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80" r:id="rId3"/>
    <p:sldId id="292" r:id="rId5"/>
    <p:sldId id="291" r:id="rId6"/>
    <p:sldId id="257" r:id="rId7"/>
    <p:sldId id="258" r:id="rId8"/>
    <p:sldId id="320" r:id="rId9"/>
    <p:sldId id="322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90" r:id="rId18"/>
    <p:sldId id="323" r:id="rId19"/>
    <p:sldId id="324" r:id="rId20"/>
    <p:sldId id="268" r:id="rId21"/>
    <p:sldId id="269" r:id="rId22"/>
    <p:sldId id="325" r:id="rId23"/>
    <p:sldId id="272" r:id="rId24"/>
    <p:sldId id="273" r:id="rId25"/>
    <p:sldId id="274" r:id="rId26"/>
    <p:sldId id="326" r:id="rId27"/>
    <p:sldId id="327" r:id="rId28"/>
    <p:sldId id="328" r:id="rId29"/>
    <p:sldId id="287" r:id="rId30"/>
    <p:sldId id="285" r:id="rId31"/>
    <p:sldId id="286" r:id="rId32"/>
    <p:sldId id="329" r:id="rId33"/>
    <p:sldId id="330" r:id="rId34"/>
    <p:sldId id="331" r:id="rId35"/>
    <p:sldId id="332" r:id="rId36"/>
    <p:sldId id="333" r:id="rId37"/>
    <p:sldId id="334" r:id="rId3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Cambria Math" panose="02040503050406030204" pitchFamily="18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7" autoAdjust="0"/>
    <p:restoredTop sz="80649" autoAdjust="0"/>
  </p:normalViewPr>
  <p:slideViewPr>
    <p:cSldViewPr snapToGrid="0" showGuides="1">
      <p:cViewPr varScale="1">
        <p:scale>
          <a:sx n="93" d="100"/>
          <a:sy n="93" d="100"/>
        </p:scale>
        <p:origin x="124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font" Target="fonts/font7.fntdata"/><Relationship Id="rId47" Type="http://schemas.openxmlformats.org/officeDocument/2006/relationships/font" Target="fonts/font6.fntdata"/><Relationship Id="rId46" Type="http://schemas.openxmlformats.org/officeDocument/2006/relationships/font" Target="fonts/font5.fntdata"/><Relationship Id="rId45" Type="http://schemas.openxmlformats.org/officeDocument/2006/relationships/font" Target="fonts/font4.fntdata"/><Relationship Id="rId44" Type="http://schemas.openxmlformats.org/officeDocument/2006/relationships/font" Target="fonts/font3.fntdata"/><Relationship Id="rId43" Type="http://schemas.openxmlformats.org/officeDocument/2006/relationships/font" Target="fonts/font2.fntdata"/><Relationship Id="rId42" Type="http://schemas.openxmlformats.org/officeDocument/2006/relationships/font" Target="fonts/font1.fntdata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332E8-1BEF-44B8-8565-5487F4DFAEEE}" type="datetimeFigureOut">
              <a:rPr lang="en-US" smtClean="0"/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9D374-05BF-4F4A-AD4A-47FF0718EE9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39F09-393E-4E6D-98AC-DC0B07A168D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9D374-05BF-4F4A-AD4A-47FF0718EE9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7C868-EE28-48E9-89FF-6470629E2B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2AA1-0C42-43CC-B457-5924E96EBA1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3AA3-9EE3-4328-B192-5C598F3F2F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2AA1-0C42-43CC-B457-5924E96EBA1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3AA3-9EE3-4328-B192-5C598F3F2F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2AA1-0C42-43CC-B457-5924E96EBA1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3AA3-9EE3-4328-B192-5C598F3F2F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2AA1-0C42-43CC-B457-5924E96EBA1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3AA3-9EE3-4328-B192-5C598F3F2F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2AA1-0C42-43CC-B457-5924E96EBA1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3AA3-9EE3-4328-B192-5C598F3F2F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2AA1-0C42-43CC-B457-5924E96EBA1A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3AA3-9EE3-4328-B192-5C598F3F2F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2AA1-0C42-43CC-B457-5924E96EBA1A}" type="datetimeFigureOut">
              <a:rPr lang="en-US" smtClean="0"/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3AA3-9EE3-4328-B192-5C598F3F2F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2AA1-0C42-43CC-B457-5924E96EBA1A}" type="datetimeFigureOut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3AA3-9EE3-4328-B192-5C598F3F2F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2AA1-0C42-43CC-B457-5924E96EBA1A}" type="datetimeFigureOut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3AA3-9EE3-4328-B192-5C598F3F2F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2AA1-0C42-43CC-B457-5924E96EBA1A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3AA3-9EE3-4328-B192-5C598F3F2F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2AA1-0C42-43CC-B457-5924E96EBA1A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3AA3-9EE3-4328-B192-5C598F3F2F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12AA1-0C42-43CC-B457-5924E96EBA1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E3AA3-9EE3-4328-B192-5C598F3F2F8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4" Type="http://schemas.openxmlformats.org/officeDocument/2006/relationships/slideLayout" Target="../slideLayouts/slideLayout6.xml"/><Relationship Id="rId13" Type="http://schemas.openxmlformats.org/officeDocument/2006/relationships/image" Target="../media/image25.png"/><Relationship Id="rId12" Type="http://schemas.openxmlformats.org/officeDocument/2006/relationships/image" Target="../media/image24.png"/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42.png"/><Relationship Id="rId16" Type="http://schemas.openxmlformats.org/officeDocument/2006/relationships/image" Target="../media/image41.png"/><Relationship Id="rId15" Type="http://schemas.openxmlformats.org/officeDocument/2006/relationships/image" Target="../media/image40.png"/><Relationship Id="rId14" Type="http://schemas.openxmlformats.org/officeDocument/2006/relationships/image" Target="../media/image39.png"/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56.png"/><Relationship Id="rId2" Type="http://schemas.openxmlformats.org/officeDocument/2006/relationships/image" Target="../media/image44.png"/><Relationship Id="rId19" Type="http://schemas.openxmlformats.org/officeDocument/2006/relationships/image" Target="../media/image55.png"/><Relationship Id="rId18" Type="http://schemas.openxmlformats.org/officeDocument/2006/relationships/image" Target="../media/image54.png"/><Relationship Id="rId17" Type="http://schemas.openxmlformats.org/officeDocument/2006/relationships/image" Target="../media/image53.png"/><Relationship Id="rId16" Type="http://schemas.openxmlformats.org/officeDocument/2006/relationships/image" Target="../media/image52.png"/><Relationship Id="rId15" Type="http://schemas.openxmlformats.org/officeDocument/2006/relationships/image" Target="../media/image51.png"/><Relationship Id="rId14" Type="http://schemas.openxmlformats.org/officeDocument/2006/relationships/image" Target="../media/image50.png"/><Relationship Id="rId13" Type="http://schemas.openxmlformats.org/officeDocument/2006/relationships/image" Target="../media/image49.png"/><Relationship Id="rId12" Type="http://schemas.openxmlformats.org/officeDocument/2006/relationships/image" Target="../media/image48.png"/><Relationship Id="rId11" Type="http://schemas.openxmlformats.org/officeDocument/2006/relationships/image" Target="../media/image47.png"/><Relationship Id="rId10" Type="http://schemas.openxmlformats.org/officeDocument/2006/relationships/image" Target="../media/image36.png"/><Relationship Id="rId1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45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43.png"/><Relationship Id="rId10" Type="http://schemas.openxmlformats.org/officeDocument/2006/relationships/image" Target="../media/image58.png"/><Relationship Id="rId1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jpeg"/><Relationship Id="rId1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99" Type="http://schemas.openxmlformats.org/officeDocument/2006/relationships/tags" Target="../tags/tag99.xml"/><Relationship Id="rId98" Type="http://schemas.openxmlformats.org/officeDocument/2006/relationships/tags" Target="../tags/tag98.xml"/><Relationship Id="rId97" Type="http://schemas.openxmlformats.org/officeDocument/2006/relationships/tags" Target="../tags/tag97.xml"/><Relationship Id="rId96" Type="http://schemas.openxmlformats.org/officeDocument/2006/relationships/tags" Target="../tags/tag96.xml"/><Relationship Id="rId95" Type="http://schemas.openxmlformats.org/officeDocument/2006/relationships/tags" Target="../tags/tag95.xml"/><Relationship Id="rId94" Type="http://schemas.openxmlformats.org/officeDocument/2006/relationships/tags" Target="../tags/tag94.xml"/><Relationship Id="rId93" Type="http://schemas.openxmlformats.org/officeDocument/2006/relationships/tags" Target="../tags/tag93.xml"/><Relationship Id="rId92" Type="http://schemas.openxmlformats.org/officeDocument/2006/relationships/tags" Target="../tags/tag92.xml"/><Relationship Id="rId91" Type="http://schemas.openxmlformats.org/officeDocument/2006/relationships/tags" Target="../tags/tag91.xml"/><Relationship Id="rId90" Type="http://schemas.openxmlformats.org/officeDocument/2006/relationships/tags" Target="../tags/tag90.xml"/><Relationship Id="rId9" Type="http://schemas.openxmlformats.org/officeDocument/2006/relationships/tags" Target="../tags/tag9.xml"/><Relationship Id="rId89" Type="http://schemas.openxmlformats.org/officeDocument/2006/relationships/tags" Target="../tags/tag89.xml"/><Relationship Id="rId88" Type="http://schemas.openxmlformats.org/officeDocument/2006/relationships/tags" Target="../tags/tag88.xml"/><Relationship Id="rId87" Type="http://schemas.openxmlformats.org/officeDocument/2006/relationships/tags" Target="../tags/tag87.xml"/><Relationship Id="rId86" Type="http://schemas.openxmlformats.org/officeDocument/2006/relationships/tags" Target="../tags/tag86.xml"/><Relationship Id="rId85" Type="http://schemas.openxmlformats.org/officeDocument/2006/relationships/tags" Target="../tags/tag85.xml"/><Relationship Id="rId84" Type="http://schemas.openxmlformats.org/officeDocument/2006/relationships/tags" Target="../tags/tag84.xml"/><Relationship Id="rId83" Type="http://schemas.openxmlformats.org/officeDocument/2006/relationships/tags" Target="../tags/tag83.xml"/><Relationship Id="rId82" Type="http://schemas.openxmlformats.org/officeDocument/2006/relationships/tags" Target="../tags/tag82.xml"/><Relationship Id="rId81" Type="http://schemas.openxmlformats.org/officeDocument/2006/relationships/tags" Target="../tags/tag81.xml"/><Relationship Id="rId80" Type="http://schemas.openxmlformats.org/officeDocument/2006/relationships/tags" Target="../tags/tag80.xml"/><Relationship Id="rId8" Type="http://schemas.openxmlformats.org/officeDocument/2006/relationships/tags" Target="../tags/tag8.xml"/><Relationship Id="rId79" Type="http://schemas.openxmlformats.org/officeDocument/2006/relationships/tags" Target="../tags/tag79.xml"/><Relationship Id="rId78" Type="http://schemas.openxmlformats.org/officeDocument/2006/relationships/tags" Target="../tags/tag78.xml"/><Relationship Id="rId77" Type="http://schemas.openxmlformats.org/officeDocument/2006/relationships/tags" Target="../tags/tag77.xml"/><Relationship Id="rId76" Type="http://schemas.openxmlformats.org/officeDocument/2006/relationships/tags" Target="../tags/tag76.xml"/><Relationship Id="rId75" Type="http://schemas.openxmlformats.org/officeDocument/2006/relationships/tags" Target="../tags/tag75.xml"/><Relationship Id="rId74" Type="http://schemas.openxmlformats.org/officeDocument/2006/relationships/tags" Target="../tags/tag74.xml"/><Relationship Id="rId73" Type="http://schemas.openxmlformats.org/officeDocument/2006/relationships/tags" Target="../tags/tag73.xml"/><Relationship Id="rId72" Type="http://schemas.openxmlformats.org/officeDocument/2006/relationships/tags" Target="../tags/tag72.xml"/><Relationship Id="rId71" Type="http://schemas.openxmlformats.org/officeDocument/2006/relationships/tags" Target="../tags/tag71.xml"/><Relationship Id="rId70" Type="http://schemas.openxmlformats.org/officeDocument/2006/relationships/tags" Target="../tags/tag70.xml"/><Relationship Id="rId7" Type="http://schemas.openxmlformats.org/officeDocument/2006/relationships/tags" Target="../tags/tag7.xml"/><Relationship Id="rId69" Type="http://schemas.openxmlformats.org/officeDocument/2006/relationships/tags" Target="../tags/tag69.xml"/><Relationship Id="rId68" Type="http://schemas.openxmlformats.org/officeDocument/2006/relationships/tags" Target="../tags/tag68.xml"/><Relationship Id="rId67" Type="http://schemas.openxmlformats.org/officeDocument/2006/relationships/tags" Target="../tags/tag67.xml"/><Relationship Id="rId66" Type="http://schemas.openxmlformats.org/officeDocument/2006/relationships/tags" Target="../tags/tag66.xml"/><Relationship Id="rId65" Type="http://schemas.openxmlformats.org/officeDocument/2006/relationships/tags" Target="../tags/tag65.xml"/><Relationship Id="rId64" Type="http://schemas.openxmlformats.org/officeDocument/2006/relationships/tags" Target="../tags/tag64.xml"/><Relationship Id="rId63" Type="http://schemas.openxmlformats.org/officeDocument/2006/relationships/tags" Target="../tags/tag63.xml"/><Relationship Id="rId62" Type="http://schemas.openxmlformats.org/officeDocument/2006/relationships/tags" Target="../tags/tag62.xml"/><Relationship Id="rId61" Type="http://schemas.openxmlformats.org/officeDocument/2006/relationships/tags" Target="../tags/tag61.xml"/><Relationship Id="rId60" Type="http://schemas.openxmlformats.org/officeDocument/2006/relationships/tags" Target="../tags/tag60.xml"/><Relationship Id="rId6" Type="http://schemas.openxmlformats.org/officeDocument/2006/relationships/tags" Target="../tags/tag6.xml"/><Relationship Id="rId59" Type="http://schemas.openxmlformats.org/officeDocument/2006/relationships/tags" Target="../tags/tag59.xml"/><Relationship Id="rId58" Type="http://schemas.openxmlformats.org/officeDocument/2006/relationships/tags" Target="../tags/tag58.xml"/><Relationship Id="rId57" Type="http://schemas.openxmlformats.org/officeDocument/2006/relationships/tags" Target="../tags/tag57.xml"/><Relationship Id="rId56" Type="http://schemas.openxmlformats.org/officeDocument/2006/relationships/tags" Target="../tags/tag56.xml"/><Relationship Id="rId55" Type="http://schemas.openxmlformats.org/officeDocument/2006/relationships/tags" Target="../tags/tag55.xml"/><Relationship Id="rId54" Type="http://schemas.openxmlformats.org/officeDocument/2006/relationships/tags" Target="../tags/tag54.xml"/><Relationship Id="rId53" Type="http://schemas.openxmlformats.org/officeDocument/2006/relationships/tags" Target="../tags/tag53.xml"/><Relationship Id="rId52" Type="http://schemas.openxmlformats.org/officeDocument/2006/relationships/tags" Target="../tags/tag52.xml"/><Relationship Id="rId51" Type="http://schemas.openxmlformats.org/officeDocument/2006/relationships/tags" Target="../tags/tag51.xml"/><Relationship Id="rId50" Type="http://schemas.openxmlformats.org/officeDocument/2006/relationships/tags" Target="../tags/tag50.xml"/><Relationship Id="rId5" Type="http://schemas.openxmlformats.org/officeDocument/2006/relationships/tags" Target="../tags/tag5.xml"/><Relationship Id="rId49" Type="http://schemas.openxmlformats.org/officeDocument/2006/relationships/tags" Target="../tags/tag49.xml"/><Relationship Id="rId48" Type="http://schemas.openxmlformats.org/officeDocument/2006/relationships/tags" Target="../tags/tag48.xml"/><Relationship Id="rId47" Type="http://schemas.openxmlformats.org/officeDocument/2006/relationships/tags" Target="../tags/tag47.xml"/><Relationship Id="rId46" Type="http://schemas.openxmlformats.org/officeDocument/2006/relationships/tags" Target="../tags/tag46.xml"/><Relationship Id="rId45" Type="http://schemas.openxmlformats.org/officeDocument/2006/relationships/tags" Target="../tags/tag45.xml"/><Relationship Id="rId44" Type="http://schemas.openxmlformats.org/officeDocument/2006/relationships/tags" Target="../tags/tag44.xml"/><Relationship Id="rId43" Type="http://schemas.openxmlformats.org/officeDocument/2006/relationships/tags" Target="../tags/tag43.xml"/><Relationship Id="rId42" Type="http://schemas.openxmlformats.org/officeDocument/2006/relationships/tags" Target="../tags/tag42.xml"/><Relationship Id="rId41" Type="http://schemas.openxmlformats.org/officeDocument/2006/relationships/tags" Target="../tags/tag41.xml"/><Relationship Id="rId40" Type="http://schemas.openxmlformats.org/officeDocument/2006/relationships/tags" Target="../tags/tag40.xml"/><Relationship Id="rId4" Type="http://schemas.openxmlformats.org/officeDocument/2006/relationships/tags" Target="../tags/tag4.xml"/><Relationship Id="rId39" Type="http://schemas.openxmlformats.org/officeDocument/2006/relationships/tags" Target="../tags/tag39.xml"/><Relationship Id="rId38" Type="http://schemas.openxmlformats.org/officeDocument/2006/relationships/tags" Target="../tags/tag38.xml"/><Relationship Id="rId37" Type="http://schemas.openxmlformats.org/officeDocument/2006/relationships/tags" Target="../tags/tag37.xml"/><Relationship Id="rId36" Type="http://schemas.openxmlformats.org/officeDocument/2006/relationships/tags" Target="../tags/tag36.xml"/><Relationship Id="rId35" Type="http://schemas.openxmlformats.org/officeDocument/2006/relationships/tags" Target="../tags/tag35.xml"/><Relationship Id="rId34" Type="http://schemas.openxmlformats.org/officeDocument/2006/relationships/tags" Target="../tags/tag34.xml"/><Relationship Id="rId33" Type="http://schemas.openxmlformats.org/officeDocument/2006/relationships/tags" Target="../tags/tag33.xml"/><Relationship Id="rId32" Type="http://schemas.openxmlformats.org/officeDocument/2006/relationships/tags" Target="../tags/tag32.xml"/><Relationship Id="rId31" Type="http://schemas.openxmlformats.org/officeDocument/2006/relationships/tags" Target="../tags/tag31.xml"/><Relationship Id="rId30" Type="http://schemas.openxmlformats.org/officeDocument/2006/relationships/tags" Target="../tags/tag30.xml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3" Type="http://schemas.openxmlformats.org/officeDocument/2006/relationships/slideLayout" Target="../slideLayouts/slideLayout6.xml"/><Relationship Id="rId142" Type="http://schemas.openxmlformats.org/officeDocument/2006/relationships/tags" Target="../tags/tag142.xml"/><Relationship Id="rId141" Type="http://schemas.openxmlformats.org/officeDocument/2006/relationships/tags" Target="../tags/tag141.xml"/><Relationship Id="rId140" Type="http://schemas.openxmlformats.org/officeDocument/2006/relationships/tags" Target="../tags/tag140.xml"/><Relationship Id="rId14" Type="http://schemas.openxmlformats.org/officeDocument/2006/relationships/tags" Target="../tags/tag14.xml"/><Relationship Id="rId139" Type="http://schemas.openxmlformats.org/officeDocument/2006/relationships/tags" Target="../tags/tag139.xml"/><Relationship Id="rId138" Type="http://schemas.openxmlformats.org/officeDocument/2006/relationships/tags" Target="../tags/tag138.xml"/><Relationship Id="rId137" Type="http://schemas.openxmlformats.org/officeDocument/2006/relationships/tags" Target="../tags/tag137.xml"/><Relationship Id="rId136" Type="http://schemas.openxmlformats.org/officeDocument/2006/relationships/tags" Target="../tags/tag136.xml"/><Relationship Id="rId135" Type="http://schemas.openxmlformats.org/officeDocument/2006/relationships/tags" Target="../tags/tag135.xml"/><Relationship Id="rId134" Type="http://schemas.openxmlformats.org/officeDocument/2006/relationships/tags" Target="../tags/tag134.xml"/><Relationship Id="rId133" Type="http://schemas.openxmlformats.org/officeDocument/2006/relationships/tags" Target="../tags/tag133.xml"/><Relationship Id="rId132" Type="http://schemas.openxmlformats.org/officeDocument/2006/relationships/tags" Target="../tags/tag132.xml"/><Relationship Id="rId131" Type="http://schemas.openxmlformats.org/officeDocument/2006/relationships/tags" Target="../tags/tag131.xml"/><Relationship Id="rId130" Type="http://schemas.openxmlformats.org/officeDocument/2006/relationships/tags" Target="../tags/tag130.xml"/><Relationship Id="rId13" Type="http://schemas.openxmlformats.org/officeDocument/2006/relationships/tags" Target="../tags/tag13.xml"/><Relationship Id="rId129" Type="http://schemas.openxmlformats.org/officeDocument/2006/relationships/tags" Target="../tags/tag129.xml"/><Relationship Id="rId128" Type="http://schemas.openxmlformats.org/officeDocument/2006/relationships/tags" Target="../tags/tag128.xml"/><Relationship Id="rId127" Type="http://schemas.openxmlformats.org/officeDocument/2006/relationships/tags" Target="../tags/tag127.xml"/><Relationship Id="rId126" Type="http://schemas.openxmlformats.org/officeDocument/2006/relationships/tags" Target="../tags/tag126.xml"/><Relationship Id="rId125" Type="http://schemas.openxmlformats.org/officeDocument/2006/relationships/tags" Target="../tags/tag125.xml"/><Relationship Id="rId124" Type="http://schemas.openxmlformats.org/officeDocument/2006/relationships/tags" Target="../tags/tag124.xml"/><Relationship Id="rId123" Type="http://schemas.openxmlformats.org/officeDocument/2006/relationships/tags" Target="../tags/tag123.xml"/><Relationship Id="rId122" Type="http://schemas.openxmlformats.org/officeDocument/2006/relationships/tags" Target="../tags/tag122.xml"/><Relationship Id="rId121" Type="http://schemas.openxmlformats.org/officeDocument/2006/relationships/tags" Target="../tags/tag121.xml"/><Relationship Id="rId120" Type="http://schemas.openxmlformats.org/officeDocument/2006/relationships/tags" Target="../tags/tag120.xml"/><Relationship Id="rId12" Type="http://schemas.openxmlformats.org/officeDocument/2006/relationships/tags" Target="../tags/tag12.xml"/><Relationship Id="rId119" Type="http://schemas.openxmlformats.org/officeDocument/2006/relationships/tags" Target="../tags/tag119.xml"/><Relationship Id="rId118" Type="http://schemas.openxmlformats.org/officeDocument/2006/relationships/tags" Target="../tags/tag118.xml"/><Relationship Id="rId117" Type="http://schemas.openxmlformats.org/officeDocument/2006/relationships/tags" Target="../tags/tag117.xml"/><Relationship Id="rId116" Type="http://schemas.openxmlformats.org/officeDocument/2006/relationships/tags" Target="../tags/tag116.xml"/><Relationship Id="rId115" Type="http://schemas.openxmlformats.org/officeDocument/2006/relationships/tags" Target="../tags/tag115.xml"/><Relationship Id="rId114" Type="http://schemas.openxmlformats.org/officeDocument/2006/relationships/tags" Target="../tags/tag114.xml"/><Relationship Id="rId113" Type="http://schemas.openxmlformats.org/officeDocument/2006/relationships/tags" Target="../tags/tag113.xml"/><Relationship Id="rId112" Type="http://schemas.openxmlformats.org/officeDocument/2006/relationships/tags" Target="../tags/tag112.xml"/><Relationship Id="rId111" Type="http://schemas.openxmlformats.org/officeDocument/2006/relationships/tags" Target="../tags/tag111.xml"/><Relationship Id="rId110" Type="http://schemas.openxmlformats.org/officeDocument/2006/relationships/tags" Target="../tags/tag110.xml"/><Relationship Id="rId11" Type="http://schemas.openxmlformats.org/officeDocument/2006/relationships/tags" Target="../tags/tag11.xml"/><Relationship Id="rId109" Type="http://schemas.openxmlformats.org/officeDocument/2006/relationships/tags" Target="../tags/tag109.xml"/><Relationship Id="rId108" Type="http://schemas.openxmlformats.org/officeDocument/2006/relationships/tags" Target="../tags/tag108.xml"/><Relationship Id="rId107" Type="http://schemas.openxmlformats.org/officeDocument/2006/relationships/tags" Target="../tags/tag107.xml"/><Relationship Id="rId106" Type="http://schemas.openxmlformats.org/officeDocument/2006/relationships/tags" Target="../tags/tag106.xml"/><Relationship Id="rId105" Type="http://schemas.openxmlformats.org/officeDocument/2006/relationships/tags" Target="../tags/tag105.xml"/><Relationship Id="rId104" Type="http://schemas.openxmlformats.org/officeDocument/2006/relationships/tags" Target="../tags/tag104.xml"/><Relationship Id="rId103" Type="http://schemas.openxmlformats.org/officeDocument/2006/relationships/tags" Target="../tags/tag103.xml"/><Relationship Id="rId102" Type="http://schemas.openxmlformats.org/officeDocument/2006/relationships/tags" Target="../tags/tag102.xml"/><Relationship Id="rId101" Type="http://schemas.openxmlformats.org/officeDocument/2006/relationships/tags" Target="../tags/tag101.xml"/><Relationship Id="rId100" Type="http://schemas.openxmlformats.org/officeDocument/2006/relationships/tags" Target="../tags/tag100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99" Type="http://schemas.openxmlformats.org/officeDocument/2006/relationships/tags" Target="../tags/tag241.xml"/><Relationship Id="rId98" Type="http://schemas.openxmlformats.org/officeDocument/2006/relationships/tags" Target="../tags/tag240.xml"/><Relationship Id="rId97" Type="http://schemas.openxmlformats.org/officeDocument/2006/relationships/tags" Target="../tags/tag239.xml"/><Relationship Id="rId96" Type="http://schemas.openxmlformats.org/officeDocument/2006/relationships/tags" Target="../tags/tag238.xml"/><Relationship Id="rId95" Type="http://schemas.openxmlformats.org/officeDocument/2006/relationships/tags" Target="../tags/tag237.xml"/><Relationship Id="rId94" Type="http://schemas.openxmlformats.org/officeDocument/2006/relationships/tags" Target="../tags/tag236.xml"/><Relationship Id="rId93" Type="http://schemas.openxmlformats.org/officeDocument/2006/relationships/tags" Target="../tags/tag235.xml"/><Relationship Id="rId92" Type="http://schemas.openxmlformats.org/officeDocument/2006/relationships/tags" Target="../tags/tag234.xml"/><Relationship Id="rId91" Type="http://schemas.openxmlformats.org/officeDocument/2006/relationships/tags" Target="../tags/tag233.xml"/><Relationship Id="rId90" Type="http://schemas.openxmlformats.org/officeDocument/2006/relationships/tags" Target="../tags/tag232.xml"/><Relationship Id="rId9" Type="http://schemas.openxmlformats.org/officeDocument/2006/relationships/tags" Target="../tags/tag151.xml"/><Relationship Id="rId89" Type="http://schemas.openxmlformats.org/officeDocument/2006/relationships/tags" Target="../tags/tag231.xml"/><Relationship Id="rId88" Type="http://schemas.openxmlformats.org/officeDocument/2006/relationships/tags" Target="../tags/tag230.xml"/><Relationship Id="rId87" Type="http://schemas.openxmlformats.org/officeDocument/2006/relationships/tags" Target="../tags/tag229.xml"/><Relationship Id="rId86" Type="http://schemas.openxmlformats.org/officeDocument/2006/relationships/tags" Target="../tags/tag228.xml"/><Relationship Id="rId85" Type="http://schemas.openxmlformats.org/officeDocument/2006/relationships/tags" Target="../tags/tag227.xml"/><Relationship Id="rId84" Type="http://schemas.openxmlformats.org/officeDocument/2006/relationships/tags" Target="../tags/tag226.xml"/><Relationship Id="rId83" Type="http://schemas.openxmlformats.org/officeDocument/2006/relationships/tags" Target="../tags/tag225.xml"/><Relationship Id="rId82" Type="http://schemas.openxmlformats.org/officeDocument/2006/relationships/tags" Target="../tags/tag224.xml"/><Relationship Id="rId81" Type="http://schemas.openxmlformats.org/officeDocument/2006/relationships/tags" Target="../tags/tag223.xml"/><Relationship Id="rId80" Type="http://schemas.openxmlformats.org/officeDocument/2006/relationships/tags" Target="../tags/tag222.xml"/><Relationship Id="rId8" Type="http://schemas.openxmlformats.org/officeDocument/2006/relationships/tags" Target="../tags/tag150.xml"/><Relationship Id="rId79" Type="http://schemas.openxmlformats.org/officeDocument/2006/relationships/tags" Target="../tags/tag221.xml"/><Relationship Id="rId78" Type="http://schemas.openxmlformats.org/officeDocument/2006/relationships/tags" Target="../tags/tag220.xml"/><Relationship Id="rId77" Type="http://schemas.openxmlformats.org/officeDocument/2006/relationships/tags" Target="../tags/tag219.xml"/><Relationship Id="rId76" Type="http://schemas.openxmlformats.org/officeDocument/2006/relationships/tags" Target="../tags/tag218.xml"/><Relationship Id="rId75" Type="http://schemas.openxmlformats.org/officeDocument/2006/relationships/tags" Target="../tags/tag217.xml"/><Relationship Id="rId74" Type="http://schemas.openxmlformats.org/officeDocument/2006/relationships/tags" Target="../tags/tag216.xml"/><Relationship Id="rId73" Type="http://schemas.openxmlformats.org/officeDocument/2006/relationships/tags" Target="../tags/tag215.xml"/><Relationship Id="rId72" Type="http://schemas.openxmlformats.org/officeDocument/2006/relationships/tags" Target="../tags/tag214.xml"/><Relationship Id="rId71" Type="http://schemas.openxmlformats.org/officeDocument/2006/relationships/tags" Target="../tags/tag213.xml"/><Relationship Id="rId70" Type="http://schemas.openxmlformats.org/officeDocument/2006/relationships/tags" Target="../tags/tag212.xml"/><Relationship Id="rId7" Type="http://schemas.openxmlformats.org/officeDocument/2006/relationships/tags" Target="../tags/tag149.xml"/><Relationship Id="rId69" Type="http://schemas.openxmlformats.org/officeDocument/2006/relationships/tags" Target="../tags/tag211.xml"/><Relationship Id="rId68" Type="http://schemas.openxmlformats.org/officeDocument/2006/relationships/tags" Target="../tags/tag210.xml"/><Relationship Id="rId67" Type="http://schemas.openxmlformats.org/officeDocument/2006/relationships/tags" Target="../tags/tag209.xml"/><Relationship Id="rId66" Type="http://schemas.openxmlformats.org/officeDocument/2006/relationships/tags" Target="../tags/tag208.xml"/><Relationship Id="rId65" Type="http://schemas.openxmlformats.org/officeDocument/2006/relationships/tags" Target="../tags/tag207.xml"/><Relationship Id="rId64" Type="http://schemas.openxmlformats.org/officeDocument/2006/relationships/tags" Target="../tags/tag206.xml"/><Relationship Id="rId63" Type="http://schemas.openxmlformats.org/officeDocument/2006/relationships/tags" Target="../tags/tag205.xml"/><Relationship Id="rId62" Type="http://schemas.openxmlformats.org/officeDocument/2006/relationships/tags" Target="../tags/tag204.xml"/><Relationship Id="rId61" Type="http://schemas.openxmlformats.org/officeDocument/2006/relationships/tags" Target="../tags/tag203.xml"/><Relationship Id="rId60" Type="http://schemas.openxmlformats.org/officeDocument/2006/relationships/tags" Target="../tags/tag202.xml"/><Relationship Id="rId6" Type="http://schemas.openxmlformats.org/officeDocument/2006/relationships/tags" Target="../tags/tag148.xml"/><Relationship Id="rId59" Type="http://schemas.openxmlformats.org/officeDocument/2006/relationships/tags" Target="../tags/tag201.xml"/><Relationship Id="rId58" Type="http://schemas.openxmlformats.org/officeDocument/2006/relationships/tags" Target="../tags/tag200.xml"/><Relationship Id="rId57" Type="http://schemas.openxmlformats.org/officeDocument/2006/relationships/tags" Target="../tags/tag199.xml"/><Relationship Id="rId56" Type="http://schemas.openxmlformats.org/officeDocument/2006/relationships/tags" Target="../tags/tag198.xml"/><Relationship Id="rId55" Type="http://schemas.openxmlformats.org/officeDocument/2006/relationships/tags" Target="../tags/tag197.xml"/><Relationship Id="rId54" Type="http://schemas.openxmlformats.org/officeDocument/2006/relationships/tags" Target="../tags/tag196.xml"/><Relationship Id="rId53" Type="http://schemas.openxmlformats.org/officeDocument/2006/relationships/tags" Target="../tags/tag195.xml"/><Relationship Id="rId52" Type="http://schemas.openxmlformats.org/officeDocument/2006/relationships/tags" Target="../tags/tag194.xml"/><Relationship Id="rId51" Type="http://schemas.openxmlformats.org/officeDocument/2006/relationships/tags" Target="../tags/tag193.xml"/><Relationship Id="rId50" Type="http://schemas.openxmlformats.org/officeDocument/2006/relationships/tags" Target="../tags/tag192.xml"/><Relationship Id="rId5" Type="http://schemas.openxmlformats.org/officeDocument/2006/relationships/tags" Target="../tags/tag147.xml"/><Relationship Id="rId49" Type="http://schemas.openxmlformats.org/officeDocument/2006/relationships/tags" Target="../tags/tag191.xml"/><Relationship Id="rId48" Type="http://schemas.openxmlformats.org/officeDocument/2006/relationships/tags" Target="../tags/tag190.xml"/><Relationship Id="rId47" Type="http://schemas.openxmlformats.org/officeDocument/2006/relationships/tags" Target="../tags/tag189.xml"/><Relationship Id="rId46" Type="http://schemas.openxmlformats.org/officeDocument/2006/relationships/tags" Target="../tags/tag188.xml"/><Relationship Id="rId45" Type="http://schemas.openxmlformats.org/officeDocument/2006/relationships/tags" Target="../tags/tag187.xml"/><Relationship Id="rId44" Type="http://schemas.openxmlformats.org/officeDocument/2006/relationships/tags" Target="../tags/tag186.xml"/><Relationship Id="rId43" Type="http://schemas.openxmlformats.org/officeDocument/2006/relationships/tags" Target="../tags/tag185.xml"/><Relationship Id="rId42" Type="http://schemas.openxmlformats.org/officeDocument/2006/relationships/tags" Target="../tags/tag184.xml"/><Relationship Id="rId41" Type="http://schemas.openxmlformats.org/officeDocument/2006/relationships/tags" Target="../tags/tag183.xml"/><Relationship Id="rId40" Type="http://schemas.openxmlformats.org/officeDocument/2006/relationships/tags" Target="../tags/tag182.xml"/><Relationship Id="rId4" Type="http://schemas.openxmlformats.org/officeDocument/2006/relationships/tags" Target="../tags/tag146.xml"/><Relationship Id="rId39" Type="http://schemas.openxmlformats.org/officeDocument/2006/relationships/tags" Target="../tags/tag181.xml"/><Relationship Id="rId38" Type="http://schemas.openxmlformats.org/officeDocument/2006/relationships/tags" Target="../tags/tag180.xml"/><Relationship Id="rId37" Type="http://schemas.openxmlformats.org/officeDocument/2006/relationships/tags" Target="../tags/tag179.xml"/><Relationship Id="rId36" Type="http://schemas.openxmlformats.org/officeDocument/2006/relationships/tags" Target="../tags/tag178.xml"/><Relationship Id="rId35" Type="http://schemas.openxmlformats.org/officeDocument/2006/relationships/tags" Target="../tags/tag177.xml"/><Relationship Id="rId34" Type="http://schemas.openxmlformats.org/officeDocument/2006/relationships/tags" Target="../tags/tag176.xml"/><Relationship Id="rId33" Type="http://schemas.openxmlformats.org/officeDocument/2006/relationships/tags" Target="../tags/tag175.xml"/><Relationship Id="rId32" Type="http://schemas.openxmlformats.org/officeDocument/2006/relationships/tags" Target="../tags/tag174.xml"/><Relationship Id="rId31" Type="http://schemas.openxmlformats.org/officeDocument/2006/relationships/tags" Target="../tags/tag173.xml"/><Relationship Id="rId30" Type="http://schemas.openxmlformats.org/officeDocument/2006/relationships/tags" Target="../tags/tag172.xml"/><Relationship Id="rId3" Type="http://schemas.openxmlformats.org/officeDocument/2006/relationships/tags" Target="../tags/tag145.xml"/><Relationship Id="rId29" Type="http://schemas.openxmlformats.org/officeDocument/2006/relationships/tags" Target="../tags/tag171.xml"/><Relationship Id="rId28" Type="http://schemas.openxmlformats.org/officeDocument/2006/relationships/tags" Target="../tags/tag170.xml"/><Relationship Id="rId27" Type="http://schemas.openxmlformats.org/officeDocument/2006/relationships/tags" Target="../tags/tag169.xml"/><Relationship Id="rId26" Type="http://schemas.openxmlformats.org/officeDocument/2006/relationships/tags" Target="../tags/tag168.xml"/><Relationship Id="rId25" Type="http://schemas.openxmlformats.org/officeDocument/2006/relationships/tags" Target="../tags/tag167.xml"/><Relationship Id="rId24" Type="http://schemas.openxmlformats.org/officeDocument/2006/relationships/tags" Target="../tags/tag166.xml"/><Relationship Id="rId23" Type="http://schemas.openxmlformats.org/officeDocument/2006/relationships/tags" Target="../tags/tag165.xml"/><Relationship Id="rId22" Type="http://schemas.openxmlformats.org/officeDocument/2006/relationships/tags" Target="../tags/tag164.xml"/><Relationship Id="rId21" Type="http://schemas.openxmlformats.org/officeDocument/2006/relationships/tags" Target="../tags/tag163.xml"/><Relationship Id="rId20" Type="http://schemas.openxmlformats.org/officeDocument/2006/relationships/tags" Target="../tags/tag162.xml"/><Relationship Id="rId2" Type="http://schemas.openxmlformats.org/officeDocument/2006/relationships/tags" Target="../tags/tag144.xml"/><Relationship Id="rId19" Type="http://schemas.openxmlformats.org/officeDocument/2006/relationships/tags" Target="../tags/tag161.xml"/><Relationship Id="rId18" Type="http://schemas.openxmlformats.org/officeDocument/2006/relationships/tags" Target="../tags/tag160.xml"/><Relationship Id="rId17" Type="http://schemas.openxmlformats.org/officeDocument/2006/relationships/tags" Target="../tags/tag159.xml"/><Relationship Id="rId16" Type="http://schemas.openxmlformats.org/officeDocument/2006/relationships/tags" Target="../tags/tag158.xml"/><Relationship Id="rId15" Type="http://schemas.openxmlformats.org/officeDocument/2006/relationships/tags" Target="../tags/tag157.xml"/><Relationship Id="rId141" Type="http://schemas.openxmlformats.org/officeDocument/2006/relationships/slideLayout" Target="../slideLayouts/slideLayout6.xml"/><Relationship Id="rId140" Type="http://schemas.openxmlformats.org/officeDocument/2006/relationships/tags" Target="../tags/tag282.xml"/><Relationship Id="rId14" Type="http://schemas.openxmlformats.org/officeDocument/2006/relationships/tags" Target="../tags/tag156.xml"/><Relationship Id="rId139" Type="http://schemas.openxmlformats.org/officeDocument/2006/relationships/tags" Target="../tags/tag281.xml"/><Relationship Id="rId138" Type="http://schemas.openxmlformats.org/officeDocument/2006/relationships/tags" Target="../tags/tag280.xml"/><Relationship Id="rId137" Type="http://schemas.openxmlformats.org/officeDocument/2006/relationships/tags" Target="../tags/tag279.xml"/><Relationship Id="rId136" Type="http://schemas.openxmlformats.org/officeDocument/2006/relationships/tags" Target="../tags/tag278.xml"/><Relationship Id="rId135" Type="http://schemas.openxmlformats.org/officeDocument/2006/relationships/tags" Target="../tags/tag277.xml"/><Relationship Id="rId134" Type="http://schemas.openxmlformats.org/officeDocument/2006/relationships/tags" Target="../tags/tag276.xml"/><Relationship Id="rId133" Type="http://schemas.openxmlformats.org/officeDocument/2006/relationships/tags" Target="../tags/tag275.xml"/><Relationship Id="rId132" Type="http://schemas.openxmlformats.org/officeDocument/2006/relationships/tags" Target="../tags/tag274.xml"/><Relationship Id="rId131" Type="http://schemas.openxmlformats.org/officeDocument/2006/relationships/tags" Target="../tags/tag273.xml"/><Relationship Id="rId130" Type="http://schemas.openxmlformats.org/officeDocument/2006/relationships/tags" Target="../tags/tag272.xml"/><Relationship Id="rId13" Type="http://schemas.openxmlformats.org/officeDocument/2006/relationships/tags" Target="../tags/tag155.xml"/><Relationship Id="rId129" Type="http://schemas.openxmlformats.org/officeDocument/2006/relationships/tags" Target="../tags/tag271.xml"/><Relationship Id="rId128" Type="http://schemas.openxmlformats.org/officeDocument/2006/relationships/tags" Target="../tags/tag270.xml"/><Relationship Id="rId127" Type="http://schemas.openxmlformats.org/officeDocument/2006/relationships/tags" Target="../tags/tag269.xml"/><Relationship Id="rId126" Type="http://schemas.openxmlformats.org/officeDocument/2006/relationships/tags" Target="../tags/tag268.xml"/><Relationship Id="rId125" Type="http://schemas.openxmlformats.org/officeDocument/2006/relationships/tags" Target="../tags/tag267.xml"/><Relationship Id="rId124" Type="http://schemas.openxmlformats.org/officeDocument/2006/relationships/tags" Target="../tags/tag266.xml"/><Relationship Id="rId123" Type="http://schemas.openxmlformats.org/officeDocument/2006/relationships/tags" Target="../tags/tag265.xml"/><Relationship Id="rId122" Type="http://schemas.openxmlformats.org/officeDocument/2006/relationships/tags" Target="../tags/tag264.xml"/><Relationship Id="rId121" Type="http://schemas.openxmlformats.org/officeDocument/2006/relationships/tags" Target="../tags/tag263.xml"/><Relationship Id="rId120" Type="http://schemas.openxmlformats.org/officeDocument/2006/relationships/tags" Target="../tags/tag262.xml"/><Relationship Id="rId12" Type="http://schemas.openxmlformats.org/officeDocument/2006/relationships/tags" Target="../tags/tag154.xml"/><Relationship Id="rId119" Type="http://schemas.openxmlformats.org/officeDocument/2006/relationships/tags" Target="../tags/tag261.xml"/><Relationship Id="rId118" Type="http://schemas.openxmlformats.org/officeDocument/2006/relationships/tags" Target="../tags/tag260.xml"/><Relationship Id="rId117" Type="http://schemas.openxmlformats.org/officeDocument/2006/relationships/tags" Target="../tags/tag259.xml"/><Relationship Id="rId116" Type="http://schemas.openxmlformats.org/officeDocument/2006/relationships/tags" Target="../tags/tag258.xml"/><Relationship Id="rId115" Type="http://schemas.openxmlformats.org/officeDocument/2006/relationships/tags" Target="../tags/tag257.xml"/><Relationship Id="rId114" Type="http://schemas.openxmlformats.org/officeDocument/2006/relationships/tags" Target="../tags/tag256.xml"/><Relationship Id="rId113" Type="http://schemas.openxmlformats.org/officeDocument/2006/relationships/tags" Target="../tags/tag255.xml"/><Relationship Id="rId112" Type="http://schemas.openxmlformats.org/officeDocument/2006/relationships/tags" Target="../tags/tag254.xml"/><Relationship Id="rId111" Type="http://schemas.openxmlformats.org/officeDocument/2006/relationships/tags" Target="../tags/tag253.xml"/><Relationship Id="rId110" Type="http://schemas.openxmlformats.org/officeDocument/2006/relationships/tags" Target="../tags/tag252.xml"/><Relationship Id="rId11" Type="http://schemas.openxmlformats.org/officeDocument/2006/relationships/tags" Target="../tags/tag153.xml"/><Relationship Id="rId109" Type="http://schemas.openxmlformats.org/officeDocument/2006/relationships/tags" Target="../tags/tag251.xml"/><Relationship Id="rId108" Type="http://schemas.openxmlformats.org/officeDocument/2006/relationships/tags" Target="../tags/tag250.xml"/><Relationship Id="rId107" Type="http://schemas.openxmlformats.org/officeDocument/2006/relationships/tags" Target="../tags/tag249.xml"/><Relationship Id="rId106" Type="http://schemas.openxmlformats.org/officeDocument/2006/relationships/tags" Target="../tags/tag248.xml"/><Relationship Id="rId105" Type="http://schemas.openxmlformats.org/officeDocument/2006/relationships/tags" Target="../tags/tag247.xml"/><Relationship Id="rId104" Type="http://schemas.openxmlformats.org/officeDocument/2006/relationships/tags" Target="../tags/tag246.xml"/><Relationship Id="rId103" Type="http://schemas.openxmlformats.org/officeDocument/2006/relationships/tags" Target="../tags/tag245.xml"/><Relationship Id="rId102" Type="http://schemas.openxmlformats.org/officeDocument/2006/relationships/tags" Target="../tags/tag244.xml"/><Relationship Id="rId101" Type="http://schemas.openxmlformats.org/officeDocument/2006/relationships/tags" Target="../tags/tag243.xml"/><Relationship Id="rId100" Type="http://schemas.openxmlformats.org/officeDocument/2006/relationships/tags" Target="../tags/tag242.xml"/><Relationship Id="rId10" Type="http://schemas.openxmlformats.org/officeDocument/2006/relationships/tags" Target="../tags/tag152.xml"/><Relationship Id="rId1" Type="http://schemas.openxmlformats.org/officeDocument/2006/relationships/tags" Target="../tags/tag1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9" Type="http://schemas.openxmlformats.org/officeDocument/2006/relationships/tags" Target="../tags/tag381.xml"/><Relationship Id="rId98" Type="http://schemas.openxmlformats.org/officeDocument/2006/relationships/tags" Target="../tags/tag380.xml"/><Relationship Id="rId97" Type="http://schemas.openxmlformats.org/officeDocument/2006/relationships/tags" Target="../tags/tag379.xml"/><Relationship Id="rId96" Type="http://schemas.openxmlformats.org/officeDocument/2006/relationships/tags" Target="../tags/tag378.xml"/><Relationship Id="rId95" Type="http://schemas.openxmlformats.org/officeDocument/2006/relationships/tags" Target="../tags/tag377.xml"/><Relationship Id="rId94" Type="http://schemas.openxmlformats.org/officeDocument/2006/relationships/tags" Target="../tags/tag376.xml"/><Relationship Id="rId93" Type="http://schemas.openxmlformats.org/officeDocument/2006/relationships/tags" Target="../tags/tag375.xml"/><Relationship Id="rId92" Type="http://schemas.openxmlformats.org/officeDocument/2006/relationships/tags" Target="../tags/tag374.xml"/><Relationship Id="rId91" Type="http://schemas.openxmlformats.org/officeDocument/2006/relationships/tags" Target="../tags/tag373.xml"/><Relationship Id="rId90" Type="http://schemas.openxmlformats.org/officeDocument/2006/relationships/tags" Target="../tags/tag372.xml"/><Relationship Id="rId9" Type="http://schemas.openxmlformats.org/officeDocument/2006/relationships/tags" Target="../tags/tag291.xml"/><Relationship Id="rId89" Type="http://schemas.openxmlformats.org/officeDocument/2006/relationships/tags" Target="../tags/tag371.xml"/><Relationship Id="rId88" Type="http://schemas.openxmlformats.org/officeDocument/2006/relationships/tags" Target="../tags/tag370.xml"/><Relationship Id="rId87" Type="http://schemas.openxmlformats.org/officeDocument/2006/relationships/tags" Target="../tags/tag369.xml"/><Relationship Id="rId86" Type="http://schemas.openxmlformats.org/officeDocument/2006/relationships/tags" Target="../tags/tag368.xml"/><Relationship Id="rId85" Type="http://schemas.openxmlformats.org/officeDocument/2006/relationships/tags" Target="../tags/tag367.xml"/><Relationship Id="rId84" Type="http://schemas.openxmlformats.org/officeDocument/2006/relationships/tags" Target="../tags/tag366.xml"/><Relationship Id="rId83" Type="http://schemas.openxmlformats.org/officeDocument/2006/relationships/tags" Target="../tags/tag365.xml"/><Relationship Id="rId82" Type="http://schemas.openxmlformats.org/officeDocument/2006/relationships/tags" Target="../tags/tag364.xml"/><Relationship Id="rId81" Type="http://schemas.openxmlformats.org/officeDocument/2006/relationships/tags" Target="../tags/tag363.xml"/><Relationship Id="rId80" Type="http://schemas.openxmlformats.org/officeDocument/2006/relationships/tags" Target="../tags/tag362.xml"/><Relationship Id="rId8" Type="http://schemas.openxmlformats.org/officeDocument/2006/relationships/tags" Target="../tags/tag290.xml"/><Relationship Id="rId79" Type="http://schemas.openxmlformats.org/officeDocument/2006/relationships/tags" Target="../tags/tag361.xml"/><Relationship Id="rId78" Type="http://schemas.openxmlformats.org/officeDocument/2006/relationships/tags" Target="../tags/tag360.xml"/><Relationship Id="rId77" Type="http://schemas.openxmlformats.org/officeDocument/2006/relationships/tags" Target="../tags/tag359.xml"/><Relationship Id="rId76" Type="http://schemas.openxmlformats.org/officeDocument/2006/relationships/tags" Target="../tags/tag358.xml"/><Relationship Id="rId75" Type="http://schemas.openxmlformats.org/officeDocument/2006/relationships/tags" Target="../tags/tag357.xml"/><Relationship Id="rId74" Type="http://schemas.openxmlformats.org/officeDocument/2006/relationships/tags" Target="../tags/tag356.xml"/><Relationship Id="rId73" Type="http://schemas.openxmlformats.org/officeDocument/2006/relationships/tags" Target="../tags/tag355.xml"/><Relationship Id="rId72" Type="http://schemas.openxmlformats.org/officeDocument/2006/relationships/tags" Target="../tags/tag354.xml"/><Relationship Id="rId71" Type="http://schemas.openxmlformats.org/officeDocument/2006/relationships/tags" Target="../tags/tag353.xml"/><Relationship Id="rId70" Type="http://schemas.openxmlformats.org/officeDocument/2006/relationships/tags" Target="../tags/tag352.xml"/><Relationship Id="rId7" Type="http://schemas.openxmlformats.org/officeDocument/2006/relationships/tags" Target="../tags/tag289.xml"/><Relationship Id="rId69" Type="http://schemas.openxmlformats.org/officeDocument/2006/relationships/tags" Target="../tags/tag351.xml"/><Relationship Id="rId68" Type="http://schemas.openxmlformats.org/officeDocument/2006/relationships/tags" Target="../tags/tag350.xml"/><Relationship Id="rId67" Type="http://schemas.openxmlformats.org/officeDocument/2006/relationships/tags" Target="../tags/tag349.xml"/><Relationship Id="rId66" Type="http://schemas.openxmlformats.org/officeDocument/2006/relationships/tags" Target="../tags/tag348.xml"/><Relationship Id="rId65" Type="http://schemas.openxmlformats.org/officeDocument/2006/relationships/tags" Target="../tags/tag347.xml"/><Relationship Id="rId64" Type="http://schemas.openxmlformats.org/officeDocument/2006/relationships/tags" Target="../tags/tag346.xml"/><Relationship Id="rId63" Type="http://schemas.openxmlformats.org/officeDocument/2006/relationships/tags" Target="../tags/tag345.xml"/><Relationship Id="rId62" Type="http://schemas.openxmlformats.org/officeDocument/2006/relationships/tags" Target="../tags/tag344.xml"/><Relationship Id="rId61" Type="http://schemas.openxmlformats.org/officeDocument/2006/relationships/tags" Target="../tags/tag343.xml"/><Relationship Id="rId60" Type="http://schemas.openxmlformats.org/officeDocument/2006/relationships/tags" Target="../tags/tag342.xml"/><Relationship Id="rId6" Type="http://schemas.openxmlformats.org/officeDocument/2006/relationships/tags" Target="../tags/tag288.xml"/><Relationship Id="rId59" Type="http://schemas.openxmlformats.org/officeDocument/2006/relationships/tags" Target="../tags/tag341.xml"/><Relationship Id="rId58" Type="http://schemas.openxmlformats.org/officeDocument/2006/relationships/tags" Target="../tags/tag340.xml"/><Relationship Id="rId57" Type="http://schemas.openxmlformats.org/officeDocument/2006/relationships/tags" Target="../tags/tag339.xml"/><Relationship Id="rId56" Type="http://schemas.openxmlformats.org/officeDocument/2006/relationships/tags" Target="../tags/tag338.xml"/><Relationship Id="rId55" Type="http://schemas.openxmlformats.org/officeDocument/2006/relationships/tags" Target="../tags/tag337.xml"/><Relationship Id="rId54" Type="http://schemas.openxmlformats.org/officeDocument/2006/relationships/tags" Target="../tags/tag336.xml"/><Relationship Id="rId53" Type="http://schemas.openxmlformats.org/officeDocument/2006/relationships/tags" Target="../tags/tag335.xml"/><Relationship Id="rId52" Type="http://schemas.openxmlformats.org/officeDocument/2006/relationships/tags" Target="../tags/tag334.xml"/><Relationship Id="rId51" Type="http://schemas.openxmlformats.org/officeDocument/2006/relationships/tags" Target="../tags/tag333.xml"/><Relationship Id="rId50" Type="http://schemas.openxmlformats.org/officeDocument/2006/relationships/tags" Target="../tags/tag332.xml"/><Relationship Id="rId5" Type="http://schemas.openxmlformats.org/officeDocument/2006/relationships/tags" Target="../tags/tag287.xml"/><Relationship Id="rId49" Type="http://schemas.openxmlformats.org/officeDocument/2006/relationships/tags" Target="../tags/tag331.xml"/><Relationship Id="rId48" Type="http://schemas.openxmlformats.org/officeDocument/2006/relationships/tags" Target="../tags/tag330.xml"/><Relationship Id="rId47" Type="http://schemas.openxmlformats.org/officeDocument/2006/relationships/tags" Target="../tags/tag329.xml"/><Relationship Id="rId46" Type="http://schemas.openxmlformats.org/officeDocument/2006/relationships/tags" Target="../tags/tag328.xml"/><Relationship Id="rId45" Type="http://schemas.openxmlformats.org/officeDocument/2006/relationships/tags" Target="../tags/tag327.xml"/><Relationship Id="rId44" Type="http://schemas.openxmlformats.org/officeDocument/2006/relationships/tags" Target="../tags/tag326.xml"/><Relationship Id="rId43" Type="http://schemas.openxmlformats.org/officeDocument/2006/relationships/tags" Target="../tags/tag325.xml"/><Relationship Id="rId42" Type="http://schemas.openxmlformats.org/officeDocument/2006/relationships/tags" Target="../tags/tag324.xml"/><Relationship Id="rId41" Type="http://schemas.openxmlformats.org/officeDocument/2006/relationships/tags" Target="../tags/tag323.xml"/><Relationship Id="rId40" Type="http://schemas.openxmlformats.org/officeDocument/2006/relationships/tags" Target="../tags/tag322.xml"/><Relationship Id="rId4" Type="http://schemas.openxmlformats.org/officeDocument/2006/relationships/tags" Target="../tags/tag286.xml"/><Relationship Id="rId39" Type="http://schemas.openxmlformats.org/officeDocument/2006/relationships/tags" Target="../tags/tag321.xml"/><Relationship Id="rId38" Type="http://schemas.openxmlformats.org/officeDocument/2006/relationships/tags" Target="../tags/tag320.xml"/><Relationship Id="rId37" Type="http://schemas.openxmlformats.org/officeDocument/2006/relationships/tags" Target="../tags/tag319.xml"/><Relationship Id="rId36" Type="http://schemas.openxmlformats.org/officeDocument/2006/relationships/tags" Target="../tags/tag318.xml"/><Relationship Id="rId35" Type="http://schemas.openxmlformats.org/officeDocument/2006/relationships/tags" Target="../tags/tag317.xml"/><Relationship Id="rId34" Type="http://schemas.openxmlformats.org/officeDocument/2006/relationships/tags" Target="../tags/tag316.xml"/><Relationship Id="rId33" Type="http://schemas.openxmlformats.org/officeDocument/2006/relationships/tags" Target="../tags/tag315.xml"/><Relationship Id="rId32" Type="http://schemas.openxmlformats.org/officeDocument/2006/relationships/tags" Target="../tags/tag314.xml"/><Relationship Id="rId31" Type="http://schemas.openxmlformats.org/officeDocument/2006/relationships/tags" Target="../tags/tag313.xml"/><Relationship Id="rId30" Type="http://schemas.openxmlformats.org/officeDocument/2006/relationships/tags" Target="../tags/tag312.xml"/><Relationship Id="rId3" Type="http://schemas.openxmlformats.org/officeDocument/2006/relationships/tags" Target="../tags/tag285.xml"/><Relationship Id="rId29" Type="http://schemas.openxmlformats.org/officeDocument/2006/relationships/tags" Target="../tags/tag311.xml"/><Relationship Id="rId28" Type="http://schemas.openxmlformats.org/officeDocument/2006/relationships/tags" Target="../tags/tag310.xml"/><Relationship Id="rId27" Type="http://schemas.openxmlformats.org/officeDocument/2006/relationships/tags" Target="../tags/tag309.xml"/><Relationship Id="rId26" Type="http://schemas.openxmlformats.org/officeDocument/2006/relationships/tags" Target="../tags/tag308.xml"/><Relationship Id="rId25" Type="http://schemas.openxmlformats.org/officeDocument/2006/relationships/tags" Target="../tags/tag307.xml"/><Relationship Id="rId24" Type="http://schemas.openxmlformats.org/officeDocument/2006/relationships/tags" Target="../tags/tag306.xml"/><Relationship Id="rId23" Type="http://schemas.openxmlformats.org/officeDocument/2006/relationships/tags" Target="../tags/tag305.xml"/><Relationship Id="rId22" Type="http://schemas.openxmlformats.org/officeDocument/2006/relationships/tags" Target="../tags/tag304.xml"/><Relationship Id="rId21" Type="http://schemas.openxmlformats.org/officeDocument/2006/relationships/tags" Target="../tags/tag303.xml"/><Relationship Id="rId20" Type="http://schemas.openxmlformats.org/officeDocument/2006/relationships/tags" Target="../tags/tag302.xml"/><Relationship Id="rId2" Type="http://schemas.openxmlformats.org/officeDocument/2006/relationships/tags" Target="../tags/tag284.xml"/><Relationship Id="rId19" Type="http://schemas.openxmlformats.org/officeDocument/2006/relationships/tags" Target="../tags/tag301.xml"/><Relationship Id="rId18" Type="http://schemas.openxmlformats.org/officeDocument/2006/relationships/tags" Target="../tags/tag300.xml"/><Relationship Id="rId17" Type="http://schemas.openxmlformats.org/officeDocument/2006/relationships/tags" Target="../tags/tag299.xml"/><Relationship Id="rId16" Type="http://schemas.openxmlformats.org/officeDocument/2006/relationships/tags" Target="../tags/tag298.xml"/><Relationship Id="rId15" Type="http://schemas.openxmlformats.org/officeDocument/2006/relationships/tags" Target="../tags/tag297.xml"/><Relationship Id="rId14" Type="http://schemas.openxmlformats.org/officeDocument/2006/relationships/tags" Target="../tags/tag296.xml"/><Relationship Id="rId13" Type="http://schemas.openxmlformats.org/officeDocument/2006/relationships/tags" Target="../tags/tag295.xml"/><Relationship Id="rId12" Type="http://schemas.openxmlformats.org/officeDocument/2006/relationships/tags" Target="../tags/tag294.xml"/><Relationship Id="rId113" Type="http://schemas.openxmlformats.org/officeDocument/2006/relationships/slideLayout" Target="../slideLayouts/slideLayout6.xml"/><Relationship Id="rId112" Type="http://schemas.openxmlformats.org/officeDocument/2006/relationships/tags" Target="../tags/tag394.xml"/><Relationship Id="rId111" Type="http://schemas.openxmlformats.org/officeDocument/2006/relationships/tags" Target="../tags/tag393.xml"/><Relationship Id="rId110" Type="http://schemas.openxmlformats.org/officeDocument/2006/relationships/tags" Target="../tags/tag392.xml"/><Relationship Id="rId11" Type="http://schemas.openxmlformats.org/officeDocument/2006/relationships/tags" Target="../tags/tag293.xml"/><Relationship Id="rId109" Type="http://schemas.openxmlformats.org/officeDocument/2006/relationships/tags" Target="../tags/tag391.xml"/><Relationship Id="rId108" Type="http://schemas.openxmlformats.org/officeDocument/2006/relationships/tags" Target="../tags/tag390.xml"/><Relationship Id="rId107" Type="http://schemas.openxmlformats.org/officeDocument/2006/relationships/tags" Target="../tags/tag389.xml"/><Relationship Id="rId106" Type="http://schemas.openxmlformats.org/officeDocument/2006/relationships/tags" Target="../tags/tag388.xml"/><Relationship Id="rId105" Type="http://schemas.openxmlformats.org/officeDocument/2006/relationships/tags" Target="../tags/tag387.xml"/><Relationship Id="rId104" Type="http://schemas.openxmlformats.org/officeDocument/2006/relationships/tags" Target="../tags/tag386.xml"/><Relationship Id="rId103" Type="http://schemas.openxmlformats.org/officeDocument/2006/relationships/tags" Target="../tags/tag385.xml"/><Relationship Id="rId102" Type="http://schemas.openxmlformats.org/officeDocument/2006/relationships/tags" Target="../tags/tag384.xml"/><Relationship Id="rId101" Type="http://schemas.openxmlformats.org/officeDocument/2006/relationships/tags" Target="../tags/tag383.xml"/><Relationship Id="rId100" Type="http://schemas.openxmlformats.org/officeDocument/2006/relationships/tags" Target="../tags/tag382.xml"/><Relationship Id="rId10" Type="http://schemas.openxmlformats.org/officeDocument/2006/relationships/tags" Target="../tags/tag292.xml"/><Relationship Id="rId1" Type="http://schemas.openxmlformats.org/officeDocument/2006/relationships/tags" Target="../tags/tag283.xml"/></Relationships>
</file>

<file path=ppt/slides/_rels/slide21.xml.rels><?xml version="1.0" encoding="UTF-8" standalone="yes"?>
<Relationships xmlns="http://schemas.openxmlformats.org/package/2006/relationships"><Relationship Id="rId99" Type="http://schemas.openxmlformats.org/officeDocument/2006/relationships/tags" Target="../tags/tag492.xml"/><Relationship Id="rId98" Type="http://schemas.openxmlformats.org/officeDocument/2006/relationships/tags" Target="../tags/tag491.xml"/><Relationship Id="rId97" Type="http://schemas.openxmlformats.org/officeDocument/2006/relationships/tags" Target="../tags/tag490.xml"/><Relationship Id="rId96" Type="http://schemas.openxmlformats.org/officeDocument/2006/relationships/tags" Target="../tags/tag489.xml"/><Relationship Id="rId95" Type="http://schemas.openxmlformats.org/officeDocument/2006/relationships/tags" Target="../tags/tag488.xml"/><Relationship Id="rId94" Type="http://schemas.openxmlformats.org/officeDocument/2006/relationships/tags" Target="../tags/tag487.xml"/><Relationship Id="rId93" Type="http://schemas.openxmlformats.org/officeDocument/2006/relationships/tags" Target="../tags/tag486.xml"/><Relationship Id="rId92" Type="http://schemas.openxmlformats.org/officeDocument/2006/relationships/tags" Target="../tags/tag485.xml"/><Relationship Id="rId91" Type="http://schemas.openxmlformats.org/officeDocument/2006/relationships/tags" Target="../tags/tag484.xml"/><Relationship Id="rId90" Type="http://schemas.openxmlformats.org/officeDocument/2006/relationships/tags" Target="../tags/tag483.xml"/><Relationship Id="rId9" Type="http://schemas.openxmlformats.org/officeDocument/2006/relationships/tags" Target="../tags/tag403.xml"/><Relationship Id="rId89" Type="http://schemas.openxmlformats.org/officeDocument/2006/relationships/tags" Target="../tags/tag482.xml"/><Relationship Id="rId88" Type="http://schemas.openxmlformats.org/officeDocument/2006/relationships/tags" Target="../tags/tag481.xml"/><Relationship Id="rId87" Type="http://schemas.openxmlformats.org/officeDocument/2006/relationships/tags" Target="../tags/tag480.xml"/><Relationship Id="rId86" Type="http://schemas.openxmlformats.org/officeDocument/2006/relationships/tags" Target="../tags/tag479.xml"/><Relationship Id="rId85" Type="http://schemas.openxmlformats.org/officeDocument/2006/relationships/tags" Target="../tags/tag478.xml"/><Relationship Id="rId84" Type="http://schemas.openxmlformats.org/officeDocument/2006/relationships/tags" Target="../tags/tag477.xml"/><Relationship Id="rId83" Type="http://schemas.openxmlformats.org/officeDocument/2006/relationships/tags" Target="../tags/tag476.xml"/><Relationship Id="rId82" Type="http://schemas.openxmlformats.org/officeDocument/2006/relationships/tags" Target="../tags/tag475.xml"/><Relationship Id="rId81" Type="http://schemas.openxmlformats.org/officeDocument/2006/relationships/tags" Target="../tags/tag474.xml"/><Relationship Id="rId80" Type="http://schemas.openxmlformats.org/officeDocument/2006/relationships/tags" Target="../tags/tag473.xml"/><Relationship Id="rId8" Type="http://schemas.openxmlformats.org/officeDocument/2006/relationships/tags" Target="../tags/tag402.xml"/><Relationship Id="rId79" Type="http://schemas.openxmlformats.org/officeDocument/2006/relationships/tags" Target="../tags/tag472.xml"/><Relationship Id="rId78" Type="http://schemas.openxmlformats.org/officeDocument/2006/relationships/tags" Target="../tags/tag471.xml"/><Relationship Id="rId77" Type="http://schemas.openxmlformats.org/officeDocument/2006/relationships/tags" Target="../tags/tag470.xml"/><Relationship Id="rId76" Type="http://schemas.openxmlformats.org/officeDocument/2006/relationships/tags" Target="../tags/tag469.xml"/><Relationship Id="rId75" Type="http://schemas.openxmlformats.org/officeDocument/2006/relationships/tags" Target="../tags/tag468.xml"/><Relationship Id="rId74" Type="http://schemas.openxmlformats.org/officeDocument/2006/relationships/tags" Target="../tags/tag467.xml"/><Relationship Id="rId73" Type="http://schemas.openxmlformats.org/officeDocument/2006/relationships/tags" Target="../tags/tag466.xml"/><Relationship Id="rId72" Type="http://schemas.openxmlformats.org/officeDocument/2006/relationships/tags" Target="../tags/tag465.xml"/><Relationship Id="rId71" Type="http://schemas.openxmlformats.org/officeDocument/2006/relationships/tags" Target="../tags/tag464.xml"/><Relationship Id="rId70" Type="http://schemas.openxmlformats.org/officeDocument/2006/relationships/tags" Target="../tags/tag463.xml"/><Relationship Id="rId7" Type="http://schemas.openxmlformats.org/officeDocument/2006/relationships/tags" Target="../tags/tag401.xml"/><Relationship Id="rId69" Type="http://schemas.openxmlformats.org/officeDocument/2006/relationships/tags" Target="../tags/tag462.xml"/><Relationship Id="rId68" Type="http://schemas.openxmlformats.org/officeDocument/2006/relationships/tags" Target="../tags/tag461.xml"/><Relationship Id="rId67" Type="http://schemas.openxmlformats.org/officeDocument/2006/relationships/tags" Target="../tags/tag460.xml"/><Relationship Id="rId66" Type="http://schemas.openxmlformats.org/officeDocument/2006/relationships/tags" Target="../tags/tag459.xml"/><Relationship Id="rId65" Type="http://schemas.openxmlformats.org/officeDocument/2006/relationships/tags" Target="../tags/tag458.xml"/><Relationship Id="rId64" Type="http://schemas.openxmlformats.org/officeDocument/2006/relationships/tags" Target="../tags/tag457.xml"/><Relationship Id="rId63" Type="http://schemas.openxmlformats.org/officeDocument/2006/relationships/tags" Target="../tags/tag456.xml"/><Relationship Id="rId62" Type="http://schemas.openxmlformats.org/officeDocument/2006/relationships/tags" Target="../tags/tag455.xml"/><Relationship Id="rId61" Type="http://schemas.openxmlformats.org/officeDocument/2006/relationships/tags" Target="../tags/tag454.xml"/><Relationship Id="rId60" Type="http://schemas.openxmlformats.org/officeDocument/2006/relationships/tags" Target="../tags/tag453.xml"/><Relationship Id="rId6" Type="http://schemas.openxmlformats.org/officeDocument/2006/relationships/tags" Target="../tags/tag400.xml"/><Relationship Id="rId59" Type="http://schemas.openxmlformats.org/officeDocument/2006/relationships/tags" Target="../tags/tag452.xml"/><Relationship Id="rId58" Type="http://schemas.openxmlformats.org/officeDocument/2006/relationships/image" Target="../media/image65.png"/><Relationship Id="rId57" Type="http://schemas.openxmlformats.org/officeDocument/2006/relationships/tags" Target="../tags/tag451.xml"/><Relationship Id="rId56" Type="http://schemas.openxmlformats.org/officeDocument/2006/relationships/tags" Target="../tags/tag450.xml"/><Relationship Id="rId55" Type="http://schemas.openxmlformats.org/officeDocument/2006/relationships/tags" Target="../tags/tag449.xml"/><Relationship Id="rId54" Type="http://schemas.openxmlformats.org/officeDocument/2006/relationships/tags" Target="../tags/tag448.xml"/><Relationship Id="rId53" Type="http://schemas.openxmlformats.org/officeDocument/2006/relationships/tags" Target="../tags/tag447.xml"/><Relationship Id="rId52" Type="http://schemas.openxmlformats.org/officeDocument/2006/relationships/tags" Target="../tags/tag446.xml"/><Relationship Id="rId51" Type="http://schemas.openxmlformats.org/officeDocument/2006/relationships/tags" Target="../tags/tag445.xml"/><Relationship Id="rId50" Type="http://schemas.openxmlformats.org/officeDocument/2006/relationships/tags" Target="../tags/tag444.xml"/><Relationship Id="rId5" Type="http://schemas.openxmlformats.org/officeDocument/2006/relationships/tags" Target="../tags/tag399.xml"/><Relationship Id="rId49" Type="http://schemas.openxmlformats.org/officeDocument/2006/relationships/tags" Target="../tags/tag443.xml"/><Relationship Id="rId48" Type="http://schemas.openxmlformats.org/officeDocument/2006/relationships/tags" Target="../tags/tag442.xml"/><Relationship Id="rId47" Type="http://schemas.openxmlformats.org/officeDocument/2006/relationships/tags" Target="../tags/tag441.xml"/><Relationship Id="rId46" Type="http://schemas.openxmlformats.org/officeDocument/2006/relationships/tags" Target="../tags/tag440.xml"/><Relationship Id="rId45" Type="http://schemas.openxmlformats.org/officeDocument/2006/relationships/tags" Target="../tags/tag439.xml"/><Relationship Id="rId44" Type="http://schemas.openxmlformats.org/officeDocument/2006/relationships/tags" Target="../tags/tag438.xml"/><Relationship Id="rId43" Type="http://schemas.openxmlformats.org/officeDocument/2006/relationships/tags" Target="../tags/tag437.xml"/><Relationship Id="rId42" Type="http://schemas.openxmlformats.org/officeDocument/2006/relationships/tags" Target="../tags/tag436.xml"/><Relationship Id="rId41" Type="http://schemas.openxmlformats.org/officeDocument/2006/relationships/tags" Target="../tags/tag435.xml"/><Relationship Id="rId40" Type="http://schemas.openxmlformats.org/officeDocument/2006/relationships/tags" Target="../tags/tag434.xml"/><Relationship Id="rId4" Type="http://schemas.openxmlformats.org/officeDocument/2006/relationships/tags" Target="../tags/tag398.xml"/><Relationship Id="rId39" Type="http://schemas.openxmlformats.org/officeDocument/2006/relationships/tags" Target="../tags/tag433.xml"/><Relationship Id="rId38" Type="http://schemas.openxmlformats.org/officeDocument/2006/relationships/tags" Target="../tags/tag432.xml"/><Relationship Id="rId37" Type="http://schemas.openxmlformats.org/officeDocument/2006/relationships/tags" Target="../tags/tag431.xml"/><Relationship Id="rId36" Type="http://schemas.openxmlformats.org/officeDocument/2006/relationships/tags" Target="../tags/tag430.xml"/><Relationship Id="rId35" Type="http://schemas.openxmlformats.org/officeDocument/2006/relationships/tags" Target="../tags/tag429.xml"/><Relationship Id="rId34" Type="http://schemas.openxmlformats.org/officeDocument/2006/relationships/tags" Target="../tags/tag428.xml"/><Relationship Id="rId33" Type="http://schemas.openxmlformats.org/officeDocument/2006/relationships/tags" Target="../tags/tag427.xml"/><Relationship Id="rId32" Type="http://schemas.openxmlformats.org/officeDocument/2006/relationships/tags" Target="../tags/tag426.xml"/><Relationship Id="rId31" Type="http://schemas.openxmlformats.org/officeDocument/2006/relationships/tags" Target="../tags/tag425.xml"/><Relationship Id="rId30" Type="http://schemas.openxmlformats.org/officeDocument/2006/relationships/tags" Target="../tags/tag424.xml"/><Relationship Id="rId3" Type="http://schemas.openxmlformats.org/officeDocument/2006/relationships/tags" Target="../tags/tag397.xml"/><Relationship Id="rId29" Type="http://schemas.openxmlformats.org/officeDocument/2006/relationships/tags" Target="../tags/tag423.xml"/><Relationship Id="rId28" Type="http://schemas.openxmlformats.org/officeDocument/2006/relationships/tags" Target="../tags/tag422.xml"/><Relationship Id="rId27" Type="http://schemas.openxmlformats.org/officeDocument/2006/relationships/tags" Target="../tags/tag421.xml"/><Relationship Id="rId26" Type="http://schemas.openxmlformats.org/officeDocument/2006/relationships/tags" Target="../tags/tag420.xml"/><Relationship Id="rId25" Type="http://schemas.openxmlformats.org/officeDocument/2006/relationships/tags" Target="../tags/tag419.xml"/><Relationship Id="rId24" Type="http://schemas.openxmlformats.org/officeDocument/2006/relationships/tags" Target="../tags/tag418.xml"/><Relationship Id="rId23" Type="http://schemas.openxmlformats.org/officeDocument/2006/relationships/tags" Target="../tags/tag417.xml"/><Relationship Id="rId22" Type="http://schemas.openxmlformats.org/officeDocument/2006/relationships/tags" Target="../tags/tag416.xml"/><Relationship Id="rId21" Type="http://schemas.openxmlformats.org/officeDocument/2006/relationships/tags" Target="../tags/tag415.xml"/><Relationship Id="rId20" Type="http://schemas.openxmlformats.org/officeDocument/2006/relationships/tags" Target="../tags/tag414.xml"/><Relationship Id="rId2" Type="http://schemas.openxmlformats.org/officeDocument/2006/relationships/tags" Target="../tags/tag396.xml"/><Relationship Id="rId19" Type="http://schemas.openxmlformats.org/officeDocument/2006/relationships/tags" Target="../tags/tag413.xml"/><Relationship Id="rId18" Type="http://schemas.openxmlformats.org/officeDocument/2006/relationships/tags" Target="../tags/tag412.xml"/><Relationship Id="rId17" Type="http://schemas.openxmlformats.org/officeDocument/2006/relationships/tags" Target="../tags/tag411.xml"/><Relationship Id="rId164" Type="http://schemas.openxmlformats.org/officeDocument/2006/relationships/slideLayout" Target="../slideLayouts/slideLayout6.xml"/><Relationship Id="rId163" Type="http://schemas.openxmlformats.org/officeDocument/2006/relationships/image" Target="../media/image67.png"/><Relationship Id="rId162" Type="http://schemas.openxmlformats.org/officeDocument/2006/relationships/tags" Target="../tags/tag554.xml"/><Relationship Id="rId161" Type="http://schemas.openxmlformats.org/officeDocument/2006/relationships/tags" Target="../tags/tag553.xml"/><Relationship Id="rId160" Type="http://schemas.openxmlformats.org/officeDocument/2006/relationships/tags" Target="../tags/tag552.xml"/><Relationship Id="rId16" Type="http://schemas.openxmlformats.org/officeDocument/2006/relationships/tags" Target="../tags/tag410.xml"/><Relationship Id="rId159" Type="http://schemas.openxmlformats.org/officeDocument/2006/relationships/tags" Target="../tags/tag551.xml"/><Relationship Id="rId158" Type="http://schemas.openxmlformats.org/officeDocument/2006/relationships/tags" Target="../tags/tag550.xml"/><Relationship Id="rId157" Type="http://schemas.openxmlformats.org/officeDocument/2006/relationships/tags" Target="../tags/tag549.xml"/><Relationship Id="rId156" Type="http://schemas.openxmlformats.org/officeDocument/2006/relationships/tags" Target="../tags/tag548.xml"/><Relationship Id="rId155" Type="http://schemas.openxmlformats.org/officeDocument/2006/relationships/tags" Target="../tags/tag547.xml"/><Relationship Id="rId154" Type="http://schemas.openxmlformats.org/officeDocument/2006/relationships/tags" Target="../tags/tag546.xml"/><Relationship Id="rId153" Type="http://schemas.openxmlformats.org/officeDocument/2006/relationships/tags" Target="../tags/tag545.xml"/><Relationship Id="rId152" Type="http://schemas.openxmlformats.org/officeDocument/2006/relationships/tags" Target="../tags/tag544.xml"/><Relationship Id="rId151" Type="http://schemas.openxmlformats.org/officeDocument/2006/relationships/tags" Target="../tags/tag543.xml"/><Relationship Id="rId150" Type="http://schemas.openxmlformats.org/officeDocument/2006/relationships/tags" Target="../tags/tag542.xml"/><Relationship Id="rId15" Type="http://schemas.openxmlformats.org/officeDocument/2006/relationships/tags" Target="../tags/tag409.xml"/><Relationship Id="rId149" Type="http://schemas.openxmlformats.org/officeDocument/2006/relationships/tags" Target="../tags/tag541.xml"/><Relationship Id="rId148" Type="http://schemas.openxmlformats.org/officeDocument/2006/relationships/tags" Target="../tags/tag540.xml"/><Relationship Id="rId147" Type="http://schemas.openxmlformats.org/officeDocument/2006/relationships/tags" Target="../tags/tag539.xml"/><Relationship Id="rId146" Type="http://schemas.openxmlformats.org/officeDocument/2006/relationships/tags" Target="../tags/tag538.xml"/><Relationship Id="rId145" Type="http://schemas.openxmlformats.org/officeDocument/2006/relationships/tags" Target="../tags/tag537.xml"/><Relationship Id="rId144" Type="http://schemas.openxmlformats.org/officeDocument/2006/relationships/tags" Target="../tags/tag536.xml"/><Relationship Id="rId143" Type="http://schemas.openxmlformats.org/officeDocument/2006/relationships/tags" Target="../tags/tag535.xml"/><Relationship Id="rId142" Type="http://schemas.openxmlformats.org/officeDocument/2006/relationships/tags" Target="../tags/tag534.xml"/><Relationship Id="rId141" Type="http://schemas.openxmlformats.org/officeDocument/2006/relationships/tags" Target="../tags/tag533.xml"/><Relationship Id="rId140" Type="http://schemas.openxmlformats.org/officeDocument/2006/relationships/tags" Target="../tags/tag532.xml"/><Relationship Id="rId14" Type="http://schemas.openxmlformats.org/officeDocument/2006/relationships/tags" Target="../tags/tag408.xml"/><Relationship Id="rId139" Type="http://schemas.openxmlformats.org/officeDocument/2006/relationships/tags" Target="../tags/tag531.xml"/><Relationship Id="rId138" Type="http://schemas.openxmlformats.org/officeDocument/2006/relationships/tags" Target="../tags/tag530.xml"/><Relationship Id="rId137" Type="http://schemas.openxmlformats.org/officeDocument/2006/relationships/tags" Target="../tags/tag529.xml"/><Relationship Id="rId136" Type="http://schemas.openxmlformats.org/officeDocument/2006/relationships/tags" Target="../tags/tag528.xml"/><Relationship Id="rId135" Type="http://schemas.openxmlformats.org/officeDocument/2006/relationships/tags" Target="../tags/tag527.xml"/><Relationship Id="rId134" Type="http://schemas.openxmlformats.org/officeDocument/2006/relationships/image" Target="../media/image66.png"/><Relationship Id="rId133" Type="http://schemas.openxmlformats.org/officeDocument/2006/relationships/tags" Target="../tags/tag526.xml"/><Relationship Id="rId132" Type="http://schemas.openxmlformats.org/officeDocument/2006/relationships/tags" Target="../tags/tag525.xml"/><Relationship Id="rId131" Type="http://schemas.openxmlformats.org/officeDocument/2006/relationships/tags" Target="../tags/tag524.xml"/><Relationship Id="rId130" Type="http://schemas.openxmlformats.org/officeDocument/2006/relationships/tags" Target="../tags/tag523.xml"/><Relationship Id="rId13" Type="http://schemas.openxmlformats.org/officeDocument/2006/relationships/tags" Target="../tags/tag407.xml"/><Relationship Id="rId129" Type="http://schemas.openxmlformats.org/officeDocument/2006/relationships/tags" Target="../tags/tag522.xml"/><Relationship Id="rId128" Type="http://schemas.openxmlformats.org/officeDocument/2006/relationships/tags" Target="../tags/tag521.xml"/><Relationship Id="rId127" Type="http://schemas.openxmlformats.org/officeDocument/2006/relationships/tags" Target="../tags/tag520.xml"/><Relationship Id="rId126" Type="http://schemas.openxmlformats.org/officeDocument/2006/relationships/tags" Target="../tags/tag519.xml"/><Relationship Id="rId125" Type="http://schemas.openxmlformats.org/officeDocument/2006/relationships/tags" Target="../tags/tag518.xml"/><Relationship Id="rId124" Type="http://schemas.openxmlformats.org/officeDocument/2006/relationships/tags" Target="../tags/tag517.xml"/><Relationship Id="rId123" Type="http://schemas.openxmlformats.org/officeDocument/2006/relationships/tags" Target="../tags/tag516.xml"/><Relationship Id="rId122" Type="http://schemas.openxmlformats.org/officeDocument/2006/relationships/tags" Target="../tags/tag515.xml"/><Relationship Id="rId121" Type="http://schemas.openxmlformats.org/officeDocument/2006/relationships/tags" Target="../tags/tag514.xml"/><Relationship Id="rId120" Type="http://schemas.openxmlformats.org/officeDocument/2006/relationships/tags" Target="../tags/tag513.xml"/><Relationship Id="rId12" Type="http://schemas.openxmlformats.org/officeDocument/2006/relationships/tags" Target="../tags/tag406.xml"/><Relationship Id="rId119" Type="http://schemas.openxmlformats.org/officeDocument/2006/relationships/tags" Target="../tags/tag512.xml"/><Relationship Id="rId118" Type="http://schemas.openxmlformats.org/officeDocument/2006/relationships/tags" Target="../tags/tag511.xml"/><Relationship Id="rId117" Type="http://schemas.openxmlformats.org/officeDocument/2006/relationships/tags" Target="../tags/tag510.xml"/><Relationship Id="rId116" Type="http://schemas.openxmlformats.org/officeDocument/2006/relationships/tags" Target="../tags/tag509.xml"/><Relationship Id="rId115" Type="http://schemas.openxmlformats.org/officeDocument/2006/relationships/tags" Target="../tags/tag508.xml"/><Relationship Id="rId114" Type="http://schemas.openxmlformats.org/officeDocument/2006/relationships/tags" Target="../tags/tag507.xml"/><Relationship Id="rId113" Type="http://schemas.openxmlformats.org/officeDocument/2006/relationships/tags" Target="../tags/tag506.xml"/><Relationship Id="rId112" Type="http://schemas.openxmlformats.org/officeDocument/2006/relationships/tags" Target="../tags/tag505.xml"/><Relationship Id="rId111" Type="http://schemas.openxmlformats.org/officeDocument/2006/relationships/tags" Target="../tags/tag504.xml"/><Relationship Id="rId110" Type="http://schemas.openxmlformats.org/officeDocument/2006/relationships/tags" Target="../tags/tag503.xml"/><Relationship Id="rId11" Type="http://schemas.openxmlformats.org/officeDocument/2006/relationships/tags" Target="../tags/tag405.xml"/><Relationship Id="rId109" Type="http://schemas.openxmlformats.org/officeDocument/2006/relationships/tags" Target="../tags/tag502.xml"/><Relationship Id="rId108" Type="http://schemas.openxmlformats.org/officeDocument/2006/relationships/tags" Target="../tags/tag501.xml"/><Relationship Id="rId107" Type="http://schemas.openxmlformats.org/officeDocument/2006/relationships/tags" Target="../tags/tag500.xml"/><Relationship Id="rId106" Type="http://schemas.openxmlformats.org/officeDocument/2006/relationships/tags" Target="../tags/tag499.xml"/><Relationship Id="rId105" Type="http://schemas.openxmlformats.org/officeDocument/2006/relationships/tags" Target="../tags/tag498.xml"/><Relationship Id="rId104" Type="http://schemas.openxmlformats.org/officeDocument/2006/relationships/tags" Target="../tags/tag497.xml"/><Relationship Id="rId103" Type="http://schemas.openxmlformats.org/officeDocument/2006/relationships/tags" Target="../tags/tag496.xml"/><Relationship Id="rId102" Type="http://schemas.openxmlformats.org/officeDocument/2006/relationships/tags" Target="../tags/tag495.xml"/><Relationship Id="rId101" Type="http://schemas.openxmlformats.org/officeDocument/2006/relationships/tags" Target="../tags/tag494.xml"/><Relationship Id="rId100" Type="http://schemas.openxmlformats.org/officeDocument/2006/relationships/tags" Target="../tags/tag493.xml"/><Relationship Id="rId10" Type="http://schemas.openxmlformats.org/officeDocument/2006/relationships/tags" Target="../tags/tag404.xml"/><Relationship Id="rId1" Type="http://schemas.openxmlformats.org/officeDocument/2006/relationships/tags" Target="../tags/tag395.xml"/></Relationships>
</file>

<file path=ppt/slides/_rels/slide22.xml.rels><?xml version="1.0" encoding="UTF-8" standalone="yes"?>
<Relationships xmlns="http://schemas.openxmlformats.org/package/2006/relationships"><Relationship Id="rId99" Type="http://schemas.openxmlformats.org/officeDocument/2006/relationships/tags" Target="../tags/tag652.xml"/><Relationship Id="rId98" Type="http://schemas.openxmlformats.org/officeDocument/2006/relationships/tags" Target="../tags/tag651.xml"/><Relationship Id="rId97" Type="http://schemas.openxmlformats.org/officeDocument/2006/relationships/tags" Target="../tags/tag650.xml"/><Relationship Id="rId96" Type="http://schemas.openxmlformats.org/officeDocument/2006/relationships/tags" Target="../tags/tag649.xml"/><Relationship Id="rId95" Type="http://schemas.openxmlformats.org/officeDocument/2006/relationships/tags" Target="../tags/tag648.xml"/><Relationship Id="rId94" Type="http://schemas.openxmlformats.org/officeDocument/2006/relationships/tags" Target="../tags/tag647.xml"/><Relationship Id="rId93" Type="http://schemas.openxmlformats.org/officeDocument/2006/relationships/tags" Target="../tags/tag646.xml"/><Relationship Id="rId92" Type="http://schemas.openxmlformats.org/officeDocument/2006/relationships/tags" Target="../tags/tag645.xml"/><Relationship Id="rId91" Type="http://schemas.openxmlformats.org/officeDocument/2006/relationships/tags" Target="../tags/tag644.xml"/><Relationship Id="rId90" Type="http://schemas.openxmlformats.org/officeDocument/2006/relationships/tags" Target="../tags/tag643.xml"/><Relationship Id="rId9" Type="http://schemas.openxmlformats.org/officeDocument/2006/relationships/tags" Target="../tags/tag563.xml"/><Relationship Id="rId89" Type="http://schemas.openxmlformats.org/officeDocument/2006/relationships/tags" Target="../tags/tag642.xml"/><Relationship Id="rId88" Type="http://schemas.openxmlformats.org/officeDocument/2006/relationships/tags" Target="../tags/tag641.xml"/><Relationship Id="rId87" Type="http://schemas.openxmlformats.org/officeDocument/2006/relationships/tags" Target="../tags/tag640.xml"/><Relationship Id="rId86" Type="http://schemas.openxmlformats.org/officeDocument/2006/relationships/tags" Target="../tags/tag639.xml"/><Relationship Id="rId85" Type="http://schemas.openxmlformats.org/officeDocument/2006/relationships/tags" Target="../tags/tag638.xml"/><Relationship Id="rId84" Type="http://schemas.openxmlformats.org/officeDocument/2006/relationships/tags" Target="../tags/tag637.xml"/><Relationship Id="rId83" Type="http://schemas.openxmlformats.org/officeDocument/2006/relationships/tags" Target="../tags/tag636.xml"/><Relationship Id="rId82" Type="http://schemas.openxmlformats.org/officeDocument/2006/relationships/tags" Target="../tags/tag635.xml"/><Relationship Id="rId81" Type="http://schemas.openxmlformats.org/officeDocument/2006/relationships/tags" Target="../tags/tag634.xml"/><Relationship Id="rId80" Type="http://schemas.openxmlformats.org/officeDocument/2006/relationships/tags" Target="../tags/tag633.xml"/><Relationship Id="rId8" Type="http://schemas.openxmlformats.org/officeDocument/2006/relationships/tags" Target="../tags/tag562.xml"/><Relationship Id="rId79" Type="http://schemas.openxmlformats.org/officeDocument/2006/relationships/tags" Target="../tags/tag632.xml"/><Relationship Id="rId78" Type="http://schemas.openxmlformats.org/officeDocument/2006/relationships/tags" Target="../tags/tag631.xml"/><Relationship Id="rId77" Type="http://schemas.openxmlformats.org/officeDocument/2006/relationships/tags" Target="../tags/tag630.xml"/><Relationship Id="rId76" Type="http://schemas.openxmlformats.org/officeDocument/2006/relationships/tags" Target="../tags/tag629.xml"/><Relationship Id="rId75" Type="http://schemas.openxmlformats.org/officeDocument/2006/relationships/tags" Target="../tags/tag628.xml"/><Relationship Id="rId74" Type="http://schemas.openxmlformats.org/officeDocument/2006/relationships/tags" Target="../tags/tag627.xml"/><Relationship Id="rId73" Type="http://schemas.openxmlformats.org/officeDocument/2006/relationships/tags" Target="../tags/tag626.xml"/><Relationship Id="rId72" Type="http://schemas.openxmlformats.org/officeDocument/2006/relationships/tags" Target="../tags/tag625.xml"/><Relationship Id="rId71" Type="http://schemas.openxmlformats.org/officeDocument/2006/relationships/tags" Target="../tags/tag624.xml"/><Relationship Id="rId70" Type="http://schemas.openxmlformats.org/officeDocument/2006/relationships/tags" Target="../tags/tag623.xml"/><Relationship Id="rId7" Type="http://schemas.openxmlformats.org/officeDocument/2006/relationships/tags" Target="../tags/tag561.xml"/><Relationship Id="rId69" Type="http://schemas.openxmlformats.org/officeDocument/2006/relationships/tags" Target="../tags/tag622.xml"/><Relationship Id="rId68" Type="http://schemas.openxmlformats.org/officeDocument/2006/relationships/tags" Target="../tags/tag621.xml"/><Relationship Id="rId67" Type="http://schemas.openxmlformats.org/officeDocument/2006/relationships/tags" Target="../tags/tag620.xml"/><Relationship Id="rId66" Type="http://schemas.openxmlformats.org/officeDocument/2006/relationships/tags" Target="../tags/tag619.xml"/><Relationship Id="rId65" Type="http://schemas.openxmlformats.org/officeDocument/2006/relationships/tags" Target="../tags/tag618.xml"/><Relationship Id="rId64" Type="http://schemas.openxmlformats.org/officeDocument/2006/relationships/tags" Target="../tags/tag617.xml"/><Relationship Id="rId63" Type="http://schemas.openxmlformats.org/officeDocument/2006/relationships/tags" Target="../tags/tag616.xml"/><Relationship Id="rId62" Type="http://schemas.openxmlformats.org/officeDocument/2006/relationships/tags" Target="../tags/tag615.xml"/><Relationship Id="rId61" Type="http://schemas.openxmlformats.org/officeDocument/2006/relationships/tags" Target="../tags/tag614.xml"/><Relationship Id="rId60" Type="http://schemas.openxmlformats.org/officeDocument/2006/relationships/tags" Target="../tags/tag613.xml"/><Relationship Id="rId6" Type="http://schemas.openxmlformats.org/officeDocument/2006/relationships/tags" Target="../tags/tag560.xml"/><Relationship Id="rId59" Type="http://schemas.openxmlformats.org/officeDocument/2006/relationships/tags" Target="../tags/tag612.xml"/><Relationship Id="rId58" Type="http://schemas.openxmlformats.org/officeDocument/2006/relationships/tags" Target="../tags/tag611.xml"/><Relationship Id="rId57" Type="http://schemas.openxmlformats.org/officeDocument/2006/relationships/tags" Target="../tags/tag610.xml"/><Relationship Id="rId56" Type="http://schemas.openxmlformats.org/officeDocument/2006/relationships/tags" Target="../tags/tag609.xml"/><Relationship Id="rId55" Type="http://schemas.openxmlformats.org/officeDocument/2006/relationships/tags" Target="../tags/tag608.xml"/><Relationship Id="rId54" Type="http://schemas.openxmlformats.org/officeDocument/2006/relationships/tags" Target="../tags/tag607.xml"/><Relationship Id="rId53" Type="http://schemas.openxmlformats.org/officeDocument/2006/relationships/tags" Target="../tags/tag606.xml"/><Relationship Id="rId52" Type="http://schemas.openxmlformats.org/officeDocument/2006/relationships/tags" Target="../tags/tag605.xml"/><Relationship Id="rId51" Type="http://schemas.openxmlformats.org/officeDocument/2006/relationships/tags" Target="../tags/tag604.xml"/><Relationship Id="rId50" Type="http://schemas.openxmlformats.org/officeDocument/2006/relationships/tags" Target="../tags/tag603.xml"/><Relationship Id="rId5" Type="http://schemas.openxmlformats.org/officeDocument/2006/relationships/tags" Target="../tags/tag559.xml"/><Relationship Id="rId49" Type="http://schemas.openxmlformats.org/officeDocument/2006/relationships/tags" Target="../tags/tag602.xml"/><Relationship Id="rId48" Type="http://schemas.openxmlformats.org/officeDocument/2006/relationships/tags" Target="../tags/tag601.xml"/><Relationship Id="rId47" Type="http://schemas.openxmlformats.org/officeDocument/2006/relationships/tags" Target="../tags/tag600.xml"/><Relationship Id="rId46" Type="http://schemas.openxmlformats.org/officeDocument/2006/relationships/tags" Target="../tags/tag599.xml"/><Relationship Id="rId45" Type="http://schemas.openxmlformats.org/officeDocument/2006/relationships/tags" Target="../tags/tag598.xml"/><Relationship Id="rId44" Type="http://schemas.openxmlformats.org/officeDocument/2006/relationships/tags" Target="../tags/tag597.xml"/><Relationship Id="rId43" Type="http://schemas.openxmlformats.org/officeDocument/2006/relationships/tags" Target="../tags/tag596.xml"/><Relationship Id="rId42" Type="http://schemas.openxmlformats.org/officeDocument/2006/relationships/tags" Target="../tags/tag595.xml"/><Relationship Id="rId41" Type="http://schemas.openxmlformats.org/officeDocument/2006/relationships/tags" Target="../tags/tag594.xml"/><Relationship Id="rId40" Type="http://schemas.openxmlformats.org/officeDocument/2006/relationships/tags" Target="../tags/tag593.xml"/><Relationship Id="rId4" Type="http://schemas.openxmlformats.org/officeDocument/2006/relationships/tags" Target="../tags/tag558.xml"/><Relationship Id="rId39" Type="http://schemas.openxmlformats.org/officeDocument/2006/relationships/tags" Target="../tags/tag592.xml"/><Relationship Id="rId38" Type="http://schemas.openxmlformats.org/officeDocument/2006/relationships/tags" Target="../tags/tag591.xml"/><Relationship Id="rId37" Type="http://schemas.openxmlformats.org/officeDocument/2006/relationships/tags" Target="../tags/tag590.xml"/><Relationship Id="rId36" Type="http://schemas.openxmlformats.org/officeDocument/2006/relationships/tags" Target="../tags/tag589.xml"/><Relationship Id="rId35" Type="http://schemas.openxmlformats.org/officeDocument/2006/relationships/tags" Target="../tags/tag588.xml"/><Relationship Id="rId34" Type="http://schemas.openxmlformats.org/officeDocument/2006/relationships/tags" Target="../tags/tag587.xml"/><Relationship Id="rId33" Type="http://schemas.openxmlformats.org/officeDocument/2006/relationships/tags" Target="../tags/tag586.xml"/><Relationship Id="rId32" Type="http://schemas.openxmlformats.org/officeDocument/2006/relationships/tags" Target="../tags/tag585.xml"/><Relationship Id="rId31" Type="http://schemas.openxmlformats.org/officeDocument/2006/relationships/image" Target="../media/image68.png"/><Relationship Id="rId30" Type="http://schemas.openxmlformats.org/officeDocument/2006/relationships/tags" Target="../tags/tag584.xml"/><Relationship Id="rId3" Type="http://schemas.openxmlformats.org/officeDocument/2006/relationships/tags" Target="../tags/tag557.xml"/><Relationship Id="rId29" Type="http://schemas.openxmlformats.org/officeDocument/2006/relationships/tags" Target="../tags/tag583.xml"/><Relationship Id="rId28" Type="http://schemas.openxmlformats.org/officeDocument/2006/relationships/tags" Target="../tags/tag582.xml"/><Relationship Id="rId27" Type="http://schemas.openxmlformats.org/officeDocument/2006/relationships/tags" Target="../tags/tag581.xml"/><Relationship Id="rId26" Type="http://schemas.openxmlformats.org/officeDocument/2006/relationships/tags" Target="../tags/tag580.xml"/><Relationship Id="rId25" Type="http://schemas.openxmlformats.org/officeDocument/2006/relationships/tags" Target="../tags/tag579.xml"/><Relationship Id="rId24" Type="http://schemas.openxmlformats.org/officeDocument/2006/relationships/tags" Target="../tags/tag578.xml"/><Relationship Id="rId23" Type="http://schemas.openxmlformats.org/officeDocument/2006/relationships/tags" Target="../tags/tag577.xml"/><Relationship Id="rId22" Type="http://schemas.openxmlformats.org/officeDocument/2006/relationships/tags" Target="../tags/tag576.xml"/><Relationship Id="rId21" Type="http://schemas.openxmlformats.org/officeDocument/2006/relationships/tags" Target="../tags/tag575.xml"/><Relationship Id="rId20" Type="http://schemas.openxmlformats.org/officeDocument/2006/relationships/tags" Target="../tags/tag574.xml"/><Relationship Id="rId2" Type="http://schemas.openxmlformats.org/officeDocument/2006/relationships/tags" Target="../tags/tag556.xml"/><Relationship Id="rId19" Type="http://schemas.openxmlformats.org/officeDocument/2006/relationships/tags" Target="../tags/tag573.xml"/><Relationship Id="rId18" Type="http://schemas.openxmlformats.org/officeDocument/2006/relationships/tags" Target="../tags/tag572.xml"/><Relationship Id="rId179" Type="http://schemas.openxmlformats.org/officeDocument/2006/relationships/slideLayout" Target="../slideLayouts/slideLayout6.xml"/><Relationship Id="rId178" Type="http://schemas.openxmlformats.org/officeDocument/2006/relationships/image" Target="../media/image70.png"/><Relationship Id="rId177" Type="http://schemas.openxmlformats.org/officeDocument/2006/relationships/tags" Target="../tags/tag729.xml"/><Relationship Id="rId176" Type="http://schemas.openxmlformats.org/officeDocument/2006/relationships/tags" Target="../tags/tag728.xml"/><Relationship Id="rId175" Type="http://schemas.openxmlformats.org/officeDocument/2006/relationships/tags" Target="../tags/tag727.xml"/><Relationship Id="rId174" Type="http://schemas.openxmlformats.org/officeDocument/2006/relationships/tags" Target="../tags/tag726.xml"/><Relationship Id="rId173" Type="http://schemas.openxmlformats.org/officeDocument/2006/relationships/tags" Target="../tags/tag725.xml"/><Relationship Id="rId172" Type="http://schemas.openxmlformats.org/officeDocument/2006/relationships/tags" Target="../tags/tag724.xml"/><Relationship Id="rId171" Type="http://schemas.openxmlformats.org/officeDocument/2006/relationships/tags" Target="../tags/tag723.xml"/><Relationship Id="rId170" Type="http://schemas.openxmlformats.org/officeDocument/2006/relationships/tags" Target="../tags/tag722.xml"/><Relationship Id="rId17" Type="http://schemas.openxmlformats.org/officeDocument/2006/relationships/tags" Target="../tags/tag571.xml"/><Relationship Id="rId169" Type="http://schemas.openxmlformats.org/officeDocument/2006/relationships/tags" Target="../tags/tag721.xml"/><Relationship Id="rId168" Type="http://schemas.openxmlformats.org/officeDocument/2006/relationships/tags" Target="../tags/tag720.xml"/><Relationship Id="rId167" Type="http://schemas.openxmlformats.org/officeDocument/2006/relationships/tags" Target="../tags/tag719.xml"/><Relationship Id="rId166" Type="http://schemas.openxmlformats.org/officeDocument/2006/relationships/tags" Target="../tags/tag718.xml"/><Relationship Id="rId165" Type="http://schemas.openxmlformats.org/officeDocument/2006/relationships/tags" Target="../tags/tag717.xml"/><Relationship Id="rId164" Type="http://schemas.openxmlformats.org/officeDocument/2006/relationships/tags" Target="../tags/tag716.xml"/><Relationship Id="rId163" Type="http://schemas.openxmlformats.org/officeDocument/2006/relationships/tags" Target="../tags/tag715.xml"/><Relationship Id="rId162" Type="http://schemas.openxmlformats.org/officeDocument/2006/relationships/tags" Target="../tags/tag714.xml"/><Relationship Id="rId161" Type="http://schemas.openxmlformats.org/officeDocument/2006/relationships/tags" Target="../tags/tag713.xml"/><Relationship Id="rId160" Type="http://schemas.openxmlformats.org/officeDocument/2006/relationships/tags" Target="../tags/tag712.xml"/><Relationship Id="rId16" Type="http://schemas.openxmlformats.org/officeDocument/2006/relationships/tags" Target="../tags/tag570.xml"/><Relationship Id="rId159" Type="http://schemas.openxmlformats.org/officeDocument/2006/relationships/tags" Target="../tags/tag711.xml"/><Relationship Id="rId158" Type="http://schemas.openxmlformats.org/officeDocument/2006/relationships/tags" Target="../tags/tag710.xml"/><Relationship Id="rId157" Type="http://schemas.openxmlformats.org/officeDocument/2006/relationships/tags" Target="../tags/tag709.xml"/><Relationship Id="rId156" Type="http://schemas.openxmlformats.org/officeDocument/2006/relationships/tags" Target="../tags/tag708.xml"/><Relationship Id="rId155" Type="http://schemas.openxmlformats.org/officeDocument/2006/relationships/tags" Target="../tags/tag707.xml"/><Relationship Id="rId154" Type="http://schemas.openxmlformats.org/officeDocument/2006/relationships/tags" Target="../tags/tag706.xml"/><Relationship Id="rId153" Type="http://schemas.openxmlformats.org/officeDocument/2006/relationships/tags" Target="../tags/tag705.xml"/><Relationship Id="rId152" Type="http://schemas.openxmlformats.org/officeDocument/2006/relationships/tags" Target="../tags/tag704.xml"/><Relationship Id="rId151" Type="http://schemas.openxmlformats.org/officeDocument/2006/relationships/tags" Target="../tags/tag703.xml"/><Relationship Id="rId150" Type="http://schemas.openxmlformats.org/officeDocument/2006/relationships/tags" Target="../tags/tag702.xml"/><Relationship Id="rId15" Type="http://schemas.openxmlformats.org/officeDocument/2006/relationships/tags" Target="../tags/tag569.xml"/><Relationship Id="rId149" Type="http://schemas.openxmlformats.org/officeDocument/2006/relationships/tags" Target="../tags/tag701.xml"/><Relationship Id="rId148" Type="http://schemas.openxmlformats.org/officeDocument/2006/relationships/tags" Target="../tags/tag700.xml"/><Relationship Id="rId147" Type="http://schemas.openxmlformats.org/officeDocument/2006/relationships/tags" Target="../tags/tag699.xml"/><Relationship Id="rId146" Type="http://schemas.openxmlformats.org/officeDocument/2006/relationships/tags" Target="../tags/tag698.xml"/><Relationship Id="rId145" Type="http://schemas.openxmlformats.org/officeDocument/2006/relationships/tags" Target="../tags/tag697.xml"/><Relationship Id="rId144" Type="http://schemas.openxmlformats.org/officeDocument/2006/relationships/tags" Target="../tags/tag696.xml"/><Relationship Id="rId143" Type="http://schemas.openxmlformats.org/officeDocument/2006/relationships/tags" Target="../tags/tag695.xml"/><Relationship Id="rId142" Type="http://schemas.openxmlformats.org/officeDocument/2006/relationships/tags" Target="../tags/tag694.xml"/><Relationship Id="rId141" Type="http://schemas.openxmlformats.org/officeDocument/2006/relationships/tags" Target="../tags/tag693.xml"/><Relationship Id="rId140" Type="http://schemas.openxmlformats.org/officeDocument/2006/relationships/tags" Target="../tags/tag692.xml"/><Relationship Id="rId14" Type="http://schemas.openxmlformats.org/officeDocument/2006/relationships/tags" Target="../tags/tag568.xml"/><Relationship Id="rId139" Type="http://schemas.openxmlformats.org/officeDocument/2006/relationships/tags" Target="../tags/tag691.xml"/><Relationship Id="rId138" Type="http://schemas.openxmlformats.org/officeDocument/2006/relationships/tags" Target="../tags/tag690.xml"/><Relationship Id="rId137" Type="http://schemas.openxmlformats.org/officeDocument/2006/relationships/tags" Target="../tags/tag689.xml"/><Relationship Id="rId136" Type="http://schemas.openxmlformats.org/officeDocument/2006/relationships/tags" Target="../tags/tag688.xml"/><Relationship Id="rId135" Type="http://schemas.openxmlformats.org/officeDocument/2006/relationships/tags" Target="../tags/tag687.xml"/><Relationship Id="rId134" Type="http://schemas.openxmlformats.org/officeDocument/2006/relationships/tags" Target="../tags/tag686.xml"/><Relationship Id="rId133" Type="http://schemas.openxmlformats.org/officeDocument/2006/relationships/tags" Target="../tags/tag685.xml"/><Relationship Id="rId132" Type="http://schemas.openxmlformats.org/officeDocument/2006/relationships/tags" Target="../tags/tag684.xml"/><Relationship Id="rId131" Type="http://schemas.openxmlformats.org/officeDocument/2006/relationships/tags" Target="../tags/tag683.xml"/><Relationship Id="rId130" Type="http://schemas.openxmlformats.org/officeDocument/2006/relationships/tags" Target="../tags/tag682.xml"/><Relationship Id="rId13" Type="http://schemas.openxmlformats.org/officeDocument/2006/relationships/tags" Target="../tags/tag567.xml"/><Relationship Id="rId129" Type="http://schemas.openxmlformats.org/officeDocument/2006/relationships/tags" Target="../tags/tag681.xml"/><Relationship Id="rId128" Type="http://schemas.openxmlformats.org/officeDocument/2006/relationships/tags" Target="../tags/tag680.xml"/><Relationship Id="rId127" Type="http://schemas.openxmlformats.org/officeDocument/2006/relationships/tags" Target="../tags/tag679.xml"/><Relationship Id="rId126" Type="http://schemas.openxmlformats.org/officeDocument/2006/relationships/tags" Target="../tags/tag678.xml"/><Relationship Id="rId125" Type="http://schemas.openxmlformats.org/officeDocument/2006/relationships/tags" Target="../tags/tag677.xml"/><Relationship Id="rId124" Type="http://schemas.openxmlformats.org/officeDocument/2006/relationships/tags" Target="../tags/tag676.xml"/><Relationship Id="rId123" Type="http://schemas.openxmlformats.org/officeDocument/2006/relationships/tags" Target="../tags/tag675.xml"/><Relationship Id="rId122" Type="http://schemas.openxmlformats.org/officeDocument/2006/relationships/tags" Target="../tags/tag674.xml"/><Relationship Id="rId121" Type="http://schemas.openxmlformats.org/officeDocument/2006/relationships/tags" Target="../tags/tag673.xml"/><Relationship Id="rId120" Type="http://schemas.openxmlformats.org/officeDocument/2006/relationships/tags" Target="../tags/tag672.xml"/><Relationship Id="rId12" Type="http://schemas.openxmlformats.org/officeDocument/2006/relationships/tags" Target="../tags/tag566.xml"/><Relationship Id="rId119" Type="http://schemas.openxmlformats.org/officeDocument/2006/relationships/tags" Target="../tags/tag671.xml"/><Relationship Id="rId118" Type="http://schemas.openxmlformats.org/officeDocument/2006/relationships/tags" Target="../tags/tag670.xml"/><Relationship Id="rId117" Type="http://schemas.openxmlformats.org/officeDocument/2006/relationships/image" Target="../media/image69.png"/><Relationship Id="rId116" Type="http://schemas.openxmlformats.org/officeDocument/2006/relationships/tags" Target="../tags/tag669.xml"/><Relationship Id="rId115" Type="http://schemas.openxmlformats.org/officeDocument/2006/relationships/tags" Target="../tags/tag668.xml"/><Relationship Id="rId114" Type="http://schemas.openxmlformats.org/officeDocument/2006/relationships/tags" Target="../tags/tag667.xml"/><Relationship Id="rId113" Type="http://schemas.openxmlformats.org/officeDocument/2006/relationships/tags" Target="../tags/tag666.xml"/><Relationship Id="rId112" Type="http://schemas.openxmlformats.org/officeDocument/2006/relationships/tags" Target="../tags/tag665.xml"/><Relationship Id="rId111" Type="http://schemas.openxmlformats.org/officeDocument/2006/relationships/tags" Target="../tags/tag664.xml"/><Relationship Id="rId110" Type="http://schemas.openxmlformats.org/officeDocument/2006/relationships/tags" Target="../tags/tag663.xml"/><Relationship Id="rId11" Type="http://schemas.openxmlformats.org/officeDocument/2006/relationships/tags" Target="../tags/tag565.xml"/><Relationship Id="rId109" Type="http://schemas.openxmlformats.org/officeDocument/2006/relationships/tags" Target="../tags/tag662.xml"/><Relationship Id="rId108" Type="http://schemas.openxmlformats.org/officeDocument/2006/relationships/tags" Target="../tags/tag661.xml"/><Relationship Id="rId107" Type="http://schemas.openxmlformats.org/officeDocument/2006/relationships/tags" Target="../tags/tag660.xml"/><Relationship Id="rId106" Type="http://schemas.openxmlformats.org/officeDocument/2006/relationships/tags" Target="../tags/tag659.xml"/><Relationship Id="rId105" Type="http://schemas.openxmlformats.org/officeDocument/2006/relationships/tags" Target="../tags/tag658.xml"/><Relationship Id="rId104" Type="http://schemas.openxmlformats.org/officeDocument/2006/relationships/tags" Target="../tags/tag657.xml"/><Relationship Id="rId103" Type="http://schemas.openxmlformats.org/officeDocument/2006/relationships/tags" Target="../tags/tag656.xml"/><Relationship Id="rId102" Type="http://schemas.openxmlformats.org/officeDocument/2006/relationships/tags" Target="../tags/tag655.xml"/><Relationship Id="rId101" Type="http://schemas.openxmlformats.org/officeDocument/2006/relationships/tags" Target="../tags/tag654.xml"/><Relationship Id="rId100" Type="http://schemas.openxmlformats.org/officeDocument/2006/relationships/tags" Target="../tags/tag653.xml"/><Relationship Id="rId10" Type="http://schemas.openxmlformats.org/officeDocument/2006/relationships/tags" Target="../tags/tag564.xml"/><Relationship Id="rId1" Type="http://schemas.openxmlformats.org/officeDocument/2006/relationships/tags" Target="../tags/tag555.xml"/></Relationships>
</file>

<file path=ppt/slides/_rels/slide23.xml.rels><?xml version="1.0" encoding="UTF-8" standalone="yes"?>
<Relationships xmlns="http://schemas.openxmlformats.org/package/2006/relationships"><Relationship Id="rId99" Type="http://schemas.openxmlformats.org/officeDocument/2006/relationships/tags" Target="../tags/tag828.xml"/><Relationship Id="rId98" Type="http://schemas.openxmlformats.org/officeDocument/2006/relationships/tags" Target="../tags/tag827.xml"/><Relationship Id="rId97" Type="http://schemas.openxmlformats.org/officeDocument/2006/relationships/tags" Target="../tags/tag826.xml"/><Relationship Id="rId96" Type="http://schemas.openxmlformats.org/officeDocument/2006/relationships/tags" Target="../tags/tag825.xml"/><Relationship Id="rId95" Type="http://schemas.openxmlformats.org/officeDocument/2006/relationships/tags" Target="../tags/tag824.xml"/><Relationship Id="rId94" Type="http://schemas.openxmlformats.org/officeDocument/2006/relationships/tags" Target="../tags/tag823.xml"/><Relationship Id="rId93" Type="http://schemas.openxmlformats.org/officeDocument/2006/relationships/tags" Target="../tags/tag822.xml"/><Relationship Id="rId92" Type="http://schemas.openxmlformats.org/officeDocument/2006/relationships/tags" Target="../tags/tag821.xml"/><Relationship Id="rId91" Type="http://schemas.openxmlformats.org/officeDocument/2006/relationships/tags" Target="../tags/tag820.xml"/><Relationship Id="rId90" Type="http://schemas.openxmlformats.org/officeDocument/2006/relationships/tags" Target="../tags/tag819.xml"/><Relationship Id="rId9" Type="http://schemas.openxmlformats.org/officeDocument/2006/relationships/tags" Target="../tags/tag738.xml"/><Relationship Id="rId89" Type="http://schemas.openxmlformats.org/officeDocument/2006/relationships/tags" Target="../tags/tag818.xml"/><Relationship Id="rId88" Type="http://schemas.openxmlformats.org/officeDocument/2006/relationships/tags" Target="../tags/tag817.xml"/><Relationship Id="rId87" Type="http://schemas.openxmlformats.org/officeDocument/2006/relationships/tags" Target="../tags/tag816.xml"/><Relationship Id="rId86" Type="http://schemas.openxmlformats.org/officeDocument/2006/relationships/tags" Target="../tags/tag815.xml"/><Relationship Id="rId85" Type="http://schemas.openxmlformats.org/officeDocument/2006/relationships/tags" Target="../tags/tag814.xml"/><Relationship Id="rId84" Type="http://schemas.openxmlformats.org/officeDocument/2006/relationships/tags" Target="../tags/tag813.xml"/><Relationship Id="rId83" Type="http://schemas.openxmlformats.org/officeDocument/2006/relationships/tags" Target="../tags/tag812.xml"/><Relationship Id="rId82" Type="http://schemas.openxmlformats.org/officeDocument/2006/relationships/tags" Target="../tags/tag811.xml"/><Relationship Id="rId81" Type="http://schemas.openxmlformats.org/officeDocument/2006/relationships/tags" Target="../tags/tag810.xml"/><Relationship Id="rId80" Type="http://schemas.openxmlformats.org/officeDocument/2006/relationships/tags" Target="../tags/tag809.xml"/><Relationship Id="rId8" Type="http://schemas.openxmlformats.org/officeDocument/2006/relationships/tags" Target="../tags/tag737.xml"/><Relationship Id="rId79" Type="http://schemas.openxmlformats.org/officeDocument/2006/relationships/tags" Target="../tags/tag808.xml"/><Relationship Id="rId78" Type="http://schemas.openxmlformats.org/officeDocument/2006/relationships/tags" Target="../tags/tag807.xml"/><Relationship Id="rId77" Type="http://schemas.openxmlformats.org/officeDocument/2006/relationships/tags" Target="../tags/tag806.xml"/><Relationship Id="rId76" Type="http://schemas.openxmlformats.org/officeDocument/2006/relationships/tags" Target="../tags/tag805.xml"/><Relationship Id="rId75" Type="http://schemas.openxmlformats.org/officeDocument/2006/relationships/tags" Target="../tags/tag804.xml"/><Relationship Id="rId74" Type="http://schemas.openxmlformats.org/officeDocument/2006/relationships/tags" Target="../tags/tag803.xml"/><Relationship Id="rId73" Type="http://schemas.openxmlformats.org/officeDocument/2006/relationships/tags" Target="../tags/tag802.xml"/><Relationship Id="rId72" Type="http://schemas.openxmlformats.org/officeDocument/2006/relationships/tags" Target="../tags/tag801.xml"/><Relationship Id="rId71" Type="http://schemas.openxmlformats.org/officeDocument/2006/relationships/tags" Target="../tags/tag800.xml"/><Relationship Id="rId70" Type="http://schemas.openxmlformats.org/officeDocument/2006/relationships/tags" Target="../tags/tag799.xml"/><Relationship Id="rId7" Type="http://schemas.openxmlformats.org/officeDocument/2006/relationships/tags" Target="../tags/tag736.xml"/><Relationship Id="rId69" Type="http://schemas.openxmlformats.org/officeDocument/2006/relationships/tags" Target="../tags/tag798.xml"/><Relationship Id="rId68" Type="http://schemas.openxmlformats.org/officeDocument/2006/relationships/tags" Target="../tags/tag797.xml"/><Relationship Id="rId67" Type="http://schemas.openxmlformats.org/officeDocument/2006/relationships/tags" Target="../tags/tag796.xml"/><Relationship Id="rId66" Type="http://schemas.openxmlformats.org/officeDocument/2006/relationships/tags" Target="../tags/tag795.xml"/><Relationship Id="rId65" Type="http://schemas.openxmlformats.org/officeDocument/2006/relationships/tags" Target="../tags/tag794.xml"/><Relationship Id="rId64" Type="http://schemas.openxmlformats.org/officeDocument/2006/relationships/tags" Target="../tags/tag793.xml"/><Relationship Id="rId63" Type="http://schemas.openxmlformats.org/officeDocument/2006/relationships/tags" Target="../tags/tag792.xml"/><Relationship Id="rId62" Type="http://schemas.openxmlformats.org/officeDocument/2006/relationships/tags" Target="../tags/tag791.xml"/><Relationship Id="rId61" Type="http://schemas.openxmlformats.org/officeDocument/2006/relationships/tags" Target="../tags/tag790.xml"/><Relationship Id="rId60" Type="http://schemas.openxmlformats.org/officeDocument/2006/relationships/tags" Target="../tags/tag789.xml"/><Relationship Id="rId6" Type="http://schemas.openxmlformats.org/officeDocument/2006/relationships/tags" Target="../tags/tag735.xml"/><Relationship Id="rId59" Type="http://schemas.openxmlformats.org/officeDocument/2006/relationships/tags" Target="../tags/tag788.xml"/><Relationship Id="rId58" Type="http://schemas.openxmlformats.org/officeDocument/2006/relationships/tags" Target="../tags/tag787.xml"/><Relationship Id="rId57" Type="http://schemas.openxmlformats.org/officeDocument/2006/relationships/tags" Target="../tags/tag786.xml"/><Relationship Id="rId56" Type="http://schemas.openxmlformats.org/officeDocument/2006/relationships/tags" Target="../tags/tag785.xml"/><Relationship Id="rId55" Type="http://schemas.openxmlformats.org/officeDocument/2006/relationships/tags" Target="../tags/tag784.xml"/><Relationship Id="rId54" Type="http://schemas.openxmlformats.org/officeDocument/2006/relationships/tags" Target="../tags/tag783.xml"/><Relationship Id="rId53" Type="http://schemas.openxmlformats.org/officeDocument/2006/relationships/tags" Target="../tags/tag782.xml"/><Relationship Id="rId52" Type="http://schemas.openxmlformats.org/officeDocument/2006/relationships/tags" Target="../tags/tag781.xml"/><Relationship Id="rId51" Type="http://schemas.openxmlformats.org/officeDocument/2006/relationships/tags" Target="../tags/tag780.xml"/><Relationship Id="rId50" Type="http://schemas.openxmlformats.org/officeDocument/2006/relationships/tags" Target="../tags/tag779.xml"/><Relationship Id="rId5" Type="http://schemas.openxmlformats.org/officeDocument/2006/relationships/tags" Target="../tags/tag734.xml"/><Relationship Id="rId49" Type="http://schemas.openxmlformats.org/officeDocument/2006/relationships/tags" Target="../tags/tag778.xml"/><Relationship Id="rId48" Type="http://schemas.openxmlformats.org/officeDocument/2006/relationships/tags" Target="../tags/tag777.xml"/><Relationship Id="rId47" Type="http://schemas.openxmlformats.org/officeDocument/2006/relationships/tags" Target="../tags/tag776.xml"/><Relationship Id="rId46" Type="http://schemas.openxmlformats.org/officeDocument/2006/relationships/tags" Target="../tags/tag775.xml"/><Relationship Id="rId45" Type="http://schemas.openxmlformats.org/officeDocument/2006/relationships/tags" Target="../tags/tag774.xml"/><Relationship Id="rId44" Type="http://schemas.openxmlformats.org/officeDocument/2006/relationships/tags" Target="../tags/tag773.xml"/><Relationship Id="rId43" Type="http://schemas.openxmlformats.org/officeDocument/2006/relationships/tags" Target="../tags/tag772.xml"/><Relationship Id="rId42" Type="http://schemas.openxmlformats.org/officeDocument/2006/relationships/tags" Target="../tags/tag771.xml"/><Relationship Id="rId41" Type="http://schemas.openxmlformats.org/officeDocument/2006/relationships/tags" Target="../tags/tag770.xml"/><Relationship Id="rId40" Type="http://schemas.openxmlformats.org/officeDocument/2006/relationships/tags" Target="../tags/tag769.xml"/><Relationship Id="rId4" Type="http://schemas.openxmlformats.org/officeDocument/2006/relationships/tags" Target="../tags/tag733.xml"/><Relationship Id="rId39" Type="http://schemas.openxmlformats.org/officeDocument/2006/relationships/tags" Target="../tags/tag768.xml"/><Relationship Id="rId38" Type="http://schemas.openxmlformats.org/officeDocument/2006/relationships/tags" Target="../tags/tag767.xml"/><Relationship Id="rId37" Type="http://schemas.openxmlformats.org/officeDocument/2006/relationships/tags" Target="../tags/tag766.xml"/><Relationship Id="rId36" Type="http://schemas.openxmlformats.org/officeDocument/2006/relationships/tags" Target="../tags/tag765.xml"/><Relationship Id="rId35" Type="http://schemas.openxmlformats.org/officeDocument/2006/relationships/tags" Target="../tags/tag764.xml"/><Relationship Id="rId34" Type="http://schemas.openxmlformats.org/officeDocument/2006/relationships/tags" Target="../tags/tag763.xml"/><Relationship Id="rId33" Type="http://schemas.openxmlformats.org/officeDocument/2006/relationships/tags" Target="../tags/tag762.xml"/><Relationship Id="rId32" Type="http://schemas.openxmlformats.org/officeDocument/2006/relationships/tags" Target="../tags/tag761.xml"/><Relationship Id="rId31" Type="http://schemas.openxmlformats.org/officeDocument/2006/relationships/tags" Target="../tags/tag760.xml"/><Relationship Id="rId30" Type="http://schemas.openxmlformats.org/officeDocument/2006/relationships/tags" Target="../tags/tag759.xml"/><Relationship Id="rId3" Type="http://schemas.openxmlformats.org/officeDocument/2006/relationships/tags" Target="../tags/tag732.xml"/><Relationship Id="rId29" Type="http://schemas.openxmlformats.org/officeDocument/2006/relationships/tags" Target="../tags/tag758.xml"/><Relationship Id="rId28" Type="http://schemas.openxmlformats.org/officeDocument/2006/relationships/tags" Target="../tags/tag757.xml"/><Relationship Id="rId27" Type="http://schemas.openxmlformats.org/officeDocument/2006/relationships/tags" Target="../tags/tag756.xml"/><Relationship Id="rId26" Type="http://schemas.openxmlformats.org/officeDocument/2006/relationships/tags" Target="../tags/tag755.xml"/><Relationship Id="rId25" Type="http://schemas.openxmlformats.org/officeDocument/2006/relationships/tags" Target="../tags/tag754.xml"/><Relationship Id="rId24" Type="http://schemas.openxmlformats.org/officeDocument/2006/relationships/tags" Target="../tags/tag753.xml"/><Relationship Id="rId23" Type="http://schemas.openxmlformats.org/officeDocument/2006/relationships/tags" Target="../tags/tag752.xml"/><Relationship Id="rId22" Type="http://schemas.openxmlformats.org/officeDocument/2006/relationships/tags" Target="../tags/tag751.xml"/><Relationship Id="rId21" Type="http://schemas.openxmlformats.org/officeDocument/2006/relationships/tags" Target="../tags/tag750.xml"/><Relationship Id="rId20" Type="http://schemas.openxmlformats.org/officeDocument/2006/relationships/tags" Target="../tags/tag749.xml"/><Relationship Id="rId2" Type="http://schemas.openxmlformats.org/officeDocument/2006/relationships/tags" Target="../tags/tag731.xml"/><Relationship Id="rId19" Type="http://schemas.openxmlformats.org/officeDocument/2006/relationships/tags" Target="../tags/tag748.xml"/><Relationship Id="rId18" Type="http://schemas.openxmlformats.org/officeDocument/2006/relationships/tags" Target="../tags/tag747.xml"/><Relationship Id="rId170" Type="http://schemas.openxmlformats.org/officeDocument/2006/relationships/slideLayout" Target="../slideLayouts/slideLayout6.xml"/><Relationship Id="rId17" Type="http://schemas.openxmlformats.org/officeDocument/2006/relationships/tags" Target="../tags/tag746.xml"/><Relationship Id="rId169" Type="http://schemas.openxmlformats.org/officeDocument/2006/relationships/tags" Target="../tags/tag898.xml"/><Relationship Id="rId168" Type="http://schemas.openxmlformats.org/officeDocument/2006/relationships/tags" Target="../tags/tag897.xml"/><Relationship Id="rId167" Type="http://schemas.openxmlformats.org/officeDocument/2006/relationships/tags" Target="../tags/tag896.xml"/><Relationship Id="rId166" Type="http://schemas.openxmlformats.org/officeDocument/2006/relationships/tags" Target="../tags/tag895.xml"/><Relationship Id="rId165" Type="http://schemas.openxmlformats.org/officeDocument/2006/relationships/tags" Target="../tags/tag894.xml"/><Relationship Id="rId164" Type="http://schemas.openxmlformats.org/officeDocument/2006/relationships/tags" Target="../tags/tag893.xml"/><Relationship Id="rId163" Type="http://schemas.openxmlformats.org/officeDocument/2006/relationships/tags" Target="../tags/tag892.xml"/><Relationship Id="rId162" Type="http://schemas.openxmlformats.org/officeDocument/2006/relationships/tags" Target="../tags/tag891.xml"/><Relationship Id="rId161" Type="http://schemas.openxmlformats.org/officeDocument/2006/relationships/tags" Target="../tags/tag890.xml"/><Relationship Id="rId160" Type="http://schemas.openxmlformats.org/officeDocument/2006/relationships/tags" Target="../tags/tag889.xml"/><Relationship Id="rId16" Type="http://schemas.openxmlformats.org/officeDocument/2006/relationships/tags" Target="../tags/tag745.xml"/><Relationship Id="rId159" Type="http://schemas.openxmlformats.org/officeDocument/2006/relationships/tags" Target="../tags/tag888.xml"/><Relationship Id="rId158" Type="http://schemas.openxmlformats.org/officeDocument/2006/relationships/tags" Target="../tags/tag887.xml"/><Relationship Id="rId157" Type="http://schemas.openxmlformats.org/officeDocument/2006/relationships/tags" Target="../tags/tag886.xml"/><Relationship Id="rId156" Type="http://schemas.openxmlformats.org/officeDocument/2006/relationships/tags" Target="../tags/tag885.xml"/><Relationship Id="rId155" Type="http://schemas.openxmlformats.org/officeDocument/2006/relationships/tags" Target="../tags/tag884.xml"/><Relationship Id="rId154" Type="http://schemas.openxmlformats.org/officeDocument/2006/relationships/tags" Target="../tags/tag883.xml"/><Relationship Id="rId153" Type="http://schemas.openxmlformats.org/officeDocument/2006/relationships/tags" Target="../tags/tag882.xml"/><Relationship Id="rId152" Type="http://schemas.openxmlformats.org/officeDocument/2006/relationships/tags" Target="../tags/tag881.xml"/><Relationship Id="rId151" Type="http://schemas.openxmlformats.org/officeDocument/2006/relationships/tags" Target="../tags/tag880.xml"/><Relationship Id="rId150" Type="http://schemas.openxmlformats.org/officeDocument/2006/relationships/tags" Target="../tags/tag879.xml"/><Relationship Id="rId15" Type="http://schemas.openxmlformats.org/officeDocument/2006/relationships/tags" Target="../tags/tag744.xml"/><Relationship Id="rId149" Type="http://schemas.openxmlformats.org/officeDocument/2006/relationships/tags" Target="../tags/tag878.xml"/><Relationship Id="rId148" Type="http://schemas.openxmlformats.org/officeDocument/2006/relationships/tags" Target="../tags/tag877.xml"/><Relationship Id="rId147" Type="http://schemas.openxmlformats.org/officeDocument/2006/relationships/tags" Target="../tags/tag876.xml"/><Relationship Id="rId146" Type="http://schemas.openxmlformats.org/officeDocument/2006/relationships/tags" Target="../tags/tag875.xml"/><Relationship Id="rId145" Type="http://schemas.openxmlformats.org/officeDocument/2006/relationships/tags" Target="../tags/tag874.xml"/><Relationship Id="rId144" Type="http://schemas.openxmlformats.org/officeDocument/2006/relationships/tags" Target="../tags/tag873.xml"/><Relationship Id="rId143" Type="http://schemas.openxmlformats.org/officeDocument/2006/relationships/tags" Target="../tags/tag872.xml"/><Relationship Id="rId142" Type="http://schemas.openxmlformats.org/officeDocument/2006/relationships/tags" Target="../tags/tag871.xml"/><Relationship Id="rId141" Type="http://schemas.openxmlformats.org/officeDocument/2006/relationships/tags" Target="../tags/tag870.xml"/><Relationship Id="rId140" Type="http://schemas.openxmlformats.org/officeDocument/2006/relationships/tags" Target="../tags/tag869.xml"/><Relationship Id="rId14" Type="http://schemas.openxmlformats.org/officeDocument/2006/relationships/tags" Target="../tags/tag743.xml"/><Relationship Id="rId139" Type="http://schemas.openxmlformats.org/officeDocument/2006/relationships/tags" Target="../tags/tag868.xml"/><Relationship Id="rId138" Type="http://schemas.openxmlformats.org/officeDocument/2006/relationships/tags" Target="../tags/tag867.xml"/><Relationship Id="rId137" Type="http://schemas.openxmlformats.org/officeDocument/2006/relationships/tags" Target="../tags/tag866.xml"/><Relationship Id="rId136" Type="http://schemas.openxmlformats.org/officeDocument/2006/relationships/tags" Target="../tags/tag865.xml"/><Relationship Id="rId135" Type="http://schemas.openxmlformats.org/officeDocument/2006/relationships/tags" Target="../tags/tag864.xml"/><Relationship Id="rId134" Type="http://schemas.openxmlformats.org/officeDocument/2006/relationships/tags" Target="../tags/tag863.xml"/><Relationship Id="rId133" Type="http://schemas.openxmlformats.org/officeDocument/2006/relationships/tags" Target="../tags/tag862.xml"/><Relationship Id="rId132" Type="http://schemas.openxmlformats.org/officeDocument/2006/relationships/tags" Target="../tags/tag861.xml"/><Relationship Id="rId131" Type="http://schemas.openxmlformats.org/officeDocument/2006/relationships/tags" Target="../tags/tag860.xml"/><Relationship Id="rId130" Type="http://schemas.openxmlformats.org/officeDocument/2006/relationships/tags" Target="../tags/tag859.xml"/><Relationship Id="rId13" Type="http://schemas.openxmlformats.org/officeDocument/2006/relationships/tags" Target="../tags/tag742.xml"/><Relationship Id="rId129" Type="http://schemas.openxmlformats.org/officeDocument/2006/relationships/tags" Target="../tags/tag858.xml"/><Relationship Id="rId128" Type="http://schemas.openxmlformats.org/officeDocument/2006/relationships/tags" Target="../tags/tag857.xml"/><Relationship Id="rId127" Type="http://schemas.openxmlformats.org/officeDocument/2006/relationships/tags" Target="../tags/tag856.xml"/><Relationship Id="rId126" Type="http://schemas.openxmlformats.org/officeDocument/2006/relationships/tags" Target="../tags/tag855.xml"/><Relationship Id="rId125" Type="http://schemas.openxmlformats.org/officeDocument/2006/relationships/tags" Target="../tags/tag854.xml"/><Relationship Id="rId124" Type="http://schemas.openxmlformats.org/officeDocument/2006/relationships/tags" Target="../tags/tag853.xml"/><Relationship Id="rId123" Type="http://schemas.openxmlformats.org/officeDocument/2006/relationships/tags" Target="../tags/tag852.xml"/><Relationship Id="rId122" Type="http://schemas.openxmlformats.org/officeDocument/2006/relationships/tags" Target="../tags/tag851.xml"/><Relationship Id="rId121" Type="http://schemas.openxmlformats.org/officeDocument/2006/relationships/tags" Target="../tags/tag850.xml"/><Relationship Id="rId120" Type="http://schemas.openxmlformats.org/officeDocument/2006/relationships/tags" Target="../tags/tag849.xml"/><Relationship Id="rId12" Type="http://schemas.openxmlformats.org/officeDocument/2006/relationships/tags" Target="../tags/tag741.xml"/><Relationship Id="rId119" Type="http://schemas.openxmlformats.org/officeDocument/2006/relationships/tags" Target="../tags/tag848.xml"/><Relationship Id="rId118" Type="http://schemas.openxmlformats.org/officeDocument/2006/relationships/tags" Target="../tags/tag847.xml"/><Relationship Id="rId117" Type="http://schemas.openxmlformats.org/officeDocument/2006/relationships/tags" Target="../tags/tag846.xml"/><Relationship Id="rId116" Type="http://schemas.openxmlformats.org/officeDocument/2006/relationships/tags" Target="../tags/tag845.xml"/><Relationship Id="rId115" Type="http://schemas.openxmlformats.org/officeDocument/2006/relationships/tags" Target="../tags/tag844.xml"/><Relationship Id="rId114" Type="http://schemas.openxmlformats.org/officeDocument/2006/relationships/tags" Target="../tags/tag843.xml"/><Relationship Id="rId113" Type="http://schemas.openxmlformats.org/officeDocument/2006/relationships/tags" Target="../tags/tag842.xml"/><Relationship Id="rId112" Type="http://schemas.openxmlformats.org/officeDocument/2006/relationships/tags" Target="../tags/tag841.xml"/><Relationship Id="rId111" Type="http://schemas.openxmlformats.org/officeDocument/2006/relationships/tags" Target="../tags/tag840.xml"/><Relationship Id="rId110" Type="http://schemas.openxmlformats.org/officeDocument/2006/relationships/tags" Target="../tags/tag839.xml"/><Relationship Id="rId11" Type="http://schemas.openxmlformats.org/officeDocument/2006/relationships/tags" Target="../tags/tag740.xml"/><Relationship Id="rId109" Type="http://schemas.openxmlformats.org/officeDocument/2006/relationships/tags" Target="../tags/tag838.xml"/><Relationship Id="rId108" Type="http://schemas.openxmlformats.org/officeDocument/2006/relationships/tags" Target="../tags/tag837.xml"/><Relationship Id="rId107" Type="http://schemas.openxmlformats.org/officeDocument/2006/relationships/tags" Target="../tags/tag836.xml"/><Relationship Id="rId106" Type="http://schemas.openxmlformats.org/officeDocument/2006/relationships/tags" Target="../tags/tag835.xml"/><Relationship Id="rId105" Type="http://schemas.openxmlformats.org/officeDocument/2006/relationships/tags" Target="../tags/tag834.xml"/><Relationship Id="rId104" Type="http://schemas.openxmlformats.org/officeDocument/2006/relationships/tags" Target="../tags/tag833.xml"/><Relationship Id="rId103" Type="http://schemas.openxmlformats.org/officeDocument/2006/relationships/tags" Target="../tags/tag832.xml"/><Relationship Id="rId102" Type="http://schemas.openxmlformats.org/officeDocument/2006/relationships/tags" Target="../tags/tag831.xml"/><Relationship Id="rId101" Type="http://schemas.openxmlformats.org/officeDocument/2006/relationships/tags" Target="../tags/tag830.xml"/><Relationship Id="rId100" Type="http://schemas.openxmlformats.org/officeDocument/2006/relationships/tags" Target="../tags/tag829.xml"/><Relationship Id="rId10" Type="http://schemas.openxmlformats.org/officeDocument/2006/relationships/tags" Target="../tags/tag739.xml"/><Relationship Id="rId1" Type="http://schemas.openxmlformats.org/officeDocument/2006/relationships/tags" Target="../tags/tag730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907.xml"/><Relationship Id="rId8" Type="http://schemas.openxmlformats.org/officeDocument/2006/relationships/tags" Target="../tags/tag906.xml"/><Relationship Id="rId7" Type="http://schemas.openxmlformats.org/officeDocument/2006/relationships/tags" Target="../tags/tag905.xml"/><Relationship Id="rId6" Type="http://schemas.openxmlformats.org/officeDocument/2006/relationships/tags" Target="../tags/tag904.xml"/><Relationship Id="rId53" Type="http://schemas.openxmlformats.org/officeDocument/2006/relationships/slideLayout" Target="../slideLayouts/slideLayout6.xml"/><Relationship Id="rId52" Type="http://schemas.openxmlformats.org/officeDocument/2006/relationships/image" Target="../media/image71.png"/><Relationship Id="rId51" Type="http://schemas.openxmlformats.org/officeDocument/2006/relationships/tags" Target="../tags/tag949.xml"/><Relationship Id="rId50" Type="http://schemas.openxmlformats.org/officeDocument/2006/relationships/tags" Target="../tags/tag948.xml"/><Relationship Id="rId5" Type="http://schemas.openxmlformats.org/officeDocument/2006/relationships/tags" Target="../tags/tag903.xml"/><Relationship Id="rId49" Type="http://schemas.openxmlformats.org/officeDocument/2006/relationships/tags" Target="../tags/tag947.xml"/><Relationship Id="rId48" Type="http://schemas.openxmlformats.org/officeDocument/2006/relationships/tags" Target="../tags/tag946.xml"/><Relationship Id="rId47" Type="http://schemas.openxmlformats.org/officeDocument/2006/relationships/tags" Target="../tags/tag945.xml"/><Relationship Id="rId46" Type="http://schemas.openxmlformats.org/officeDocument/2006/relationships/tags" Target="../tags/tag944.xml"/><Relationship Id="rId45" Type="http://schemas.openxmlformats.org/officeDocument/2006/relationships/tags" Target="../tags/tag943.xml"/><Relationship Id="rId44" Type="http://schemas.openxmlformats.org/officeDocument/2006/relationships/tags" Target="../tags/tag942.xml"/><Relationship Id="rId43" Type="http://schemas.openxmlformats.org/officeDocument/2006/relationships/tags" Target="../tags/tag941.xml"/><Relationship Id="rId42" Type="http://schemas.openxmlformats.org/officeDocument/2006/relationships/tags" Target="../tags/tag940.xml"/><Relationship Id="rId41" Type="http://schemas.openxmlformats.org/officeDocument/2006/relationships/tags" Target="../tags/tag939.xml"/><Relationship Id="rId40" Type="http://schemas.openxmlformats.org/officeDocument/2006/relationships/tags" Target="../tags/tag938.xml"/><Relationship Id="rId4" Type="http://schemas.openxmlformats.org/officeDocument/2006/relationships/tags" Target="../tags/tag902.xml"/><Relationship Id="rId39" Type="http://schemas.openxmlformats.org/officeDocument/2006/relationships/tags" Target="../tags/tag937.xml"/><Relationship Id="rId38" Type="http://schemas.openxmlformats.org/officeDocument/2006/relationships/tags" Target="../tags/tag936.xml"/><Relationship Id="rId37" Type="http://schemas.openxmlformats.org/officeDocument/2006/relationships/tags" Target="../tags/tag935.xml"/><Relationship Id="rId36" Type="http://schemas.openxmlformats.org/officeDocument/2006/relationships/tags" Target="../tags/tag934.xml"/><Relationship Id="rId35" Type="http://schemas.openxmlformats.org/officeDocument/2006/relationships/tags" Target="../tags/tag933.xml"/><Relationship Id="rId34" Type="http://schemas.openxmlformats.org/officeDocument/2006/relationships/tags" Target="../tags/tag932.xml"/><Relationship Id="rId33" Type="http://schemas.openxmlformats.org/officeDocument/2006/relationships/tags" Target="../tags/tag931.xml"/><Relationship Id="rId32" Type="http://schemas.openxmlformats.org/officeDocument/2006/relationships/tags" Target="../tags/tag930.xml"/><Relationship Id="rId31" Type="http://schemas.openxmlformats.org/officeDocument/2006/relationships/tags" Target="../tags/tag929.xml"/><Relationship Id="rId30" Type="http://schemas.openxmlformats.org/officeDocument/2006/relationships/tags" Target="../tags/tag928.xml"/><Relationship Id="rId3" Type="http://schemas.openxmlformats.org/officeDocument/2006/relationships/tags" Target="../tags/tag901.xml"/><Relationship Id="rId29" Type="http://schemas.openxmlformats.org/officeDocument/2006/relationships/tags" Target="../tags/tag927.xml"/><Relationship Id="rId28" Type="http://schemas.openxmlformats.org/officeDocument/2006/relationships/tags" Target="../tags/tag926.xml"/><Relationship Id="rId27" Type="http://schemas.openxmlformats.org/officeDocument/2006/relationships/tags" Target="../tags/tag925.xml"/><Relationship Id="rId26" Type="http://schemas.openxmlformats.org/officeDocument/2006/relationships/tags" Target="../tags/tag924.xml"/><Relationship Id="rId25" Type="http://schemas.openxmlformats.org/officeDocument/2006/relationships/tags" Target="../tags/tag923.xml"/><Relationship Id="rId24" Type="http://schemas.openxmlformats.org/officeDocument/2006/relationships/tags" Target="../tags/tag922.xml"/><Relationship Id="rId23" Type="http://schemas.openxmlformats.org/officeDocument/2006/relationships/tags" Target="../tags/tag921.xml"/><Relationship Id="rId22" Type="http://schemas.openxmlformats.org/officeDocument/2006/relationships/tags" Target="../tags/tag920.xml"/><Relationship Id="rId21" Type="http://schemas.openxmlformats.org/officeDocument/2006/relationships/tags" Target="../tags/tag919.xml"/><Relationship Id="rId20" Type="http://schemas.openxmlformats.org/officeDocument/2006/relationships/tags" Target="../tags/tag918.xml"/><Relationship Id="rId2" Type="http://schemas.openxmlformats.org/officeDocument/2006/relationships/tags" Target="../tags/tag900.xml"/><Relationship Id="rId19" Type="http://schemas.openxmlformats.org/officeDocument/2006/relationships/tags" Target="../tags/tag917.xml"/><Relationship Id="rId18" Type="http://schemas.openxmlformats.org/officeDocument/2006/relationships/tags" Target="../tags/tag916.xml"/><Relationship Id="rId17" Type="http://schemas.openxmlformats.org/officeDocument/2006/relationships/tags" Target="../tags/tag915.xml"/><Relationship Id="rId16" Type="http://schemas.openxmlformats.org/officeDocument/2006/relationships/tags" Target="../tags/tag914.xml"/><Relationship Id="rId15" Type="http://schemas.openxmlformats.org/officeDocument/2006/relationships/tags" Target="../tags/tag913.xml"/><Relationship Id="rId14" Type="http://schemas.openxmlformats.org/officeDocument/2006/relationships/tags" Target="../tags/tag912.xml"/><Relationship Id="rId13" Type="http://schemas.openxmlformats.org/officeDocument/2006/relationships/tags" Target="../tags/tag911.xml"/><Relationship Id="rId12" Type="http://schemas.openxmlformats.org/officeDocument/2006/relationships/tags" Target="../tags/tag910.xml"/><Relationship Id="rId11" Type="http://schemas.openxmlformats.org/officeDocument/2006/relationships/tags" Target="../tags/tag909.xml"/><Relationship Id="rId10" Type="http://schemas.openxmlformats.org/officeDocument/2006/relationships/tags" Target="../tags/tag908.xml"/><Relationship Id="rId1" Type="http://schemas.openxmlformats.org/officeDocument/2006/relationships/tags" Target="../tags/tag899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99" Type="http://schemas.openxmlformats.org/officeDocument/2006/relationships/tags" Target="../tags/tag1048.xml"/><Relationship Id="rId98" Type="http://schemas.openxmlformats.org/officeDocument/2006/relationships/tags" Target="../tags/tag1047.xml"/><Relationship Id="rId97" Type="http://schemas.openxmlformats.org/officeDocument/2006/relationships/tags" Target="../tags/tag1046.xml"/><Relationship Id="rId96" Type="http://schemas.openxmlformats.org/officeDocument/2006/relationships/tags" Target="../tags/tag1045.xml"/><Relationship Id="rId95" Type="http://schemas.openxmlformats.org/officeDocument/2006/relationships/tags" Target="../tags/tag1044.xml"/><Relationship Id="rId94" Type="http://schemas.openxmlformats.org/officeDocument/2006/relationships/tags" Target="../tags/tag1043.xml"/><Relationship Id="rId93" Type="http://schemas.openxmlformats.org/officeDocument/2006/relationships/tags" Target="../tags/tag1042.xml"/><Relationship Id="rId92" Type="http://schemas.openxmlformats.org/officeDocument/2006/relationships/tags" Target="../tags/tag1041.xml"/><Relationship Id="rId91" Type="http://schemas.openxmlformats.org/officeDocument/2006/relationships/tags" Target="../tags/tag1040.xml"/><Relationship Id="rId90" Type="http://schemas.openxmlformats.org/officeDocument/2006/relationships/tags" Target="../tags/tag1039.xml"/><Relationship Id="rId9" Type="http://schemas.openxmlformats.org/officeDocument/2006/relationships/tags" Target="../tags/tag958.xml"/><Relationship Id="rId89" Type="http://schemas.openxmlformats.org/officeDocument/2006/relationships/tags" Target="../tags/tag1038.xml"/><Relationship Id="rId88" Type="http://schemas.openxmlformats.org/officeDocument/2006/relationships/tags" Target="../tags/tag1037.xml"/><Relationship Id="rId87" Type="http://schemas.openxmlformats.org/officeDocument/2006/relationships/tags" Target="../tags/tag1036.xml"/><Relationship Id="rId86" Type="http://schemas.openxmlformats.org/officeDocument/2006/relationships/tags" Target="../tags/tag1035.xml"/><Relationship Id="rId85" Type="http://schemas.openxmlformats.org/officeDocument/2006/relationships/tags" Target="../tags/tag1034.xml"/><Relationship Id="rId84" Type="http://schemas.openxmlformats.org/officeDocument/2006/relationships/tags" Target="../tags/tag1033.xml"/><Relationship Id="rId83" Type="http://schemas.openxmlformats.org/officeDocument/2006/relationships/tags" Target="../tags/tag1032.xml"/><Relationship Id="rId82" Type="http://schemas.openxmlformats.org/officeDocument/2006/relationships/tags" Target="../tags/tag1031.xml"/><Relationship Id="rId81" Type="http://schemas.openxmlformats.org/officeDocument/2006/relationships/tags" Target="../tags/tag1030.xml"/><Relationship Id="rId80" Type="http://schemas.openxmlformats.org/officeDocument/2006/relationships/tags" Target="../tags/tag1029.xml"/><Relationship Id="rId8" Type="http://schemas.openxmlformats.org/officeDocument/2006/relationships/tags" Target="../tags/tag957.xml"/><Relationship Id="rId79" Type="http://schemas.openxmlformats.org/officeDocument/2006/relationships/tags" Target="../tags/tag1028.xml"/><Relationship Id="rId78" Type="http://schemas.openxmlformats.org/officeDocument/2006/relationships/tags" Target="../tags/tag1027.xml"/><Relationship Id="rId77" Type="http://schemas.openxmlformats.org/officeDocument/2006/relationships/tags" Target="../tags/tag1026.xml"/><Relationship Id="rId76" Type="http://schemas.openxmlformats.org/officeDocument/2006/relationships/tags" Target="../tags/tag1025.xml"/><Relationship Id="rId75" Type="http://schemas.openxmlformats.org/officeDocument/2006/relationships/tags" Target="../tags/tag1024.xml"/><Relationship Id="rId74" Type="http://schemas.openxmlformats.org/officeDocument/2006/relationships/tags" Target="../tags/tag1023.xml"/><Relationship Id="rId73" Type="http://schemas.openxmlformats.org/officeDocument/2006/relationships/tags" Target="../tags/tag1022.xml"/><Relationship Id="rId72" Type="http://schemas.openxmlformats.org/officeDocument/2006/relationships/tags" Target="../tags/tag1021.xml"/><Relationship Id="rId71" Type="http://schemas.openxmlformats.org/officeDocument/2006/relationships/tags" Target="../tags/tag1020.xml"/><Relationship Id="rId70" Type="http://schemas.openxmlformats.org/officeDocument/2006/relationships/tags" Target="../tags/tag1019.xml"/><Relationship Id="rId7" Type="http://schemas.openxmlformats.org/officeDocument/2006/relationships/tags" Target="../tags/tag956.xml"/><Relationship Id="rId69" Type="http://schemas.openxmlformats.org/officeDocument/2006/relationships/tags" Target="../tags/tag1018.xml"/><Relationship Id="rId68" Type="http://schemas.openxmlformats.org/officeDocument/2006/relationships/tags" Target="../tags/tag1017.xml"/><Relationship Id="rId67" Type="http://schemas.openxmlformats.org/officeDocument/2006/relationships/tags" Target="../tags/tag1016.xml"/><Relationship Id="rId66" Type="http://schemas.openxmlformats.org/officeDocument/2006/relationships/tags" Target="../tags/tag1015.xml"/><Relationship Id="rId65" Type="http://schemas.openxmlformats.org/officeDocument/2006/relationships/tags" Target="../tags/tag1014.xml"/><Relationship Id="rId64" Type="http://schemas.openxmlformats.org/officeDocument/2006/relationships/tags" Target="../tags/tag1013.xml"/><Relationship Id="rId63" Type="http://schemas.openxmlformats.org/officeDocument/2006/relationships/tags" Target="../tags/tag1012.xml"/><Relationship Id="rId62" Type="http://schemas.openxmlformats.org/officeDocument/2006/relationships/tags" Target="../tags/tag1011.xml"/><Relationship Id="rId61" Type="http://schemas.openxmlformats.org/officeDocument/2006/relationships/tags" Target="../tags/tag1010.xml"/><Relationship Id="rId60" Type="http://schemas.openxmlformats.org/officeDocument/2006/relationships/tags" Target="../tags/tag1009.xml"/><Relationship Id="rId6" Type="http://schemas.openxmlformats.org/officeDocument/2006/relationships/tags" Target="../tags/tag955.xml"/><Relationship Id="rId59" Type="http://schemas.openxmlformats.org/officeDocument/2006/relationships/tags" Target="../tags/tag1008.xml"/><Relationship Id="rId58" Type="http://schemas.openxmlformats.org/officeDocument/2006/relationships/tags" Target="../tags/tag1007.xml"/><Relationship Id="rId57" Type="http://schemas.openxmlformats.org/officeDocument/2006/relationships/tags" Target="../tags/tag1006.xml"/><Relationship Id="rId56" Type="http://schemas.openxmlformats.org/officeDocument/2006/relationships/tags" Target="../tags/tag1005.xml"/><Relationship Id="rId55" Type="http://schemas.openxmlformats.org/officeDocument/2006/relationships/tags" Target="../tags/tag1004.xml"/><Relationship Id="rId54" Type="http://schemas.openxmlformats.org/officeDocument/2006/relationships/tags" Target="../tags/tag1003.xml"/><Relationship Id="rId53" Type="http://schemas.openxmlformats.org/officeDocument/2006/relationships/tags" Target="../tags/tag1002.xml"/><Relationship Id="rId52" Type="http://schemas.openxmlformats.org/officeDocument/2006/relationships/tags" Target="../tags/tag1001.xml"/><Relationship Id="rId51" Type="http://schemas.openxmlformats.org/officeDocument/2006/relationships/tags" Target="../tags/tag1000.xml"/><Relationship Id="rId50" Type="http://schemas.openxmlformats.org/officeDocument/2006/relationships/tags" Target="../tags/tag999.xml"/><Relationship Id="rId5" Type="http://schemas.openxmlformats.org/officeDocument/2006/relationships/tags" Target="../tags/tag954.xml"/><Relationship Id="rId49" Type="http://schemas.openxmlformats.org/officeDocument/2006/relationships/tags" Target="../tags/tag998.xml"/><Relationship Id="rId48" Type="http://schemas.openxmlformats.org/officeDocument/2006/relationships/tags" Target="../tags/tag997.xml"/><Relationship Id="rId47" Type="http://schemas.openxmlformats.org/officeDocument/2006/relationships/tags" Target="../tags/tag996.xml"/><Relationship Id="rId46" Type="http://schemas.openxmlformats.org/officeDocument/2006/relationships/tags" Target="../tags/tag995.xml"/><Relationship Id="rId45" Type="http://schemas.openxmlformats.org/officeDocument/2006/relationships/tags" Target="../tags/tag994.xml"/><Relationship Id="rId44" Type="http://schemas.openxmlformats.org/officeDocument/2006/relationships/tags" Target="../tags/tag993.xml"/><Relationship Id="rId43" Type="http://schemas.openxmlformats.org/officeDocument/2006/relationships/tags" Target="../tags/tag992.xml"/><Relationship Id="rId42" Type="http://schemas.openxmlformats.org/officeDocument/2006/relationships/tags" Target="../tags/tag991.xml"/><Relationship Id="rId41" Type="http://schemas.openxmlformats.org/officeDocument/2006/relationships/tags" Target="../tags/tag990.xml"/><Relationship Id="rId40" Type="http://schemas.openxmlformats.org/officeDocument/2006/relationships/tags" Target="../tags/tag989.xml"/><Relationship Id="rId4" Type="http://schemas.openxmlformats.org/officeDocument/2006/relationships/tags" Target="../tags/tag953.xml"/><Relationship Id="rId39" Type="http://schemas.openxmlformats.org/officeDocument/2006/relationships/tags" Target="../tags/tag988.xml"/><Relationship Id="rId38" Type="http://schemas.openxmlformats.org/officeDocument/2006/relationships/tags" Target="../tags/tag987.xml"/><Relationship Id="rId37" Type="http://schemas.openxmlformats.org/officeDocument/2006/relationships/tags" Target="../tags/tag986.xml"/><Relationship Id="rId36" Type="http://schemas.openxmlformats.org/officeDocument/2006/relationships/tags" Target="../tags/tag985.xml"/><Relationship Id="rId35" Type="http://schemas.openxmlformats.org/officeDocument/2006/relationships/tags" Target="../tags/tag984.xml"/><Relationship Id="rId34" Type="http://schemas.openxmlformats.org/officeDocument/2006/relationships/tags" Target="../tags/tag983.xml"/><Relationship Id="rId33" Type="http://schemas.openxmlformats.org/officeDocument/2006/relationships/tags" Target="../tags/tag982.xml"/><Relationship Id="rId32" Type="http://schemas.openxmlformats.org/officeDocument/2006/relationships/tags" Target="../tags/tag981.xml"/><Relationship Id="rId31" Type="http://schemas.openxmlformats.org/officeDocument/2006/relationships/tags" Target="../tags/tag980.xml"/><Relationship Id="rId30" Type="http://schemas.openxmlformats.org/officeDocument/2006/relationships/tags" Target="../tags/tag979.xml"/><Relationship Id="rId3" Type="http://schemas.openxmlformats.org/officeDocument/2006/relationships/tags" Target="../tags/tag952.xml"/><Relationship Id="rId29" Type="http://schemas.openxmlformats.org/officeDocument/2006/relationships/tags" Target="../tags/tag978.xml"/><Relationship Id="rId28" Type="http://schemas.openxmlformats.org/officeDocument/2006/relationships/tags" Target="../tags/tag977.xml"/><Relationship Id="rId27" Type="http://schemas.openxmlformats.org/officeDocument/2006/relationships/tags" Target="../tags/tag976.xml"/><Relationship Id="rId26" Type="http://schemas.openxmlformats.org/officeDocument/2006/relationships/tags" Target="../tags/tag975.xml"/><Relationship Id="rId25" Type="http://schemas.openxmlformats.org/officeDocument/2006/relationships/tags" Target="../tags/tag974.xml"/><Relationship Id="rId24" Type="http://schemas.openxmlformats.org/officeDocument/2006/relationships/tags" Target="../tags/tag973.xml"/><Relationship Id="rId23" Type="http://schemas.openxmlformats.org/officeDocument/2006/relationships/tags" Target="../tags/tag972.xml"/><Relationship Id="rId22" Type="http://schemas.openxmlformats.org/officeDocument/2006/relationships/tags" Target="../tags/tag971.xml"/><Relationship Id="rId21" Type="http://schemas.openxmlformats.org/officeDocument/2006/relationships/tags" Target="../tags/tag970.xml"/><Relationship Id="rId20" Type="http://schemas.openxmlformats.org/officeDocument/2006/relationships/tags" Target="../tags/tag969.xml"/><Relationship Id="rId2" Type="http://schemas.openxmlformats.org/officeDocument/2006/relationships/tags" Target="../tags/tag951.xml"/><Relationship Id="rId19" Type="http://schemas.openxmlformats.org/officeDocument/2006/relationships/tags" Target="../tags/tag968.xml"/><Relationship Id="rId18" Type="http://schemas.openxmlformats.org/officeDocument/2006/relationships/tags" Target="../tags/tag967.xml"/><Relationship Id="rId17" Type="http://schemas.openxmlformats.org/officeDocument/2006/relationships/tags" Target="../tags/tag966.xml"/><Relationship Id="rId16" Type="http://schemas.openxmlformats.org/officeDocument/2006/relationships/tags" Target="../tags/tag965.xml"/><Relationship Id="rId15" Type="http://schemas.openxmlformats.org/officeDocument/2006/relationships/tags" Target="../tags/tag964.xml"/><Relationship Id="rId146" Type="http://schemas.openxmlformats.org/officeDocument/2006/relationships/slideLayout" Target="../slideLayouts/slideLayout6.xml"/><Relationship Id="rId145" Type="http://schemas.openxmlformats.org/officeDocument/2006/relationships/tags" Target="../tags/tag1094.xml"/><Relationship Id="rId144" Type="http://schemas.openxmlformats.org/officeDocument/2006/relationships/tags" Target="../tags/tag1093.xml"/><Relationship Id="rId143" Type="http://schemas.openxmlformats.org/officeDocument/2006/relationships/tags" Target="../tags/tag1092.xml"/><Relationship Id="rId142" Type="http://schemas.openxmlformats.org/officeDocument/2006/relationships/tags" Target="../tags/tag1091.xml"/><Relationship Id="rId141" Type="http://schemas.openxmlformats.org/officeDocument/2006/relationships/tags" Target="../tags/tag1090.xml"/><Relationship Id="rId140" Type="http://schemas.openxmlformats.org/officeDocument/2006/relationships/tags" Target="../tags/tag1089.xml"/><Relationship Id="rId14" Type="http://schemas.openxmlformats.org/officeDocument/2006/relationships/tags" Target="../tags/tag963.xml"/><Relationship Id="rId139" Type="http://schemas.openxmlformats.org/officeDocument/2006/relationships/tags" Target="../tags/tag1088.xml"/><Relationship Id="rId138" Type="http://schemas.openxmlformats.org/officeDocument/2006/relationships/tags" Target="../tags/tag1087.xml"/><Relationship Id="rId137" Type="http://schemas.openxmlformats.org/officeDocument/2006/relationships/tags" Target="../tags/tag1086.xml"/><Relationship Id="rId136" Type="http://schemas.openxmlformats.org/officeDocument/2006/relationships/tags" Target="../tags/tag1085.xml"/><Relationship Id="rId135" Type="http://schemas.openxmlformats.org/officeDocument/2006/relationships/tags" Target="../tags/tag1084.xml"/><Relationship Id="rId134" Type="http://schemas.openxmlformats.org/officeDocument/2006/relationships/tags" Target="../tags/tag1083.xml"/><Relationship Id="rId133" Type="http://schemas.openxmlformats.org/officeDocument/2006/relationships/tags" Target="../tags/tag1082.xml"/><Relationship Id="rId132" Type="http://schemas.openxmlformats.org/officeDocument/2006/relationships/tags" Target="../tags/tag1081.xml"/><Relationship Id="rId131" Type="http://schemas.openxmlformats.org/officeDocument/2006/relationships/tags" Target="../tags/tag1080.xml"/><Relationship Id="rId130" Type="http://schemas.openxmlformats.org/officeDocument/2006/relationships/tags" Target="../tags/tag1079.xml"/><Relationship Id="rId13" Type="http://schemas.openxmlformats.org/officeDocument/2006/relationships/tags" Target="../tags/tag962.xml"/><Relationship Id="rId129" Type="http://schemas.openxmlformats.org/officeDocument/2006/relationships/tags" Target="../tags/tag1078.xml"/><Relationship Id="rId128" Type="http://schemas.openxmlformats.org/officeDocument/2006/relationships/tags" Target="../tags/tag1077.xml"/><Relationship Id="rId127" Type="http://schemas.openxmlformats.org/officeDocument/2006/relationships/tags" Target="../tags/tag1076.xml"/><Relationship Id="rId126" Type="http://schemas.openxmlformats.org/officeDocument/2006/relationships/tags" Target="../tags/tag1075.xml"/><Relationship Id="rId125" Type="http://schemas.openxmlformats.org/officeDocument/2006/relationships/tags" Target="../tags/tag1074.xml"/><Relationship Id="rId124" Type="http://schemas.openxmlformats.org/officeDocument/2006/relationships/tags" Target="../tags/tag1073.xml"/><Relationship Id="rId123" Type="http://schemas.openxmlformats.org/officeDocument/2006/relationships/tags" Target="../tags/tag1072.xml"/><Relationship Id="rId122" Type="http://schemas.openxmlformats.org/officeDocument/2006/relationships/tags" Target="../tags/tag1071.xml"/><Relationship Id="rId121" Type="http://schemas.openxmlformats.org/officeDocument/2006/relationships/tags" Target="../tags/tag1070.xml"/><Relationship Id="rId120" Type="http://schemas.openxmlformats.org/officeDocument/2006/relationships/tags" Target="../tags/tag1069.xml"/><Relationship Id="rId12" Type="http://schemas.openxmlformats.org/officeDocument/2006/relationships/tags" Target="../tags/tag961.xml"/><Relationship Id="rId119" Type="http://schemas.openxmlformats.org/officeDocument/2006/relationships/tags" Target="../tags/tag1068.xml"/><Relationship Id="rId118" Type="http://schemas.openxmlformats.org/officeDocument/2006/relationships/tags" Target="../tags/tag1067.xml"/><Relationship Id="rId117" Type="http://schemas.openxmlformats.org/officeDocument/2006/relationships/tags" Target="../tags/tag1066.xml"/><Relationship Id="rId116" Type="http://schemas.openxmlformats.org/officeDocument/2006/relationships/tags" Target="../tags/tag1065.xml"/><Relationship Id="rId115" Type="http://schemas.openxmlformats.org/officeDocument/2006/relationships/tags" Target="../tags/tag1064.xml"/><Relationship Id="rId114" Type="http://schemas.openxmlformats.org/officeDocument/2006/relationships/tags" Target="../tags/tag1063.xml"/><Relationship Id="rId113" Type="http://schemas.openxmlformats.org/officeDocument/2006/relationships/tags" Target="../tags/tag1062.xml"/><Relationship Id="rId112" Type="http://schemas.openxmlformats.org/officeDocument/2006/relationships/tags" Target="../tags/tag1061.xml"/><Relationship Id="rId111" Type="http://schemas.openxmlformats.org/officeDocument/2006/relationships/tags" Target="../tags/tag1060.xml"/><Relationship Id="rId110" Type="http://schemas.openxmlformats.org/officeDocument/2006/relationships/tags" Target="../tags/tag1059.xml"/><Relationship Id="rId11" Type="http://schemas.openxmlformats.org/officeDocument/2006/relationships/tags" Target="../tags/tag960.xml"/><Relationship Id="rId109" Type="http://schemas.openxmlformats.org/officeDocument/2006/relationships/tags" Target="../tags/tag1058.xml"/><Relationship Id="rId108" Type="http://schemas.openxmlformats.org/officeDocument/2006/relationships/tags" Target="../tags/tag1057.xml"/><Relationship Id="rId107" Type="http://schemas.openxmlformats.org/officeDocument/2006/relationships/tags" Target="../tags/tag1056.xml"/><Relationship Id="rId106" Type="http://schemas.openxmlformats.org/officeDocument/2006/relationships/tags" Target="../tags/tag1055.xml"/><Relationship Id="rId105" Type="http://schemas.openxmlformats.org/officeDocument/2006/relationships/tags" Target="../tags/tag1054.xml"/><Relationship Id="rId104" Type="http://schemas.openxmlformats.org/officeDocument/2006/relationships/tags" Target="../tags/tag1053.xml"/><Relationship Id="rId103" Type="http://schemas.openxmlformats.org/officeDocument/2006/relationships/tags" Target="../tags/tag1052.xml"/><Relationship Id="rId102" Type="http://schemas.openxmlformats.org/officeDocument/2006/relationships/tags" Target="../tags/tag1051.xml"/><Relationship Id="rId101" Type="http://schemas.openxmlformats.org/officeDocument/2006/relationships/tags" Target="../tags/tag1050.xml"/><Relationship Id="rId100" Type="http://schemas.openxmlformats.org/officeDocument/2006/relationships/tags" Target="../tags/tag1049.xml"/><Relationship Id="rId10" Type="http://schemas.openxmlformats.org/officeDocument/2006/relationships/tags" Target="../tags/tag959.xml"/><Relationship Id="rId1" Type="http://schemas.openxmlformats.org/officeDocument/2006/relationships/tags" Target="../tags/tag950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tags" Target="../tags/tag1193.xml"/><Relationship Id="rId98" Type="http://schemas.openxmlformats.org/officeDocument/2006/relationships/tags" Target="../tags/tag1192.xml"/><Relationship Id="rId97" Type="http://schemas.openxmlformats.org/officeDocument/2006/relationships/tags" Target="../tags/tag1191.xml"/><Relationship Id="rId96" Type="http://schemas.openxmlformats.org/officeDocument/2006/relationships/tags" Target="../tags/tag1190.xml"/><Relationship Id="rId95" Type="http://schemas.openxmlformats.org/officeDocument/2006/relationships/tags" Target="../tags/tag1189.xml"/><Relationship Id="rId94" Type="http://schemas.openxmlformats.org/officeDocument/2006/relationships/tags" Target="../tags/tag1188.xml"/><Relationship Id="rId93" Type="http://schemas.openxmlformats.org/officeDocument/2006/relationships/tags" Target="../tags/tag1187.xml"/><Relationship Id="rId92" Type="http://schemas.openxmlformats.org/officeDocument/2006/relationships/tags" Target="../tags/tag1186.xml"/><Relationship Id="rId91" Type="http://schemas.openxmlformats.org/officeDocument/2006/relationships/tags" Target="../tags/tag1185.xml"/><Relationship Id="rId90" Type="http://schemas.openxmlformats.org/officeDocument/2006/relationships/tags" Target="../tags/tag1184.xml"/><Relationship Id="rId9" Type="http://schemas.openxmlformats.org/officeDocument/2006/relationships/tags" Target="../tags/tag1103.xml"/><Relationship Id="rId89" Type="http://schemas.openxmlformats.org/officeDocument/2006/relationships/tags" Target="../tags/tag1183.xml"/><Relationship Id="rId88" Type="http://schemas.openxmlformats.org/officeDocument/2006/relationships/tags" Target="../tags/tag1182.xml"/><Relationship Id="rId87" Type="http://schemas.openxmlformats.org/officeDocument/2006/relationships/tags" Target="../tags/tag1181.xml"/><Relationship Id="rId86" Type="http://schemas.openxmlformats.org/officeDocument/2006/relationships/tags" Target="../tags/tag1180.xml"/><Relationship Id="rId85" Type="http://schemas.openxmlformats.org/officeDocument/2006/relationships/tags" Target="../tags/tag1179.xml"/><Relationship Id="rId84" Type="http://schemas.openxmlformats.org/officeDocument/2006/relationships/tags" Target="../tags/tag1178.xml"/><Relationship Id="rId83" Type="http://schemas.openxmlformats.org/officeDocument/2006/relationships/tags" Target="../tags/tag1177.xml"/><Relationship Id="rId82" Type="http://schemas.openxmlformats.org/officeDocument/2006/relationships/tags" Target="../tags/tag1176.xml"/><Relationship Id="rId81" Type="http://schemas.openxmlformats.org/officeDocument/2006/relationships/tags" Target="../tags/tag1175.xml"/><Relationship Id="rId80" Type="http://schemas.openxmlformats.org/officeDocument/2006/relationships/tags" Target="../tags/tag1174.xml"/><Relationship Id="rId8" Type="http://schemas.openxmlformats.org/officeDocument/2006/relationships/tags" Target="../tags/tag1102.xml"/><Relationship Id="rId79" Type="http://schemas.openxmlformats.org/officeDocument/2006/relationships/tags" Target="../tags/tag1173.xml"/><Relationship Id="rId78" Type="http://schemas.openxmlformats.org/officeDocument/2006/relationships/tags" Target="../tags/tag1172.xml"/><Relationship Id="rId77" Type="http://schemas.openxmlformats.org/officeDocument/2006/relationships/tags" Target="../tags/tag1171.xml"/><Relationship Id="rId76" Type="http://schemas.openxmlformats.org/officeDocument/2006/relationships/tags" Target="../tags/tag1170.xml"/><Relationship Id="rId75" Type="http://schemas.openxmlformats.org/officeDocument/2006/relationships/tags" Target="../tags/tag1169.xml"/><Relationship Id="rId74" Type="http://schemas.openxmlformats.org/officeDocument/2006/relationships/tags" Target="../tags/tag1168.xml"/><Relationship Id="rId73" Type="http://schemas.openxmlformats.org/officeDocument/2006/relationships/tags" Target="../tags/tag1167.xml"/><Relationship Id="rId72" Type="http://schemas.openxmlformats.org/officeDocument/2006/relationships/tags" Target="../tags/tag1166.xml"/><Relationship Id="rId71" Type="http://schemas.openxmlformats.org/officeDocument/2006/relationships/tags" Target="../tags/tag1165.xml"/><Relationship Id="rId70" Type="http://schemas.openxmlformats.org/officeDocument/2006/relationships/tags" Target="../tags/tag1164.xml"/><Relationship Id="rId7" Type="http://schemas.openxmlformats.org/officeDocument/2006/relationships/tags" Target="../tags/tag1101.xml"/><Relationship Id="rId69" Type="http://schemas.openxmlformats.org/officeDocument/2006/relationships/tags" Target="../tags/tag1163.xml"/><Relationship Id="rId68" Type="http://schemas.openxmlformats.org/officeDocument/2006/relationships/tags" Target="../tags/tag1162.xml"/><Relationship Id="rId67" Type="http://schemas.openxmlformats.org/officeDocument/2006/relationships/tags" Target="../tags/tag1161.xml"/><Relationship Id="rId66" Type="http://schemas.openxmlformats.org/officeDocument/2006/relationships/tags" Target="../tags/tag1160.xml"/><Relationship Id="rId65" Type="http://schemas.openxmlformats.org/officeDocument/2006/relationships/tags" Target="../tags/tag1159.xml"/><Relationship Id="rId64" Type="http://schemas.openxmlformats.org/officeDocument/2006/relationships/tags" Target="../tags/tag1158.xml"/><Relationship Id="rId63" Type="http://schemas.openxmlformats.org/officeDocument/2006/relationships/tags" Target="../tags/tag1157.xml"/><Relationship Id="rId62" Type="http://schemas.openxmlformats.org/officeDocument/2006/relationships/tags" Target="../tags/tag1156.xml"/><Relationship Id="rId61" Type="http://schemas.openxmlformats.org/officeDocument/2006/relationships/tags" Target="../tags/tag1155.xml"/><Relationship Id="rId60" Type="http://schemas.openxmlformats.org/officeDocument/2006/relationships/tags" Target="../tags/tag1154.xml"/><Relationship Id="rId6" Type="http://schemas.openxmlformats.org/officeDocument/2006/relationships/tags" Target="../tags/tag1100.xml"/><Relationship Id="rId59" Type="http://schemas.openxmlformats.org/officeDocument/2006/relationships/tags" Target="../tags/tag1153.xml"/><Relationship Id="rId58" Type="http://schemas.openxmlformats.org/officeDocument/2006/relationships/tags" Target="../tags/tag1152.xml"/><Relationship Id="rId57" Type="http://schemas.openxmlformats.org/officeDocument/2006/relationships/tags" Target="../tags/tag1151.xml"/><Relationship Id="rId56" Type="http://schemas.openxmlformats.org/officeDocument/2006/relationships/tags" Target="../tags/tag1150.xml"/><Relationship Id="rId55" Type="http://schemas.openxmlformats.org/officeDocument/2006/relationships/tags" Target="../tags/tag1149.xml"/><Relationship Id="rId54" Type="http://schemas.openxmlformats.org/officeDocument/2006/relationships/tags" Target="../tags/tag1148.xml"/><Relationship Id="rId53" Type="http://schemas.openxmlformats.org/officeDocument/2006/relationships/tags" Target="../tags/tag1147.xml"/><Relationship Id="rId52" Type="http://schemas.openxmlformats.org/officeDocument/2006/relationships/tags" Target="../tags/tag1146.xml"/><Relationship Id="rId51" Type="http://schemas.openxmlformats.org/officeDocument/2006/relationships/tags" Target="../tags/tag1145.xml"/><Relationship Id="rId50" Type="http://schemas.openxmlformats.org/officeDocument/2006/relationships/tags" Target="../tags/tag1144.xml"/><Relationship Id="rId5" Type="http://schemas.openxmlformats.org/officeDocument/2006/relationships/tags" Target="../tags/tag1099.xml"/><Relationship Id="rId49" Type="http://schemas.openxmlformats.org/officeDocument/2006/relationships/tags" Target="../tags/tag1143.xml"/><Relationship Id="rId48" Type="http://schemas.openxmlformats.org/officeDocument/2006/relationships/tags" Target="../tags/tag1142.xml"/><Relationship Id="rId47" Type="http://schemas.openxmlformats.org/officeDocument/2006/relationships/tags" Target="../tags/tag1141.xml"/><Relationship Id="rId46" Type="http://schemas.openxmlformats.org/officeDocument/2006/relationships/tags" Target="../tags/tag1140.xml"/><Relationship Id="rId45" Type="http://schemas.openxmlformats.org/officeDocument/2006/relationships/tags" Target="../tags/tag1139.xml"/><Relationship Id="rId44" Type="http://schemas.openxmlformats.org/officeDocument/2006/relationships/tags" Target="../tags/tag1138.xml"/><Relationship Id="rId43" Type="http://schemas.openxmlformats.org/officeDocument/2006/relationships/tags" Target="../tags/tag1137.xml"/><Relationship Id="rId42" Type="http://schemas.openxmlformats.org/officeDocument/2006/relationships/tags" Target="../tags/tag1136.xml"/><Relationship Id="rId41" Type="http://schemas.openxmlformats.org/officeDocument/2006/relationships/tags" Target="../tags/tag1135.xml"/><Relationship Id="rId40" Type="http://schemas.openxmlformats.org/officeDocument/2006/relationships/tags" Target="../tags/tag1134.xml"/><Relationship Id="rId4" Type="http://schemas.openxmlformats.org/officeDocument/2006/relationships/tags" Target="../tags/tag1098.xml"/><Relationship Id="rId39" Type="http://schemas.openxmlformats.org/officeDocument/2006/relationships/tags" Target="../tags/tag1133.xml"/><Relationship Id="rId38" Type="http://schemas.openxmlformats.org/officeDocument/2006/relationships/tags" Target="../tags/tag1132.xml"/><Relationship Id="rId37" Type="http://schemas.openxmlformats.org/officeDocument/2006/relationships/tags" Target="../tags/tag1131.xml"/><Relationship Id="rId36" Type="http://schemas.openxmlformats.org/officeDocument/2006/relationships/tags" Target="../tags/tag1130.xml"/><Relationship Id="rId35" Type="http://schemas.openxmlformats.org/officeDocument/2006/relationships/tags" Target="../tags/tag1129.xml"/><Relationship Id="rId34" Type="http://schemas.openxmlformats.org/officeDocument/2006/relationships/tags" Target="../tags/tag1128.xml"/><Relationship Id="rId33" Type="http://schemas.openxmlformats.org/officeDocument/2006/relationships/tags" Target="../tags/tag1127.xml"/><Relationship Id="rId32" Type="http://schemas.openxmlformats.org/officeDocument/2006/relationships/tags" Target="../tags/tag1126.xml"/><Relationship Id="rId31" Type="http://schemas.openxmlformats.org/officeDocument/2006/relationships/tags" Target="../tags/tag1125.xml"/><Relationship Id="rId30" Type="http://schemas.openxmlformats.org/officeDocument/2006/relationships/tags" Target="../tags/tag1124.xml"/><Relationship Id="rId3" Type="http://schemas.openxmlformats.org/officeDocument/2006/relationships/tags" Target="../tags/tag1097.xml"/><Relationship Id="rId29" Type="http://schemas.openxmlformats.org/officeDocument/2006/relationships/tags" Target="../tags/tag1123.xml"/><Relationship Id="rId28" Type="http://schemas.openxmlformats.org/officeDocument/2006/relationships/tags" Target="../tags/tag1122.xml"/><Relationship Id="rId27" Type="http://schemas.openxmlformats.org/officeDocument/2006/relationships/tags" Target="../tags/tag1121.xml"/><Relationship Id="rId26" Type="http://schemas.openxmlformats.org/officeDocument/2006/relationships/tags" Target="../tags/tag1120.xml"/><Relationship Id="rId25" Type="http://schemas.openxmlformats.org/officeDocument/2006/relationships/tags" Target="../tags/tag1119.xml"/><Relationship Id="rId24" Type="http://schemas.openxmlformats.org/officeDocument/2006/relationships/tags" Target="../tags/tag1118.xml"/><Relationship Id="rId23" Type="http://schemas.openxmlformats.org/officeDocument/2006/relationships/tags" Target="../tags/tag1117.xml"/><Relationship Id="rId22" Type="http://schemas.openxmlformats.org/officeDocument/2006/relationships/tags" Target="../tags/tag1116.xml"/><Relationship Id="rId21" Type="http://schemas.openxmlformats.org/officeDocument/2006/relationships/tags" Target="../tags/tag1115.xml"/><Relationship Id="rId20" Type="http://schemas.openxmlformats.org/officeDocument/2006/relationships/tags" Target="../tags/tag1114.xml"/><Relationship Id="rId2" Type="http://schemas.openxmlformats.org/officeDocument/2006/relationships/tags" Target="../tags/tag1096.xml"/><Relationship Id="rId19" Type="http://schemas.openxmlformats.org/officeDocument/2006/relationships/tags" Target="../tags/tag1113.xml"/><Relationship Id="rId18" Type="http://schemas.openxmlformats.org/officeDocument/2006/relationships/tags" Target="../tags/tag1112.xml"/><Relationship Id="rId17" Type="http://schemas.openxmlformats.org/officeDocument/2006/relationships/tags" Target="../tags/tag1111.xml"/><Relationship Id="rId16" Type="http://schemas.openxmlformats.org/officeDocument/2006/relationships/tags" Target="../tags/tag1110.xml"/><Relationship Id="rId15" Type="http://schemas.openxmlformats.org/officeDocument/2006/relationships/tags" Target="../tags/tag1109.xml"/><Relationship Id="rId14" Type="http://schemas.openxmlformats.org/officeDocument/2006/relationships/tags" Target="../tags/tag1108.xml"/><Relationship Id="rId13" Type="http://schemas.openxmlformats.org/officeDocument/2006/relationships/tags" Target="../tags/tag1107.xml"/><Relationship Id="rId120" Type="http://schemas.openxmlformats.org/officeDocument/2006/relationships/slideLayout" Target="../slideLayouts/slideLayout6.xml"/><Relationship Id="rId12" Type="http://schemas.openxmlformats.org/officeDocument/2006/relationships/tags" Target="../tags/tag1106.xml"/><Relationship Id="rId119" Type="http://schemas.openxmlformats.org/officeDocument/2006/relationships/tags" Target="../tags/tag1213.xml"/><Relationship Id="rId118" Type="http://schemas.openxmlformats.org/officeDocument/2006/relationships/tags" Target="../tags/tag1212.xml"/><Relationship Id="rId117" Type="http://schemas.openxmlformats.org/officeDocument/2006/relationships/tags" Target="../tags/tag1211.xml"/><Relationship Id="rId116" Type="http://schemas.openxmlformats.org/officeDocument/2006/relationships/tags" Target="../tags/tag1210.xml"/><Relationship Id="rId115" Type="http://schemas.openxmlformats.org/officeDocument/2006/relationships/tags" Target="../tags/tag1209.xml"/><Relationship Id="rId114" Type="http://schemas.openxmlformats.org/officeDocument/2006/relationships/tags" Target="../tags/tag1208.xml"/><Relationship Id="rId113" Type="http://schemas.openxmlformats.org/officeDocument/2006/relationships/tags" Target="../tags/tag1207.xml"/><Relationship Id="rId112" Type="http://schemas.openxmlformats.org/officeDocument/2006/relationships/tags" Target="../tags/tag1206.xml"/><Relationship Id="rId111" Type="http://schemas.openxmlformats.org/officeDocument/2006/relationships/tags" Target="../tags/tag1205.xml"/><Relationship Id="rId110" Type="http://schemas.openxmlformats.org/officeDocument/2006/relationships/tags" Target="../tags/tag1204.xml"/><Relationship Id="rId11" Type="http://schemas.openxmlformats.org/officeDocument/2006/relationships/tags" Target="../tags/tag1105.xml"/><Relationship Id="rId109" Type="http://schemas.openxmlformats.org/officeDocument/2006/relationships/tags" Target="../tags/tag1203.xml"/><Relationship Id="rId108" Type="http://schemas.openxmlformats.org/officeDocument/2006/relationships/tags" Target="../tags/tag1202.xml"/><Relationship Id="rId107" Type="http://schemas.openxmlformats.org/officeDocument/2006/relationships/tags" Target="../tags/tag1201.xml"/><Relationship Id="rId106" Type="http://schemas.openxmlformats.org/officeDocument/2006/relationships/tags" Target="../tags/tag1200.xml"/><Relationship Id="rId105" Type="http://schemas.openxmlformats.org/officeDocument/2006/relationships/tags" Target="../tags/tag1199.xml"/><Relationship Id="rId104" Type="http://schemas.openxmlformats.org/officeDocument/2006/relationships/tags" Target="../tags/tag1198.xml"/><Relationship Id="rId103" Type="http://schemas.openxmlformats.org/officeDocument/2006/relationships/tags" Target="../tags/tag1197.xml"/><Relationship Id="rId102" Type="http://schemas.openxmlformats.org/officeDocument/2006/relationships/tags" Target="../tags/tag1196.xml"/><Relationship Id="rId101" Type="http://schemas.openxmlformats.org/officeDocument/2006/relationships/tags" Target="../tags/tag1195.xml"/><Relationship Id="rId100" Type="http://schemas.openxmlformats.org/officeDocument/2006/relationships/tags" Target="../tags/tag1194.xml"/><Relationship Id="rId10" Type="http://schemas.openxmlformats.org/officeDocument/2006/relationships/tags" Target="../tags/tag1104.xml"/><Relationship Id="rId1" Type="http://schemas.openxmlformats.org/officeDocument/2006/relationships/tags" Target="../tags/tag1095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99" Type="http://schemas.openxmlformats.org/officeDocument/2006/relationships/tags" Target="../tags/tag1310.xml"/><Relationship Id="rId98" Type="http://schemas.openxmlformats.org/officeDocument/2006/relationships/tags" Target="../tags/tag1309.xml"/><Relationship Id="rId97" Type="http://schemas.openxmlformats.org/officeDocument/2006/relationships/tags" Target="../tags/tag1308.xml"/><Relationship Id="rId96" Type="http://schemas.openxmlformats.org/officeDocument/2006/relationships/tags" Target="../tags/tag1307.xml"/><Relationship Id="rId95" Type="http://schemas.openxmlformats.org/officeDocument/2006/relationships/tags" Target="../tags/tag1306.xml"/><Relationship Id="rId94" Type="http://schemas.openxmlformats.org/officeDocument/2006/relationships/tags" Target="../tags/tag1305.xml"/><Relationship Id="rId93" Type="http://schemas.openxmlformats.org/officeDocument/2006/relationships/tags" Target="../tags/tag1304.xml"/><Relationship Id="rId92" Type="http://schemas.openxmlformats.org/officeDocument/2006/relationships/tags" Target="../tags/tag1303.xml"/><Relationship Id="rId91" Type="http://schemas.openxmlformats.org/officeDocument/2006/relationships/tags" Target="../tags/tag1302.xml"/><Relationship Id="rId90" Type="http://schemas.openxmlformats.org/officeDocument/2006/relationships/tags" Target="../tags/tag1301.xml"/><Relationship Id="rId9" Type="http://schemas.openxmlformats.org/officeDocument/2006/relationships/tags" Target="../tags/tag1220.xml"/><Relationship Id="rId89" Type="http://schemas.openxmlformats.org/officeDocument/2006/relationships/tags" Target="../tags/tag1300.xml"/><Relationship Id="rId88" Type="http://schemas.openxmlformats.org/officeDocument/2006/relationships/tags" Target="../tags/tag1299.xml"/><Relationship Id="rId87" Type="http://schemas.openxmlformats.org/officeDocument/2006/relationships/tags" Target="../tags/tag1298.xml"/><Relationship Id="rId86" Type="http://schemas.openxmlformats.org/officeDocument/2006/relationships/tags" Target="../tags/tag1297.xml"/><Relationship Id="rId85" Type="http://schemas.openxmlformats.org/officeDocument/2006/relationships/tags" Target="../tags/tag1296.xml"/><Relationship Id="rId84" Type="http://schemas.openxmlformats.org/officeDocument/2006/relationships/tags" Target="../tags/tag1295.xml"/><Relationship Id="rId83" Type="http://schemas.openxmlformats.org/officeDocument/2006/relationships/tags" Target="../tags/tag1294.xml"/><Relationship Id="rId82" Type="http://schemas.openxmlformats.org/officeDocument/2006/relationships/tags" Target="../tags/tag1293.xml"/><Relationship Id="rId81" Type="http://schemas.openxmlformats.org/officeDocument/2006/relationships/tags" Target="../tags/tag1292.xml"/><Relationship Id="rId80" Type="http://schemas.openxmlformats.org/officeDocument/2006/relationships/tags" Target="../tags/tag1291.xml"/><Relationship Id="rId8" Type="http://schemas.openxmlformats.org/officeDocument/2006/relationships/tags" Target="../tags/tag1219.xml"/><Relationship Id="rId79" Type="http://schemas.openxmlformats.org/officeDocument/2006/relationships/tags" Target="../tags/tag1290.xml"/><Relationship Id="rId78" Type="http://schemas.openxmlformats.org/officeDocument/2006/relationships/tags" Target="../tags/tag1289.xml"/><Relationship Id="rId77" Type="http://schemas.openxmlformats.org/officeDocument/2006/relationships/tags" Target="../tags/tag1288.xml"/><Relationship Id="rId76" Type="http://schemas.openxmlformats.org/officeDocument/2006/relationships/tags" Target="../tags/tag1287.xml"/><Relationship Id="rId75" Type="http://schemas.openxmlformats.org/officeDocument/2006/relationships/tags" Target="../tags/tag1286.xml"/><Relationship Id="rId74" Type="http://schemas.openxmlformats.org/officeDocument/2006/relationships/tags" Target="../tags/tag1285.xml"/><Relationship Id="rId73" Type="http://schemas.openxmlformats.org/officeDocument/2006/relationships/tags" Target="../tags/tag1284.xml"/><Relationship Id="rId72" Type="http://schemas.openxmlformats.org/officeDocument/2006/relationships/tags" Target="../tags/tag1283.xml"/><Relationship Id="rId71" Type="http://schemas.openxmlformats.org/officeDocument/2006/relationships/tags" Target="../tags/tag1282.xml"/><Relationship Id="rId70" Type="http://schemas.openxmlformats.org/officeDocument/2006/relationships/tags" Target="../tags/tag1281.xml"/><Relationship Id="rId7" Type="http://schemas.openxmlformats.org/officeDocument/2006/relationships/tags" Target="../tags/tag1218.xml"/><Relationship Id="rId69" Type="http://schemas.openxmlformats.org/officeDocument/2006/relationships/tags" Target="../tags/tag1280.xml"/><Relationship Id="rId68" Type="http://schemas.openxmlformats.org/officeDocument/2006/relationships/tags" Target="../tags/tag1279.xml"/><Relationship Id="rId67" Type="http://schemas.openxmlformats.org/officeDocument/2006/relationships/tags" Target="../tags/tag1278.xml"/><Relationship Id="rId66" Type="http://schemas.openxmlformats.org/officeDocument/2006/relationships/tags" Target="../tags/tag1277.xml"/><Relationship Id="rId65" Type="http://schemas.openxmlformats.org/officeDocument/2006/relationships/tags" Target="../tags/tag1276.xml"/><Relationship Id="rId64" Type="http://schemas.openxmlformats.org/officeDocument/2006/relationships/tags" Target="../tags/tag1275.xml"/><Relationship Id="rId63" Type="http://schemas.openxmlformats.org/officeDocument/2006/relationships/tags" Target="../tags/tag1274.xml"/><Relationship Id="rId62" Type="http://schemas.openxmlformats.org/officeDocument/2006/relationships/tags" Target="../tags/tag1273.xml"/><Relationship Id="rId61" Type="http://schemas.openxmlformats.org/officeDocument/2006/relationships/tags" Target="../tags/tag1272.xml"/><Relationship Id="rId60" Type="http://schemas.openxmlformats.org/officeDocument/2006/relationships/tags" Target="../tags/tag1271.xml"/><Relationship Id="rId6" Type="http://schemas.openxmlformats.org/officeDocument/2006/relationships/tags" Target="../tags/tag1217.xml"/><Relationship Id="rId59" Type="http://schemas.openxmlformats.org/officeDocument/2006/relationships/tags" Target="../tags/tag1270.xml"/><Relationship Id="rId58" Type="http://schemas.openxmlformats.org/officeDocument/2006/relationships/tags" Target="../tags/tag1269.xml"/><Relationship Id="rId57" Type="http://schemas.openxmlformats.org/officeDocument/2006/relationships/tags" Target="../tags/tag1268.xml"/><Relationship Id="rId56" Type="http://schemas.openxmlformats.org/officeDocument/2006/relationships/tags" Target="../tags/tag1267.xml"/><Relationship Id="rId55" Type="http://schemas.openxmlformats.org/officeDocument/2006/relationships/tags" Target="../tags/tag1266.xml"/><Relationship Id="rId54" Type="http://schemas.openxmlformats.org/officeDocument/2006/relationships/tags" Target="../tags/tag1265.xml"/><Relationship Id="rId53" Type="http://schemas.openxmlformats.org/officeDocument/2006/relationships/tags" Target="../tags/tag1264.xml"/><Relationship Id="rId52" Type="http://schemas.openxmlformats.org/officeDocument/2006/relationships/tags" Target="../tags/tag1263.xml"/><Relationship Id="rId51" Type="http://schemas.openxmlformats.org/officeDocument/2006/relationships/tags" Target="../tags/tag1262.xml"/><Relationship Id="rId50" Type="http://schemas.openxmlformats.org/officeDocument/2006/relationships/tags" Target="../tags/tag1261.xml"/><Relationship Id="rId5" Type="http://schemas.openxmlformats.org/officeDocument/2006/relationships/tags" Target="../tags/tag1216.xml"/><Relationship Id="rId49" Type="http://schemas.openxmlformats.org/officeDocument/2006/relationships/tags" Target="../tags/tag1260.xml"/><Relationship Id="rId48" Type="http://schemas.openxmlformats.org/officeDocument/2006/relationships/tags" Target="../tags/tag1259.xml"/><Relationship Id="rId470" Type="http://schemas.openxmlformats.org/officeDocument/2006/relationships/slideLayout" Target="../slideLayouts/slideLayout6.xml"/><Relationship Id="rId47" Type="http://schemas.openxmlformats.org/officeDocument/2006/relationships/tags" Target="../tags/tag1258.xml"/><Relationship Id="rId469" Type="http://schemas.openxmlformats.org/officeDocument/2006/relationships/tags" Target="../tags/tag1680.xml"/><Relationship Id="rId468" Type="http://schemas.openxmlformats.org/officeDocument/2006/relationships/tags" Target="../tags/tag1679.xml"/><Relationship Id="rId467" Type="http://schemas.openxmlformats.org/officeDocument/2006/relationships/tags" Target="../tags/tag1678.xml"/><Relationship Id="rId466" Type="http://schemas.openxmlformats.org/officeDocument/2006/relationships/tags" Target="../tags/tag1677.xml"/><Relationship Id="rId465" Type="http://schemas.openxmlformats.org/officeDocument/2006/relationships/tags" Target="../tags/tag1676.xml"/><Relationship Id="rId464" Type="http://schemas.openxmlformats.org/officeDocument/2006/relationships/tags" Target="../tags/tag1675.xml"/><Relationship Id="rId463" Type="http://schemas.openxmlformats.org/officeDocument/2006/relationships/tags" Target="../tags/tag1674.xml"/><Relationship Id="rId462" Type="http://schemas.openxmlformats.org/officeDocument/2006/relationships/tags" Target="../tags/tag1673.xml"/><Relationship Id="rId461" Type="http://schemas.openxmlformats.org/officeDocument/2006/relationships/tags" Target="../tags/tag1672.xml"/><Relationship Id="rId460" Type="http://schemas.openxmlformats.org/officeDocument/2006/relationships/tags" Target="../tags/tag1671.xml"/><Relationship Id="rId46" Type="http://schemas.openxmlformats.org/officeDocument/2006/relationships/tags" Target="../tags/tag1257.xml"/><Relationship Id="rId459" Type="http://schemas.openxmlformats.org/officeDocument/2006/relationships/tags" Target="../tags/tag1670.xml"/><Relationship Id="rId458" Type="http://schemas.openxmlformats.org/officeDocument/2006/relationships/tags" Target="../tags/tag1669.xml"/><Relationship Id="rId457" Type="http://schemas.openxmlformats.org/officeDocument/2006/relationships/tags" Target="../tags/tag1668.xml"/><Relationship Id="rId456" Type="http://schemas.openxmlformats.org/officeDocument/2006/relationships/tags" Target="../tags/tag1667.xml"/><Relationship Id="rId455" Type="http://schemas.openxmlformats.org/officeDocument/2006/relationships/tags" Target="../tags/tag1666.xml"/><Relationship Id="rId454" Type="http://schemas.openxmlformats.org/officeDocument/2006/relationships/tags" Target="../tags/tag1665.xml"/><Relationship Id="rId453" Type="http://schemas.openxmlformats.org/officeDocument/2006/relationships/tags" Target="../tags/tag1664.xml"/><Relationship Id="rId452" Type="http://schemas.openxmlformats.org/officeDocument/2006/relationships/tags" Target="../tags/tag1663.xml"/><Relationship Id="rId451" Type="http://schemas.openxmlformats.org/officeDocument/2006/relationships/tags" Target="../tags/tag1662.xml"/><Relationship Id="rId450" Type="http://schemas.openxmlformats.org/officeDocument/2006/relationships/tags" Target="../tags/tag1661.xml"/><Relationship Id="rId45" Type="http://schemas.openxmlformats.org/officeDocument/2006/relationships/tags" Target="../tags/tag1256.xml"/><Relationship Id="rId449" Type="http://schemas.openxmlformats.org/officeDocument/2006/relationships/tags" Target="../tags/tag1660.xml"/><Relationship Id="rId448" Type="http://schemas.openxmlformats.org/officeDocument/2006/relationships/tags" Target="../tags/tag1659.xml"/><Relationship Id="rId447" Type="http://schemas.openxmlformats.org/officeDocument/2006/relationships/tags" Target="../tags/tag1658.xml"/><Relationship Id="rId446" Type="http://schemas.openxmlformats.org/officeDocument/2006/relationships/tags" Target="../tags/tag1657.xml"/><Relationship Id="rId445" Type="http://schemas.openxmlformats.org/officeDocument/2006/relationships/tags" Target="../tags/tag1656.xml"/><Relationship Id="rId444" Type="http://schemas.openxmlformats.org/officeDocument/2006/relationships/tags" Target="../tags/tag1655.xml"/><Relationship Id="rId443" Type="http://schemas.openxmlformats.org/officeDocument/2006/relationships/tags" Target="../tags/tag1654.xml"/><Relationship Id="rId442" Type="http://schemas.openxmlformats.org/officeDocument/2006/relationships/tags" Target="../tags/tag1653.xml"/><Relationship Id="rId441" Type="http://schemas.openxmlformats.org/officeDocument/2006/relationships/tags" Target="../tags/tag1652.xml"/><Relationship Id="rId440" Type="http://schemas.openxmlformats.org/officeDocument/2006/relationships/tags" Target="../tags/tag1651.xml"/><Relationship Id="rId44" Type="http://schemas.openxmlformats.org/officeDocument/2006/relationships/tags" Target="../tags/tag1255.xml"/><Relationship Id="rId439" Type="http://schemas.openxmlformats.org/officeDocument/2006/relationships/tags" Target="../tags/tag1650.xml"/><Relationship Id="rId438" Type="http://schemas.openxmlformats.org/officeDocument/2006/relationships/tags" Target="../tags/tag1649.xml"/><Relationship Id="rId437" Type="http://schemas.openxmlformats.org/officeDocument/2006/relationships/tags" Target="../tags/tag1648.xml"/><Relationship Id="rId436" Type="http://schemas.openxmlformats.org/officeDocument/2006/relationships/tags" Target="../tags/tag1647.xml"/><Relationship Id="rId435" Type="http://schemas.openxmlformats.org/officeDocument/2006/relationships/tags" Target="../tags/tag1646.xml"/><Relationship Id="rId434" Type="http://schemas.openxmlformats.org/officeDocument/2006/relationships/tags" Target="../tags/tag1645.xml"/><Relationship Id="rId433" Type="http://schemas.openxmlformats.org/officeDocument/2006/relationships/tags" Target="../tags/tag1644.xml"/><Relationship Id="rId432" Type="http://schemas.openxmlformats.org/officeDocument/2006/relationships/tags" Target="../tags/tag1643.xml"/><Relationship Id="rId431" Type="http://schemas.openxmlformats.org/officeDocument/2006/relationships/tags" Target="../tags/tag1642.xml"/><Relationship Id="rId430" Type="http://schemas.openxmlformats.org/officeDocument/2006/relationships/tags" Target="../tags/tag1641.xml"/><Relationship Id="rId43" Type="http://schemas.openxmlformats.org/officeDocument/2006/relationships/tags" Target="../tags/tag1254.xml"/><Relationship Id="rId429" Type="http://schemas.openxmlformats.org/officeDocument/2006/relationships/tags" Target="../tags/tag1640.xml"/><Relationship Id="rId428" Type="http://schemas.openxmlformats.org/officeDocument/2006/relationships/tags" Target="../tags/tag1639.xml"/><Relationship Id="rId427" Type="http://schemas.openxmlformats.org/officeDocument/2006/relationships/tags" Target="../tags/tag1638.xml"/><Relationship Id="rId426" Type="http://schemas.openxmlformats.org/officeDocument/2006/relationships/tags" Target="../tags/tag1637.xml"/><Relationship Id="rId425" Type="http://schemas.openxmlformats.org/officeDocument/2006/relationships/tags" Target="../tags/tag1636.xml"/><Relationship Id="rId424" Type="http://schemas.openxmlformats.org/officeDocument/2006/relationships/tags" Target="../tags/tag1635.xml"/><Relationship Id="rId423" Type="http://schemas.openxmlformats.org/officeDocument/2006/relationships/tags" Target="../tags/tag1634.xml"/><Relationship Id="rId422" Type="http://schemas.openxmlformats.org/officeDocument/2006/relationships/tags" Target="../tags/tag1633.xml"/><Relationship Id="rId421" Type="http://schemas.openxmlformats.org/officeDocument/2006/relationships/tags" Target="../tags/tag1632.xml"/><Relationship Id="rId420" Type="http://schemas.openxmlformats.org/officeDocument/2006/relationships/tags" Target="../tags/tag1631.xml"/><Relationship Id="rId42" Type="http://schemas.openxmlformats.org/officeDocument/2006/relationships/tags" Target="../tags/tag1253.xml"/><Relationship Id="rId419" Type="http://schemas.openxmlformats.org/officeDocument/2006/relationships/tags" Target="../tags/tag1630.xml"/><Relationship Id="rId418" Type="http://schemas.openxmlformats.org/officeDocument/2006/relationships/tags" Target="../tags/tag1629.xml"/><Relationship Id="rId417" Type="http://schemas.openxmlformats.org/officeDocument/2006/relationships/tags" Target="../tags/tag1628.xml"/><Relationship Id="rId416" Type="http://schemas.openxmlformats.org/officeDocument/2006/relationships/tags" Target="../tags/tag1627.xml"/><Relationship Id="rId415" Type="http://schemas.openxmlformats.org/officeDocument/2006/relationships/tags" Target="../tags/tag1626.xml"/><Relationship Id="rId414" Type="http://schemas.openxmlformats.org/officeDocument/2006/relationships/tags" Target="../tags/tag1625.xml"/><Relationship Id="rId413" Type="http://schemas.openxmlformats.org/officeDocument/2006/relationships/tags" Target="../tags/tag1624.xml"/><Relationship Id="rId412" Type="http://schemas.openxmlformats.org/officeDocument/2006/relationships/tags" Target="../tags/tag1623.xml"/><Relationship Id="rId411" Type="http://schemas.openxmlformats.org/officeDocument/2006/relationships/tags" Target="../tags/tag1622.xml"/><Relationship Id="rId410" Type="http://schemas.openxmlformats.org/officeDocument/2006/relationships/tags" Target="../tags/tag1621.xml"/><Relationship Id="rId41" Type="http://schemas.openxmlformats.org/officeDocument/2006/relationships/tags" Target="../tags/tag1252.xml"/><Relationship Id="rId409" Type="http://schemas.openxmlformats.org/officeDocument/2006/relationships/tags" Target="../tags/tag1620.xml"/><Relationship Id="rId408" Type="http://schemas.openxmlformats.org/officeDocument/2006/relationships/tags" Target="../tags/tag1619.xml"/><Relationship Id="rId407" Type="http://schemas.openxmlformats.org/officeDocument/2006/relationships/tags" Target="../tags/tag1618.xml"/><Relationship Id="rId406" Type="http://schemas.openxmlformats.org/officeDocument/2006/relationships/tags" Target="../tags/tag1617.xml"/><Relationship Id="rId405" Type="http://schemas.openxmlformats.org/officeDocument/2006/relationships/tags" Target="../tags/tag1616.xml"/><Relationship Id="rId404" Type="http://schemas.openxmlformats.org/officeDocument/2006/relationships/tags" Target="../tags/tag1615.xml"/><Relationship Id="rId403" Type="http://schemas.openxmlformats.org/officeDocument/2006/relationships/tags" Target="../tags/tag1614.xml"/><Relationship Id="rId402" Type="http://schemas.openxmlformats.org/officeDocument/2006/relationships/tags" Target="../tags/tag1613.xml"/><Relationship Id="rId401" Type="http://schemas.openxmlformats.org/officeDocument/2006/relationships/tags" Target="../tags/tag1612.xml"/><Relationship Id="rId400" Type="http://schemas.openxmlformats.org/officeDocument/2006/relationships/tags" Target="../tags/tag1611.xml"/><Relationship Id="rId40" Type="http://schemas.openxmlformats.org/officeDocument/2006/relationships/tags" Target="../tags/tag1251.xml"/><Relationship Id="rId4" Type="http://schemas.openxmlformats.org/officeDocument/2006/relationships/tags" Target="../tags/tag1215.xml"/><Relationship Id="rId399" Type="http://schemas.openxmlformats.org/officeDocument/2006/relationships/tags" Target="../tags/tag1610.xml"/><Relationship Id="rId398" Type="http://schemas.openxmlformats.org/officeDocument/2006/relationships/tags" Target="../tags/tag1609.xml"/><Relationship Id="rId397" Type="http://schemas.openxmlformats.org/officeDocument/2006/relationships/tags" Target="../tags/tag1608.xml"/><Relationship Id="rId396" Type="http://schemas.openxmlformats.org/officeDocument/2006/relationships/tags" Target="../tags/tag1607.xml"/><Relationship Id="rId395" Type="http://schemas.openxmlformats.org/officeDocument/2006/relationships/tags" Target="../tags/tag1606.xml"/><Relationship Id="rId394" Type="http://schemas.openxmlformats.org/officeDocument/2006/relationships/tags" Target="../tags/tag1605.xml"/><Relationship Id="rId393" Type="http://schemas.openxmlformats.org/officeDocument/2006/relationships/tags" Target="../tags/tag1604.xml"/><Relationship Id="rId392" Type="http://schemas.openxmlformats.org/officeDocument/2006/relationships/tags" Target="../tags/tag1603.xml"/><Relationship Id="rId391" Type="http://schemas.openxmlformats.org/officeDocument/2006/relationships/tags" Target="../tags/tag1602.xml"/><Relationship Id="rId390" Type="http://schemas.openxmlformats.org/officeDocument/2006/relationships/tags" Target="../tags/tag1601.xml"/><Relationship Id="rId39" Type="http://schemas.openxmlformats.org/officeDocument/2006/relationships/tags" Target="../tags/tag1250.xml"/><Relationship Id="rId389" Type="http://schemas.openxmlformats.org/officeDocument/2006/relationships/tags" Target="../tags/tag1600.xml"/><Relationship Id="rId388" Type="http://schemas.openxmlformats.org/officeDocument/2006/relationships/tags" Target="../tags/tag1599.xml"/><Relationship Id="rId387" Type="http://schemas.openxmlformats.org/officeDocument/2006/relationships/tags" Target="../tags/tag1598.xml"/><Relationship Id="rId386" Type="http://schemas.openxmlformats.org/officeDocument/2006/relationships/tags" Target="../tags/tag1597.xml"/><Relationship Id="rId385" Type="http://schemas.openxmlformats.org/officeDocument/2006/relationships/tags" Target="../tags/tag1596.xml"/><Relationship Id="rId384" Type="http://schemas.openxmlformats.org/officeDocument/2006/relationships/tags" Target="../tags/tag1595.xml"/><Relationship Id="rId383" Type="http://schemas.openxmlformats.org/officeDocument/2006/relationships/tags" Target="../tags/tag1594.xml"/><Relationship Id="rId382" Type="http://schemas.openxmlformats.org/officeDocument/2006/relationships/tags" Target="../tags/tag1593.xml"/><Relationship Id="rId381" Type="http://schemas.openxmlformats.org/officeDocument/2006/relationships/tags" Target="../tags/tag1592.xml"/><Relationship Id="rId380" Type="http://schemas.openxmlformats.org/officeDocument/2006/relationships/tags" Target="../tags/tag1591.xml"/><Relationship Id="rId38" Type="http://schemas.openxmlformats.org/officeDocument/2006/relationships/tags" Target="../tags/tag1249.xml"/><Relationship Id="rId379" Type="http://schemas.openxmlformats.org/officeDocument/2006/relationships/tags" Target="../tags/tag1590.xml"/><Relationship Id="rId378" Type="http://schemas.openxmlformats.org/officeDocument/2006/relationships/tags" Target="../tags/tag1589.xml"/><Relationship Id="rId377" Type="http://schemas.openxmlformats.org/officeDocument/2006/relationships/tags" Target="../tags/tag1588.xml"/><Relationship Id="rId376" Type="http://schemas.openxmlformats.org/officeDocument/2006/relationships/tags" Target="../tags/tag1587.xml"/><Relationship Id="rId375" Type="http://schemas.openxmlformats.org/officeDocument/2006/relationships/tags" Target="../tags/tag1586.xml"/><Relationship Id="rId374" Type="http://schemas.openxmlformats.org/officeDocument/2006/relationships/tags" Target="../tags/tag1585.xml"/><Relationship Id="rId373" Type="http://schemas.openxmlformats.org/officeDocument/2006/relationships/tags" Target="../tags/tag1584.xml"/><Relationship Id="rId372" Type="http://schemas.openxmlformats.org/officeDocument/2006/relationships/tags" Target="../tags/tag1583.xml"/><Relationship Id="rId371" Type="http://schemas.openxmlformats.org/officeDocument/2006/relationships/tags" Target="../tags/tag1582.xml"/><Relationship Id="rId370" Type="http://schemas.openxmlformats.org/officeDocument/2006/relationships/tags" Target="../tags/tag1581.xml"/><Relationship Id="rId37" Type="http://schemas.openxmlformats.org/officeDocument/2006/relationships/tags" Target="../tags/tag1248.xml"/><Relationship Id="rId369" Type="http://schemas.openxmlformats.org/officeDocument/2006/relationships/tags" Target="../tags/tag1580.xml"/><Relationship Id="rId368" Type="http://schemas.openxmlformats.org/officeDocument/2006/relationships/tags" Target="../tags/tag1579.xml"/><Relationship Id="rId367" Type="http://schemas.openxmlformats.org/officeDocument/2006/relationships/tags" Target="../tags/tag1578.xml"/><Relationship Id="rId366" Type="http://schemas.openxmlformats.org/officeDocument/2006/relationships/tags" Target="../tags/tag1577.xml"/><Relationship Id="rId365" Type="http://schemas.openxmlformats.org/officeDocument/2006/relationships/tags" Target="../tags/tag1576.xml"/><Relationship Id="rId364" Type="http://schemas.openxmlformats.org/officeDocument/2006/relationships/tags" Target="../tags/tag1575.xml"/><Relationship Id="rId363" Type="http://schemas.openxmlformats.org/officeDocument/2006/relationships/tags" Target="../tags/tag1574.xml"/><Relationship Id="rId362" Type="http://schemas.openxmlformats.org/officeDocument/2006/relationships/tags" Target="../tags/tag1573.xml"/><Relationship Id="rId361" Type="http://schemas.openxmlformats.org/officeDocument/2006/relationships/tags" Target="../tags/tag1572.xml"/><Relationship Id="rId360" Type="http://schemas.openxmlformats.org/officeDocument/2006/relationships/tags" Target="../tags/tag1571.xml"/><Relationship Id="rId36" Type="http://schemas.openxmlformats.org/officeDocument/2006/relationships/tags" Target="../tags/tag1247.xml"/><Relationship Id="rId359" Type="http://schemas.openxmlformats.org/officeDocument/2006/relationships/tags" Target="../tags/tag1570.xml"/><Relationship Id="rId358" Type="http://schemas.openxmlformats.org/officeDocument/2006/relationships/tags" Target="../tags/tag1569.xml"/><Relationship Id="rId357" Type="http://schemas.openxmlformats.org/officeDocument/2006/relationships/tags" Target="../tags/tag1568.xml"/><Relationship Id="rId356" Type="http://schemas.openxmlformats.org/officeDocument/2006/relationships/tags" Target="../tags/tag1567.xml"/><Relationship Id="rId355" Type="http://schemas.openxmlformats.org/officeDocument/2006/relationships/tags" Target="../tags/tag1566.xml"/><Relationship Id="rId354" Type="http://schemas.openxmlformats.org/officeDocument/2006/relationships/tags" Target="../tags/tag1565.xml"/><Relationship Id="rId353" Type="http://schemas.openxmlformats.org/officeDocument/2006/relationships/tags" Target="../tags/tag1564.xml"/><Relationship Id="rId352" Type="http://schemas.openxmlformats.org/officeDocument/2006/relationships/tags" Target="../tags/tag1563.xml"/><Relationship Id="rId351" Type="http://schemas.openxmlformats.org/officeDocument/2006/relationships/tags" Target="../tags/tag1562.xml"/><Relationship Id="rId350" Type="http://schemas.openxmlformats.org/officeDocument/2006/relationships/tags" Target="../tags/tag1561.xml"/><Relationship Id="rId35" Type="http://schemas.openxmlformats.org/officeDocument/2006/relationships/tags" Target="../tags/tag1246.xml"/><Relationship Id="rId349" Type="http://schemas.openxmlformats.org/officeDocument/2006/relationships/tags" Target="../tags/tag1560.xml"/><Relationship Id="rId348" Type="http://schemas.openxmlformats.org/officeDocument/2006/relationships/tags" Target="../tags/tag1559.xml"/><Relationship Id="rId347" Type="http://schemas.openxmlformats.org/officeDocument/2006/relationships/tags" Target="../tags/tag1558.xml"/><Relationship Id="rId346" Type="http://schemas.openxmlformats.org/officeDocument/2006/relationships/tags" Target="../tags/tag1557.xml"/><Relationship Id="rId345" Type="http://schemas.openxmlformats.org/officeDocument/2006/relationships/tags" Target="../tags/tag1556.xml"/><Relationship Id="rId344" Type="http://schemas.openxmlformats.org/officeDocument/2006/relationships/tags" Target="../tags/tag1555.xml"/><Relationship Id="rId343" Type="http://schemas.openxmlformats.org/officeDocument/2006/relationships/tags" Target="../tags/tag1554.xml"/><Relationship Id="rId342" Type="http://schemas.openxmlformats.org/officeDocument/2006/relationships/tags" Target="../tags/tag1553.xml"/><Relationship Id="rId341" Type="http://schemas.openxmlformats.org/officeDocument/2006/relationships/tags" Target="../tags/tag1552.xml"/><Relationship Id="rId340" Type="http://schemas.openxmlformats.org/officeDocument/2006/relationships/tags" Target="../tags/tag1551.xml"/><Relationship Id="rId34" Type="http://schemas.openxmlformats.org/officeDocument/2006/relationships/tags" Target="../tags/tag1245.xml"/><Relationship Id="rId339" Type="http://schemas.openxmlformats.org/officeDocument/2006/relationships/tags" Target="../tags/tag1550.xml"/><Relationship Id="rId338" Type="http://schemas.openxmlformats.org/officeDocument/2006/relationships/tags" Target="../tags/tag1549.xml"/><Relationship Id="rId337" Type="http://schemas.openxmlformats.org/officeDocument/2006/relationships/tags" Target="../tags/tag1548.xml"/><Relationship Id="rId336" Type="http://schemas.openxmlformats.org/officeDocument/2006/relationships/tags" Target="../tags/tag1547.xml"/><Relationship Id="rId335" Type="http://schemas.openxmlformats.org/officeDocument/2006/relationships/tags" Target="../tags/tag1546.xml"/><Relationship Id="rId334" Type="http://schemas.openxmlformats.org/officeDocument/2006/relationships/tags" Target="../tags/tag1545.xml"/><Relationship Id="rId333" Type="http://schemas.openxmlformats.org/officeDocument/2006/relationships/tags" Target="../tags/tag1544.xml"/><Relationship Id="rId332" Type="http://schemas.openxmlformats.org/officeDocument/2006/relationships/tags" Target="../tags/tag1543.xml"/><Relationship Id="rId331" Type="http://schemas.openxmlformats.org/officeDocument/2006/relationships/tags" Target="../tags/tag1542.xml"/><Relationship Id="rId330" Type="http://schemas.openxmlformats.org/officeDocument/2006/relationships/tags" Target="../tags/tag1541.xml"/><Relationship Id="rId33" Type="http://schemas.openxmlformats.org/officeDocument/2006/relationships/tags" Target="../tags/tag1244.xml"/><Relationship Id="rId329" Type="http://schemas.openxmlformats.org/officeDocument/2006/relationships/tags" Target="../tags/tag1540.xml"/><Relationship Id="rId328" Type="http://schemas.openxmlformats.org/officeDocument/2006/relationships/tags" Target="../tags/tag1539.xml"/><Relationship Id="rId327" Type="http://schemas.openxmlformats.org/officeDocument/2006/relationships/tags" Target="../tags/tag1538.xml"/><Relationship Id="rId326" Type="http://schemas.openxmlformats.org/officeDocument/2006/relationships/tags" Target="../tags/tag1537.xml"/><Relationship Id="rId325" Type="http://schemas.openxmlformats.org/officeDocument/2006/relationships/tags" Target="../tags/tag1536.xml"/><Relationship Id="rId324" Type="http://schemas.openxmlformats.org/officeDocument/2006/relationships/tags" Target="../tags/tag1535.xml"/><Relationship Id="rId323" Type="http://schemas.openxmlformats.org/officeDocument/2006/relationships/tags" Target="../tags/tag1534.xml"/><Relationship Id="rId322" Type="http://schemas.openxmlformats.org/officeDocument/2006/relationships/tags" Target="../tags/tag1533.xml"/><Relationship Id="rId321" Type="http://schemas.openxmlformats.org/officeDocument/2006/relationships/tags" Target="../tags/tag1532.xml"/><Relationship Id="rId320" Type="http://schemas.openxmlformats.org/officeDocument/2006/relationships/tags" Target="../tags/tag1531.xml"/><Relationship Id="rId32" Type="http://schemas.openxmlformats.org/officeDocument/2006/relationships/tags" Target="../tags/tag1243.xml"/><Relationship Id="rId319" Type="http://schemas.openxmlformats.org/officeDocument/2006/relationships/tags" Target="../tags/tag1530.xml"/><Relationship Id="rId318" Type="http://schemas.openxmlformats.org/officeDocument/2006/relationships/tags" Target="../tags/tag1529.xml"/><Relationship Id="rId317" Type="http://schemas.openxmlformats.org/officeDocument/2006/relationships/tags" Target="../tags/tag1528.xml"/><Relationship Id="rId316" Type="http://schemas.openxmlformats.org/officeDocument/2006/relationships/tags" Target="../tags/tag1527.xml"/><Relationship Id="rId315" Type="http://schemas.openxmlformats.org/officeDocument/2006/relationships/tags" Target="../tags/tag1526.xml"/><Relationship Id="rId314" Type="http://schemas.openxmlformats.org/officeDocument/2006/relationships/tags" Target="../tags/tag1525.xml"/><Relationship Id="rId313" Type="http://schemas.openxmlformats.org/officeDocument/2006/relationships/tags" Target="../tags/tag1524.xml"/><Relationship Id="rId312" Type="http://schemas.openxmlformats.org/officeDocument/2006/relationships/tags" Target="../tags/tag1523.xml"/><Relationship Id="rId311" Type="http://schemas.openxmlformats.org/officeDocument/2006/relationships/tags" Target="../tags/tag1522.xml"/><Relationship Id="rId310" Type="http://schemas.openxmlformats.org/officeDocument/2006/relationships/tags" Target="../tags/tag1521.xml"/><Relationship Id="rId31" Type="http://schemas.openxmlformats.org/officeDocument/2006/relationships/tags" Target="../tags/tag1242.xml"/><Relationship Id="rId309" Type="http://schemas.openxmlformats.org/officeDocument/2006/relationships/tags" Target="../tags/tag1520.xml"/><Relationship Id="rId308" Type="http://schemas.openxmlformats.org/officeDocument/2006/relationships/tags" Target="../tags/tag1519.xml"/><Relationship Id="rId307" Type="http://schemas.openxmlformats.org/officeDocument/2006/relationships/tags" Target="../tags/tag1518.xml"/><Relationship Id="rId306" Type="http://schemas.openxmlformats.org/officeDocument/2006/relationships/tags" Target="../tags/tag1517.xml"/><Relationship Id="rId305" Type="http://schemas.openxmlformats.org/officeDocument/2006/relationships/tags" Target="../tags/tag1516.xml"/><Relationship Id="rId304" Type="http://schemas.openxmlformats.org/officeDocument/2006/relationships/tags" Target="../tags/tag1515.xml"/><Relationship Id="rId303" Type="http://schemas.openxmlformats.org/officeDocument/2006/relationships/tags" Target="../tags/tag1514.xml"/><Relationship Id="rId302" Type="http://schemas.openxmlformats.org/officeDocument/2006/relationships/tags" Target="../tags/tag1513.xml"/><Relationship Id="rId301" Type="http://schemas.openxmlformats.org/officeDocument/2006/relationships/tags" Target="../tags/tag1512.xml"/><Relationship Id="rId300" Type="http://schemas.openxmlformats.org/officeDocument/2006/relationships/tags" Target="../tags/tag1511.xml"/><Relationship Id="rId30" Type="http://schemas.openxmlformats.org/officeDocument/2006/relationships/tags" Target="../tags/tag1241.xml"/><Relationship Id="rId3" Type="http://schemas.openxmlformats.org/officeDocument/2006/relationships/tags" Target="../tags/tag1214.xml"/><Relationship Id="rId299" Type="http://schemas.openxmlformats.org/officeDocument/2006/relationships/tags" Target="../tags/tag1510.xml"/><Relationship Id="rId298" Type="http://schemas.openxmlformats.org/officeDocument/2006/relationships/tags" Target="../tags/tag1509.xml"/><Relationship Id="rId297" Type="http://schemas.openxmlformats.org/officeDocument/2006/relationships/tags" Target="../tags/tag1508.xml"/><Relationship Id="rId296" Type="http://schemas.openxmlformats.org/officeDocument/2006/relationships/tags" Target="../tags/tag1507.xml"/><Relationship Id="rId295" Type="http://schemas.openxmlformats.org/officeDocument/2006/relationships/tags" Target="../tags/tag1506.xml"/><Relationship Id="rId294" Type="http://schemas.openxmlformats.org/officeDocument/2006/relationships/tags" Target="../tags/tag1505.xml"/><Relationship Id="rId293" Type="http://schemas.openxmlformats.org/officeDocument/2006/relationships/tags" Target="../tags/tag1504.xml"/><Relationship Id="rId292" Type="http://schemas.openxmlformats.org/officeDocument/2006/relationships/tags" Target="../tags/tag1503.xml"/><Relationship Id="rId291" Type="http://schemas.openxmlformats.org/officeDocument/2006/relationships/tags" Target="../tags/tag1502.xml"/><Relationship Id="rId290" Type="http://schemas.openxmlformats.org/officeDocument/2006/relationships/tags" Target="../tags/tag1501.xml"/><Relationship Id="rId29" Type="http://schemas.openxmlformats.org/officeDocument/2006/relationships/tags" Target="../tags/tag1240.xml"/><Relationship Id="rId289" Type="http://schemas.openxmlformats.org/officeDocument/2006/relationships/tags" Target="../tags/tag1500.xml"/><Relationship Id="rId288" Type="http://schemas.openxmlformats.org/officeDocument/2006/relationships/tags" Target="../tags/tag1499.xml"/><Relationship Id="rId287" Type="http://schemas.openxmlformats.org/officeDocument/2006/relationships/tags" Target="../tags/tag1498.xml"/><Relationship Id="rId286" Type="http://schemas.openxmlformats.org/officeDocument/2006/relationships/tags" Target="../tags/tag1497.xml"/><Relationship Id="rId285" Type="http://schemas.openxmlformats.org/officeDocument/2006/relationships/tags" Target="../tags/tag1496.xml"/><Relationship Id="rId284" Type="http://schemas.openxmlformats.org/officeDocument/2006/relationships/tags" Target="../tags/tag1495.xml"/><Relationship Id="rId283" Type="http://schemas.openxmlformats.org/officeDocument/2006/relationships/tags" Target="../tags/tag1494.xml"/><Relationship Id="rId282" Type="http://schemas.openxmlformats.org/officeDocument/2006/relationships/tags" Target="../tags/tag1493.xml"/><Relationship Id="rId281" Type="http://schemas.openxmlformats.org/officeDocument/2006/relationships/tags" Target="../tags/tag1492.xml"/><Relationship Id="rId280" Type="http://schemas.openxmlformats.org/officeDocument/2006/relationships/tags" Target="../tags/tag1491.xml"/><Relationship Id="rId28" Type="http://schemas.openxmlformats.org/officeDocument/2006/relationships/tags" Target="../tags/tag1239.xml"/><Relationship Id="rId279" Type="http://schemas.openxmlformats.org/officeDocument/2006/relationships/tags" Target="../tags/tag1490.xml"/><Relationship Id="rId278" Type="http://schemas.openxmlformats.org/officeDocument/2006/relationships/tags" Target="../tags/tag1489.xml"/><Relationship Id="rId277" Type="http://schemas.openxmlformats.org/officeDocument/2006/relationships/tags" Target="../tags/tag1488.xml"/><Relationship Id="rId276" Type="http://schemas.openxmlformats.org/officeDocument/2006/relationships/tags" Target="../tags/tag1487.xml"/><Relationship Id="rId275" Type="http://schemas.openxmlformats.org/officeDocument/2006/relationships/tags" Target="../tags/tag1486.xml"/><Relationship Id="rId274" Type="http://schemas.openxmlformats.org/officeDocument/2006/relationships/tags" Target="../tags/tag1485.xml"/><Relationship Id="rId273" Type="http://schemas.openxmlformats.org/officeDocument/2006/relationships/tags" Target="../tags/tag1484.xml"/><Relationship Id="rId272" Type="http://schemas.openxmlformats.org/officeDocument/2006/relationships/tags" Target="../tags/tag1483.xml"/><Relationship Id="rId271" Type="http://schemas.openxmlformats.org/officeDocument/2006/relationships/tags" Target="../tags/tag1482.xml"/><Relationship Id="rId270" Type="http://schemas.openxmlformats.org/officeDocument/2006/relationships/tags" Target="../tags/tag1481.xml"/><Relationship Id="rId27" Type="http://schemas.openxmlformats.org/officeDocument/2006/relationships/tags" Target="../tags/tag1238.xml"/><Relationship Id="rId269" Type="http://schemas.openxmlformats.org/officeDocument/2006/relationships/tags" Target="../tags/tag1480.xml"/><Relationship Id="rId268" Type="http://schemas.openxmlformats.org/officeDocument/2006/relationships/tags" Target="../tags/tag1479.xml"/><Relationship Id="rId267" Type="http://schemas.openxmlformats.org/officeDocument/2006/relationships/tags" Target="../tags/tag1478.xml"/><Relationship Id="rId266" Type="http://schemas.openxmlformats.org/officeDocument/2006/relationships/tags" Target="../tags/tag1477.xml"/><Relationship Id="rId265" Type="http://schemas.openxmlformats.org/officeDocument/2006/relationships/tags" Target="../tags/tag1476.xml"/><Relationship Id="rId264" Type="http://schemas.openxmlformats.org/officeDocument/2006/relationships/tags" Target="../tags/tag1475.xml"/><Relationship Id="rId263" Type="http://schemas.openxmlformats.org/officeDocument/2006/relationships/tags" Target="../tags/tag1474.xml"/><Relationship Id="rId262" Type="http://schemas.openxmlformats.org/officeDocument/2006/relationships/tags" Target="../tags/tag1473.xml"/><Relationship Id="rId261" Type="http://schemas.openxmlformats.org/officeDocument/2006/relationships/tags" Target="../tags/tag1472.xml"/><Relationship Id="rId260" Type="http://schemas.openxmlformats.org/officeDocument/2006/relationships/tags" Target="../tags/tag1471.xml"/><Relationship Id="rId26" Type="http://schemas.openxmlformats.org/officeDocument/2006/relationships/tags" Target="../tags/tag1237.xml"/><Relationship Id="rId259" Type="http://schemas.openxmlformats.org/officeDocument/2006/relationships/tags" Target="../tags/tag1470.xml"/><Relationship Id="rId258" Type="http://schemas.openxmlformats.org/officeDocument/2006/relationships/tags" Target="../tags/tag1469.xml"/><Relationship Id="rId257" Type="http://schemas.openxmlformats.org/officeDocument/2006/relationships/tags" Target="../tags/tag1468.xml"/><Relationship Id="rId256" Type="http://schemas.openxmlformats.org/officeDocument/2006/relationships/tags" Target="../tags/tag1467.xml"/><Relationship Id="rId255" Type="http://schemas.openxmlformats.org/officeDocument/2006/relationships/tags" Target="../tags/tag1466.xml"/><Relationship Id="rId254" Type="http://schemas.openxmlformats.org/officeDocument/2006/relationships/tags" Target="../tags/tag1465.xml"/><Relationship Id="rId253" Type="http://schemas.openxmlformats.org/officeDocument/2006/relationships/tags" Target="../tags/tag1464.xml"/><Relationship Id="rId252" Type="http://schemas.openxmlformats.org/officeDocument/2006/relationships/tags" Target="../tags/tag1463.xml"/><Relationship Id="rId251" Type="http://schemas.openxmlformats.org/officeDocument/2006/relationships/tags" Target="../tags/tag1462.xml"/><Relationship Id="rId250" Type="http://schemas.openxmlformats.org/officeDocument/2006/relationships/tags" Target="../tags/tag1461.xml"/><Relationship Id="rId25" Type="http://schemas.openxmlformats.org/officeDocument/2006/relationships/tags" Target="../tags/tag1236.xml"/><Relationship Id="rId249" Type="http://schemas.openxmlformats.org/officeDocument/2006/relationships/tags" Target="../tags/tag1460.xml"/><Relationship Id="rId248" Type="http://schemas.openxmlformats.org/officeDocument/2006/relationships/tags" Target="../tags/tag1459.xml"/><Relationship Id="rId247" Type="http://schemas.openxmlformats.org/officeDocument/2006/relationships/tags" Target="../tags/tag1458.xml"/><Relationship Id="rId246" Type="http://schemas.openxmlformats.org/officeDocument/2006/relationships/tags" Target="../tags/tag1457.xml"/><Relationship Id="rId245" Type="http://schemas.openxmlformats.org/officeDocument/2006/relationships/tags" Target="../tags/tag1456.xml"/><Relationship Id="rId244" Type="http://schemas.openxmlformats.org/officeDocument/2006/relationships/tags" Target="../tags/tag1455.xml"/><Relationship Id="rId243" Type="http://schemas.openxmlformats.org/officeDocument/2006/relationships/tags" Target="../tags/tag1454.xml"/><Relationship Id="rId242" Type="http://schemas.openxmlformats.org/officeDocument/2006/relationships/tags" Target="../tags/tag1453.xml"/><Relationship Id="rId241" Type="http://schemas.openxmlformats.org/officeDocument/2006/relationships/tags" Target="../tags/tag1452.xml"/><Relationship Id="rId240" Type="http://schemas.openxmlformats.org/officeDocument/2006/relationships/tags" Target="../tags/tag1451.xml"/><Relationship Id="rId24" Type="http://schemas.openxmlformats.org/officeDocument/2006/relationships/tags" Target="../tags/tag1235.xml"/><Relationship Id="rId239" Type="http://schemas.openxmlformats.org/officeDocument/2006/relationships/tags" Target="../tags/tag1450.xml"/><Relationship Id="rId238" Type="http://schemas.openxmlformats.org/officeDocument/2006/relationships/tags" Target="../tags/tag1449.xml"/><Relationship Id="rId237" Type="http://schemas.openxmlformats.org/officeDocument/2006/relationships/tags" Target="../tags/tag1448.xml"/><Relationship Id="rId236" Type="http://schemas.openxmlformats.org/officeDocument/2006/relationships/tags" Target="../tags/tag1447.xml"/><Relationship Id="rId235" Type="http://schemas.openxmlformats.org/officeDocument/2006/relationships/tags" Target="../tags/tag1446.xml"/><Relationship Id="rId234" Type="http://schemas.openxmlformats.org/officeDocument/2006/relationships/tags" Target="../tags/tag1445.xml"/><Relationship Id="rId233" Type="http://schemas.openxmlformats.org/officeDocument/2006/relationships/tags" Target="../tags/tag1444.xml"/><Relationship Id="rId232" Type="http://schemas.openxmlformats.org/officeDocument/2006/relationships/tags" Target="../tags/tag1443.xml"/><Relationship Id="rId231" Type="http://schemas.openxmlformats.org/officeDocument/2006/relationships/tags" Target="../tags/tag1442.xml"/><Relationship Id="rId230" Type="http://schemas.openxmlformats.org/officeDocument/2006/relationships/tags" Target="../tags/tag1441.xml"/><Relationship Id="rId23" Type="http://schemas.openxmlformats.org/officeDocument/2006/relationships/tags" Target="../tags/tag1234.xml"/><Relationship Id="rId229" Type="http://schemas.openxmlformats.org/officeDocument/2006/relationships/tags" Target="../tags/tag1440.xml"/><Relationship Id="rId228" Type="http://schemas.openxmlformats.org/officeDocument/2006/relationships/tags" Target="../tags/tag1439.xml"/><Relationship Id="rId227" Type="http://schemas.openxmlformats.org/officeDocument/2006/relationships/tags" Target="../tags/tag1438.xml"/><Relationship Id="rId226" Type="http://schemas.openxmlformats.org/officeDocument/2006/relationships/tags" Target="../tags/tag1437.xml"/><Relationship Id="rId225" Type="http://schemas.openxmlformats.org/officeDocument/2006/relationships/tags" Target="../tags/tag1436.xml"/><Relationship Id="rId224" Type="http://schemas.openxmlformats.org/officeDocument/2006/relationships/tags" Target="../tags/tag1435.xml"/><Relationship Id="rId223" Type="http://schemas.openxmlformats.org/officeDocument/2006/relationships/tags" Target="../tags/tag1434.xml"/><Relationship Id="rId222" Type="http://schemas.openxmlformats.org/officeDocument/2006/relationships/tags" Target="../tags/tag1433.xml"/><Relationship Id="rId221" Type="http://schemas.openxmlformats.org/officeDocument/2006/relationships/tags" Target="../tags/tag1432.xml"/><Relationship Id="rId220" Type="http://schemas.openxmlformats.org/officeDocument/2006/relationships/tags" Target="../tags/tag1431.xml"/><Relationship Id="rId22" Type="http://schemas.openxmlformats.org/officeDocument/2006/relationships/tags" Target="../tags/tag1233.xml"/><Relationship Id="rId219" Type="http://schemas.openxmlformats.org/officeDocument/2006/relationships/tags" Target="../tags/tag1430.xml"/><Relationship Id="rId218" Type="http://schemas.openxmlformats.org/officeDocument/2006/relationships/tags" Target="../tags/tag1429.xml"/><Relationship Id="rId217" Type="http://schemas.openxmlformats.org/officeDocument/2006/relationships/tags" Target="../tags/tag1428.xml"/><Relationship Id="rId216" Type="http://schemas.openxmlformats.org/officeDocument/2006/relationships/tags" Target="../tags/tag1427.xml"/><Relationship Id="rId215" Type="http://schemas.openxmlformats.org/officeDocument/2006/relationships/tags" Target="../tags/tag1426.xml"/><Relationship Id="rId214" Type="http://schemas.openxmlformats.org/officeDocument/2006/relationships/tags" Target="../tags/tag1425.xml"/><Relationship Id="rId213" Type="http://schemas.openxmlformats.org/officeDocument/2006/relationships/tags" Target="../tags/tag1424.xml"/><Relationship Id="rId212" Type="http://schemas.openxmlformats.org/officeDocument/2006/relationships/tags" Target="../tags/tag1423.xml"/><Relationship Id="rId211" Type="http://schemas.openxmlformats.org/officeDocument/2006/relationships/tags" Target="../tags/tag1422.xml"/><Relationship Id="rId210" Type="http://schemas.openxmlformats.org/officeDocument/2006/relationships/tags" Target="../tags/tag1421.xml"/><Relationship Id="rId21" Type="http://schemas.openxmlformats.org/officeDocument/2006/relationships/tags" Target="../tags/tag1232.xml"/><Relationship Id="rId209" Type="http://schemas.openxmlformats.org/officeDocument/2006/relationships/tags" Target="../tags/tag1420.xml"/><Relationship Id="rId208" Type="http://schemas.openxmlformats.org/officeDocument/2006/relationships/tags" Target="../tags/tag1419.xml"/><Relationship Id="rId207" Type="http://schemas.openxmlformats.org/officeDocument/2006/relationships/tags" Target="../tags/tag1418.xml"/><Relationship Id="rId206" Type="http://schemas.openxmlformats.org/officeDocument/2006/relationships/tags" Target="../tags/tag1417.xml"/><Relationship Id="rId205" Type="http://schemas.openxmlformats.org/officeDocument/2006/relationships/tags" Target="../tags/tag1416.xml"/><Relationship Id="rId204" Type="http://schemas.openxmlformats.org/officeDocument/2006/relationships/tags" Target="../tags/tag1415.xml"/><Relationship Id="rId203" Type="http://schemas.openxmlformats.org/officeDocument/2006/relationships/tags" Target="../tags/tag1414.xml"/><Relationship Id="rId202" Type="http://schemas.openxmlformats.org/officeDocument/2006/relationships/tags" Target="../tags/tag1413.xml"/><Relationship Id="rId201" Type="http://schemas.openxmlformats.org/officeDocument/2006/relationships/tags" Target="../tags/tag1412.xml"/><Relationship Id="rId200" Type="http://schemas.openxmlformats.org/officeDocument/2006/relationships/tags" Target="../tags/tag1411.xml"/><Relationship Id="rId20" Type="http://schemas.openxmlformats.org/officeDocument/2006/relationships/tags" Target="../tags/tag1231.xml"/><Relationship Id="rId2" Type="http://schemas.openxmlformats.org/officeDocument/2006/relationships/image" Target="../media/image80.png"/><Relationship Id="rId199" Type="http://schemas.openxmlformats.org/officeDocument/2006/relationships/tags" Target="../tags/tag1410.xml"/><Relationship Id="rId198" Type="http://schemas.openxmlformats.org/officeDocument/2006/relationships/tags" Target="../tags/tag1409.xml"/><Relationship Id="rId197" Type="http://schemas.openxmlformats.org/officeDocument/2006/relationships/tags" Target="../tags/tag1408.xml"/><Relationship Id="rId196" Type="http://schemas.openxmlformats.org/officeDocument/2006/relationships/tags" Target="../tags/tag1407.xml"/><Relationship Id="rId195" Type="http://schemas.openxmlformats.org/officeDocument/2006/relationships/tags" Target="../tags/tag1406.xml"/><Relationship Id="rId194" Type="http://schemas.openxmlformats.org/officeDocument/2006/relationships/tags" Target="../tags/tag1405.xml"/><Relationship Id="rId193" Type="http://schemas.openxmlformats.org/officeDocument/2006/relationships/tags" Target="../tags/tag1404.xml"/><Relationship Id="rId192" Type="http://schemas.openxmlformats.org/officeDocument/2006/relationships/tags" Target="../tags/tag1403.xml"/><Relationship Id="rId191" Type="http://schemas.openxmlformats.org/officeDocument/2006/relationships/tags" Target="../tags/tag1402.xml"/><Relationship Id="rId190" Type="http://schemas.openxmlformats.org/officeDocument/2006/relationships/tags" Target="../tags/tag1401.xml"/><Relationship Id="rId19" Type="http://schemas.openxmlformats.org/officeDocument/2006/relationships/tags" Target="../tags/tag1230.xml"/><Relationship Id="rId189" Type="http://schemas.openxmlformats.org/officeDocument/2006/relationships/tags" Target="../tags/tag1400.xml"/><Relationship Id="rId188" Type="http://schemas.openxmlformats.org/officeDocument/2006/relationships/tags" Target="../tags/tag1399.xml"/><Relationship Id="rId187" Type="http://schemas.openxmlformats.org/officeDocument/2006/relationships/tags" Target="../tags/tag1398.xml"/><Relationship Id="rId186" Type="http://schemas.openxmlformats.org/officeDocument/2006/relationships/tags" Target="../tags/tag1397.xml"/><Relationship Id="rId185" Type="http://schemas.openxmlformats.org/officeDocument/2006/relationships/tags" Target="../tags/tag1396.xml"/><Relationship Id="rId184" Type="http://schemas.openxmlformats.org/officeDocument/2006/relationships/tags" Target="../tags/tag1395.xml"/><Relationship Id="rId183" Type="http://schemas.openxmlformats.org/officeDocument/2006/relationships/tags" Target="../tags/tag1394.xml"/><Relationship Id="rId182" Type="http://schemas.openxmlformats.org/officeDocument/2006/relationships/tags" Target="../tags/tag1393.xml"/><Relationship Id="rId181" Type="http://schemas.openxmlformats.org/officeDocument/2006/relationships/tags" Target="../tags/tag1392.xml"/><Relationship Id="rId180" Type="http://schemas.openxmlformats.org/officeDocument/2006/relationships/tags" Target="../tags/tag1391.xml"/><Relationship Id="rId18" Type="http://schemas.openxmlformats.org/officeDocument/2006/relationships/tags" Target="../tags/tag1229.xml"/><Relationship Id="rId179" Type="http://schemas.openxmlformats.org/officeDocument/2006/relationships/tags" Target="../tags/tag1390.xml"/><Relationship Id="rId178" Type="http://schemas.openxmlformats.org/officeDocument/2006/relationships/tags" Target="../tags/tag1389.xml"/><Relationship Id="rId177" Type="http://schemas.openxmlformats.org/officeDocument/2006/relationships/tags" Target="../tags/tag1388.xml"/><Relationship Id="rId176" Type="http://schemas.openxmlformats.org/officeDocument/2006/relationships/tags" Target="../tags/tag1387.xml"/><Relationship Id="rId175" Type="http://schemas.openxmlformats.org/officeDocument/2006/relationships/tags" Target="../tags/tag1386.xml"/><Relationship Id="rId174" Type="http://schemas.openxmlformats.org/officeDocument/2006/relationships/tags" Target="../tags/tag1385.xml"/><Relationship Id="rId173" Type="http://schemas.openxmlformats.org/officeDocument/2006/relationships/tags" Target="../tags/tag1384.xml"/><Relationship Id="rId172" Type="http://schemas.openxmlformats.org/officeDocument/2006/relationships/tags" Target="../tags/tag1383.xml"/><Relationship Id="rId171" Type="http://schemas.openxmlformats.org/officeDocument/2006/relationships/tags" Target="../tags/tag1382.xml"/><Relationship Id="rId170" Type="http://schemas.openxmlformats.org/officeDocument/2006/relationships/tags" Target="../tags/tag1381.xml"/><Relationship Id="rId17" Type="http://schemas.openxmlformats.org/officeDocument/2006/relationships/tags" Target="../tags/tag1228.xml"/><Relationship Id="rId169" Type="http://schemas.openxmlformats.org/officeDocument/2006/relationships/tags" Target="../tags/tag1380.xml"/><Relationship Id="rId168" Type="http://schemas.openxmlformats.org/officeDocument/2006/relationships/tags" Target="../tags/tag1379.xml"/><Relationship Id="rId167" Type="http://schemas.openxmlformats.org/officeDocument/2006/relationships/tags" Target="../tags/tag1378.xml"/><Relationship Id="rId166" Type="http://schemas.openxmlformats.org/officeDocument/2006/relationships/tags" Target="../tags/tag1377.xml"/><Relationship Id="rId165" Type="http://schemas.openxmlformats.org/officeDocument/2006/relationships/tags" Target="../tags/tag1376.xml"/><Relationship Id="rId164" Type="http://schemas.openxmlformats.org/officeDocument/2006/relationships/tags" Target="../tags/tag1375.xml"/><Relationship Id="rId163" Type="http://schemas.openxmlformats.org/officeDocument/2006/relationships/tags" Target="../tags/tag1374.xml"/><Relationship Id="rId162" Type="http://schemas.openxmlformats.org/officeDocument/2006/relationships/tags" Target="../tags/tag1373.xml"/><Relationship Id="rId161" Type="http://schemas.openxmlformats.org/officeDocument/2006/relationships/tags" Target="../tags/tag1372.xml"/><Relationship Id="rId160" Type="http://schemas.openxmlformats.org/officeDocument/2006/relationships/tags" Target="../tags/tag1371.xml"/><Relationship Id="rId16" Type="http://schemas.openxmlformats.org/officeDocument/2006/relationships/tags" Target="../tags/tag1227.xml"/><Relationship Id="rId159" Type="http://schemas.openxmlformats.org/officeDocument/2006/relationships/tags" Target="../tags/tag1370.xml"/><Relationship Id="rId158" Type="http://schemas.openxmlformats.org/officeDocument/2006/relationships/tags" Target="../tags/tag1369.xml"/><Relationship Id="rId157" Type="http://schemas.openxmlformats.org/officeDocument/2006/relationships/tags" Target="../tags/tag1368.xml"/><Relationship Id="rId156" Type="http://schemas.openxmlformats.org/officeDocument/2006/relationships/tags" Target="../tags/tag1367.xml"/><Relationship Id="rId155" Type="http://schemas.openxmlformats.org/officeDocument/2006/relationships/tags" Target="../tags/tag1366.xml"/><Relationship Id="rId154" Type="http://schemas.openxmlformats.org/officeDocument/2006/relationships/tags" Target="../tags/tag1365.xml"/><Relationship Id="rId153" Type="http://schemas.openxmlformats.org/officeDocument/2006/relationships/tags" Target="../tags/tag1364.xml"/><Relationship Id="rId152" Type="http://schemas.openxmlformats.org/officeDocument/2006/relationships/tags" Target="../tags/tag1363.xml"/><Relationship Id="rId151" Type="http://schemas.openxmlformats.org/officeDocument/2006/relationships/tags" Target="../tags/tag1362.xml"/><Relationship Id="rId150" Type="http://schemas.openxmlformats.org/officeDocument/2006/relationships/tags" Target="../tags/tag1361.xml"/><Relationship Id="rId15" Type="http://schemas.openxmlformats.org/officeDocument/2006/relationships/tags" Target="../tags/tag1226.xml"/><Relationship Id="rId149" Type="http://schemas.openxmlformats.org/officeDocument/2006/relationships/tags" Target="../tags/tag1360.xml"/><Relationship Id="rId148" Type="http://schemas.openxmlformats.org/officeDocument/2006/relationships/tags" Target="../tags/tag1359.xml"/><Relationship Id="rId147" Type="http://schemas.openxmlformats.org/officeDocument/2006/relationships/tags" Target="../tags/tag1358.xml"/><Relationship Id="rId146" Type="http://schemas.openxmlformats.org/officeDocument/2006/relationships/tags" Target="../tags/tag1357.xml"/><Relationship Id="rId145" Type="http://schemas.openxmlformats.org/officeDocument/2006/relationships/tags" Target="../tags/tag1356.xml"/><Relationship Id="rId144" Type="http://schemas.openxmlformats.org/officeDocument/2006/relationships/tags" Target="../tags/tag1355.xml"/><Relationship Id="rId143" Type="http://schemas.openxmlformats.org/officeDocument/2006/relationships/tags" Target="../tags/tag1354.xml"/><Relationship Id="rId142" Type="http://schemas.openxmlformats.org/officeDocument/2006/relationships/tags" Target="../tags/tag1353.xml"/><Relationship Id="rId141" Type="http://schemas.openxmlformats.org/officeDocument/2006/relationships/tags" Target="../tags/tag1352.xml"/><Relationship Id="rId140" Type="http://schemas.openxmlformats.org/officeDocument/2006/relationships/tags" Target="../tags/tag1351.xml"/><Relationship Id="rId14" Type="http://schemas.openxmlformats.org/officeDocument/2006/relationships/tags" Target="../tags/tag1225.xml"/><Relationship Id="rId139" Type="http://schemas.openxmlformats.org/officeDocument/2006/relationships/tags" Target="../tags/tag1350.xml"/><Relationship Id="rId138" Type="http://schemas.openxmlformats.org/officeDocument/2006/relationships/tags" Target="../tags/tag1349.xml"/><Relationship Id="rId137" Type="http://schemas.openxmlformats.org/officeDocument/2006/relationships/tags" Target="../tags/tag1348.xml"/><Relationship Id="rId136" Type="http://schemas.openxmlformats.org/officeDocument/2006/relationships/tags" Target="../tags/tag1347.xml"/><Relationship Id="rId135" Type="http://schemas.openxmlformats.org/officeDocument/2006/relationships/tags" Target="../tags/tag1346.xml"/><Relationship Id="rId134" Type="http://schemas.openxmlformats.org/officeDocument/2006/relationships/tags" Target="../tags/tag1345.xml"/><Relationship Id="rId133" Type="http://schemas.openxmlformats.org/officeDocument/2006/relationships/tags" Target="../tags/tag1344.xml"/><Relationship Id="rId132" Type="http://schemas.openxmlformats.org/officeDocument/2006/relationships/tags" Target="../tags/tag1343.xml"/><Relationship Id="rId131" Type="http://schemas.openxmlformats.org/officeDocument/2006/relationships/tags" Target="../tags/tag1342.xml"/><Relationship Id="rId130" Type="http://schemas.openxmlformats.org/officeDocument/2006/relationships/tags" Target="../tags/tag1341.xml"/><Relationship Id="rId13" Type="http://schemas.openxmlformats.org/officeDocument/2006/relationships/tags" Target="../tags/tag1224.xml"/><Relationship Id="rId129" Type="http://schemas.openxmlformats.org/officeDocument/2006/relationships/tags" Target="../tags/tag1340.xml"/><Relationship Id="rId128" Type="http://schemas.openxmlformats.org/officeDocument/2006/relationships/tags" Target="../tags/tag1339.xml"/><Relationship Id="rId127" Type="http://schemas.openxmlformats.org/officeDocument/2006/relationships/tags" Target="../tags/tag1338.xml"/><Relationship Id="rId126" Type="http://schemas.openxmlformats.org/officeDocument/2006/relationships/tags" Target="../tags/tag1337.xml"/><Relationship Id="rId125" Type="http://schemas.openxmlformats.org/officeDocument/2006/relationships/tags" Target="../tags/tag1336.xml"/><Relationship Id="rId124" Type="http://schemas.openxmlformats.org/officeDocument/2006/relationships/tags" Target="../tags/tag1335.xml"/><Relationship Id="rId123" Type="http://schemas.openxmlformats.org/officeDocument/2006/relationships/tags" Target="../tags/tag1334.xml"/><Relationship Id="rId122" Type="http://schemas.openxmlformats.org/officeDocument/2006/relationships/tags" Target="../tags/tag1333.xml"/><Relationship Id="rId121" Type="http://schemas.openxmlformats.org/officeDocument/2006/relationships/tags" Target="../tags/tag1332.xml"/><Relationship Id="rId120" Type="http://schemas.openxmlformats.org/officeDocument/2006/relationships/tags" Target="../tags/tag1331.xml"/><Relationship Id="rId12" Type="http://schemas.openxmlformats.org/officeDocument/2006/relationships/tags" Target="../tags/tag1223.xml"/><Relationship Id="rId119" Type="http://schemas.openxmlformats.org/officeDocument/2006/relationships/tags" Target="../tags/tag1330.xml"/><Relationship Id="rId118" Type="http://schemas.openxmlformats.org/officeDocument/2006/relationships/tags" Target="../tags/tag1329.xml"/><Relationship Id="rId117" Type="http://schemas.openxmlformats.org/officeDocument/2006/relationships/tags" Target="../tags/tag1328.xml"/><Relationship Id="rId116" Type="http://schemas.openxmlformats.org/officeDocument/2006/relationships/tags" Target="../tags/tag1327.xml"/><Relationship Id="rId115" Type="http://schemas.openxmlformats.org/officeDocument/2006/relationships/tags" Target="../tags/tag1326.xml"/><Relationship Id="rId114" Type="http://schemas.openxmlformats.org/officeDocument/2006/relationships/tags" Target="../tags/tag1325.xml"/><Relationship Id="rId113" Type="http://schemas.openxmlformats.org/officeDocument/2006/relationships/tags" Target="../tags/tag1324.xml"/><Relationship Id="rId112" Type="http://schemas.openxmlformats.org/officeDocument/2006/relationships/tags" Target="../tags/tag1323.xml"/><Relationship Id="rId111" Type="http://schemas.openxmlformats.org/officeDocument/2006/relationships/tags" Target="../tags/tag1322.xml"/><Relationship Id="rId110" Type="http://schemas.openxmlformats.org/officeDocument/2006/relationships/tags" Target="../tags/tag1321.xml"/><Relationship Id="rId11" Type="http://schemas.openxmlformats.org/officeDocument/2006/relationships/tags" Target="../tags/tag1222.xml"/><Relationship Id="rId109" Type="http://schemas.openxmlformats.org/officeDocument/2006/relationships/tags" Target="../tags/tag1320.xml"/><Relationship Id="rId108" Type="http://schemas.openxmlformats.org/officeDocument/2006/relationships/tags" Target="../tags/tag1319.xml"/><Relationship Id="rId107" Type="http://schemas.openxmlformats.org/officeDocument/2006/relationships/tags" Target="../tags/tag1318.xml"/><Relationship Id="rId106" Type="http://schemas.openxmlformats.org/officeDocument/2006/relationships/tags" Target="../tags/tag1317.xml"/><Relationship Id="rId105" Type="http://schemas.openxmlformats.org/officeDocument/2006/relationships/tags" Target="../tags/tag1316.xml"/><Relationship Id="rId104" Type="http://schemas.openxmlformats.org/officeDocument/2006/relationships/tags" Target="../tags/tag1315.xml"/><Relationship Id="rId103" Type="http://schemas.openxmlformats.org/officeDocument/2006/relationships/tags" Target="../tags/tag1314.xml"/><Relationship Id="rId102" Type="http://schemas.openxmlformats.org/officeDocument/2006/relationships/tags" Target="../tags/tag1313.xml"/><Relationship Id="rId101" Type="http://schemas.openxmlformats.org/officeDocument/2006/relationships/tags" Target="../tags/tag1312.xml"/><Relationship Id="rId100" Type="http://schemas.openxmlformats.org/officeDocument/2006/relationships/tags" Target="../tags/tag1311.xml"/><Relationship Id="rId10" Type="http://schemas.openxmlformats.org/officeDocument/2006/relationships/tags" Target="../tags/tag1221.xml"/><Relationship Id="rId1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b="1" dirty="0"/>
              <a:t>Review and Preview</a:t>
            </a:r>
            <a:endParaRPr lang="en-US" sz="54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en-GB" dirty="0"/>
              <a:t>Data Structures and Algorithms</a:t>
            </a:r>
            <a:endParaRPr lang="en-GB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Nanjing University, Fall 2020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郑朝栋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Fit Decreasing (FFD)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4:artisticCrisscrossEtching id="{3BC6773B-68A4-4F05-BBAC-83BD3E6F0EFD}"/>
                  </a:ext>
                </a:extLst>
              </p:cNvPr>
              <p:cNvSpPr/>
              <p:nvPr/>
            </p:nvSpPr>
            <p:spPr>
              <a:xfrm>
                <a:off x="2607901" y="5206104"/>
                <a:ext cx="72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0.2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)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901" y="5206104"/>
                <a:ext cx="720000" cy="180000"/>
              </a:xfrm>
              <a:prstGeom prst="rect">
                <a:avLst/>
              </a:prstGeom>
              <a:blipFill rotWithShape="1">
                <a:blip r:embed="rId1"/>
                <a:stretch>
                  <a:fillRect l="-1653" t="-33333" b="-5454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4:artisticCrisscrossEtching id="{93852360-2EA1-4861-BF44-A6707133E7AD}"/>
                  </a:ext>
                </a:extLst>
              </p:cNvPr>
              <p:cNvSpPr/>
              <p:nvPr/>
            </p:nvSpPr>
            <p:spPr>
              <a:xfrm>
                <a:off x="2607901" y="4846104"/>
                <a:ext cx="72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0.2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)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901" y="4846104"/>
                <a:ext cx="720000" cy="180000"/>
              </a:xfrm>
              <a:prstGeom prst="rect">
                <a:avLst/>
              </a:prstGeom>
              <a:blipFill rotWithShape="1">
                <a:blip r:embed="rId2"/>
                <a:stretch>
                  <a:fillRect l="-1653" t="-34375" b="-5937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4:artisticCrisscrossEtching id="{5D48E6A0-74EB-4BB8-A279-A624B64E4F5C}"/>
                  </a:ext>
                </a:extLst>
              </p:cNvPr>
              <p:cNvSpPr/>
              <p:nvPr/>
            </p:nvSpPr>
            <p:spPr>
              <a:xfrm>
                <a:off x="1618276" y="5805996"/>
                <a:ext cx="720000" cy="27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0.3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)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276" y="5805996"/>
                <a:ext cx="720000" cy="270000"/>
              </a:xfrm>
              <a:prstGeom prst="rect">
                <a:avLst/>
              </a:prstGeom>
              <a:blipFill rotWithShape="1">
                <a:blip r:embed="rId3"/>
                <a:stretch>
                  <a:fillRect l="-820" t="-6250" b="-22917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4:artisticCrisscrossEtching id="{05FFF76E-EDBF-49E3-8D30-73AB82905DC0}"/>
                  </a:ext>
                </a:extLst>
              </p:cNvPr>
              <p:cNvSpPr/>
              <p:nvPr/>
            </p:nvSpPr>
            <p:spPr>
              <a:xfrm>
                <a:off x="1618276" y="5326345"/>
                <a:ext cx="720000" cy="36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0.4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)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276" y="5326345"/>
                <a:ext cx="720000" cy="360000"/>
              </a:xfrm>
              <a:prstGeom prst="rect">
                <a:avLst/>
              </a:prstGeom>
              <a:blipFill rotWithShape="1">
                <a:blip r:embed="rId4"/>
                <a:stretch>
                  <a:fillRect l="-820" b="-6452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4:artisticCrisscrossEtching id="{AA5E49F8-29FB-429A-92BB-8D3814EA6EF1}"/>
                  </a:ext>
                </a:extLst>
              </p:cNvPr>
              <p:cNvSpPr/>
              <p:nvPr/>
            </p:nvSpPr>
            <p:spPr>
              <a:xfrm>
                <a:off x="1618276" y="4846104"/>
                <a:ext cx="720000" cy="36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0.4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)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276" y="4846104"/>
                <a:ext cx="720000" cy="360000"/>
              </a:xfrm>
              <a:prstGeom prst="rect">
                <a:avLst/>
              </a:prstGeom>
              <a:blipFill rotWithShape="1">
                <a:blip r:embed="rId5"/>
                <a:stretch>
                  <a:fillRect l="-820" b="-6452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4:artisticCrisscrossEtching id="{B420FA65-F447-466F-B7E0-CB5F4F70622D}"/>
                  </a:ext>
                </a:extLst>
              </p:cNvPr>
              <p:cNvSpPr/>
              <p:nvPr/>
            </p:nvSpPr>
            <p:spPr>
              <a:xfrm>
                <a:off x="628650" y="5715996"/>
                <a:ext cx="720000" cy="45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0.5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)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715996"/>
                <a:ext cx="720000" cy="450000"/>
              </a:xfrm>
              <a:prstGeom prst="rect">
                <a:avLst/>
              </a:prstGeom>
              <a:blipFill rotWithShape="1">
                <a:blip r:embed="rId6"/>
                <a:stretch>
                  <a:fillRect l="-1653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4:artisticCrisscrossEtching id="{7490461A-9231-406D-9D7D-5D2B8AF826CF}"/>
                  </a:ext>
                </a:extLst>
              </p:cNvPr>
              <p:cNvSpPr/>
              <p:nvPr/>
            </p:nvSpPr>
            <p:spPr>
              <a:xfrm>
                <a:off x="628650" y="4846104"/>
                <a:ext cx="720000" cy="72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0.8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)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846104"/>
                <a:ext cx="720000" cy="720000"/>
              </a:xfrm>
              <a:prstGeom prst="rect">
                <a:avLst/>
              </a:prstGeom>
              <a:blipFill rotWithShape="1">
                <a:blip r:embed="rId7"/>
                <a:stretch>
                  <a:fillRect l="-1653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4:artisticCrisscrossEtching id="{4BDBE675-8B86-4C93-8A37-5E4B2D64EB0A}"/>
                  </a:ext>
                </a:extLst>
              </p:cNvPr>
              <p:cNvSpPr/>
              <p:nvPr/>
            </p:nvSpPr>
            <p:spPr>
              <a:xfrm>
                <a:off x="628650" y="1690689"/>
                <a:ext cx="4411745" cy="15296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GB" sz="2000" b="1" u="sng" dirty="0" err="1">
                    <a:solidFill>
                      <a:schemeClr val="tx1"/>
                    </a:solidFill>
                  </a:rPr>
                  <a:t>FirstFitDecreasing</a:t>
                </a:r>
                <a:r>
                  <a:rPr lang="en-GB" sz="2000" b="1" u="sng" dirty="0">
                    <a:solidFill>
                      <a:schemeClr val="tx1"/>
                    </a:solidFill>
                  </a:rPr>
                  <a:t> (FFD):</a:t>
                </a: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List items in </a:t>
                </a:r>
                <a:r>
                  <a:rPr lang="en-GB" dirty="0">
                    <a:solidFill>
                      <a:srgbClr val="C00000"/>
                    </a:solidFill>
                  </a:rPr>
                  <a:t>decreasing</a:t>
                </a:r>
                <a:r>
                  <a:rPr lang="en-GB" dirty="0">
                    <a:solidFill>
                      <a:schemeClr val="tx1"/>
                    </a:solidFill>
                  </a:rPr>
                  <a:t> order.</a:t>
                </a: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For each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    </a:t>
                </a:r>
                <a:r>
                  <a:rPr lang="en-US" dirty="0">
                    <a:solidFill>
                      <a:schemeClr val="tx1"/>
                    </a:solidFill>
                  </a:rPr>
                  <a:t>Try to put it in an opened bin.</a:t>
                </a: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   Otherwise open a new bin and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in it.</a:t>
                </a: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4411745" cy="1529611"/>
              </a:xfrm>
              <a:prstGeom prst="rect">
                <a:avLst/>
              </a:prstGeom>
              <a:blipFill rotWithShape="1">
                <a:blip r:embed="rId8"/>
                <a:stretch>
                  <a:fillRect l="-1238" t="-1575" b="-3150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628650" y="3645863"/>
            <a:ext cx="72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1618276" y="3645863"/>
            <a:ext cx="72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2607901" y="3645863"/>
            <a:ext cx="72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本框 14"/>
          <p:cNvSpPr txBox="1"/>
          <p:nvPr/>
        </p:nvSpPr>
        <p:spPr>
          <a:xfrm>
            <a:off x="4571997" y="3723137"/>
            <a:ext cx="468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…</a:t>
            </a:r>
            <a:endParaRPr lang="en-US" sz="3200" dirty="0"/>
          </a:p>
        </p:txBody>
      </p:sp>
      <p:sp>
        <p:nvSpPr>
          <p:cNvPr id="23" name="矩形 22"/>
          <p:cNvSpPr/>
          <p:nvPr/>
        </p:nvSpPr>
        <p:spPr>
          <a:xfrm>
            <a:off x="3597526" y="3650548"/>
            <a:ext cx="72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>
                <a:extLst>
                  <a:ext uri="{FF2B5EF4-FFF2-40B4-BE49-F238E27FC236}">
                    <a14:artisticCrisscrossEtching id="{D12CEB96-CCF1-4BD7-A44B-3E2C7928827D}"/>
                  </a:ext>
                </a:extLst>
              </p:cNvPr>
              <p:cNvSpPr/>
              <p:nvPr/>
            </p:nvSpPr>
            <p:spPr>
              <a:xfrm>
                <a:off x="628650" y="3825863"/>
                <a:ext cx="720000" cy="72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0.8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)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825863"/>
                <a:ext cx="720000" cy="720000"/>
              </a:xfrm>
              <a:prstGeom prst="rect">
                <a:avLst/>
              </a:prstGeom>
              <a:blipFill rotWithShape="1">
                <a:blip r:embed="rId9"/>
                <a:stretch>
                  <a:fillRect l="-1653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>
                <a:extLst>
                  <a:ext uri="{FF2B5EF4-FFF2-40B4-BE49-F238E27FC236}">
                    <a14:artisticCrisscrossEtching id="{5B77DB75-A475-4CD0-A636-D629EA96F13D}"/>
                  </a:ext>
                </a:extLst>
              </p:cNvPr>
              <p:cNvSpPr/>
              <p:nvPr/>
            </p:nvSpPr>
            <p:spPr>
              <a:xfrm>
                <a:off x="1618276" y="4095863"/>
                <a:ext cx="720000" cy="45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0.5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)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276" y="4095863"/>
                <a:ext cx="720000" cy="450000"/>
              </a:xfrm>
              <a:prstGeom prst="rect">
                <a:avLst/>
              </a:prstGeom>
              <a:blipFill rotWithShape="1">
                <a:blip r:embed="rId10"/>
                <a:stretch>
                  <a:fillRect l="-820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>
                <a:extLst>
                  <a:ext uri="{FF2B5EF4-FFF2-40B4-BE49-F238E27FC236}">
                    <a14:artisticCrisscrossEtching id="{11BE1567-A571-40BA-9263-13414A14EB88}"/>
                  </a:ext>
                </a:extLst>
              </p:cNvPr>
              <p:cNvSpPr/>
              <p:nvPr/>
            </p:nvSpPr>
            <p:spPr>
              <a:xfrm>
                <a:off x="1618275" y="3744440"/>
                <a:ext cx="720000" cy="36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0.4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)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275" y="3744440"/>
                <a:ext cx="720000" cy="360000"/>
              </a:xfrm>
              <a:prstGeom prst="rect">
                <a:avLst/>
              </a:prstGeom>
              <a:blipFill rotWithShape="1">
                <a:blip r:embed="rId5"/>
                <a:stretch>
                  <a:fillRect l="-820" b="-6452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>
                <a:extLst>
                  <a:ext uri="{FF2B5EF4-FFF2-40B4-BE49-F238E27FC236}">
                    <a14:artisticCrisscrossEtching id="{360E941E-073B-4838-8A58-8893331F32AB}"/>
                  </a:ext>
                </a:extLst>
              </p:cNvPr>
              <p:cNvSpPr/>
              <p:nvPr/>
            </p:nvSpPr>
            <p:spPr>
              <a:xfrm>
                <a:off x="2607901" y="4183477"/>
                <a:ext cx="720000" cy="36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0.4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)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901" y="4183477"/>
                <a:ext cx="720000" cy="360000"/>
              </a:xfrm>
              <a:prstGeom prst="rect">
                <a:avLst/>
              </a:prstGeom>
              <a:blipFill rotWithShape="1">
                <a:blip r:embed="rId11"/>
                <a:stretch>
                  <a:fillRect l="-1653" b="-6452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>
                <a:extLst>
                  <a:ext uri="{FF2B5EF4-FFF2-40B4-BE49-F238E27FC236}">
                    <a14:artisticCrisscrossEtching id="{5E95A5E1-8ED0-4372-BF9E-F45A4F8BD0F4}"/>
                  </a:ext>
                </a:extLst>
              </p:cNvPr>
              <p:cNvSpPr/>
              <p:nvPr/>
            </p:nvSpPr>
            <p:spPr>
              <a:xfrm>
                <a:off x="2607901" y="3911091"/>
                <a:ext cx="720000" cy="27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0.3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)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901" y="3911091"/>
                <a:ext cx="720000" cy="270000"/>
              </a:xfrm>
              <a:prstGeom prst="rect">
                <a:avLst/>
              </a:prstGeom>
              <a:blipFill rotWithShape="1">
                <a:blip r:embed="rId12"/>
                <a:stretch>
                  <a:fillRect l="-1653" t="-8511" b="-23404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>
                <a:extLst>
                  <a:ext uri="{FF2B5EF4-FFF2-40B4-BE49-F238E27FC236}">
                    <a14:artisticCrisscrossEtching id="{2CF7BE28-B5CA-4DD7-987D-8517BEEA2390}"/>
                  </a:ext>
                </a:extLst>
              </p:cNvPr>
              <p:cNvSpPr/>
              <p:nvPr/>
            </p:nvSpPr>
            <p:spPr>
              <a:xfrm>
                <a:off x="628650" y="3645863"/>
                <a:ext cx="72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0.2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)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45863"/>
                <a:ext cx="720000" cy="180000"/>
              </a:xfrm>
              <a:prstGeom prst="rect">
                <a:avLst/>
              </a:prstGeom>
              <a:blipFill rotWithShape="1">
                <a:blip r:embed="rId13"/>
                <a:stretch>
                  <a:fillRect l="-1653" t="-33333" b="-5454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>
                <a:extLst>
                  <a:ext uri="{FF2B5EF4-FFF2-40B4-BE49-F238E27FC236}">
                    <a14:artisticCrisscrossEtching id="{B455B20F-CD42-4B50-9A08-696D5A413891}"/>
                  </a:ext>
                </a:extLst>
              </p:cNvPr>
              <p:cNvSpPr/>
              <p:nvPr/>
            </p:nvSpPr>
            <p:spPr>
              <a:xfrm>
                <a:off x="2607900" y="3731091"/>
                <a:ext cx="72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0.2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)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900" y="3731091"/>
                <a:ext cx="720000" cy="180000"/>
              </a:xfrm>
              <a:prstGeom prst="rect">
                <a:avLst/>
              </a:prstGeom>
              <a:blipFill rotWithShape="1">
                <a:blip r:embed="rId1"/>
                <a:stretch>
                  <a:fillRect l="-1653" t="-33333" b="-5454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4:artisticCrisscrossEtching id="{D4C36990-3C35-4009-948C-1B76605916B8}"/>
                  </a:ext>
                </a:extLst>
              </p:cNvPr>
              <p:cNvSpPr/>
              <p:nvPr/>
            </p:nvSpPr>
            <p:spPr>
              <a:xfrm>
                <a:off x="1" y="180387"/>
                <a:ext cx="4411745" cy="15296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GB" sz="2000" b="1" u="sng" dirty="0" err="1">
                    <a:solidFill>
                      <a:schemeClr val="tx1"/>
                    </a:solidFill>
                  </a:rPr>
                  <a:t>FirstFitDecreasing</a:t>
                </a:r>
                <a:r>
                  <a:rPr lang="en-GB" sz="2000" b="1" u="sng" dirty="0">
                    <a:solidFill>
                      <a:schemeClr val="tx1"/>
                    </a:solidFill>
                  </a:rPr>
                  <a:t> (FFD):</a:t>
                </a: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List items in </a:t>
                </a:r>
                <a:r>
                  <a:rPr lang="en-GB" dirty="0">
                    <a:solidFill>
                      <a:srgbClr val="C00000"/>
                    </a:solidFill>
                  </a:rPr>
                  <a:t>decreasing</a:t>
                </a:r>
                <a:r>
                  <a:rPr lang="en-GB" dirty="0">
                    <a:solidFill>
                      <a:schemeClr val="tx1"/>
                    </a:solidFill>
                  </a:rPr>
                  <a:t> order.</a:t>
                </a: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For each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    </a:t>
                </a:r>
                <a:r>
                  <a:rPr lang="en-US" dirty="0">
                    <a:solidFill>
                      <a:schemeClr val="tx1"/>
                    </a:solidFill>
                  </a:rPr>
                  <a:t>Try to put it in an opened bin.</a:t>
                </a: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   Otherwise open a new bin and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in it.</a:t>
                </a: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0387"/>
                <a:ext cx="4411745" cy="1529611"/>
              </a:xfrm>
              <a:prstGeom prst="rect">
                <a:avLst/>
              </a:prstGeom>
              <a:blipFill rotWithShape="1">
                <a:blip r:embed="rId1"/>
                <a:stretch>
                  <a:fillRect l="-1238" t="-1969" b="-3150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4:artisticCrisscrossEtching id="{972A2397-1BD1-49B7-81FC-D549E32913F9}"/>
                  </a:ext>
                </a:extLst>
              </p:cNvPr>
              <p:cNvSpPr/>
              <p:nvPr/>
            </p:nvSpPr>
            <p:spPr>
              <a:xfrm>
                <a:off x="4732255" y="180387"/>
                <a:ext cx="4411745" cy="12477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GB" sz="2000" b="1" u="sng" dirty="0">
                    <a:solidFill>
                      <a:schemeClr val="tx1"/>
                    </a:solidFill>
                  </a:rPr>
                  <a:t>Lemma 1:</a:t>
                </a: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Assume optimal solution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uses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bins and FFD solution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𝑆𝑂𝐿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uses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bins, then every item in bins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𝑆𝑂𝐿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has size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type m:val="lin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255" y="180387"/>
                <a:ext cx="4411745" cy="1247721"/>
              </a:xfrm>
              <a:prstGeom prst="rect">
                <a:avLst/>
              </a:prstGeom>
              <a:blipFill rotWithShape="1">
                <a:blip r:embed="rId2"/>
                <a:stretch>
                  <a:fillRect l="-1238" t="-2415" r="-9491" b="-49275"/>
                </a:stretch>
              </a:blip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4:artisticCrisscrossEtching id="{54F2D9ED-92E5-48CF-AAFA-4256A487CE85}"/>
                  </a:ext>
                </a:extLst>
              </p:cNvPr>
              <p:cNvSpPr txBox="1"/>
              <p:nvPr/>
            </p:nvSpPr>
            <p:spPr>
              <a:xfrm>
                <a:off x="145539" y="1844008"/>
                <a:ext cx="7766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first item in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𝑆𝑂𝐿</m:t>
                    </m:r>
                  </m:oMath>
                </a14:m>
                <a:r>
                  <a:rPr lang="en-US" dirty="0"/>
                  <a:t> put in bin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, we only need to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type m:val="li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15" y="1553845"/>
                <a:ext cx="7766050" cy="1330960"/>
              </a:xfrm>
              <a:prstGeom prst="rect">
                <a:avLst/>
              </a:prstGeom>
              <a:blipFill rotWithShape="1">
                <a:blip r:embed="rId3"/>
                <a:stretch>
                  <a:fillRect l="-706" t="-116393" r="-2433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4:artisticCrisscrossEtching id="{73DD988B-B22E-42F4-B908-B534E3A8840F}"/>
                  </a:ext>
                </a:extLst>
              </p:cNvPr>
              <p:cNvSpPr txBox="1"/>
              <p:nvPr/>
            </p:nvSpPr>
            <p:spPr>
              <a:xfrm>
                <a:off x="166221" y="2204008"/>
                <a:ext cx="90860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0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, focus on items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then in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𝑆𝑂𝐿</m:t>
                    </m:r>
                  </m:oMath>
                </a14:m>
                <a:r>
                  <a:rPr lang="en-US" dirty="0"/>
                  <a:t> bins 1 to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each has at most 2 items.</a:t>
                </a: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15" y="1982470"/>
                <a:ext cx="9086215" cy="1109345"/>
              </a:xfrm>
              <a:prstGeom prst="rect">
                <a:avLst/>
              </a:prstGeom>
              <a:blipFill rotWithShape="1">
                <a:blip r:embed="rId4"/>
                <a:stretch>
                  <a:fillRect l="-537" t="-118333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4:artisticCrisscrossEtching id="{62C74593-2B9A-4F15-B1A3-91514559954E}"/>
                  </a:ext>
                </a:extLst>
              </p:cNvPr>
              <p:cNvSpPr txBox="1"/>
              <p:nvPr/>
            </p:nvSpPr>
            <p:spPr>
              <a:xfrm>
                <a:off x="166221" y="2560816"/>
                <a:ext cx="534967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0" dirty="0"/>
                  <a:t>In fact, in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𝑆𝑂𝐿</m:t>
                    </m:r>
                  </m:oMath>
                </a14:m>
                <a:r>
                  <a:rPr lang="en-US" dirty="0"/>
                  <a:t> bins 1 to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can be divided into two parts: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Bins 1 to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each containing 1 item,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Bins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each containing 2 items. </a:t>
                </a: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21" y="2560816"/>
                <a:ext cx="5349670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911" t="-3289" r="-114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320510" y="5443840"/>
            <a:ext cx="72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1829080" y="5443840"/>
            <a:ext cx="72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00596" y="5453210"/>
            <a:ext cx="468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…</a:t>
            </a:r>
            <a:endParaRPr lang="en-US" sz="3200" dirty="0"/>
          </a:p>
        </p:txBody>
      </p:sp>
      <p:sp>
        <p:nvSpPr>
          <p:cNvPr id="12" name="矩形 11"/>
          <p:cNvSpPr/>
          <p:nvPr/>
        </p:nvSpPr>
        <p:spPr>
          <a:xfrm>
            <a:off x="2818705" y="5448525"/>
            <a:ext cx="72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本框 19"/>
          <p:cNvSpPr txBox="1"/>
          <p:nvPr/>
        </p:nvSpPr>
        <p:spPr>
          <a:xfrm>
            <a:off x="3626778" y="5453210"/>
            <a:ext cx="468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…</a:t>
            </a:r>
            <a:endParaRPr lang="en-US" sz="3200" dirty="0"/>
          </a:p>
        </p:txBody>
      </p:sp>
      <p:sp>
        <p:nvSpPr>
          <p:cNvPr id="21" name="矩形 20"/>
          <p:cNvSpPr/>
          <p:nvPr/>
        </p:nvSpPr>
        <p:spPr>
          <a:xfrm>
            <a:off x="4183249" y="5433566"/>
            <a:ext cx="72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5172874" y="5438251"/>
            <a:ext cx="72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文本框 22"/>
          <p:cNvSpPr txBox="1"/>
          <p:nvPr/>
        </p:nvSpPr>
        <p:spPr>
          <a:xfrm>
            <a:off x="5928300" y="5453210"/>
            <a:ext cx="468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…</a:t>
            </a:r>
            <a:endParaRPr lang="en-US" sz="3200" dirty="0"/>
          </a:p>
        </p:txBody>
      </p:sp>
      <p:sp>
        <p:nvSpPr>
          <p:cNvPr id="24" name="矩形 23"/>
          <p:cNvSpPr/>
          <p:nvPr/>
        </p:nvSpPr>
        <p:spPr>
          <a:xfrm>
            <a:off x="6479909" y="5433566"/>
            <a:ext cx="72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>
                <a:extLst>
                  <a:ext uri="{FF2B5EF4-FFF2-40B4-BE49-F238E27FC236}">
                    <a14:artisticCrisscrossEtching id="{E5E99AF9-3640-4D60-952E-E46C6723734C}"/>
                  </a:ext>
                </a:extLst>
              </p:cNvPr>
              <p:cNvSpPr txBox="1"/>
              <p:nvPr/>
            </p:nvSpPr>
            <p:spPr>
              <a:xfrm>
                <a:off x="446311" y="6343840"/>
                <a:ext cx="4683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1" y="6343840"/>
                <a:ext cx="468398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4:artisticCrisscrossEtching id="{E9AE10D0-C142-4CDB-A6B1-704F82610055}"/>
                  </a:ext>
                </a:extLst>
              </p:cNvPr>
              <p:cNvSpPr txBox="1"/>
              <p:nvPr/>
            </p:nvSpPr>
            <p:spPr>
              <a:xfrm>
                <a:off x="1954881" y="6343840"/>
                <a:ext cx="4683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881" y="6343840"/>
                <a:ext cx="468398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4:artisticCrisscrossEtching id="{90DE1B50-9103-49DF-B032-B7453DCEAFC2}"/>
                  </a:ext>
                </a:extLst>
              </p:cNvPr>
              <p:cNvSpPr txBox="1"/>
              <p:nvPr/>
            </p:nvSpPr>
            <p:spPr>
              <a:xfrm>
                <a:off x="2818704" y="6343840"/>
                <a:ext cx="7199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704" y="6343840"/>
                <a:ext cx="719999" cy="400110"/>
              </a:xfrm>
              <a:prstGeom prst="rect">
                <a:avLst/>
              </a:prstGeom>
              <a:blipFill rotWithShape="1"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>
                <a:extLst>
                  <a:ext uri="{FF2B5EF4-FFF2-40B4-BE49-F238E27FC236}">
                    <a14:artisticCrisscrossEtching id="{956E3BD4-7598-45D3-83D0-39DCB770FD81}"/>
                  </a:ext>
                </a:extLst>
              </p:cNvPr>
              <p:cNvSpPr txBox="1"/>
              <p:nvPr/>
            </p:nvSpPr>
            <p:spPr>
              <a:xfrm>
                <a:off x="4309050" y="6343840"/>
                <a:ext cx="4683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050" y="6343840"/>
                <a:ext cx="468398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4:artisticCrisscrossEtching id="{18627DB6-631B-442F-959E-9C9FB4651A96}"/>
                  </a:ext>
                </a:extLst>
              </p:cNvPr>
              <p:cNvSpPr txBox="1"/>
              <p:nvPr/>
            </p:nvSpPr>
            <p:spPr>
              <a:xfrm>
                <a:off x="5172872" y="6343840"/>
                <a:ext cx="7199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872" y="6343840"/>
                <a:ext cx="719999" cy="400110"/>
              </a:xfrm>
              <a:prstGeom prst="rect">
                <a:avLst/>
              </a:prstGeom>
              <a:blipFill rotWithShape="1">
                <a:blip r:embed="rId1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>
                <a:extLst>
                  <a:ext uri="{FF2B5EF4-FFF2-40B4-BE49-F238E27FC236}">
                    <a14:artisticCrisscrossEtching id="{B874D673-CBD2-4A89-AEF2-EE98D9EAA5C0}"/>
                  </a:ext>
                </a:extLst>
              </p:cNvPr>
              <p:cNvSpPr txBox="1"/>
              <p:nvPr/>
            </p:nvSpPr>
            <p:spPr>
              <a:xfrm>
                <a:off x="6479910" y="6333566"/>
                <a:ext cx="7199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910" y="6333566"/>
                <a:ext cx="719999" cy="400110"/>
              </a:xfrm>
              <a:prstGeom prst="rect">
                <a:avLst/>
              </a:prstGeom>
              <a:blipFill rotWithShape="1"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>
                <a:extLst>
                  <a:ext uri="{FF2B5EF4-FFF2-40B4-BE49-F238E27FC236}">
                    <a14:artisticCrisscrossEtching id="{A48EF6B1-6C7C-4068-8A5A-0E2206BC2042}"/>
                  </a:ext>
                </a:extLst>
              </p:cNvPr>
              <p:cNvSpPr/>
              <p:nvPr/>
            </p:nvSpPr>
            <p:spPr>
              <a:xfrm>
                <a:off x="5172871" y="5983840"/>
                <a:ext cx="720000" cy="360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871" y="5983840"/>
                <a:ext cx="720000" cy="36000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2" name="矩形 31"/>
          <p:cNvSpPr/>
          <p:nvPr/>
        </p:nvSpPr>
        <p:spPr>
          <a:xfrm>
            <a:off x="5172868" y="5623840"/>
            <a:ext cx="720000" cy="36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482168" y="5973566"/>
            <a:ext cx="720000" cy="36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183246" y="5623840"/>
            <a:ext cx="720003" cy="720000"/>
            <a:chOff x="4183246" y="5623840"/>
            <a:chExt cx="720003" cy="720000"/>
          </a:xfrm>
        </p:grpSpPr>
        <p:sp>
          <p:nvSpPr>
            <p:cNvPr id="34" name="矩形 33"/>
            <p:cNvSpPr/>
            <p:nvPr/>
          </p:nvSpPr>
          <p:spPr>
            <a:xfrm>
              <a:off x="4183249" y="5983840"/>
              <a:ext cx="720000" cy="36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183246" y="5623840"/>
              <a:ext cx="720000" cy="36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818699" y="5633864"/>
            <a:ext cx="720003" cy="720000"/>
            <a:chOff x="2818699" y="5633864"/>
            <a:chExt cx="720003" cy="7200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矩形 35">
                  <a:extLst>
                    <a:ext uri="{FF2B5EF4-FFF2-40B4-BE49-F238E27FC236}">
                      <a14:artisticCrisscrossEtching id="{92501D6D-1CEF-4461-B1D3-028EC4D4EDDF}"/>
                    </a:ext>
                  </a:extLst>
                </p:cNvPr>
                <p:cNvSpPr/>
                <p:nvPr/>
              </p:nvSpPr>
              <p:spPr>
                <a:xfrm>
                  <a:off x="2818702" y="5993864"/>
                  <a:ext cx="720000" cy="36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8702" y="5993864"/>
                  <a:ext cx="720000" cy="360000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  <a:ln w="1905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37" name="矩形 36"/>
            <p:cNvSpPr/>
            <p:nvPr/>
          </p:nvSpPr>
          <p:spPr>
            <a:xfrm>
              <a:off x="2818699" y="5633864"/>
              <a:ext cx="720000" cy="36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矩形 37">
                <a:extLst>
                  <a:ext uri="{FF2B5EF4-FFF2-40B4-BE49-F238E27FC236}">
                    <a14:artisticCrisscrossEtching id="{B283FFB1-D4C3-4655-A027-4435EE4D1FAB}"/>
                  </a:ext>
                </a:extLst>
              </p:cNvPr>
              <p:cNvSpPr/>
              <p:nvPr/>
            </p:nvSpPr>
            <p:spPr>
              <a:xfrm>
                <a:off x="318251" y="5633864"/>
                <a:ext cx="720000" cy="72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51" y="5633864"/>
                <a:ext cx="720000" cy="72000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矩形 38">
                <a:extLst>
                  <a:ext uri="{FF2B5EF4-FFF2-40B4-BE49-F238E27FC236}">
                    <a14:artisticCrisscrossEtching id="{373AAA2A-69CD-4BC5-BF40-6109CE62CF05}"/>
                  </a:ext>
                </a:extLst>
              </p:cNvPr>
              <p:cNvSpPr/>
              <p:nvPr/>
            </p:nvSpPr>
            <p:spPr>
              <a:xfrm>
                <a:off x="1829080" y="5633864"/>
                <a:ext cx="720000" cy="72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080" y="5633864"/>
                <a:ext cx="720000" cy="72000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>
                <a:extLst>
                  <a:ext uri="{FF2B5EF4-FFF2-40B4-BE49-F238E27FC236}">
                    <a14:artisticCrisscrossEtching id="{3B3EAD6B-0E51-46B6-9CE2-ED571354EB7C}"/>
                  </a:ext>
                </a:extLst>
              </p:cNvPr>
              <p:cNvSpPr txBox="1"/>
              <p:nvPr/>
            </p:nvSpPr>
            <p:spPr>
              <a:xfrm>
                <a:off x="166221" y="3515968"/>
                <a:ext cx="89777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0" dirty="0"/>
                  <a:t>In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dirty="0"/>
                  <a:t>, there will be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bins that do not contain any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Say they are the first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bins.</a:t>
                </a:r>
              </a:p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(Because in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must each occupy a bin alone as well.)</a:t>
                </a:r>
              </a:p>
            </p:txBody>
          </p:sp>
        </mc:Choice>
        <mc:Fallback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70" y="3515995"/>
                <a:ext cx="8977630" cy="981710"/>
              </a:xfrm>
              <a:prstGeom prst="rect">
                <a:avLst/>
              </a:prstGeom>
              <a:blipFill rotWithShape="1">
                <a:blip r:embed="rId16"/>
                <a:stretch>
                  <a:fillRect l="-543" t="-5660" r="-61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42">
                <a:extLst>
                  <a:ext uri="{FF2B5EF4-FFF2-40B4-BE49-F238E27FC236}">
                    <a14:artisticCrisscrossEtching id="{4887A2FC-AB66-42D7-8274-221715581642}"/>
                  </a:ext>
                </a:extLst>
              </p:cNvPr>
              <p:cNvSpPr txBox="1"/>
              <p:nvPr/>
            </p:nvSpPr>
            <p:spPr>
              <a:xfrm>
                <a:off x="145539" y="4194122"/>
                <a:ext cx="89984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each is of size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, in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dirty="0"/>
                  <a:t> bins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can each pack at most two of them, thus even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dirty="0"/>
                  <a:t> cannot pack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bins, a contradiction!</a:t>
                </a:r>
              </a:p>
            </p:txBody>
          </p:sp>
        </mc:Choice>
        <mc:Fallback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15" y="4012565"/>
                <a:ext cx="8998585" cy="1452880"/>
              </a:xfrm>
              <a:prstGeom prst="rect">
                <a:avLst/>
              </a:prstGeom>
              <a:blipFill rotWithShape="1">
                <a:blip r:embed="rId17"/>
                <a:stretch>
                  <a:fillRect l="-610" t="-66981" b="-5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6" grpId="0"/>
      <p:bldP spid="27" grpId="0"/>
      <p:bldP spid="31" grpId="0" animBg="1"/>
      <p:bldP spid="32" grpId="0" animBg="1"/>
      <p:bldP spid="33" grpId="0" animBg="1"/>
      <p:bldP spid="38" grpId="0" animBg="1"/>
      <p:bldP spid="39" grpId="0" animBg="1"/>
      <p:bldP spid="42" grpId="0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a14:artisticCrisscrossEtching id="{72573AD7-658F-4106-AE61-6F3E16182720}"/>
                  </a:ext>
                </a:extLst>
              </p:cNvPr>
              <p:cNvSpPr/>
              <p:nvPr/>
            </p:nvSpPr>
            <p:spPr>
              <a:xfrm>
                <a:off x="2366127" y="200935"/>
                <a:ext cx="4411745" cy="15296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GB" sz="2000" b="1" u="sng" dirty="0" err="1">
                    <a:solidFill>
                      <a:schemeClr val="tx1"/>
                    </a:solidFill>
                  </a:rPr>
                  <a:t>FirstFitDecreasing</a:t>
                </a:r>
                <a:r>
                  <a:rPr lang="en-GB" sz="2000" b="1" u="sng" dirty="0">
                    <a:solidFill>
                      <a:schemeClr val="tx1"/>
                    </a:solidFill>
                  </a:rPr>
                  <a:t> (FFD):</a:t>
                </a: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List items in </a:t>
                </a:r>
                <a:r>
                  <a:rPr lang="en-GB" dirty="0">
                    <a:solidFill>
                      <a:srgbClr val="C00000"/>
                    </a:solidFill>
                  </a:rPr>
                  <a:t>decreasing</a:t>
                </a:r>
                <a:r>
                  <a:rPr lang="en-GB" dirty="0">
                    <a:solidFill>
                      <a:schemeClr val="tx1"/>
                    </a:solidFill>
                  </a:rPr>
                  <a:t> order.</a:t>
                </a: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For each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    </a:t>
                </a:r>
                <a:r>
                  <a:rPr lang="en-US" dirty="0">
                    <a:solidFill>
                      <a:schemeClr val="tx1"/>
                    </a:solidFill>
                  </a:rPr>
                  <a:t>Try to put it in an opened bin.</a:t>
                </a: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   Otherwise open a new bin and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in it.</a:t>
                </a: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127" y="200935"/>
                <a:ext cx="4411745" cy="1529611"/>
              </a:xfrm>
              <a:prstGeom prst="rect">
                <a:avLst/>
              </a:prstGeom>
              <a:blipFill rotWithShape="1">
                <a:blip r:embed="rId1"/>
                <a:stretch>
                  <a:fillRect l="-1238" t="-1969" b="-3150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4:artisticCrisscrossEtching id="{3A0BCB4E-E5C6-4350-9549-A25A65BC633A}"/>
                  </a:ext>
                </a:extLst>
              </p:cNvPr>
              <p:cNvSpPr/>
              <p:nvPr/>
            </p:nvSpPr>
            <p:spPr>
              <a:xfrm>
                <a:off x="1" y="1936029"/>
                <a:ext cx="4411745" cy="12477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GB" sz="2000" b="1" u="sng" dirty="0">
                    <a:solidFill>
                      <a:schemeClr val="tx1"/>
                    </a:solidFill>
                  </a:rPr>
                  <a:t>Lemma 1:</a:t>
                </a: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Assume optimal solution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uses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bins and FFD solution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𝑆𝑂𝐿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uses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bins, then every item in bins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𝑆𝑂𝐿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has size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type m:val="lin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936029"/>
                <a:ext cx="4411745" cy="1247721"/>
              </a:xfrm>
              <a:prstGeom prst="rect">
                <a:avLst/>
              </a:prstGeom>
              <a:blipFill rotWithShape="1">
                <a:blip r:embed="rId2"/>
                <a:stretch>
                  <a:fillRect l="-1238" t="-2415" r="-9354" b="-49275"/>
                </a:stretch>
              </a:blip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4:artisticCrisscrossEtching id="{9C500616-A210-4E06-8171-7E88F4623240}"/>
                  </a:ext>
                </a:extLst>
              </p:cNvPr>
              <p:cNvSpPr/>
              <p:nvPr/>
            </p:nvSpPr>
            <p:spPr>
              <a:xfrm>
                <a:off x="4732255" y="1936029"/>
                <a:ext cx="4411745" cy="12477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GB" sz="2000" b="1" u="sng" dirty="0">
                    <a:solidFill>
                      <a:schemeClr val="tx1"/>
                    </a:solidFill>
                  </a:rPr>
                  <a:t>Lemma 2:</a:t>
                </a: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Assume optimal solution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uses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bins and FFD solution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𝑆𝑂𝐿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uses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bins, then in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𝑆𝑂𝐿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at most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items are in bins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255" y="1936029"/>
                <a:ext cx="4411745" cy="1247721"/>
              </a:xfrm>
              <a:prstGeom prst="rect">
                <a:avLst/>
              </a:prstGeom>
              <a:blipFill rotWithShape="1">
                <a:blip r:embed="rId3"/>
                <a:stretch>
                  <a:fillRect l="-1238" t="-2415" r="-1926" b="-4831"/>
                </a:stretch>
              </a:blip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4:artisticCrisscrossEtching id="{0C6DBCCE-EF27-49FD-9100-CAC5F87C6D1F}"/>
                  </a:ext>
                </a:extLst>
              </p:cNvPr>
              <p:cNvSpPr txBox="1"/>
              <p:nvPr/>
            </p:nvSpPr>
            <p:spPr>
              <a:xfrm>
                <a:off x="51370" y="3429000"/>
                <a:ext cx="8598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Assume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𝑆𝑂𝐿</m:t>
                    </m:r>
                  </m:oMath>
                </a14:m>
                <a:r>
                  <a:rPr lang="en-US" dirty="0"/>
                  <a:t> puts at least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items in bins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. </a:t>
                </a:r>
                <a:r>
                  <a:rPr lang="en-GB" dirty="0"/>
                  <a:t>Assume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of them have sizes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0" y="3429000"/>
                <a:ext cx="8598316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567"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320510" y="5443840"/>
            <a:ext cx="72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1829080" y="5443840"/>
            <a:ext cx="72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本框 7"/>
          <p:cNvSpPr txBox="1"/>
          <p:nvPr/>
        </p:nvSpPr>
        <p:spPr>
          <a:xfrm>
            <a:off x="1200596" y="5453210"/>
            <a:ext cx="468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…</a:t>
            </a:r>
            <a:endParaRPr 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2818705" y="5448525"/>
            <a:ext cx="72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3626778" y="5453210"/>
            <a:ext cx="468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…</a:t>
            </a:r>
            <a:endParaRPr 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4183249" y="5433566"/>
            <a:ext cx="72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5172874" y="5438251"/>
            <a:ext cx="72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本框 12"/>
          <p:cNvSpPr txBox="1"/>
          <p:nvPr/>
        </p:nvSpPr>
        <p:spPr>
          <a:xfrm>
            <a:off x="5928300" y="5453210"/>
            <a:ext cx="468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…</a:t>
            </a:r>
            <a:endParaRPr lang="en-US" sz="3200" dirty="0"/>
          </a:p>
        </p:txBody>
      </p:sp>
      <p:sp>
        <p:nvSpPr>
          <p:cNvPr id="14" name="矩形 13"/>
          <p:cNvSpPr/>
          <p:nvPr/>
        </p:nvSpPr>
        <p:spPr>
          <a:xfrm>
            <a:off x="6479909" y="5433566"/>
            <a:ext cx="72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4:artisticCrisscrossEtching id="{BCD2986E-50DF-4FA5-B8FA-1DBED3B8F102}"/>
                  </a:ext>
                </a:extLst>
              </p:cNvPr>
              <p:cNvSpPr txBox="1"/>
              <p:nvPr/>
            </p:nvSpPr>
            <p:spPr>
              <a:xfrm>
                <a:off x="446311" y="6343840"/>
                <a:ext cx="4683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1" y="6343840"/>
                <a:ext cx="468398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4:artisticCrisscrossEtching id="{15DF3708-0B90-4442-9FE0-711B695DEF0C}"/>
                  </a:ext>
                </a:extLst>
              </p:cNvPr>
              <p:cNvSpPr txBox="1"/>
              <p:nvPr/>
            </p:nvSpPr>
            <p:spPr>
              <a:xfrm>
                <a:off x="1954881" y="6343840"/>
                <a:ext cx="4683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881" y="6343840"/>
                <a:ext cx="468398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4:artisticCrisscrossEtching id="{3BC9D8D3-11C5-4167-A592-8B87B32A8789}"/>
                  </a:ext>
                </a:extLst>
              </p:cNvPr>
              <p:cNvSpPr txBox="1"/>
              <p:nvPr/>
            </p:nvSpPr>
            <p:spPr>
              <a:xfrm>
                <a:off x="2818704" y="6343840"/>
                <a:ext cx="7199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704" y="6343840"/>
                <a:ext cx="719999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4:artisticCrisscrossEtching id="{D27FD827-6F64-4D37-8F70-380BAC5D6423}"/>
                  </a:ext>
                </a:extLst>
              </p:cNvPr>
              <p:cNvSpPr txBox="1"/>
              <p:nvPr/>
            </p:nvSpPr>
            <p:spPr>
              <a:xfrm>
                <a:off x="4309050" y="6343840"/>
                <a:ext cx="4683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050" y="6343840"/>
                <a:ext cx="468398" cy="400110"/>
              </a:xfrm>
              <a:prstGeom prst="rect">
                <a:avLst/>
              </a:prstGeom>
              <a:blipFill rotWithShape="1"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4:artisticCrisscrossEtching id="{A55D55AA-B203-4C30-B0DB-FC8F3C76FEA8}"/>
                  </a:ext>
                </a:extLst>
              </p:cNvPr>
              <p:cNvSpPr txBox="1"/>
              <p:nvPr/>
            </p:nvSpPr>
            <p:spPr>
              <a:xfrm>
                <a:off x="5172872" y="6343840"/>
                <a:ext cx="7199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872" y="6343840"/>
                <a:ext cx="719999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4:artisticCrisscrossEtching id="{BD9A9666-4E76-46D3-83D5-97AA03FF2871}"/>
                  </a:ext>
                </a:extLst>
              </p:cNvPr>
              <p:cNvSpPr txBox="1"/>
              <p:nvPr/>
            </p:nvSpPr>
            <p:spPr>
              <a:xfrm>
                <a:off x="6479910" y="6333566"/>
                <a:ext cx="7199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910" y="6333566"/>
                <a:ext cx="719999" cy="400110"/>
              </a:xfrm>
              <a:prstGeom prst="rect">
                <a:avLst/>
              </a:prstGeom>
              <a:blipFill rotWithShape="1"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>
                <a:extLst>
                  <a:ext uri="{FF2B5EF4-FFF2-40B4-BE49-F238E27FC236}">
                    <a14:artisticCrisscrossEtching id="{DD90D1D9-466A-41A5-BBCD-4ECFB515D3B9}"/>
                  </a:ext>
                </a:extLst>
              </p:cNvPr>
              <p:cNvSpPr/>
              <p:nvPr/>
            </p:nvSpPr>
            <p:spPr>
              <a:xfrm>
                <a:off x="5172871" y="5983840"/>
                <a:ext cx="720000" cy="36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871" y="5983840"/>
                <a:ext cx="720000" cy="36000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>
                <a:extLst>
                  <a:ext uri="{FF2B5EF4-FFF2-40B4-BE49-F238E27FC236}">
                    <a14:artisticCrisscrossEtching id="{64DAA08A-E8F7-4A1B-8556-D33C3E674A25}"/>
                  </a:ext>
                </a:extLst>
              </p:cNvPr>
              <p:cNvSpPr/>
              <p:nvPr/>
            </p:nvSpPr>
            <p:spPr>
              <a:xfrm>
                <a:off x="5172868" y="5623840"/>
                <a:ext cx="720000" cy="36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868" y="5623840"/>
                <a:ext cx="720000" cy="36000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4:artisticCrisscrossEtching id="{4A29C2C4-10EA-4BB1-934C-8625AD62F411}"/>
                  </a:ext>
                </a:extLst>
              </p:cNvPr>
              <p:cNvSpPr/>
              <p:nvPr/>
            </p:nvSpPr>
            <p:spPr>
              <a:xfrm>
                <a:off x="6482168" y="5973566"/>
                <a:ext cx="720000" cy="36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168" y="5973566"/>
                <a:ext cx="720000" cy="36000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24" name="组合 23"/>
          <p:cNvGrpSpPr/>
          <p:nvPr/>
        </p:nvGrpSpPr>
        <p:grpSpPr>
          <a:xfrm>
            <a:off x="4183246" y="5623840"/>
            <a:ext cx="720003" cy="720000"/>
            <a:chOff x="4183246" y="5623840"/>
            <a:chExt cx="720003" cy="720000"/>
          </a:xfrm>
        </p:grpSpPr>
        <p:sp>
          <p:nvSpPr>
            <p:cNvPr id="25" name="矩形 24"/>
            <p:cNvSpPr/>
            <p:nvPr/>
          </p:nvSpPr>
          <p:spPr>
            <a:xfrm>
              <a:off x="4183249" y="5983840"/>
              <a:ext cx="720000" cy="36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183246" y="5623840"/>
              <a:ext cx="720000" cy="36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818699" y="5633864"/>
            <a:ext cx="720003" cy="720000"/>
            <a:chOff x="2818699" y="5633864"/>
            <a:chExt cx="720003" cy="720000"/>
          </a:xfrm>
        </p:grpSpPr>
        <p:sp>
          <p:nvSpPr>
            <p:cNvPr id="28" name="矩形 27"/>
            <p:cNvSpPr/>
            <p:nvPr/>
          </p:nvSpPr>
          <p:spPr>
            <a:xfrm>
              <a:off x="2818702" y="5993864"/>
              <a:ext cx="720000" cy="36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818699" y="5633864"/>
              <a:ext cx="720000" cy="36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318251" y="5633864"/>
            <a:ext cx="720000" cy="72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29080" y="5633864"/>
            <a:ext cx="720000" cy="72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>
                <a:extLst>
                  <a:ext uri="{FF2B5EF4-FFF2-40B4-BE49-F238E27FC236}">
                    <a14:artisticCrisscrossEtching id="{A2E7CD6D-CF0D-4BB7-A140-03EF64FBA47C}"/>
                  </a:ext>
                </a:extLst>
              </p:cNvPr>
              <p:cNvSpPr txBox="1"/>
              <p:nvPr/>
            </p:nvSpPr>
            <p:spPr>
              <a:xfrm>
                <a:off x="51370" y="3776987"/>
                <a:ext cx="6562053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denote the final occupied space of bin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𝑆𝑂𝐿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0" y="3776987"/>
                <a:ext cx="6562053" cy="391646"/>
              </a:xfrm>
              <a:prstGeom prst="rect">
                <a:avLst/>
              </a:prstGeom>
              <a:blipFill rotWithShape="1">
                <a:blip r:embed="rId14"/>
                <a:stretch>
                  <a:fillRect l="-743"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>
                <a:extLst>
                  <a:ext uri="{FF2B5EF4-FFF2-40B4-BE49-F238E27FC236}">
                    <a14:artisticCrisscrossEtching id="{05EF595E-D0B4-4A9F-BB38-E89695987718}"/>
                  </a:ext>
                </a:extLst>
              </p:cNvPr>
              <p:cNvSpPr txBox="1"/>
              <p:nvPr/>
            </p:nvSpPr>
            <p:spPr>
              <a:xfrm>
                <a:off x="51370" y="4167853"/>
                <a:ext cx="7521290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, </a:t>
                </a:r>
                <a:r>
                  <a:rPr lang="en-GB" dirty="0"/>
                  <a:t>it must be the 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otherwise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can be put in bin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0" y="4167853"/>
                <a:ext cx="7521290" cy="391646"/>
              </a:xfrm>
              <a:prstGeom prst="rect">
                <a:avLst/>
              </a:prstGeom>
              <a:blipFill rotWithShape="1">
                <a:blip r:embed="rId15"/>
                <a:stretch>
                  <a:fillRect l="-648"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>
                <a:extLst>
                  <a:ext uri="{FF2B5EF4-FFF2-40B4-BE49-F238E27FC236}">
                    <a14:artisticCrisscrossEtching id="{C6ACDBFE-54E3-4104-A962-86B84989C021}"/>
                  </a:ext>
                </a:extLst>
              </p:cNvPr>
              <p:cNvSpPr txBox="1"/>
              <p:nvPr/>
            </p:nvSpPr>
            <p:spPr>
              <a:xfrm>
                <a:off x="147230" y="4632804"/>
                <a:ext cx="5299977" cy="4407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≥</m:t>
                    </m:r>
                    <m:nary>
                      <m:naryPr>
                        <m:chr m:val="∑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&gt;</m:t>
                    </m:r>
                    <m:nary>
                      <m:naryPr>
                        <m:chr m:val="∑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nary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30" y="4632804"/>
                <a:ext cx="5299977" cy="440762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5" name="文本框 34"/>
          <p:cNvSpPr txBox="1"/>
          <p:nvPr/>
        </p:nvSpPr>
        <p:spPr>
          <a:xfrm>
            <a:off x="6213870" y="4622352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</a:rPr>
              <a:t>Contradiction!</a:t>
            </a:r>
            <a:endParaRPr lang="en-US" sz="24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>
                <a:extLst>
                  <a:ext uri="{FF2B5EF4-FFF2-40B4-BE49-F238E27FC236}">
                    <a14:artisticCrisscrossEtching id="{3AE96C75-EBE5-4C2A-9285-5DF85DE74641}"/>
                  </a:ext>
                </a:extLst>
              </p:cNvPr>
              <p:cNvSpPr/>
              <p:nvPr/>
            </p:nvSpPr>
            <p:spPr>
              <a:xfrm>
                <a:off x="449598" y="5794508"/>
                <a:ext cx="4573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98" y="5794508"/>
                <a:ext cx="457305" cy="369332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矩形 36">
                <a:extLst>
                  <a:ext uri="{FF2B5EF4-FFF2-40B4-BE49-F238E27FC236}">
                    <a14:artisticCrisscrossEtching id="{20C093B5-0BA3-4DCB-A1E7-11657AADC011}"/>
                  </a:ext>
                </a:extLst>
              </p:cNvPr>
              <p:cNvSpPr/>
              <p:nvPr/>
            </p:nvSpPr>
            <p:spPr>
              <a:xfrm>
                <a:off x="1952894" y="5791677"/>
                <a:ext cx="472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894" y="5791677"/>
                <a:ext cx="472372" cy="369332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矩形 37">
                <a:extLst>
                  <a:ext uri="{FF2B5EF4-FFF2-40B4-BE49-F238E27FC236}">
                    <a14:artisticCrisscrossEtching id="{36184A3C-4FED-4D68-9C38-32B4FA72A37C}"/>
                  </a:ext>
                </a:extLst>
              </p:cNvPr>
              <p:cNvSpPr/>
              <p:nvPr/>
            </p:nvSpPr>
            <p:spPr>
              <a:xfrm>
                <a:off x="2816440" y="5791677"/>
                <a:ext cx="7199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40" y="5791677"/>
                <a:ext cx="719999" cy="369332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矩形 38">
                <a:extLst>
                  <a:ext uri="{FF2B5EF4-FFF2-40B4-BE49-F238E27FC236}">
                    <a14:artisticCrisscrossEtching id="{FF449AB0-6E5F-418D-A195-3738D292B556}"/>
                  </a:ext>
                </a:extLst>
              </p:cNvPr>
              <p:cNvSpPr/>
              <p:nvPr/>
            </p:nvSpPr>
            <p:spPr>
              <a:xfrm>
                <a:off x="4328283" y="5791677"/>
                <a:ext cx="429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283" y="5791677"/>
                <a:ext cx="429926" cy="369332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4:artisticCrisscrossEtching id="{3A0BCB4E-E5C6-4350-9549-A25A65BC633A}"/>
                  </a:ext>
                </a:extLst>
              </p:cNvPr>
              <p:cNvSpPr/>
              <p:nvPr/>
            </p:nvSpPr>
            <p:spPr>
              <a:xfrm>
                <a:off x="1" y="1936029"/>
                <a:ext cx="4411745" cy="12477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GB" sz="2000" b="1" u="sng" dirty="0">
                    <a:solidFill>
                      <a:schemeClr val="tx1"/>
                    </a:solidFill>
                  </a:rPr>
                  <a:t>Lemma 1:</a:t>
                </a: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Assume optimal solution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uses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bins and FFD solution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𝑆𝑂𝐿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uses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bins, then every item in bins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𝑆𝑂𝐿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has size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type m:val="lin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936029"/>
                <a:ext cx="4411745" cy="1247721"/>
              </a:xfrm>
              <a:prstGeom prst="rect">
                <a:avLst/>
              </a:prstGeom>
              <a:blipFill rotWithShape="1">
                <a:blip r:embed="rId1"/>
                <a:stretch>
                  <a:fillRect l="-1238" t="-2415" r="-9354" b="-49275"/>
                </a:stretch>
              </a:blip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4:artisticCrisscrossEtching id="{9C500616-A210-4E06-8171-7E88F4623240}"/>
                  </a:ext>
                </a:extLst>
              </p:cNvPr>
              <p:cNvSpPr/>
              <p:nvPr/>
            </p:nvSpPr>
            <p:spPr>
              <a:xfrm>
                <a:off x="4732255" y="1936029"/>
                <a:ext cx="4411745" cy="12477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GB" sz="2000" b="1" u="sng" dirty="0">
                    <a:solidFill>
                      <a:schemeClr val="tx1"/>
                    </a:solidFill>
                  </a:rPr>
                  <a:t>Lemma 2:</a:t>
                </a: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Assume optimal solution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uses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bins and FFD solution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𝑆𝑂𝐿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uses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bins, then in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𝑆𝑂𝐿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at most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items are in bins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255" y="1936029"/>
                <a:ext cx="4411745" cy="1247721"/>
              </a:xfrm>
              <a:prstGeom prst="rect">
                <a:avLst/>
              </a:prstGeom>
              <a:blipFill rotWithShape="1">
                <a:blip r:embed="rId2"/>
                <a:stretch>
                  <a:fillRect l="-1238" t="-2415" r="-1926" b="-4831"/>
                </a:stretch>
              </a:blip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1" name="矩形 40"/>
          <p:cNvSpPr/>
          <p:nvPr/>
        </p:nvSpPr>
        <p:spPr>
          <a:xfrm>
            <a:off x="320510" y="5443840"/>
            <a:ext cx="72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矩形 41"/>
          <p:cNvSpPr/>
          <p:nvPr/>
        </p:nvSpPr>
        <p:spPr>
          <a:xfrm>
            <a:off x="1829080" y="5443840"/>
            <a:ext cx="72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文本框 42"/>
          <p:cNvSpPr txBox="1"/>
          <p:nvPr/>
        </p:nvSpPr>
        <p:spPr>
          <a:xfrm>
            <a:off x="1200596" y="5453210"/>
            <a:ext cx="468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…</a:t>
            </a:r>
            <a:endParaRPr lang="en-US" sz="3200" dirty="0"/>
          </a:p>
        </p:txBody>
      </p:sp>
      <p:sp>
        <p:nvSpPr>
          <p:cNvPr id="44" name="矩形 43"/>
          <p:cNvSpPr/>
          <p:nvPr/>
        </p:nvSpPr>
        <p:spPr>
          <a:xfrm>
            <a:off x="2818705" y="5448525"/>
            <a:ext cx="72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文本框 44"/>
          <p:cNvSpPr txBox="1"/>
          <p:nvPr/>
        </p:nvSpPr>
        <p:spPr>
          <a:xfrm>
            <a:off x="3626778" y="5453210"/>
            <a:ext cx="468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…</a:t>
            </a:r>
            <a:endParaRPr lang="en-US" sz="3200" dirty="0"/>
          </a:p>
        </p:txBody>
      </p:sp>
      <p:sp>
        <p:nvSpPr>
          <p:cNvPr id="46" name="矩形 45"/>
          <p:cNvSpPr/>
          <p:nvPr/>
        </p:nvSpPr>
        <p:spPr>
          <a:xfrm>
            <a:off x="4183249" y="5433566"/>
            <a:ext cx="72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矩形 46"/>
          <p:cNvSpPr/>
          <p:nvPr/>
        </p:nvSpPr>
        <p:spPr>
          <a:xfrm>
            <a:off x="5172874" y="5438251"/>
            <a:ext cx="72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文本框 47"/>
          <p:cNvSpPr txBox="1"/>
          <p:nvPr/>
        </p:nvSpPr>
        <p:spPr>
          <a:xfrm>
            <a:off x="5928300" y="5453210"/>
            <a:ext cx="468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…</a:t>
            </a:r>
            <a:endParaRPr lang="en-US" sz="3200" dirty="0"/>
          </a:p>
        </p:txBody>
      </p:sp>
      <p:sp>
        <p:nvSpPr>
          <p:cNvPr id="49" name="矩形 48"/>
          <p:cNvSpPr/>
          <p:nvPr/>
        </p:nvSpPr>
        <p:spPr>
          <a:xfrm>
            <a:off x="6479909" y="5433566"/>
            <a:ext cx="72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>
                <a:extLst>
                  <a:ext uri="{FF2B5EF4-FFF2-40B4-BE49-F238E27FC236}">
                    <a14:artisticCrisscrossEtching id="{4DBC4379-E557-44CA-9BE6-91D006AB8FAB}"/>
                  </a:ext>
                </a:extLst>
              </p:cNvPr>
              <p:cNvSpPr txBox="1"/>
              <p:nvPr/>
            </p:nvSpPr>
            <p:spPr>
              <a:xfrm>
                <a:off x="446311" y="6343840"/>
                <a:ext cx="4683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1" y="6343840"/>
                <a:ext cx="468398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>
                <a:extLst>
                  <a:ext uri="{FF2B5EF4-FFF2-40B4-BE49-F238E27FC236}">
                    <a14:artisticCrisscrossEtching id="{5D285117-348B-478E-BFBB-EE58B830B97F}"/>
                  </a:ext>
                </a:extLst>
              </p:cNvPr>
              <p:cNvSpPr txBox="1"/>
              <p:nvPr/>
            </p:nvSpPr>
            <p:spPr>
              <a:xfrm>
                <a:off x="1954881" y="6343840"/>
                <a:ext cx="4683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881" y="6343840"/>
                <a:ext cx="468398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>
                <a:extLst>
                  <a:ext uri="{FF2B5EF4-FFF2-40B4-BE49-F238E27FC236}">
                    <a14:artisticCrisscrossEtching id="{FA0BB44A-2EEB-4D92-8BEA-6BCE3825A0DE}"/>
                  </a:ext>
                </a:extLst>
              </p:cNvPr>
              <p:cNvSpPr txBox="1"/>
              <p:nvPr/>
            </p:nvSpPr>
            <p:spPr>
              <a:xfrm>
                <a:off x="2818704" y="6343840"/>
                <a:ext cx="7199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704" y="6343840"/>
                <a:ext cx="719999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本框 52">
                <a:extLst>
                  <a:ext uri="{FF2B5EF4-FFF2-40B4-BE49-F238E27FC236}">
                    <a14:artisticCrisscrossEtching id="{F4BC350C-8FD2-4AEE-AB70-F1E8C4E6C6D7}"/>
                  </a:ext>
                </a:extLst>
              </p:cNvPr>
              <p:cNvSpPr txBox="1"/>
              <p:nvPr/>
            </p:nvSpPr>
            <p:spPr>
              <a:xfrm>
                <a:off x="4309050" y="6343840"/>
                <a:ext cx="4683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050" y="6343840"/>
                <a:ext cx="468398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>
                <a:extLst>
                  <a:ext uri="{FF2B5EF4-FFF2-40B4-BE49-F238E27FC236}">
                    <a14:artisticCrisscrossEtching id="{DF268CAC-5BCD-4B33-A5AF-88C194CB4FA1}"/>
                  </a:ext>
                </a:extLst>
              </p:cNvPr>
              <p:cNvSpPr txBox="1"/>
              <p:nvPr/>
            </p:nvSpPr>
            <p:spPr>
              <a:xfrm>
                <a:off x="5172872" y="6343840"/>
                <a:ext cx="7199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872" y="6343840"/>
                <a:ext cx="719999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>
                <a:extLst>
                  <a:ext uri="{FF2B5EF4-FFF2-40B4-BE49-F238E27FC236}">
                    <a14:artisticCrisscrossEtching id="{B088AD81-13F5-42B4-93CA-36004FD9EAE4}"/>
                  </a:ext>
                </a:extLst>
              </p:cNvPr>
              <p:cNvSpPr txBox="1"/>
              <p:nvPr/>
            </p:nvSpPr>
            <p:spPr>
              <a:xfrm>
                <a:off x="6479910" y="6333566"/>
                <a:ext cx="7199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910" y="6333566"/>
                <a:ext cx="719999" cy="400110"/>
              </a:xfrm>
              <a:prstGeom prst="rect">
                <a:avLst/>
              </a:prstGeom>
              <a:blipFill rotWithShape="1"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59" name="组合 58"/>
          <p:cNvGrpSpPr/>
          <p:nvPr/>
        </p:nvGrpSpPr>
        <p:grpSpPr>
          <a:xfrm>
            <a:off x="4183246" y="5623840"/>
            <a:ext cx="720003" cy="720000"/>
            <a:chOff x="4183246" y="5623840"/>
            <a:chExt cx="720003" cy="720000"/>
          </a:xfrm>
        </p:grpSpPr>
        <p:sp>
          <p:nvSpPr>
            <p:cNvPr id="60" name="矩形 59"/>
            <p:cNvSpPr/>
            <p:nvPr/>
          </p:nvSpPr>
          <p:spPr>
            <a:xfrm>
              <a:off x="4183249" y="5983840"/>
              <a:ext cx="720000" cy="36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4183246" y="5623840"/>
              <a:ext cx="720000" cy="36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818699" y="5633864"/>
            <a:ext cx="720003" cy="720000"/>
            <a:chOff x="2818699" y="5633864"/>
            <a:chExt cx="720003" cy="720000"/>
          </a:xfrm>
        </p:grpSpPr>
        <p:sp>
          <p:nvSpPr>
            <p:cNvPr id="63" name="矩形 62"/>
            <p:cNvSpPr/>
            <p:nvPr/>
          </p:nvSpPr>
          <p:spPr>
            <a:xfrm>
              <a:off x="2818702" y="5993864"/>
              <a:ext cx="720000" cy="36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818699" y="5633864"/>
              <a:ext cx="720000" cy="36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65" name="矩形 64"/>
          <p:cNvSpPr/>
          <p:nvPr/>
        </p:nvSpPr>
        <p:spPr>
          <a:xfrm>
            <a:off x="318251" y="5633864"/>
            <a:ext cx="720000" cy="72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829080" y="5633864"/>
            <a:ext cx="720000" cy="72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172871" y="6073840"/>
            <a:ext cx="720000" cy="27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172868" y="5803840"/>
            <a:ext cx="720000" cy="27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172868" y="5531046"/>
            <a:ext cx="720000" cy="27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6479912" y="6073840"/>
            <a:ext cx="720000" cy="27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479909" y="5803840"/>
            <a:ext cx="720000" cy="27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479909" y="5534041"/>
            <a:ext cx="720000" cy="27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文本框 81">
                <a:extLst>
                  <a:ext uri="{FF2B5EF4-FFF2-40B4-BE49-F238E27FC236}">
                    <a14:artisticCrisscrossEtching id="{3AE85229-642B-4DBD-869A-2BBBF42B8F6B}"/>
                  </a:ext>
                </a:extLst>
              </p:cNvPr>
              <p:cNvSpPr txBox="1"/>
              <p:nvPr/>
            </p:nvSpPr>
            <p:spPr>
              <a:xfrm>
                <a:off x="120850" y="3444385"/>
                <a:ext cx="6827575" cy="5507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Number of bins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𝑆𝑂𝐿</m:t>
                    </m:r>
                  </m:oMath>
                </a14:m>
                <a:r>
                  <a:rPr lang="en-US" sz="2000" dirty="0"/>
                  <a:t> needs is at most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⌈"/>
                        <m:endChr m:val="⌉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82" name="文本框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50" y="3444385"/>
                <a:ext cx="6827575" cy="550728"/>
              </a:xfrm>
              <a:prstGeom prst="rect">
                <a:avLst/>
              </a:prstGeom>
              <a:blipFill rotWithShape="1">
                <a:blip r:embed="rId9"/>
                <a:stretch>
                  <a:fillRect l="-98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文本框 82">
                <a:extLst>
                  <a:ext uri="{FF2B5EF4-FFF2-40B4-BE49-F238E27FC236}">
                    <a14:artisticCrisscrossEtching id="{5CE66538-CEF9-4B00-BD1A-ADA4AABB7590}"/>
                  </a:ext>
                </a:extLst>
              </p:cNvPr>
              <p:cNvSpPr txBox="1"/>
              <p:nvPr/>
            </p:nvSpPr>
            <p:spPr>
              <a:xfrm>
                <a:off x="120850" y="4089080"/>
                <a:ext cx="6410666" cy="535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The approximation ratio of FFD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GB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GB" sz="2000" dirty="0"/>
                  <a:t> </a:t>
                </a:r>
                <a:endParaRPr lang="en-US" sz="2000" dirty="0"/>
              </a:p>
            </p:txBody>
          </p:sp>
        </mc:Choice>
        <mc:Fallback>
          <p:sp>
            <p:nvSpPr>
              <p:cNvPr id="83" name="文本框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50" y="4089080"/>
                <a:ext cx="6410666" cy="535916"/>
              </a:xfrm>
              <a:prstGeom prst="rect">
                <a:avLst/>
              </a:prstGeom>
              <a:blipFill rotWithShape="1">
                <a:blip r:embed="rId10"/>
                <a:stretch>
                  <a:fillRect l="-1047" b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1">
                <a:extLst>
                  <a:ext uri="{FF2B5EF4-FFF2-40B4-BE49-F238E27FC236}">
                    <a14:artisticCrisscrossEtching id="{3AB94302-7733-4E0D-B327-FD49BB72B9E0}"/>
                  </a:ext>
                </a:extLst>
              </p:cNvPr>
              <p:cNvSpPr/>
              <p:nvPr/>
            </p:nvSpPr>
            <p:spPr>
              <a:xfrm>
                <a:off x="2366127" y="200935"/>
                <a:ext cx="4411745" cy="15296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GB" sz="2000" b="1" u="sng" dirty="0" err="1">
                    <a:solidFill>
                      <a:schemeClr val="tx1"/>
                    </a:solidFill>
                  </a:rPr>
                  <a:t>FirstFitDecreasing</a:t>
                </a:r>
                <a:r>
                  <a:rPr lang="en-GB" sz="2000" b="1" u="sng" dirty="0">
                    <a:solidFill>
                      <a:schemeClr val="tx1"/>
                    </a:solidFill>
                  </a:rPr>
                  <a:t> (FFD):</a:t>
                </a: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List items in </a:t>
                </a:r>
                <a:r>
                  <a:rPr lang="en-GB" dirty="0">
                    <a:solidFill>
                      <a:srgbClr val="C00000"/>
                    </a:solidFill>
                  </a:rPr>
                  <a:t>decreasing</a:t>
                </a:r>
                <a:r>
                  <a:rPr lang="en-GB" dirty="0">
                    <a:solidFill>
                      <a:schemeClr val="tx1"/>
                    </a:solidFill>
                  </a:rPr>
                  <a:t> order.</a:t>
                </a: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For each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    </a:t>
                </a:r>
                <a:r>
                  <a:rPr lang="en-US" dirty="0">
                    <a:solidFill>
                      <a:schemeClr val="tx1"/>
                    </a:solidFill>
                  </a:rPr>
                  <a:t>Try to put it in an opened bin.</a:t>
                </a: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   Otherwise open a new bin and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in it.</a:t>
                </a:r>
              </a:p>
            </p:txBody>
          </p:sp>
        </mc:Choice>
        <mc:Fallback>
          <p:sp>
            <p:nvSpPr>
              <p:cNvPr id="36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127" y="200935"/>
                <a:ext cx="4411745" cy="1529611"/>
              </a:xfrm>
              <a:prstGeom prst="rect">
                <a:avLst/>
              </a:prstGeom>
              <a:blipFill rotWithShape="1">
                <a:blip r:embed="rId11"/>
                <a:stretch>
                  <a:fillRect l="-1238" t="-1969" b="-3150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Inapproximability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4:artisticCrisscrossEtching id="{DBD580E6-51F7-484A-9E63-186D6D8B45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515350" cy="4351338"/>
              </a:xfrm>
            </p:spPr>
            <p:txBody>
              <a:bodyPr>
                <a:normAutofit/>
              </a:bodyPr>
              <a:lstStyle/>
              <a:p>
                <a:r>
                  <a:rPr lang="en-GB" sz="2000" b="1" dirty="0">
                    <a:solidFill>
                      <a:srgbClr val="C00000"/>
                    </a:solidFill>
                  </a:rPr>
                  <a:t>For some problems, there are boundaries for the approximation ratio.</a:t>
                </a:r>
              </a:p>
              <a:p>
                <a:r>
                  <a:rPr lang="en-GB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E.g.</a:t>
                </a:r>
                <a:r>
                  <a:rPr lang="en-GB" sz="2000" b="1" dirty="0"/>
                  <a:t>:</a:t>
                </a:r>
                <a:r>
                  <a:rPr lang="en-GB" sz="2000" dirty="0"/>
                  <a:t> for the bin packing problem, any polynomial time approximation algorithm cannot achieve approximation ratio better than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:br>
                  <a:rPr lang="en-US" sz="2000" dirty="0"/>
                </a:br>
                <a:r>
                  <a:rPr lang="en-GB" sz="2000" dirty="0"/>
                  <a:t>assuming </a:t>
                </a:r>
                <a14:m>
                  <m:oMath xmlns:m="http://schemas.openxmlformats.org/officeDocument/2006/math">
                    <m:r>
                      <a:rPr lang="en-GB" sz="2000" b="1" i="0" smtClean="0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GB" sz="20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endParaRPr lang="en-GB" sz="2000" dirty="0"/>
              </a:p>
              <a:p>
                <a:r>
                  <a:rPr lang="en-GB" sz="2000" b="1" dirty="0">
                    <a:solidFill>
                      <a:srgbClr val="C00000"/>
                    </a:solidFill>
                  </a:rPr>
                  <a:t>I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n fact, some problems are even hard to approximate!</a:t>
                </a:r>
              </a:p>
              <a:p>
                <a:r>
                  <a:rPr lang="en-GB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E.g.</a:t>
                </a:r>
                <a:r>
                  <a:rPr lang="en-GB" sz="2000" b="1" dirty="0"/>
                  <a:t>:</a:t>
                </a:r>
                <a:r>
                  <a:rPr lang="en-GB" sz="2000" dirty="0"/>
                  <a:t> for the maximum independent set problem, there does not exist a polynomial time approximation algorithm with constant approximation ratio</a:t>
                </a:r>
                <a:r>
                  <a:rPr lang="en-US" sz="2000" dirty="0"/>
                  <a:t>, </a:t>
                </a:r>
                <a:br>
                  <a:rPr lang="en-US" sz="2000" dirty="0"/>
                </a:br>
                <a:r>
                  <a:rPr lang="en-GB" sz="2000" dirty="0"/>
                  <a:t>assuming </a:t>
                </a:r>
                <a14:m>
                  <m:oMath xmlns:m="http://schemas.openxmlformats.org/officeDocument/2006/math">
                    <m:r>
                      <a:rPr lang="en-GB" sz="2000" b="1" i="0" smtClean="0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GB" sz="20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515350" cy="4351338"/>
              </a:xfrm>
              <a:blipFill rotWithShape="1">
                <a:blip r:embed="rId1"/>
                <a:stretch>
                  <a:fillRect l="-644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you want to know more…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GB" dirty="0"/>
              <a:t>[CLRS] Ch.35</a:t>
            </a:r>
            <a:endParaRPr lang="en-GB" dirty="0"/>
          </a:p>
          <a:p>
            <a:pPr>
              <a:spcBef>
                <a:spcPts val="1800"/>
              </a:spcBef>
            </a:pPr>
            <a:r>
              <a:rPr lang="en-GB" sz="2400" dirty="0"/>
              <a:t>Other great books:</a:t>
            </a:r>
            <a:endParaRPr lang="en-GB" sz="2400" dirty="0"/>
          </a:p>
          <a:p>
            <a:pPr>
              <a:spcBef>
                <a:spcPts val="600"/>
              </a:spcBef>
            </a:pPr>
            <a:r>
              <a:rPr lang="en-US" sz="2000" b="1" i="1" dirty="0"/>
              <a:t>Williamson</a:t>
            </a:r>
            <a:r>
              <a:rPr lang="en-US" sz="2000" i="1" dirty="0"/>
              <a:t> and </a:t>
            </a:r>
            <a:r>
              <a:rPr lang="en-US" sz="2000" b="1" i="1" dirty="0" err="1"/>
              <a:t>Shmoys</a:t>
            </a:r>
            <a:r>
              <a:rPr lang="en-US" sz="2000" dirty="0"/>
              <a:t>, The Design of Approximation Algorithms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000" b="1" i="1" dirty="0"/>
              <a:t>Vijay </a:t>
            </a:r>
            <a:r>
              <a:rPr lang="en-US" sz="2000" b="1" i="1" dirty="0" err="1"/>
              <a:t>Vazirani</a:t>
            </a:r>
            <a:r>
              <a:rPr lang="en-US" sz="2000" dirty="0"/>
              <a:t>, Approximation Algorithms</a:t>
            </a:r>
            <a:endParaRPr lang="en-GB" sz="2000" dirty="0"/>
          </a:p>
        </p:txBody>
      </p:sp>
      <p:pic>
        <p:nvPicPr>
          <p:cNvPr id="6" name="Picture 2" descr="Cover art for The Design of Approximation Algorithm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52217"/>
            <a:ext cx="1391937" cy="20349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approximation algorithms 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691" y="4152217"/>
            <a:ext cx="1349867" cy="20349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Randomized </a:t>
            </a:r>
            <a:br>
              <a:rPr lang="en-US" b="1" dirty="0"/>
            </a:br>
            <a:r>
              <a:rPr lang="en-US" b="1" dirty="0"/>
              <a:t>Algorithms</a:t>
            </a:r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Probability and Computing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711747" y="3938526"/>
            <a:ext cx="5720505" cy="977351"/>
            <a:chOff x="1922584" y="3859395"/>
            <a:chExt cx="5720505" cy="977351"/>
          </a:xfrm>
        </p:grpSpPr>
        <p:grpSp>
          <p:nvGrpSpPr>
            <p:cNvPr id="9" name="组合 8"/>
            <p:cNvGrpSpPr/>
            <p:nvPr/>
          </p:nvGrpSpPr>
          <p:grpSpPr>
            <a:xfrm>
              <a:off x="1922584" y="3859395"/>
              <a:ext cx="820615" cy="977350"/>
              <a:chOff x="1764323" y="2507456"/>
              <a:chExt cx="1320869" cy="1573151"/>
            </a:xfrm>
          </p:grpSpPr>
          <p:pic>
            <p:nvPicPr>
              <p:cNvPr id="6" name="Line 1" descr="Line"/>
              <p:cNvPicPr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764323" y="3763107"/>
                <a:ext cx="1320869" cy="127000"/>
              </a:xfrm>
              <a:prstGeom prst="rect">
                <a:avLst/>
              </a:prstGeom>
              <a:effectLst/>
            </p:spPr>
          </p:pic>
          <p:pic>
            <p:nvPicPr>
              <p:cNvPr id="7" name="Line 2" descr="Line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1219047" y="3230532"/>
                <a:ext cx="1573151" cy="127000"/>
              </a:xfrm>
              <a:prstGeom prst="rect">
                <a:avLst/>
              </a:prstGeom>
              <a:effectLst/>
            </p:spPr>
          </p:pic>
          <p:pic>
            <p:nvPicPr>
              <p:cNvPr id="8" name="Line 3" descr="Line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2044548" y="3230532"/>
                <a:ext cx="1573151" cy="1270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0" name="组合 9"/>
            <p:cNvGrpSpPr/>
            <p:nvPr/>
          </p:nvGrpSpPr>
          <p:grpSpPr>
            <a:xfrm>
              <a:off x="3058761" y="3859396"/>
              <a:ext cx="820615" cy="977350"/>
              <a:chOff x="1764323" y="2507456"/>
              <a:chExt cx="1320869" cy="1573151"/>
            </a:xfrm>
          </p:grpSpPr>
          <p:pic>
            <p:nvPicPr>
              <p:cNvPr id="11" name="Line 4" descr="Line"/>
              <p:cNvPicPr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764323" y="3763107"/>
                <a:ext cx="1320869" cy="127000"/>
              </a:xfrm>
              <a:prstGeom prst="rect">
                <a:avLst/>
              </a:prstGeom>
              <a:effectLst/>
            </p:spPr>
          </p:pic>
          <p:pic>
            <p:nvPicPr>
              <p:cNvPr id="12" name="Line 5" descr="Line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1219047" y="3230532"/>
                <a:ext cx="1573151" cy="127000"/>
              </a:xfrm>
              <a:prstGeom prst="rect">
                <a:avLst/>
              </a:prstGeom>
              <a:effectLst/>
            </p:spPr>
          </p:pic>
          <p:pic>
            <p:nvPicPr>
              <p:cNvPr id="13" name="Line 6" descr="Line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2044548" y="3230532"/>
                <a:ext cx="1573151" cy="1270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4" name="组合 13"/>
            <p:cNvGrpSpPr/>
            <p:nvPr/>
          </p:nvGrpSpPr>
          <p:grpSpPr>
            <a:xfrm>
              <a:off x="4313332" y="3859395"/>
              <a:ext cx="820615" cy="977350"/>
              <a:chOff x="1764323" y="2507456"/>
              <a:chExt cx="1320869" cy="1573151"/>
            </a:xfrm>
          </p:grpSpPr>
          <p:pic>
            <p:nvPicPr>
              <p:cNvPr id="15" name="Line 7" descr="Line"/>
              <p:cNvPicPr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764323" y="3763107"/>
                <a:ext cx="1320869" cy="127000"/>
              </a:xfrm>
              <a:prstGeom prst="rect">
                <a:avLst/>
              </a:prstGeom>
              <a:effectLst/>
            </p:spPr>
          </p:pic>
          <p:pic>
            <p:nvPicPr>
              <p:cNvPr id="16" name="Line 8" descr="Line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1219047" y="3230532"/>
                <a:ext cx="1573151" cy="127000"/>
              </a:xfrm>
              <a:prstGeom prst="rect">
                <a:avLst/>
              </a:prstGeom>
              <a:effectLst/>
            </p:spPr>
          </p:pic>
          <p:pic>
            <p:nvPicPr>
              <p:cNvPr id="17" name="Line 9" descr="Line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2044548" y="3230532"/>
                <a:ext cx="1573151" cy="1270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8" name="组合 17"/>
            <p:cNvGrpSpPr/>
            <p:nvPr/>
          </p:nvGrpSpPr>
          <p:grpSpPr>
            <a:xfrm>
              <a:off x="5567903" y="3859395"/>
              <a:ext cx="820615" cy="977350"/>
              <a:chOff x="1764323" y="2507456"/>
              <a:chExt cx="1320869" cy="1573151"/>
            </a:xfrm>
          </p:grpSpPr>
          <p:pic>
            <p:nvPicPr>
              <p:cNvPr id="19" name="Line 10" descr="Line"/>
              <p:cNvPicPr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764323" y="3763107"/>
                <a:ext cx="1320869" cy="127000"/>
              </a:xfrm>
              <a:prstGeom prst="rect">
                <a:avLst/>
              </a:prstGeom>
              <a:effectLst/>
            </p:spPr>
          </p:pic>
          <p:pic>
            <p:nvPicPr>
              <p:cNvPr id="20" name="Line 11" descr="Line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1219047" y="3230532"/>
                <a:ext cx="1573151" cy="127000"/>
              </a:xfrm>
              <a:prstGeom prst="rect">
                <a:avLst/>
              </a:prstGeom>
              <a:effectLst/>
            </p:spPr>
          </p:pic>
          <p:pic>
            <p:nvPicPr>
              <p:cNvPr id="21" name="Line 12" descr="Line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2044548" y="3230532"/>
                <a:ext cx="1573151" cy="1270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22" name="组合 21"/>
            <p:cNvGrpSpPr/>
            <p:nvPr/>
          </p:nvGrpSpPr>
          <p:grpSpPr>
            <a:xfrm>
              <a:off x="6822474" y="3859396"/>
              <a:ext cx="820615" cy="977350"/>
              <a:chOff x="1764323" y="2507456"/>
              <a:chExt cx="1320869" cy="1573151"/>
            </a:xfrm>
          </p:grpSpPr>
          <p:pic>
            <p:nvPicPr>
              <p:cNvPr id="23" name="Line 13" descr="Line"/>
              <p:cNvPicPr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764323" y="3763107"/>
                <a:ext cx="1320869" cy="127000"/>
              </a:xfrm>
              <a:prstGeom prst="rect">
                <a:avLst/>
              </a:prstGeom>
              <a:effectLst/>
            </p:spPr>
          </p:pic>
          <p:pic>
            <p:nvPicPr>
              <p:cNvPr id="24" name="Line 14" descr="Line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1219047" y="3230532"/>
                <a:ext cx="1573151" cy="127000"/>
              </a:xfrm>
              <a:prstGeom prst="rect">
                <a:avLst/>
              </a:prstGeom>
              <a:effectLst/>
            </p:spPr>
          </p:pic>
          <p:pic>
            <p:nvPicPr>
              <p:cNvPr id="25" name="Line 15" descr="Line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2044548" y="3230532"/>
                <a:ext cx="1573151" cy="12700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altLang="zh-CN" dirty="0"/>
              <a:t>Balls-into-Bins Model</a:t>
            </a:r>
            <a:endParaRPr lang="zh-CN" altLang="en-US" dirty="0"/>
          </a:p>
        </p:txBody>
      </p:sp>
      <p:grpSp>
        <p:nvGrpSpPr>
          <p:cNvPr id="30" name="Circle"/>
          <p:cNvGrpSpPr/>
          <p:nvPr/>
        </p:nvGrpSpPr>
        <p:grpSpPr>
          <a:xfrm>
            <a:off x="1610119" y="2258060"/>
            <a:ext cx="425450" cy="425450"/>
            <a:chOff x="0" y="0"/>
            <a:chExt cx="850900" cy="850900"/>
          </a:xfrm>
        </p:grpSpPr>
        <p:sp>
          <p:nvSpPr>
            <p:cNvPr id="31" name="Circle 1"/>
            <p:cNvSpPr/>
            <p:nvPr/>
          </p:nvSpPr>
          <p:spPr>
            <a:xfrm>
              <a:off x="50799" y="50800"/>
              <a:ext cx="749301" cy="749301"/>
            </a:xfrm>
            <a:prstGeom prst="ellipse">
              <a:avLst/>
            </a:prstGeom>
            <a:solidFill>
              <a:srgbClr val="FF2600">
                <a:alpha val="14000"/>
              </a:srgb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32" name="Circle 2" descr="Circle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1" y="-1"/>
              <a:ext cx="850901" cy="850901"/>
            </a:xfrm>
            <a:prstGeom prst="rect">
              <a:avLst/>
            </a:prstGeom>
            <a:effectLst/>
          </p:spPr>
        </p:pic>
      </p:grpSp>
      <p:grpSp>
        <p:nvGrpSpPr>
          <p:cNvPr id="36" name="Circle"/>
          <p:cNvGrpSpPr/>
          <p:nvPr/>
        </p:nvGrpSpPr>
        <p:grpSpPr>
          <a:xfrm>
            <a:off x="2284122" y="2258060"/>
            <a:ext cx="425450" cy="425450"/>
            <a:chOff x="0" y="0"/>
            <a:chExt cx="850900" cy="850900"/>
          </a:xfrm>
        </p:grpSpPr>
        <p:sp>
          <p:nvSpPr>
            <p:cNvPr id="37" name="Circle 3"/>
            <p:cNvSpPr/>
            <p:nvPr/>
          </p:nvSpPr>
          <p:spPr>
            <a:xfrm>
              <a:off x="50799" y="50800"/>
              <a:ext cx="749301" cy="749301"/>
            </a:xfrm>
            <a:prstGeom prst="ellipse">
              <a:avLst/>
            </a:prstGeom>
            <a:solidFill>
              <a:srgbClr val="FF2600">
                <a:alpha val="14000"/>
              </a:srgb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38" name="Circle 4" descr="Circle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1" y="-1"/>
              <a:ext cx="850901" cy="850901"/>
            </a:xfrm>
            <a:prstGeom prst="rect">
              <a:avLst/>
            </a:prstGeom>
            <a:effectLst/>
          </p:spPr>
        </p:pic>
      </p:grpSp>
      <p:grpSp>
        <p:nvGrpSpPr>
          <p:cNvPr id="39" name="Circle"/>
          <p:cNvGrpSpPr/>
          <p:nvPr/>
        </p:nvGrpSpPr>
        <p:grpSpPr>
          <a:xfrm>
            <a:off x="2958125" y="2258061"/>
            <a:ext cx="425450" cy="425450"/>
            <a:chOff x="0" y="0"/>
            <a:chExt cx="850900" cy="850900"/>
          </a:xfrm>
        </p:grpSpPr>
        <p:sp>
          <p:nvSpPr>
            <p:cNvPr id="40" name="Circle 5"/>
            <p:cNvSpPr/>
            <p:nvPr/>
          </p:nvSpPr>
          <p:spPr>
            <a:xfrm>
              <a:off x="50799" y="50800"/>
              <a:ext cx="749301" cy="749301"/>
            </a:xfrm>
            <a:prstGeom prst="ellipse">
              <a:avLst/>
            </a:prstGeom>
            <a:solidFill>
              <a:srgbClr val="FF2600">
                <a:alpha val="14000"/>
              </a:srgb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41" name="Circle 6" descr="Circle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1" y="-1"/>
              <a:ext cx="850901" cy="850901"/>
            </a:xfrm>
            <a:prstGeom prst="rect">
              <a:avLst/>
            </a:prstGeom>
            <a:effectLst/>
          </p:spPr>
        </p:pic>
      </p:grpSp>
      <p:grpSp>
        <p:nvGrpSpPr>
          <p:cNvPr id="42" name="Circle"/>
          <p:cNvGrpSpPr/>
          <p:nvPr/>
        </p:nvGrpSpPr>
        <p:grpSpPr>
          <a:xfrm>
            <a:off x="3632128" y="2258061"/>
            <a:ext cx="425450" cy="425450"/>
            <a:chOff x="0" y="0"/>
            <a:chExt cx="850900" cy="850900"/>
          </a:xfrm>
        </p:grpSpPr>
        <p:sp>
          <p:nvSpPr>
            <p:cNvPr id="43" name="Circle 7"/>
            <p:cNvSpPr/>
            <p:nvPr/>
          </p:nvSpPr>
          <p:spPr>
            <a:xfrm>
              <a:off x="50799" y="50800"/>
              <a:ext cx="749301" cy="749301"/>
            </a:xfrm>
            <a:prstGeom prst="ellipse">
              <a:avLst/>
            </a:prstGeom>
            <a:solidFill>
              <a:srgbClr val="FF2600">
                <a:alpha val="14000"/>
              </a:srgb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44" name="Circle 8" descr="Circle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1" y="-1"/>
              <a:ext cx="850901" cy="850901"/>
            </a:xfrm>
            <a:prstGeom prst="rect">
              <a:avLst/>
            </a:prstGeom>
            <a:effectLst/>
          </p:spPr>
        </p:pic>
      </p:grpSp>
      <p:grpSp>
        <p:nvGrpSpPr>
          <p:cNvPr id="45" name="Circle"/>
          <p:cNvGrpSpPr/>
          <p:nvPr/>
        </p:nvGrpSpPr>
        <p:grpSpPr>
          <a:xfrm>
            <a:off x="4310790" y="2258061"/>
            <a:ext cx="425450" cy="425450"/>
            <a:chOff x="0" y="0"/>
            <a:chExt cx="850900" cy="850900"/>
          </a:xfrm>
        </p:grpSpPr>
        <p:sp>
          <p:nvSpPr>
            <p:cNvPr id="46" name="Circle 9"/>
            <p:cNvSpPr/>
            <p:nvPr/>
          </p:nvSpPr>
          <p:spPr>
            <a:xfrm>
              <a:off x="50799" y="50800"/>
              <a:ext cx="749301" cy="749301"/>
            </a:xfrm>
            <a:prstGeom prst="ellipse">
              <a:avLst/>
            </a:prstGeom>
            <a:solidFill>
              <a:srgbClr val="FF2600">
                <a:alpha val="14000"/>
              </a:srgb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47" name="Circle 10" descr="Circle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1" y="-1"/>
              <a:ext cx="850901" cy="850901"/>
            </a:xfrm>
            <a:prstGeom prst="rect">
              <a:avLst/>
            </a:prstGeom>
            <a:effectLst/>
          </p:spPr>
        </p:pic>
      </p:grpSp>
      <p:grpSp>
        <p:nvGrpSpPr>
          <p:cNvPr id="48" name="Circle"/>
          <p:cNvGrpSpPr/>
          <p:nvPr/>
        </p:nvGrpSpPr>
        <p:grpSpPr>
          <a:xfrm>
            <a:off x="4984793" y="2258061"/>
            <a:ext cx="425450" cy="425450"/>
            <a:chOff x="0" y="0"/>
            <a:chExt cx="850900" cy="850900"/>
          </a:xfrm>
        </p:grpSpPr>
        <p:sp>
          <p:nvSpPr>
            <p:cNvPr id="49" name="Circle 11"/>
            <p:cNvSpPr/>
            <p:nvPr/>
          </p:nvSpPr>
          <p:spPr>
            <a:xfrm>
              <a:off x="50799" y="50800"/>
              <a:ext cx="749301" cy="749301"/>
            </a:xfrm>
            <a:prstGeom prst="ellipse">
              <a:avLst/>
            </a:prstGeom>
            <a:solidFill>
              <a:srgbClr val="FF2600">
                <a:alpha val="14000"/>
              </a:srgb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50" name="Circle 12" descr="Circle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1" y="-1"/>
              <a:ext cx="850901" cy="850901"/>
            </a:xfrm>
            <a:prstGeom prst="rect">
              <a:avLst/>
            </a:prstGeom>
            <a:effectLst/>
          </p:spPr>
        </p:pic>
      </p:grpSp>
      <p:grpSp>
        <p:nvGrpSpPr>
          <p:cNvPr id="51" name="Circle"/>
          <p:cNvGrpSpPr/>
          <p:nvPr/>
        </p:nvGrpSpPr>
        <p:grpSpPr>
          <a:xfrm>
            <a:off x="5658796" y="2258062"/>
            <a:ext cx="425450" cy="425450"/>
            <a:chOff x="0" y="0"/>
            <a:chExt cx="850900" cy="850900"/>
          </a:xfrm>
        </p:grpSpPr>
        <p:sp>
          <p:nvSpPr>
            <p:cNvPr id="52" name="Circle 13"/>
            <p:cNvSpPr/>
            <p:nvPr/>
          </p:nvSpPr>
          <p:spPr>
            <a:xfrm>
              <a:off x="50799" y="50800"/>
              <a:ext cx="749301" cy="749301"/>
            </a:xfrm>
            <a:prstGeom prst="ellipse">
              <a:avLst/>
            </a:prstGeom>
            <a:solidFill>
              <a:srgbClr val="FF2600">
                <a:alpha val="14000"/>
              </a:srgb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53" name="Circle 14" descr="Circle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1" y="-1"/>
              <a:ext cx="850901" cy="850901"/>
            </a:xfrm>
            <a:prstGeom prst="rect">
              <a:avLst/>
            </a:prstGeom>
            <a:effectLst/>
          </p:spPr>
        </p:pic>
      </p:grpSp>
      <p:grpSp>
        <p:nvGrpSpPr>
          <p:cNvPr id="54" name="Circle"/>
          <p:cNvGrpSpPr/>
          <p:nvPr/>
        </p:nvGrpSpPr>
        <p:grpSpPr>
          <a:xfrm>
            <a:off x="6332799" y="2258062"/>
            <a:ext cx="425450" cy="425450"/>
            <a:chOff x="0" y="0"/>
            <a:chExt cx="850900" cy="850900"/>
          </a:xfrm>
        </p:grpSpPr>
        <p:sp>
          <p:nvSpPr>
            <p:cNvPr id="55" name="Circle 15"/>
            <p:cNvSpPr/>
            <p:nvPr/>
          </p:nvSpPr>
          <p:spPr>
            <a:xfrm>
              <a:off x="50799" y="50800"/>
              <a:ext cx="749301" cy="749301"/>
            </a:xfrm>
            <a:prstGeom prst="ellipse">
              <a:avLst/>
            </a:prstGeom>
            <a:solidFill>
              <a:srgbClr val="FF2600">
                <a:alpha val="14000"/>
              </a:srgb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56" name="Circle 16" descr="Circle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1" y="-1"/>
              <a:ext cx="850901" cy="850901"/>
            </a:xfrm>
            <a:prstGeom prst="rect">
              <a:avLst/>
            </a:prstGeom>
            <a:effectLst/>
          </p:spPr>
        </p:pic>
      </p:grpSp>
      <p:grpSp>
        <p:nvGrpSpPr>
          <p:cNvPr id="57" name="Circle"/>
          <p:cNvGrpSpPr/>
          <p:nvPr/>
        </p:nvGrpSpPr>
        <p:grpSpPr>
          <a:xfrm>
            <a:off x="7006802" y="2258061"/>
            <a:ext cx="425450" cy="425450"/>
            <a:chOff x="0" y="0"/>
            <a:chExt cx="850900" cy="850900"/>
          </a:xfrm>
        </p:grpSpPr>
        <p:sp>
          <p:nvSpPr>
            <p:cNvPr id="58" name="Circle 17"/>
            <p:cNvSpPr/>
            <p:nvPr/>
          </p:nvSpPr>
          <p:spPr>
            <a:xfrm>
              <a:off x="50799" y="50800"/>
              <a:ext cx="749301" cy="749301"/>
            </a:xfrm>
            <a:prstGeom prst="ellipse">
              <a:avLst/>
            </a:prstGeom>
            <a:solidFill>
              <a:srgbClr val="FF2600">
                <a:alpha val="14000"/>
              </a:srgb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59" name="Circle 18" descr="Circle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1" y="-1"/>
              <a:ext cx="850901" cy="850901"/>
            </a:xfrm>
            <a:prstGeom prst="rect">
              <a:avLst/>
            </a:prstGeom>
            <a:effectLst/>
          </p:spPr>
        </p:pic>
      </p:grpSp>
      <p:sp>
        <p:nvSpPr>
          <p:cNvPr id="60" name="文本框 59"/>
          <p:cNvSpPr txBox="1"/>
          <p:nvPr/>
        </p:nvSpPr>
        <p:spPr>
          <a:xfrm>
            <a:off x="303717" y="2239952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400" dirty="0"/>
              <a:t> balls</a:t>
            </a:r>
            <a:endParaRPr lang="zh-CN" altLang="en-US" sz="2400" dirty="0"/>
          </a:p>
        </p:txBody>
      </p:sp>
      <p:sp>
        <p:nvSpPr>
          <p:cNvPr id="61" name="文本框 60"/>
          <p:cNvSpPr txBox="1"/>
          <p:nvPr/>
        </p:nvSpPr>
        <p:spPr>
          <a:xfrm>
            <a:off x="299290" y="4196368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i="1" dirty="0"/>
              <a:t> </a:t>
            </a:r>
            <a:r>
              <a:rPr lang="en-US" altLang="zh-CN" sz="2400" dirty="0"/>
              <a:t>bins</a:t>
            </a:r>
            <a:endParaRPr lang="zh-CN" altLang="en-US" sz="2400" dirty="0"/>
          </a:p>
        </p:txBody>
      </p:sp>
      <p:sp>
        <p:nvSpPr>
          <p:cNvPr id="62" name="文本框 61"/>
          <p:cNvSpPr txBox="1"/>
          <p:nvPr/>
        </p:nvSpPr>
        <p:spPr>
          <a:xfrm>
            <a:off x="1836716" y="3080185"/>
            <a:ext cx="535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uniformly and independently thrown into</a:t>
            </a:r>
            <a:endParaRPr lang="zh-CN" altLang="en-US" sz="2400" dirty="0"/>
          </a:p>
        </p:txBody>
      </p:sp>
      <p:sp>
        <p:nvSpPr>
          <p:cNvPr id="104" name="文本框 103"/>
          <p:cNvSpPr txBox="1"/>
          <p:nvPr/>
        </p:nvSpPr>
        <p:spPr>
          <a:xfrm>
            <a:off x="1943129" y="1552863"/>
            <a:ext cx="5160772" cy="46166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rtlCol="0">
            <a:spAutoFit/>
          </a:bodyPr>
          <a:lstStyle/>
          <a:p>
            <a:r>
              <a:rPr lang="en-US" altLang="zh-CN" sz="2400" dirty="0"/>
              <a:t>uniformly at random choose 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: [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]→[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]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1587817" y="5207297"/>
            <a:ext cx="596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Question: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maximum number of balls in a bin?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81481E-6 L 0.03263 0.2953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2" y="1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0.21997 0.29652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1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81481E-6 L 0.0092 0.29768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" y="1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81481E-6 L 0.34583 0.29768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1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81481E-6 L -0.13872 0.27083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4" y="1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81481E-6 L 0.19792 0.27083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12413 0.24305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8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81481E-6 L -0.3599 0.24212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03" y="1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-0.29652 0.26875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26" y="1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1111E-6 L 0.00035 -0.03727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875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81481E-6 L 0.40313 4.81481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56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0.41007 -0.11088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03" y="-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1" grpId="1"/>
      <p:bldP spid="62" grpId="0"/>
      <p:bldP spid="62" grpId="1"/>
      <p:bldP spid="104" grpId="0" animBg="1"/>
      <p:bldP spid="10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Chernoff Bounds</a:t>
            </a:r>
            <a:endParaRPr lang="zh-CN" altLang="en-US" dirty="0"/>
          </a:p>
        </p:txBody>
      </p:sp>
      <p:grpSp>
        <p:nvGrpSpPr>
          <p:cNvPr id="3105" name="组合 3104"/>
          <p:cNvGrpSpPr/>
          <p:nvPr/>
        </p:nvGrpSpPr>
        <p:grpSpPr>
          <a:xfrm>
            <a:off x="1323242" y="2213952"/>
            <a:ext cx="6497515" cy="3490546"/>
            <a:chOff x="1323242" y="2213952"/>
            <a:chExt cx="6497515" cy="3490546"/>
          </a:xfrm>
        </p:grpSpPr>
        <p:sp>
          <p:nvSpPr>
            <p:cNvPr id="2549" name="矩形 2548"/>
            <p:cNvSpPr/>
            <p:nvPr/>
          </p:nvSpPr>
          <p:spPr>
            <a:xfrm>
              <a:off x="1323242" y="2213952"/>
              <a:ext cx="6497515" cy="34905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958" name="组合 2957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1506538" y="2403475"/>
              <a:ext cx="6181725" cy="3165475"/>
              <a:chOff x="1506538" y="2403475"/>
              <a:chExt cx="6181725" cy="3165475"/>
            </a:xfrm>
          </p:grpSpPr>
          <p:sp>
            <p:nvSpPr>
              <p:cNvPr id="2814" name="Freeform 1465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1506538" y="2432050"/>
                <a:ext cx="174625" cy="219075"/>
              </a:xfrm>
              <a:custGeom>
                <a:avLst/>
                <a:gdLst>
                  <a:gd name="T0" fmla="*/ 233 w 266"/>
                  <a:gd name="T1" fmla="*/ 215 h 330"/>
                  <a:gd name="T2" fmla="*/ 233 w 266"/>
                  <a:gd name="T3" fmla="*/ 99 h 330"/>
                  <a:gd name="T4" fmla="*/ 221 w 266"/>
                  <a:gd name="T5" fmla="*/ 99 h 330"/>
                  <a:gd name="T6" fmla="*/ 167 w 266"/>
                  <a:gd name="T7" fmla="*/ 146 h 330"/>
                  <a:gd name="T8" fmla="*/ 94 w 266"/>
                  <a:gd name="T9" fmla="*/ 146 h 330"/>
                  <a:gd name="T10" fmla="*/ 94 w 266"/>
                  <a:gd name="T11" fmla="*/ 36 h 330"/>
                  <a:gd name="T12" fmla="*/ 110 w 266"/>
                  <a:gd name="T13" fmla="*/ 19 h 330"/>
                  <a:gd name="T14" fmla="*/ 178 w 266"/>
                  <a:gd name="T15" fmla="*/ 19 h 330"/>
                  <a:gd name="T16" fmla="*/ 254 w 266"/>
                  <a:gd name="T17" fmla="*/ 71 h 330"/>
                  <a:gd name="T18" fmla="*/ 266 w 266"/>
                  <a:gd name="T19" fmla="*/ 71 h 330"/>
                  <a:gd name="T20" fmla="*/ 265 w 266"/>
                  <a:gd name="T21" fmla="*/ 0 h 330"/>
                  <a:gd name="T22" fmla="*/ 0 w 266"/>
                  <a:gd name="T23" fmla="*/ 0 h 330"/>
                  <a:gd name="T24" fmla="*/ 0 w 266"/>
                  <a:gd name="T25" fmla="*/ 9 h 330"/>
                  <a:gd name="T26" fmla="*/ 43 w 266"/>
                  <a:gd name="T27" fmla="*/ 54 h 330"/>
                  <a:gd name="T28" fmla="*/ 43 w 266"/>
                  <a:gd name="T29" fmla="*/ 270 h 330"/>
                  <a:gd name="T30" fmla="*/ 0 w 266"/>
                  <a:gd name="T31" fmla="*/ 320 h 330"/>
                  <a:gd name="T32" fmla="*/ 0 w 266"/>
                  <a:gd name="T33" fmla="*/ 330 h 330"/>
                  <a:gd name="T34" fmla="*/ 140 w 266"/>
                  <a:gd name="T35" fmla="*/ 330 h 330"/>
                  <a:gd name="T36" fmla="*/ 140 w 266"/>
                  <a:gd name="T37" fmla="*/ 320 h 330"/>
                  <a:gd name="T38" fmla="*/ 94 w 266"/>
                  <a:gd name="T39" fmla="*/ 275 h 330"/>
                  <a:gd name="T40" fmla="*/ 94 w 266"/>
                  <a:gd name="T41" fmla="*/ 167 h 330"/>
                  <a:gd name="T42" fmla="*/ 167 w 266"/>
                  <a:gd name="T43" fmla="*/ 167 h 330"/>
                  <a:gd name="T44" fmla="*/ 221 w 266"/>
                  <a:gd name="T45" fmla="*/ 215 h 330"/>
                  <a:gd name="T46" fmla="*/ 233 w 266"/>
                  <a:gd name="T47" fmla="*/ 21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6" h="330">
                    <a:moveTo>
                      <a:pt x="233" y="215"/>
                    </a:moveTo>
                    <a:lnTo>
                      <a:pt x="233" y="99"/>
                    </a:lnTo>
                    <a:lnTo>
                      <a:pt x="221" y="99"/>
                    </a:lnTo>
                    <a:cubicBezTo>
                      <a:pt x="215" y="139"/>
                      <a:pt x="206" y="146"/>
                      <a:pt x="167" y="146"/>
                    </a:cubicBezTo>
                    <a:lnTo>
                      <a:pt x="94" y="146"/>
                    </a:lnTo>
                    <a:lnTo>
                      <a:pt x="94" y="36"/>
                    </a:lnTo>
                    <a:cubicBezTo>
                      <a:pt x="94" y="22"/>
                      <a:pt x="97" y="19"/>
                      <a:pt x="110" y="19"/>
                    </a:cubicBezTo>
                    <a:lnTo>
                      <a:pt x="178" y="19"/>
                    </a:lnTo>
                    <a:cubicBezTo>
                      <a:pt x="234" y="19"/>
                      <a:pt x="245" y="26"/>
                      <a:pt x="254" y="71"/>
                    </a:cubicBezTo>
                    <a:lnTo>
                      <a:pt x="266" y="71"/>
                    </a:lnTo>
                    <a:lnTo>
                      <a:pt x="265" y="0"/>
                    </a:lnTo>
                    <a:lnTo>
                      <a:pt x="0" y="0"/>
                    </a:lnTo>
                    <a:lnTo>
                      <a:pt x="0" y="9"/>
                    </a:lnTo>
                    <a:cubicBezTo>
                      <a:pt x="37" y="12"/>
                      <a:pt x="43" y="19"/>
                      <a:pt x="43" y="54"/>
                    </a:cubicBezTo>
                    <a:lnTo>
                      <a:pt x="43" y="270"/>
                    </a:lnTo>
                    <a:cubicBezTo>
                      <a:pt x="43" y="311"/>
                      <a:pt x="38" y="318"/>
                      <a:pt x="0" y="320"/>
                    </a:cubicBezTo>
                    <a:lnTo>
                      <a:pt x="0" y="330"/>
                    </a:lnTo>
                    <a:lnTo>
                      <a:pt x="140" y="330"/>
                    </a:lnTo>
                    <a:lnTo>
                      <a:pt x="140" y="320"/>
                    </a:lnTo>
                    <a:cubicBezTo>
                      <a:pt x="101" y="318"/>
                      <a:pt x="94" y="311"/>
                      <a:pt x="94" y="275"/>
                    </a:cubicBezTo>
                    <a:lnTo>
                      <a:pt x="94" y="167"/>
                    </a:lnTo>
                    <a:lnTo>
                      <a:pt x="167" y="167"/>
                    </a:lnTo>
                    <a:cubicBezTo>
                      <a:pt x="207" y="167"/>
                      <a:pt x="215" y="174"/>
                      <a:pt x="221" y="215"/>
                    </a:cubicBezTo>
                    <a:lnTo>
                      <a:pt x="233" y="21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5" name="Freeform 1466"/>
              <p:cNvSpPr>
                <a:spLocks noEditPoint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689101" y="2498725"/>
                <a:ext cx="144463" cy="155575"/>
              </a:xfrm>
              <a:custGeom>
                <a:avLst/>
                <a:gdLst>
                  <a:gd name="T0" fmla="*/ 110 w 220"/>
                  <a:gd name="T1" fmla="*/ 0 h 235"/>
                  <a:gd name="T2" fmla="*/ 0 w 220"/>
                  <a:gd name="T3" fmla="*/ 117 h 235"/>
                  <a:gd name="T4" fmla="*/ 109 w 220"/>
                  <a:gd name="T5" fmla="*/ 235 h 235"/>
                  <a:gd name="T6" fmla="*/ 220 w 220"/>
                  <a:gd name="T7" fmla="*/ 113 h 235"/>
                  <a:gd name="T8" fmla="*/ 110 w 220"/>
                  <a:gd name="T9" fmla="*/ 0 h 235"/>
                  <a:gd name="T10" fmla="*/ 104 w 220"/>
                  <a:gd name="T11" fmla="*/ 14 h 235"/>
                  <a:gd name="T12" fmla="*/ 175 w 220"/>
                  <a:gd name="T13" fmla="*/ 131 h 235"/>
                  <a:gd name="T14" fmla="*/ 115 w 220"/>
                  <a:gd name="T15" fmla="*/ 221 h 235"/>
                  <a:gd name="T16" fmla="*/ 67 w 220"/>
                  <a:gd name="T17" fmla="*/ 189 h 235"/>
                  <a:gd name="T18" fmla="*/ 45 w 220"/>
                  <a:gd name="T19" fmla="*/ 93 h 235"/>
                  <a:gd name="T20" fmla="*/ 104 w 220"/>
                  <a:gd name="T21" fmla="*/ 1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235">
                    <a:moveTo>
                      <a:pt x="110" y="0"/>
                    </a:moveTo>
                    <a:cubicBezTo>
                      <a:pt x="45" y="0"/>
                      <a:pt x="0" y="48"/>
                      <a:pt x="0" y="117"/>
                    </a:cubicBezTo>
                    <a:cubicBezTo>
                      <a:pt x="0" y="184"/>
                      <a:pt x="46" y="235"/>
                      <a:pt x="109" y="235"/>
                    </a:cubicBezTo>
                    <a:cubicBezTo>
                      <a:pt x="172" y="235"/>
                      <a:pt x="220" y="182"/>
                      <a:pt x="220" y="113"/>
                    </a:cubicBezTo>
                    <a:cubicBezTo>
                      <a:pt x="220" y="48"/>
                      <a:pt x="174" y="0"/>
                      <a:pt x="110" y="0"/>
                    </a:cubicBezTo>
                    <a:close/>
                    <a:moveTo>
                      <a:pt x="104" y="14"/>
                    </a:moveTo>
                    <a:cubicBezTo>
                      <a:pt x="146" y="14"/>
                      <a:pt x="175" y="62"/>
                      <a:pt x="175" y="131"/>
                    </a:cubicBezTo>
                    <a:cubicBezTo>
                      <a:pt x="175" y="187"/>
                      <a:pt x="153" y="221"/>
                      <a:pt x="115" y="221"/>
                    </a:cubicBezTo>
                    <a:cubicBezTo>
                      <a:pt x="96" y="221"/>
                      <a:pt x="77" y="209"/>
                      <a:pt x="67" y="189"/>
                    </a:cubicBezTo>
                    <a:cubicBezTo>
                      <a:pt x="53" y="163"/>
                      <a:pt x="45" y="128"/>
                      <a:pt x="45" y="93"/>
                    </a:cubicBezTo>
                    <a:cubicBezTo>
                      <a:pt x="45" y="45"/>
                      <a:pt x="68" y="14"/>
                      <a:pt x="104" y="1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6" name="Freeform 1467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1844676" y="2498725"/>
                <a:ext cx="107950" cy="152400"/>
              </a:xfrm>
              <a:custGeom>
                <a:avLst/>
                <a:gdLst>
                  <a:gd name="T0" fmla="*/ 1 w 165"/>
                  <a:gd name="T1" fmla="*/ 35 h 230"/>
                  <a:gd name="T2" fmla="*/ 19 w 165"/>
                  <a:gd name="T3" fmla="*/ 33 h 230"/>
                  <a:gd name="T4" fmla="*/ 35 w 165"/>
                  <a:gd name="T5" fmla="*/ 63 h 230"/>
                  <a:gd name="T6" fmla="*/ 35 w 165"/>
                  <a:gd name="T7" fmla="*/ 188 h 230"/>
                  <a:gd name="T8" fmla="*/ 0 w 165"/>
                  <a:gd name="T9" fmla="*/ 222 h 230"/>
                  <a:gd name="T10" fmla="*/ 0 w 165"/>
                  <a:gd name="T11" fmla="*/ 230 h 230"/>
                  <a:gd name="T12" fmla="*/ 120 w 165"/>
                  <a:gd name="T13" fmla="*/ 230 h 230"/>
                  <a:gd name="T14" fmla="*/ 120 w 165"/>
                  <a:gd name="T15" fmla="*/ 222 h 230"/>
                  <a:gd name="T16" fmla="*/ 77 w 165"/>
                  <a:gd name="T17" fmla="*/ 185 h 230"/>
                  <a:gd name="T18" fmla="*/ 77 w 165"/>
                  <a:gd name="T19" fmla="*/ 73 h 230"/>
                  <a:gd name="T20" fmla="*/ 112 w 165"/>
                  <a:gd name="T21" fmla="*/ 32 h 230"/>
                  <a:gd name="T22" fmla="*/ 125 w 165"/>
                  <a:gd name="T23" fmla="*/ 39 h 230"/>
                  <a:gd name="T24" fmla="*/ 145 w 165"/>
                  <a:gd name="T25" fmla="*/ 49 h 230"/>
                  <a:gd name="T26" fmla="*/ 165 w 165"/>
                  <a:gd name="T27" fmla="*/ 27 h 230"/>
                  <a:gd name="T28" fmla="*/ 137 w 165"/>
                  <a:gd name="T29" fmla="*/ 0 h 230"/>
                  <a:gd name="T30" fmla="*/ 77 w 165"/>
                  <a:gd name="T31" fmla="*/ 47 h 230"/>
                  <a:gd name="T32" fmla="*/ 77 w 165"/>
                  <a:gd name="T33" fmla="*/ 1 h 230"/>
                  <a:gd name="T34" fmla="*/ 75 w 165"/>
                  <a:gd name="T35" fmla="*/ 0 h 230"/>
                  <a:gd name="T36" fmla="*/ 1 w 165"/>
                  <a:gd name="T37" fmla="*/ 27 h 230"/>
                  <a:gd name="T38" fmla="*/ 1 w 165"/>
                  <a:gd name="T39" fmla="*/ 3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230">
                    <a:moveTo>
                      <a:pt x="1" y="35"/>
                    </a:moveTo>
                    <a:cubicBezTo>
                      <a:pt x="8" y="34"/>
                      <a:pt x="13" y="33"/>
                      <a:pt x="19" y="33"/>
                    </a:cubicBezTo>
                    <a:cubicBezTo>
                      <a:pt x="31" y="33"/>
                      <a:pt x="35" y="41"/>
                      <a:pt x="35" y="63"/>
                    </a:cubicBezTo>
                    <a:lnTo>
                      <a:pt x="35" y="188"/>
                    </a:lnTo>
                    <a:cubicBezTo>
                      <a:pt x="35" y="213"/>
                      <a:pt x="32" y="216"/>
                      <a:pt x="0" y="222"/>
                    </a:cubicBezTo>
                    <a:lnTo>
                      <a:pt x="0" y="230"/>
                    </a:lnTo>
                    <a:lnTo>
                      <a:pt x="120" y="230"/>
                    </a:lnTo>
                    <a:lnTo>
                      <a:pt x="120" y="222"/>
                    </a:lnTo>
                    <a:cubicBezTo>
                      <a:pt x="86" y="221"/>
                      <a:pt x="77" y="213"/>
                      <a:pt x="77" y="185"/>
                    </a:cubicBezTo>
                    <a:lnTo>
                      <a:pt x="77" y="73"/>
                    </a:lnTo>
                    <a:cubicBezTo>
                      <a:pt x="77" y="57"/>
                      <a:pt x="99" y="32"/>
                      <a:pt x="112" y="32"/>
                    </a:cubicBezTo>
                    <a:cubicBezTo>
                      <a:pt x="115" y="32"/>
                      <a:pt x="120" y="34"/>
                      <a:pt x="125" y="39"/>
                    </a:cubicBezTo>
                    <a:cubicBezTo>
                      <a:pt x="133" y="46"/>
                      <a:pt x="139" y="49"/>
                      <a:pt x="145" y="49"/>
                    </a:cubicBezTo>
                    <a:cubicBezTo>
                      <a:pt x="157" y="49"/>
                      <a:pt x="165" y="41"/>
                      <a:pt x="165" y="27"/>
                    </a:cubicBezTo>
                    <a:cubicBezTo>
                      <a:pt x="165" y="10"/>
                      <a:pt x="154" y="0"/>
                      <a:pt x="137" y="0"/>
                    </a:cubicBezTo>
                    <a:cubicBezTo>
                      <a:pt x="116" y="0"/>
                      <a:pt x="102" y="12"/>
                      <a:pt x="77" y="47"/>
                    </a:cubicBezTo>
                    <a:lnTo>
                      <a:pt x="77" y="1"/>
                    </a:lnTo>
                    <a:lnTo>
                      <a:pt x="75" y="0"/>
                    </a:lnTo>
                    <a:cubicBezTo>
                      <a:pt x="48" y="11"/>
                      <a:pt x="31" y="18"/>
                      <a:pt x="1" y="27"/>
                    </a:cubicBezTo>
                    <a:lnTo>
                      <a:pt x="1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7" name="Freeform 1468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038351" y="2424113"/>
                <a:ext cx="77788" cy="227013"/>
              </a:xfrm>
              <a:custGeom>
                <a:avLst/>
                <a:gdLst>
                  <a:gd name="T0" fmla="*/ 79 w 118"/>
                  <a:gd name="T1" fmla="*/ 111 h 341"/>
                  <a:gd name="T2" fmla="*/ 2 w 118"/>
                  <a:gd name="T3" fmla="*/ 139 h 341"/>
                  <a:gd name="T4" fmla="*/ 2 w 118"/>
                  <a:gd name="T5" fmla="*/ 146 h 341"/>
                  <a:gd name="T6" fmla="*/ 6 w 118"/>
                  <a:gd name="T7" fmla="*/ 146 h 341"/>
                  <a:gd name="T8" fmla="*/ 23 w 118"/>
                  <a:gd name="T9" fmla="*/ 144 h 341"/>
                  <a:gd name="T10" fmla="*/ 39 w 118"/>
                  <a:gd name="T11" fmla="*/ 174 h 341"/>
                  <a:gd name="T12" fmla="*/ 39 w 118"/>
                  <a:gd name="T13" fmla="*/ 290 h 341"/>
                  <a:gd name="T14" fmla="*/ 0 w 118"/>
                  <a:gd name="T15" fmla="*/ 333 h 341"/>
                  <a:gd name="T16" fmla="*/ 0 w 118"/>
                  <a:gd name="T17" fmla="*/ 341 h 341"/>
                  <a:gd name="T18" fmla="*/ 118 w 118"/>
                  <a:gd name="T19" fmla="*/ 341 h 341"/>
                  <a:gd name="T20" fmla="*/ 118 w 118"/>
                  <a:gd name="T21" fmla="*/ 333 h 341"/>
                  <a:gd name="T22" fmla="*/ 81 w 118"/>
                  <a:gd name="T23" fmla="*/ 290 h 341"/>
                  <a:gd name="T24" fmla="*/ 81 w 118"/>
                  <a:gd name="T25" fmla="*/ 113 h 341"/>
                  <a:gd name="T26" fmla="*/ 79 w 118"/>
                  <a:gd name="T27" fmla="*/ 111 h 341"/>
                  <a:gd name="T28" fmla="*/ 56 w 118"/>
                  <a:gd name="T29" fmla="*/ 0 h 341"/>
                  <a:gd name="T30" fmla="*/ 31 w 118"/>
                  <a:gd name="T31" fmla="*/ 26 h 341"/>
                  <a:gd name="T32" fmla="*/ 56 w 118"/>
                  <a:gd name="T33" fmla="*/ 51 h 341"/>
                  <a:gd name="T34" fmla="*/ 82 w 118"/>
                  <a:gd name="T35" fmla="*/ 26 h 341"/>
                  <a:gd name="T36" fmla="*/ 56 w 118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1">
                    <a:moveTo>
                      <a:pt x="79" y="111"/>
                    </a:moveTo>
                    <a:lnTo>
                      <a:pt x="2" y="139"/>
                    </a:lnTo>
                    <a:lnTo>
                      <a:pt x="2" y="146"/>
                    </a:lnTo>
                    <a:lnTo>
                      <a:pt x="6" y="146"/>
                    </a:lnTo>
                    <a:cubicBezTo>
                      <a:pt x="12" y="145"/>
                      <a:pt x="19" y="144"/>
                      <a:pt x="23" y="144"/>
                    </a:cubicBezTo>
                    <a:cubicBezTo>
                      <a:pt x="35" y="144"/>
                      <a:pt x="39" y="152"/>
                      <a:pt x="39" y="174"/>
                    </a:cubicBezTo>
                    <a:lnTo>
                      <a:pt x="39" y="290"/>
                    </a:lnTo>
                    <a:cubicBezTo>
                      <a:pt x="39" y="326"/>
                      <a:pt x="34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5" y="331"/>
                      <a:pt x="81" y="326"/>
                      <a:pt x="81" y="290"/>
                    </a:cubicBezTo>
                    <a:lnTo>
                      <a:pt x="81" y="113"/>
                    </a:lnTo>
                    <a:lnTo>
                      <a:pt x="79" y="111"/>
                    </a:lnTo>
                    <a:close/>
                    <a:moveTo>
                      <a:pt x="56" y="0"/>
                    </a:moveTo>
                    <a:cubicBezTo>
                      <a:pt x="42" y="0"/>
                      <a:pt x="31" y="12"/>
                      <a:pt x="31" y="26"/>
                    </a:cubicBezTo>
                    <a:cubicBezTo>
                      <a:pt x="31" y="40"/>
                      <a:pt x="42" y="51"/>
                      <a:pt x="56" y="51"/>
                    </a:cubicBezTo>
                    <a:cubicBezTo>
                      <a:pt x="70" y="51"/>
                      <a:pt x="82" y="40"/>
                      <a:pt x="82" y="26"/>
                    </a:cubicBezTo>
                    <a:cubicBezTo>
                      <a:pt x="82" y="12"/>
                      <a:pt x="70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8" name="Freeform 1469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2130426" y="2498725"/>
                <a:ext cx="152400" cy="152400"/>
              </a:xfrm>
              <a:custGeom>
                <a:avLst/>
                <a:gdLst>
                  <a:gd name="T0" fmla="*/ 0 w 233"/>
                  <a:gd name="T1" fmla="*/ 31 h 230"/>
                  <a:gd name="T2" fmla="*/ 13 w 233"/>
                  <a:gd name="T3" fmla="*/ 29 h 230"/>
                  <a:gd name="T4" fmla="*/ 31 w 233"/>
                  <a:gd name="T5" fmla="*/ 61 h 230"/>
                  <a:gd name="T6" fmla="*/ 31 w 233"/>
                  <a:gd name="T7" fmla="*/ 185 h 230"/>
                  <a:gd name="T8" fmla="*/ 1 w 233"/>
                  <a:gd name="T9" fmla="*/ 222 h 230"/>
                  <a:gd name="T10" fmla="*/ 1 w 233"/>
                  <a:gd name="T11" fmla="*/ 230 h 230"/>
                  <a:gd name="T12" fmla="*/ 106 w 233"/>
                  <a:gd name="T13" fmla="*/ 230 h 230"/>
                  <a:gd name="T14" fmla="*/ 106 w 233"/>
                  <a:gd name="T15" fmla="*/ 222 h 230"/>
                  <a:gd name="T16" fmla="*/ 73 w 233"/>
                  <a:gd name="T17" fmla="*/ 196 h 230"/>
                  <a:gd name="T18" fmla="*/ 73 w 233"/>
                  <a:gd name="T19" fmla="*/ 56 h 230"/>
                  <a:gd name="T20" fmla="*/ 125 w 233"/>
                  <a:gd name="T21" fmla="*/ 28 h 230"/>
                  <a:gd name="T22" fmla="*/ 161 w 233"/>
                  <a:gd name="T23" fmla="*/ 76 h 230"/>
                  <a:gd name="T24" fmla="*/ 161 w 233"/>
                  <a:gd name="T25" fmla="*/ 180 h 230"/>
                  <a:gd name="T26" fmla="*/ 130 w 233"/>
                  <a:gd name="T27" fmla="*/ 222 h 230"/>
                  <a:gd name="T28" fmla="*/ 130 w 233"/>
                  <a:gd name="T29" fmla="*/ 230 h 230"/>
                  <a:gd name="T30" fmla="*/ 233 w 233"/>
                  <a:gd name="T31" fmla="*/ 230 h 230"/>
                  <a:gd name="T32" fmla="*/ 233 w 233"/>
                  <a:gd name="T33" fmla="*/ 222 h 230"/>
                  <a:gd name="T34" fmla="*/ 203 w 233"/>
                  <a:gd name="T35" fmla="*/ 189 h 230"/>
                  <a:gd name="T36" fmla="*/ 203 w 233"/>
                  <a:gd name="T37" fmla="*/ 75 h 230"/>
                  <a:gd name="T38" fmla="*/ 144 w 233"/>
                  <a:gd name="T39" fmla="*/ 0 h 230"/>
                  <a:gd name="T40" fmla="*/ 72 w 233"/>
                  <a:gd name="T41" fmla="*/ 41 h 230"/>
                  <a:gd name="T42" fmla="*/ 72 w 233"/>
                  <a:gd name="T43" fmla="*/ 1 h 230"/>
                  <a:gd name="T44" fmla="*/ 68 w 233"/>
                  <a:gd name="T45" fmla="*/ 0 h 230"/>
                  <a:gd name="T46" fmla="*/ 0 w 233"/>
                  <a:gd name="T47" fmla="*/ 23 h 230"/>
                  <a:gd name="T48" fmla="*/ 0 w 233"/>
                  <a:gd name="T49" fmla="*/ 31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3" h="230">
                    <a:moveTo>
                      <a:pt x="0" y="31"/>
                    </a:moveTo>
                    <a:cubicBezTo>
                      <a:pt x="3" y="30"/>
                      <a:pt x="8" y="29"/>
                      <a:pt x="13" y="29"/>
                    </a:cubicBezTo>
                    <a:cubicBezTo>
                      <a:pt x="27" y="29"/>
                      <a:pt x="31" y="37"/>
                      <a:pt x="31" y="61"/>
                    </a:cubicBezTo>
                    <a:lnTo>
                      <a:pt x="31" y="185"/>
                    </a:lnTo>
                    <a:cubicBezTo>
                      <a:pt x="31" y="213"/>
                      <a:pt x="26" y="220"/>
                      <a:pt x="1" y="222"/>
                    </a:cubicBezTo>
                    <a:lnTo>
                      <a:pt x="1" y="230"/>
                    </a:lnTo>
                    <a:lnTo>
                      <a:pt x="106" y="230"/>
                    </a:lnTo>
                    <a:lnTo>
                      <a:pt x="106" y="222"/>
                    </a:lnTo>
                    <a:cubicBezTo>
                      <a:pt x="81" y="220"/>
                      <a:pt x="73" y="214"/>
                      <a:pt x="73" y="196"/>
                    </a:cubicBezTo>
                    <a:lnTo>
                      <a:pt x="73" y="56"/>
                    </a:lnTo>
                    <a:cubicBezTo>
                      <a:pt x="97" y="34"/>
                      <a:pt x="108" y="28"/>
                      <a:pt x="125" y="28"/>
                    </a:cubicBezTo>
                    <a:cubicBezTo>
                      <a:pt x="149" y="28"/>
                      <a:pt x="161" y="43"/>
                      <a:pt x="161" y="76"/>
                    </a:cubicBezTo>
                    <a:lnTo>
                      <a:pt x="161" y="180"/>
                    </a:lnTo>
                    <a:cubicBezTo>
                      <a:pt x="161" y="212"/>
                      <a:pt x="155" y="220"/>
                      <a:pt x="130" y="222"/>
                    </a:cubicBezTo>
                    <a:lnTo>
                      <a:pt x="130" y="230"/>
                    </a:lnTo>
                    <a:lnTo>
                      <a:pt x="233" y="230"/>
                    </a:lnTo>
                    <a:lnTo>
                      <a:pt x="233" y="222"/>
                    </a:lnTo>
                    <a:cubicBezTo>
                      <a:pt x="209" y="220"/>
                      <a:pt x="203" y="214"/>
                      <a:pt x="203" y="189"/>
                    </a:cubicBezTo>
                    <a:lnTo>
                      <a:pt x="203" y="75"/>
                    </a:lnTo>
                    <a:cubicBezTo>
                      <a:pt x="203" y="28"/>
                      <a:pt x="181" y="0"/>
                      <a:pt x="144" y="0"/>
                    </a:cubicBezTo>
                    <a:cubicBezTo>
                      <a:pt x="121" y="0"/>
                      <a:pt x="106" y="9"/>
                      <a:pt x="72" y="41"/>
                    </a:cubicBezTo>
                    <a:lnTo>
                      <a:pt x="72" y="1"/>
                    </a:lnTo>
                    <a:lnTo>
                      <a:pt x="68" y="0"/>
                    </a:lnTo>
                    <a:cubicBezTo>
                      <a:pt x="44" y="9"/>
                      <a:pt x="27" y="15"/>
                      <a:pt x="0" y="23"/>
                    </a:cubicBezTo>
                    <a:lnTo>
                      <a:pt x="0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9" name="Freeform 1470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2297113" y="2424113"/>
                <a:ext cx="150813" cy="230188"/>
              </a:xfrm>
              <a:custGeom>
                <a:avLst/>
                <a:gdLst>
                  <a:gd name="T0" fmla="*/ 158 w 231"/>
                  <a:gd name="T1" fmla="*/ 346 h 346"/>
                  <a:gd name="T2" fmla="*/ 231 w 231"/>
                  <a:gd name="T3" fmla="*/ 320 h 346"/>
                  <a:gd name="T4" fmla="*/ 231 w 231"/>
                  <a:gd name="T5" fmla="*/ 312 h 346"/>
                  <a:gd name="T6" fmla="*/ 220 w 231"/>
                  <a:gd name="T7" fmla="*/ 312 h 346"/>
                  <a:gd name="T8" fmla="*/ 198 w 231"/>
                  <a:gd name="T9" fmla="*/ 284 h 346"/>
                  <a:gd name="T10" fmla="*/ 198 w 231"/>
                  <a:gd name="T11" fmla="*/ 1 h 346"/>
                  <a:gd name="T12" fmla="*/ 195 w 231"/>
                  <a:gd name="T13" fmla="*/ 0 h 346"/>
                  <a:gd name="T14" fmla="*/ 122 w 231"/>
                  <a:gd name="T15" fmla="*/ 22 h 346"/>
                  <a:gd name="T16" fmla="*/ 122 w 231"/>
                  <a:gd name="T17" fmla="*/ 30 h 346"/>
                  <a:gd name="T18" fmla="*/ 133 w 231"/>
                  <a:gd name="T19" fmla="*/ 30 h 346"/>
                  <a:gd name="T20" fmla="*/ 156 w 231"/>
                  <a:gd name="T21" fmla="*/ 55 h 346"/>
                  <a:gd name="T22" fmla="*/ 156 w 231"/>
                  <a:gd name="T23" fmla="*/ 133 h 346"/>
                  <a:gd name="T24" fmla="*/ 104 w 231"/>
                  <a:gd name="T25" fmla="*/ 111 h 346"/>
                  <a:gd name="T26" fmla="*/ 0 w 231"/>
                  <a:gd name="T27" fmla="*/ 239 h 346"/>
                  <a:gd name="T28" fmla="*/ 92 w 231"/>
                  <a:gd name="T29" fmla="*/ 346 h 346"/>
                  <a:gd name="T30" fmla="*/ 156 w 231"/>
                  <a:gd name="T31" fmla="*/ 312 h 346"/>
                  <a:gd name="T32" fmla="*/ 156 w 231"/>
                  <a:gd name="T33" fmla="*/ 344 h 346"/>
                  <a:gd name="T34" fmla="*/ 158 w 231"/>
                  <a:gd name="T35" fmla="*/ 346 h 346"/>
                  <a:gd name="T36" fmla="*/ 156 w 231"/>
                  <a:gd name="T37" fmla="*/ 290 h 346"/>
                  <a:gd name="T38" fmla="*/ 148 w 231"/>
                  <a:gd name="T39" fmla="*/ 305 h 346"/>
                  <a:gd name="T40" fmla="*/ 112 w 231"/>
                  <a:gd name="T41" fmla="*/ 320 h 346"/>
                  <a:gd name="T42" fmla="*/ 43 w 231"/>
                  <a:gd name="T43" fmla="*/ 219 h 346"/>
                  <a:gd name="T44" fmla="*/ 105 w 231"/>
                  <a:gd name="T45" fmla="*/ 125 h 346"/>
                  <a:gd name="T46" fmla="*/ 156 w 231"/>
                  <a:gd name="T47" fmla="*/ 175 h 346"/>
                  <a:gd name="T48" fmla="*/ 156 w 231"/>
                  <a:gd name="T49" fmla="*/ 29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1" h="346">
                    <a:moveTo>
                      <a:pt x="158" y="346"/>
                    </a:moveTo>
                    <a:lnTo>
                      <a:pt x="231" y="320"/>
                    </a:lnTo>
                    <a:lnTo>
                      <a:pt x="231" y="312"/>
                    </a:lnTo>
                    <a:cubicBezTo>
                      <a:pt x="222" y="312"/>
                      <a:pt x="221" y="312"/>
                      <a:pt x="220" y="312"/>
                    </a:cubicBezTo>
                    <a:cubicBezTo>
                      <a:pt x="202" y="312"/>
                      <a:pt x="198" y="307"/>
                      <a:pt x="198" y="284"/>
                    </a:cubicBezTo>
                    <a:lnTo>
                      <a:pt x="198" y="1"/>
                    </a:lnTo>
                    <a:lnTo>
                      <a:pt x="195" y="0"/>
                    </a:lnTo>
                    <a:cubicBezTo>
                      <a:pt x="172" y="9"/>
                      <a:pt x="154" y="14"/>
                      <a:pt x="122" y="22"/>
                    </a:cubicBezTo>
                    <a:lnTo>
                      <a:pt x="122" y="30"/>
                    </a:lnTo>
                    <a:cubicBezTo>
                      <a:pt x="126" y="30"/>
                      <a:pt x="129" y="30"/>
                      <a:pt x="133" y="30"/>
                    </a:cubicBezTo>
                    <a:cubicBezTo>
                      <a:pt x="152" y="30"/>
                      <a:pt x="156" y="35"/>
                      <a:pt x="156" y="55"/>
                    </a:cubicBezTo>
                    <a:lnTo>
                      <a:pt x="156" y="133"/>
                    </a:lnTo>
                    <a:cubicBezTo>
                      <a:pt x="137" y="117"/>
                      <a:pt x="124" y="111"/>
                      <a:pt x="104" y="111"/>
                    </a:cubicBezTo>
                    <a:cubicBezTo>
                      <a:pt x="46" y="111"/>
                      <a:pt x="0" y="168"/>
                      <a:pt x="0" y="239"/>
                    </a:cubicBezTo>
                    <a:cubicBezTo>
                      <a:pt x="0" y="302"/>
                      <a:pt x="37" y="346"/>
                      <a:pt x="92" y="346"/>
                    </a:cubicBezTo>
                    <a:cubicBezTo>
                      <a:pt x="120" y="346"/>
                      <a:pt x="139" y="336"/>
                      <a:pt x="156" y="312"/>
                    </a:cubicBezTo>
                    <a:lnTo>
                      <a:pt x="156" y="344"/>
                    </a:lnTo>
                    <a:lnTo>
                      <a:pt x="158" y="346"/>
                    </a:lnTo>
                    <a:close/>
                    <a:moveTo>
                      <a:pt x="156" y="290"/>
                    </a:moveTo>
                    <a:cubicBezTo>
                      <a:pt x="156" y="293"/>
                      <a:pt x="153" y="299"/>
                      <a:pt x="148" y="305"/>
                    </a:cubicBezTo>
                    <a:cubicBezTo>
                      <a:pt x="139" y="315"/>
                      <a:pt x="126" y="320"/>
                      <a:pt x="112" y="320"/>
                    </a:cubicBezTo>
                    <a:cubicBezTo>
                      <a:pt x="70" y="320"/>
                      <a:pt x="43" y="280"/>
                      <a:pt x="43" y="219"/>
                    </a:cubicBezTo>
                    <a:cubicBezTo>
                      <a:pt x="43" y="162"/>
                      <a:pt x="67" y="125"/>
                      <a:pt x="105" y="125"/>
                    </a:cubicBezTo>
                    <a:cubicBezTo>
                      <a:pt x="132" y="125"/>
                      <a:pt x="156" y="149"/>
                      <a:pt x="156" y="175"/>
                    </a:cubicBezTo>
                    <a:lnTo>
                      <a:pt x="156" y="2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0" name="Freeform 1471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459038" y="2498725"/>
                <a:ext cx="131763" cy="155575"/>
              </a:xfrm>
              <a:custGeom>
                <a:avLst/>
                <a:gdLst>
                  <a:gd name="T0" fmla="*/ 191 w 199"/>
                  <a:gd name="T1" fmla="*/ 148 h 235"/>
                  <a:gd name="T2" fmla="*/ 114 w 199"/>
                  <a:gd name="T3" fmla="*/ 200 h 235"/>
                  <a:gd name="T4" fmla="*/ 50 w 199"/>
                  <a:gd name="T5" fmla="*/ 157 h 235"/>
                  <a:gd name="T6" fmla="*/ 36 w 199"/>
                  <a:gd name="T7" fmla="*/ 92 h 235"/>
                  <a:gd name="T8" fmla="*/ 190 w 199"/>
                  <a:gd name="T9" fmla="*/ 92 h 235"/>
                  <a:gd name="T10" fmla="*/ 168 w 199"/>
                  <a:gd name="T11" fmla="*/ 29 h 235"/>
                  <a:gd name="T12" fmla="*/ 104 w 199"/>
                  <a:gd name="T13" fmla="*/ 0 h 235"/>
                  <a:gd name="T14" fmla="*/ 37 w 199"/>
                  <a:gd name="T15" fmla="*/ 26 h 235"/>
                  <a:gd name="T16" fmla="*/ 0 w 199"/>
                  <a:gd name="T17" fmla="*/ 123 h 235"/>
                  <a:gd name="T18" fmla="*/ 93 w 199"/>
                  <a:gd name="T19" fmla="*/ 235 h 235"/>
                  <a:gd name="T20" fmla="*/ 199 w 199"/>
                  <a:gd name="T21" fmla="*/ 151 h 235"/>
                  <a:gd name="T22" fmla="*/ 191 w 199"/>
                  <a:gd name="T23" fmla="*/ 148 h 235"/>
                  <a:gd name="T24" fmla="*/ 37 w 199"/>
                  <a:gd name="T25" fmla="*/ 76 h 235"/>
                  <a:gd name="T26" fmla="*/ 90 w 199"/>
                  <a:gd name="T27" fmla="*/ 18 h 235"/>
                  <a:gd name="T28" fmla="*/ 139 w 199"/>
                  <a:gd name="T29" fmla="*/ 76 h 235"/>
                  <a:gd name="T30" fmla="*/ 37 w 199"/>
                  <a:gd name="T31" fmla="*/ 76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5">
                    <a:moveTo>
                      <a:pt x="191" y="148"/>
                    </a:moveTo>
                    <a:cubicBezTo>
                      <a:pt x="167" y="186"/>
                      <a:pt x="146" y="200"/>
                      <a:pt x="114" y="200"/>
                    </a:cubicBezTo>
                    <a:cubicBezTo>
                      <a:pt x="85" y="200"/>
                      <a:pt x="64" y="186"/>
                      <a:pt x="50" y="157"/>
                    </a:cubicBezTo>
                    <a:cubicBezTo>
                      <a:pt x="41" y="138"/>
                      <a:pt x="37" y="122"/>
                      <a:pt x="36" y="92"/>
                    </a:cubicBezTo>
                    <a:lnTo>
                      <a:pt x="190" y="92"/>
                    </a:lnTo>
                    <a:cubicBezTo>
                      <a:pt x="186" y="59"/>
                      <a:pt x="181" y="45"/>
                      <a:pt x="168" y="29"/>
                    </a:cubicBezTo>
                    <a:cubicBezTo>
                      <a:pt x="153" y="11"/>
                      <a:pt x="130" y="0"/>
                      <a:pt x="104" y="0"/>
                    </a:cubicBezTo>
                    <a:cubicBezTo>
                      <a:pt x="79" y="0"/>
                      <a:pt x="56" y="9"/>
                      <a:pt x="37" y="26"/>
                    </a:cubicBezTo>
                    <a:cubicBezTo>
                      <a:pt x="14" y="47"/>
                      <a:pt x="0" y="82"/>
                      <a:pt x="0" y="123"/>
                    </a:cubicBezTo>
                    <a:cubicBezTo>
                      <a:pt x="0" y="192"/>
                      <a:pt x="36" y="235"/>
                      <a:pt x="93" y="235"/>
                    </a:cubicBezTo>
                    <a:cubicBezTo>
                      <a:pt x="141" y="235"/>
                      <a:pt x="178" y="205"/>
                      <a:pt x="199" y="151"/>
                    </a:cubicBezTo>
                    <a:lnTo>
                      <a:pt x="191" y="148"/>
                    </a:lnTo>
                    <a:close/>
                    <a:moveTo>
                      <a:pt x="37" y="76"/>
                    </a:moveTo>
                    <a:cubicBezTo>
                      <a:pt x="43" y="37"/>
                      <a:pt x="59" y="18"/>
                      <a:pt x="90" y="18"/>
                    </a:cubicBezTo>
                    <a:cubicBezTo>
                      <a:pt x="120" y="18"/>
                      <a:pt x="132" y="32"/>
                      <a:pt x="139" y="76"/>
                    </a:cubicBezTo>
                    <a:lnTo>
                      <a:pt x="37" y="7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1" name="Freeform 1472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598738" y="2498725"/>
                <a:ext cx="152400" cy="223838"/>
              </a:xfrm>
              <a:custGeom>
                <a:avLst/>
                <a:gdLst>
                  <a:gd name="T0" fmla="*/ 2 w 232"/>
                  <a:gd name="T1" fmla="*/ 34 h 338"/>
                  <a:gd name="T2" fmla="*/ 15 w 232"/>
                  <a:gd name="T3" fmla="*/ 33 h 338"/>
                  <a:gd name="T4" fmla="*/ 35 w 232"/>
                  <a:gd name="T5" fmla="*/ 62 h 338"/>
                  <a:gd name="T6" fmla="*/ 35 w 232"/>
                  <a:gd name="T7" fmla="*/ 295 h 338"/>
                  <a:gd name="T8" fmla="*/ 0 w 232"/>
                  <a:gd name="T9" fmla="*/ 329 h 338"/>
                  <a:gd name="T10" fmla="*/ 0 w 232"/>
                  <a:gd name="T11" fmla="*/ 338 h 338"/>
                  <a:gd name="T12" fmla="*/ 121 w 232"/>
                  <a:gd name="T13" fmla="*/ 338 h 338"/>
                  <a:gd name="T14" fmla="*/ 121 w 232"/>
                  <a:gd name="T15" fmla="*/ 329 h 338"/>
                  <a:gd name="T16" fmla="*/ 77 w 232"/>
                  <a:gd name="T17" fmla="*/ 292 h 338"/>
                  <a:gd name="T18" fmla="*/ 77 w 232"/>
                  <a:gd name="T19" fmla="*/ 213 h 338"/>
                  <a:gd name="T20" fmla="*/ 128 w 232"/>
                  <a:gd name="T21" fmla="*/ 235 h 338"/>
                  <a:gd name="T22" fmla="*/ 232 w 232"/>
                  <a:gd name="T23" fmla="*/ 107 h 338"/>
                  <a:gd name="T24" fmla="*/ 149 w 232"/>
                  <a:gd name="T25" fmla="*/ 0 h 338"/>
                  <a:gd name="T26" fmla="*/ 77 w 232"/>
                  <a:gd name="T27" fmla="*/ 40 h 338"/>
                  <a:gd name="T28" fmla="*/ 77 w 232"/>
                  <a:gd name="T29" fmla="*/ 1 h 338"/>
                  <a:gd name="T30" fmla="*/ 74 w 232"/>
                  <a:gd name="T31" fmla="*/ 0 h 338"/>
                  <a:gd name="T32" fmla="*/ 2 w 232"/>
                  <a:gd name="T33" fmla="*/ 26 h 338"/>
                  <a:gd name="T34" fmla="*/ 2 w 232"/>
                  <a:gd name="T35" fmla="*/ 34 h 338"/>
                  <a:gd name="T36" fmla="*/ 77 w 232"/>
                  <a:gd name="T37" fmla="*/ 63 h 338"/>
                  <a:gd name="T38" fmla="*/ 128 w 232"/>
                  <a:gd name="T39" fmla="*/ 30 h 338"/>
                  <a:gd name="T40" fmla="*/ 189 w 232"/>
                  <a:gd name="T41" fmla="*/ 126 h 338"/>
                  <a:gd name="T42" fmla="*/ 129 w 232"/>
                  <a:gd name="T43" fmla="*/ 219 h 338"/>
                  <a:gd name="T44" fmla="*/ 77 w 232"/>
                  <a:gd name="T45" fmla="*/ 186 h 338"/>
                  <a:gd name="T46" fmla="*/ 77 w 232"/>
                  <a:gd name="T47" fmla="*/ 63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32" h="338">
                    <a:moveTo>
                      <a:pt x="2" y="34"/>
                    </a:moveTo>
                    <a:cubicBezTo>
                      <a:pt x="7" y="33"/>
                      <a:pt x="10" y="33"/>
                      <a:pt x="15" y="33"/>
                    </a:cubicBezTo>
                    <a:cubicBezTo>
                      <a:pt x="32" y="33"/>
                      <a:pt x="35" y="38"/>
                      <a:pt x="35" y="62"/>
                    </a:cubicBezTo>
                    <a:lnTo>
                      <a:pt x="35" y="295"/>
                    </a:lnTo>
                    <a:cubicBezTo>
                      <a:pt x="35" y="321"/>
                      <a:pt x="30" y="326"/>
                      <a:pt x="0" y="329"/>
                    </a:cubicBezTo>
                    <a:lnTo>
                      <a:pt x="0" y="338"/>
                    </a:lnTo>
                    <a:lnTo>
                      <a:pt x="121" y="338"/>
                    </a:lnTo>
                    <a:lnTo>
                      <a:pt x="121" y="329"/>
                    </a:lnTo>
                    <a:cubicBezTo>
                      <a:pt x="84" y="328"/>
                      <a:pt x="77" y="323"/>
                      <a:pt x="77" y="292"/>
                    </a:cubicBezTo>
                    <a:lnTo>
                      <a:pt x="77" y="213"/>
                    </a:lnTo>
                    <a:cubicBezTo>
                      <a:pt x="95" y="230"/>
                      <a:pt x="107" y="235"/>
                      <a:pt x="128" y="235"/>
                    </a:cubicBezTo>
                    <a:cubicBezTo>
                      <a:pt x="186" y="235"/>
                      <a:pt x="232" y="179"/>
                      <a:pt x="232" y="107"/>
                    </a:cubicBezTo>
                    <a:cubicBezTo>
                      <a:pt x="232" y="45"/>
                      <a:pt x="197" y="0"/>
                      <a:pt x="149" y="0"/>
                    </a:cubicBezTo>
                    <a:cubicBezTo>
                      <a:pt x="121" y="0"/>
                      <a:pt x="99" y="13"/>
                      <a:pt x="77" y="40"/>
                    </a:cubicBezTo>
                    <a:lnTo>
                      <a:pt x="77" y="1"/>
                    </a:lnTo>
                    <a:lnTo>
                      <a:pt x="74" y="0"/>
                    </a:lnTo>
                    <a:cubicBezTo>
                      <a:pt x="47" y="11"/>
                      <a:pt x="30" y="17"/>
                      <a:pt x="2" y="26"/>
                    </a:cubicBezTo>
                    <a:lnTo>
                      <a:pt x="2" y="34"/>
                    </a:lnTo>
                    <a:close/>
                    <a:moveTo>
                      <a:pt x="77" y="63"/>
                    </a:moveTo>
                    <a:cubicBezTo>
                      <a:pt x="77" y="48"/>
                      <a:pt x="105" y="30"/>
                      <a:pt x="128" y="30"/>
                    </a:cubicBezTo>
                    <a:cubicBezTo>
                      <a:pt x="165" y="30"/>
                      <a:pt x="189" y="68"/>
                      <a:pt x="189" y="126"/>
                    </a:cubicBezTo>
                    <a:cubicBezTo>
                      <a:pt x="189" y="181"/>
                      <a:pt x="165" y="219"/>
                      <a:pt x="129" y="219"/>
                    </a:cubicBezTo>
                    <a:cubicBezTo>
                      <a:pt x="106" y="219"/>
                      <a:pt x="77" y="201"/>
                      <a:pt x="77" y="186"/>
                    </a:cubicBezTo>
                    <a:lnTo>
                      <a:pt x="77" y="6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2" name="Freeform 1473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768601" y="2498725"/>
                <a:ext cx="130175" cy="155575"/>
              </a:xfrm>
              <a:custGeom>
                <a:avLst/>
                <a:gdLst>
                  <a:gd name="T0" fmla="*/ 191 w 198"/>
                  <a:gd name="T1" fmla="*/ 148 h 235"/>
                  <a:gd name="T2" fmla="*/ 113 w 198"/>
                  <a:gd name="T3" fmla="*/ 200 h 235"/>
                  <a:gd name="T4" fmla="*/ 49 w 198"/>
                  <a:gd name="T5" fmla="*/ 157 h 235"/>
                  <a:gd name="T6" fmla="*/ 35 w 198"/>
                  <a:gd name="T7" fmla="*/ 92 h 235"/>
                  <a:gd name="T8" fmla="*/ 189 w 198"/>
                  <a:gd name="T9" fmla="*/ 92 h 235"/>
                  <a:gd name="T10" fmla="*/ 168 w 198"/>
                  <a:gd name="T11" fmla="*/ 29 h 235"/>
                  <a:gd name="T12" fmla="*/ 104 w 198"/>
                  <a:gd name="T13" fmla="*/ 0 h 235"/>
                  <a:gd name="T14" fmla="*/ 36 w 198"/>
                  <a:gd name="T15" fmla="*/ 26 h 235"/>
                  <a:gd name="T16" fmla="*/ 0 w 198"/>
                  <a:gd name="T17" fmla="*/ 123 h 235"/>
                  <a:gd name="T18" fmla="*/ 93 w 198"/>
                  <a:gd name="T19" fmla="*/ 235 h 235"/>
                  <a:gd name="T20" fmla="*/ 198 w 198"/>
                  <a:gd name="T21" fmla="*/ 151 h 235"/>
                  <a:gd name="T22" fmla="*/ 191 w 198"/>
                  <a:gd name="T23" fmla="*/ 148 h 235"/>
                  <a:gd name="T24" fmla="*/ 36 w 198"/>
                  <a:gd name="T25" fmla="*/ 76 h 235"/>
                  <a:gd name="T26" fmla="*/ 89 w 198"/>
                  <a:gd name="T27" fmla="*/ 18 h 235"/>
                  <a:gd name="T28" fmla="*/ 138 w 198"/>
                  <a:gd name="T29" fmla="*/ 76 h 235"/>
                  <a:gd name="T30" fmla="*/ 36 w 198"/>
                  <a:gd name="T31" fmla="*/ 76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8" h="235">
                    <a:moveTo>
                      <a:pt x="191" y="148"/>
                    </a:moveTo>
                    <a:cubicBezTo>
                      <a:pt x="167" y="186"/>
                      <a:pt x="145" y="200"/>
                      <a:pt x="113" y="200"/>
                    </a:cubicBezTo>
                    <a:cubicBezTo>
                      <a:pt x="85" y="200"/>
                      <a:pt x="63" y="186"/>
                      <a:pt x="49" y="157"/>
                    </a:cubicBezTo>
                    <a:cubicBezTo>
                      <a:pt x="40" y="138"/>
                      <a:pt x="36" y="122"/>
                      <a:pt x="35" y="92"/>
                    </a:cubicBezTo>
                    <a:lnTo>
                      <a:pt x="189" y="92"/>
                    </a:lnTo>
                    <a:cubicBezTo>
                      <a:pt x="185" y="59"/>
                      <a:pt x="180" y="45"/>
                      <a:pt x="168" y="29"/>
                    </a:cubicBezTo>
                    <a:cubicBezTo>
                      <a:pt x="153" y="11"/>
                      <a:pt x="130" y="0"/>
                      <a:pt x="104" y="0"/>
                    </a:cubicBezTo>
                    <a:cubicBezTo>
                      <a:pt x="79" y="0"/>
                      <a:pt x="55" y="9"/>
                      <a:pt x="36" y="26"/>
                    </a:cubicBezTo>
                    <a:cubicBezTo>
                      <a:pt x="13" y="47"/>
                      <a:pt x="0" y="82"/>
                      <a:pt x="0" y="123"/>
                    </a:cubicBezTo>
                    <a:cubicBezTo>
                      <a:pt x="0" y="192"/>
                      <a:pt x="35" y="235"/>
                      <a:pt x="93" y="235"/>
                    </a:cubicBezTo>
                    <a:cubicBezTo>
                      <a:pt x="140" y="235"/>
                      <a:pt x="178" y="205"/>
                      <a:pt x="198" y="151"/>
                    </a:cubicBezTo>
                    <a:lnTo>
                      <a:pt x="191" y="148"/>
                    </a:lnTo>
                    <a:close/>
                    <a:moveTo>
                      <a:pt x="36" y="76"/>
                    </a:moveTo>
                    <a:cubicBezTo>
                      <a:pt x="42" y="37"/>
                      <a:pt x="59" y="18"/>
                      <a:pt x="89" y="18"/>
                    </a:cubicBezTo>
                    <a:cubicBezTo>
                      <a:pt x="120" y="18"/>
                      <a:pt x="132" y="32"/>
                      <a:pt x="138" y="76"/>
                    </a:cubicBezTo>
                    <a:lnTo>
                      <a:pt x="36" y="7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3" name="Freeform 1474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2911476" y="2498725"/>
                <a:ext cx="153988" cy="152400"/>
              </a:xfrm>
              <a:custGeom>
                <a:avLst/>
                <a:gdLst>
                  <a:gd name="T0" fmla="*/ 0 w 234"/>
                  <a:gd name="T1" fmla="*/ 31 h 230"/>
                  <a:gd name="T2" fmla="*/ 14 w 234"/>
                  <a:gd name="T3" fmla="*/ 29 h 230"/>
                  <a:gd name="T4" fmla="*/ 32 w 234"/>
                  <a:gd name="T5" fmla="*/ 61 h 230"/>
                  <a:gd name="T6" fmla="*/ 32 w 234"/>
                  <a:gd name="T7" fmla="*/ 185 h 230"/>
                  <a:gd name="T8" fmla="*/ 1 w 234"/>
                  <a:gd name="T9" fmla="*/ 222 h 230"/>
                  <a:gd name="T10" fmla="*/ 1 w 234"/>
                  <a:gd name="T11" fmla="*/ 230 h 230"/>
                  <a:gd name="T12" fmla="*/ 107 w 234"/>
                  <a:gd name="T13" fmla="*/ 230 h 230"/>
                  <a:gd name="T14" fmla="*/ 107 w 234"/>
                  <a:gd name="T15" fmla="*/ 222 h 230"/>
                  <a:gd name="T16" fmla="*/ 74 w 234"/>
                  <a:gd name="T17" fmla="*/ 196 h 230"/>
                  <a:gd name="T18" fmla="*/ 74 w 234"/>
                  <a:gd name="T19" fmla="*/ 56 h 230"/>
                  <a:gd name="T20" fmla="*/ 125 w 234"/>
                  <a:gd name="T21" fmla="*/ 28 h 230"/>
                  <a:gd name="T22" fmla="*/ 162 w 234"/>
                  <a:gd name="T23" fmla="*/ 76 h 230"/>
                  <a:gd name="T24" fmla="*/ 162 w 234"/>
                  <a:gd name="T25" fmla="*/ 180 h 230"/>
                  <a:gd name="T26" fmla="*/ 130 w 234"/>
                  <a:gd name="T27" fmla="*/ 222 h 230"/>
                  <a:gd name="T28" fmla="*/ 130 w 234"/>
                  <a:gd name="T29" fmla="*/ 230 h 230"/>
                  <a:gd name="T30" fmla="*/ 234 w 234"/>
                  <a:gd name="T31" fmla="*/ 230 h 230"/>
                  <a:gd name="T32" fmla="*/ 234 w 234"/>
                  <a:gd name="T33" fmla="*/ 222 h 230"/>
                  <a:gd name="T34" fmla="*/ 204 w 234"/>
                  <a:gd name="T35" fmla="*/ 189 h 230"/>
                  <a:gd name="T36" fmla="*/ 204 w 234"/>
                  <a:gd name="T37" fmla="*/ 75 h 230"/>
                  <a:gd name="T38" fmla="*/ 145 w 234"/>
                  <a:gd name="T39" fmla="*/ 0 h 230"/>
                  <a:gd name="T40" fmla="*/ 72 w 234"/>
                  <a:gd name="T41" fmla="*/ 41 h 230"/>
                  <a:gd name="T42" fmla="*/ 72 w 234"/>
                  <a:gd name="T43" fmla="*/ 1 h 230"/>
                  <a:gd name="T44" fmla="*/ 69 w 234"/>
                  <a:gd name="T45" fmla="*/ 0 h 230"/>
                  <a:gd name="T46" fmla="*/ 0 w 234"/>
                  <a:gd name="T47" fmla="*/ 23 h 230"/>
                  <a:gd name="T48" fmla="*/ 0 w 234"/>
                  <a:gd name="T49" fmla="*/ 31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4" h="230">
                    <a:moveTo>
                      <a:pt x="0" y="31"/>
                    </a:moveTo>
                    <a:cubicBezTo>
                      <a:pt x="3" y="30"/>
                      <a:pt x="8" y="29"/>
                      <a:pt x="14" y="29"/>
                    </a:cubicBezTo>
                    <a:cubicBezTo>
                      <a:pt x="28" y="29"/>
                      <a:pt x="32" y="37"/>
                      <a:pt x="32" y="61"/>
                    </a:cubicBezTo>
                    <a:lnTo>
                      <a:pt x="32" y="185"/>
                    </a:lnTo>
                    <a:cubicBezTo>
                      <a:pt x="32" y="213"/>
                      <a:pt x="27" y="220"/>
                      <a:pt x="1" y="222"/>
                    </a:cubicBezTo>
                    <a:lnTo>
                      <a:pt x="1" y="230"/>
                    </a:lnTo>
                    <a:lnTo>
                      <a:pt x="107" y="230"/>
                    </a:lnTo>
                    <a:lnTo>
                      <a:pt x="107" y="222"/>
                    </a:lnTo>
                    <a:cubicBezTo>
                      <a:pt x="81" y="220"/>
                      <a:pt x="74" y="214"/>
                      <a:pt x="74" y="196"/>
                    </a:cubicBezTo>
                    <a:lnTo>
                      <a:pt x="74" y="56"/>
                    </a:lnTo>
                    <a:cubicBezTo>
                      <a:pt x="98" y="34"/>
                      <a:pt x="109" y="28"/>
                      <a:pt x="125" y="28"/>
                    </a:cubicBezTo>
                    <a:cubicBezTo>
                      <a:pt x="150" y="28"/>
                      <a:pt x="162" y="43"/>
                      <a:pt x="162" y="76"/>
                    </a:cubicBezTo>
                    <a:lnTo>
                      <a:pt x="162" y="180"/>
                    </a:lnTo>
                    <a:cubicBezTo>
                      <a:pt x="162" y="212"/>
                      <a:pt x="155" y="220"/>
                      <a:pt x="130" y="222"/>
                    </a:cubicBezTo>
                    <a:lnTo>
                      <a:pt x="130" y="230"/>
                    </a:lnTo>
                    <a:lnTo>
                      <a:pt x="234" y="230"/>
                    </a:lnTo>
                    <a:lnTo>
                      <a:pt x="234" y="222"/>
                    </a:lnTo>
                    <a:cubicBezTo>
                      <a:pt x="210" y="220"/>
                      <a:pt x="204" y="214"/>
                      <a:pt x="204" y="189"/>
                    </a:cubicBezTo>
                    <a:lnTo>
                      <a:pt x="204" y="75"/>
                    </a:lnTo>
                    <a:cubicBezTo>
                      <a:pt x="204" y="28"/>
                      <a:pt x="182" y="0"/>
                      <a:pt x="145" y="0"/>
                    </a:cubicBezTo>
                    <a:cubicBezTo>
                      <a:pt x="122" y="0"/>
                      <a:pt x="106" y="9"/>
                      <a:pt x="72" y="41"/>
                    </a:cubicBezTo>
                    <a:lnTo>
                      <a:pt x="72" y="1"/>
                    </a:lnTo>
                    <a:lnTo>
                      <a:pt x="69" y="0"/>
                    </a:lnTo>
                    <a:cubicBezTo>
                      <a:pt x="44" y="9"/>
                      <a:pt x="28" y="15"/>
                      <a:pt x="0" y="23"/>
                    </a:cubicBezTo>
                    <a:lnTo>
                      <a:pt x="0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4" name="Freeform 1475"/>
              <p:cNvSpPr>
                <a:spLocks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078163" y="2424113"/>
                <a:ext cx="152400" cy="230188"/>
              </a:xfrm>
              <a:custGeom>
                <a:avLst/>
                <a:gdLst>
                  <a:gd name="T0" fmla="*/ 158 w 231"/>
                  <a:gd name="T1" fmla="*/ 346 h 346"/>
                  <a:gd name="T2" fmla="*/ 231 w 231"/>
                  <a:gd name="T3" fmla="*/ 320 h 346"/>
                  <a:gd name="T4" fmla="*/ 231 w 231"/>
                  <a:gd name="T5" fmla="*/ 312 h 346"/>
                  <a:gd name="T6" fmla="*/ 220 w 231"/>
                  <a:gd name="T7" fmla="*/ 312 h 346"/>
                  <a:gd name="T8" fmla="*/ 198 w 231"/>
                  <a:gd name="T9" fmla="*/ 284 h 346"/>
                  <a:gd name="T10" fmla="*/ 198 w 231"/>
                  <a:gd name="T11" fmla="*/ 1 h 346"/>
                  <a:gd name="T12" fmla="*/ 195 w 231"/>
                  <a:gd name="T13" fmla="*/ 0 h 346"/>
                  <a:gd name="T14" fmla="*/ 122 w 231"/>
                  <a:gd name="T15" fmla="*/ 22 h 346"/>
                  <a:gd name="T16" fmla="*/ 122 w 231"/>
                  <a:gd name="T17" fmla="*/ 30 h 346"/>
                  <a:gd name="T18" fmla="*/ 133 w 231"/>
                  <a:gd name="T19" fmla="*/ 30 h 346"/>
                  <a:gd name="T20" fmla="*/ 156 w 231"/>
                  <a:gd name="T21" fmla="*/ 55 h 346"/>
                  <a:gd name="T22" fmla="*/ 156 w 231"/>
                  <a:gd name="T23" fmla="*/ 133 h 346"/>
                  <a:gd name="T24" fmla="*/ 103 w 231"/>
                  <a:gd name="T25" fmla="*/ 111 h 346"/>
                  <a:gd name="T26" fmla="*/ 0 w 231"/>
                  <a:gd name="T27" fmla="*/ 239 h 346"/>
                  <a:gd name="T28" fmla="*/ 92 w 231"/>
                  <a:gd name="T29" fmla="*/ 346 h 346"/>
                  <a:gd name="T30" fmla="*/ 156 w 231"/>
                  <a:gd name="T31" fmla="*/ 312 h 346"/>
                  <a:gd name="T32" fmla="*/ 156 w 231"/>
                  <a:gd name="T33" fmla="*/ 344 h 346"/>
                  <a:gd name="T34" fmla="*/ 158 w 231"/>
                  <a:gd name="T35" fmla="*/ 346 h 346"/>
                  <a:gd name="T36" fmla="*/ 156 w 231"/>
                  <a:gd name="T37" fmla="*/ 290 h 346"/>
                  <a:gd name="T38" fmla="*/ 147 w 231"/>
                  <a:gd name="T39" fmla="*/ 305 h 346"/>
                  <a:gd name="T40" fmla="*/ 111 w 231"/>
                  <a:gd name="T41" fmla="*/ 320 h 346"/>
                  <a:gd name="T42" fmla="*/ 43 w 231"/>
                  <a:gd name="T43" fmla="*/ 219 h 346"/>
                  <a:gd name="T44" fmla="*/ 105 w 231"/>
                  <a:gd name="T45" fmla="*/ 125 h 346"/>
                  <a:gd name="T46" fmla="*/ 156 w 231"/>
                  <a:gd name="T47" fmla="*/ 175 h 346"/>
                  <a:gd name="T48" fmla="*/ 156 w 231"/>
                  <a:gd name="T49" fmla="*/ 29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1" h="346">
                    <a:moveTo>
                      <a:pt x="158" y="346"/>
                    </a:moveTo>
                    <a:lnTo>
                      <a:pt x="231" y="320"/>
                    </a:lnTo>
                    <a:lnTo>
                      <a:pt x="231" y="312"/>
                    </a:lnTo>
                    <a:cubicBezTo>
                      <a:pt x="222" y="312"/>
                      <a:pt x="221" y="312"/>
                      <a:pt x="220" y="312"/>
                    </a:cubicBezTo>
                    <a:cubicBezTo>
                      <a:pt x="202" y="312"/>
                      <a:pt x="198" y="307"/>
                      <a:pt x="198" y="284"/>
                    </a:cubicBezTo>
                    <a:lnTo>
                      <a:pt x="198" y="1"/>
                    </a:lnTo>
                    <a:lnTo>
                      <a:pt x="195" y="0"/>
                    </a:lnTo>
                    <a:cubicBezTo>
                      <a:pt x="171" y="9"/>
                      <a:pt x="154" y="14"/>
                      <a:pt x="122" y="22"/>
                    </a:cubicBezTo>
                    <a:lnTo>
                      <a:pt x="122" y="30"/>
                    </a:lnTo>
                    <a:cubicBezTo>
                      <a:pt x="126" y="30"/>
                      <a:pt x="129" y="30"/>
                      <a:pt x="133" y="30"/>
                    </a:cubicBezTo>
                    <a:cubicBezTo>
                      <a:pt x="151" y="30"/>
                      <a:pt x="156" y="35"/>
                      <a:pt x="156" y="55"/>
                    </a:cubicBezTo>
                    <a:lnTo>
                      <a:pt x="156" y="133"/>
                    </a:lnTo>
                    <a:cubicBezTo>
                      <a:pt x="137" y="117"/>
                      <a:pt x="123" y="111"/>
                      <a:pt x="103" y="111"/>
                    </a:cubicBezTo>
                    <a:cubicBezTo>
                      <a:pt x="46" y="111"/>
                      <a:pt x="0" y="168"/>
                      <a:pt x="0" y="239"/>
                    </a:cubicBezTo>
                    <a:cubicBezTo>
                      <a:pt x="0" y="302"/>
                      <a:pt x="37" y="346"/>
                      <a:pt x="92" y="346"/>
                    </a:cubicBezTo>
                    <a:cubicBezTo>
                      <a:pt x="120" y="346"/>
                      <a:pt x="139" y="336"/>
                      <a:pt x="156" y="312"/>
                    </a:cubicBezTo>
                    <a:lnTo>
                      <a:pt x="156" y="344"/>
                    </a:lnTo>
                    <a:lnTo>
                      <a:pt x="158" y="346"/>
                    </a:lnTo>
                    <a:close/>
                    <a:moveTo>
                      <a:pt x="156" y="290"/>
                    </a:moveTo>
                    <a:cubicBezTo>
                      <a:pt x="156" y="293"/>
                      <a:pt x="152" y="299"/>
                      <a:pt x="147" y="305"/>
                    </a:cubicBezTo>
                    <a:cubicBezTo>
                      <a:pt x="138" y="315"/>
                      <a:pt x="126" y="320"/>
                      <a:pt x="111" y="320"/>
                    </a:cubicBezTo>
                    <a:cubicBezTo>
                      <a:pt x="70" y="320"/>
                      <a:pt x="43" y="280"/>
                      <a:pt x="43" y="219"/>
                    </a:cubicBezTo>
                    <a:cubicBezTo>
                      <a:pt x="43" y="162"/>
                      <a:pt x="67" y="125"/>
                      <a:pt x="105" y="125"/>
                    </a:cubicBezTo>
                    <a:cubicBezTo>
                      <a:pt x="131" y="125"/>
                      <a:pt x="156" y="149"/>
                      <a:pt x="156" y="175"/>
                    </a:cubicBezTo>
                    <a:lnTo>
                      <a:pt x="156" y="2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5" name="Freeform 1476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241676" y="2498725"/>
                <a:ext cx="130175" cy="155575"/>
              </a:xfrm>
              <a:custGeom>
                <a:avLst/>
                <a:gdLst>
                  <a:gd name="T0" fmla="*/ 191 w 199"/>
                  <a:gd name="T1" fmla="*/ 148 h 235"/>
                  <a:gd name="T2" fmla="*/ 114 w 199"/>
                  <a:gd name="T3" fmla="*/ 200 h 235"/>
                  <a:gd name="T4" fmla="*/ 49 w 199"/>
                  <a:gd name="T5" fmla="*/ 157 h 235"/>
                  <a:gd name="T6" fmla="*/ 36 w 199"/>
                  <a:gd name="T7" fmla="*/ 92 h 235"/>
                  <a:gd name="T8" fmla="*/ 189 w 199"/>
                  <a:gd name="T9" fmla="*/ 92 h 235"/>
                  <a:gd name="T10" fmla="*/ 168 w 199"/>
                  <a:gd name="T11" fmla="*/ 29 h 235"/>
                  <a:gd name="T12" fmla="*/ 104 w 199"/>
                  <a:gd name="T13" fmla="*/ 0 h 235"/>
                  <a:gd name="T14" fmla="*/ 37 w 199"/>
                  <a:gd name="T15" fmla="*/ 26 h 235"/>
                  <a:gd name="T16" fmla="*/ 0 w 199"/>
                  <a:gd name="T17" fmla="*/ 123 h 235"/>
                  <a:gd name="T18" fmla="*/ 93 w 199"/>
                  <a:gd name="T19" fmla="*/ 235 h 235"/>
                  <a:gd name="T20" fmla="*/ 199 w 199"/>
                  <a:gd name="T21" fmla="*/ 151 h 235"/>
                  <a:gd name="T22" fmla="*/ 191 w 199"/>
                  <a:gd name="T23" fmla="*/ 148 h 235"/>
                  <a:gd name="T24" fmla="*/ 37 w 199"/>
                  <a:gd name="T25" fmla="*/ 76 h 235"/>
                  <a:gd name="T26" fmla="*/ 90 w 199"/>
                  <a:gd name="T27" fmla="*/ 18 h 235"/>
                  <a:gd name="T28" fmla="*/ 138 w 199"/>
                  <a:gd name="T29" fmla="*/ 76 h 235"/>
                  <a:gd name="T30" fmla="*/ 37 w 199"/>
                  <a:gd name="T31" fmla="*/ 76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5">
                    <a:moveTo>
                      <a:pt x="191" y="148"/>
                    </a:moveTo>
                    <a:cubicBezTo>
                      <a:pt x="167" y="186"/>
                      <a:pt x="145" y="200"/>
                      <a:pt x="114" y="200"/>
                    </a:cubicBezTo>
                    <a:cubicBezTo>
                      <a:pt x="85" y="200"/>
                      <a:pt x="64" y="186"/>
                      <a:pt x="49" y="157"/>
                    </a:cubicBezTo>
                    <a:cubicBezTo>
                      <a:pt x="40" y="138"/>
                      <a:pt x="37" y="122"/>
                      <a:pt x="36" y="92"/>
                    </a:cubicBezTo>
                    <a:lnTo>
                      <a:pt x="189" y="92"/>
                    </a:lnTo>
                    <a:cubicBezTo>
                      <a:pt x="185" y="59"/>
                      <a:pt x="180" y="45"/>
                      <a:pt x="168" y="29"/>
                    </a:cubicBezTo>
                    <a:cubicBezTo>
                      <a:pt x="153" y="11"/>
                      <a:pt x="130" y="0"/>
                      <a:pt x="104" y="0"/>
                    </a:cubicBezTo>
                    <a:cubicBezTo>
                      <a:pt x="79" y="0"/>
                      <a:pt x="56" y="9"/>
                      <a:pt x="37" y="26"/>
                    </a:cubicBezTo>
                    <a:cubicBezTo>
                      <a:pt x="13" y="47"/>
                      <a:pt x="0" y="82"/>
                      <a:pt x="0" y="123"/>
                    </a:cubicBezTo>
                    <a:cubicBezTo>
                      <a:pt x="0" y="192"/>
                      <a:pt x="36" y="235"/>
                      <a:pt x="93" y="235"/>
                    </a:cubicBezTo>
                    <a:cubicBezTo>
                      <a:pt x="140" y="235"/>
                      <a:pt x="178" y="205"/>
                      <a:pt x="199" y="151"/>
                    </a:cubicBezTo>
                    <a:lnTo>
                      <a:pt x="191" y="148"/>
                    </a:lnTo>
                    <a:close/>
                    <a:moveTo>
                      <a:pt x="37" y="76"/>
                    </a:moveTo>
                    <a:cubicBezTo>
                      <a:pt x="42" y="37"/>
                      <a:pt x="59" y="18"/>
                      <a:pt x="90" y="18"/>
                    </a:cubicBezTo>
                    <a:cubicBezTo>
                      <a:pt x="120" y="18"/>
                      <a:pt x="132" y="32"/>
                      <a:pt x="138" y="76"/>
                    </a:cubicBezTo>
                    <a:lnTo>
                      <a:pt x="37" y="7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6" name="Freeform 1477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384551" y="2498725"/>
                <a:ext cx="152400" cy="152400"/>
              </a:xfrm>
              <a:custGeom>
                <a:avLst/>
                <a:gdLst>
                  <a:gd name="T0" fmla="*/ 0 w 233"/>
                  <a:gd name="T1" fmla="*/ 31 h 230"/>
                  <a:gd name="T2" fmla="*/ 13 w 233"/>
                  <a:gd name="T3" fmla="*/ 29 h 230"/>
                  <a:gd name="T4" fmla="*/ 32 w 233"/>
                  <a:gd name="T5" fmla="*/ 61 h 230"/>
                  <a:gd name="T6" fmla="*/ 32 w 233"/>
                  <a:gd name="T7" fmla="*/ 185 h 230"/>
                  <a:gd name="T8" fmla="*/ 1 w 233"/>
                  <a:gd name="T9" fmla="*/ 222 h 230"/>
                  <a:gd name="T10" fmla="*/ 1 w 233"/>
                  <a:gd name="T11" fmla="*/ 230 h 230"/>
                  <a:gd name="T12" fmla="*/ 106 w 233"/>
                  <a:gd name="T13" fmla="*/ 230 h 230"/>
                  <a:gd name="T14" fmla="*/ 106 w 233"/>
                  <a:gd name="T15" fmla="*/ 222 h 230"/>
                  <a:gd name="T16" fmla="*/ 73 w 233"/>
                  <a:gd name="T17" fmla="*/ 196 h 230"/>
                  <a:gd name="T18" fmla="*/ 73 w 233"/>
                  <a:gd name="T19" fmla="*/ 56 h 230"/>
                  <a:gd name="T20" fmla="*/ 125 w 233"/>
                  <a:gd name="T21" fmla="*/ 28 h 230"/>
                  <a:gd name="T22" fmla="*/ 161 w 233"/>
                  <a:gd name="T23" fmla="*/ 76 h 230"/>
                  <a:gd name="T24" fmla="*/ 161 w 233"/>
                  <a:gd name="T25" fmla="*/ 180 h 230"/>
                  <a:gd name="T26" fmla="*/ 130 w 233"/>
                  <a:gd name="T27" fmla="*/ 222 h 230"/>
                  <a:gd name="T28" fmla="*/ 130 w 233"/>
                  <a:gd name="T29" fmla="*/ 230 h 230"/>
                  <a:gd name="T30" fmla="*/ 233 w 233"/>
                  <a:gd name="T31" fmla="*/ 230 h 230"/>
                  <a:gd name="T32" fmla="*/ 233 w 233"/>
                  <a:gd name="T33" fmla="*/ 222 h 230"/>
                  <a:gd name="T34" fmla="*/ 203 w 233"/>
                  <a:gd name="T35" fmla="*/ 189 h 230"/>
                  <a:gd name="T36" fmla="*/ 203 w 233"/>
                  <a:gd name="T37" fmla="*/ 75 h 230"/>
                  <a:gd name="T38" fmla="*/ 144 w 233"/>
                  <a:gd name="T39" fmla="*/ 0 h 230"/>
                  <a:gd name="T40" fmla="*/ 72 w 233"/>
                  <a:gd name="T41" fmla="*/ 41 h 230"/>
                  <a:gd name="T42" fmla="*/ 72 w 233"/>
                  <a:gd name="T43" fmla="*/ 1 h 230"/>
                  <a:gd name="T44" fmla="*/ 68 w 233"/>
                  <a:gd name="T45" fmla="*/ 0 h 230"/>
                  <a:gd name="T46" fmla="*/ 0 w 233"/>
                  <a:gd name="T47" fmla="*/ 23 h 230"/>
                  <a:gd name="T48" fmla="*/ 0 w 233"/>
                  <a:gd name="T49" fmla="*/ 31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3" h="230">
                    <a:moveTo>
                      <a:pt x="0" y="31"/>
                    </a:moveTo>
                    <a:cubicBezTo>
                      <a:pt x="3" y="30"/>
                      <a:pt x="8" y="29"/>
                      <a:pt x="13" y="29"/>
                    </a:cubicBezTo>
                    <a:cubicBezTo>
                      <a:pt x="27" y="29"/>
                      <a:pt x="32" y="37"/>
                      <a:pt x="32" y="61"/>
                    </a:cubicBezTo>
                    <a:lnTo>
                      <a:pt x="32" y="185"/>
                    </a:lnTo>
                    <a:cubicBezTo>
                      <a:pt x="32" y="213"/>
                      <a:pt x="26" y="220"/>
                      <a:pt x="1" y="222"/>
                    </a:cubicBezTo>
                    <a:lnTo>
                      <a:pt x="1" y="230"/>
                    </a:lnTo>
                    <a:lnTo>
                      <a:pt x="106" y="230"/>
                    </a:lnTo>
                    <a:lnTo>
                      <a:pt x="106" y="222"/>
                    </a:lnTo>
                    <a:cubicBezTo>
                      <a:pt x="81" y="220"/>
                      <a:pt x="73" y="214"/>
                      <a:pt x="73" y="196"/>
                    </a:cubicBezTo>
                    <a:lnTo>
                      <a:pt x="73" y="56"/>
                    </a:lnTo>
                    <a:cubicBezTo>
                      <a:pt x="97" y="34"/>
                      <a:pt x="108" y="28"/>
                      <a:pt x="125" y="28"/>
                    </a:cubicBezTo>
                    <a:cubicBezTo>
                      <a:pt x="149" y="28"/>
                      <a:pt x="161" y="43"/>
                      <a:pt x="161" y="76"/>
                    </a:cubicBezTo>
                    <a:lnTo>
                      <a:pt x="161" y="180"/>
                    </a:lnTo>
                    <a:cubicBezTo>
                      <a:pt x="161" y="212"/>
                      <a:pt x="155" y="220"/>
                      <a:pt x="130" y="222"/>
                    </a:cubicBezTo>
                    <a:lnTo>
                      <a:pt x="130" y="230"/>
                    </a:lnTo>
                    <a:lnTo>
                      <a:pt x="233" y="230"/>
                    </a:lnTo>
                    <a:lnTo>
                      <a:pt x="233" y="222"/>
                    </a:lnTo>
                    <a:cubicBezTo>
                      <a:pt x="209" y="220"/>
                      <a:pt x="203" y="214"/>
                      <a:pt x="203" y="189"/>
                    </a:cubicBezTo>
                    <a:lnTo>
                      <a:pt x="203" y="75"/>
                    </a:lnTo>
                    <a:cubicBezTo>
                      <a:pt x="203" y="28"/>
                      <a:pt x="181" y="0"/>
                      <a:pt x="144" y="0"/>
                    </a:cubicBezTo>
                    <a:cubicBezTo>
                      <a:pt x="121" y="0"/>
                      <a:pt x="106" y="9"/>
                      <a:pt x="72" y="41"/>
                    </a:cubicBezTo>
                    <a:lnTo>
                      <a:pt x="72" y="1"/>
                    </a:lnTo>
                    <a:lnTo>
                      <a:pt x="68" y="0"/>
                    </a:lnTo>
                    <a:cubicBezTo>
                      <a:pt x="44" y="9"/>
                      <a:pt x="27" y="15"/>
                      <a:pt x="0" y="23"/>
                    </a:cubicBezTo>
                    <a:lnTo>
                      <a:pt x="0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7" name="Freeform 1478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3546476" y="2459038"/>
                <a:ext cx="87313" cy="195263"/>
              </a:xfrm>
              <a:custGeom>
                <a:avLst/>
                <a:gdLst>
                  <a:gd name="T0" fmla="*/ 121 w 133"/>
                  <a:gd name="T1" fmla="*/ 64 h 294"/>
                  <a:gd name="T2" fmla="*/ 71 w 133"/>
                  <a:gd name="T3" fmla="*/ 64 h 294"/>
                  <a:gd name="T4" fmla="*/ 71 w 133"/>
                  <a:gd name="T5" fmla="*/ 6 h 294"/>
                  <a:gd name="T6" fmla="*/ 67 w 133"/>
                  <a:gd name="T7" fmla="*/ 0 h 294"/>
                  <a:gd name="T8" fmla="*/ 57 w 133"/>
                  <a:gd name="T9" fmla="*/ 14 h 294"/>
                  <a:gd name="T10" fmla="*/ 9 w 133"/>
                  <a:gd name="T11" fmla="*/ 67 h 294"/>
                  <a:gd name="T12" fmla="*/ 0 w 133"/>
                  <a:gd name="T13" fmla="*/ 77 h 294"/>
                  <a:gd name="T14" fmla="*/ 2 w 133"/>
                  <a:gd name="T15" fmla="*/ 80 h 294"/>
                  <a:gd name="T16" fmla="*/ 29 w 133"/>
                  <a:gd name="T17" fmla="*/ 80 h 294"/>
                  <a:gd name="T18" fmla="*/ 29 w 133"/>
                  <a:gd name="T19" fmla="*/ 230 h 294"/>
                  <a:gd name="T20" fmla="*/ 73 w 133"/>
                  <a:gd name="T21" fmla="*/ 294 h 294"/>
                  <a:gd name="T22" fmla="*/ 133 w 133"/>
                  <a:gd name="T23" fmla="*/ 256 h 294"/>
                  <a:gd name="T24" fmla="*/ 126 w 133"/>
                  <a:gd name="T25" fmla="*/ 250 h 294"/>
                  <a:gd name="T26" fmla="*/ 96 w 133"/>
                  <a:gd name="T27" fmla="*/ 268 h 294"/>
                  <a:gd name="T28" fmla="*/ 71 w 133"/>
                  <a:gd name="T29" fmla="*/ 223 h 294"/>
                  <a:gd name="T30" fmla="*/ 71 w 133"/>
                  <a:gd name="T31" fmla="*/ 80 h 294"/>
                  <a:gd name="T32" fmla="*/ 121 w 133"/>
                  <a:gd name="T33" fmla="*/ 80 h 294"/>
                  <a:gd name="T34" fmla="*/ 121 w 133"/>
                  <a:gd name="T35" fmla="*/ 6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3" h="294">
                    <a:moveTo>
                      <a:pt x="121" y="64"/>
                    </a:moveTo>
                    <a:lnTo>
                      <a:pt x="71" y="64"/>
                    </a:lnTo>
                    <a:lnTo>
                      <a:pt x="71" y="6"/>
                    </a:lnTo>
                    <a:cubicBezTo>
                      <a:pt x="71" y="2"/>
                      <a:pt x="70" y="0"/>
                      <a:pt x="67" y="0"/>
                    </a:cubicBezTo>
                    <a:cubicBezTo>
                      <a:pt x="64" y="5"/>
                      <a:pt x="61" y="9"/>
                      <a:pt x="57" y="14"/>
                    </a:cubicBezTo>
                    <a:cubicBezTo>
                      <a:pt x="38" y="41"/>
                      <a:pt x="17" y="65"/>
                      <a:pt x="9" y="67"/>
                    </a:cubicBezTo>
                    <a:cubicBezTo>
                      <a:pt x="3" y="71"/>
                      <a:pt x="0" y="74"/>
                      <a:pt x="0" y="77"/>
                    </a:cubicBezTo>
                    <a:cubicBezTo>
                      <a:pt x="0" y="78"/>
                      <a:pt x="1" y="79"/>
                      <a:pt x="2" y="80"/>
                    </a:cubicBezTo>
                    <a:lnTo>
                      <a:pt x="29" y="80"/>
                    </a:lnTo>
                    <a:lnTo>
                      <a:pt x="29" y="230"/>
                    </a:lnTo>
                    <a:cubicBezTo>
                      <a:pt x="29" y="272"/>
                      <a:pt x="44" y="294"/>
                      <a:pt x="73" y="294"/>
                    </a:cubicBezTo>
                    <a:cubicBezTo>
                      <a:pt x="97" y="294"/>
                      <a:pt x="116" y="282"/>
                      <a:pt x="133" y="256"/>
                    </a:cubicBezTo>
                    <a:lnTo>
                      <a:pt x="126" y="250"/>
                    </a:lnTo>
                    <a:cubicBezTo>
                      <a:pt x="116" y="263"/>
                      <a:pt x="107" y="268"/>
                      <a:pt x="96" y="268"/>
                    </a:cubicBezTo>
                    <a:cubicBezTo>
                      <a:pt x="78" y="268"/>
                      <a:pt x="71" y="254"/>
                      <a:pt x="71" y="223"/>
                    </a:cubicBezTo>
                    <a:lnTo>
                      <a:pt x="71" y="80"/>
                    </a:lnTo>
                    <a:lnTo>
                      <a:pt x="121" y="80"/>
                    </a:lnTo>
                    <a:lnTo>
                      <a:pt x="121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8" name="Freeform 1479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3716338" y="2498725"/>
                <a:ext cx="107950" cy="152400"/>
              </a:xfrm>
              <a:custGeom>
                <a:avLst/>
                <a:gdLst>
                  <a:gd name="T0" fmla="*/ 1 w 165"/>
                  <a:gd name="T1" fmla="*/ 35 h 230"/>
                  <a:gd name="T2" fmla="*/ 19 w 165"/>
                  <a:gd name="T3" fmla="*/ 33 h 230"/>
                  <a:gd name="T4" fmla="*/ 36 w 165"/>
                  <a:gd name="T5" fmla="*/ 63 h 230"/>
                  <a:gd name="T6" fmla="*/ 36 w 165"/>
                  <a:gd name="T7" fmla="*/ 188 h 230"/>
                  <a:gd name="T8" fmla="*/ 0 w 165"/>
                  <a:gd name="T9" fmla="*/ 222 h 230"/>
                  <a:gd name="T10" fmla="*/ 0 w 165"/>
                  <a:gd name="T11" fmla="*/ 230 h 230"/>
                  <a:gd name="T12" fmla="*/ 120 w 165"/>
                  <a:gd name="T13" fmla="*/ 230 h 230"/>
                  <a:gd name="T14" fmla="*/ 120 w 165"/>
                  <a:gd name="T15" fmla="*/ 222 h 230"/>
                  <a:gd name="T16" fmla="*/ 78 w 165"/>
                  <a:gd name="T17" fmla="*/ 185 h 230"/>
                  <a:gd name="T18" fmla="*/ 78 w 165"/>
                  <a:gd name="T19" fmla="*/ 73 h 230"/>
                  <a:gd name="T20" fmla="*/ 112 w 165"/>
                  <a:gd name="T21" fmla="*/ 32 h 230"/>
                  <a:gd name="T22" fmla="*/ 125 w 165"/>
                  <a:gd name="T23" fmla="*/ 39 h 230"/>
                  <a:gd name="T24" fmla="*/ 145 w 165"/>
                  <a:gd name="T25" fmla="*/ 49 h 230"/>
                  <a:gd name="T26" fmla="*/ 165 w 165"/>
                  <a:gd name="T27" fmla="*/ 27 h 230"/>
                  <a:gd name="T28" fmla="*/ 137 w 165"/>
                  <a:gd name="T29" fmla="*/ 0 h 230"/>
                  <a:gd name="T30" fmla="*/ 78 w 165"/>
                  <a:gd name="T31" fmla="*/ 47 h 230"/>
                  <a:gd name="T32" fmla="*/ 78 w 165"/>
                  <a:gd name="T33" fmla="*/ 1 h 230"/>
                  <a:gd name="T34" fmla="*/ 75 w 165"/>
                  <a:gd name="T35" fmla="*/ 0 h 230"/>
                  <a:gd name="T36" fmla="*/ 1 w 165"/>
                  <a:gd name="T37" fmla="*/ 27 h 230"/>
                  <a:gd name="T38" fmla="*/ 1 w 165"/>
                  <a:gd name="T39" fmla="*/ 3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230">
                    <a:moveTo>
                      <a:pt x="1" y="35"/>
                    </a:moveTo>
                    <a:cubicBezTo>
                      <a:pt x="8" y="34"/>
                      <a:pt x="13" y="33"/>
                      <a:pt x="19" y="33"/>
                    </a:cubicBezTo>
                    <a:cubicBezTo>
                      <a:pt x="31" y="33"/>
                      <a:pt x="36" y="41"/>
                      <a:pt x="36" y="63"/>
                    </a:cubicBezTo>
                    <a:lnTo>
                      <a:pt x="36" y="188"/>
                    </a:lnTo>
                    <a:cubicBezTo>
                      <a:pt x="36" y="213"/>
                      <a:pt x="32" y="216"/>
                      <a:pt x="0" y="222"/>
                    </a:cubicBezTo>
                    <a:lnTo>
                      <a:pt x="0" y="230"/>
                    </a:lnTo>
                    <a:lnTo>
                      <a:pt x="120" y="230"/>
                    </a:lnTo>
                    <a:lnTo>
                      <a:pt x="120" y="222"/>
                    </a:lnTo>
                    <a:cubicBezTo>
                      <a:pt x="86" y="221"/>
                      <a:pt x="78" y="213"/>
                      <a:pt x="78" y="185"/>
                    </a:cubicBezTo>
                    <a:lnTo>
                      <a:pt x="78" y="73"/>
                    </a:lnTo>
                    <a:cubicBezTo>
                      <a:pt x="78" y="57"/>
                      <a:pt x="99" y="32"/>
                      <a:pt x="112" y="32"/>
                    </a:cubicBezTo>
                    <a:cubicBezTo>
                      <a:pt x="115" y="32"/>
                      <a:pt x="120" y="34"/>
                      <a:pt x="125" y="39"/>
                    </a:cubicBezTo>
                    <a:cubicBezTo>
                      <a:pt x="133" y="46"/>
                      <a:pt x="139" y="49"/>
                      <a:pt x="145" y="49"/>
                    </a:cubicBezTo>
                    <a:cubicBezTo>
                      <a:pt x="157" y="49"/>
                      <a:pt x="165" y="41"/>
                      <a:pt x="165" y="27"/>
                    </a:cubicBezTo>
                    <a:cubicBezTo>
                      <a:pt x="165" y="10"/>
                      <a:pt x="154" y="0"/>
                      <a:pt x="137" y="0"/>
                    </a:cubicBezTo>
                    <a:cubicBezTo>
                      <a:pt x="116" y="0"/>
                      <a:pt x="102" y="12"/>
                      <a:pt x="78" y="47"/>
                    </a:cubicBezTo>
                    <a:lnTo>
                      <a:pt x="78" y="1"/>
                    </a:lnTo>
                    <a:lnTo>
                      <a:pt x="75" y="0"/>
                    </a:lnTo>
                    <a:cubicBezTo>
                      <a:pt x="49" y="11"/>
                      <a:pt x="31" y="18"/>
                      <a:pt x="1" y="27"/>
                    </a:cubicBezTo>
                    <a:lnTo>
                      <a:pt x="1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9" name="Freeform 1480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3829051" y="2617788"/>
                <a:ext cx="34925" cy="36513"/>
              </a:xfrm>
              <a:custGeom>
                <a:avLst/>
                <a:gdLst>
                  <a:gd name="T0" fmla="*/ 28 w 55"/>
                  <a:gd name="T1" fmla="*/ 0 h 55"/>
                  <a:gd name="T2" fmla="*/ 0 w 55"/>
                  <a:gd name="T3" fmla="*/ 28 h 55"/>
                  <a:gd name="T4" fmla="*/ 27 w 55"/>
                  <a:gd name="T5" fmla="*/ 55 h 55"/>
                  <a:gd name="T6" fmla="*/ 55 w 55"/>
                  <a:gd name="T7" fmla="*/ 28 h 55"/>
                  <a:gd name="T8" fmla="*/ 28 w 55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5"/>
                      <a:pt x="27" y="55"/>
                    </a:cubicBezTo>
                    <a:cubicBezTo>
                      <a:pt x="43" y="55"/>
                      <a:pt x="55" y="43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0" name="Freeform 1481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894138" y="2501900"/>
                <a:ext cx="149225" cy="153988"/>
              </a:xfrm>
              <a:custGeom>
                <a:avLst/>
                <a:gdLst>
                  <a:gd name="T0" fmla="*/ 229 w 229"/>
                  <a:gd name="T1" fmla="*/ 0 h 232"/>
                  <a:gd name="T2" fmla="*/ 159 w 229"/>
                  <a:gd name="T3" fmla="*/ 0 h 232"/>
                  <a:gd name="T4" fmla="*/ 159 w 229"/>
                  <a:gd name="T5" fmla="*/ 8 h 232"/>
                  <a:gd name="T6" fmla="*/ 183 w 229"/>
                  <a:gd name="T7" fmla="*/ 24 h 232"/>
                  <a:gd name="T8" fmla="*/ 180 w 229"/>
                  <a:gd name="T9" fmla="*/ 39 h 232"/>
                  <a:gd name="T10" fmla="*/ 130 w 229"/>
                  <a:gd name="T11" fmla="*/ 168 h 232"/>
                  <a:gd name="T12" fmla="*/ 79 w 229"/>
                  <a:gd name="T13" fmla="*/ 40 h 232"/>
                  <a:gd name="T14" fmla="*/ 75 w 229"/>
                  <a:gd name="T15" fmla="*/ 22 h 232"/>
                  <a:gd name="T16" fmla="*/ 98 w 229"/>
                  <a:gd name="T17" fmla="*/ 8 h 232"/>
                  <a:gd name="T18" fmla="*/ 98 w 229"/>
                  <a:gd name="T19" fmla="*/ 0 h 232"/>
                  <a:gd name="T20" fmla="*/ 0 w 229"/>
                  <a:gd name="T21" fmla="*/ 0 h 232"/>
                  <a:gd name="T22" fmla="*/ 0 w 229"/>
                  <a:gd name="T23" fmla="*/ 8 h 232"/>
                  <a:gd name="T24" fmla="*/ 46 w 229"/>
                  <a:gd name="T25" fmla="*/ 65 h 232"/>
                  <a:gd name="T26" fmla="*/ 105 w 229"/>
                  <a:gd name="T27" fmla="*/ 208 h 232"/>
                  <a:gd name="T28" fmla="*/ 109 w 229"/>
                  <a:gd name="T29" fmla="*/ 219 h 232"/>
                  <a:gd name="T30" fmla="*/ 118 w 229"/>
                  <a:gd name="T31" fmla="*/ 232 h 232"/>
                  <a:gd name="T32" fmla="*/ 132 w 229"/>
                  <a:gd name="T33" fmla="*/ 207 h 232"/>
                  <a:gd name="T34" fmla="*/ 196 w 229"/>
                  <a:gd name="T35" fmla="*/ 47 h 232"/>
                  <a:gd name="T36" fmla="*/ 229 w 229"/>
                  <a:gd name="T37" fmla="*/ 8 h 232"/>
                  <a:gd name="T38" fmla="*/ 229 w 229"/>
                  <a:gd name="T3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9" h="232">
                    <a:moveTo>
                      <a:pt x="229" y="0"/>
                    </a:moveTo>
                    <a:lnTo>
                      <a:pt x="159" y="0"/>
                    </a:lnTo>
                    <a:lnTo>
                      <a:pt x="159" y="8"/>
                    </a:lnTo>
                    <a:cubicBezTo>
                      <a:pt x="175" y="9"/>
                      <a:pt x="183" y="14"/>
                      <a:pt x="183" y="24"/>
                    </a:cubicBezTo>
                    <a:cubicBezTo>
                      <a:pt x="183" y="29"/>
                      <a:pt x="182" y="34"/>
                      <a:pt x="180" y="39"/>
                    </a:cubicBezTo>
                    <a:lnTo>
                      <a:pt x="130" y="168"/>
                    </a:lnTo>
                    <a:lnTo>
                      <a:pt x="79" y="40"/>
                    </a:lnTo>
                    <a:cubicBezTo>
                      <a:pt x="76" y="33"/>
                      <a:pt x="75" y="26"/>
                      <a:pt x="75" y="22"/>
                    </a:cubicBezTo>
                    <a:cubicBezTo>
                      <a:pt x="75" y="13"/>
                      <a:pt x="80" y="9"/>
                      <a:pt x="98" y="8"/>
                    </a:cubicBezTo>
                    <a:lnTo>
                      <a:pt x="98" y="0"/>
                    </a:lnTo>
                    <a:lnTo>
                      <a:pt x="0" y="0"/>
                    </a:lnTo>
                    <a:lnTo>
                      <a:pt x="0" y="8"/>
                    </a:lnTo>
                    <a:cubicBezTo>
                      <a:pt x="19" y="9"/>
                      <a:pt x="23" y="14"/>
                      <a:pt x="46" y="65"/>
                    </a:cubicBezTo>
                    <a:lnTo>
                      <a:pt x="105" y="208"/>
                    </a:lnTo>
                    <a:cubicBezTo>
                      <a:pt x="106" y="211"/>
                      <a:pt x="108" y="215"/>
                      <a:pt x="109" y="219"/>
                    </a:cubicBezTo>
                    <a:cubicBezTo>
                      <a:pt x="112" y="228"/>
                      <a:pt x="115" y="232"/>
                      <a:pt x="118" y="232"/>
                    </a:cubicBezTo>
                    <a:cubicBezTo>
                      <a:pt x="121" y="232"/>
                      <a:pt x="125" y="225"/>
                      <a:pt x="132" y="207"/>
                    </a:cubicBezTo>
                    <a:lnTo>
                      <a:pt x="196" y="47"/>
                    </a:lnTo>
                    <a:cubicBezTo>
                      <a:pt x="211" y="13"/>
                      <a:pt x="214" y="9"/>
                      <a:pt x="229" y="8"/>
                    </a:cubicBezTo>
                    <a:lnTo>
                      <a:pt x="229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1" name="Freeform 1482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4052888" y="2617788"/>
                <a:ext cx="36513" cy="36513"/>
              </a:xfrm>
              <a:custGeom>
                <a:avLst/>
                <a:gdLst>
                  <a:gd name="T0" fmla="*/ 28 w 56"/>
                  <a:gd name="T1" fmla="*/ 0 h 55"/>
                  <a:gd name="T2" fmla="*/ 0 w 56"/>
                  <a:gd name="T3" fmla="*/ 28 h 55"/>
                  <a:gd name="T4" fmla="*/ 27 w 56"/>
                  <a:gd name="T5" fmla="*/ 55 h 55"/>
                  <a:gd name="T6" fmla="*/ 56 w 56"/>
                  <a:gd name="T7" fmla="*/ 28 h 55"/>
                  <a:gd name="T8" fmla="*/ 28 w 5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5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5"/>
                      <a:pt x="27" y="55"/>
                    </a:cubicBezTo>
                    <a:cubicBezTo>
                      <a:pt x="43" y="55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2" name="Freeform 1483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4222751" y="2424113"/>
                <a:ext cx="269875" cy="227013"/>
              </a:xfrm>
              <a:custGeom>
                <a:avLst/>
                <a:gdLst>
                  <a:gd name="T0" fmla="*/ 228 w 411"/>
                  <a:gd name="T1" fmla="*/ 136 h 341"/>
                  <a:gd name="T2" fmla="*/ 186 w 411"/>
                  <a:gd name="T3" fmla="*/ 37 h 341"/>
                  <a:gd name="T4" fmla="*/ 184 w 411"/>
                  <a:gd name="T5" fmla="*/ 30 h 341"/>
                  <a:gd name="T6" fmla="*/ 213 w 411"/>
                  <a:gd name="T7" fmla="*/ 16 h 341"/>
                  <a:gd name="T8" fmla="*/ 223 w 411"/>
                  <a:gd name="T9" fmla="*/ 6 h 341"/>
                  <a:gd name="T10" fmla="*/ 216 w 411"/>
                  <a:gd name="T11" fmla="*/ 0 h 341"/>
                  <a:gd name="T12" fmla="*/ 153 w 411"/>
                  <a:gd name="T13" fmla="*/ 2 h 341"/>
                  <a:gd name="T14" fmla="*/ 97 w 411"/>
                  <a:gd name="T15" fmla="*/ 0 h 341"/>
                  <a:gd name="T16" fmla="*/ 88 w 411"/>
                  <a:gd name="T17" fmla="*/ 10 h 341"/>
                  <a:gd name="T18" fmla="*/ 100 w 411"/>
                  <a:gd name="T19" fmla="*/ 16 h 341"/>
                  <a:gd name="T20" fmla="*/ 137 w 411"/>
                  <a:gd name="T21" fmla="*/ 32 h 341"/>
                  <a:gd name="T22" fmla="*/ 196 w 411"/>
                  <a:gd name="T23" fmla="*/ 171 h 341"/>
                  <a:gd name="T24" fmla="*/ 91 w 411"/>
                  <a:gd name="T25" fmla="*/ 284 h 341"/>
                  <a:gd name="T26" fmla="*/ 84 w 411"/>
                  <a:gd name="T27" fmla="*/ 289 h 341"/>
                  <a:gd name="T28" fmla="*/ 11 w 411"/>
                  <a:gd name="T29" fmla="*/ 325 h 341"/>
                  <a:gd name="T30" fmla="*/ 0 w 411"/>
                  <a:gd name="T31" fmla="*/ 335 h 341"/>
                  <a:gd name="T32" fmla="*/ 6 w 411"/>
                  <a:gd name="T33" fmla="*/ 341 h 341"/>
                  <a:gd name="T34" fmla="*/ 53 w 411"/>
                  <a:gd name="T35" fmla="*/ 339 h 341"/>
                  <a:gd name="T36" fmla="*/ 109 w 411"/>
                  <a:gd name="T37" fmla="*/ 341 h 341"/>
                  <a:gd name="T38" fmla="*/ 118 w 411"/>
                  <a:gd name="T39" fmla="*/ 331 h 341"/>
                  <a:gd name="T40" fmla="*/ 112 w 411"/>
                  <a:gd name="T41" fmla="*/ 325 h 341"/>
                  <a:gd name="T42" fmla="*/ 92 w 411"/>
                  <a:gd name="T43" fmla="*/ 310 h 341"/>
                  <a:gd name="T44" fmla="*/ 106 w 411"/>
                  <a:gd name="T45" fmla="*/ 287 h 341"/>
                  <a:gd name="T46" fmla="*/ 156 w 411"/>
                  <a:gd name="T47" fmla="*/ 234 h 341"/>
                  <a:gd name="T48" fmla="*/ 201 w 411"/>
                  <a:gd name="T49" fmla="*/ 185 h 341"/>
                  <a:gd name="T50" fmla="*/ 252 w 411"/>
                  <a:gd name="T51" fmla="*/ 304 h 341"/>
                  <a:gd name="T52" fmla="*/ 254 w 411"/>
                  <a:gd name="T53" fmla="*/ 311 h 341"/>
                  <a:gd name="T54" fmla="*/ 225 w 411"/>
                  <a:gd name="T55" fmla="*/ 325 h 341"/>
                  <a:gd name="T56" fmla="*/ 215 w 411"/>
                  <a:gd name="T57" fmla="*/ 335 h 341"/>
                  <a:gd name="T58" fmla="*/ 223 w 411"/>
                  <a:gd name="T59" fmla="*/ 341 h 341"/>
                  <a:gd name="T60" fmla="*/ 286 w 411"/>
                  <a:gd name="T61" fmla="*/ 339 h 341"/>
                  <a:gd name="T62" fmla="*/ 341 w 411"/>
                  <a:gd name="T63" fmla="*/ 341 h 341"/>
                  <a:gd name="T64" fmla="*/ 350 w 411"/>
                  <a:gd name="T65" fmla="*/ 331 h 341"/>
                  <a:gd name="T66" fmla="*/ 341 w 411"/>
                  <a:gd name="T67" fmla="*/ 325 h 341"/>
                  <a:gd name="T68" fmla="*/ 299 w 411"/>
                  <a:gd name="T69" fmla="*/ 303 h 341"/>
                  <a:gd name="T70" fmla="*/ 234 w 411"/>
                  <a:gd name="T71" fmla="*/ 149 h 341"/>
                  <a:gd name="T72" fmla="*/ 336 w 411"/>
                  <a:gd name="T73" fmla="*/ 41 h 341"/>
                  <a:gd name="T74" fmla="*/ 400 w 411"/>
                  <a:gd name="T75" fmla="*/ 16 h 341"/>
                  <a:gd name="T76" fmla="*/ 411 w 411"/>
                  <a:gd name="T77" fmla="*/ 6 h 341"/>
                  <a:gd name="T78" fmla="*/ 404 w 411"/>
                  <a:gd name="T79" fmla="*/ 0 h 341"/>
                  <a:gd name="T80" fmla="*/ 357 w 411"/>
                  <a:gd name="T81" fmla="*/ 2 h 341"/>
                  <a:gd name="T82" fmla="*/ 302 w 411"/>
                  <a:gd name="T83" fmla="*/ 0 h 341"/>
                  <a:gd name="T84" fmla="*/ 293 w 411"/>
                  <a:gd name="T85" fmla="*/ 10 h 341"/>
                  <a:gd name="T86" fmla="*/ 299 w 411"/>
                  <a:gd name="T87" fmla="*/ 16 h 341"/>
                  <a:gd name="T88" fmla="*/ 319 w 411"/>
                  <a:gd name="T89" fmla="*/ 31 h 341"/>
                  <a:gd name="T90" fmla="*/ 309 w 411"/>
                  <a:gd name="T91" fmla="*/ 49 h 341"/>
                  <a:gd name="T92" fmla="*/ 228 w 411"/>
                  <a:gd name="T93" fmla="*/ 13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1">
                    <a:moveTo>
                      <a:pt x="228" y="136"/>
                    </a:moveTo>
                    <a:lnTo>
                      <a:pt x="186" y="37"/>
                    </a:lnTo>
                    <a:cubicBezTo>
                      <a:pt x="185" y="33"/>
                      <a:pt x="184" y="31"/>
                      <a:pt x="184" y="30"/>
                    </a:cubicBezTo>
                    <a:cubicBezTo>
                      <a:pt x="184" y="27"/>
                      <a:pt x="192" y="18"/>
                      <a:pt x="213" y="16"/>
                    </a:cubicBezTo>
                    <a:cubicBezTo>
                      <a:pt x="218" y="15"/>
                      <a:pt x="223" y="15"/>
                      <a:pt x="223" y="6"/>
                    </a:cubicBezTo>
                    <a:cubicBezTo>
                      <a:pt x="223" y="0"/>
                      <a:pt x="217" y="0"/>
                      <a:pt x="216" y="0"/>
                    </a:cubicBezTo>
                    <a:cubicBezTo>
                      <a:pt x="195" y="0"/>
                      <a:pt x="174" y="2"/>
                      <a:pt x="153" y="2"/>
                    </a:cubicBezTo>
                    <a:cubicBezTo>
                      <a:pt x="141" y="2"/>
                      <a:pt x="110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6"/>
                      <a:pt x="93" y="16"/>
                      <a:pt x="100" y="16"/>
                    </a:cubicBezTo>
                    <a:cubicBezTo>
                      <a:pt x="130" y="16"/>
                      <a:pt x="133" y="21"/>
                      <a:pt x="137" y="32"/>
                    </a:cubicBezTo>
                    <a:lnTo>
                      <a:pt x="196" y="171"/>
                    </a:lnTo>
                    <a:lnTo>
                      <a:pt x="91" y="284"/>
                    </a:lnTo>
                    <a:lnTo>
                      <a:pt x="84" y="289"/>
                    </a:lnTo>
                    <a:cubicBezTo>
                      <a:pt x="60" y="316"/>
                      <a:pt x="36" y="324"/>
                      <a:pt x="11" y="325"/>
                    </a:cubicBezTo>
                    <a:cubicBezTo>
                      <a:pt x="4" y="326"/>
                      <a:pt x="0" y="326"/>
                      <a:pt x="0" y="335"/>
                    </a:cubicBezTo>
                    <a:cubicBezTo>
                      <a:pt x="0" y="336"/>
                      <a:pt x="0" y="341"/>
                      <a:pt x="6" y="341"/>
                    </a:cubicBezTo>
                    <a:cubicBezTo>
                      <a:pt x="21" y="341"/>
                      <a:pt x="38" y="339"/>
                      <a:pt x="53" y="339"/>
                    </a:cubicBezTo>
                    <a:cubicBezTo>
                      <a:pt x="72" y="339"/>
                      <a:pt x="91" y="341"/>
                      <a:pt x="109" y="341"/>
                    </a:cubicBezTo>
                    <a:cubicBezTo>
                      <a:pt x="112" y="341"/>
                      <a:pt x="118" y="341"/>
                      <a:pt x="118" y="331"/>
                    </a:cubicBezTo>
                    <a:cubicBezTo>
                      <a:pt x="118" y="326"/>
                      <a:pt x="113" y="325"/>
                      <a:pt x="112" y="325"/>
                    </a:cubicBezTo>
                    <a:cubicBezTo>
                      <a:pt x="108" y="325"/>
                      <a:pt x="92" y="324"/>
                      <a:pt x="92" y="310"/>
                    </a:cubicBezTo>
                    <a:cubicBezTo>
                      <a:pt x="92" y="302"/>
                      <a:pt x="100" y="294"/>
                      <a:pt x="106" y="287"/>
                    </a:cubicBezTo>
                    <a:lnTo>
                      <a:pt x="156" y="234"/>
                    </a:lnTo>
                    <a:lnTo>
                      <a:pt x="201" y="185"/>
                    </a:lnTo>
                    <a:lnTo>
                      <a:pt x="252" y="304"/>
                    </a:lnTo>
                    <a:cubicBezTo>
                      <a:pt x="254" y="309"/>
                      <a:pt x="254" y="310"/>
                      <a:pt x="254" y="311"/>
                    </a:cubicBezTo>
                    <a:cubicBezTo>
                      <a:pt x="254" y="315"/>
                      <a:pt x="245" y="323"/>
                      <a:pt x="225" y="325"/>
                    </a:cubicBezTo>
                    <a:cubicBezTo>
                      <a:pt x="220" y="326"/>
                      <a:pt x="215" y="326"/>
                      <a:pt x="215" y="335"/>
                    </a:cubicBezTo>
                    <a:cubicBezTo>
                      <a:pt x="215" y="341"/>
                      <a:pt x="221" y="341"/>
                      <a:pt x="223" y="341"/>
                    </a:cubicBezTo>
                    <a:cubicBezTo>
                      <a:pt x="237" y="341"/>
                      <a:pt x="272" y="339"/>
                      <a:pt x="286" y="339"/>
                    </a:cubicBezTo>
                    <a:cubicBezTo>
                      <a:pt x="298" y="339"/>
                      <a:pt x="329" y="341"/>
                      <a:pt x="341" y="341"/>
                    </a:cubicBezTo>
                    <a:cubicBezTo>
                      <a:pt x="344" y="341"/>
                      <a:pt x="350" y="341"/>
                      <a:pt x="350" y="331"/>
                    </a:cubicBezTo>
                    <a:cubicBezTo>
                      <a:pt x="350" y="325"/>
                      <a:pt x="345" y="325"/>
                      <a:pt x="341" y="325"/>
                    </a:cubicBezTo>
                    <a:cubicBezTo>
                      <a:pt x="308" y="325"/>
                      <a:pt x="307" y="323"/>
                      <a:pt x="299" y="303"/>
                    </a:cubicBezTo>
                    <a:cubicBezTo>
                      <a:pt x="279" y="257"/>
                      <a:pt x="246" y="179"/>
                      <a:pt x="234" y="149"/>
                    </a:cubicBezTo>
                    <a:cubicBezTo>
                      <a:pt x="268" y="114"/>
                      <a:pt x="321" y="55"/>
                      <a:pt x="336" y="41"/>
                    </a:cubicBezTo>
                    <a:cubicBezTo>
                      <a:pt x="351" y="29"/>
                      <a:pt x="370" y="17"/>
                      <a:pt x="400" y="16"/>
                    </a:cubicBezTo>
                    <a:cubicBezTo>
                      <a:pt x="406" y="15"/>
                      <a:pt x="411" y="15"/>
                      <a:pt x="411" y="6"/>
                    </a:cubicBezTo>
                    <a:cubicBezTo>
                      <a:pt x="411" y="5"/>
                      <a:pt x="411" y="0"/>
                      <a:pt x="404" y="0"/>
                    </a:cubicBezTo>
                    <a:cubicBezTo>
                      <a:pt x="389" y="0"/>
                      <a:pt x="373" y="2"/>
                      <a:pt x="357" y="2"/>
                    </a:cubicBezTo>
                    <a:cubicBezTo>
                      <a:pt x="339" y="2"/>
                      <a:pt x="320" y="0"/>
                      <a:pt x="302" y="0"/>
                    </a:cubicBezTo>
                    <a:cubicBezTo>
                      <a:pt x="299" y="0"/>
                      <a:pt x="293" y="0"/>
                      <a:pt x="293" y="10"/>
                    </a:cubicBezTo>
                    <a:cubicBezTo>
                      <a:pt x="293" y="14"/>
                      <a:pt x="295" y="15"/>
                      <a:pt x="299" y="16"/>
                    </a:cubicBezTo>
                    <a:cubicBezTo>
                      <a:pt x="303" y="16"/>
                      <a:pt x="319" y="17"/>
                      <a:pt x="319" y="31"/>
                    </a:cubicBezTo>
                    <a:cubicBezTo>
                      <a:pt x="319" y="38"/>
                      <a:pt x="313" y="45"/>
                      <a:pt x="309" y="49"/>
                    </a:cubicBezTo>
                    <a:lnTo>
                      <a:pt x="228" y="13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3" name="Freeform 1484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4508501" y="2546350"/>
                <a:ext cx="84138" cy="155575"/>
              </a:xfrm>
              <a:custGeom>
                <a:avLst/>
                <a:gdLst>
                  <a:gd name="T0" fmla="*/ 79 w 127"/>
                  <a:gd name="T1" fmla="*/ 10 h 232"/>
                  <a:gd name="T2" fmla="*/ 69 w 127"/>
                  <a:gd name="T3" fmla="*/ 0 h 232"/>
                  <a:gd name="T4" fmla="*/ 0 w 127"/>
                  <a:gd name="T5" fmla="*/ 22 h 232"/>
                  <a:gd name="T6" fmla="*/ 0 w 127"/>
                  <a:gd name="T7" fmla="*/ 35 h 232"/>
                  <a:gd name="T8" fmla="*/ 51 w 127"/>
                  <a:gd name="T9" fmla="*/ 25 h 232"/>
                  <a:gd name="T10" fmla="*/ 51 w 127"/>
                  <a:gd name="T11" fmla="*/ 203 h 232"/>
                  <a:gd name="T12" fmla="*/ 16 w 127"/>
                  <a:gd name="T13" fmla="*/ 219 h 232"/>
                  <a:gd name="T14" fmla="*/ 3 w 127"/>
                  <a:gd name="T15" fmla="*/ 219 h 232"/>
                  <a:gd name="T16" fmla="*/ 3 w 127"/>
                  <a:gd name="T17" fmla="*/ 232 h 232"/>
                  <a:gd name="T18" fmla="*/ 65 w 127"/>
                  <a:gd name="T19" fmla="*/ 230 h 232"/>
                  <a:gd name="T20" fmla="*/ 127 w 127"/>
                  <a:gd name="T21" fmla="*/ 232 h 232"/>
                  <a:gd name="T22" fmla="*/ 127 w 127"/>
                  <a:gd name="T23" fmla="*/ 219 h 232"/>
                  <a:gd name="T24" fmla="*/ 114 w 127"/>
                  <a:gd name="T25" fmla="*/ 219 h 232"/>
                  <a:gd name="T26" fmla="*/ 79 w 127"/>
                  <a:gd name="T27" fmla="*/ 203 h 232"/>
                  <a:gd name="T28" fmla="*/ 79 w 127"/>
                  <a:gd name="T29" fmla="*/ 1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2">
                    <a:moveTo>
                      <a:pt x="79" y="10"/>
                    </a:moveTo>
                    <a:cubicBezTo>
                      <a:pt x="79" y="0"/>
                      <a:pt x="78" y="0"/>
                      <a:pt x="69" y="0"/>
                    </a:cubicBezTo>
                    <a:cubicBezTo>
                      <a:pt x="46" y="22"/>
                      <a:pt x="15" y="22"/>
                      <a:pt x="0" y="22"/>
                    </a:cubicBezTo>
                    <a:lnTo>
                      <a:pt x="0" y="35"/>
                    </a:lnTo>
                    <a:cubicBezTo>
                      <a:pt x="9" y="35"/>
                      <a:pt x="32" y="35"/>
                      <a:pt x="51" y="25"/>
                    </a:cubicBezTo>
                    <a:lnTo>
                      <a:pt x="51" y="203"/>
                    </a:lnTo>
                    <a:cubicBezTo>
                      <a:pt x="51" y="215"/>
                      <a:pt x="51" y="219"/>
                      <a:pt x="16" y="219"/>
                    </a:cubicBezTo>
                    <a:lnTo>
                      <a:pt x="3" y="219"/>
                    </a:lnTo>
                    <a:lnTo>
                      <a:pt x="3" y="232"/>
                    </a:lnTo>
                    <a:cubicBezTo>
                      <a:pt x="9" y="231"/>
                      <a:pt x="52" y="230"/>
                      <a:pt x="65" y="230"/>
                    </a:cubicBezTo>
                    <a:cubicBezTo>
                      <a:pt x="76" y="230"/>
                      <a:pt x="119" y="231"/>
                      <a:pt x="127" y="232"/>
                    </a:cubicBezTo>
                    <a:lnTo>
                      <a:pt x="127" y="219"/>
                    </a:lnTo>
                    <a:lnTo>
                      <a:pt x="114" y="219"/>
                    </a:lnTo>
                    <a:cubicBezTo>
                      <a:pt x="79" y="219"/>
                      <a:pt x="79" y="215"/>
                      <a:pt x="79" y="203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4" name="Freeform 1485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4659313" y="2616200"/>
                <a:ext cx="38100" cy="98425"/>
              </a:xfrm>
              <a:custGeom>
                <a:avLst/>
                <a:gdLst>
                  <a:gd name="T0" fmla="*/ 58 w 58"/>
                  <a:gd name="T1" fmla="*/ 52 h 149"/>
                  <a:gd name="T2" fmla="*/ 26 w 58"/>
                  <a:gd name="T3" fmla="*/ 0 h 149"/>
                  <a:gd name="T4" fmla="*/ 0 w 58"/>
                  <a:gd name="T5" fmla="*/ 26 h 149"/>
                  <a:gd name="T6" fmla="*/ 26 w 58"/>
                  <a:gd name="T7" fmla="*/ 53 h 149"/>
                  <a:gd name="T8" fmla="*/ 43 w 58"/>
                  <a:gd name="T9" fmla="*/ 46 h 149"/>
                  <a:gd name="T10" fmla="*/ 46 w 58"/>
                  <a:gd name="T11" fmla="*/ 45 h 149"/>
                  <a:gd name="T12" fmla="*/ 47 w 58"/>
                  <a:gd name="T13" fmla="*/ 52 h 149"/>
                  <a:gd name="T14" fmla="*/ 13 w 58"/>
                  <a:gd name="T15" fmla="*/ 136 h 149"/>
                  <a:gd name="T16" fmla="*/ 8 w 58"/>
                  <a:gd name="T17" fmla="*/ 143 h 149"/>
                  <a:gd name="T18" fmla="*/ 13 w 58"/>
                  <a:gd name="T19" fmla="*/ 149 h 149"/>
                  <a:gd name="T20" fmla="*/ 58 w 58"/>
                  <a:gd name="T21" fmla="*/ 5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149">
                    <a:moveTo>
                      <a:pt x="58" y="52"/>
                    </a:moveTo>
                    <a:cubicBezTo>
                      <a:pt x="58" y="19"/>
                      <a:pt x="45" y="0"/>
                      <a:pt x="26" y="0"/>
                    </a:cubicBezTo>
                    <a:cubicBezTo>
                      <a:pt x="10" y="0"/>
                      <a:pt x="0" y="12"/>
                      <a:pt x="0" y="26"/>
                    </a:cubicBezTo>
                    <a:cubicBezTo>
                      <a:pt x="0" y="40"/>
                      <a:pt x="10" y="53"/>
                      <a:pt x="26" y="53"/>
                    </a:cubicBezTo>
                    <a:cubicBezTo>
                      <a:pt x="32" y="53"/>
                      <a:pt x="38" y="51"/>
                      <a:pt x="43" y="46"/>
                    </a:cubicBezTo>
                    <a:cubicBezTo>
                      <a:pt x="45" y="45"/>
                      <a:pt x="45" y="45"/>
                      <a:pt x="46" y="45"/>
                    </a:cubicBezTo>
                    <a:cubicBezTo>
                      <a:pt x="46" y="45"/>
                      <a:pt x="47" y="45"/>
                      <a:pt x="47" y="52"/>
                    </a:cubicBezTo>
                    <a:cubicBezTo>
                      <a:pt x="47" y="89"/>
                      <a:pt x="29" y="119"/>
                      <a:pt x="13" y="136"/>
                    </a:cubicBezTo>
                    <a:cubicBezTo>
                      <a:pt x="8" y="141"/>
                      <a:pt x="8" y="142"/>
                      <a:pt x="8" y="143"/>
                    </a:cubicBezTo>
                    <a:cubicBezTo>
                      <a:pt x="8" y="147"/>
                      <a:pt x="10" y="149"/>
                      <a:pt x="13" y="149"/>
                    </a:cubicBezTo>
                    <a:cubicBezTo>
                      <a:pt x="18" y="149"/>
                      <a:pt x="58" y="111"/>
                      <a:pt x="58" y="5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5" name="Freeform 1486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4786313" y="2424113"/>
                <a:ext cx="269875" cy="227013"/>
              </a:xfrm>
              <a:custGeom>
                <a:avLst/>
                <a:gdLst>
                  <a:gd name="T0" fmla="*/ 228 w 411"/>
                  <a:gd name="T1" fmla="*/ 136 h 341"/>
                  <a:gd name="T2" fmla="*/ 186 w 411"/>
                  <a:gd name="T3" fmla="*/ 37 h 341"/>
                  <a:gd name="T4" fmla="*/ 184 w 411"/>
                  <a:gd name="T5" fmla="*/ 30 h 341"/>
                  <a:gd name="T6" fmla="*/ 213 w 411"/>
                  <a:gd name="T7" fmla="*/ 16 h 341"/>
                  <a:gd name="T8" fmla="*/ 223 w 411"/>
                  <a:gd name="T9" fmla="*/ 6 h 341"/>
                  <a:gd name="T10" fmla="*/ 216 w 411"/>
                  <a:gd name="T11" fmla="*/ 0 h 341"/>
                  <a:gd name="T12" fmla="*/ 153 w 411"/>
                  <a:gd name="T13" fmla="*/ 2 h 341"/>
                  <a:gd name="T14" fmla="*/ 97 w 411"/>
                  <a:gd name="T15" fmla="*/ 0 h 341"/>
                  <a:gd name="T16" fmla="*/ 88 w 411"/>
                  <a:gd name="T17" fmla="*/ 10 h 341"/>
                  <a:gd name="T18" fmla="*/ 99 w 411"/>
                  <a:gd name="T19" fmla="*/ 16 h 341"/>
                  <a:gd name="T20" fmla="*/ 137 w 411"/>
                  <a:gd name="T21" fmla="*/ 32 h 341"/>
                  <a:gd name="T22" fmla="*/ 196 w 411"/>
                  <a:gd name="T23" fmla="*/ 171 h 341"/>
                  <a:gd name="T24" fmla="*/ 90 w 411"/>
                  <a:gd name="T25" fmla="*/ 284 h 341"/>
                  <a:gd name="T26" fmla="*/ 84 w 411"/>
                  <a:gd name="T27" fmla="*/ 289 h 341"/>
                  <a:gd name="T28" fmla="*/ 11 w 411"/>
                  <a:gd name="T29" fmla="*/ 325 h 341"/>
                  <a:gd name="T30" fmla="*/ 0 w 411"/>
                  <a:gd name="T31" fmla="*/ 335 h 341"/>
                  <a:gd name="T32" fmla="*/ 6 w 411"/>
                  <a:gd name="T33" fmla="*/ 341 h 341"/>
                  <a:gd name="T34" fmla="*/ 53 w 411"/>
                  <a:gd name="T35" fmla="*/ 339 h 341"/>
                  <a:gd name="T36" fmla="*/ 109 w 411"/>
                  <a:gd name="T37" fmla="*/ 341 h 341"/>
                  <a:gd name="T38" fmla="*/ 118 w 411"/>
                  <a:gd name="T39" fmla="*/ 331 h 341"/>
                  <a:gd name="T40" fmla="*/ 112 w 411"/>
                  <a:gd name="T41" fmla="*/ 325 h 341"/>
                  <a:gd name="T42" fmla="*/ 92 w 411"/>
                  <a:gd name="T43" fmla="*/ 310 h 341"/>
                  <a:gd name="T44" fmla="*/ 105 w 411"/>
                  <a:gd name="T45" fmla="*/ 287 h 341"/>
                  <a:gd name="T46" fmla="*/ 156 w 411"/>
                  <a:gd name="T47" fmla="*/ 234 h 341"/>
                  <a:gd name="T48" fmla="*/ 201 w 411"/>
                  <a:gd name="T49" fmla="*/ 185 h 341"/>
                  <a:gd name="T50" fmla="*/ 252 w 411"/>
                  <a:gd name="T51" fmla="*/ 304 h 341"/>
                  <a:gd name="T52" fmla="*/ 254 w 411"/>
                  <a:gd name="T53" fmla="*/ 311 h 341"/>
                  <a:gd name="T54" fmla="*/ 225 w 411"/>
                  <a:gd name="T55" fmla="*/ 325 h 341"/>
                  <a:gd name="T56" fmla="*/ 215 w 411"/>
                  <a:gd name="T57" fmla="*/ 335 h 341"/>
                  <a:gd name="T58" fmla="*/ 223 w 411"/>
                  <a:gd name="T59" fmla="*/ 341 h 341"/>
                  <a:gd name="T60" fmla="*/ 285 w 411"/>
                  <a:gd name="T61" fmla="*/ 339 h 341"/>
                  <a:gd name="T62" fmla="*/ 341 w 411"/>
                  <a:gd name="T63" fmla="*/ 341 h 341"/>
                  <a:gd name="T64" fmla="*/ 350 w 411"/>
                  <a:gd name="T65" fmla="*/ 331 h 341"/>
                  <a:gd name="T66" fmla="*/ 341 w 411"/>
                  <a:gd name="T67" fmla="*/ 325 h 341"/>
                  <a:gd name="T68" fmla="*/ 298 w 411"/>
                  <a:gd name="T69" fmla="*/ 303 h 341"/>
                  <a:gd name="T70" fmla="*/ 234 w 411"/>
                  <a:gd name="T71" fmla="*/ 149 h 341"/>
                  <a:gd name="T72" fmla="*/ 336 w 411"/>
                  <a:gd name="T73" fmla="*/ 41 h 341"/>
                  <a:gd name="T74" fmla="*/ 400 w 411"/>
                  <a:gd name="T75" fmla="*/ 16 h 341"/>
                  <a:gd name="T76" fmla="*/ 411 w 411"/>
                  <a:gd name="T77" fmla="*/ 6 h 341"/>
                  <a:gd name="T78" fmla="*/ 404 w 411"/>
                  <a:gd name="T79" fmla="*/ 0 h 341"/>
                  <a:gd name="T80" fmla="*/ 357 w 411"/>
                  <a:gd name="T81" fmla="*/ 2 h 341"/>
                  <a:gd name="T82" fmla="*/ 302 w 411"/>
                  <a:gd name="T83" fmla="*/ 0 h 341"/>
                  <a:gd name="T84" fmla="*/ 292 w 411"/>
                  <a:gd name="T85" fmla="*/ 10 h 341"/>
                  <a:gd name="T86" fmla="*/ 298 w 411"/>
                  <a:gd name="T87" fmla="*/ 16 h 341"/>
                  <a:gd name="T88" fmla="*/ 318 w 411"/>
                  <a:gd name="T89" fmla="*/ 31 h 341"/>
                  <a:gd name="T90" fmla="*/ 309 w 411"/>
                  <a:gd name="T91" fmla="*/ 49 h 341"/>
                  <a:gd name="T92" fmla="*/ 228 w 411"/>
                  <a:gd name="T93" fmla="*/ 13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1">
                    <a:moveTo>
                      <a:pt x="228" y="136"/>
                    </a:moveTo>
                    <a:lnTo>
                      <a:pt x="186" y="37"/>
                    </a:lnTo>
                    <a:cubicBezTo>
                      <a:pt x="185" y="33"/>
                      <a:pt x="184" y="31"/>
                      <a:pt x="184" y="30"/>
                    </a:cubicBezTo>
                    <a:cubicBezTo>
                      <a:pt x="184" y="27"/>
                      <a:pt x="192" y="18"/>
                      <a:pt x="213" y="16"/>
                    </a:cubicBezTo>
                    <a:cubicBezTo>
                      <a:pt x="218" y="15"/>
                      <a:pt x="223" y="15"/>
                      <a:pt x="223" y="6"/>
                    </a:cubicBezTo>
                    <a:cubicBezTo>
                      <a:pt x="223" y="0"/>
                      <a:pt x="217" y="0"/>
                      <a:pt x="216" y="0"/>
                    </a:cubicBezTo>
                    <a:cubicBezTo>
                      <a:pt x="195" y="0"/>
                      <a:pt x="174" y="2"/>
                      <a:pt x="153" y="2"/>
                    </a:cubicBezTo>
                    <a:cubicBezTo>
                      <a:pt x="140" y="2"/>
                      <a:pt x="109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6"/>
                      <a:pt x="93" y="16"/>
                      <a:pt x="99" y="16"/>
                    </a:cubicBezTo>
                    <a:cubicBezTo>
                      <a:pt x="129" y="16"/>
                      <a:pt x="132" y="21"/>
                      <a:pt x="137" y="32"/>
                    </a:cubicBezTo>
                    <a:lnTo>
                      <a:pt x="196" y="171"/>
                    </a:lnTo>
                    <a:lnTo>
                      <a:pt x="90" y="284"/>
                    </a:lnTo>
                    <a:lnTo>
                      <a:pt x="84" y="289"/>
                    </a:lnTo>
                    <a:cubicBezTo>
                      <a:pt x="60" y="316"/>
                      <a:pt x="36" y="324"/>
                      <a:pt x="11" y="325"/>
                    </a:cubicBezTo>
                    <a:cubicBezTo>
                      <a:pt x="4" y="326"/>
                      <a:pt x="0" y="326"/>
                      <a:pt x="0" y="335"/>
                    </a:cubicBezTo>
                    <a:cubicBezTo>
                      <a:pt x="0" y="336"/>
                      <a:pt x="0" y="341"/>
                      <a:pt x="6" y="341"/>
                    </a:cubicBezTo>
                    <a:cubicBezTo>
                      <a:pt x="21" y="341"/>
                      <a:pt x="38" y="339"/>
                      <a:pt x="53" y="339"/>
                    </a:cubicBezTo>
                    <a:cubicBezTo>
                      <a:pt x="72" y="339"/>
                      <a:pt x="91" y="341"/>
                      <a:pt x="109" y="341"/>
                    </a:cubicBezTo>
                    <a:cubicBezTo>
                      <a:pt x="112" y="341"/>
                      <a:pt x="118" y="341"/>
                      <a:pt x="118" y="331"/>
                    </a:cubicBezTo>
                    <a:cubicBezTo>
                      <a:pt x="118" y="326"/>
                      <a:pt x="113" y="325"/>
                      <a:pt x="112" y="325"/>
                    </a:cubicBezTo>
                    <a:cubicBezTo>
                      <a:pt x="107" y="325"/>
                      <a:pt x="92" y="324"/>
                      <a:pt x="92" y="310"/>
                    </a:cubicBezTo>
                    <a:cubicBezTo>
                      <a:pt x="92" y="302"/>
                      <a:pt x="99" y="294"/>
                      <a:pt x="105" y="287"/>
                    </a:cubicBezTo>
                    <a:lnTo>
                      <a:pt x="156" y="234"/>
                    </a:lnTo>
                    <a:lnTo>
                      <a:pt x="201" y="185"/>
                    </a:lnTo>
                    <a:lnTo>
                      <a:pt x="252" y="304"/>
                    </a:lnTo>
                    <a:cubicBezTo>
                      <a:pt x="254" y="309"/>
                      <a:pt x="254" y="310"/>
                      <a:pt x="254" y="311"/>
                    </a:cubicBezTo>
                    <a:cubicBezTo>
                      <a:pt x="254" y="315"/>
                      <a:pt x="245" y="323"/>
                      <a:pt x="225" y="325"/>
                    </a:cubicBezTo>
                    <a:cubicBezTo>
                      <a:pt x="220" y="326"/>
                      <a:pt x="215" y="326"/>
                      <a:pt x="215" y="335"/>
                    </a:cubicBezTo>
                    <a:cubicBezTo>
                      <a:pt x="215" y="341"/>
                      <a:pt x="221" y="341"/>
                      <a:pt x="223" y="341"/>
                    </a:cubicBezTo>
                    <a:cubicBezTo>
                      <a:pt x="237" y="341"/>
                      <a:pt x="272" y="339"/>
                      <a:pt x="285" y="339"/>
                    </a:cubicBezTo>
                    <a:cubicBezTo>
                      <a:pt x="298" y="339"/>
                      <a:pt x="328" y="341"/>
                      <a:pt x="341" y="341"/>
                    </a:cubicBezTo>
                    <a:cubicBezTo>
                      <a:pt x="344" y="341"/>
                      <a:pt x="350" y="341"/>
                      <a:pt x="350" y="331"/>
                    </a:cubicBezTo>
                    <a:cubicBezTo>
                      <a:pt x="350" y="325"/>
                      <a:pt x="345" y="325"/>
                      <a:pt x="341" y="325"/>
                    </a:cubicBezTo>
                    <a:cubicBezTo>
                      <a:pt x="308" y="325"/>
                      <a:pt x="307" y="323"/>
                      <a:pt x="298" y="303"/>
                    </a:cubicBezTo>
                    <a:cubicBezTo>
                      <a:pt x="279" y="257"/>
                      <a:pt x="246" y="179"/>
                      <a:pt x="234" y="149"/>
                    </a:cubicBezTo>
                    <a:cubicBezTo>
                      <a:pt x="268" y="114"/>
                      <a:pt x="320" y="55"/>
                      <a:pt x="336" y="41"/>
                    </a:cubicBezTo>
                    <a:cubicBezTo>
                      <a:pt x="351" y="29"/>
                      <a:pt x="370" y="17"/>
                      <a:pt x="400" y="16"/>
                    </a:cubicBezTo>
                    <a:cubicBezTo>
                      <a:pt x="406" y="15"/>
                      <a:pt x="411" y="15"/>
                      <a:pt x="411" y="6"/>
                    </a:cubicBezTo>
                    <a:cubicBezTo>
                      <a:pt x="411" y="5"/>
                      <a:pt x="411" y="0"/>
                      <a:pt x="404" y="0"/>
                    </a:cubicBezTo>
                    <a:cubicBezTo>
                      <a:pt x="389" y="0"/>
                      <a:pt x="373" y="2"/>
                      <a:pt x="357" y="2"/>
                    </a:cubicBezTo>
                    <a:cubicBezTo>
                      <a:pt x="339" y="2"/>
                      <a:pt x="320" y="0"/>
                      <a:pt x="302" y="0"/>
                    </a:cubicBezTo>
                    <a:cubicBezTo>
                      <a:pt x="299" y="0"/>
                      <a:pt x="292" y="0"/>
                      <a:pt x="292" y="10"/>
                    </a:cubicBezTo>
                    <a:cubicBezTo>
                      <a:pt x="292" y="14"/>
                      <a:pt x="295" y="15"/>
                      <a:pt x="298" y="16"/>
                    </a:cubicBezTo>
                    <a:cubicBezTo>
                      <a:pt x="303" y="16"/>
                      <a:pt x="318" y="17"/>
                      <a:pt x="318" y="31"/>
                    </a:cubicBezTo>
                    <a:cubicBezTo>
                      <a:pt x="318" y="38"/>
                      <a:pt x="313" y="45"/>
                      <a:pt x="309" y="49"/>
                    </a:cubicBezTo>
                    <a:lnTo>
                      <a:pt x="228" y="13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6" name="Freeform 1487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5062538" y="2546350"/>
                <a:ext cx="100013" cy="155575"/>
              </a:xfrm>
              <a:custGeom>
                <a:avLst/>
                <a:gdLst>
                  <a:gd name="T0" fmla="*/ 154 w 154"/>
                  <a:gd name="T1" fmla="*/ 168 h 232"/>
                  <a:gd name="T2" fmla="*/ 142 w 154"/>
                  <a:gd name="T3" fmla="*/ 168 h 232"/>
                  <a:gd name="T4" fmla="*/ 133 w 154"/>
                  <a:gd name="T5" fmla="*/ 200 h 232"/>
                  <a:gd name="T6" fmla="*/ 99 w 154"/>
                  <a:gd name="T7" fmla="*/ 202 h 232"/>
                  <a:gd name="T8" fmla="*/ 34 w 154"/>
                  <a:gd name="T9" fmla="*/ 202 h 232"/>
                  <a:gd name="T10" fmla="*/ 104 w 154"/>
                  <a:gd name="T11" fmla="*/ 143 h 232"/>
                  <a:gd name="T12" fmla="*/ 154 w 154"/>
                  <a:gd name="T13" fmla="*/ 68 h 232"/>
                  <a:gd name="T14" fmla="*/ 72 w 154"/>
                  <a:gd name="T15" fmla="*/ 0 h 232"/>
                  <a:gd name="T16" fmla="*/ 0 w 154"/>
                  <a:gd name="T17" fmla="*/ 62 h 232"/>
                  <a:gd name="T18" fmla="*/ 18 w 154"/>
                  <a:gd name="T19" fmla="*/ 82 h 232"/>
                  <a:gd name="T20" fmla="*/ 37 w 154"/>
                  <a:gd name="T21" fmla="*/ 64 h 232"/>
                  <a:gd name="T22" fmla="*/ 16 w 154"/>
                  <a:gd name="T23" fmla="*/ 45 h 232"/>
                  <a:gd name="T24" fmla="*/ 67 w 154"/>
                  <a:gd name="T25" fmla="*/ 13 h 232"/>
                  <a:gd name="T26" fmla="*/ 120 w 154"/>
                  <a:gd name="T27" fmla="*/ 68 h 232"/>
                  <a:gd name="T28" fmla="*/ 87 w 154"/>
                  <a:gd name="T29" fmla="*/ 135 h 232"/>
                  <a:gd name="T30" fmla="*/ 3 w 154"/>
                  <a:gd name="T31" fmla="*/ 218 h 232"/>
                  <a:gd name="T32" fmla="*/ 0 w 154"/>
                  <a:gd name="T33" fmla="*/ 232 h 232"/>
                  <a:gd name="T34" fmla="*/ 144 w 154"/>
                  <a:gd name="T35" fmla="*/ 232 h 232"/>
                  <a:gd name="T36" fmla="*/ 154 w 154"/>
                  <a:gd name="T37" fmla="*/ 168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4" h="232">
                    <a:moveTo>
                      <a:pt x="154" y="168"/>
                    </a:moveTo>
                    <a:lnTo>
                      <a:pt x="142" y="168"/>
                    </a:lnTo>
                    <a:cubicBezTo>
                      <a:pt x="141" y="176"/>
                      <a:pt x="138" y="196"/>
                      <a:pt x="133" y="200"/>
                    </a:cubicBezTo>
                    <a:cubicBezTo>
                      <a:pt x="130" y="202"/>
                      <a:pt x="103" y="202"/>
                      <a:pt x="99" y="202"/>
                    </a:cubicBezTo>
                    <a:lnTo>
                      <a:pt x="34" y="202"/>
                    </a:lnTo>
                    <a:cubicBezTo>
                      <a:pt x="71" y="170"/>
                      <a:pt x="83" y="160"/>
                      <a:pt x="104" y="143"/>
                    </a:cubicBezTo>
                    <a:cubicBezTo>
                      <a:pt x="130" y="123"/>
                      <a:pt x="154" y="101"/>
                      <a:pt x="154" y="68"/>
                    </a:cubicBezTo>
                    <a:cubicBezTo>
                      <a:pt x="154" y="26"/>
                      <a:pt x="117" y="0"/>
                      <a:pt x="72" y="0"/>
                    </a:cubicBezTo>
                    <a:cubicBezTo>
                      <a:pt x="29" y="0"/>
                      <a:pt x="0" y="30"/>
                      <a:pt x="0" y="62"/>
                    </a:cubicBezTo>
                    <a:cubicBezTo>
                      <a:pt x="0" y="80"/>
                      <a:pt x="15" y="82"/>
                      <a:pt x="18" y="82"/>
                    </a:cubicBezTo>
                    <a:cubicBezTo>
                      <a:pt x="27" y="82"/>
                      <a:pt x="37" y="76"/>
                      <a:pt x="37" y="64"/>
                    </a:cubicBezTo>
                    <a:cubicBezTo>
                      <a:pt x="37" y="57"/>
                      <a:pt x="34" y="45"/>
                      <a:pt x="16" y="45"/>
                    </a:cubicBezTo>
                    <a:cubicBezTo>
                      <a:pt x="27" y="20"/>
                      <a:pt x="51" y="13"/>
                      <a:pt x="67" y="13"/>
                    </a:cubicBezTo>
                    <a:cubicBezTo>
                      <a:pt x="102" y="13"/>
                      <a:pt x="120" y="40"/>
                      <a:pt x="120" y="68"/>
                    </a:cubicBezTo>
                    <a:cubicBezTo>
                      <a:pt x="120" y="98"/>
                      <a:pt x="99" y="122"/>
                      <a:pt x="87" y="135"/>
                    </a:cubicBezTo>
                    <a:lnTo>
                      <a:pt x="3" y="218"/>
                    </a:lnTo>
                    <a:cubicBezTo>
                      <a:pt x="0" y="221"/>
                      <a:pt x="0" y="222"/>
                      <a:pt x="0" y="232"/>
                    </a:cubicBezTo>
                    <a:lnTo>
                      <a:pt x="144" y="232"/>
                    </a:lnTo>
                    <a:lnTo>
                      <a:pt x="154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7" name="Freeform 1488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5222876" y="2616200"/>
                <a:ext cx="38100" cy="98425"/>
              </a:xfrm>
              <a:custGeom>
                <a:avLst/>
                <a:gdLst>
                  <a:gd name="T0" fmla="*/ 59 w 59"/>
                  <a:gd name="T1" fmla="*/ 52 h 149"/>
                  <a:gd name="T2" fmla="*/ 27 w 59"/>
                  <a:gd name="T3" fmla="*/ 0 h 149"/>
                  <a:gd name="T4" fmla="*/ 0 w 59"/>
                  <a:gd name="T5" fmla="*/ 26 h 149"/>
                  <a:gd name="T6" fmla="*/ 27 w 59"/>
                  <a:gd name="T7" fmla="*/ 53 h 149"/>
                  <a:gd name="T8" fmla="*/ 44 w 59"/>
                  <a:gd name="T9" fmla="*/ 46 h 149"/>
                  <a:gd name="T10" fmla="*/ 47 w 59"/>
                  <a:gd name="T11" fmla="*/ 45 h 149"/>
                  <a:gd name="T12" fmla="*/ 48 w 59"/>
                  <a:gd name="T13" fmla="*/ 52 h 149"/>
                  <a:gd name="T14" fmla="*/ 14 w 59"/>
                  <a:gd name="T15" fmla="*/ 136 h 149"/>
                  <a:gd name="T16" fmla="*/ 8 w 59"/>
                  <a:gd name="T17" fmla="*/ 143 h 149"/>
                  <a:gd name="T18" fmla="*/ 13 w 59"/>
                  <a:gd name="T19" fmla="*/ 149 h 149"/>
                  <a:gd name="T20" fmla="*/ 59 w 59"/>
                  <a:gd name="T21" fmla="*/ 5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" h="149">
                    <a:moveTo>
                      <a:pt x="59" y="52"/>
                    </a:moveTo>
                    <a:cubicBezTo>
                      <a:pt x="59" y="19"/>
                      <a:pt x="46" y="0"/>
                      <a:pt x="27" y="0"/>
                    </a:cubicBezTo>
                    <a:cubicBezTo>
                      <a:pt x="10" y="0"/>
                      <a:pt x="0" y="12"/>
                      <a:pt x="0" y="26"/>
                    </a:cubicBezTo>
                    <a:cubicBezTo>
                      <a:pt x="0" y="40"/>
                      <a:pt x="10" y="53"/>
                      <a:pt x="27" y="53"/>
                    </a:cubicBezTo>
                    <a:cubicBezTo>
                      <a:pt x="33" y="53"/>
                      <a:pt x="39" y="51"/>
                      <a:pt x="44" y="46"/>
                    </a:cubicBezTo>
                    <a:cubicBezTo>
                      <a:pt x="46" y="45"/>
                      <a:pt x="46" y="45"/>
                      <a:pt x="47" y="45"/>
                    </a:cubicBezTo>
                    <a:cubicBezTo>
                      <a:pt x="47" y="45"/>
                      <a:pt x="48" y="45"/>
                      <a:pt x="48" y="52"/>
                    </a:cubicBezTo>
                    <a:cubicBezTo>
                      <a:pt x="48" y="89"/>
                      <a:pt x="30" y="119"/>
                      <a:pt x="14" y="136"/>
                    </a:cubicBezTo>
                    <a:cubicBezTo>
                      <a:pt x="8" y="141"/>
                      <a:pt x="8" y="142"/>
                      <a:pt x="8" y="143"/>
                    </a:cubicBezTo>
                    <a:cubicBezTo>
                      <a:pt x="8" y="147"/>
                      <a:pt x="11" y="149"/>
                      <a:pt x="13" y="149"/>
                    </a:cubicBezTo>
                    <a:cubicBezTo>
                      <a:pt x="19" y="149"/>
                      <a:pt x="59" y="111"/>
                      <a:pt x="59" y="5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8" name="Oval 1489"/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5368926" y="2551113"/>
                <a:ext cx="33338" cy="34925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9" name="Oval 1490"/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513388" y="2551113"/>
                <a:ext cx="34925" cy="34925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0" name="Oval 1491"/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5657851" y="2551113"/>
                <a:ext cx="34925" cy="34925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1" name="Freeform 1492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5859463" y="2616200"/>
                <a:ext cx="38100" cy="98425"/>
              </a:xfrm>
              <a:custGeom>
                <a:avLst/>
                <a:gdLst>
                  <a:gd name="T0" fmla="*/ 58 w 58"/>
                  <a:gd name="T1" fmla="*/ 52 h 149"/>
                  <a:gd name="T2" fmla="*/ 26 w 58"/>
                  <a:gd name="T3" fmla="*/ 0 h 149"/>
                  <a:gd name="T4" fmla="*/ 0 w 58"/>
                  <a:gd name="T5" fmla="*/ 26 h 149"/>
                  <a:gd name="T6" fmla="*/ 26 w 58"/>
                  <a:gd name="T7" fmla="*/ 53 h 149"/>
                  <a:gd name="T8" fmla="*/ 44 w 58"/>
                  <a:gd name="T9" fmla="*/ 46 h 149"/>
                  <a:gd name="T10" fmla="*/ 46 w 58"/>
                  <a:gd name="T11" fmla="*/ 45 h 149"/>
                  <a:gd name="T12" fmla="*/ 47 w 58"/>
                  <a:gd name="T13" fmla="*/ 52 h 149"/>
                  <a:gd name="T14" fmla="*/ 13 w 58"/>
                  <a:gd name="T15" fmla="*/ 136 h 149"/>
                  <a:gd name="T16" fmla="*/ 8 w 58"/>
                  <a:gd name="T17" fmla="*/ 143 h 149"/>
                  <a:gd name="T18" fmla="*/ 13 w 58"/>
                  <a:gd name="T19" fmla="*/ 149 h 149"/>
                  <a:gd name="T20" fmla="*/ 58 w 58"/>
                  <a:gd name="T21" fmla="*/ 5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149">
                    <a:moveTo>
                      <a:pt x="58" y="52"/>
                    </a:moveTo>
                    <a:cubicBezTo>
                      <a:pt x="58" y="19"/>
                      <a:pt x="46" y="0"/>
                      <a:pt x="26" y="0"/>
                    </a:cubicBezTo>
                    <a:cubicBezTo>
                      <a:pt x="10" y="0"/>
                      <a:pt x="0" y="12"/>
                      <a:pt x="0" y="26"/>
                    </a:cubicBezTo>
                    <a:cubicBezTo>
                      <a:pt x="0" y="40"/>
                      <a:pt x="10" y="53"/>
                      <a:pt x="26" y="53"/>
                    </a:cubicBezTo>
                    <a:cubicBezTo>
                      <a:pt x="32" y="53"/>
                      <a:pt x="39" y="51"/>
                      <a:pt x="44" y="46"/>
                    </a:cubicBezTo>
                    <a:cubicBezTo>
                      <a:pt x="45" y="45"/>
                      <a:pt x="46" y="45"/>
                      <a:pt x="46" y="45"/>
                    </a:cubicBezTo>
                    <a:cubicBezTo>
                      <a:pt x="47" y="45"/>
                      <a:pt x="47" y="45"/>
                      <a:pt x="47" y="52"/>
                    </a:cubicBezTo>
                    <a:cubicBezTo>
                      <a:pt x="47" y="89"/>
                      <a:pt x="30" y="119"/>
                      <a:pt x="13" y="136"/>
                    </a:cubicBezTo>
                    <a:cubicBezTo>
                      <a:pt x="8" y="141"/>
                      <a:pt x="8" y="142"/>
                      <a:pt x="8" y="143"/>
                    </a:cubicBezTo>
                    <a:cubicBezTo>
                      <a:pt x="8" y="147"/>
                      <a:pt x="10" y="149"/>
                      <a:pt x="13" y="149"/>
                    </a:cubicBezTo>
                    <a:cubicBezTo>
                      <a:pt x="18" y="149"/>
                      <a:pt x="58" y="111"/>
                      <a:pt x="58" y="5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2" name="Freeform 1493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5984876" y="2424113"/>
                <a:ext cx="269875" cy="227013"/>
              </a:xfrm>
              <a:custGeom>
                <a:avLst/>
                <a:gdLst>
                  <a:gd name="T0" fmla="*/ 228 w 411"/>
                  <a:gd name="T1" fmla="*/ 136 h 341"/>
                  <a:gd name="T2" fmla="*/ 186 w 411"/>
                  <a:gd name="T3" fmla="*/ 37 h 341"/>
                  <a:gd name="T4" fmla="*/ 184 w 411"/>
                  <a:gd name="T5" fmla="*/ 30 h 341"/>
                  <a:gd name="T6" fmla="*/ 213 w 411"/>
                  <a:gd name="T7" fmla="*/ 16 h 341"/>
                  <a:gd name="T8" fmla="*/ 223 w 411"/>
                  <a:gd name="T9" fmla="*/ 6 h 341"/>
                  <a:gd name="T10" fmla="*/ 216 w 411"/>
                  <a:gd name="T11" fmla="*/ 0 h 341"/>
                  <a:gd name="T12" fmla="*/ 153 w 411"/>
                  <a:gd name="T13" fmla="*/ 2 h 341"/>
                  <a:gd name="T14" fmla="*/ 97 w 411"/>
                  <a:gd name="T15" fmla="*/ 0 h 341"/>
                  <a:gd name="T16" fmla="*/ 88 w 411"/>
                  <a:gd name="T17" fmla="*/ 10 h 341"/>
                  <a:gd name="T18" fmla="*/ 100 w 411"/>
                  <a:gd name="T19" fmla="*/ 16 h 341"/>
                  <a:gd name="T20" fmla="*/ 137 w 411"/>
                  <a:gd name="T21" fmla="*/ 32 h 341"/>
                  <a:gd name="T22" fmla="*/ 196 w 411"/>
                  <a:gd name="T23" fmla="*/ 171 h 341"/>
                  <a:gd name="T24" fmla="*/ 91 w 411"/>
                  <a:gd name="T25" fmla="*/ 284 h 341"/>
                  <a:gd name="T26" fmla="*/ 84 w 411"/>
                  <a:gd name="T27" fmla="*/ 289 h 341"/>
                  <a:gd name="T28" fmla="*/ 11 w 411"/>
                  <a:gd name="T29" fmla="*/ 325 h 341"/>
                  <a:gd name="T30" fmla="*/ 0 w 411"/>
                  <a:gd name="T31" fmla="*/ 335 h 341"/>
                  <a:gd name="T32" fmla="*/ 6 w 411"/>
                  <a:gd name="T33" fmla="*/ 341 h 341"/>
                  <a:gd name="T34" fmla="*/ 53 w 411"/>
                  <a:gd name="T35" fmla="*/ 339 h 341"/>
                  <a:gd name="T36" fmla="*/ 109 w 411"/>
                  <a:gd name="T37" fmla="*/ 341 h 341"/>
                  <a:gd name="T38" fmla="*/ 118 w 411"/>
                  <a:gd name="T39" fmla="*/ 331 h 341"/>
                  <a:gd name="T40" fmla="*/ 112 w 411"/>
                  <a:gd name="T41" fmla="*/ 325 h 341"/>
                  <a:gd name="T42" fmla="*/ 92 w 411"/>
                  <a:gd name="T43" fmla="*/ 310 h 341"/>
                  <a:gd name="T44" fmla="*/ 106 w 411"/>
                  <a:gd name="T45" fmla="*/ 287 h 341"/>
                  <a:gd name="T46" fmla="*/ 157 w 411"/>
                  <a:gd name="T47" fmla="*/ 234 h 341"/>
                  <a:gd name="T48" fmla="*/ 201 w 411"/>
                  <a:gd name="T49" fmla="*/ 185 h 341"/>
                  <a:gd name="T50" fmla="*/ 252 w 411"/>
                  <a:gd name="T51" fmla="*/ 304 h 341"/>
                  <a:gd name="T52" fmla="*/ 254 w 411"/>
                  <a:gd name="T53" fmla="*/ 311 h 341"/>
                  <a:gd name="T54" fmla="*/ 225 w 411"/>
                  <a:gd name="T55" fmla="*/ 325 h 341"/>
                  <a:gd name="T56" fmla="*/ 215 w 411"/>
                  <a:gd name="T57" fmla="*/ 335 h 341"/>
                  <a:gd name="T58" fmla="*/ 223 w 411"/>
                  <a:gd name="T59" fmla="*/ 341 h 341"/>
                  <a:gd name="T60" fmla="*/ 286 w 411"/>
                  <a:gd name="T61" fmla="*/ 339 h 341"/>
                  <a:gd name="T62" fmla="*/ 341 w 411"/>
                  <a:gd name="T63" fmla="*/ 341 h 341"/>
                  <a:gd name="T64" fmla="*/ 351 w 411"/>
                  <a:gd name="T65" fmla="*/ 331 h 341"/>
                  <a:gd name="T66" fmla="*/ 342 w 411"/>
                  <a:gd name="T67" fmla="*/ 325 h 341"/>
                  <a:gd name="T68" fmla="*/ 299 w 411"/>
                  <a:gd name="T69" fmla="*/ 303 h 341"/>
                  <a:gd name="T70" fmla="*/ 234 w 411"/>
                  <a:gd name="T71" fmla="*/ 149 h 341"/>
                  <a:gd name="T72" fmla="*/ 337 w 411"/>
                  <a:gd name="T73" fmla="*/ 41 h 341"/>
                  <a:gd name="T74" fmla="*/ 400 w 411"/>
                  <a:gd name="T75" fmla="*/ 16 h 341"/>
                  <a:gd name="T76" fmla="*/ 411 w 411"/>
                  <a:gd name="T77" fmla="*/ 6 h 341"/>
                  <a:gd name="T78" fmla="*/ 404 w 411"/>
                  <a:gd name="T79" fmla="*/ 0 h 341"/>
                  <a:gd name="T80" fmla="*/ 358 w 411"/>
                  <a:gd name="T81" fmla="*/ 2 h 341"/>
                  <a:gd name="T82" fmla="*/ 302 w 411"/>
                  <a:gd name="T83" fmla="*/ 0 h 341"/>
                  <a:gd name="T84" fmla="*/ 293 w 411"/>
                  <a:gd name="T85" fmla="*/ 10 h 341"/>
                  <a:gd name="T86" fmla="*/ 299 w 411"/>
                  <a:gd name="T87" fmla="*/ 16 h 341"/>
                  <a:gd name="T88" fmla="*/ 319 w 411"/>
                  <a:gd name="T89" fmla="*/ 31 h 341"/>
                  <a:gd name="T90" fmla="*/ 309 w 411"/>
                  <a:gd name="T91" fmla="*/ 49 h 341"/>
                  <a:gd name="T92" fmla="*/ 228 w 411"/>
                  <a:gd name="T93" fmla="*/ 13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1">
                    <a:moveTo>
                      <a:pt x="228" y="136"/>
                    </a:moveTo>
                    <a:lnTo>
                      <a:pt x="186" y="37"/>
                    </a:lnTo>
                    <a:cubicBezTo>
                      <a:pt x="185" y="33"/>
                      <a:pt x="184" y="31"/>
                      <a:pt x="184" y="30"/>
                    </a:cubicBezTo>
                    <a:cubicBezTo>
                      <a:pt x="184" y="27"/>
                      <a:pt x="192" y="18"/>
                      <a:pt x="213" y="16"/>
                    </a:cubicBezTo>
                    <a:cubicBezTo>
                      <a:pt x="218" y="15"/>
                      <a:pt x="223" y="15"/>
                      <a:pt x="223" y="6"/>
                    </a:cubicBezTo>
                    <a:cubicBezTo>
                      <a:pt x="223" y="0"/>
                      <a:pt x="217" y="0"/>
                      <a:pt x="216" y="0"/>
                    </a:cubicBezTo>
                    <a:cubicBezTo>
                      <a:pt x="195" y="0"/>
                      <a:pt x="174" y="2"/>
                      <a:pt x="153" y="2"/>
                    </a:cubicBezTo>
                    <a:cubicBezTo>
                      <a:pt x="141" y="2"/>
                      <a:pt x="110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6"/>
                      <a:pt x="93" y="16"/>
                      <a:pt x="100" y="16"/>
                    </a:cubicBezTo>
                    <a:cubicBezTo>
                      <a:pt x="130" y="16"/>
                      <a:pt x="133" y="21"/>
                      <a:pt x="137" y="32"/>
                    </a:cubicBezTo>
                    <a:lnTo>
                      <a:pt x="196" y="171"/>
                    </a:lnTo>
                    <a:lnTo>
                      <a:pt x="91" y="284"/>
                    </a:lnTo>
                    <a:lnTo>
                      <a:pt x="84" y="289"/>
                    </a:lnTo>
                    <a:cubicBezTo>
                      <a:pt x="60" y="316"/>
                      <a:pt x="36" y="324"/>
                      <a:pt x="11" y="325"/>
                    </a:cubicBezTo>
                    <a:cubicBezTo>
                      <a:pt x="4" y="326"/>
                      <a:pt x="0" y="326"/>
                      <a:pt x="0" y="335"/>
                    </a:cubicBezTo>
                    <a:cubicBezTo>
                      <a:pt x="0" y="336"/>
                      <a:pt x="0" y="341"/>
                      <a:pt x="6" y="341"/>
                    </a:cubicBezTo>
                    <a:cubicBezTo>
                      <a:pt x="21" y="341"/>
                      <a:pt x="38" y="339"/>
                      <a:pt x="53" y="339"/>
                    </a:cubicBezTo>
                    <a:cubicBezTo>
                      <a:pt x="72" y="339"/>
                      <a:pt x="91" y="341"/>
                      <a:pt x="109" y="341"/>
                    </a:cubicBezTo>
                    <a:cubicBezTo>
                      <a:pt x="112" y="341"/>
                      <a:pt x="118" y="341"/>
                      <a:pt x="118" y="331"/>
                    </a:cubicBezTo>
                    <a:cubicBezTo>
                      <a:pt x="118" y="326"/>
                      <a:pt x="113" y="325"/>
                      <a:pt x="112" y="325"/>
                    </a:cubicBezTo>
                    <a:cubicBezTo>
                      <a:pt x="108" y="325"/>
                      <a:pt x="92" y="324"/>
                      <a:pt x="92" y="310"/>
                    </a:cubicBezTo>
                    <a:cubicBezTo>
                      <a:pt x="92" y="302"/>
                      <a:pt x="100" y="294"/>
                      <a:pt x="106" y="287"/>
                    </a:cubicBezTo>
                    <a:lnTo>
                      <a:pt x="157" y="234"/>
                    </a:lnTo>
                    <a:lnTo>
                      <a:pt x="201" y="185"/>
                    </a:lnTo>
                    <a:lnTo>
                      <a:pt x="252" y="304"/>
                    </a:lnTo>
                    <a:cubicBezTo>
                      <a:pt x="254" y="309"/>
                      <a:pt x="254" y="310"/>
                      <a:pt x="254" y="311"/>
                    </a:cubicBezTo>
                    <a:cubicBezTo>
                      <a:pt x="254" y="315"/>
                      <a:pt x="245" y="323"/>
                      <a:pt x="225" y="325"/>
                    </a:cubicBezTo>
                    <a:cubicBezTo>
                      <a:pt x="220" y="326"/>
                      <a:pt x="215" y="326"/>
                      <a:pt x="215" y="335"/>
                    </a:cubicBezTo>
                    <a:cubicBezTo>
                      <a:pt x="215" y="341"/>
                      <a:pt x="221" y="341"/>
                      <a:pt x="223" y="341"/>
                    </a:cubicBezTo>
                    <a:cubicBezTo>
                      <a:pt x="237" y="341"/>
                      <a:pt x="272" y="339"/>
                      <a:pt x="286" y="339"/>
                    </a:cubicBezTo>
                    <a:cubicBezTo>
                      <a:pt x="298" y="339"/>
                      <a:pt x="329" y="341"/>
                      <a:pt x="341" y="341"/>
                    </a:cubicBezTo>
                    <a:cubicBezTo>
                      <a:pt x="345" y="341"/>
                      <a:pt x="351" y="341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8" y="325"/>
                      <a:pt x="307" y="323"/>
                      <a:pt x="299" y="303"/>
                    </a:cubicBezTo>
                    <a:cubicBezTo>
                      <a:pt x="279" y="257"/>
                      <a:pt x="246" y="179"/>
                      <a:pt x="234" y="149"/>
                    </a:cubicBezTo>
                    <a:cubicBezTo>
                      <a:pt x="268" y="114"/>
                      <a:pt x="321" y="55"/>
                      <a:pt x="337" y="41"/>
                    </a:cubicBezTo>
                    <a:cubicBezTo>
                      <a:pt x="351" y="29"/>
                      <a:pt x="370" y="17"/>
                      <a:pt x="400" y="16"/>
                    </a:cubicBezTo>
                    <a:cubicBezTo>
                      <a:pt x="406" y="15"/>
                      <a:pt x="411" y="15"/>
                      <a:pt x="411" y="6"/>
                    </a:cubicBezTo>
                    <a:cubicBezTo>
                      <a:pt x="411" y="5"/>
                      <a:pt x="411" y="0"/>
                      <a:pt x="404" y="0"/>
                    </a:cubicBezTo>
                    <a:cubicBezTo>
                      <a:pt x="389" y="0"/>
                      <a:pt x="373" y="2"/>
                      <a:pt x="358" y="2"/>
                    </a:cubicBezTo>
                    <a:cubicBezTo>
                      <a:pt x="339" y="2"/>
                      <a:pt x="320" y="0"/>
                      <a:pt x="302" y="0"/>
                    </a:cubicBezTo>
                    <a:cubicBezTo>
                      <a:pt x="299" y="0"/>
                      <a:pt x="293" y="0"/>
                      <a:pt x="293" y="10"/>
                    </a:cubicBezTo>
                    <a:cubicBezTo>
                      <a:pt x="293" y="14"/>
                      <a:pt x="295" y="15"/>
                      <a:pt x="299" y="16"/>
                    </a:cubicBezTo>
                    <a:cubicBezTo>
                      <a:pt x="303" y="16"/>
                      <a:pt x="319" y="17"/>
                      <a:pt x="319" y="31"/>
                    </a:cubicBezTo>
                    <a:cubicBezTo>
                      <a:pt x="319" y="38"/>
                      <a:pt x="313" y="45"/>
                      <a:pt x="309" y="49"/>
                    </a:cubicBezTo>
                    <a:lnTo>
                      <a:pt x="228" y="13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3" name="Freeform 1494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6257926" y="2598738"/>
                <a:ext cx="139700" cy="104775"/>
              </a:xfrm>
              <a:custGeom>
                <a:avLst/>
                <a:gdLst>
                  <a:gd name="T0" fmla="*/ 26 w 213"/>
                  <a:gd name="T1" fmla="*/ 132 h 157"/>
                  <a:gd name="T2" fmla="*/ 22 w 213"/>
                  <a:gd name="T3" fmla="*/ 146 h 157"/>
                  <a:gd name="T4" fmla="*/ 34 w 213"/>
                  <a:gd name="T5" fmla="*/ 157 h 157"/>
                  <a:gd name="T6" fmla="*/ 48 w 213"/>
                  <a:gd name="T7" fmla="*/ 149 h 157"/>
                  <a:gd name="T8" fmla="*/ 54 w 213"/>
                  <a:gd name="T9" fmla="*/ 128 h 157"/>
                  <a:gd name="T10" fmla="*/ 62 w 213"/>
                  <a:gd name="T11" fmla="*/ 96 h 157"/>
                  <a:gd name="T12" fmla="*/ 68 w 213"/>
                  <a:gd name="T13" fmla="*/ 73 h 157"/>
                  <a:gd name="T14" fmla="*/ 82 w 213"/>
                  <a:gd name="T15" fmla="*/ 42 h 157"/>
                  <a:gd name="T16" fmla="*/ 134 w 213"/>
                  <a:gd name="T17" fmla="*/ 10 h 157"/>
                  <a:gd name="T18" fmla="*/ 155 w 213"/>
                  <a:gd name="T19" fmla="*/ 34 h 157"/>
                  <a:gd name="T20" fmla="*/ 134 w 213"/>
                  <a:gd name="T21" fmla="*/ 108 h 157"/>
                  <a:gd name="T22" fmla="*/ 129 w 213"/>
                  <a:gd name="T23" fmla="*/ 127 h 157"/>
                  <a:gd name="T24" fmla="*/ 162 w 213"/>
                  <a:gd name="T25" fmla="*/ 157 h 157"/>
                  <a:gd name="T26" fmla="*/ 213 w 213"/>
                  <a:gd name="T27" fmla="*/ 104 h 157"/>
                  <a:gd name="T28" fmla="*/ 207 w 213"/>
                  <a:gd name="T29" fmla="*/ 99 h 157"/>
                  <a:gd name="T30" fmla="*/ 200 w 213"/>
                  <a:gd name="T31" fmla="*/ 105 h 157"/>
                  <a:gd name="T32" fmla="*/ 163 w 213"/>
                  <a:gd name="T33" fmla="*/ 147 h 157"/>
                  <a:gd name="T34" fmla="*/ 155 w 213"/>
                  <a:gd name="T35" fmla="*/ 135 h 157"/>
                  <a:gd name="T36" fmla="*/ 163 w 213"/>
                  <a:gd name="T37" fmla="*/ 107 h 157"/>
                  <a:gd name="T38" fmla="*/ 181 w 213"/>
                  <a:gd name="T39" fmla="*/ 40 h 157"/>
                  <a:gd name="T40" fmla="*/ 136 w 213"/>
                  <a:gd name="T41" fmla="*/ 0 h 157"/>
                  <a:gd name="T42" fmla="*/ 77 w 213"/>
                  <a:gd name="T43" fmla="*/ 32 h 157"/>
                  <a:gd name="T44" fmla="*/ 40 w 213"/>
                  <a:gd name="T45" fmla="*/ 0 h 157"/>
                  <a:gd name="T46" fmla="*/ 12 w 213"/>
                  <a:gd name="T47" fmla="*/ 19 h 157"/>
                  <a:gd name="T48" fmla="*/ 0 w 213"/>
                  <a:gd name="T49" fmla="*/ 53 h 157"/>
                  <a:gd name="T50" fmla="*/ 5 w 213"/>
                  <a:gd name="T51" fmla="*/ 58 h 157"/>
                  <a:gd name="T52" fmla="*/ 13 w 213"/>
                  <a:gd name="T53" fmla="*/ 47 h 157"/>
                  <a:gd name="T54" fmla="*/ 39 w 213"/>
                  <a:gd name="T55" fmla="*/ 10 h 157"/>
                  <a:gd name="T56" fmla="*/ 50 w 213"/>
                  <a:gd name="T57" fmla="*/ 27 h 157"/>
                  <a:gd name="T58" fmla="*/ 45 w 213"/>
                  <a:gd name="T59" fmla="*/ 56 h 157"/>
                  <a:gd name="T60" fmla="*/ 37 w 213"/>
                  <a:gd name="T61" fmla="*/ 87 h 157"/>
                  <a:gd name="T62" fmla="*/ 26 w 213"/>
                  <a:gd name="T63" fmla="*/ 13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3" h="157">
                    <a:moveTo>
                      <a:pt x="26" y="132"/>
                    </a:moveTo>
                    <a:cubicBezTo>
                      <a:pt x="24" y="136"/>
                      <a:pt x="22" y="145"/>
                      <a:pt x="22" y="146"/>
                    </a:cubicBezTo>
                    <a:cubicBezTo>
                      <a:pt x="22" y="154"/>
                      <a:pt x="28" y="157"/>
                      <a:pt x="34" y="157"/>
                    </a:cubicBezTo>
                    <a:cubicBezTo>
                      <a:pt x="40" y="157"/>
                      <a:pt x="46" y="153"/>
                      <a:pt x="48" y="149"/>
                    </a:cubicBezTo>
                    <a:cubicBezTo>
                      <a:pt x="49" y="146"/>
                      <a:pt x="52" y="135"/>
                      <a:pt x="54" y="128"/>
                    </a:cubicBezTo>
                    <a:cubicBezTo>
                      <a:pt x="56" y="121"/>
                      <a:pt x="60" y="105"/>
                      <a:pt x="62" y="96"/>
                    </a:cubicBezTo>
                    <a:cubicBezTo>
                      <a:pt x="64" y="89"/>
                      <a:pt x="66" y="81"/>
                      <a:pt x="68" y="73"/>
                    </a:cubicBezTo>
                    <a:cubicBezTo>
                      <a:pt x="71" y="59"/>
                      <a:pt x="72" y="56"/>
                      <a:pt x="82" y="42"/>
                    </a:cubicBezTo>
                    <a:cubicBezTo>
                      <a:pt x="92" y="28"/>
                      <a:pt x="108" y="10"/>
                      <a:pt x="134" y="10"/>
                    </a:cubicBezTo>
                    <a:cubicBezTo>
                      <a:pt x="155" y="10"/>
                      <a:pt x="155" y="27"/>
                      <a:pt x="155" y="34"/>
                    </a:cubicBezTo>
                    <a:cubicBezTo>
                      <a:pt x="155" y="55"/>
                      <a:pt x="140" y="94"/>
                      <a:pt x="134" y="108"/>
                    </a:cubicBezTo>
                    <a:cubicBezTo>
                      <a:pt x="131" y="118"/>
                      <a:pt x="129" y="121"/>
                      <a:pt x="129" y="127"/>
                    </a:cubicBezTo>
                    <a:cubicBezTo>
                      <a:pt x="129" y="146"/>
                      <a:pt x="145" y="157"/>
                      <a:pt x="162" y="157"/>
                    </a:cubicBezTo>
                    <a:cubicBezTo>
                      <a:pt x="197" y="157"/>
                      <a:pt x="213" y="109"/>
                      <a:pt x="213" y="104"/>
                    </a:cubicBezTo>
                    <a:cubicBezTo>
                      <a:pt x="213" y="99"/>
                      <a:pt x="208" y="99"/>
                      <a:pt x="207" y="99"/>
                    </a:cubicBezTo>
                    <a:cubicBezTo>
                      <a:pt x="202" y="99"/>
                      <a:pt x="202" y="101"/>
                      <a:pt x="200" y="105"/>
                    </a:cubicBezTo>
                    <a:cubicBezTo>
                      <a:pt x="192" y="133"/>
                      <a:pt x="177" y="147"/>
                      <a:pt x="163" y="147"/>
                    </a:cubicBezTo>
                    <a:cubicBezTo>
                      <a:pt x="156" y="147"/>
                      <a:pt x="155" y="142"/>
                      <a:pt x="155" y="135"/>
                    </a:cubicBezTo>
                    <a:cubicBezTo>
                      <a:pt x="155" y="127"/>
                      <a:pt x="156" y="123"/>
                      <a:pt x="163" y="107"/>
                    </a:cubicBezTo>
                    <a:cubicBezTo>
                      <a:pt x="167" y="96"/>
                      <a:pt x="181" y="59"/>
                      <a:pt x="181" y="40"/>
                    </a:cubicBezTo>
                    <a:cubicBezTo>
                      <a:pt x="181" y="6"/>
                      <a:pt x="154" y="0"/>
                      <a:pt x="136" y="0"/>
                    </a:cubicBezTo>
                    <a:cubicBezTo>
                      <a:pt x="107" y="0"/>
                      <a:pt x="87" y="18"/>
                      <a:pt x="77" y="32"/>
                    </a:cubicBezTo>
                    <a:cubicBezTo>
                      <a:pt x="75" y="7"/>
                      <a:pt x="54" y="0"/>
                      <a:pt x="40" y="0"/>
                    </a:cubicBezTo>
                    <a:cubicBezTo>
                      <a:pt x="25" y="0"/>
                      <a:pt x="17" y="11"/>
                      <a:pt x="12" y="19"/>
                    </a:cubicBezTo>
                    <a:cubicBezTo>
                      <a:pt x="4" y="32"/>
                      <a:pt x="0" y="51"/>
                      <a:pt x="0" y="53"/>
                    </a:cubicBezTo>
                    <a:cubicBezTo>
                      <a:pt x="0" y="58"/>
                      <a:pt x="4" y="58"/>
                      <a:pt x="5" y="58"/>
                    </a:cubicBezTo>
                    <a:cubicBezTo>
                      <a:pt x="10" y="58"/>
                      <a:pt x="11" y="57"/>
                      <a:pt x="13" y="47"/>
                    </a:cubicBezTo>
                    <a:cubicBezTo>
                      <a:pt x="18" y="27"/>
                      <a:pt x="25" y="10"/>
                      <a:pt x="39" y="10"/>
                    </a:cubicBezTo>
                    <a:cubicBezTo>
                      <a:pt x="48" y="10"/>
                      <a:pt x="50" y="17"/>
                      <a:pt x="50" y="27"/>
                    </a:cubicBezTo>
                    <a:cubicBezTo>
                      <a:pt x="50" y="33"/>
                      <a:pt x="47" y="46"/>
                      <a:pt x="45" y="56"/>
                    </a:cubicBezTo>
                    <a:cubicBezTo>
                      <a:pt x="42" y="65"/>
                      <a:pt x="39" y="79"/>
                      <a:pt x="37" y="87"/>
                    </a:cubicBezTo>
                    <a:lnTo>
                      <a:pt x="26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4" name="Freeform 1495"/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6543676" y="2471738"/>
                <a:ext cx="163513" cy="193675"/>
              </a:xfrm>
              <a:custGeom>
                <a:avLst/>
                <a:gdLst>
                  <a:gd name="T0" fmla="*/ 232 w 249"/>
                  <a:gd name="T1" fmla="*/ 155 h 290"/>
                  <a:gd name="T2" fmla="*/ 249 w 249"/>
                  <a:gd name="T3" fmla="*/ 145 h 290"/>
                  <a:gd name="T4" fmla="*/ 232 w 249"/>
                  <a:gd name="T5" fmla="*/ 135 h 290"/>
                  <a:gd name="T6" fmla="*/ 21 w 249"/>
                  <a:gd name="T7" fmla="*/ 135 h 290"/>
                  <a:gd name="T8" fmla="*/ 154 w 249"/>
                  <a:gd name="T9" fmla="*/ 20 h 290"/>
                  <a:gd name="T10" fmla="*/ 232 w 249"/>
                  <a:gd name="T11" fmla="*/ 20 h 290"/>
                  <a:gd name="T12" fmla="*/ 249 w 249"/>
                  <a:gd name="T13" fmla="*/ 10 h 290"/>
                  <a:gd name="T14" fmla="*/ 232 w 249"/>
                  <a:gd name="T15" fmla="*/ 0 h 290"/>
                  <a:gd name="T16" fmla="*/ 153 w 249"/>
                  <a:gd name="T17" fmla="*/ 0 h 290"/>
                  <a:gd name="T18" fmla="*/ 0 w 249"/>
                  <a:gd name="T19" fmla="*/ 145 h 290"/>
                  <a:gd name="T20" fmla="*/ 153 w 249"/>
                  <a:gd name="T21" fmla="*/ 290 h 290"/>
                  <a:gd name="T22" fmla="*/ 232 w 249"/>
                  <a:gd name="T23" fmla="*/ 290 h 290"/>
                  <a:gd name="T24" fmla="*/ 249 w 249"/>
                  <a:gd name="T25" fmla="*/ 280 h 290"/>
                  <a:gd name="T26" fmla="*/ 232 w 249"/>
                  <a:gd name="T27" fmla="*/ 270 h 290"/>
                  <a:gd name="T28" fmla="*/ 154 w 249"/>
                  <a:gd name="T29" fmla="*/ 270 h 290"/>
                  <a:gd name="T30" fmla="*/ 21 w 249"/>
                  <a:gd name="T31" fmla="*/ 155 h 290"/>
                  <a:gd name="T32" fmla="*/ 232 w 249"/>
                  <a:gd name="T33" fmla="*/ 155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9" h="290">
                    <a:moveTo>
                      <a:pt x="232" y="155"/>
                    </a:moveTo>
                    <a:cubicBezTo>
                      <a:pt x="240" y="155"/>
                      <a:pt x="249" y="155"/>
                      <a:pt x="249" y="145"/>
                    </a:cubicBezTo>
                    <a:cubicBezTo>
                      <a:pt x="249" y="135"/>
                      <a:pt x="240" y="135"/>
                      <a:pt x="232" y="135"/>
                    </a:cubicBezTo>
                    <a:lnTo>
                      <a:pt x="21" y="135"/>
                    </a:lnTo>
                    <a:cubicBezTo>
                      <a:pt x="27" y="68"/>
                      <a:pt x="84" y="20"/>
                      <a:pt x="154" y="20"/>
                    </a:cubicBezTo>
                    <a:lnTo>
                      <a:pt x="232" y="20"/>
                    </a:lnTo>
                    <a:cubicBezTo>
                      <a:pt x="240" y="20"/>
                      <a:pt x="249" y="20"/>
                      <a:pt x="249" y="10"/>
                    </a:cubicBezTo>
                    <a:cubicBezTo>
                      <a:pt x="249" y="0"/>
                      <a:pt x="240" y="0"/>
                      <a:pt x="232" y="0"/>
                    </a:cubicBezTo>
                    <a:lnTo>
                      <a:pt x="153" y="0"/>
                    </a:lnTo>
                    <a:cubicBezTo>
                      <a:pt x="68" y="0"/>
                      <a:pt x="0" y="65"/>
                      <a:pt x="0" y="145"/>
                    </a:cubicBezTo>
                    <a:cubicBezTo>
                      <a:pt x="0" y="225"/>
                      <a:pt x="68" y="290"/>
                      <a:pt x="153" y="290"/>
                    </a:cubicBezTo>
                    <a:lnTo>
                      <a:pt x="232" y="290"/>
                    </a:lnTo>
                    <a:cubicBezTo>
                      <a:pt x="240" y="290"/>
                      <a:pt x="249" y="290"/>
                      <a:pt x="249" y="280"/>
                    </a:cubicBezTo>
                    <a:cubicBezTo>
                      <a:pt x="249" y="270"/>
                      <a:pt x="240" y="270"/>
                      <a:pt x="232" y="270"/>
                    </a:cubicBezTo>
                    <a:lnTo>
                      <a:pt x="154" y="270"/>
                    </a:lnTo>
                    <a:cubicBezTo>
                      <a:pt x="84" y="270"/>
                      <a:pt x="27" y="222"/>
                      <a:pt x="21" y="155"/>
                    </a:cubicBezTo>
                    <a:lnTo>
                      <a:pt x="232" y="15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5" name="Freeform 1496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6848476" y="2403475"/>
                <a:ext cx="115888" cy="330200"/>
              </a:xfrm>
              <a:custGeom>
                <a:avLst/>
                <a:gdLst>
                  <a:gd name="T0" fmla="*/ 105 w 177"/>
                  <a:gd name="T1" fmla="*/ 66 h 498"/>
                  <a:gd name="T2" fmla="*/ 173 w 177"/>
                  <a:gd name="T3" fmla="*/ 11 h 498"/>
                  <a:gd name="T4" fmla="*/ 177 w 177"/>
                  <a:gd name="T5" fmla="*/ 5 h 498"/>
                  <a:gd name="T6" fmla="*/ 168 w 177"/>
                  <a:gd name="T7" fmla="*/ 0 h 498"/>
                  <a:gd name="T8" fmla="*/ 72 w 177"/>
                  <a:gd name="T9" fmla="*/ 62 h 498"/>
                  <a:gd name="T10" fmla="*/ 72 w 177"/>
                  <a:gd name="T11" fmla="*/ 176 h 498"/>
                  <a:gd name="T12" fmla="*/ 52 w 177"/>
                  <a:gd name="T13" fmla="*/ 228 h 498"/>
                  <a:gd name="T14" fmla="*/ 5 w 177"/>
                  <a:gd name="T15" fmla="*/ 244 h 498"/>
                  <a:gd name="T16" fmla="*/ 0 w 177"/>
                  <a:gd name="T17" fmla="*/ 249 h 498"/>
                  <a:gd name="T18" fmla="*/ 8 w 177"/>
                  <a:gd name="T19" fmla="*/ 255 h 498"/>
                  <a:gd name="T20" fmla="*/ 71 w 177"/>
                  <a:gd name="T21" fmla="*/ 299 h 498"/>
                  <a:gd name="T22" fmla="*/ 72 w 177"/>
                  <a:gd name="T23" fmla="*/ 323 h 498"/>
                  <a:gd name="T24" fmla="*/ 72 w 177"/>
                  <a:gd name="T25" fmla="*/ 422 h 498"/>
                  <a:gd name="T26" fmla="*/ 96 w 177"/>
                  <a:gd name="T27" fmla="*/ 478 h 498"/>
                  <a:gd name="T28" fmla="*/ 168 w 177"/>
                  <a:gd name="T29" fmla="*/ 498 h 498"/>
                  <a:gd name="T30" fmla="*/ 177 w 177"/>
                  <a:gd name="T31" fmla="*/ 493 h 498"/>
                  <a:gd name="T32" fmla="*/ 169 w 177"/>
                  <a:gd name="T33" fmla="*/ 487 h 498"/>
                  <a:gd name="T34" fmla="*/ 107 w 177"/>
                  <a:gd name="T35" fmla="*/ 444 h 498"/>
                  <a:gd name="T36" fmla="*/ 105 w 177"/>
                  <a:gd name="T37" fmla="*/ 421 h 498"/>
                  <a:gd name="T38" fmla="*/ 105 w 177"/>
                  <a:gd name="T39" fmla="*/ 316 h 498"/>
                  <a:gd name="T40" fmla="*/ 85 w 177"/>
                  <a:gd name="T41" fmla="*/ 269 h 498"/>
                  <a:gd name="T42" fmla="*/ 47 w 177"/>
                  <a:gd name="T43" fmla="*/ 249 h 498"/>
                  <a:gd name="T44" fmla="*/ 105 w 177"/>
                  <a:gd name="T45" fmla="*/ 186 h 498"/>
                  <a:gd name="T46" fmla="*/ 105 w 177"/>
                  <a:gd name="T47" fmla="*/ 66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7" h="498">
                    <a:moveTo>
                      <a:pt x="105" y="66"/>
                    </a:moveTo>
                    <a:cubicBezTo>
                      <a:pt x="105" y="46"/>
                      <a:pt x="118" y="14"/>
                      <a:pt x="173" y="11"/>
                    </a:cubicBezTo>
                    <a:cubicBezTo>
                      <a:pt x="175" y="10"/>
                      <a:pt x="177" y="8"/>
                      <a:pt x="177" y="5"/>
                    </a:cubicBezTo>
                    <a:cubicBezTo>
                      <a:pt x="177" y="0"/>
                      <a:pt x="173" y="0"/>
                      <a:pt x="168" y="0"/>
                    </a:cubicBezTo>
                    <a:cubicBezTo>
                      <a:pt x="118" y="0"/>
                      <a:pt x="73" y="25"/>
                      <a:pt x="72" y="62"/>
                    </a:cubicBezTo>
                    <a:lnTo>
                      <a:pt x="72" y="176"/>
                    </a:lnTo>
                    <a:cubicBezTo>
                      <a:pt x="72" y="195"/>
                      <a:pt x="72" y="211"/>
                      <a:pt x="52" y="228"/>
                    </a:cubicBezTo>
                    <a:cubicBezTo>
                      <a:pt x="35" y="242"/>
                      <a:pt x="16" y="243"/>
                      <a:pt x="5" y="244"/>
                    </a:cubicBezTo>
                    <a:cubicBezTo>
                      <a:pt x="2" y="244"/>
                      <a:pt x="0" y="246"/>
                      <a:pt x="0" y="249"/>
                    </a:cubicBezTo>
                    <a:cubicBezTo>
                      <a:pt x="0" y="254"/>
                      <a:pt x="3" y="254"/>
                      <a:pt x="8" y="255"/>
                    </a:cubicBezTo>
                    <a:cubicBezTo>
                      <a:pt x="41" y="257"/>
                      <a:pt x="65" y="275"/>
                      <a:pt x="71" y="299"/>
                    </a:cubicBezTo>
                    <a:cubicBezTo>
                      <a:pt x="72" y="304"/>
                      <a:pt x="72" y="305"/>
                      <a:pt x="72" y="323"/>
                    </a:cubicBezTo>
                    <a:lnTo>
                      <a:pt x="72" y="422"/>
                    </a:lnTo>
                    <a:cubicBezTo>
                      <a:pt x="72" y="443"/>
                      <a:pt x="72" y="459"/>
                      <a:pt x="96" y="478"/>
                    </a:cubicBezTo>
                    <a:cubicBezTo>
                      <a:pt x="115" y="493"/>
                      <a:pt x="148" y="498"/>
                      <a:pt x="168" y="498"/>
                    </a:cubicBezTo>
                    <a:cubicBezTo>
                      <a:pt x="173" y="498"/>
                      <a:pt x="177" y="498"/>
                      <a:pt x="177" y="493"/>
                    </a:cubicBezTo>
                    <a:cubicBezTo>
                      <a:pt x="177" y="488"/>
                      <a:pt x="174" y="488"/>
                      <a:pt x="169" y="487"/>
                    </a:cubicBezTo>
                    <a:cubicBezTo>
                      <a:pt x="138" y="485"/>
                      <a:pt x="113" y="469"/>
                      <a:pt x="107" y="444"/>
                    </a:cubicBezTo>
                    <a:cubicBezTo>
                      <a:pt x="105" y="440"/>
                      <a:pt x="105" y="439"/>
                      <a:pt x="105" y="421"/>
                    </a:cubicBezTo>
                    <a:lnTo>
                      <a:pt x="105" y="316"/>
                    </a:lnTo>
                    <a:cubicBezTo>
                      <a:pt x="105" y="293"/>
                      <a:pt x="101" y="284"/>
                      <a:pt x="85" y="269"/>
                    </a:cubicBezTo>
                    <a:cubicBezTo>
                      <a:pt x="75" y="258"/>
                      <a:pt x="61" y="253"/>
                      <a:pt x="47" y="249"/>
                    </a:cubicBezTo>
                    <a:cubicBezTo>
                      <a:pt x="87" y="238"/>
                      <a:pt x="105" y="215"/>
                      <a:pt x="105" y="186"/>
                    </a:cubicBezTo>
                    <a:lnTo>
                      <a:pt x="105" y="6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6" name="Freeform 1497"/>
              <p:cNvSpPr>
                <a:spLocks noEditPoint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7002463" y="2430463"/>
                <a:ext cx="136525" cy="228600"/>
              </a:xfrm>
              <a:custGeom>
                <a:avLst/>
                <a:gdLst>
                  <a:gd name="T0" fmla="*/ 210 w 210"/>
                  <a:gd name="T1" fmla="*/ 172 h 343"/>
                  <a:gd name="T2" fmla="*/ 190 w 210"/>
                  <a:gd name="T3" fmla="*/ 56 h 343"/>
                  <a:gd name="T4" fmla="*/ 105 w 210"/>
                  <a:gd name="T5" fmla="*/ 0 h 343"/>
                  <a:gd name="T6" fmla="*/ 18 w 210"/>
                  <a:gd name="T7" fmla="*/ 59 h 343"/>
                  <a:gd name="T8" fmla="*/ 0 w 210"/>
                  <a:gd name="T9" fmla="*/ 172 h 343"/>
                  <a:gd name="T10" fmla="*/ 22 w 210"/>
                  <a:gd name="T11" fmla="*/ 292 h 343"/>
                  <a:gd name="T12" fmla="*/ 105 w 210"/>
                  <a:gd name="T13" fmla="*/ 343 h 343"/>
                  <a:gd name="T14" fmla="*/ 191 w 210"/>
                  <a:gd name="T15" fmla="*/ 285 h 343"/>
                  <a:gd name="T16" fmla="*/ 210 w 210"/>
                  <a:gd name="T17" fmla="*/ 172 h 343"/>
                  <a:gd name="T18" fmla="*/ 105 w 210"/>
                  <a:gd name="T19" fmla="*/ 332 h 343"/>
                  <a:gd name="T20" fmla="*/ 47 w 210"/>
                  <a:gd name="T21" fmla="*/ 271 h 343"/>
                  <a:gd name="T22" fmla="*/ 41 w 210"/>
                  <a:gd name="T23" fmla="*/ 166 h 343"/>
                  <a:gd name="T24" fmla="*/ 45 w 210"/>
                  <a:gd name="T25" fmla="*/ 74 h 343"/>
                  <a:gd name="T26" fmla="*/ 105 w 210"/>
                  <a:gd name="T27" fmla="*/ 11 h 343"/>
                  <a:gd name="T28" fmla="*/ 163 w 210"/>
                  <a:gd name="T29" fmla="*/ 69 h 343"/>
                  <a:gd name="T30" fmla="*/ 168 w 210"/>
                  <a:gd name="T31" fmla="*/ 166 h 343"/>
                  <a:gd name="T32" fmla="*/ 163 w 210"/>
                  <a:gd name="T33" fmla="*/ 269 h 343"/>
                  <a:gd name="T34" fmla="*/ 105 w 210"/>
                  <a:gd name="T35" fmla="*/ 332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0" h="343">
                    <a:moveTo>
                      <a:pt x="210" y="172"/>
                    </a:moveTo>
                    <a:cubicBezTo>
                      <a:pt x="210" y="132"/>
                      <a:pt x="207" y="92"/>
                      <a:pt x="190" y="56"/>
                    </a:cubicBezTo>
                    <a:cubicBezTo>
                      <a:pt x="167" y="8"/>
                      <a:pt x="126" y="0"/>
                      <a:pt x="105" y="0"/>
                    </a:cubicBezTo>
                    <a:cubicBezTo>
                      <a:pt x="75" y="0"/>
                      <a:pt x="39" y="13"/>
                      <a:pt x="18" y="59"/>
                    </a:cubicBezTo>
                    <a:cubicBezTo>
                      <a:pt x="2" y="93"/>
                      <a:pt x="0" y="132"/>
                      <a:pt x="0" y="172"/>
                    </a:cubicBezTo>
                    <a:cubicBezTo>
                      <a:pt x="0" y="210"/>
                      <a:pt x="2" y="254"/>
                      <a:pt x="22" y="292"/>
                    </a:cubicBezTo>
                    <a:cubicBezTo>
                      <a:pt x="44" y="333"/>
                      <a:pt x="80" y="343"/>
                      <a:pt x="105" y="343"/>
                    </a:cubicBezTo>
                    <a:cubicBezTo>
                      <a:pt x="132" y="343"/>
                      <a:pt x="169" y="332"/>
                      <a:pt x="191" y="285"/>
                    </a:cubicBezTo>
                    <a:cubicBezTo>
                      <a:pt x="207" y="250"/>
                      <a:pt x="210" y="212"/>
                      <a:pt x="210" y="172"/>
                    </a:cubicBezTo>
                    <a:close/>
                    <a:moveTo>
                      <a:pt x="105" y="332"/>
                    </a:moveTo>
                    <a:cubicBezTo>
                      <a:pt x="85" y="332"/>
                      <a:pt x="56" y="319"/>
                      <a:pt x="47" y="271"/>
                    </a:cubicBezTo>
                    <a:cubicBezTo>
                      <a:pt x="41" y="241"/>
                      <a:pt x="41" y="196"/>
                      <a:pt x="41" y="166"/>
                    </a:cubicBezTo>
                    <a:cubicBezTo>
                      <a:pt x="41" y="134"/>
                      <a:pt x="41" y="101"/>
                      <a:pt x="45" y="74"/>
                    </a:cubicBezTo>
                    <a:cubicBezTo>
                      <a:pt x="55" y="15"/>
                      <a:pt x="92" y="11"/>
                      <a:pt x="105" y="11"/>
                    </a:cubicBezTo>
                    <a:cubicBezTo>
                      <a:pt x="121" y="11"/>
                      <a:pt x="154" y="20"/>
                      <a:pt x="163" y="69"/>
                    </a:cubicBezTo>
                    <a:cubicBezTo>
                      <a:pt x="168" y="97"/>
                      <a:pt x="168" y="135"/>
                      <a:pt x="168" y="166"/>
                    </a:cubicBezTo>
                    <a:cubicBezTo>
                      <a:pt x="168" y="204"/>
                      <a:pt x="168" y="237"/>
                      <a:pt x="163" y="269"/>
                    </a:cubicBezTo>
                    <a:cubicBezTo>
                      <a:pt x="155" y="317"/>
                      <a:pt x="127" y="332"/>
                      <a:pt x="105" y="33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7" name="Freeform 1498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7180263" y="2616200"/>
                <a:ext cx="39688" cy="98425"/>
              </a:xfrm>
              <a:custGeom>
                <a:avLst/>
                <a:gdLst>
                  <a:gd name="T0" fmla="*/ 59 w 59"/>
                  <a:gd name="T1" fmla="*/ 52 h 149"/>
                  <a:gd name="T2" fmla="*/ 27 w 59"/>
                  <a:gd name="T3" fmla="*/ 0 h 149"/>
                  <a:gd name="T4" fmla="*/ 0 w 59"/>
                  <a:gd name="T5" fmla="*/ 26 h 149"/>
                  <a:gd name="T6" fmla="*/ 27 w 59"/>
                  <a:gd name="T7" fmla="*/ 53 h 149"/>
                  <a:gd name="T8" fmla="*/ 44 w 59"/>
                  <a:gd name="T9" fmla="*/ 46 h 149"/>
                  <a:gd name="T10" fmla="*/ 47 w 59"/>
                  <a:gd name="T11" fmla="*/ 45 h 149"/>
                  <a:gd name="T12" fmla="*/ 48 w 59"/>
                  <a:gd name="T13" fmla="*/ 52 h 149"/>
                  <a:gd name="T14" fmla="*/ 14 w 59"/>
                  <a:gd name="T15" fmla="*/ 136 h 149"/>
                  <a:gd name="T16" fmla="*/ 8 w 59"/>
                  <a:gd name="T17" fmla="*/ 143 h 149"/>
                  <a:gd name="T18" fmla="*/ 13 w 59"/>
                  <a:gd name="T19" fmla="*/ 149 h 149"/>
                  <a:gd name="T20" fmla="*/ 59 w 59"/>
                  <a:gd name="T21" fmla="*/ 5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" h="149">
                    <a:moveTo>
                      <a:pt x="59" y="52"/>
                    </a:moveTo>
                    <a:cubicBezTo>
                      <a:pt x="59" y="19"/>
                      <a:pt x="46" y="0"/>
                      <a:pt x="27" y="0"/>
                    </a:cubicBezTo>
                    <a:cubicBezTo>
                      <a:pt x="10" y="0"/>
                      <a:pt x="0" y="12"/>
                      <a:pt x="0" y="26"/>
                    </a:cubicBezTo>
                    <a:cubicBezTo>
                      <a:pt x="0" y="40"/>
                      <a:pt x="10" y="53"/>
                      <a:pt x="27" y="53"/>
                    </a:cubicBezTo>
                    <a:cubicBezTo>
                      <a:pt x="33" y="53"/>
                      <a:pt x="39" y="51"/>
                      <a:pt x="44" y="46"/>
                    </a:cubicBezTo>
                    <a:cubicBezTo>
                      <a:pt x="46" y="45"/>
                      <a:pt x="46" y="45"/>
                      <a:pt x="47" y="45"/>
                    </a:cubicBezTo>
                    <a:cubicBezTo>
                      <a:pt x="47" y="45"/>
                      <a:pt x="48" y="45"/>
                      <a:pt x="48" y="52"/>
                    </a:cubicBezTo>
                    <a:cubicBezTo>
                      <a:pt x="48" y="89"/>
                      <a:pt x="30" y="119"/>
                      <a:pt x="14" y="136"/>
                    </a:cubicBezTo>
                    <a:cubicBezTo>
                      <a:pt x="8" y="141"/>
                      <a:pt x="8" y="142"/>
                      <a:pt x="8" y="143"/>
                    </a:cubicBezTo>
                    <a:cubicBezTo>
                      <a:pt x="8" y="147"/>
                      <a:pt x="11" y="149"/>
                      <a:pt x="13" y="149"/>
                    </a:cubicBezTo>
                    <a:cubicBezTo>
                      <a:pt x="19" y="149"/>
                      <a:pt x="59" y="111"/>
                      <a:pt x="59" y="5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8" name="Freeform 1499"/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7326313" y="2430463"/>
                <a:ext cx="109538" cy="220663"/>
              </a:xfrm>
              <a:custGeom>
                <a:avLst/>
                <a:gdLst>
                  <a:gd name="T0" fmla="*/ 102 w 165"/>
                  <a:gd name="T1" fmla="*/ 13 h 332"/>
                  <a:gd name="T2" fmla="*/ 91 w 165"/>
                  <a:gd name="T3" fmla="*/ 0 h 332"/>
                  <a:gd name="T4" fmla="*/ 0 w 165"/>
                  <a:gd name="T5" fmla="*/ 32 h 332"/>
                  <a:gd name="T6" fmla="*/ 0 w 165"/>
                  <a:gd name="T7" fmla="*/ 47 h 332"/>
                  <a:gd name="T8" fmla="*/ 65 w 165"/>
                  <a:gd name="T9" fmla="*/ 34 h 332"/>
                  <a:gd name="T10" fmla="*/ 65 w 165"/>
                  <a:gd name="T11" fmla="*/ 292 h 332"/>
                  <a:gd name="T12" fmla="*/ 19 w 165"/>
                  <a:gd name="T13" fmla="*/ 316 h 332"/>
                  <a:gd name="T14" fmla="*/ 3 w 165"/>
                  <a:gd name="T15" fmla="*/ 316 h 332"/>
                  <a:gd name="T16" fmla="*/ 3 w 165"/>
                  <a:gd name="T17" fmla="*/ 332 h 332"/>
                  <a:gd name="T18" fmla="*/ 84 w 165"/>
                  <a:gd name="T19" fmla="*/ 330 h 332"/>
                  <a:gd name="T20" fmla="*/ 165 w 165"/>
                  <a:gd name="T21" fmla="*/ 332 h 332"/>
                  <a:gd name="T22" fmla="*/ 165 w 165"/>
                  <a:gd name="T23" fmla="*/ 316 h 332"/>
                  <a:gd name="T24" fmla="*/ 149 w 165"/>
                  <a:gd name="T25" fmla="*/ 316 h 332"/>
                  <a:gd name="T26" fmla="*/ 102 w 165"/>
                  <a:gd name="T27" fmla="*/ 292 h 332"/>
                  <a:gd name="T28" fmla="*/ 102 w 165"/>
                  <a:gd name="T29" fmla="*/ 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5" h="332">
                    <a:moveTo>
                      <a:pt x="102" y="13"/>
                    </a:moveTo>
                    <a:cubicBezTo>
                      <a:pt x="102" y="1"/>
                      <a:pt x="102" y="0"/>
                      <a:pt x="91" y="0"/>
                    </a:cubicBezTo>
                    <a:cubicBezTo>
                      <a:pt x="60" y="32"/>
                      <a:pt x="16" y="32"/>
                      <a:pt x="0" y="32"/>
                    </a:cubicBezTo>
                    <a:lnTo>
                      <a:pt x="0" y="47"/>
                    </a:lnTo>
                    <a:cubicBezTo>
                      <a:pt x="10" y="47"/>
                      <a:pt x="40" y="47"/>
                      <a:pt x="65" y="34"/>
                    </a:cubicBezTo>
                    <a:lnTo>
                      <a:pt x="65" y="292"/>
                    </a:lnTo>
                    <a:cubicBezTo>
                      <a:pt x="65" y="310"/>
                      <a:pt x="64" y="316"/>
                      <a:pt x="19" y="316"/>
                    </a:cubicBezTo>
                    <a:lnTo>
                      <a:pt x="3" y="316"/>
                    </a:lnTo>
                    <a:lnTo>
                      <a:pt x="3" y="332"/>
                    </a:lnTo>
                    <a:cubicBezTo>
                      <a:pt x="21" y="330"/>
                      <a:pt x="64" y="330"/>
                      <a:pt x="84" y="330"/>
                    </a:cubicBezTo>
                    <a:cubicBezTo>
                      <a:pt x="104" y="330"/>
                      <a:pt x="147" y="330"/>
                      <a:pt x="165" y="332"/>
                    </a:cubicBezTo>
                    <a:lnTo>
                      <a:pt x="165" y="316"/>
                    </a:lnTo>
                    <a:lnTo>
                      <a:pt x="149" y="316"/>
                    </a:lnTo>
                    <a:cubicBezTo>
                      <a:pt x="104" y="316"/>
                      <a:pt x="102" y="311"/>
                      <a:pt x="102" y="292"/>
                    </a:cubicBezTo>
                    <a:lnTo>
                      <a:pt x="102" y="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9" name="Freeform 1500"/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7485063" y="2403475"/>
                <a:ext cx="115888" cy="330200"/>
              </a:xfrm>
              <a:custGeom>
                <a:avLst/>
                <a:gdLst>
                  <a:gd name="T0" fmla="*/ 72 w 177"/>
                  <a:gd name="T1" fmla="*/ 432 h 498"/>
                  <a:gd name="T2" fmla="*/ 4 w 177"/>
                  <a:gd name="T3" fmla="*/ 487 h 498"/>
                  <a:gd name="T4" fmla="*/ 0 w 177"/>
                  <a:gd name="T5" fmla="*/ 493 h 498"/>
                  <a:gd name="T6" fmla="*/ 10 w 177"/>
                  <a:gd name="T7" fmla="*/ 498 h 498"/>
                  <a:gd name="T8" fmla="*/ 105 w 177"/>
                  <a:gd name="T9" fmla="*/ 436 h 498"/>
                  <a:gd name="T10" fmla="*/ 105 w 177"/>
                  <a:gd name="T11" fmla="*/ 322 h 498"/>
                  <a:gd name="T12" fmla="*/ 125 w 177"/>
                  <a:gd name="T13" fmla="*/ 271 h 498"/>
                  <a:gd name="T14" fmla="*/ 172 w 177"/>
                  <a:gd name="T15" fmla="*/ 255 h 498"/>
                  <a:gd name="T16" fmla="*/ 177 w 177"/>
                  <a:gd name="T17" fmla="*/ 249 h 498"/>
                  <a:gd name="T18" fmla="*/ 169 w 177"/>
                  <a:gd name="T19" fmla="*/ 244 h 498"/>
                  <a:gd name="T20" fmla="*/ 107 w 177"/>
                  <a:gd name="T21" fmla="*/ 199 h 498"/>
                  <a:gd name="T22" fmla="*/ 105 w 177"/>
                  <a:gd name="T23" fmla="*/ 175 h 498"/>
                  <a:gd name="T24" fmla="*/ 105 w 177"/>
                  <a:gd name="T25" fmla="*/ 76 h 498"/>
                  <a:gd name="T26" fmla="*/ 81 w 177"/>
                  <a:gd name="T27" fmla="*/ 20 h 498"/>
                  <a:gd name="T28" fmla="*/ 10 w 177"/>
                  <a:gd name="T29" fmla="*/ 0 h 498"/>
                  <a:gd name="T30" fmla="*/ 0 w 177"/>
                  <a:gd name="T31" fmla="*/ 5 h 498"/>
                  <a:gd name="T32" fmla="*/ 8 w 177"/>
                  <a:gd name="T33" fmla="*/ 11 h 498"/>
                  <a:gd name="T34" fmla="*/ 70 w 177"/>
                  <a:gd name="T35" fmla="*/ 54 h 498"/>
                  <a:gd name="T36" fmla="*/ 72 w 177"/>
                  <a:gd name="T37" fmla="*/ 78 h 498"/>
                  <a:gd name="T38" fmla="*/ 72 w 177"/>
                  <a:gd name="T39" fmla="*/ 182 h 498"/>
                  <a:gd name="T40" fmla="*/ 92 w 177"/>
                  <a:gd name="T41" fmla="*/ 230 h 498"/>
                  <a:gd name="T42" fmla="*/ 130 w 177"/>
                  <a:gd name="T43" fmla="*/ 249 h 498"/>
                  <a:gd name="T44" fmla="*/ 72 w 177"/>
                  <a:gd name="T45" fmla="*/ 312 h 498"/>
                  <a:gd name="T46" fmla="*/ 72 w 177"/>
                  <a:gd name="T47" fmla="*/ 432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7" h="498">
                    <a:moveTo>
                      <a:pt x="72" y="432"/>
                    </a:moveTo>
                    <a:cubicBezTo>
                      <a:pt x="72" y="452"/>
                      <a:pt x="59" y="484"/>
                      <a:pt x="4" y="487"/>
                    </a:cubicBezTo>
                    <a:cubicBezTo>
                      <a:pt x="2" y="488"/>
                      <a:pt x="0" y="490"/>
                      <a:pt x="0" y="493"/>
                    </a:cubicBezTo>
                    <a:cubicBezTo>
                      <a:pt x="0" y="498"/>
                      <a:pt x="5" y="498"/>
                      <a:pt x="10" y="498"/>
                    </a:cubicBezTo>
                    <a:cubicBezTo>
                      <a:pt x="58" y="498"/>
                      <a:pt x="105" y="474"/>
                      <a:pt x="105" y="436"/>
                    </a:cubicBezTo>
                    <a:lnTo>
                      <a:pt x="105" y="322"/>
                    </a:lnTo>
                    <a:cubicBezTo>
                      <a:pt x="105" y="303"/>
                      <a:pt x="105" y="287"/>
                      <a:pt x="125" y="271"/>
                    </a:cubicBezTo>
                    <a:cubicBezTo>
                      <a:pt x="142" y="256"/>
                      <a:pt x="161" y="255"/>
                      <a:pt x="172" y="255"/>
                    </a:cubicBezTo>
                    <a:cubicBezTo>
                      <a:pt x="175" y="254"/>
                      <a:pt x="177" y="252"/>
                      <a:pt x="177" y="249"/>
                    </a:cubicBezTo>
                    <a:cubicBezTo>
                      <a:pt x="177" y="244"/>
                      <a:pt x="174" y="244"/>
                      <a:pt x="169" y="244"/>
                    </a:cubicBezTo>
                    <a:cubicBezTo>
                      <a:pt x="136" y="242"/>
                      <a:pt x="112" y="224"/>
                      <a:pt x="107" y="199"/>
                    </a:cubicBezTo>
                    <a:cubicBezTo>
                      <a:pt x="105" y="194"/>
                      <a:pt x="105" y="193"/>
                      <a:pt x="105" y="175"/>
                    </a:cubicBezTo>
                    <a:lnTo>
                      <a:pt x="105" y="76"/>
                    </a:lnTo>
                    <a:cubicBezTo>
                      <a:pt x="105" y="55"/>
                      <a:pt x="105" y="39"/>
                      <a:pt x="81" y="20"/>
                    </a:cubicBezTo>
                    <a:cubicBezTo>
                      <a:pt x="61" y="5"/>
                      <a:pt x="27" y="0"/>
                      <a:pt x="10" y="0"/>
                    </a:cubicBezTo>
                    <a:cubicBezTo>
                      <a:pt x="5" y="0"/>
                      <a:pt x="0" y="0"/>
                      <a:pt x="0" y="5"/>
                    </a:cubicBezTo>
                    <a:cubicBezTo>
                      <a:pt x="0" y="10"/>
                      <a:pt x="3" y="10"/>
                      <a:pt x="8" y="11"/>
                    </a:cubicBezTo>
                    <a:cubicBezTo>
                      <a:pt x="39" y="13"/>
                      <a:pt x="64" y="29"/>
                      <a:pt x="70" y="54"/>
                    </a:cubicBezTo>
                    <a:cubicBezTo>
                      <a:pt x="72" y="59"/>
                      <a:pt x="72" y="60"/>
                      <a:pt x="72" y="78"/>
                    </a:cubicBezTo>
                    <a:lnTo>
                      <a:pt x="72" y="182"/>
                    </a:lnTo>
                    <a:cubicBezTo>
                      <a:pt x="72" y="205"/>
                      <a:pt x="76" y="214"/>
                      <a:pt x="92" y="230"/>
                    </a:cubicBezTo>
                    <a:cubicBezTo>
                      <a:pt x="102" y="240"/>
                      <a:pt x="117" y="245"/>
                      <a:pt x="130" y="249"/>
                    </a:cubicBezTo>
                    <a:cubicBezTo>
                      <a:pt x="90" y="261"/>
                      <a:pt x="72" y="283"/>
                      <a:pt x="72" y="312"/>
                    </a:cubicBezTo>
                    <a:lnTo>
                      <a:pt x="72" y="4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0" name="Freeform 1501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7643813" y="2617788"/>
                <a:ext cx="44450" cy="80963"/>
              </a:xfrm>
              <a:custGeom>
                <a:avLst/>
                <a:gdLst>
                  <a:gd name="T0" fmla="*/ 13 w 69"/>
                  <a:gd name="T1" fmla="*/ 121 h 121"/>
                  <a:gd name="T2" fmla="*/ 69 w 69"/>
                  <a:gd name="T3" fmla="*/ 44 h 121"/>
                  <a:gd name="T4" fmla="*/ 29 w 69"/>
                  <a:gd name="T5" fmla="*/ 0 h 121"/>
                  <a:gd name="T6" fmla="*/ 0 w 69"/>
                  <a:gd name="T7" fmla="*/ 28 h 121"/>
                  <a:gd name="T8" fmla="*/ 29 w 69"/>
                  <a:gd name="T9" fmla="*/ 54 h 121"/>
                  <a:gd name="T10" fmla="*/ 39 w 69"/>
                  <a:gd name="T11" fmla="*/ 53 h 121"/>
                  <a:gd name="T12" fmla="*/ 43 w 69"/>
                  <a:gd name="T13" fmla="*/ 52 h 121"/>
                  <a:gd name="T14" fmla="*/ 50 w 69"/>
                  <a:gd name="T15" fmla="*/ 59 h 121"/>
                  <a:gd name="T16" fmla="*/ 9 w 69"/>
                  <a:gd name="T17" fmla="*/ 112 h 121"/>
                  <a:gd name="T18" fmla="*/ 13 w 69"/>
                  <a:gd name="T1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121">
                    <a:moveTo>
                      <a:pt x="13" y="121"/>
                    </a:moveTo>
                    <a:cubicBezTo>
                      <a:pt x="47" y="105"/>
                      <a:pt x="69" y="74"/>
                      <a:pt x="69" y="44"/>
                    </a:cubicBezTo>
                    <a:cubicBezTo>
                      <a:pt x="69" y="19"/>
                      <a:pt x="52" y="0"/>
                      <a:pt x="29" y="0"/>
                    </a:cubicBezTo>
                    <a:cubicBezTo>
                      <a:pt x="12" y="0"/>
                      <a:pt x="0" y="11"/>
                      <a:pt x="0" y="28"/>
                    </a:cubicBezTo>
                    <a:cubicBezTo>
                      <a:pt x="0" y="44"/>
                      <a:pt x="11" y="54"/>
                      <a:pt x="29" y="54"/>
                    </a:cubicBezTo>
                    <a:cubicBezTo>
                      <a:pt x="32" y="54"/>
                      <a:pt x="36" y="53"/>
                      <a:pt x="39" y="53"/>
                    </a:cubicBezTo>
                    <a:cubicBezTo>
                      <a:pt x="42" y="52"/>
                      <a:pt x="42" y="52"/>
                      <a:pt x="43" y="52"/>
                    </a:cubicBezTo>
                    <a:cubicBezTo>
                      <a:pt x="47" y="52"/>
                      <a:pt x="50" y="55"/>
                      <a:pt x="50" y="59"/>
                    </a:cubicBezTo>
                    <a:cubicBezTo>
                      <a:pt x="50" y="75"/>
                      <a:pt x="36" y="93"/>
                      <a:pt x="9" y="112"/>
                    </a:cubicBezTo>
                    <a:lnTo>
                      <a:pt x="13" y="12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1" name="Freeform 1502"/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1508126" y="2822575"/>
                <a:ext cx="77788" cy="227013"/>
              </a:xfrm>
              <a:custGeom>
                <a:avLst/>
                <a:gdLst>
                  <a:gd name="T0" fmla="*/ 0 w 118"/>
                  <a:gd name="T1" fmla="*/ 30 h 341"/>
                  <a:gd name="T2" fmla="*/ 2 w 118"/>
                  <a:gd name="T3" fmla="*/ 30 h 341"/>
                  <a:gd name="T4" fmla="*/ 18 w 118"/>
                  <a:gd name="T5" fmla="*/ 29 h 341"/>
                  <a:gd name="T6" fmla="*/ 39 w 118"/>
                  <a:gd name="T7" fmla="*/ 59 h 341"/>
                  <a:gd name="T8" fmla="*/ 39 w 118"/>
                  <a:gd name="T9" fmla="*/ 297 h 341"/>
                  <a:gd name="T10" fmla="*/ 0 w 118"/>
                  <a:gd name="T11" fmla="*/ 333 h 341"/>
                  <a:gd name="T12" fmla="*/ 0 w 118"/>
                  <a:gd name="T13" fmla="*/ 341 h 341"/>
                  <a:gd name="T14" fmla="*/ 118 w 118"/>
                  <a:gd name="T15" fmla="*/ 341 h 341"/>
                  <a:gd name="T16" fmla="*/ 118 w 118"/>
                  <a:gd name="T17" fmla="*/ 333 h 341"/>
                  <a:gd name="T18" fmla="*/ 81 w 118"/>
                  <a:gd name="T19" fmla="*/ 299 h 341"/>
                  <a:gd name="T20" fmla="*/ 81 w 118"/>
                  <a:gd name="T21" fmla="*/ 1 h 341"/>
                  <a:gd name="T22" fmla="*/ 79 w 118"/>
                  <a:gd name="T23" fmla="*/ 0 h 341"/>
                  <a:gd name="T24" fmla="*/ 0 w 118"/>
                  <a:gd name="T25" fmla="*/ 22 h 341"/>
                  <a:gd name="T26" fmla="*/ 0 w 118"/>
                  <a:gd name="T27" fmla="*/ 3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341">
                    <a:moveTo>
                      <a:pt x="0" y="30"/>
                    </a:moveTo>
                    <a:lnTo>
                      <a:pt x="2" y="30"/>
                    </a:lnTo>
                    <a:cubicBezTo>
                      <a:pt x="8" y="29"/>
                      <a:pt x="14" y="29"/>
                      <a:pt x="18" y="29"/>
                    </a:cubicBezTo>
                    <a:cubicBezTo>
                      <a:pt x="34" y="29"/>
                      <a:pt x="39" y="36"/>
                      <a:pt x="39" y="59"/>
                    </a:cubicBezTo>
                    <a:lnTo>
                      <a:pt x="39" y="297"/>
                    </a:lnTo>
                    <a:cubicBezTo>
                      <a:pt x="39" y="324"/>
                      <a:pt x="32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7" y="331"/>
                      <a:pt x="81" y="326"/>
                      <a:pt x="81" y="299"/>
                    </a:cubicBezTo>
                    <a:lnTo>
                      <a:pt x="81" y="1"/>
                    </a:lnTo>
                    <a:lnTo>
                      <a:pt x="79" y="0"/>
                    </a:lnTo>
                    <a:cubicBezTo>
                      <a:pt x="53" y="9"/>
                      <a:pt x="34" y="14"/>
                      <a:pt x="0" y="22"/>
                    </a:cubicBezTo>
                    <a:lnTo>
                      <a:pt x="0" y="3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2" name="Freeform 1503"/>
              <p:cNvSpPr>
                <a:spLocks noEditPoint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1601788" y="2895600"/>
                <a:ext cx="130175" cy="157163"/>
              </a:xfrm>
              <a:custGeom>
                <a:avLst/>
                <a:gdLst>
                  <a:gd name="T0" fmla="*/ 191 w 199"/>
                  <a:gd name="T1" fmla="*/ 148 h 235"/>
                  <a:gd name="T2" fmla="*/ 114 w 199"/>
                  <a:gd name="T3" fmla="*/ 200 h 235"/>
                  <a:gd name="T4" fmla="*/ 49 w 199"/>
                  <a:gd name="T5" fmla="*/ 157 h 235"/>
                  <a:gd name="T6" fmla="*/ 36 w 199"/>
                  <a:gd name="T7" fmla="*/ 92 h 235"/>
                  <a:gd name="T8" fmla="*/ 189 w 199"/>
                  <a:gd name="T9" fmla="*/ 92 h 235"/>
                  <a:gd name="T10" fmla="*/ 168 w 199"/>
                  <a:gd name="T11" fmla="*/ 29 h 235"/>
                  <a:gd name="T12" fmla="*/ 104 w 199"/>
                  <a:gd name="T13" fmla="*/ 0 h 235"/>
                  <a:gd name="T14" fmla="*/ 37 w 199"/>
                  <a:gd name="T15" fmla="*/ 26 h 235"/>
                  <a:gd name="T16" fmla="*/ 0 w 199"/>
                  <a:gd name="T17" fmla="*/ 123 h 235"/>
                  <a:gd name="T18" fmla="*/ 93 w 199"/>
                  <a:gd name="T19" fmla="*/ 235 h 235"/>
                  <a:gd name="T20" fmla="*/ 199 w 199"/>
                  <a:gd name="T21" fmla="*/ 151 h 235"/>
                  <a:gd name="T22" fmla="*/ 191 w 199"/>
                  <a:gd name="T23" fmla="*/ 148 h 235"/>
                  <a:gd name="T24" fmla="*/ 37 w 199"/>
                  <a:gd name="T25" fmla="*/ 76 h 235"/>
                  <a:gd name="T26" fmla="*/ 90 w 199"/>
                  <a:gd name="T27" fmla="*/ 18 h 235"/>
                  <a:gd name="T28" fmla="*/ 139 w 199"/>
                  <a:gd name="T29" fmla="*/ 76 h 235"/>
                  <a:gd name="T30" fmla="*/ 37 w 199"/>
                  <a:gd name="T31" fmla="*/ 76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5">
                    <a:moveTo>
                      <a:pt x="191" y="148"/>
                    </a:moveTo>
                    <a:cubicBezTo>
                      <a:pt x="167" y="186"/>
                      <a:pt x="146" y="200"/>
                      <a:pt x="114" y="200"/>
                    </a:cubicBezTo>
                    <a:cubicBezTo>
                      <a:pt x="85" y="200"/>
                      <a:pt x="64" y="186"/>
                      <a:pt x="49" y="157"/>
                    </a:cubicBezTo>
                    <a:cubicBezTo>
                      <a:pt x="40" y="138"/>
                      <a:pt x="37" y="122"/>
                      <a:pt x="36" y="92"/>
                    </a:cubicBezTo>
                    <a:lnTo>
                      <a:pt x="189" y="92"/>
                    </a:lnTo>
                    <a:cubicBezTo>
                      <a:pt x="185" y="59"/>
                      <a:pt x="181" y="45"/>
                      <a:pt x="168" y="29"/>
                    </a:cubicBezTo>
                    <a:cubicBezTo>
                      <a:pt x="153" y="11"/>
                      <a:pt x="130" y="0"/>
                      <a:pt x="104" y="0"/>
                    </a:cubicBezTo>
                    <a:cubicBezTo>
                      <a:pt x="79" y="0"/>
                      <a:pt x="56" y="9"/>
                      <a:pt x="37" y="26"/>
                    </a:cubicBezTo>
                    <a:cubicBezTo>
                      <a:pt x="13" y="47"/>
                      <a:pt x="0" y="82"/>
                      <a:pt x="0" y="123"/>
                    </a:cubicBezTo>
                    <a:cubicBezTo>
                      <a:pt x="0" y="192"/>
                      <a:pt x="36" y="235"/>
                      <a:pt x="93" y="235"/>
                    </a:cubicBezTo>
                    <a:cubicBezTo>
                      <a:pt x="141" y="235"/>
                      <a:pt x="178" y="205"/>
                      <a:pt x="199" y="151"/>
                    </a:cubicBezTo>
                    <a:lnTo>
                      <a:pt x="191" y="148"/>
                    </a:lnTo>
                    <a:close/>
                    <a:moveTo>
                      <a:pt x="37" y="76"/>
                    </a:moveTo>
                    <a:cubicBezTo>
                      <a:pt x="42" y="37"/>
                      <a:pt x="59" y="18"/>
                      <a:pt x="90" y="18"/>
                    </a:cubicBezTo>
                    <a:cubicBezTo>
                      <a:pt x="120" y="18"/>
                      <a:pt x="132" y="32"/>
                      <a:pt x="139" y="76"/>
                    </a:cubicBezTo>
                    <a:lnTo>
                      <a:pt x="37" y="7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3" name="Freeform 1504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1743076" y="2857500"/>
                <a:ext cx="87313" cy="195263"/>
              </a:xfrm>
              <a:custGeom>
                <a:avLst/>
                <a:gdLst>
                  <a:gd name="T0" fmla="*/ 121 w 133"/>
                  <a:gd name="T1" fmla="*/ 64 h 294"/>
                  <a:gd name="T2" fmla="*/ 71 w 133"/>
                  <a:gd name="T3" fmla="*/ 64 h 294"/>
                  <a:gd name="T4" fmla="*/ 71 w 133"/>
                  <a:gd name="T5" fmla="*/ 6 h 294"/>
                  <a:gd name="T6" fmla="*/ 67 w 133"/>
                  <a:gd name="T7" fmla="*/ 0 h 294"/>
                  <a:gd name="T8" fmla="*/ 57 w 133"/>
                  <a:gd name="T9" fmla="*/ 14 h 294"/>
                  <a:gd name="T10" fmla="*/ 9 w 133"/>
                  <a:gd name="T11" fmla="*/ 67 h 294"/>
                  <a:gd name="T12" fmla="*/ 0 w 133"/>
                  <a:gd name="T13" fmla="*/ 77 h 294"/>
                  <a:gd name="T14" fmla="*/ 2 w 133"/>
                  <a:gd name="T15" fmla="*/ 80 h 294"/>
                  <a:gd name="T16" fmla="*/ 29 w 133"/>
                  <a:gd name="T17" fmla="*/ 80 h 294"/>
                  <a:gd name="T18" fmla="*/ 29 w 133"/>
                  <a:gd name="T19" fmla="*/ 230 h 294"/>
                  <a:gd name="T20" fmla="*/ 73 w 133"/>
                  <a:gd name="T21" fmla="*/ 294 h 294"/>
                  <a:gd name="T22" fmla="*/ 133 w 133"/>
                  <a:gd name="T23" fmla="*/ 256 h 294"/>
                  <a:gd name="T24" fmla="*/ 126 w 133"/>
                  <a:gd name="T25" fmla="*/ 250 h 294"/>
                  <a:gd name="T26" fmla="*/ 96 w 133"/>
                  <a:gd name="T27" fmla="*/ 268 h 294"/>
                  <a:gd name="T28" fmla="*/ 71 w 133"/>
                  <a:gd name="T29" fmla="*/ 223 h 294"/>
                  <a:gd name="T30" fmla="*/ 71 w 133"/>
                  <a:gd name="T31" fmla="*/ 80 h 294"/>
                  <a:gd name="T32" fmla="*/ 121 w 133"/>
                  <a:gd name="T33" fmla="*/ 80 h 294"/>
                  <a:gd name="T34" fmla="*/ 121 w 133"/>
                  <a:gd name="T35" fmla="*/ 6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3" h="294">
                    <a:moveTo>
                      <a:pt x="121" y="64"/>
                    </a:moveTo>
                    <a:lnTo>
                      <a:pt x="71" y="64"/>
                    </a:lnTo>
                    <a:lnTo>
                      <a:pt x="71" y="6"/>
                    </a:lnTo>
                    <a:cubicBezTo>
                      <a:pt x="71" y="1"/>
                      <a:pt x="70" y="0"/>
                      <a:pt x="67" y="0"/>
                    </a:cubicBezTo>
                    <a:cubicBezTo>
                      <a:pt x="64" y="4"/>
                      <a:pt x="61" y="9"/>
                      <a:pt x="57" y="14"/>
                    </a:cubicBezTo>
                    <a:cubicBezTo>
                      <a:pt x="38" y="41"/>
                      <a:pt x="17" y="65"/>
                      <a:pt x="9" y="67"/>
                    </a:cubicBezTo>
                    <a:cubicBezTo>
                      <a:pt x="3" y="71"/>
                      <a:pt x="0" y="74"/>
                      <a:pt x="0" y="77"/>
                    </a:cubicBezTo>
                    <a:cubicBezTo>
                      <a:pt x="0" y="78"/>
                      <a:pt x="1" y="79"/>
                      <a:pt x="2" y="80"/>
                    </a:cubicBezTo>
                    <a:lnTo>
                      <a:pt x="29" y="80"/>
                    </a:lnTo>
                    <a:lnTo>
                      <a:pt x="29" y="230"/>
                    </a:lnTo>
                    <a:cubicBezTo>
                      <a:pt x="29" y="272"/>
                      <a:pt x="44" y="294"/>
                      <a:pt x="73" y="294"/>
                    </a:cubicBezTo>
                    <a:cubicBezTo>
                      <a:pt x="97" y="294"/>
                      <a:pt x="116" y="282"/>
                      <a:pt x="133" y="256"/>
                    </a:cubicBezTo>
                    <a:lnTo>
                      <a:pt x="126" y="250"/>
                    </a:lnTo>
                    <a:cubicBezTo>
                      <a:pt x="116" y="263"/>
                      <a:pt x="107" y="268"/>
                      <a:pt x="96" y="268"/>
                    </a:cubicBezTo>
                    <a:cubicBezTo>
                      <a:pt x="78" y="268"/>
                      <a:pt x="71" y="254"/>
                      <a:pt x="71" y="223"/>
                    </a:cubicBezTo>
                    <a:lnTo>
                      <a:pt x="71" y="80"/>
                    </a:lnTo>
                    <a:lnTo>
                      <a:pt x="121" y="80"/>
                    </a:lnTo>
                    <a:lnTo>
                      <a:pt x="121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4" name="Freeform 1505"/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1919288" y="2822575"/>
                <a:ext cx="269875" cy="227013"/>
              </a:xfrm>
              <a:custGeom>
                <a:avLst/>
                <a:gdLst>
                  <a:gd name="T0" fmla="*/ 229 w 411"/>
                  <a:gd name="T1" fmla="*/ 136 h 341"/>
                  <a:gd name="T2" fmla="*/ 187 w 411"/>
                  <a:gd name="T3" fmla="*/ 36 h 341"/>
                  <a:gd name="T4" fmla="*/ 184 w 411"/>
                  <a:gd name="T5" fmla="*/ 30 h 341"/>
                  <a:gd name="T6" fmla="*/ 214 w 411"/>
                  <a:gd name="T7" fmla="*/ 16 h 341"/>
                  <a:gd name="T8" fmla="*/ 224 w 411"/>
                  <a:gd name="T9" fmla="*/ 6 h 341"/>
                  <a:gd name="T10" fmla="*/ 216 w 411"/>
                  <a:gd name="T11" fmla="*/ 0 h 341"/>
                  <a:gd name="T12" fmla="*/ 153 w 411"/>
                  <a:gd name="T13" fmla="*/ 2 h 341"/>
                  <a:gd name="T14" fmla="*/ 97 w 411"/>
                  <a:gd name="T15" fmla="*/ 0 h 341"/>
                  <a:gd name="T16" fmla="*/ 88 w 411"/>
                  <a:gd name="T17" fmla="*/ 10 h 341"/>
                  <a:gd name="T18" fmla="*/ 100 w 411"/>
                  <a:gd name="T19" fmla="*/ 16 h 341"/>
                  <a:gd name="T20" fmla="*/ 137 w 411"/>
                  <a:gd name="T21" fmla="*/ 31 h 341"/>
                  <a:gd name="T22" fmla="*/ 196 w 411"/>
                  <a:gd name="T23" fmla="*/ 171 h 341"/>
                  <a:gd name="T24" fmla="*/ 91 w 411"/>
                  <a:gd name="T25" fmla="*/ 284 h 341"/>
                  <a:gd name="T26" fmla="*/ 84 w 411"/>
                  <a:gd name="T27" fmla="*/ 289 h 341"/>
                  <a:gd name="T28" fmla="*/ 11 w 411"/>
                  <a:gd name="T29" fmla="*/ 325 h 341"/>
                  <a:gd name="T30" fmla="*/ 0 w 411"/>
                  <a:gd name="T31" fmla="*/ 335 h 341"/>
                  <a:gd name="T32" fmla="*/ 7 w 411"/>
                  <a:gd name="T33" fmla="*/ 341 h 341"/>
                  <a:gd name="T34" fmla="*/ 54 w 411"/>
                  <a:gd name="T35" fmla="*/ 339 h 341"/>
                  <a:gd name="T36" fmla="*/ 109 w 411"/>
                  <a:gd name="T37" fmla="*/ 341 h 341"/>
                  <a:gd name="T38" fmla="*/ 118 w 411"/>
                  <a:gd name="T39" fmla="*/ 331 h 341"/>
                  <a:gd name="T40" fmla="*/ 112 w 411"/>
                  <a:gd name="T41" fmla="*/ 325 h 341"/>
                  <a:gd name="T42" fmla="*/ 92 w 411"/>
                  <a:gd name="T43" fmla="*/ 310 h 341"/>
                  <a:gd name="T44" fmla="*/ 106 w 411"/>
                  <a:gd name="T45" fmla="*/ 287 h 341"/>
                  <a:gd name="T46" fmla="*/ 157 w 411"/>
                  <a:gd name="T47" fmla="*/ 233 h 341"/>
                  <a:gd name="T48" fmla="*/ 202 w 411"/>
                  <a:gd name="T49" fmla="*/ 185 h 341"/>
                  <a:gd name="T50" fmla="*/ 252 w 411"/>
                  <a:gd name="T51" fmla="*/ 304 h 341"/>
                  <a:gd name="T52" fmla="*/ 255 w 411"/>
                  <a:gd name="T53" fmla="*/ 311 h 341"/>
                  <a:gd name="T54" fmla="*/ 226 w 411"/>
                  <a:gd name="T55" fmla="*/ 325 h 341"/>
                  <a:gd name="T56" fmla="*/ 216 w 411"/>
                  <a:gd name="T57" fmla="*/ 335 h 341"/>
                  <a:gd name="T58" fmla="*/ 223 w 411"/>
                  <a:gd name="T59" fmla="*/ 341 h 341"/>
                  <a:gd name="T60" fmla="*/ 286 w 411"/>
                  <a:gd name="T61" fmla="*/ 339 h 341"/>
                  <a:gd name="T62" fmla="*/ 341 w 411"/>
                  <a:gd name="T63" fmla="*/ 341 h 341"/>
                  <a:gd name="T64" fmla="*/ 351 w 411"/>
                  <a:gd name="T65" fmla="*/ 331 h 341"/>
                  <a:gd name="T66" fmla="*/ 342 w 411"/>
                  <a:gd name="T67" fmla="*/ 325 h 341"/>
                  <a:gd name="T68" fmla="*/ 299 w 411"/>
                  <a:gd name="T69" fmla="*/ 303 h 341"/>
                  <a:gd name="T70" fmla="*/ 235 w 411"/>
                  <a:gd name="T71" fmla="*/ 149 h 341"/>
                  <a:gd name="T72" fmla="*/ 337 w 411"/>
                  <a:gd name="T73" fmla="*/ 41 h 341"/>
                  <a:gd name="T74" fmla="*/ 400 w 411"/>
                  <a:gd name="T75" fmla="*/ 16 h 341"/>
                  <a:gd name="T76" fmla="*/ 411 w 411"/>
                  <a:gd name="T77" fmla="*/ 6 h 341"/>
                  <a:gd name="T78" fmla="*/ 405 w 411"/>
                  <a:gd name="T79" fmla="*/ 0 h 341"/>
                  <a:gd name="T80" fmla="*/ 358 w 411"/>
                  <a:gd name="T81" fmla="*/ 2 h 341"/>
                  <a:gd name="T82" fmla="*/ 302 w 411"/>
                  <a:gd name="T83" fmla="*/ 0 h 341"/>
                  <a:gd name="T84" fmla="*/ 293 w 411"/>
                  <a:gd name="T85" fmla="*/ 10 h 341"/>
                  <a:gd name="T86" fmla="*/ 299 w 411"/>
                  <a:gd name="T87" fmla="*/ 16 h 341"/>
                  <a:gd name="T88" fmla="*/ 319 w 411"/>
                  <a:gd name="T89" fmla="*/ 31 h 341"/>
                  <a:gd name="T90" fmla="*/ 309 w 411"/>
                  <a:gd name="T91" fmla="*/ 49 h 341"/>
                  <a:gd name="T92" fmla="*/ 229 w 411"/>
                  <a:gd name="T93" fmla="*/ 13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1">
                    <a:moveTo>
                      <a:pt x="229" y="136"/>
                    </a:moveTo>
                    <a:lnTo>
                      <a:pt x="187" y="36"/>
                    </a:lnTo>
                    <a:cubicBezTo>
                      <a:pt x="185" y="32"/>
                      <a:pt x="184" y="31"/>
                      <a:pt x="184" y="30"/>
                    </a:cubicBezTo>
                    <a:cubicBezTo>
                      <a:pt x="184" y="27"/>
                      <a:pt x="193" y="18"/>
                      <a:pt x="214" y="16"/>
                    </a:cubicBezTo>
                    <a:cubicBezTo>
                      <a:pt x="219" y="15"/>
                      <a:pt x="224" y="15"/>
                      <a:pt x="224" y="6"/>
                    </a:cubicBezTo>
                    <a:cubicBezTo>
                      <a:pt x="224" y="0"/>
                      <a:pt x="218" y="0"/>
                      <a:pt x="216" y="0"/>
                    </a:cubicBezTo>
                    <a:cubicBezTo>
                      <a:pt x="196" y="0"/>
                      <a:pt x="174" y="2"/>
                      <a:pt x="153" y="2"/>
                    </a:cubicBezTo>
                    <a:cubicBezTo>
                      <a:pt x="141" y="2"/>
                      <a:pt x="110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6"/>
                      <a:pt x="93" y="16"/>
                      <a:pt x="100" y="16"/>
                    </a:cubicBezTo>
                    <a:cubicBezTo>
                      <a:pt x="130" y="16"/>
                      <a:pt x="133" y="21"/>
                      <a:pt x="137" y="31"/>
                    </a:cubicBezTo>
                    <a:lnTo>
                      <a:pt x="196" y="171"/>
                    </a:lnTo>
                    <a:lnTo>
                      <a:pt x="91" y="284"/>
                    </a:lnTo>
                    <a:lnTo>
                      <a:pt x="84" y="289"/>
                    </a:lnTo>
                    <a:cubicBezTo>
                      <a:pt x="60" y="316"/>
                      <a:pt x="37" y="324"/>
                      <a:pt x="11" y="325"/>
                    </a:cubicBezTo>
                    <a:cubicBezTo>
                      <a:pt x="5" y="326"/>
                      <a:pt x="0" y="326"/>
                      <a:pt x="0" y="335"/>
                    </a:cubicBezTo>
                    <a:cubicBezTo>
                      <a:pt x="0" y="336"/>
                      <a:pt x="0" y="341"/>
                      <a:pt x="7" y="341"/>
                    </a:cubicBezTo>
                    <a:cubicBezTo>
                      <a:pt x="22" y="341"/>
                      <a:pt x="38" y="339"/>
                      <a:pt x="54" y="339"/>
                    </a:cubicBezTo>
                    <a:cubicBezTo>
                      <a:pt x="72" y="339"/>
                      <a:pt x="91" y="341"/>
                      <a:pt x="109" y="341"/>
                    </a:cubicBezTo>
                    <a:cubicBezTo>
                      <a:pt x="112" y="341"/>
                      <a:pt x="118" y="341"/>
                      <a:pt x="118" y="331"/>
                    </a:cubicBezTo>
                    <a:cubicBezTo>
                      <a:pt x="118" y="326"/>
                      <a:pt x="113" y="325"/>
                      <a:pt x="112" y="325"/>
                    </a:cubicBezTo>
                    <a:cubicBezTo>
                      <a:pt x="108" y="325"/>
                      <a:pt x="92" y="324"/>
                      <a:pt x="92" y="310"/>
                    </a:cubicBezTo>
                    <a:cubicBezTo>
                      <a:pt x="92" y="302"/>
                      <a:pt x="100" y="294"/>
                      <a:pt x="106" y="287"/>
                    </a:cubicBezTo>
                    <a:lnTo>
                      <a:pt x="157" y="233"/>
                    </a:lnTo>
                    <a:lnTo>
                      <a:pt x="202" y="185"/>
                    </a:lnTo>
                    <a:lnTo>
                      <a:pt x="252" y="304"/>
                    </a:lnTo>
                    <a:cubicBezTo>
                      <a:pt x="254" y="309"/>
                      <a:pt x="255" y="310"/>
                      <a:pt x="255" y="311"/>
                    </a:cubicBezTo>
                    <a:cubicBezTo>
                      <a:pt x="255" y="315"/>
                      <a:pt x="245" y="323"/>
                      <a:pt x="226" y="325"/>
                    </a:cubicBezTo>
                    <a:cubicBezTo>
                      <a:pt x="220" y="326"/>
                      <a:pt x="216" y="326"/>
                      <a:pt x="216" y="335"/>
                    </a:cubicBezTo>
                    <a:cubicBezTo>
                      <a:pt x="216" y="341"/>
                      <a:pt x="221" y="341"/>
                      <a:pt x="223" y="341"/>
                    </a:cubicBezTo>
                    <a:cubicBezTo>
                      <a:pt x="237" y="341"/>
                      <a:pt x="272" y="339"/>
                      <a:pt x="286" y="339"/>
                    </a:cubicBezTo>
                    <a:cubicBezTo>
                      <a:pt x="298" y="339"/>
                      <a:pt x="329" y="341"/>
                      <a:pt x="341" y="341"/>
                    </a:cubicBezTo>
                    <a:cubicBezTo>
                      <a:pt x="345" y="341"/>
                      <a:pt x="351" y="341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8" y="325"/>
                      <a:pt x="307" y="323"/>
                      <a:pt x="299" y="303"/>
                    </a:cubicBezTo>
                    <a:cubicBezTo>
                      <a:pt x="279" y="257"/>
                      <a:pt x="246" y="179"/>
                      <a:pt x="235" y="149"/>
                    </a:cubicBezTo>
                    <a:cubicBezTo>
                      <a:pt x="268" y="114"/>
                      <a:pt x="321" y="55"/>
                      <a:pt x="337" y="41"/>
                    </a:cubicBezTo>
                    <a:cubicBezTo>
                      <a:pt x="351" y="29"/>
                      <a:pt x="370" y="17"/>
                      <a:pt x="400" y="16"/>
                    </a:cubicBezTo>
                    <a:cubicBezTo>
                      <a:pt x="407" y="15"/>
                      <a:pt x="411" y="15"/>
                      <a:pt x="411" y="6"/>
                    </a:cubicBezTo>
                    <a:cubicBezTo>
                      <a:pt x="411" y="5"/>
                      <a:pt x="411" y="0"/>
                      <a:pt x="405" y="0"/>
                    </a:cubicBezTo>
                    <a:cubicBezTo>
                      <a:pt x="390" y="0"/>
                      <a:pt x="373" y="2"/>
                      <a:pt x="358" y="2"/>
                    </a:cubicBezTo>
                    <a:cubicBezTo>
                      <a:pt x="339" y="2"/>
                      <a:pt x="320" y="0"/>
                      <a:pt x="302" y="0"/>
                    </a:cubicBezTo>
                    <a:cubicBezTo>
                      <a:pt x="299" y="0"/>
                      <a:pt x="293" y="0"/>
                      <a:pt x="293" y="10"/>
                    </a:cubicBezTo>
                    <a:cubicBezTo>
                      <a:pt x="293" y="14"/>
                      <a:pt x="295" y="15"/>
                      <a:pt x="299" y="16"/>
                    </a:cubicBezTo>
                    <a:cubicBezTo>
                      <a:pt x="303" y="16"/>
                      <a:pt x="319" y="17"/>
                      <a:pt x="319" y="31"/>
                    </a:cubicBezTo>
                    <a:cubicBezTo>
                      <a:pt x="319" y="38"/>
                      <a:pt x="313" y="44"/>
                      <a:pt x="309" y="49"/>
                    </a:cubicBezTo>
                    <a:lnTo>
                      <a:pt x="229" y="13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5" name="Freeform 1506"/>
              <p:cNvSpPr>
                <a:spLocks noEditPoints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2317751" y="2927350"/>
                <a:ext cx="217488" cy="77788"/>
              </a:xfrm>
              <a:custGeom>
                <a:avLst/>
                <a:gdLst>
                  <a:gd name="T0" fmla="*/ 314 w 331"/>
                  <a:gd name="T1" fmla="*/ 20 h 116"/>
                  <a:gd name="T2" fmla="*/ 331 w 331"/>
                  <a:gd name="T3" fmla="*/ 10 h 116"/>
                  <a:gd name="T4" fmla="*/ 315 w 331"/>
                  <a:gd name="T5" fmla="*/ 0 h 116"/>
                  <a:gd name="T6" fmla="*/ 16 w 331"/>
                  <a:gd name="T7" fmla="*/ 0 h 116"/>
                  <a:gd name="T8" fmla="*/ 0 w 331"/>
                  <a:gd name="T9" fmla="*/ 10 h 116"/>
                  <a:gd name="T10" fmla="*/ 17 w 331"/>
                  <a:gd name="T11" fmla="*/ 20 h 116"/>
                  <a:gd name="T12" fmla="*/ 314 w 331"/>
                  <a:gd name="T13" fmla="*/ 20 h 116"/>
                  <a:gd name="T14" fmla="*/ 315 w 331"/>
                  <a:gd name="T15" fmla="*/ 116 h 116"/>
                  <a:gd name="T16" fmla="*/ 331 w 331"/>
                  <a:gd name="T17" fmla="*/ 106 h 116"/>
                  <a:gd name="T18" fmla="*/ 314 w 331"/>
                  <a:gd name="T19" fmla="*/ 96 h 116"/>
                  <a:gd name="T20" fmla="*/ 17 w 331"/>
                  <a:gd name="T21" fmla="*/ 96 h 116"/>
                  <a:gd name="T22" fmla="*/ 0 w 331"/>
                  <a:gd name="T23" fmla="*/ 106 h 116"/>
                  <a:gd name="T24" fmla="*/ 16 w 331"/>
                  <a:gd name="T25" fmla="*/ 116 h 116"/>
                  <a:gd name="T26" fmla="*/ 315 w 33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1" h="116">
                    <a:moveTo>
                      <a:pt x="314" y="20"/>
                    </a:moveTo>
                    <a:cubicBezTo>
                      <a:pt x="322" y="20"/>
                      <a:pt x="331" y="20"/>
                      <a:pt x="331" y="10"/>
                    </a:cubicBezTo>
                    <a:cubicBezTo>
                      <a:pt x="331" y="0"/>
                      <a:pt x="322" y="0"/>
                      <a:pt x="315" y="0"/>
                    </a:cubicBezTo>
                    <a:lnTo>
                      <a:pt x="16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314" y="20"/>
                    </a:lnTo>
                    <a:close/>
                    <a:moveTo>
                      <a:pt x="315" y="116"/>
                    </a:moveTo>
                    <a:cubicBezTo>
                      <a:pt x="322" y="116"/>
                      <a:pt x="331" y="116"/>
                      <a:pt x="331" y="106"/>
                    </a:cubicBezTo>
                    <a:cubicBezTo>
                      <a:pt x="331" y="96"/>
                      <a:pt x="322" y="96"/>
                      <a:pt x="314" y="96"/>
                    </a:cubicBezTo>
                    <a:lnTo>
                      <a:pt x="17" y="96"/>
                    </a:lnTo>
                    <a:cubicBezTo>
                      <a:pt x="9" y="96"/>
                      <a:pt x="0" y="96"/>
                      <a:pt x="0" y="106"/>
                    </a:cubicBezTo>
                    <a:cubicBezTo>
                      <a:pt x="0" y="116"/>
                      <a:pt x="9" y="116"/>
                      <a:pt x="16" y="116"/>
                    </a:cubicBezTo>
                    <a:lnTo>
                      <a:pt x="315" y="11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6" name="Freeform 1507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2662238" y="2800350"/>
                <a:ext cx="309563" cy="331788"/>
              </a:xfrm>
              <a:custGeom>
                <a:avLst/>
                <a:gdLst>
                  <a:gd name="T0" fmla="*/ 182 w 470"/>
                  <a:gd name="T1" fmla="*/ 266 h 499"/>
                  <a:gd name="T2" fmla="*/ 5 w 470"/>
                  <a:gd name="T3" fmla="*/ 485 h 499"/>
                  <a:gd name="T4" fmla="*/ 0 w 470"/>
                  <a:gd name="T5" fmla="*/ 493 h 499"/>
                  <a:gd name="T6" fmla="*/ 14 w 470"/>
                  <a:gd name="T7" fmla="*/ 499 h 499"/>
                  <a:gd name="T8" fmla="*/ 427 w 470"/>
                  <a:gd name="T9" fmla="*/ 499 h 499"/>
                  <a:gd name="T10" fmla="*/ 470 w 470"/>
                  <a:gd name="T11" fmla="*/ 375 h 499"/>
                  <a:gd name="T12" fmla="*/ 457 w 470"/>
                  <a:gd name="T13" fmla="*/ 375 h 499"/>
                  <a:gd name="T14" fmla="*/ 369 w 470"/>
                  <a:gd name="T15" fmla="*/ 457 h 499"/>
                  <a:gd name="T16" fmla="*/ 253 w 470"/>
                  <a:gd name="T17" fmla="*/ 471 h 499"/>
                  <a:gd name="T18" fmla="*/ 42 w 470"/>
                  <a:gd name="T19" fmla="*/ 471 h 499"/>
                  <a:gd name="T20" fmla="*/ 215 w 470"/>
                  <a:gd name="T21" fmla="*/ 257 h 499"/>
                  <a:gd name="T22" fmla="*/ 219 w 470"/>
                  <a:gd name="T23" fmla="*/ 249 h 499"/>
                  <a:gd name="T24" fmla="*/ 216 w 470"/>
                  <a:gd name="T25" fmla="*/ 242 h 499"/>
                  <a:gd name="T26" fmla="*/ 53 w 470"/>
                  <a:gd name="T27" fmla="*/ 20 h 499"/>
                  <a:gd name="T28" fmla="*/ 251 w 470"/>
                  <a:gd name="T29" fmla="*/ 20 h 499"/>
                  <a:gd name="T30" fmla="*/ 457 w 470"/>
                  <a:gd name="T31" fmla="*/ 117 h 499"/>
                  <a:gd name="T32" fmla="*/ 470 w 470"/>
                  <a:gd name="T33" fmla="*/ 117 h 499"/>
                  <a:gd name="T34" fmla="*/ 427 w 470"/>
                  <a:gd name="T35" fmla="*/ 0 h 499"/>
                  <a:gd name="T36" fmla="*/ 14 w 470"/>
                  <a:gd name="T37" fmla="*/ 0 h 499"/>
                  <a:gd name="T38" fmla="*/ 0 w 470"/>
                  <a:gd name="T39" fmla="*/ 16 h 499"/>
                  <a:gd name="T40" fmla="*/ 182 w 470"/>
                  <a:gd name="T41" fmla="*/ 266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70" h="499">
                    <a:moveTo>
                      <a:pt x="182" y="266"/>
                    </a:moveTo>
                    <a:lnTo>
                      <a:pt x="5" y="485"/>
                    </a:lnTo>
                    <a:cubicBezTo>
                      <a:pt x="1" y="490"/>
                      <a:pt x="0" y="491"/>
                      <a:pt x="0" y="493"/>
                    </a:cubicBezTo>
                    <a:cubicBezTo>
                      <a:pt x="0" y="499"/>
                      <a:pt x="5" y="499"/>
                      <a:pt x="14" y="499"/>
                    </a:cubicBezTo>
                    <a:lnTo>
                      <a:pt x="427" y="499"/>
                    </a:lnTo>
                    <a:lnTo>
                      <a:pt x="470" y="375"/>
                    </a:lnTo>
                    <a:lnTo>
                      <a:pt x="457" y="375"/>
                    </a:lnTo>
                    <a:cubicBezTo>
                      <a:pt x="445" y="412"/>
                      <a:pt x="412" y="442"/>
                      <a:pt x="369" y="457"/>
                    </a:cubicBezTo>
                    <a:cubicBezTo>
                      <a:pt x="361" y="459"/>
                      <a:pt x="327" y="471"/>
                      <a:pt x="253" y="471"/>
                    </a:cubicBezTo>
                    <a:lnTo>
                      <a:pt x="42" y="471"/>
                    </a:lnTo>
                    <a:lnTo>
                      <a:pt x="215" y="257"/>
                    </a:lnTo>
                    <a:cubicBezTo>
                      <a:pt x="218" y="253"/>
                      <a:pt x="219" y="251"/>
                      <a:pt x="219" y="249"/>
                    </a:cubicBezTo>
                    <a:cubicBezTo>
                      <a:pt x="219" y="247"/>
                      <a:pt x="219" y="247"/>
                      <a:pt x="216" y="242"/>
                    </a:cubicBezTo>
                    <a:lnTo>
                      <a:pt x="53" y="20"/>
                    </a:lnTo>
                    <a:lnTo>
                      <a:pt x="251" y="20"/>
                    </a:lnTo>
                    <a:cubicBezTo>
                      <a:pt x="308" y="20"/>
                      <a:pt x="422" y="24"/>
                      <a:pt x="457" y="117"/>
                    </a:cubicBezTo>
                    <a:lnTo>
                      <a:pt x="470" y="117"/>
                    </a:lnTo>
                    <a:lnTo>
                      <a:pt x="427" y="0"/>
                    </a:lnTo>
                    <a:lnTo>
                      <a:pt x="14" y="0"/>
                    </a:lnTo>
                    <a:cubicBezTo>
                      <a:pt x="0" y="0"/>
                      <a:pt x="0" y="1"/>
                      <a:pt x="0" y="16"/>
                    </a:cubicBezTo>
                    <a:lnTo>
                      <a:pt x="182" y="26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7" name="Freeform 1508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3000376" y="2779713"/>
                <a:ext cx="139700" cy="104775"/>
              </a:xfrm>
              <a:custGeom>
                <a:avLst/>
                <a:gdLst>
                  <a:gd name="T0" fmla="*/ 26 w 213"/>
                  <a:gd name="T1" fmla="*/ 132 h 158"/>
                  <a:gd name="T2" fmla="*/ 23 w 213"/>
                  <a:gd name="T3" fmla="*/ 146 h 158"/>
                  <a:gd name="T4" fmla="*/ 35 w 213"/>
                  <a:gd name="T5" fmla="*/ 158 h 158"/>
                  <a:gd name="T6" fmla="*/ 48 w 213"/>
                  <a:gd name="T7" fmla="*/ 150 h 158"/>
                  <a:gd name="T8" fmla="*/ 54 w 213"/>
                  <a:gd name="T9" fmla="*/ 128 h 158"/>
                  <a:gd name="T10" fmla="*/ 62 w 213"/>
                  <a:gd name="T11" fmla="*/ 97 h 158"/>
                  <a:gd name="T12" fmla="*/ 68 w 213"/>
                  <a:gd name="T13" fmla="*/ 74 h 158"/>
                  <a:gd name="T14" fmla="*/ 83 w 213"/>
                  <a:gd name="T15" fmla="*/ 42 h 158"/>
                  <a:gd name="T16" fmla="*/ 135 w 213"/>
                  <a:gd name="T17" fmla="*/ 10 h 158"/>
                  <a:gd name="T18" fmla="*/ 156 w 213"/>
                  <a:gd name="T19" fmla="*/ 34 h 158"/>
                  <a:gd name="T20" fmla="*/ 135 w 213"/>
                  <a:gd name="T21" fmla="*/ 109 h 158"/>
                  <a:gd name="T22" fmla="*/ 130 w 213"/>
                  <a:gd name="T23" fmla="*/ 128 h 158"/>
                  <a:gd name="T24" fmla="*/ 163 w 213"/>
                  <a:gd name="T25" fmla="*/ 158 h 158"/>
                  <a:gd name="T26" fmla="*/ 213 w 213"/>
                  <a:gd name="T27" fmla="*/ 104 h 158"/>
                  <a:gd name="T28" fmla="*/ 207 w 213"/>
                  <a:gd name="T29" fmla="*/ 100 h 158"/>
                  <a:gd name="T30" fmla="*/ 201 w 213"/>
                  <a:gd name="T31" fmla="*/ 106 h 158"/>
                  <a:gd name="T32" fmla="*/ 164 w 213"/>
                  <a:gd name="T33" fmla="*/ 148 h 158"/>
                  <a:gd name="T34" fmla="*/ 155 w 213"/>
                  <a:gd name="T35" fmla="*/ 136 h 158"/>
                  <a:gd name="T36" fmla="*/ 163 w 213"/>
                  <a:gd name="T37" fmla="*/ 107 h 158"/>
                  <a:gd name="T38" fmla="*/ 182 w 213"/>
                  <a:gd name="T39" fmla="*/ 40 h 158"/>
                  <a:gd name="T40" fmla="*/ 136 w 213"/>
                  <a:gd name="T41" fmla="*/ 0 h 158"/>
                  <a:gd name="T42" fmla="*/ 77 w 213"/>
                  <a:gd name="T43" fmla="*/ 32 h 158"/>
                  <a:gd name="T44" fmla="*/ 40 w 213"/>
                  <a:gd name="T45" fmla="*/ 0 h 158"/>
                  <a:gd name="T46" fmla="*/ 13 w 213"/>
                  <a:gd name="T47" fmla="*/ 19 h 158"/>
                  <a:gd name="T48" fmla="*/ 0 w 213"/>
                  <a:gd name="T49" fmla="*/ 54 h 158"/>
                  <a:gd name="T50" fmla="*/ 6 w 213"/>
                  <a:gd name="T51" fmla="*/ 58 h 158"/>
                  <a:gd name="T52" fmla="*/ 14 w 213"/>
                  <a:gd name="T53" fmla="*/ 48 h 158"/>
                  <a:gd name="T54" fmla="*/ 39 w 213"/>
                  <a:gd name="T55" fmla="*/ 10 h 158"/>
                  <a:gd name="T56" fmla="*/ 51 w 213"/>
                  <a:gd name="T57" fmla="*/ 27 h 158"/>
                  <a:gd name="T58" fmla="*/ 45 w 213"/>
                  <a:gd name="T59" fmla="*/ 56 h 158"/>
                  <a:gd name="T60" fmla="*/ 37 w 213"/>
                  <a:gd name="T61" fmla="*/ 87 h 158"/>
                  <a:gd name="T62" fmla="*/ 26 w 213"/>
                  <a:gd name="T63" fmla="*/ 13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3" h="158">
                    <a:moveTo>
                      <a:pt x="26" y="132"/>
                    </a:moveTo>
                    <a:cubicBezTo>
                      <a:pt x="25" y="137"/>
                      <a:pt x="23" y="145"/>
                      <a:pt x="23" y="146"/>
                    </a:cubicBezTo>
                    <a:cubicBezTo>
                      <a:pt x="23" y="154"/>
                      <a:pt x="29" y="158"/>
                      <a:pt x="35" y="158"/>
                    </a:cubicBezTo>
                    <a:cubicBezTo>
                      <a:pt x="41" y="158"/>
                      <a:pt x="46" y="153"/>
                      <a:pt x="48" y="150"/>
                    </a:cubicBezTo>
                    <a:cubicBezTo>
                      <a:pt x="50" y="147"/>
                      <a:pt x="53" y="136"/>
                      <a:pt x="54" y="128"/>
                    </a:cubicBezTo>
                    <a:cubicBezTo>
                      <a:pt x="56" y="122"/>
                      <a:pt x="60" y="106"/>
                      <a:pt x="62" y="97"/>
                    </a:cubicBezTo>
                    <a:cubicBezTo>
                      <a:pt x="64" y="89"/>
                      <a:pt x="66" y="82"/>
                      <a:pt x="68" y="74"/>
                    </a:cubicBezTo>
                    <a:cubicBezTo>
                      <a:pt x="72" y="59"/>
                      <a:pt x="73" y="56"/>
                      <a:pt x="83" y="42"/>
                    </a:cubicBezTo>
                    <a:cubicBezTo>
                      <a:pt x="92" y="28"/>
                      <a:pt x="109" y="10"/>
                      <a:pt x="135" y="10"/>
                    </a:cubicBezTo>
                    <a:cubicBezTo>
                      <a:pt x="155" y="10"/>
                      <a:pt x="156" y="28"/>
                      <a:pt x="156" y="34"/>
                    </a:cubicBezTo>
                    <a:cubicBezTo>
                      <a:pt x="156" y="55"/>
                      <a:pt x="141" y="94"/>
                      <a:pt x="135" y="109"/>
                    </a:cubicBezTo>
                    <a:cubicBezTo>
                      <a:pt x="131" y="119"/>
                      <a:pt x="130" y="122"/>
                      <a:pt x="130" y="128"/>
                    </a:cubicBezTo>
                    <a:cubicBezTo>
                      <a:pt x="130" y="146"/>
                      <a:pt x="145" y="158"/>
                      <a:pt x="163" y="158"/>
                    </a:cubicBezTo>
                    <a:cubicBezTo>
                      <a:pt x="198" y="158"/>
                      <a:pt x="213" y="109"/>
                      <a:pt x="213" y="104"/>
                    </a:cubicBezTo>
                    <a:cubicBezTo>
                      <a:pt x="213" y="100"/>
                      <a:pt x="209" y="100"/>
                      <a:pt x="207" y="100"/>
                    </a:cubicBezTo>
                    <a:cubicBezTo>
                      <a:pt x="203" y="100"/>
                      <a:pt x="202" y="102"/>
                      <a:pt x="201" y="106"/>
                    </a:cubicBezTo>
                    <a:cubicBezTo>
                      <a:pt x="193" y="134"/>
                      <a:pt x="178" y="148"/>
                      <a:pt x="164" y="148"/>
                    </a:cubicBezTo>
                    <a:cubicBezTo>
                      <a:pt x="157" y="148"/>
                      <a:pt x="155" y="143"/>
                      <a:pt x="155" y="136"/>
                    </a:cubicBezTo>
                    <a:cubicBezTo>
                      <a:pt x="155" y="128"/>
                      <a:pt x="157" y="123"/>
                      <a:pt x="163" y="107"/>
                    </a:cubicBezTo>
                    <a:cubicBezTo>
                      <a:pt x="167" y="97"/>
                      <a:pt x="182" y="60"/>
                      <a:pt x="182" y="40"/>
                    </a:cubicBezTo>
                    <a:cubicBezTo>
                      <a:pt x="182" y="6"/>
                      <a:pt x="155" y="0"/>
                      <a:pt x="136" y="0"/>
                    </a:cubicBezTo>
                    <a:cubicBezTo>
                      <a:pt x="107" y="0"/>
                      <a:pt x="88" y="18"/>
                      <a:pt x="77" y="32"/>
                    </a:cubicBezTo>
                    <a:cubicBezTo>
                      <a:pt x="75" y="8"/>
                      <a:pt x="54" y="0"/>
                      <a:pt x="40" y="0"/>
                    </a:cubicBezTo>
                    <a:cubicBezTo>
                      <a:pt x="25" y="0"/>
                      <a:pt x="17" y="11"/>
                      <a:pt x="13" y="19"/>
                    </a:cubicBezTo>
                    <a:cubicBezTo>
                      <a:pt x="5" y="32"/>
                      <a:pt x="0" y="52"/>
                      <a:pt x="0" y="54"/>
                    </a:cubicBezTo>
                    <a:cubicBezTo>
                      <a:pt x="0" y="58"/>
                      <a:pt x="5" y="58"/>
                      <a:pt x="6" y="58"/>
                    </a:cubicBezTo>
                    <a:cubicBezTo>
                      <a:pt x="11" y="58"/>
                      <a:pt x="11" y="57"/>
                      <a:pt x="14" y="48"/>
                    </a:cubicBezTo>
                    <a:cubicBezTo>
                      <a:pt x="19" y="27"/>
                      <a:pt x="25" y="10"/>
                      <a:pt x="39" y="10"/>
                    </a:cubicBezTo>
                    <a:cubicBezTo>
                      <a:pt x="48" y="10"/>
                      <a:pt x="51" y="18"/>
                      <a:pt x="51" y="27"/>
                    </a:cubicBezTo>
                    <a:cubicBezTo>
                      <a:pt x="51" y="34"/>
                      <a:pt x="47" y="47"/>
                      <a:pt x="45" y="56"/>
                    </a:cubicBezTo>
                    <a:cubicBezTo>
                      <a:pt x="43" y="66"/>
                      <a:pt x="39" y="80"/>
                      <a:pt x="37" y="87"/>
                    </a:cubicBezTo>
                    <a:lnTo>
                      <a:pt x="26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8" name="Freeform 1509"/>
              <p:cNvSpPr>
                <a:spLocks noEditPoints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3000376" y="2994025"/>
                <a:ext cx="69850" cy="157163"/>
              </a:xfrm>
              <a:custGeom>
                <a:avLst/>
                <a:gdLst>
                  <a:gd name="T0" fmla="*/ 97 w 106"/>
                  <a:gd name="T1" fmla="*/ 13 h 235"/>
                  <a:gd name="T2" fmla="*/ 83 w 106"/>
                  <a:gd name="T3" fmla="*/ 0 h 235"/>
                  <a:gd name="T4" fmla="*/ 63 w 106"/>
                  <a:gd name="T5" fmla="*/ 19 h 235"/>
                  <a:gd name="T6" fmla="*/ 77 w 106"/>
                  <a:gd name="T7" fmla="*/ 32 h 235"/>
                  <a:gd name="T8" fmla="*/ 97 w 106"/>
                  <a:gd name="T9" fmla="*/ 13 h 235"/>
                  <a:gd name="T10" fmla="*/ 25 w 106"/>
                  <a:gd name="T11" fmla="*/ 190 h 235"/>
                  <a:gd name="T12" fmla="*/ 22 w 106"/>
                  <a:gd name="T13" fmla="*/ 205 h 235"/>
                  <a:gd name="T14" fmla="*/ 55 w 106"/>
                  <a:gd name="T15" fmla="*/ 235 h 235"/>
                  <a:gd name="T16" fmla="*/ 106 w 106"/>
                  <a:gd name="T17" fmla="*/ 181 h 235"/>
                  <a:gd name="T18" fmla="*/ 100 w 106"/>
                  <a:gd name="T19" fmla="*/ 177 h 235"/>
                  <a:gd name="T20" fmla="*/ 93 w 106"/>
                  <a:gd name="T21" fmla="*/ 183 h 235"/>
                  <a:gd name="T22" fmla="*/ 57 w 106"/>
                  <a:gd name="T23" fmla="*/ 225 h 235"/>
                  <a:gd name="T24" fmla="*/ 48 w 106"/>
                  <a:gd name="T25" fmla="*/ 213 h 235"/>
                  <a:gd name="T26" fmla="*/ 53 w 106"/>
                  <a:gd name="T27" fmla="*/ 190 h 235"/>
                  <a:gd name="T28" fmla="*/ 65 w 106"/>
                  <a:gd name="T29" fmla="*/ 162 h 235"/>
                  <a:gd name="T30" fmla="*/ 82 w 106"/>
                  <a:gd name="T31" fmla="*/ 118 h 235"/>
                  <a:gd name="T32" fmla="*/ 84 w 106"/>
                  <a:gd name="T33" fmla="*/ 107 h 235"/>
                  <a:gd name="T34" fmla="*/ 51 w 106"/>
                  <a:gd name="T35" fmla="*/ 77 h 235"/>
                  <a:gd name="T36" fmla="*/ 0 w 106"/>
                  <a:gd name="T37" fmla="*/ 131 h 235"/>
                  <a:gd name="T38" fmla="*/ 6 w 106"/>
                  <a:gd name="T39" fmla="*/ 135 h 235"/>
                  <a:gd name="T40" fmla="*/ 12 w 106"/>
                  <a:gd name="T41" fmla="*/ 130 h 235"/>
                  <a:gd name="T42" fmla="*/ 50 w 106"/>
                  <a:gd name="T43" fmla="*/ 87 h 235"/>
                  <a:gd name="T44" fmla="*/ 58 w 106"/>
                  <a:gd name="T45" fmla="*/ 99 h 235"/>
                  <a:gd name="T46" fmla="*/ 47 w 106"/>
                  <a:gd name="T47" fmla="*/ 134 h 235"/>
                  <a:gd name="T48" fmla="*/ 25 w 106"/>
                  <a:gd name="T49" fmla="*/ 19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235">
                    <a:moveTo>
                      <a:pt x="97" y="13"/>
                    </a:moveTo>
                    <a:cubicBezTo>
                      <a:pt x="97" y="8"/>
                      <a:pt x="92" y="0"/>
                      <a:pt x="83" y="0"/>
                    </a:cubicBezTo>
                    <a:cubicBezTo>
                      <a:pt x="73" y="0"/>
                      <a:pt x="63" y="9"/>
                      <a:pt x="63" y="19"/>
                    </a:cubicBezTo>
                    <a:cubicBezTo>
                      <a:pt x="63" y="25"/>
                      <a:pt x="68" y="32"/>
                      <a:pt x="77" y="32"/>
                    </a:cubicBezTo>
                    <a:cubicBezTo>
                      <a:pt x="87" y="32"/>
                      <a:pt x="97" y="23"/>
                      <a:pt x="97" y="13"/>
                    </a:cubicBezTo>
                    <a:close/>
                    <a:moveTo>
                      <a:pt x="25" y="190"/>
                    </a:moveTo>
                    <a:cubicBezTo>
                      <a:pt x="24" y="195"/>
                      <a:pt x="22" y="199"/>
                      <a:pt x="22" y="205"/>
                    </a:cubicBezTo>
                    <a:cubicBezTo>
                      <a:pt x="22" y="221"/>
                      <a:pt x="36" y="235"/>
                      <a:pt x="55" y="235"/>
                    </a:cubicBezTo>
                    <a:cubicBezTo>
                      <a:pt x="90" y="235"/>
                      <a:pt x="106" y="187"/>
                      <a:pt x="106" y="181"/>
                    </a:cubicBezTo>
                    <a:cubicBezTo>
                      <a:pt x="106" y="177"/>
                      <a:pt x="101" y="177"/>
                      <a:pt x="100" y="177"/>
                    </a:cubicBezTo>
                    <a:cubicBezTo>
                      <a:pt x="95" y="177"/>
                      <a:pt x="95" y="179"/>
                      <a:pt x="93" y="183"/>
                    </a:cubicBezTo>
                    <a:cubicBezTo>
                      <a:pt x="85" y="211"/>
                      <a:pt x="70" y="225"/>
                      <a:pt x="57" y="225"/>
                    </a:cubicBezTo>
                    <a:cubicBezTo>
                      <a:pt x="50" y="225"/>
                      <a:pt x="48" y="220"/>
                      <a:pt x="48" y="213"/>
                    </a:cubicBezTo>
                    <a:cubicBezTo>
                      <a:pt x="48" y="205"/>
                      <a:pt x="50" y="198"/>
                      <a:pt x="53" y="190"/>
                    </a:cubicBezTo>
                    <a:cubicBezTo>
                      <a:pt x="57" y="181"/>
                      <a:pt x="61" y="172"/>
                      <a:pt x="65" y="162"/>
                    </a:cubicBezTo>
                    <a:cubicBezTo>
                      <a:pt x="68" y="154"/>
                      <a:pt x="80" y="122"/>
                      <a:pt x="82" y="118"/>
                    </a:cubicBezTo>
                    <a:cubicBezTo>
                      <a:pt x="83" y="115"/>
                      <a:pt x="84" y="110"/>
                      <a:pt x="84" y="107"/>
                    </a:cubicBezTo>
                    <a:cubicBezTo>
                      <a:pt x="84" y="91"/>
                      <a:pt x="70" y="77"/>
                      <a:pt x="51" y="77"/>
                    </a:cubicBezTo>
                    <a:cubicBezTo>
                      <a:pt x="16" y="77"/>
                      <a:pt x="0" y="125"/>
                      <a:pt x="0" y="131"/>
                    </a:cubicBezTo>
                    <a:cubicBezTo>
                      <a:pt x="0" y="135"/>
                      <a:pt x="5" y="135"/>
                      <a:pt x="6" y="135"/>
                    </a:cubicBezTo>
                    <a:cubicBezTo>
                      <a:pt x="11" y="135"/>
                      <a:pt x="11" y="133"/>
                      <a:pt x="12" y="130"/>
                    </a:cubicBezTo>
                    <a:cubicBezTo>
                      <a:pt x="21" y="100"/>
                      <a:pt x="37" y="87"/>
                      <a:pt x="50" y="87"/>
                    </a:cubicBezTo>
                    <a:cubicBezTo>
                      <a:pt x="55" y="87"/>
                      <a:pt x="58" y="90"/>
                      <a:pt x="58" y="99"/>
                    </a:cubicBezTo>
                    <a:cubicBezTo>
                      <a:pt x="58" y="107"/>
                      <a:pt x="56" y="113"/>
                      <a:pt x="47" y="134"/>
                    </a:cubicBezTo>
                    <a:lnTo>
                      <a:pt x="25" y="1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9" name="Freeform 1510"/>
              <p:cNvSpPr>
                <a:spLocks noEditPoint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3098801" y="3059113"/>
                <a:ext cx="168275" cy="61913"/>
              </a:xfrm>
              <a:custGeom>
                <a:avLst/>
                <a:gdLst>
                  <a:gd name="T0" fmla="*/ 243 w 257"/>
                  <a:gd name="T1" fmla="*/ 17 h 94"/>
                  <a:gd name="T2" fmla="*/ 257 w 257"/>
                  <a:gd name="T3" fmla="*/ 8 h 94"/>
                  <a:gd name="T4" fmla="*/ 244 w 257"/>
                  <a:gd name="T5" fmla="*/ 0 h 94"/>
                  <a:gd name="T6" fmla="*/ 13 w 257"/>
                  <a:gd name="T7" fmla="*/ 0 h 94"/>
                  <a:gd name="T8" fmla="*/ 0 w 257"/>
                  <a:gd name="T9" fmla="*/ 8 h 94"/>
                  <a:gd name="T10" fmla="*/ 13 w 257"/>
                  <a:gd name="T11" fmla="*/ 17 h 94"/>
                  <a:gd name="T12" fmla="*/ 243 w 257"/>
                  <a:gd name="T13" fmla="*/ 17 h 94"/>
                  <a:gd name="T14" fmla="*/ 244 w 257"/>
                  <a:gd name="T15" fmla="*/ 94 h 94"/>
                  <a:gd name="T16" fmla="*/ 257 w 257"/>
                  <a:gd name="T17" fmla="*/ 85 h 94"/>
                  <a:gd name="T18" fmla="*/ 243 w 257"/>
                  <a:gd name="T19" fmla="*/ 77 h 94"/>
                  <a:gd name="T20" fmla="*/ 13 w 257"/>
                  <a:gd name="T21" fmla="*/ 77 h 94"/>
                  <a:gd name="T22" fmla="*/ 0 w 257"/>
                  <a:gd name="T23" fmla="*/ 85 h 94"/>
                  <a:gd name="T24" fmla="*/ 13 w 257"/>
                  <a:gd name="T25" fmla="*/ 94 h 94"/>
                  <a:gd name="T26" fmla="*/ 244 w 257"/>
                  <a:gd name="T27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7" h="94">
                    <a:moveTo>
                      <a:pt x="243" y="17"/>
                    </a:moveTo>
                    <a:cubicBezTo>
                      <a:pt x="249" y="17"/>
                      <a:pt x="257" y="17"/>
                      <a:pt x="257" y="8"/>
                    </a:cubicBezTo>
                    <a:cubicBezTo>
                      <a:pt x="257" y="0"/>
                      <a:pt x="248" y="0"/>
                      <a:pt x="244" y="0"/>
                    </a:cubicBezTo>
                    <a:lnTo>
                      <a:pt x="13" y="0"/>
                    </a:lnTo>
                    <a:cubicBezTo>
                      <a:pt x="8" y="0"/>
                      <a:pt x="0" y="0"/>
                      <a:pt x="0" y="8"/>
                    </a:cubicBezTo>
                    <a:cubicBezTo>
                      <a:pt x="0" y="17"/>
                      <a:pt x="8" y="17"/>
                      <a:pt x="13" y="17"/>
                    </a:cubicBezTo>
                    <a:lnTo>
                      <a:pt x="243" y="17"/>
                    </a:lnTo>
                    <a:close/>
                    <a:moveTo>
                      <a:pt x="244" y="94"/>
                    </a:moveTo>
                    <a:cubicBezTo>
                      <a:pt x="248" y="94"/>
                      <a:pt x="257" y="94"/>
                      <a:pt x="257" y="85"/>
                    </a:cubicBezTo>
                    <a:cubicBezTo>
                      <a:pt x="257" y="77"/>
                      <a:pt x="249" y="77"/>
                      <a:pt x="243" y="77"/>
                    </a:cubicBezTo>
                    <a:lnTo>
                      <a:pt x="13" y="77"/>
                    </a:lnTo>
                    <a:cubicBezTo>
                      <a:pt x="8" y="77"/>
                      <a:pt x="0" y="77"/>
                      <a:pt x="0" y="85"/>
                    </a:cubicBezTo>
                    <a:cubicBezTo>
                      <a:pt x="0" y="94"/>
                      <a:pt x="8" y="94"/>
                      <a:pt x="13" y="94"/>
                    </a:cubicBezTo>
                    <a:lnTo>
                      <a:pt x="244" y="9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0" name="Freeform 1511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3308351" y="2994025"/>
                <a:ext cx="82550" cy="153988"/>
              </a:xfrm>
              <a:custGeom>
                <a:avLst/>
                <a:gdLst>
                  <a:gd name="T0" fmla="*/ 79 w 127"/>
                  <a:gd name="T1" fmla="*/ 9 h 231"/>
                  <a:gd name="T2" fmla="*/ 69 w 127"/>
                  <a:gd name="T3" fmla="*/ 0 h 231"/>
                  <a:gd name="T4" fmla="*/ 0 w 127"/>
                  <a:gd name="T5" fmla="*/ 22 h 231"/>
                  <a:gd name="T6" fmla="*/ 0 w 127"/>
                  <a:gd name="T7" fmla="*/ 34 h 231"/>
                  <a:gd name="T8" fmla="*/ 51 w 127"/>
                  <a:gd name="T9" fmla="*/ 25 h 231"/>
                  <a:gd name="T10" fmla="*/ 51 w 127"/>
                  <a:gd name="T11" fmla="*/ 203 h 231"/>
                  <a:gd name="T12" fmla="*/ 16 w 127"/>
                  <a:gd name="T13" fmla="*/ 219 h 231"/>
                  <a:gd name="T14" fmla="*/ 3 w 127"/>
                  <a:gd name="T15" fmla="*/ 219 h 231"/>
                  <a:gd name="T16" fmla="*/ 3 w 127"/>
                  <a:gd name="T17" fmla="*/ 231 h 231"/>
                  <a:gd name="T18" fmla="*/ 65 w 127"/>
                  <a:gd name="T19" fmla="*/ 230 h 231"/>
                  <a:gd name="T20" fmla="*/ 127 w 127"/>
                  <a:gd name="T21" fmla="*/ 231 h 231"/>
                  <a:gd name="T22" fmla="*/ 127 w 127"/>
                  <a:gd name="T23" fmla="*/ 219 h 231"/>
                  <a:gd name="T24" fmla="*/ 114 w 127"/>
                  <a:gd name="T25" fmla="*/ 219 h 231"/>
                  <a:gd name="T26" fmla="*/ 79 w 127"/>
                  <a:gd name="T27" fmla="*/ 203 h 231"/>
                  <a:gd name="T28" fmla="*/ 79 w 127"/>
                  <a:gd name="T29" fmla="*/ 9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1">
                    <a:moveTo>
                      <a:pt x="79" y="9"/>
                    </a:moveTo>
                    <a:cubicBezTo>
                      <a:pt x="79" y="0"/>
                      <a:pt x="79" y="0"/>
                      <a:pt x="69" y="0"/>
                    </a:cubicBezTo>
                    <a:cubicBezTo>
                      <a:pt x="47" y="22"/>
                      <a:pt x="15" y="22"/>
                      <a:pt x="0" y="22"/>
                    </a:cubicBezTo>
                    <a:lnTo>
                      <a:pt x="0" y="34"/>
                    </a:lnTo>
                    <a:cubicBezTo>
                      <a:pt x="9" y="34"/>
                      <a:pt x="32" y="34"/>
                      <a:pt x="51" y="25"/>
                    </a:cubicBezTo>
                    <a:lnTo>
                      <a:pt x="51" y="203"/>
                    </a:lnTo>
                    <a:cubicBezTo>
                      <a:pt x="51" y="214"/>
                      <a:pt x="51" y="219"/>
                      <a:pt x="16" y="219"/>
                    </a:cubicBezTo>
                    <a:lnTo>
                      <a:pt x="3" y="219"/>
                    </a:lnTo>
                    <a:lnTo>
                      <a:pt x="3" y="231"/>
                    </a:lnTo>
                    <a:cubicBezTo>
                      <a:pt x="9" y="231"/>
                      <a:pt x="52" y="230"/>
                      <a:pt x="65" y="230"/>
                    </a:cubicBezTo>
                    <a:cubicBezTo>
                      <a:pt x="76" y="230"/>
                      <a:pt x="120" y="231"/>
                      <a:pt x="127" y="231"/>
                    </a:cubicBezTo>
                    <a:lnTo>
                      <a:pt x="127" y="219"/>
                    </a:lnTo>
                    <a:lnTo>
                      <a:pt x="114" y="219"/>
                    </a:lnTo>
                    <a:cubicBezTo>
                      <a:pt x="79" y="219"/>
                      <a:pt x="79" y="214"/>
                      <a:pt x="79" y="203"/>
                    </a:cubicBezTo>
                    <a:lnTo>
                      <a:pt x="79" y="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1" name="Freeform 1512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3492501" y="2822575"/>
                <a:ext cx="269875" cy="227013"/>
              </a:xfrm>
              <a:custGeom>
                <a:avLst/>
                <a:gdLst>
                  <a:gd name="T0" fmla="*/ 229 w 411"/>
                  <a:gd name="T1" fmla="*/ 136 h 341"/>
                  <a:gd name="T2" fmla="*/ 187 w 411"/>
                  <a:gd name="T3" fmla="*/ 36 h 341"/>
                  <a:gd name="T4" fmla="*/ 184 w 411"/>
                  <a:gd name="T5" fmla="*/ 30 h 341"/>
                  <a:gd name="T6" fmla="*/ 214 w 411"/>
                  <a:gd name="T7" fmla="*/ 16 h 341"/>
                  <a:gd name="T8" fmla="*/ 224 w 411"/>
                  <a:gd name="T9" fmla="*/ 6 h 341"/>
                  <a:gd name="T10" fmla="*/ 216 w 411"/>
                  <a:gd name="T11" fmla="*/ 0 h 341"/>
                  <a:gd name="T12" fmla="*/ 154 w 411"/>
                  <a:gd name="T13" fmla="*/ 2 h 341"/>
                  <a:gd name="T14" fmla="*/ 98 w 411"/>
                  <a:gd name="T15" fmla="*/ 0 h 341"/>
                  <a:gd name="T16" fmla="*/ 89 w 411"/>
                  <a:gd name="T17" fmla="*/ 10 h 341"/>
                  <a:gd name="T18" fmla="*/ 100 w 411"/>
                  <a:gd name="T19" fmla="*/ 16 h 341"/>
                  <a:gd name="T20" fmla="*/ 138 w 411"/>
                  <a:gd name="T21" fmla="*/ 31 h 341"/>
                  <a:gd name="T22" fmla="*/ 196 w 411"/>
                  <a:gd name="T23" fmla="*/ 171 h 341"/>
                  <a:gd name="T24" fmla="*/ 91 w 411"/>
                  <a:gd name="T25" fmla="*/ 284 h 341"/>
                  <a:gd name="T26" fmla="*/ 85 w 411"/>
                  <a:gd name="T27" fmla="*/ 289 h 341"/>
                  <a:gd name="T28" fmla="*/ 11 w 411"/>
                  <a:gd name="T29" fmla="*/ 325 h 341"/>
                  <a:gd name="T30" fmla="*/ 0 w 411"/>
                  <a:gd name="T31" fmla="*/ 335 h 341"/>
                  <a:gd name="T32" fmla="*/ 7 w 411"/>
                  <a:gd name="T33" fmla="*/ 341 h 341"/>
                  <a:gd name="T34" fmla="*/ 54 w 411"/>
                  <a:gd name="T35" fmla="*/ 339 h 341"/>
                  <a:gd name="T36" fmla="*/ 110 w 411"/>
                  <a:gd name="T37" fmla="*/ 341 h 341"/>
                  <a:gd name="T38" fmla="*/ 119 w 411"/>
                  <a:gd name="T39" fmla="*/ 331 h 341"/>
                  <a:gd name="T40" fmla="*/ 113 w 411"/>
                  <a:gd name="T41" fmla="*/ 325 h 341"/>
                  <a:gd name="T42" fmla="*/ 93 w 411"/>
                  <a:gd name="T43" fmla="*/ 310 h 341"/>
                  <a:gd name="T44" fmla="*/ 106 w 411"/>
                  <a:gd name="T45" fmla="*/ 287 h 341"/>
                  <a:gd name="T46" fmla="*/ 157 w 411"/>
                  <a:gd name="T47" fmla="*/ 233 h 341"/>
                  <a:gd name="T48" fmla="*/ 202 w 411"/>
                  <a:gd name="T49" fmla="*/ 185 h 341"/>
                  <a:gd name="T50" fmla="*/ 252 w 411"/>
                  <a:gd name="T51" fmla="*/ 304 h 341"/>
                  <a:gd name="T52" fmla="*/ 255 w 411"/>
                  <a:gd name="T53" fmla="*/ 311 h 341"/>
                  <a:gd name="T54" fmla="*/ 226 w 411"/>
                  <a:gd name="T55" fmla="*/ 325 h 341"/>
                  <a:gd name="T56" fmla="*/ 216 w 411"/>
                  <a:gd name="T57" fmla="*/ 335 h 341"/>
                  <a:gd name="T58" fmla="*/ 223 w 411"/>
                  <a:gd name="T59" fmla="*/ 341 h 341"/>
                  <a:gd name="T60" fmla="*/ 286 w 411"/>
                  <a:gd name="T61" fmla="*/ 339 h 341"/>
                  <a:gd name="T62" fmla="*/ 341 w 411"/>
                  <a:gd name="T63" fmla="*/ 341 h 341"/>
                  <a:gd name="T64" fmla="*/ 351 w 411"/>
                  <a:gd name="T65" fmla="*/ 331 h 341"/>
                  <a:gd name="T66" fmla="*/ 342 w 411"/>
                  <a:gd name="T67" fmla="*/ 325 h 341"/>
                  <a:gd name="T68" fmla="*/ 299 w 411"/>
                  <a:gd name="T69" fmla="*/ 303 h 341"/>
                  <a:gd name="T70" fmla="*/ 235 w 411"/>
                  <a:gd name="T71" fmla="*/ 149 h 341"/>
                  <a:gd name="T72" fmla="*/ 337 w 411"/>
                  <a:gd name="T73" fmla="*/ 41 h 341"/>
                  <a:gd name="T74" fmla="*/ 400 w 411"/>
                  <a:gd name="T75" fmla="*/ 16 h 341"/>
                  <a:gd name="T76" fmla="*/ 411 w 411"/>
                  <a:gd name="T77" fmla="*/ 6 h 341"/>
                  <a:gd name="T78" fmla="*/ 405 w 411"/>
                  <a:gd name="T79" fmla="*/ 0 h 341"/>
                  <a:gd name="T80" fmla="*/ 358 w 411"/>
                  <a:gd name="T81" fmla="*/ 2 h 341"/>
                  <a:gd name="T82" fmla="*/ 303 w 411"/>
                  <a:gd name="T83" fmla="*/ 0 h 341"/>
                  <a:gd name="T84" fmla="*/ 293 w 411"/>
                  <a:gd name="T85" fmla="*/ 10 h 341"/>
                  <a:gd name="T86" fmla="*/ 299 w 411"/>
                  <a:gd name="T87" fmla="*/ 16 h 341"/>
                  <a:gd name="T88" fmla="*/ 319 w 411"/>
                  <a:gd name="T89" fmla="*/ 31 h 341"/>
                  <a:gd name="T90" fmla="*/ 310 w 411"/>
                  <a:gd name="T91" fmla="*/ 49 h 341"/>
                  <a:gd name="T92" fmla="*/ 229 w 411"/>
                  <a:gd name="T93" fmla="*/ 13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1">
                    <a:moveTo>
                      <a:pt x="229" y="136"/>
                    </a:moveTo>
                    <a:lnTo>
                      <a:pt x="187" y="36"/>
                    </a:lnTo>
                    <a:cubicBezTo>
                      <a:pt x="185" y="32"/>
                      <a:pt x="184" y="31"/>
                      <a:pt x="184" y="30"/>
                    </a:cubicBezTo>
                    <a:cubicBezTo>
                      <a:pt x="184" y="27"/>
                      <a:pt x="193" y="18"/>
                      <a:pt x="214" y="16"/>
                    </a:cubicBezTo>
                    <a:cubicBezTo>
                      <a:pt x="219" y="15"/>
                      <a:pt x="224" y="15"/>
                      <a:pt x="224" y="6"/>
                    </a:cubicBezTo>
                    <a:cubicBezTo>
                      <a:pt x="224" y="0"/>
                      <a:pt x="218" y="0"/>
                      <a:pt x="216" y="0"/>
                    </a:cubicBezTo>
                    <a:cubicBezTo>
                      <a:pt x="196" y="0"/>
                      <a:pt x="174" y="2"/>
                      <a:pt x="154" y="2"/>
                    </a:cubicBezTo>
                    <a:cubicBezTo>
                      <a:pt x="141" y="2"/>
                      <a:pt x="110" y="0"/>
                      <a:pt x="98" y="0"/>
                    </a:cubicBezTo>
                    <a:cubicBezTo>
                      <a:pt x="95" y="0"/>
                      <a:pt x="89" y="0"/>
                      <a:pt x="89" y="10"/>
                    </a:cubicBezTo>
                    <a:cubicBezTo>
                      <a:pt x="89" y="16"/>
                      <a:pt x="94" y="16"/>
                      <a:pt x="100" y="16"/>
                    </a:cubicBezTo>
                    <a:cubicBezTo>
                      <a:pt x="130" y="16"/>
                      <a:pt x="133" y="21"/>
                      <a:pt x="138" y="31"/>
                    </a:cubicBezTo>
                    <a:lnTo>
                      <a:pt x="196" y="171"/>
                    </a:lnTo>
                    <a:lnTo>
                      <a:pt x="91" y="284"/>
                    </a:lnTo>
                    <a:lnTo>
                      <a:pt x="85" y="289"/>
                    </a:lnTo>
                    <a:cubicBezTo>
                      <a:pt x="60" y="316"/>
                      <a:pt x="37" y="324"/>
                      <a:pt x="11" y="325"/>
                    </a:cubicBezTo>
                    <a:cubicBezTo>
                      <a:pt x="5" y="326"/>
                      <a:pt x="0" y="326"/>
                      <a:pt x="0" y="335"/>
                    </a:cubicBezTo>
                    <a:cubicBezTo>
                      <a:pt x="0" y="336"/>
                      <a:pt x="0" y="341"/>
                      <a:pt x="7" y="341"/>
                    </a:cubicBezTo>
                    <a:cubicBezTo>
                      <a:pt x="22" y="341"/>
                      <a:pt x="38" y="339"/>
                      <a:pt x="54" y="339"/>
                    </a:cubicBezTo>
                    <a:cubicBezTo>
                      <a:pt x="72" y="339"/>
                      <a:pt x="92" y="341"/>
                      <a:pt x="110" y="341"/>
                    </a:cubicBezTo>
                    <a:cubicBezTo>
                      <a:pt x="113" y="341"/>
                      <a:pt x="119" y="341"/>
                      <a:pt x="119" y="331"/>
                    </a:cubicBezTo>
                    <a:cubicBezTo>
                      <a:pt x="119" y="326"/>
                      <a:pt x="114" y="325"/>
                      <a:pt x="113" y="325"/>
                    </a:cubicBezTo>
                    <a:cubicBezTo>
                      <a:pt x="108" y="325"/>
                      <a:pt x="93" y="324"/>
                      <a:pt x="93" y="310"/>
                    </a:cubicBezTo>
                    <a:cubicBezTo>
                      <a:pt x="93" y="302"/>
                      <a:pt x="100" y="294"/>
                      <a:pt x="106" y="287"/>
                    </a:cubicBezTo>
                    <a:lnTo>
                      <a:pt x="157" y="233"/>
                    </a:lnTo>
                    <a:lnTo>
                      <a:pt x="202" y="185"/>
                    </a:lnTo>
                    <a:lnTo>
                      <a:pt x="252" y="304"/>
                    </a:lnTo>
                    <a:cubicBezTo>
                      <a:pt x="254" y="309"/>
                      <a:pt x="255" y="310"/>
                      <a:pt x="255" y="311"/>
                    </a:cubicBezTo>
                    <a:cubicBezTo>
                      <a:pt x="255" y="315"/>
                      <a:pt x="245" y="323"/>
                      <a:pt x="226" y="325"/>
                    </a:cubicBezTo>
                    <a:cubicBezTo>
                      <a:pt x="220" y="326"/>
                      <a:pt x="216" y="326"/>
                      <a:pt x="216" y="335"/>
                    </a:cubicBezTo>
                    <a:cubicBezTo>
                      <a:pt x="216" y="341"/>
                      <a:pt x="221" y="341"/>
                      <a:pt x="223" y="341"/>
                    </a:cubicBezTo>
                    <a:cubicBezTo>
                      <a:pt x="237" y="341"/>
                      <a:pt x="272" y="339"/>
                      <a:pt x="286" y="339"/>
                    </a:cubicBezTo>
                    <a:cubicBezTo>
                      <a:pt x="299" y="339"/>
                      <a:pt x="329" y="341"/>
                      <a:pt x="341" y="341"/>
                    </a:cubicBezTo>
                    <a:cubicBezTo>
                      <a:pt x="345" y="341"/>
                      <a:pt x="351" y="341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9" y="325"/>
                      <a:pt x="308" y="323"/>
                      <a:pt x="299" y="303"/>
                    </a:cubicBezTo>
                    <a:cubicBezTo>
                      <a:pt x="280" y="257"/>
                      <a:pt x="246" y="179"/>
                      <a:pt x="235" y="149"/>
                    </a:cubicBezTo>
                    <a:cubicBezTo>
                      <a:pt x="269" y="114"/>
                      <a:pt x="321" y="55"/>
                      <a:pt x="337" y="41"/>
                    </a:cubicBezTo>
                    <a:cubicBezTo>
                      <a:pt x="351" y="29"/>
                      <a:pt x="370" y="17"/>
                      <a:pt x="400" y="16"/>
                    </a:cubicBezTo>
                    <a:cubicBezTo>
                      <a:pt x="407" y="15"/>
                      <a:pt x="411" y="15"/>
                      <a:pt x="411" y="6"/>
                    </a:cubicBezTo>
                    <a:cubicBezTo>
                      <a:pt x="411" y="5"/>
                      <a:pt x="411" y="0"/>
                      <a:pt x="405" y="0"/>
                    </a:cubicBezTo>
                    <a:cubicBezTo>
                      <a:pt x="390" y="0"/>
                      <a:pt x="373" y="2"/>
                      <a:pt x="358" y="2"/>
                    </a:cubicBezTo>
                    <a:cubicBezTo>
                      <a:pt x="340" y="2"/>
                      <a:pt x="321" y="0"/>
                      <a:pt x="303" y="0"/>
                    </a:cubicBezTo>
                    <a:cubicBezTo>
                      <a:pt x="300" y="0"/>
                      <a:pt x="293" y="0"/>
                      <a:pt x="293" y="10"/>
                    </a:cubicBezTo>
                    <a:cubicBezTo>
                      <a:pt x="293" y="14"/>
                      <a:pt x="296" y="15"/>
                      <a:pt x="299" y="16"/>
                    </a:cubicBezTo>
                    <a:cubicBezTo>
                      <a:pt x="304" y="16"/>
                      <a:pt x="319" y="17"/>
                      <a:pt x="319" y="31"/>
                    </a:cubicBezTo>
                    <a:cubicBezTo>
                      <a:pt x="319" y="38"/>
                      <a:pt x="314" y="44"/>
                      <a:pt x="310" y="49"/>
                    </a:cubicBezTo>
                    <a:lnTo>
                      <a:pt x="229" y="13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2" name="Freeform 1513"/>
              <p:cNvSpPr>
                <a:spLocks noEditPoint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3765551" y="2944813"/>
                <a:ext cx="69850" cy="155575"/>
              </a:xfrm>
              <a:custGeom>
                <a:avLst/>
                <a:gdLst>
                  <a:gd name="T0" fmla="*/ 97 w 106"/>
                  <a:gd name="T1" fmla="*/ 13 h 235"/>
                  <a:gd name="T2" fmla="*/ 83 w 106"/>
                  <a:gd name="T3" fmla="*/ 0 h 235"/>
                  <a:gd name="T4" fmla="*/ 63 w 106"/>
                  <a:gd name="T5" fmla="*/ 19 h 235"/>
                  <a:gd name="T6" fmla="*/ 77 w 106"/>
                  <a:gd name="T7" fmla="*/ 33 h 235"/>
                  <a:gd name="T8" fmla="*/ 97 w 106"/>
                  <a:gd name="T9" fmla="*/ 13 h 235"/>
                  <a:gd name="T10" fmla="*/ 26 w 106"/>
                  <a:gd name="T11" fmla="*/ 191 h 235"/>
                  <a:gd name="T12" fmla="*/ 22 w 106"/>
                  <a:gd name="T13" fmla="*/ 205 h 235"/>
                  <a:gd name="T14" fmla="*/ 56 w 106"/>
                  <a:gd name="T15" fmla="*/ 235 h 235"/>
                  <a:gd name="T16" fmla="*/ 106 w 106"/>
                  <a:gd name="T17" fmla="*/ 181 h 235"/>
                  <a:gd name="T18" fmla="*/ 100 w 106"/>
                  <a:gd name="T19" fmla="*/ 177 h 235"/>
                  <a:gd name="T20" fmla="*/ 94 w 106"/>
                  <a:gd name="T21" fmla="*/ 183 h 235"/>
                  <a:gd name="T22" fmla="*/ 57 w 106"/>
                  <a:gd name="T23" fmla="*/ 225 h 235"/>
                  <a:gd name="T24" fmla="*/ 48 w 106"/>
                  <a:gd name="T25" fmla="*/ 213 h 235"/>
                  <a:gd name="T26" fmla="*/ 54 w 106"/>
                  <a:gd name="T27" fmla="*/ 191 h 235"/>
                  <a:gd name="T28" fmla="*/ 65 w 106"/>
                  <a:gd name="T29" fmla="*/ 163 h 235"/>
                  <a:gd name="T30" fmla="*/ 82 w 106"/>
                  <a:gd name="T31" fmla="*/ 118 h 235"/>
                  <a:gd name="T32" fmla="*/ 84 w 106"/>
                  <a:gd name="T33" fmla="*/ 107 h 235"/>
                  <a:gd name="T34" fmla="*/ 51 w 106"/>
                  <a:gd name="T35" fmla="*/ 78 h 235"/>
                  <a:gd name="T36" fmla="*/ 0 w 106"/>
                  <a:gd name="T37" fmla="*/ 131 h 235"/>
                  <a:gd name="T38" fmla="*/ 6 w 106"/>
                  <a:gd name="T39" fmla="*/ 135 h 235"/>
                  <a:gd name="T40" fmla="*/ 12 w 106"/>
                  <a:gd name="T41" fmla="*/ 130 h 235"/>
                  <a:gd name="T42" fmla="*/ 50 w 106"/>
                  <a:gd name="T43" fmla="*/ 87 h 235"/>
                  <a:gd name="T44" fmla="*/ 58 w 106"/>
                  <a:gd name="T45" fmla="*/ 100 h 235"/>
                  <a:gd name="T46" fmla="*/ 48 w 106"/>
                  <a:gd name="T47" fmla="*/ 134 h 235"/>
                  <a:gd name="T48" fmla="*/ 26 w 106"/>
                  <a:gd name="T49" fmla="*/ 191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235">
                    <a:moveTo>
                      <a:pt x="97" y="13"/>
                    </a:moveTo>
                    <a:cubicBezTo>
                      <a:pt x="97" y="8"/>
                      <a:pt x="93" y="0"/>
                      <a:pt x="83" y="0"/>
                    </a:cubicBezTo>
                    <a:cubicBezTo>
                      <a:pt x="73" y="0"/>
                      <a:pt x="63" y="9"/>
                      <a:pt x="63" y="19"/>
                    </a:cubicBezTo>
                    <a:cubicBezTo>
                      <a:pt x="63" y="25"/>
                      <a:pt x="68" y="33"/>
                      <a:pt x="77" y="33"/>
                    </a:cubicBezTo>
                    <a:cubicBezTo>
                      <a:pt x="87" y="33"/>
                      <a:pt x="97" y="23"/>
                      <a:pt x="97" y="13"/>
                    </a:cubicBezTo>
                    <a:close/>
                    <a:moveTo>
                      <a:pt x="26" y="191"/>
                    </a:moveTo>
                    <a:cubicBezTo>
                      <a:pt x="24" y="195"/>
                      <a:pt x="22" y="199"/>
                      <a:pt x="22" y="205"/>
                    </a:cubicBezTo>
                    <a:cubicBezTo>
                      <a:pt x="22" y="222"/>
                      <a:pt x="36" y="235"/>
                      <a:pt x="56" y="235"/>
                    </a:cubicBezTo>
                    <a:cubicBezTo>
                      <a:pt x="90" y="235"/>
                      <a:pt x="106" y="187"/>
                      <a:pt x="106" y="181"/>
                    </a:cubicBezTo>
                    <a:cubicBezTo>
                      <a:pt x="106" y="177"/>
                      <a:pt x="101" y="177"/>
                      <a:pt x="100" y="177"/>
                    </a:cubicBezTo>
                    <a:cubicBezTo>
                      <a:pt x="95" y="177"/>
                      <a:pt x="95" y="179"/>
                      <a:pt x="94" y="183"/>
                    </a:cubicBezTo>
                    <a:cubicBezTo>
                      <a:pt x="86" y="211"/>
                      <a:pt x="70" y="225"/>
                      <a:pt x="57" y="225"/>
                    </a:cubicBezTo>
                    <a:cubicBezTo>
                      <a:pt x="50" y="225"/>
                      <a:pt x="48" y="220"/>
                      <a:pt x="48" y="213"/>
                    </a:cubicBezTo>
                    <a:cubicBezTo>
                      <a:pt x="48" y="205"/>
                      <a:pt x="50" y="198"/>
                      <a:pt x="54" y="191"/>
                    </a:cubicBezTo>
                    <a:cubicBezTo>
                      <a:pt x="57" y="181"/>
                      <a:pt x="61" y="172"/>
                      <a:pt x="65" y="163"/>
                    </a:cubicBezTo>
                    <a:cubicBezTo>
                      <a:pt x="68" y="154"/>
                      <a:pt x="80" y="123"/>
                      <a:pt x="82" y="118"/>
                    </a:cubicBezTo>
                    <a:cubicBezTo>
                      <a:pt x="83" y="115"/>
                      <a:pt x="84" y="111"/>
                      <a:pt x="84" y="107"/>
                    </a:cubicBezTo>
                    <a:cubicBezTo>
                      <a:pt x="84" y="91"/>
                      <a:pt x="70" y="78"/>
                      <a:pt x="51" y="78"/>
                    </a:cubicBezTo>
                    <a:cubicBezTo>
                      <a:pt x="16" y="78"/>
                      <a:pt x="0" y="125"/>
                      <a:pt x="0" y="131"/>
                    </a:cubicBezTo>
                    <a:cubicBezTo>
                      <a:pt x="0" y="135"/>
                      <a:pt x="5" y="135"/>
                      <a:pt x="6" y="135"/>
                    </a:cubicBezTo>
                    <a:cubicBezTo>
                      <a:pt x="11" y="135"/>
                      <a:pt x="11" y="134"/>
                      <a:pt x="12" y="130"/>
                    </a:cubicBezTo>
                    <a:cubicBezTo>
                      <a:pt x="21" y="100"/>
                      <a:pt x="37" y="87"/>
                      <a:pt x="50" y="87"/>
                    </a:cubicBezTo>
                    <a:cubicBezTo>
                      <a:pt x="55" y="87"/>
                      <a:pt x="58" y="90"/>
                      <a:pt x="58" y="100"/>
                    </a:cubicBezTo>
                    <a:cubicBezTo>
                      <a:pt x="58" y="108"/>
                      <a:pt x="56" y="113"/>
                      <a:pt x="48" y="134"/>
                    </a:cubicBezTo>
                    <a:lnTo>
                      <a:pt x="26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3" name="Freeform 1514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883026" y="3014663"/>
                <a:ext cx="46038" cy="80963"/>
              </a:xfrm>
              <a:custGeom>
                <a:avLst/>
                <a:gdLst>
                  <a:gd name="T0" fmla="*/ 13 w 69"/>
                  <a:gd name="T1" fmla="*/ 121 h 121"/>
                  <a:gd name="T2" fmla="*/ 69 w 69"/>
                  <a:gd name="T3" fmla="*/ 44 h 121"/>
                  <a:gd name="T4" fmla="*/ 29 w 69"/>
                  <a:gd name="T5" fmla="*/ 0 h 121"/>
                  <a:gd name="T6" fmla="*/ 0 w 69"/>
                  <a:gd name="T7" fmla="*/ 28 h 121"/>
                  <a:gd name="T8" fmla="*/ 29 w 69"/>
                  <a:gd name="T9" fmla="*/ 54 h 121"/>
                  <a:gd name="T10" fmla="*/ 38 w 69"/>
                  <a:gd name="T11" fmla="*/ 53 h 121"/>
                  <a:gd name="T12" fmla="*/ 42 w 69"/>
                  <a:gd name="T13" fmla="*/ 52 h 121"/>
                  <a:gd name="T14" fmla="*/ 49 w 69"/>
                  <a:gd name="T15" fmla="*/ 59 h 121"/>
                  <a:gd name="T16" fmla="*/ 9 w 69"/>
                  <a:gd name="T17" fmla="*/ 111 h 121"/>
                  <a:gd name="T18" fmla="*/ 13 w 69"/>
                  <a:gd name="T1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121">
                    <a:moveTo>
                      <a:pt x="13" y="121"/>
                    </a:moveTo>
                    <a:cubicBezTo>
                      <a:pt x="46" y="105"/>
                      <a:pt x="69" y="74"/>
                      <a:pt x="69" y="44"/>
                    </a:cubicBezTo>
                    <a:cubicBezTo>
                      <a:pt x="69" y="19"/>
                      <a:pt x="51" y="0"/>
                      <a:pt x="29" y="0"/>
                    </a:cubicBezTo>
                    <a:cubicBezTo>
                      <a:pt x="12" y="0"/>
                      <a:pt x="0" y="11"/>
                      <a:pt x="0" y="28"/>
                    </a:cubicBezTo>
                    <a:cubicBezTo>
                      <a:pt x="0" y="44"/>
                      <a:pt x="11" y="54"/>
                      <a:pt x="29" y="54"/>
                    </a:cubicBezTo>
                    <a:cubicBezTo>
                      <a:pt x="32" y="54"/>
                      <a:pt x="35" y="53"/>
                      <a:pt x="38" y="53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46" y="52"/>
                      <a:pt x="49" y="55"/>
                      <a:pt x="49" y="59"/>
                    </a:cubicBezTo>
                    <a:cubicBezTo>
                      <a:pt x="49" y="75"/>
                      <a:pt x="35" y="93"/>
                      <a:pt x="9" y="111"/>
                    </a:cubicBezTo>
                    <a:lnTo>
                      <a:pt x="13" y="12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4" name="Freeform 1515"/>
              <p:cNvSpPr>
                <a:spLocks noEditPoint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4040188" y="2895600"/>
                <a:ext cx="133350" cy="157163"/>
              </a:xfrm>
              <a:custGeom>
                <a:avLst/>
                <a:gdLst>
                  <a:gd name="T0" fmla="*/ 202 w 202"/>
                  <a:gd name="T1" fmla="*/ 197 h 235"/>
                  <a:gd name="T2" fmla="*/ 180 w 202"/>
                  <a:gd name="T3" fmla="*/ 206 h 235"/>
                  <a:gd name="T4" fmla="*/ 165 w 202"/>
                  <a:gd name="T5" fmla="*/ 177 h 235"/>
                  <a:gd name="T6" fmla="*/ 165 w 202"/>
                  <a:gd name="T7" fmla="*/ 80 h 235"/>
                  <a:gd name="T8" fmla="*/ 155 w 202"/>
                  <a:gd name="T9" fmla="*/ 28 h 235"/>
                  <a:gd name="T10" fmla="*/ 93 w 202"/>
                  <a:gd name="T11" fmla="*/ 0 h 235"/>
                  <a:gd name="T12" fmla="*/ 10 w 202"/>
                  <a:gd name="T13" fmla="*/ 56 h 235"/>
                  <a:gd name="T14" fmla="*/ 31 w 202"/>
                  <a:gd name="T15" fmla="*/ 78 h 235"/>
                  <a:gd name="T16" fmla="*/ 54 w 202"/>
                  <a:gd name="T17" fmla="*/ 57 h 235"/>
                  <a:gd name="T18" fmla="*/ 53 w 202"/>
                  <a:gd name="T19" fmla="*/ 49 h 235"/>
                  <a:gd name="T20" fmla="*/ 51 w 202"/>
                  <a:gd name="T21" fmla="*/ 37 h 235"/>
                  <a:gd name="T22" fmla="*/ 87 w 202"/>
                  <a:gd name="T23" fmla="*/ 12 h 235"/>
                  <a:gd name="T24" fmla="*/ 125 w 202"/>
                  <a:gd name="T25" fmla="*/ 54 h 235"/>
                  <a:gd name="T26" fmla="*/ 125 w 202"/>
                  <a:gd name="T27" fmla="*/ 84 h 235"/>
                  <a:gd name="T28" fmla="*/ 18 w 202"/>
                  <a:gd name="T29" fmla="*/ 138 h 235"/>
                  <a:gd name="T30" fmla="*/ 0 w 202"/>
                  <a:gd name="T31" fmla="*/ 181 h 235"/>
                  <a:gd name="T32" fmla="*/ 53 w 202"/>
                  <a:gd name="T33" fmla="*/ 235 h 235"/>
                  <a:gd name="T34" fmla="*/ 125 w 202"/>
                  <a:gd name="T35" fmla="*/ 198 h 235"/>
                  <a:gd name="T36" fmla="*/ 157 w 202"/>
                  <a:gd name="T37" fmla="*/ 235 h 235"/>
                  <a:gd name="T38" fmla="*/ 202 w 202"/>
                  <a:gd name="T39" fmla="*/ 210 h 235"/>
                  <a:gd name="T40" fmla="*/ 202 w 202"/>
                  <a:gd name="T41" fmla="*/ 197 h 235"/>
                  <a:gd name="T42" fmla="*/ 125 w 202"/>
                  <a:gd name="T43" fmla="*/ 168 h 235"/>
                  <a:gd name="T44" fmla="*/ 112 w 202"/>
                  <a:gd name="T45" fmla="*/ 194 h 235"/>
                  <a:gd name="T46" fmla="*/ 76 w 202"/>
                  <a:gd name="T47" fmla="*/ 206 h 235"/>
                  <a:gd name="T48" fmla="*/ 44 w 202"/>
                  <a:gd name="T49" fmla="*/ 167 h 235"/>
                  <a:gd name="T50" fmla="*/ 44 w 202"/>
                  <a:gd name="T51" fmla="*/ 165 h 235"/>
                  <a:gd name="T52" fmla="*/ 125 w 202"/>
                  <a:gd name="T53" fmla="*/ 96 h 235"/>
                  <a:gd name="T54" fmla="*/ 125 w 202"/>
                  <a:gd name="T55" fmla="*/ 1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2" h="235">
                    <a:moveTo>
                      <a:pt x="202" y="197"/>
                    </a:moveTo>
                    <a:cubicBezTo>
                      <a:pt x="194" y="204"/>
                      <a:pt x="188" y="206"/>
                      <a:pt x="180" y="206"/>
                    </a:cubicBezTo>
                    <a:cubicBezTo>
                      <a:pt x="169" y="206"/>
                      <a:pt x="165" y="199"/>
                      <a:pt x="165" y="177"/>
                    </a:cubicBezTo>
                    <a:lnTo>
                      <a:pt x="165" y="80"/>
                    </a:lnTo>
                    <a:cubicBezTo>
                      <a:pt x="165" y="54"/>
                      <a:pt x="163" y="40"/>
                      <a:pt x="155" y="28"/>
                    </a:cubicBezTo>
                    <a:cubicBezTo>
                      <a:pt x="144" y="10"/>
                      <a:pt x="123" y="0"/>
                      <a:pt x="93" y="0"/>
                    </a:cubicBezTo>
                    <a:cubicBezTo>
                      <a:pt x="47" y="0"/>
                      <a:pt x="10" y="25"/>
                      <a:pt x="10" y="56"/>
                    </a:cubicBezTo>
                    <a:cubicBezTo>
                      <a:pt x="10" y="68"/>
                      <a:pt x="20" y="78"/>
                      <a:pt x="31" y="78"/>
                    </a:cubicBezTo>
                    <a:cubicBezTo>
                      <a:pt x="43" y="78"/>
                      <a:pt x="54" y="68"/>
                      <a:pt x="54" y="57"/>
                    </a:cubicBezTo>
                    <a:cubicBezTo>
                      <a:pt x="54" y="55"/>
                      <a:pt x="53" y="52"/>
                      <a:pt x="53" y="49"/>
                    </a:cubicBezTo>
                    <a:cubicBezTo>
                      <a:pt x="52" y="44"/>
                      <a:pt x="51" y="40"/>
                      <a:pt x="51" y="37"/>
                    </a:cubicBezTo>
                    <a:cubicBezTo>
                      <a:pt x="51" y="23"/>
                      <a:pt x="67" y="12"/>
                      <a:pt x="87" y="12"/>
                    </a:cubicBezTo>
                    <a:cubicBezTo>
                      <a:pt x="111" y="12"/>
                      <a:pt x="125" y="27"/>
                      <a:pt x="125" y="54"/>
                    </a:cubicBezTo>
                    <a:lnTo>
                      <a:pt x="125" y="84"/>
                    </a:lnTo>
                    <a:cubicBezTo>
                      <a:pt x="48" y="115"/>
                      <a:pt x="40" y="119"/>
                      <a:pt x="18" y="138"/>
                    </a:cubicBezTo>
                    <a:cubicBezTo>
                      <a:pt x="7" y="148"/>
                      <a:pt x="0" y="165"/>
                      <a:pt x="0" y="181"/>
                    </a:cubicBezTo>
                    <a:cubicBezTo>
                      <a:pt x="0" y="213"/>
                      <a:pt x="22" y="235"/>
                      <a:pt x="53" y="235"/>
                    </a:cubicBezTo>
                    <a:cubicBezTo>
                      <a:pt x="74" y="235"/>
                      <a:pt x="95" y="224"/>
                      <a:pt x="125" y="198"/>
                    </a:cubicBezTo>
                    <a:cubicBezTo>
                      <a:pt x="128" y="224"/>
                      <a:pt x="137" y="235"/>
                      <a:pt x="157" y="235"/>
                    </a:cubicBezTo>
                    <a:cubicBezTo>
                      <a:pt x="174" y="235"/>
                      <a:pt x="185" y="229"/>
                      <a:pt x="202" y="210"/>
                    </a:cubicBezTo>
                    <a:lnTo>
                      <a:pt x="202" y="197"/>
                    </a:lnTo>
                    <a:close/>
                    <a:moveTo>
                      <a:pt x="125" y="168"/>
                    </a:moveTo>
                    <a:cubicBezTo>
                      <a:pt x="125" y="184"/>
                      <a:pt x="122" y="188"/>
                      <a:pt x="112" y="194"/>
                    </a:cubicBezTo>
                    <a:cubicBezTo>
                      <a:pt x="100" y="201"/>
                      <a:pt x="86" y="206"/>
                      <a:pt x="76" y="206"/>
                    </a:cubicBezTo>
                    <a:cubicBezTo>
                      <a:pt x="58" y="206"/>
                      <a:pt x="44" y="189"/>
                      <a:pt x="44" y="167"/>
                    </a:cubicBezTo>
                    <a:lnTo>
                      <a:pt x="44" y="165"/>
                    </a:lnTo>
                    <a:cubicBezTo>
                      <a:pt x="44" y="136"/>
                      <a:pt x="65" y="118"/>
                      <a:pt x="125" y="96"/>
                    </a:cubicBezTo>
                    <a:lnTo>
                      <a:pt x="125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5" name="Freeform 1516"/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4178301" y="2895600"/>
                <a:ext cx="153988" cy="153988"/>
              </a:xfrm>
              <a:custGeom>
                <a:avLst/>
                <a:gdLst>
                  <a:gd name="T0" fmla="*/ 0 w 234"/>
                  <a:gd name="T1" fmla="*/ 31 h 230"/>
                  <a:gd name="T2" fmla="*/ 13 w 234"/>
                  <a:gd name="T3" fmla="*/ 29 h 230"/>
                  <a:gd name="T4" fmla="*/ 32 w 234"/>
                  <a:gd name="T5" fmla="*/ 61 h 230"/>
                  <a:gd name="T6" fmla="*/ 32 w 234"/>
                  <a:gd name="T7" fmla="*/ 185 h 230"/>
                  <a:gd name="T8" fmla="*/ 1 w 234"/>
                  <a:gd name="T9" fmla="*/ 222 h 230"/>
                  <a:gd name="T10" fmla="*/ 1 w 234"/>
                  <a:gd name="T11" fmla="*/ 230 h 230"/>
                  <a:gd name="T12" fmla="*/ 107 w 234"/>
                  <a:gd name="T13" fmla="*/ 230 h 230"/>
                  <a:gd name="T14" fmla="*/ 107 w 234"/>
                  <a:gd name="T15" fmla="*/ 222 h 230"/>
                  <a:gd name="T16" fmla="*/ 74 w 234"/>
                  <a:gd name="T17" fmla="*/ 196 h 230"/>
                  <a:gd name="T18" fmla="*/ 74 w 234"/>
                  <a:gd name="T19" fmla="*/ 56 h 230"/>
                  <a:gd name="T20" fmla="*/ 125 w 234"/>
                  <a:gd name="T21" fmla="*/ 28 h 230"/>
                  <a:gd name="T22" fmla="*/ 161 w 234"/>
                  <a:gd name="T23" fmla="*/ 76 h 230"/>
                  <a:gd name="T24" fmla="*/ 161 w 234"/>
                  <a:gd name="T25" fmla="*/ 180 h 230"/>
                  <a:gd name="T26" fmla="*/ 130 w 234"/>
                  <a:gd name="T27" fmla="*/ 222 h 230"/>
                  <a:gd name="T28" fmla="*/ 130 w 234"/>
                  <a:gd name="T29" fmla="*/ 230 h 230"/>
                  <a:gd name="T30" fmla="*/ 234 w 234"/>
                  <a:gd name="T31" fmla="*/ 230 h 230"/>
                  <a:gd name="T32" fmla="*/ 234 w 234"/>
                  <a:gd name="T33" fmla="*/ 222 h 230"/>
                  <a:gd name="T34" fmla="*/ 203 w 234"/>
                  <a:gd name="T35" fmla="*/ 189 h 230"/>
                  <a:gd name="T36" fmla="*/ 203 w 234"/>
                  <a:gd name="T37" fmla="*/ 75 h 230"/>
                  <a:gd name="T38" fmla="*/ 144 w 234"/>
                  <a:gd name="T39" fmla="*/ 0 h 230"/>
                  <a:gd name="T40" fmla="*/ 72 w 234"/>
                  <a:gd name="T41" fmla="*/ 41 h 230"/>
                  <a:gd name="T42" fmla="*/ 72 w 234"/>
                  <a:gd name="T43" fmla="*/ 1 h 230"/>
                  <a:gd name="T44" fmla="*/ 69 w 234"/>
                  <a:gd name="T45" fmla="*/ 0 h 230"/>
                  <a:gd name="T46" fmla="*/ 0 w 234"/>
                  <a:gd name="T47" fmla="*/ 23 h 230"/>
                  <a:gd name="T48" fmla="*/ 0 w 234"/>
                  <a:gd name="T49" fmla="*/ 31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4" h="230">
                    <a:moveTo>
                      <a:pt x="0" y="31"/>
                    </a:moveTo>
                    <a:cubicBezTo>
                      <a:pt x="3" y="30"/>
                      <a:pt x="8" y="29"/>
                      <a:pt x="13" y="29"/>
                    </a:cubicBezTo>
                    <a:cubicBezTo>
                      <a:pt x="27" y="29"/>
                      <a:pt x="32" y="37"/>
                      <a:pt x="32" y="61"/>
                    </a:cubicBezTo>
                    <a:lnTo>
                      <a:pt x="32" y="185"/>
                    </a:lnTo>
                    <a:cubicBezTo>
                      <a:pt x="32" y="213"/>
                      <a:pt x="26" y="220"/>
                      <a:pt x="1" y="222"/>
                    </a:cubicBezTo>
                    <a:lnTo>
                      <a:pt x="1" y="230"/>
                    </a:lnTo>
                    <a:lnTo>
                      <a:pt x="107" y="230"/>
                    </a:lnTo>
                    <a:lnTo>
                      <a:pt x="107" y="222"/>
                    </a:lnTo>
                    <a:cubicBezTo>
                      <a:pt x="81" y="220"/>
                      <a:pt x="74" y="214"/>
                      <a:pt x="74" y="196"/>
                    </a:cubicBezTo>
                    <a:lnTo>
                      <a:pt x="74" y="56"/>
                    </a:lnTo>
                    <a:cubicBezTo>
                      <a:pt x="98" y="34"/>
                      <a:pt x="108" y="28"/>
                      <a:pt x="125" y="28"/>
                    </a:cubicBezTo>
                    <a:cubicBezTo>
                      <a:pt x="149" y="28"/>
                      <a:pt x="161" y="43"/>
                      <a:pt x="161" y="76"/>
                    </a:cubicBezTo>
                    <a:lnTo>
                      <a:pt x="161" y="180"/>
                    </a:lnTo>
                    <a:cubicBezTo>
                      <a:pt x="161" y="212"/>
                      <a:pt x="155" y="220"/>
                      <a:pt x="130" y="222"/>
                    </a:cubicBezTo>
                    <a:lnTo>
                      <a:pt x="130" y="230"/>
                    </a:lnTo>
                    <a:lnTo>
                      <a:pt x="234" y="230"/>
                    </a:lnTo>
                    <a:lnTo>
                      <a:pt x="234" y="222"/>
                    </a:lnTo>
                    <a:cubicBezTo>
                      <a:pt x="209" y="220"/>
                      <a:pt x="203" y="214"/>
                      <a:pt x="203" y="189"/>
                    </a:cubicBezTo>
                    <a:lnTo>
                      <a:pt x="203" y="75"/>
                    </a:lnTo>
                    <a:cubicBezTo>
                      <a:pt x="203" y="28"/>
                      <a:pt x="181" y="0"/>
                      <a:pt x="144" y="0"/>
                    </a:cubicBezTo>
                    <a:cubicBezTo>
                      <a:pt x="121" y="0"/>
                      <a:pt x="106" y="9"/>
                      <a:pt x="72" y="41"/>
                    </a:cubicBezTo>
                    <a:lnTo>
                      <a:pt x="72" y="1"/>
                    </a:lnTo>
                    <a:lnTo>
                      <a:pt x="69" y="0"/>
                    </a:lnTo>
                    <a:cubicBezTo>
                      <a:pt x="44" y="9"/>
                      <a:pt x="27" y="15"/>
                      <a:pt x="0" y="23"/>
                    </a:cubicBezTo>
                    <a:lnTo>
                      <a:pt x="0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6" name="Freeform 1517"/>
              <p:cNvSpPr>
                <a:spLocks noEditPoint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4344988" y="2822575"/>
                <a:ext cx="152400" cy="230188"/>
              </a:xfrm>
              <a:custGeom>
                <a:avLst/>
                <a:gdLst>
                  <a:gd name="T0" fmla="*/ 158 w 232"/>
                  <a:gd name="T1" fmla="*/ 346 h 346"/>
                  <a:gd name="T2" fmla="*/ 232 w 232"/>
                  <a:gd name="T3" fmla="*/ 320 h 346"/>
                  <a:gd name="T4" fmla="*/ 232 w 232"/>
                  <a:gd name="T5" fmla="*/ 312 h 346"/>
                  <a:gd name="T6" fmla="*/ 220 w 232"/>
                  <a:gd name="T7" fmla="*/ 312 h 346"/>
                  <a:gd name="T8" fmla="*/ 198 w 232"/>
                  <a:gd name="T9" fmla="*/ 284 h 346"/>
                  <a:gd name="T10" fmla="*/ 198 w 232"/>
                  <a:gd name="T11" fmla="*/ 1 h 346"/>
                  <a:gd name="T12" fmla="*/ 196 w 232"/>
                  <a:gd name="T13" fmla="*/ 0 h 346"/>
                  <a:gd name="T14" fmla="*/ 123 w 232"/>
                  <a:gd name="T15" fmla="*/ 22 h 346"/>
                  <a:gd name="T16" fmla="*/ 123 w 232"/>
                  <a:gd name="T17" fmla="*/ 30 h 346"/>
                  <a:gd name="T18" fmla="*/ 134 w 232"/>
                  <a:gd name="T19" fmla="*/ 29 h 346"/>
                  <a:gd name="T20" fmla="*/ 157 w 232"/>
                  <a:gd name="T21" fmla="*/ 55 h 346"/>
                  <a:gd name="T22" fmla="*/ 157 w 232"/>
                  <a:gd name="T23" fmla="*/ 133 h 346"/>
                  <a:gd name="T24" fmla="*/ 104 w 232"/>
                  <a:gd name="T25" fmla="*/ 111 h 346"/>
                  <a:gd name="T26" fmla="*/ 0 w 232"/>
                  <a:gd name="T27" fmla="*/ 238 h 346"/>
                  <a:gd name="T28" fmla="*/ 93 w 232"/>
                  <a:gd name="T29" fmla="*/ 346 h 346"/>
                  <a:gd name="T30" fmla="*/ 157 w 232"/>
                  <a:gd name="T31" fmla="*/ 312 h 346"/>
                  <a:gd name="T32" fmla="*/ 157 w 232"/>
                  <a:gd name="T33" fmla="*/ 344 h 346"/>
                  <a:gd name="T34" fmla="*/ 158 w 232"/>
                  <a:gd name="T35" fmla="*/ 346 h 346"/>
                  <a:gd name="T36" fmla="*/ 157 w 232"/>
                  <a:gd name="T37" fmla="*/ 290 h 346"/>
                  <a:gd name="T38" fmla="*/ 148 w 232"/>
                  <a:gd name="T39" fmla="*/ 305 h 346"/>
                  <a:gd name="T40" fmla="*/ 112 w 232"/>
                  <a:gd name="T41" fmla="*/ 320 h 346"/>
                  <a:gd name="T42" fmla="*/ 43 w 232"/>
                  <a:gd name="T43" fmla="*/ 218 h 346"/>
                  <a:gd name="T44" fmla="*/ 106 w 232"/>
                  <a:gd name="T45" fmla="*/ 125 h 346"/>
                  <a:gd name="T46" fmla="*/ 157 w 232"/>
                  <a:gd name="T47" fmla="*/ 175 h 346"/>
                  <a:gd name="T48" fmla="*/ 157 w 232"/>
                  <a:gd name="T49" fmla="*/ 29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2" h="346">
                    <a:moveTo>
                      <a:pt x="158" y="346"/>
                    </a:moveTo>
                    <a:lnTo>
                      <a:pt x="232" y="320"/>
                    </a:lnTo>
                    <a:lnTo>
                      <a:pt x="232" y="312"/>
                    </a:lnTo>
                    <a:cubicBezTo>
                      <a:pt x="223" y="312"/>
                      <a:pt x="222" y="312"/>
                      <a:pt x="220" y="312"/>
                    </a:cubicBezTo>
                    <a:cubicBezTo>
                      <a:pt x="202" y="312"/>
                      <a:pt x="198" y="307"/>
                      <a:pt x="198" y="284"/>
                    </a:cubicBezTo>
                    <a:lnTo>
                      <a:pt x="198" y="1"/>
                    </a:lnTo>
                    <a:lnTo>
                      <a:pt x="196" y="0"/>
                    </a:lnTo>
                    <a:cubicBezTo>
                      <a:pt x="172" y="9"/>
                      <a:pt x="154" y="14"/>
                      <a:pt x="123" y="22"/>
                    </a:cubicBezTo>
                    <a:lnTo>
                      <a:pt x="123" y="30"/>
                    </a:lnTo>
                    <a:cubicBezTo>
                      <a:pt x="127" y="29"/>
                      <a:pt x="130" y="29"/>
                      <a:pt x="134" y="29"/>
                    </a:cubicBezTo>
                    <a:cubicBezTo>
                      <a:pt x="152" y="29"/>
                      <a:pt x="157" y="34"/>
                      <a:pt x="157" y="55"/>
                    </a:cubicBezTo>
                    <a:lnTo>
                      <a:pt x="157" y="133"/>
                    </a:lnTo>
                    <a:cubicBezTo>
                      <a:pt x="138" y="117"/>
                      <a:pt x="124" y="111"/>
                      <a:pt x="104" y="111"/>
                    </a:cubicBezTo>
                    <a:cubicBezTo>
                      <a:pt x="47" y="111"/>
                      <a:pt x="0" y="168"/>
                      <a:pt x="0" y="238"/>
                    </a:cubicBezTo>
                    <a:cubicBezTo>
                      <a:pt x="0" y="302"/>
                      <a:pt x="38" y="346"/>
                      <a:pt x="93" y="346"/>
                    </a:cubicBezTo>
                    <a:cubicBezTo>
                      <a:pt x="121" y="346"/>
                      <a:pt x="140" y="336"/>
                      <a:pt x="157" y="312"/>
                    </a:cubicBezTo>
                    <a:lnTo>
                      <a:pt x="157" y="344"/>
                    </a:lnTo>
                    <a:lnTo>
                      <a:pt x="158" y="346"/>
                    </a:lnTo>
                    <a:close/>
                    <a:moveTo>
                      <a:pt x="157" y="290"/>
                    </a:moveTo>
                    <a:cubicBezTo>
                      <a:pt x="157" y="293"/>
                      <a:pt x="153" y="299"/>
                      <a:pt x="148" y="305"/>
                    </a:cubicBezTo>
                    <a:cubicBezTo>
                      <a:pt x="139" y="315"/>
                      <a:pt x="127" y="320"/>
                      <a:pt x="112" y="320"/>
                    </a:cubicBezTo>
                    <a:cubicBezTo>
                      <a:pt x="71" y="320"/>
                      <a:pt x="43" y="280"/>
                      <a:pt x="43" y="218"/>
                    </a:cubicBezTo>
                    <a:cubicBezTo>
                      <a:pt x="43" y="162"/>
                      <a:pt x="68" y="125"/>
                      <a:pt x="106" y="125"/>
                    </a:cubicBezTo>
                    <a:cubicBezTo>
                      <a:pt x="132" y="125"/>
                      <a:pt x="157" y="149"/>
                      <a:pt x="157" y="175"/>
                    </a:cubicBezTo>
                    <a:lnTo>
                      <a:pt x="157" y="2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7" name="Freeform 1518"/>
              <p:cNvSpPr/>
              <p:nvPr>
                <p:custDataLst>
                  <p:tags r:id="rId55"/>
                </p:custDataLst>
              </p:nvPr>
            </p:nvSpPr>
            <p:spPr bwMode="auto">
              <a:xfrm>
                <a:off x="4592638" y="2901950"/>
                <a:ext cx="177800" cy="217488"/>
              </a:xfrm>
              <a:custGeom>
                <a:avLst/>
                <a:gdLst>
                  <a:gd name="T0" fmla="*/ 100 w 270"/>
                  <a:gd name="T1" fmla="*/ 46 h 328"/>
                  <a:gd name="T2" fmla="*/ 107 w 270"/>
                  <a:gd name="T3" fmla="*/ 14 h 328"/>
                  <a:gd name="T4" fmla="*/ 93 w 270"/>
                  <a:gd name="T5" fmla="*/ 0 h 328"/>
                  <a:gd name="T6" fmla="*/ 73 w 270"/>
                  <a:gd name="T7" fmla="*/ 18 h 328"/>
                  <a:gd name="T8" fmla="*/ 1 w 270"/>
                  <a:gd name="T9" fmla="*/ 307 h 328"/>
                  <a:gd name="T10" fmla="*/ 0 w 270"/>
                  <a:gd name="T11" fmla="*/ 315 h 328"/>
                  <a:gd name="T12" fmla="*/ 13 w 270"/>
                  <a:gd name="T13" fmla="*/ 328 h 328"/>
                  <a:gd name="T14" fmla="*/ 31 w 270"/>
                  <a:gd name="T15" fmla="*/ 318 h 328"/>
                  <a:gd name="T16" fmla="*/ 58 w 270"/>
                  <a:gd name="T17" fmla="*/ 211 h 328"/>
                  <a:gd name="T18" fmla="*/ 107 w 270"/>
                  <a:gd name="T19" fmla="*/ 226 h 328"/>
                  <a:gd name="T20" fmla="*/ 173 w 270"/>
                  <a:gd name="T21" fmla="*/ 190 h 328"/>
                  <a:gd name="T22" fmla="*/ 218 w 270"/>
                  <a:gd name="T23" fmla="*/ 226 h 328"/>
                  <a:gd name="T24" fmla="*/ 255 w 270"/>
                  <a:gd name="T25" fmla="*/ 199 h 328"/>
                  <a:gd name="T26" fmla="*/ 270 w 270"/>
                  <a:gd name="T27" fmla="*/ 149 h 328"/>
                  <a:gd name="T28" fmla="*/ 264 w 270"/>
                  <a:gd name="T29" fmla="*/ 144 h 328"/>
                  <a:gd name="T30" fmla="*/ 257 w 270"/>
                  <a:gd name="T31" fmla="*/ 153 h 328"/>
                  <a:gd name="T32" fmla="*/ 219 w 270"/>
                  <a:gd name="T33" fmla="*/ 215 h 328"/>
                  <a:gd name="T34" fmla="*/ 204 w 270"/>
                  <a:gd name="T35" fmla="*/ 192 h 328"/>
                  <a:gd name="T36" fmla="*/ 214 w 270"/>
                  <a:gd name="T37" fmla="*/ 140 h 328"/>
                  <a:gd name="T38" fmla="*/ 228 w 270"/>
                  <a:gd name="T39" fmla="*/ 87 h 328"/>
                  <a:gd name="T40" fmla="*/ 236 w 270"/>
                  <a:gd name="T41" fmla="*/ 53 h 328"/>
                  <a:gd name="T42" fmla="*/ 244 w 270"/>
                  <a:gd name="T43" fmla="*/ 19 h 328"/>
                  <a:gd name="T44" fmla="*/ 229 w 270"/>
                  <a:gd name="T45" fmla="*/ 6 h 328"/>
                  <a:gd name="T46" fmla="*/ 210 w 270"/>
                  <a:gd name="T47" fmla="*/ 23 h 328"/>
                  <a:gd name="T48" fmla="*/ 187 w 270"/>
                  <a:gd name="T49" fmla="*/ 116 h 328"/>
                  <a:gd name="T50" fmla="*/ 174 w 270"/>
                  <a:gd name="T51" fmla="*/ 167 h 328"/>
                  <a:gd name="T52" fmla="*/ 109 w 270"/>
                  <a:gd name="T53" fmla="*/ 215 h 328"/>
                  <a:gd name="T54" fmla="*/ 72 w 270"/>
                  <a:gd name="T55" fmla="*/ 172 h 328"/>
                  <a:gd name="T56" fmla="*/ 79 w 270"/>
                  <a:gd name="T57" fmla="*/ 129 h 328"/>
                  <a:gd name="T58" fmla="*/ 100 w 270"/>
                  <a:gd name="T59" fmla="*/ 46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0" h="328">
                    <a:moveTo>
                      <a:pt x="100" y="46"/>
                    </a:moveTo>
                    <a:cubicBezTo>
                      <a:pt x="102" y="35"/>
                      <a:pt x="107" y="16"/>
                      <a:pt x="107" y="14"/>
                    </a:cubicBezTo>
                    <a:cubicBezTo>
                      <a:pt x="107" y="5"/>
                      <a:pt x="101" y="0"/>
                      <a:pt x="93" y="0"/>
                    </a:cubicBezTo>
                    <a:cubicBezTo>
                      <a:pt x="91" y="0"/>
                      <a:pt x="77" y="1"/>
                      <a:pt x="73" y="18"/>
                    </a:cubicBezTo>
                    <a:lnTo>
                      <a:pt x="1" y="307"/>
                    </a:lnTo>
                    <a:cubicBezTo>
                      <a:pt x="0" y="313"/>
                      <a:pt x="0" y="314"/>
                      <a:pt x="0" y="315"/>
                    </a:cubicBezTo>
                    <a:cubicBezTo>
                      <a:pt x="0" y="322"/>
                      <a:pt x="5" y="328"/>
                      <a:pt x="13" y="328"/>
                    </a:cubicBezTo>
                    <a:cubicBezTo>
                      <a:pt x="24" y="328"/>
                      <a:pt x="30" y="319"/>
                      <a:pt x="31" y="318"/>
                    </a:cubicBezTo>
                    <a:cubicBezTo>
                      <a:pt x="33" y="313"/>
                      <a:pt x="39" y="287"/>
                      <a:pt x="58" y="211"/>
                    </a:cubicBezTo>
                    <a:cubicBezTo>
                      <a:pt x="74" y="224"/>
                      <a:pt x="97" y="226"/>
                      <a:pt x="107" y="226"/>
                    </a:cubicBezTo>
                    <a:cubicBezTo>
                      <a:pt x="142" y="226"/>
                      <a:pt x="161" y="204"/>
                      <a:pt x="173" y="190"/>
                    </a:cubicBezTo>
                    <a:cubicBezTo>
                      <a:pt x="178" y="212"/>
                      <a:pt x="196" y="226"/>
                      <a:pt x="218" y="226"/>
                    </a:cubicBezTo>
                    <a:cubicBezTo>
                      <a:pt x="235" y="226"/>
                      <a:pt x="247" y="215"/>
                      <a:pt x="255" y="199"/>
                    </a:cubicBezTo>
                    <a:cubicBezTo>
                      <a:pt x="263" y="181"/>
                      <a:pt x="270" y="150"/>
                      <a:pt x="270" y="149"/>
                    </a:cubicBezTo>
                    <a:cubicBezTo>
                      <a:pt x="270" y="144"/>
                      <a:pt x="265" y="144"/>
                      <a:pt x="264" y="144"/>
                    </a:cubicBezTo>
                    <a:cubicBezTo>
                      <a:pt x="259" y="144"/>
                      <a:pt x="258" y="146"/>
                      <a:pt x="257" y="153"/>
                    </a:cubicBezTo>
                    <a:cubicBezTo>
                      <a:pt x="248" y="186"/>
                      <a:pt x="239" y="215"/>
                      <a:pt x="219" y="215"/>
                    </a:cubicBezTo>
                    <a:cubicBezTo>
                      <a:pt x="205" y="215"/>
                      <a:pt x="204" y="202"/>
                      <a:pt x="204" y="192"/>
                    </a:cubicBezTo>
                    <a:cubicBezTo>
                      <a:pt x="204" y="181"/>
                      <a:pt x="210" y="158"/>
                      <a:pt x="214" y="140"/>
                    </a:cubicBezTo>
                    <a:lnTo>
                      <a:pt x="228" y="87"/>
                    </a:lnTo>
                    <a:cubicBezTo>
                      <a:pt x="229" y="79"/>
                      <a:pt x="234" y="60"/>
                      <a:pt x="236" y="53"/>
                    </a:cubicBezTo>
                    <a:cubicBezTo>
                      <a:pt x="239" y="41"/>
                      <a:pt x="244" y="22"/>
                      <a:pt x="244" y="19"/>
                    </a:cubicBezTo>
                    <a:cubicBezTo>
                      <a:pt x="244" y="10"/>
                      <a:pt x="237" y="6"/>
                      <a:pt x="229" y="6"/>
                    </a:cubicBezTo>
                    <a:cubicBezTo>
                      <a:pt x="227" y="6"/>
                      <a:pt x="214" y="6"/>
                      <a:pt x="210" y="23"/>
                    </a:cubicBezTo>
                    <a:lnTo>
                      <a:pt x="187" y="116"/>
                    </a:lnTo>
                    <a:cubicBezTo>
                      <a:pt x="181" y="141"/>
                      <a:pt x="175" y="162"/>
                      <a:pt x="174" y="167"/>
                    </a:cubicBezTo>
                    <a:cubicBezTo>
                      <a:pt x="173" y="170"/>
                      <a:pt x="149" y="215"/>
                      <a:pt x="109" y="215"/>
                    </a:cubicBezTo>
                    <a:cubicBezTo>
                      <a:pt x="84" y="215"/>
                      <a:pt x="72" y="199"/>
                      <a:pt x="72" y="172"/>
                    </a:cubicBezTo>
                    <a:cubicBezTo>
                      <a:pt x="72" y="157"/>
                      <a:pt x="75" y="143"/>
                      <a:pt x="79" y="129"/>
                    </a:cubicBezTo>
                    <a:lnTo>
                      <a:pt x="100" y="4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8" name="Freeform 1519"/>
              <p:cNvSpPr>
                <a:spLocks noEditPoints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4889501" y="2927350"/>
                <a:ext cx="217488" cy="77788"/>
              </a:xfrm>
              <a:custGeom>
                <a:avLst/>
                <a:gdLst>
                  <a:gd name="T0" fmla="*/ 315 w 332"/>
                  <a:gd name="T1" fmla="*/ 20 h 116"/>
                  <a:gd name="T2" fmla="*/ 332 w 332"/>
                  <a:gd name="T3" fmla="*/ 10 h 116"/>
                  <a:gd name="T4" fmla="*/ 315 w 332"/>
                  <a:gd name="T5" fmla="*/ 0 h 116"/>
                  <a:gd name="T6" fmla="*/ 16 w 332"/>
                  <a:gd name="T7" fmla="*/ 0 h 116"/>
                  <a:gd name="T8" fmla="*/ 0 w 332"/>
                  <a:gd name="T9" fmla="*/ 10 h 116"/>
                  <a:gd name="T10" fmla="*/ 17 w 332"/>
                  <a:gd name="T11" fmla="*/ 20 h 116"/>
                  <a:gd name="T12" fmla="*/ 315 w 332"/>
                  <a:gd name="T13" fmla="*/ 20 h 116"/>
                  <a:gd name="T14" fmla="*/ 315 w 332"/>
                  <a:gd name="T15" fmla="*/ 116 h 116"/>
                  <a:gd name="T16" fmla="*/ 332 w 332"/>
                  <a:gd name="T17" fmla="*/ 106 h 116"/>
                  <a:gd name="T18" fmla="*/ 315 w 332"/>
                  <a:gd name="T19" fmla="*/ 96 h 116"/>
                  <a:gd name="T20" fmla="*/ 17 w 332"/>
                  <a:gd name="T21" fmla="*/ 96 h 116"/>
                  <a:gd name="T22" fmla="*/ 0 w 332"/>
                  <a:gd name="T23" fmla="*/ 106 h 116"/>
                  <a:gd name="T24" fmla="*/ 16 w 332"/>
                  <a:gd name="T25" fmla="*/ 116 h 116"/>
                  <a:gd name="T26" fmla="*/ 315 w 332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2" h="116">
                    <a:moveTo>
                      <a:pt x="315" y="20"/>
                    </a:moveTo>
                    <a:cubicBezTo>
                      <a:pt x="322" y="20"/>
                      <a:pt x="332" y="20"/>
                      <a:pt x="332" y="10"/>
                    </a:cubicBezTo>
                    <a:cubicBezTo>
                      <a:pt x="332" y="0"/>
                      <a:pt x="322" y="0"/>
                      <a:pt x="315" y="0"/>
                    </a:cubicBezTo>
                    <a:lnTo>
                      <a:pt x="16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315" y="20"/>
                    </a:lnTo>
                    <a:close/>
                    <a:moveTo>
                      <a:pt x="315" y="116"/>
                    </a:moveTo>
                    <a:cubicBezTo>
                      <a:pt x="322" y="116"/>
                      <a:pt x="332" y="116"/>
                      <a:pt x="332" y="106"/>
                    </a:cubicBezTo>
                    <a:cubicBezTo>
                      <a:pt x="332" y="96"/>
                      <a:pt x="322" y="96"/>
                      <a:pt x="315" y="96"/>
                    </a:cubicBezTo>
                    <a:lnTo>
                      <a:pt x="17" y="96"/>
                    </a:lnTo>
                    <a:cubicBezTo>
                      <a:pt x="9" y="96"/>
                      <a:pt x="0" y="96"/>
                      <a:pt x="0" y="106"/>
                    </a:cubicBezTo>
                    <a:cubicBezTo>
                      <a:pt x="0" y="116"/>
                      <a:pt x="9" y="116"/>
                      <a:pt x="16" y="116"/>
                    </a:cubicBezTo>
                    <a:lnTo>
                      <a:pt x="315" y="11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9" name="Freeform 1520"/>
              <p:cNvSpPr>
                <a:spLocks noEditPoints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5219701" y="2820988"/>
                <a:ext cx="206375" cy="228600"/>
              </a:xfrm>
              <a:custGeom>
                <a:avLst/>
                <a:gdLst>
                  <a:gd name="T0" fmla="*/ 122 w 312"/>
                  <a:gd name="T1" fmla="*/ 174 h 342"/>
                  <a:gd name="T2" fmla="*/ 176 w 312"/>
                  <a:gd name="T3" fmla="*/ 185 h 342"/>
                  <a:gd name="T4" fmla="*/ 202 w 312"/>
                  <a:gd name="T5" fmla="*/ 230 h 342"/>
                  <a:gd name="T6" fmla="*/ 211 w 312"/>
                  <a:gd name="T7" fmla="*/ 243 h 342"/>
                  <a:gd name="T8" fmla="*/ 219 w 312"/>
                  <a:gd name="T9" fmla="*/ 227 h 342"/>
                  <a:gd name="T10" fmla="*/ 219 w 312"/>
                  <a:gd name="T11" fmla="*/ 92 h 342"/>
                  <a:gd name="T12" fmla="*/ 211 w 312"/>
                  <a:gd name="T13" fmla="*/ 76 h 342"/>
                  <a:gd name="T14" fmla="*/ 202 w 312"/>
                  <a:gd name="T15" fmla="*/ 88 h 342"/>
                  <a:gd name="T16" fmla="*/ 122 w 312"/>
                  <a:gd name="T17" fmla="*/ 156 h 342"/>
                  <a:gd name="T18" fmla="*/ 122 w 312"/>
                  <a:gd name="T19" fmla="*/ 51 h 342"/>
                  <a:gd name="T20" fmla="*/ 144 w 312"/>
                  <a:gd name="T21" fmla="*/ 18 h 342"/>
                  <a:gd name="T22" fmla="*/ 168 w 312"/>
                  <a:gd name="T23" fmla="*/ 18 h 342"/>
                  <a:gd name="T24" fmla="*/ 271 w 312"/>
                  <a:gd name="T25" fmla="*/ 86 h 342"/>
                  <a:gd name="T26" fmla="*/ 280 w 312"/>
                  <a:gd name="T27" fmla="*/ 98 h 342"/>
                  <a:gd name="T28" fmla="*/ 289 w 312"/>
                  <a:gd name="T29" fmla="*/ 81 h 342"/>
                  <a:gd name="T30" fmla="*/ 289 w 312"/>
                  <a:gd name="T31" fmla="*/ 17 h 342"/>
                  <a:gd name="T32" fmla="*/ 272 w 312"/>
                  <a:gd name="T33" fmla="*/ 0 h 342"/>
                  <a:gd name="T34" fmla="*/ 17 w 312"/>
                  <a:gd name="T35" fmla="*/ 0 h 342"/>
                  <a:gd name="T36" fmla="*/ 0 w 312"/>
                  <a:gd name="T37" fmla="*/ 9 h 342"/>
                  <a:gd name="T38" fmla="*/ 14 w 312"/>
                  <a:gd name="T39" fmla="*/ 18 h 342"/>
                  <a:gd name="T40" fmla="*/ 44 w 312"/>
                  <a:gd name="T41" fmla="*/ 46 h 342"/>
                  <a:gd name="T42" fmla="*/ 44 w 312"/>
                  <a:gd name="T43" fmla="*/ 296 h 342"/>
                  <a:gd name="T44" fmla="*/ 16 w 312"/>
                  <a:gd name="T45" fmla="*/ 324 h 342"/>
                  <a:gd name="T46" fmla="*/ 0 w 312"/>
                  <a:gd name="T47" fmla="*/ 333 h 342"/>
                  <a:gd name="T48" fmla="*/ 17 w 312"/>
                  <a:gd name="T49" fmla="*/ 342 h 342"/>
                  <a:gd name="T50" fmla="*/ 281 w 312"/>
                  <a:gd name="T51" fmla="*/ 342 h 342"/>
                  <a:gd name="T52" fmla="*/ 297 w 312"/>
                  <a:gd name="T53" fmla="*/ 335 h 342"/>
                  <a:gd name="T54" fmla="*/ 312 w 312"/>
                  <a:gd name="T55" fmla="*/ 248 h 342"/>
                  <a:gd name="T56" fmla="*/ 303 w 312"/>
                  <a:gd name="T57" fmla="*/ 239 h 342"/>
                  <a:gd name="T58" fmla="*/ 294 w 312"/>
                  <a:gd name="T59" fmla="*/ 246 h 342"/>
                  <a:gd name="T60" fmla="*/ 250 w 312"/>
                  <a:gd name="T61" fmla="*/ 302 h 342"/>
                  <a:gd name="T62" fmla="*/ 171 w 312"/>
                  <a:gd name="T63" fmla="*/ 324 h 342"/>
                  <a:gd name="T64" fmla="*/ 144 w 312"/>
                  <a:gd name="T65" fmla="*/ 324 h 342"/>
                  <a:gd name="T66" fmla="*/ 122 w 312"/>
                  <a:gd name="T67" fmla="*/ 291 h 342"/>
                  <a:gd name="T68" fmla="*/ 122 w 312"/>
                  <a:gd name="T69" fmla="*/ 174 h 342"/>
                  <a:gd name="T70" fmla="*/ 271 w 312"/>
                  <a:gd name="T71" fmla="*/ 18 h 342"/>
                  <a:gd name="T72" fmla="*/ 271 w 312"/>
                  <a:gd name="T73" fmla="*/ 41 h 342"/>
                  <a:gd name="T74" fmla="*/ 243 w 312"/>
                  <a:gd name="T75" fmla="*/ 18 h 342"/>
                  <a:gd name="T76" fmla="*/ 271 w 312"/>
                  <a:gd name="T77" fmla="*/ 18 h 342"/>
                  <a:gd name="T78" fmla="*/ 174 w 312"/>
                  <a:gd name="T79" fmla="*/ 164 h 342"/>
                  <a:gd name="T80" fmla="*/ 202 w 312"/>
                  <a:gd name="T81" fmla="*/ 142 h 342"/>
                  <a:gd name="T82" fmla="*/ 202 w 312"/>
                  <a:gd name="T83" fmla="*/ 184 h 342"/>
                  <a:gd name="T84" fmla="*/ 174 w 312"/>
                  <a:gd name="T85" fmla="*/ 164 h 342"/>
                  <a:gd name="T86" fmla="*/ 174 w 312"/>
                  <a:gd name="T87" fmla="*/ 164 h 342"/>
                  <a:gd name="T88" fmla="*/ 61 w 312"/>
                  <a:gd name="T89" fmla="*/ 45 h 342"/>
                  <a:gd name="T90" fmla="*/ 57 w 312"/>
                  <a:gd name="T91" fmla="*/ 18 h 342"/>
                  <a:gd name="T92" fmla="*/ 110 w 312"/>
                  <a:gd name="T93" fmla="*/ 18 h 342"/>
                  <a:gd name="T94" fmla="*/ 105 w 312"/>
                  <a:gd name="T95" fmla="*/ 50 h 342"/>
                  <a:gd name="T96" fmla="*/ 105 w 312"/>
                  <a:gd name="T97" fmla="*/ 292 h 342"/>
                  <a:gd name="T98" fmla="*/ 110 w 312"/>
                  <a:gd name="T99" fmla="*/ 324 h 342"/>
                  <a:gd name="T100" fmla="*/ 57 w 312"/>
                  <a:gd name="T101" fmla="*/ 324 h 342"/>
                  <a:gd name="T102" fmla="*/ 61 w 312"/>
                  <a:gd name="T103" fmla="*/ 297 h 342"/>
                  <a:gd name="T104" fmla="*/ 61 w 312"/>
                  <a:gd name="T105" fmla="*/ 45 h 342"/>
                  <a:gd name="T106" fmla="*/ 247 w 312"/>
                  <a:gd name="T107" fmla="*/ 324 h 342"/>
                  <a:gd name="T108" fmla="*/ 247 w 312"/>
                  <a:gd name="T109" fmla="*/ 324 h 342"/>
                  <a:gd name="T110" fmla="*/ 286 w 312"/>
                  <a:gd name="T111" fmla="*/ 296 h 342"/>
                  <a:gd name="T112" fmla="*/ 282 w 312"/>
                  <a:gd name="T113" fmla="*/ 324 h 342"/>
                  <a:gd name="T114" fmla="*/ 247 w 312"/>
                  <a:gd name="T115" fmla="*/ 324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12" h="342">
                    <a:moveTo>
                      <a:pt x="122" y="174"/>
                    </a:moveTo>
                    <a:cubicBezTo>
                      <a:pt x="135" y="174"/>
                      <a:pt x="159" y="174"/>
                      <a:pt x="176" y="185"/>
                    </a:cubicBezTo>
                    <a:cubicBezTo>
                      <a:pt x="200" y="200"/>
                      <a:pt x="202" y="227"/>
                      <a:pt x="202" y="230"/>
                    </a:cubicBezTo>
                    <a:cubicBezTo>
                      <a:pt x="202" y="237"/>
                      <a:pt x="202" y="243"/>
                      <a:pt x="211" y="243"/>
                    </a:cubicBezTo>
                    <a:cubicBezTo>
                      <a:pt x="219" y="243"/>
                      <a:pt x="219" y="236"/>
                      <a:pt x="219" y="227"/>
                    </a:cubicBezTo>
                    <a:lnTo>
                      <a:pt x="219" y="92"/>
                    </a:lnTo>
                    <a:cubicBezTo>
                      <a:pt x="219" y="84"/>
                      <a:pt x="219" y="76"/>
                      <a:pt x="211" y="76"/>
                    </a:cubicBezTo>
                    <a:cubicBezTo>
                      <a:pt x="202" y="76"/>
                      <a:pt x="202" y="84"/>
                      <a:pt x="202" y="88"/>
                    </a:cubicBezTo>
                    <a:cubicBezTo>
                      <a:pt x="199" y="152"/>
                      <a:pt x="148" y="156"/>
                      <a:pt x="122" y="156"/>
                    </a:cubicBezTo>
                    <a:lnTo>
                      <a:pt x="122" y="51"/>
                    </a:lnTo>
                    <a:cubicBezTo>
                      <a:pt x="122" y="18"/>
                      <a:pt x="132" y="18"/>
                      <a:pt x="144" y="18"/>
                    </a:cubicBezTo>
                    <a:lnTo>
                      <a:pt x="168" y="18"/>
                    </a:lnTo>
                    <a:cubicBezTo>
                      <a:pt x="235" y="18"/>
                      <a:pt x="268" y="52"/>
                      <a:pt x="271" y="86"/>
                    </a:cubicBezTo>
                    <a:cubicBezTo>
                      <a:pt x="272" y="90"/>
                      <a:pt x="272" y="98"/>
                      <a:pt x="280" y="98"/>
                    </a:cubicBezTo>
                    <a:cubicBezTo>
                      <a:pt x="289" y="98"/>
                      <a:pt x="289" y="90"/>
                      <a:pt x="289" y="81"/>
                    </a:cubicBezTo>
                    <a:lnTo>
                      <a:pt x="289" y="17"/>
                    </a:lnTo>
                    <a:cubicBezTo>
                      <a:pt x="289" y="1"/>
                      <a:pt x="288" y="0"/>
                      <a:pt x="272" y="0"/>
                    </a:cubicBezTo>
                    <a:lnTo>
                      <a:pt x="17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8"/>
                      <a:pt x="10" y="18"/>
                      <a:pt x="14" y="18"/>
                    </a:cubicBezTo>
                    <a:cubicBezTo>
                      <a:pt x="42" y="18"/>
                      <a:pt x="44" y="22"/>
                      <a:pt x="44" y="46"/>
                    </a:cubicBezTo>
                    <a:lnTo>
                      <a:pt x="44" y="296"/>
                    </a:lnTo>
                    <a:cubicBezTo>
                      <a:pt x="44" y="319"/>
                      <a:pt x="42" y="324"/>
                      <a:pt x="16" y="324"/>
                    </a:cubicBezTo>
                    <a:cubicBezTo>
                      <a:pt x="9" y="324"/>
                      <a:pt x="0" y="324"/>
                      <a:pt x="0" y="333"/>
                    </a:cubicBezTo>
                    <a:cubicBezTo>
                      <a:pt x="0" y="342"/>
                      <a:pt x="8" y="342"/>
                      <a:pt x="17" y="342"/>
                    </a:cubicBezTo>
                    <a:lnTo>
                      <a:pt x="281" y="342"/>
                    </a:lnTo>
                    <a:cubicBezTo>
                      <a:pt x="291" y="342"/>
                      <a:pt x="296" y="342"/>
                      <a:pt x="297" y="335"/>
                    </a:cubicBezTo>
                    <a:cubicBezTo>
                      <a:pt x="298" y="334"/>
                      <a:pt x="312" y="251"/>
                      <a:pt x="312" y="248"/>
                    </a:cubicBezTo>
                    <a:cubicBezTo>
                      <a:pt x="312" y="243"/>
                      <a:pt x="307" y="239"/>
                      <a:pt x="303" y="239"/>
                    </a:cubicBezTo>
                    <a:cubicBezTo>
                      <a:pt x="296" y="239"/>
                      <a:pt x="294" y="246"/>
                      <a:pt x="294" y="246"/>
                    </a:cubicBezTo>
                    <a:cubicBezTo>
                      <a:pt x="291" y="259"/>
                      <a:pt x="286" y="280"/>
                      <a:pt x="250" y="302"/>
                    </a:cubicBezTo>
                    <a:cubicBezTo>
                      <a:pt x="224" y="317"/>
                      <a:pt x="199" y="324"/>
                      <a:pt x="171" y="324"/>
                    </a:cubicBezTo>
                    <a:lnTo>
                      <a:pt x="144" y="324"/>
                    </a:lnTo>
                    <a:cubicBezTo>
                      <a:pt x="132" y="324"/>
                      <a:pt x="122" y="324"/>
                      <a:pt x="122" y="291"/>
                    </a:cubicBezTo>
                    <a:lnTo>
                      <a:pt x="122" y="174"/>
                    </a:lnTo>
                    <a:close/>
                    <a:moveTo>
                      <a:pt x="271" y="18"/>
                    </a:moveTo>
                    <a:lnTo>
                      <a:pt x="271" y="41"/>
                    </a:lnTo>
                    <a:cubicBezTo>
                      <a:pt x="263" y="32"/>
                      <a:pt x="253" y="24"/>
                      <a:pt x="243" y="18"/>
                    </a:cubicBezTo>
                    <a:lnTo>
                      <a:pt x="271" y="18"/>
                    </a:lnTo>
                    <a:close/>
                    <a:moveTo>
                      <a:pt x="174" y="164"/>
                    </a:moveTo>
                    <a:cubicBezTo>
                      <a:pt x="182" y="160"/>
                      <a:pt x="193" y="153"/>
                      <a:pt x="202" y="142"/>
                    </a:cubicBezTo>
                    <a:lnTo>
                      <a:pt x="202" y="184"/>
                    </a:lnTo>
                    <a:cubicBezTo>
                      <a:pt x="190" y="171"/>
                      <a:pt x="175" y="164"/>
                      <a:pt x="174" y="164"/>
                    </a:cubicBezTo>
                    <a:lnTo>
                      <a:pt x="174" y="164"/>
                    </a:lnTo>
                    <a:close/>
                    <a:moveTo>
                      <a:pt x="61" y="45"/>
                    </a:moveTo>
                    <a:cubicBezTo>
                      <a:pt x="61" y="39"/>
                      <a:pt x="61" y="27"/>
                      <a:pt x="57" y="18"/>
                    </a:cubicBezTo>
                    <a:lnTo>
                      <a:pt x="110" y="18"/>
                    </a:lnTo>
                    <a:cubicBezTo>
                      <a:pt x="105" y="29"/>
                      <a:pt x="105" y="45"/>
                      <a:pt x="105" y="50"/>
                    </a:cubicBezTo>
                    <a:lnTo>
                      <a:pt x="105" y="292"/>
                    </a:lnTo>
                    <a:cubicBezTo>
                      <a:pt x="105" y="310"/>
                      <a:pt x="108" y="320"/>
                      <a:pt x="110" y="324"/>
                    </a:cubicBezTo>
                    <a:lnTo>
                      <a:pt x="57" y="324"/>
                    </a:lnTo>
                    <a:cubicBezTo>
                      <a:pt x="61" y="315"/>
                      <a:pt x="61" y="303"/>
                      <a:pt x="61" y="297"/>
                    </a:cubicBezTo>
                    <a:lnTo>
                      <a:pt x="61" y="45"/>
                    </a:lnTo>
                    <a:close/>
                    <a:moveTo>
                      <a:pt x="247" y="324"/>
                    </a:moveTo>
                    <a:lnTo>
                      <a:pt x="247" y="324"/>
                    </a:lnTo>
                    <a:cubicBezTo>
                      <a:pt x="263" y="316"/>
                      <a:pt x="276" y="305"/>
                      <a:pt x="286" y="296"/>
                    </a:cubicBezTo>
                    <a:cubicBezTo>
                      <a:pt x="286" y="298"/>
                      <a:pt x="282" y="320"/>
                      <a:pt x="282" y="324"/>
                    </a:cubicBezTo>
                    <a:lnTo>
                      <a:pt x="247" y="32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0" name="Freeform 1521"/>
              <p:cNvSpPr/>
              <p:nvPr>
                <p:custDataLst>
                  <p:tags r:id="rId58"/>
                </p:custDataLst>
              </p:nvPr>
            </p:nvSpPr>
            <p:spPr bwMode="auto">
              <a:xfrm>
                <a:off x="5465763" y="2800350"/>
                <a:ext cx="76200" cy="331788"/>
              </a:xfrm>
              <a:custGeom>
                <a:avLst/>
                <a:gdLst>
                  <a:gd name="T0" fmla="*/ 116 w 116"/>
                  <a:gd name="T1" fmla="*/ 493 h 498"/>
                  <a:gd name="T2" fmla="*/ 108 w 116"/>
                  <a:gd name="T3" fmla="*/ 482 h 498"/>
                  <a:gd name="T4" fmla="*/ 29 w 116"/>
                  <a:gd name="T5" fmla="*/ 249 h 498"/>
                  <a:gd name="T6" fmla="*/ 110 w 116"/>
                  <a:gd name="T7" fmla="*/ 13 h 498"/>
                  <a:gd name="T8" fmla="*/ 116 w 116"/>
                  <a:gd name="T9" fmla="*/ 5 h 498"/>
                  <a:gd name="T10" fmla="*/ 111 w 116"/>
                  <a:gd name="T11" fmla="*/ 0 h 498"/>
                  <a:gd name="T12" fmla="*/ 32 w 116"/>
                  <a:gd name="T13" fmla="*/ 97 h 498"/>
                  <a:gd name="T14" fmla="*/ 0 w 116"/>
                  <a:gd name="T15" fmla="*/ 249 h 498"/>
                  <a:gd name="T16" fmla="*/ 33 w 116"/>
                  <a:gd name="T17" fmla="*/ 405 h 498"/>
                  <a:gd name="T18" fmla="*/ 111 w 116"/>
                  <a:gd name="T19" fmla="*/ 498 h 498"/>
                  <a:gd name="T20" fmla="*/ 116 w 116"/>
                  <a:gd name="T21" fmla="*/ 493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8">
                    <a:moveTo>
                      <a:pt x="116" y="493"/>
                    </a:moveTo>
                    <a:cubicBezTo>
                      <a:pt x="116" y="492"/>
                      <a:pt x="116" y="491"/>
                      <a:pt x="108" y="482"/>
                    </a:cubicBezTo>
                    <a:cubicBezTo>
                      <a:pt x="45" y="420"/>
                      <a:pt x="29" y="325"/>
                      <a:pt x="29" y="249"/>
                    </a:cubicBezTo>
                    <a:cubicBezTo>
                      <a:pt x="29" y="162"/>
                      <a:pt x="48" y="75"/>
                      <a:pt x="110" y="13"/>
                    </a:cubicBezTo>
                    <a:cubicBezTo>
                      <a:pt x="116" y="7"/>
                      <a:pt x="116" y="6"/>
                      <a:pt x="116" y="5"/>
                    </a:cubicBezTo>
                    <a:cubicBezTo>
                      <a:pt x="116" y="1"/>
                      <a:pt x="114" y="0"/>
                      <a:pt x="111" y="0"/>
                    </a:cubicBezTo>
                    <a:cubicBezTo>
                      <a:pt x="106" y="0"/>
                      <a:pt x="61" y="34"/>
                      <a:pt x="32" y="97"/>
                    </a:cubicBezTo>
                    <a:cubicBezTo>
                      <a:pt x="6" y="152"/>
                      <a:pt x="0" y="207"/>
                      <a:pt x="0" y="249"/>
                    </a:cubicBezTo>
                    <a:cubicBezTo>
                      <a:pt x="0" y="288"/>
                      <a:pt x="6" y="348"/>
                      <a:pt x="33" y="405"/>
                    </a:cubicBezTo>
                    <a:cubicBezTo>
                      <a:pt x="63" y="466"/>
                      <a:pt x="106" y="498"/>
                      <a:pt x="111" y="498"/>
                    </a:cubicBezTo>
                    <a:cubicBezTo>
                      <a:pt x="114" y="498"/>
                      <a:pt x="116" y="497"/>
                      <a:pt x="116" y="493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1" name="Freeform 1522"/>
              <p:cNvSpPr/>
              <p:nvPr>
                <p:custDataLst>
                  <p:tags r:id="rId59"/>
                </p:custDataLst>
              </p:nvPr>
            </p:nvSpPr>
            <p:spPr bwMode="auto">
              <a:xfrm>
                <a:off x="5570538" y="2822575"/>
                <a:ext cx="269875" cy="227013"/>
              </a:xfrm>
              <a:custGeom>
                <a:avLst/>
                <a:gdLst>
                  <a:gd name="T0" fmla="*/ 229 w 411"/>
                  <a:gd name="T1" fmla="*/ 136 h 341"/>
                  <a:gd name="T2" fmla="*/ 187 w 411"/>
                  <a:gd name="T3" fmla="*/ 36 h 341"/>
                  <a:gd name="T4" fmla="*/ 184 w 411"/>
                  <a:gd name="T5" fmla="*/ 30 h 341"/>
                  <a:gd name="T6" fmla="*/ 214 w 411"/>
                  <a:gd name="T7" fmla="*/ 16 h 341"/>
                  <a:gd name="T8" fmla="*/ 224 w 411"/>
                  <a:gd name="T9" fmla="*/ 6 h 341"/>
                  <a:gd name="T10" fmla="*/ 216 w 411"/>
                  <a:gd name="T11" fmla="*/ 0 h 341"/>
                  <a:gd name="T12" fmla="*/ 153 w 411"/>
                  <a:gd name="T13" fmla="*/ 2 h 341"/>
                  <a:gd name="T14" fmla="*/ 98 w 411"/>
                  <a:gd name="T15" fmla="*/ 0 h 341"/>
                  <a:gd name="T16" fmla="*/ 89 w 411"/>
                  <a:gd name="T17" fmla="*/ 10 h 341"/>
                  <a:gd name="T18" fmla="*/ 100 w 411"/>
                  <a:gd name="T19" fmla="*/ 16 h 341"/>
                  <a:gd name="T20" fmla="*/ 137 w 411"/>
                  <a:gd name="T21" fmla="*/ 31 h 341"/>
                  <a:gd name="T22" fmla="*/ 196 w 411"/>
                  <a:gd name="T23" fmla="*/ 171 h 341"/>
                  <a:gd name="T24" fmla="*/ 91 w 411"/>
                  <a:gd name="T25" fmla="*/ 284 h 341"/>
                  <a:gd name="T26" fmla="*/ 85 w 411"/>
                  <a:gd name="T27" fmla="*/ 289 h 341"/>
                  <a:gd name="T28" fmla="*/ 11 w 411"/>
                  <a:gd name="T29" fmla="*/ 325 h 341"/>
                  <a:gd name="T30" fmla="*/ 0 w 411"/>
                  <a:gd name="T31" fmla="*/ 335 h 341"/>
                  <a:gd name="T32" fmla="*/ 7 w 411"/>
                  <a:gd name="T33" fmla="*/ 341 h 341"/>
                  <a:gd name="T34" fmla="*/ 54 w 411"/>
                  <a:gd name="T35" fmla="*/ 339 h 341"/>
                  <a:gd name="T36" fmla="*/ 109 w 411"/>
                  <a:gd name="T37" fmla="*/ 341 h 341"/>
                  <a:gd name="T38" fmla="*/ 118 w 411"/>
                  <a:gd name="T39" fmla="*/ 331 h 341"/>
                  <a:gd name="T40" fmla="*/ 112 w 411"/>
                  <a:gd name="T41" fmla="*/ 325 h 341"/>
                  <a:gd name="T42" fmla="*/ 93 w 411"/>
                  <a:gd name="T43" fmla="*/ 310 h 341"/>
                  <a:gd name="T44" fmla="*/ 106 w 411"/>
                  <a:gd name="T45" fmla="*/ 287 h 341"/>
                  <a:gd name="T46" fmla="*/ 157 w 411"/>
                  <a:gd name="T47" fmla="*/ 233 h 341"/>
                  <a:gd name="T48" fmla="*/ 202 w 411"/>
                  <a:gd name="T49" fmla="*/ 185 h 341"/>
                  <a:gd name="T50" fmla="*/ 252 w 411"/>
                  <a:gd name="T51" fmla="*/ 304 h 341"/>
                  <a:gd name="T52" fmla="*/ 255 w 411"/>
                  <a:gd name="T53" fmla="*/ 311 h 341"/>
                  <a:gd name="T54" fmla="*/ 226 w 411"/>
                  <a:gd name="T55" fmla="*/ 325 h 341"/>
                  <a:gd name="T56" fmla="*/ 216 w 411"/>
                  <a:gd name="T57" fmla="*/ 335 h 341"/>
                  <a:gd name="T58" fmla="*/ 223 w 411"/>
                  <a:gd name="T59" fmla="*/ 341 h 341"/>
                  <a:gd name="T60" fmla="*/ 286 w 411"/>
                  <a:gd name="T61" fmla="*/ 339 h 341"/>
                  <a:gd name="T62" fmla="*/ 341 w 411"/>
                  <a:gd name="T63" fmla="*/ 341 h 341"/>
                  <a:gd name="T64" fmla="*/ 351 w 411"/>
                  <a:gd name="T65" fmla="*/ 331 h 341"/>
                  <a:gd name="T66" fmla="*/ 342 w 411"/>
                  <a:gd name="T67" fmla="*/ 325 h 341"/>
                  <a:gd name="T68" fmla="*/ 299 w 411"/>
                  <a:gd name="T69" fmla="*/ 303 h 341"/>
                  <a:gd name="T70" fmla="*/ 235 w 411"/>
                  <a:gd name="T71" fmla="*/ 149 h 341"/>
                  <a:gd name="T72" fmla="*/ 337 w 411"/>
                  <a:gd name="T73" fmla="*/ 41 h 341"/>
                  <a:gd name="T74" fmla="*/ 400 w 411"/>
                  <a:gd name="T75" fmla="*/ 16 h 341"/>
                  <a:gd name="T76" fmla="*/ 411 w 411"/>
                  <a:gd name="T77" fmla="*/ 6 h 341"/>
                  <a:gd name="T78" fmla="*/ 405 w 411"/>
                  <a:gd name="T79" fmla="*/ 0 h 341"/>
                  <a:gd name="T80" fmla="*/ 358 w 411"/>
                  <a:gd name="T81" fmla="*/ 2 h 341"/>
                  <a:gd name="T82" fmla="*/ 302 w 411"/>
                  <a:gd name="T83" fmla="*/ 0 h 341"/>
                  <a:gd name="T84" fmla="*/ 293 w 411"/>
                  <a:gd name="T85" fmla="*/ 10 h 341"/>
                  <a:gd name="T86" fmla="*/ 299 w 411"/>
                  <a:gd name="T87" fmla="*/ 16 h 341"/>
                  <a:gd name="T88" fmla="*/ 319 w 411"/>
                  <a:gd name="T89" fmla="*/ 31 h 341"/>
                  <a:gd name="T90" fmla="*/ 309 w 411"/>
                  <a:gd name="T91" fmla="*/ 49 h 341"/>
                  <a:gd name="T92" fmla="*/ 229 w 411"/>
                  <a:gd name="T93" fmla="*/ 13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1">
                    <a:moveTo>
                      <a:pt x="229" y="136"/>
                    </a:moveTo>
                    <a:lnTo>
                      <a:pt x="187" y="36"/>
                    </a:lnTo>
                    <a:cubicBezTo>
                      <a:pt x="185" y="32"/>
                      <a:pt x="184" y="31"/>
                      <a:pt x="184" y="30"/>
                    </a:cubicBezTo>
                    <a:cubicBezTo>
                      <a:pt x="184" y="27"/>
                      <a:pt x="193" y="18"/>
                      <a:pt x="214" y="16"/>
                    </a:cubicBezTo>
                    <a:cubicBezTo>
                      <a:pt x="219" y="15"/>
                      <a:pt x="224" y="15"/>
                      <a:pt x="224" y="6"/>
                    </a:cubicBezTo>
                    <a:cubicBezTo>
                      <a:pt x="224" y="0"/>
                      <a:pt x="218" y="0"/>
                      <a:pt x="216" y="0"/>
                    </a:cubicBezTo>
                    <a:cubicBezTo>
                      <a:pt x="196" y="0"/>
                      <a:pt x="174" y="2"/>
                      <a:pt x="153" y="2"/>
                    </a:cubicBezTo>
                    <a:cubicBezTo>
                      <a:pt x="141" y="2"/>
                      <a:pt x="110" y="0"/>
                      <a:pt x="98" y="0"/>
                    </a:cubicBezTo>
                    <a:cubicBezTo>
                      <a:pt x="95" y="0"/>
                      <a:pt x="89" y="0"/>
                      <a:pt x="89" y="10"/>
                    </a:cubicBezTo>
                    <a:cubicBezTo>
                      <a:pt x="89" y="16"/>
                      <a:pt x="94" y="16"/>
                      <a:pt x="100" y="16"/>
                    </a:cubicBezTo>
                    <a:cubicBezTo>
                      <a:pt x="130" y="16"/>
                      <a:pt x="133" y="21"/>
                      <a:pt x="137" y="31"/>
                    </a:cubicBezTo>
                    <a:lnTo>
                      <a:pt x="196" y="171"/>
                    </a:lnTo>
                    <a:lnTo>
                      <a:pt x="91" y="284"/>
                    </a:lnTo>
                    <a:lnTo>
                      <a:pt x="85" y="289"/>
                    </a:lnTo>
                    <a:cubicBezTo>
                      <a:pt x="60" y="316"/>
                      <a:pt x="37" y="324"/>
                      <a:pt x="11" y="325"/>
                    </a:cubicBezTo>
                    <a:cubicBezTo>
                      <a:pt x="5" y="326"/>
                      <a:pt x="0" y="326"/>
                      <a:pt x="0" y="335"/>
                    </a:cubicBezTo>
                    <a:cubicBezTo>
                      <a:pt x="0" y="336"/>
                      <a:pt x="0" y="341"/>
                      <a:pt x="7" y="341"/>
                    </a:cubicBezTo>
                    <a:cubicBezTo>
                      <a:pt x="22" y="341"/>
                      <a:pt x="38" y="339"/>
                      <a:pt x="54" y="339"/>
                    </a:cubicBezTo>
                    <a:cubicBezTo>
                      <a:pt x="72" y="339"/>
                      <a:pt x="92" y="341"/>
                      <a:pt x="109" y="341"/>
                    </a:cubicBezTo>
                    <a:cubicBezTo>
                      <a:pt x="112" y="341"/>
                      <a:pt x="118" y="341"/>
                      <a:pt x="118" y="331"/>
                    </a:cubicBezTo>
                    <a:cubicBezTo>
                      <a:pt x="118" y="326"/>
                      <a:pt x="113" y="325"/>
                      <a:pt x="112" y="325"/>
                    </a:cubicBezTo>
                    <a:cubicBezTo>
                      <a:pt x="108" y="325"/>
                      <a:pt x="93" y="324"/>
                      <a:pt x="93" y="310"/>
                    </a:cubicBezTo>
                    <a:cubicBezTo>
                      <a:pt x="93" y="302"/>
                      <a:pt x="100" y="294"/>
                      <a:pt x="106" y="287"/>
                    </a:cubicBezTo>
                    <a:lnTo>
                      <a:pt x="157" y="233"/>
                    </a:lnTo>
                    <a:lnTo>
                      <a:pt x="202" y="185"/>
                    </a:lnTo>
                    <a:lnTo>
                      <a:pt x="252" y="304"/>
                    </a:lnTo>
                    <a:cubicBezTo>
                      <a:pt x="254" y="309"/>
                      <a:pt x="255" y="310"/>
                      <a:pt x="255" y="311"/>
                    </a:cubicBezTo>
                    <a:cubicBezTo>
                      <a:pt x="255" y="315"/>
                      <a:pt x="245" y="323"/>
                      <a:pt x="226" y="325"/>
                    </a:cubicBezTo>
                    <a:cubicBezTo>
                      <a:pt x="220" y="326"/>
                      <a:pt x="216" y="326"/>
                      <a:pt x="216" y="335"/>
                    </a:cubicBezTo>
                    <a:cubicBezTo>
                      <a:pt x="216" y="341"/>
                      <a:pt x="221" y="341"/>
                      <a:pt x="223" y="341"/>
                    </a:cubicBezTo>
                    <a:cubicBezTo>
                      <a:pt x="237" y="341"/>
                      <a:pt x="272" y="339"/>
                      <a:pt x="286" y="339"/>
                    </a:cubicBezTo>
                    <a:cubicBezTo>
                      <a:pt x="298" y="339"/>
                      <a:pt x="329" y="341"/>
                      <a:pt x="341" y="341"/>
                    </a:cubicBezTo>
                    <a:cubicBezTo>
                      <a:pt x="345" y="341"/>
                      <a:pt x="351" y="341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8" y="325"/>
                      <a:pt x="307" y="323"/>
                      <a:pt x="299" y="303"/>
                    </a:cubicBezTo>
                    <a:cubicBezTo>
                      <a:pt x="280" y="257"/>
                      <a:pt x="246" y="179"/>
                      <a:pt x="235" y="149"/>
                    </a:cubicBezTo>
                    <a:cubicBezTo>
                      <a:pt x="269" y="114"/>
                      <a:pt x="321" y="55"/>
                      <a:pt x="337" y="41"/>
                    </a:cubicBezTo>
                    <a:cubicBezTo>
                      <a:pt x="351" y="29"/>
                      <a:pt x="370" y="17"/>
                      <a:pt x="400" y="16"/>
                    </a:cubicBezTo>
                    <a:cubicBezTo>
                      <a:pt x="407" y="15"/>
                      <a:pt x="411" y="15"/>
                      <a:pt x="411" y="6"/>
                    </a:cubicBezTo>
                    <a:cubicBezTo>
                      <a:pt x="411" y="5"/>
                      <a:pt x="411" y="0"/>
                      <a:pt x="405" y="0"/>
                    </a:cubicBezTo>
                    <a:cubicBezTo>
                      <a:pt x="390" y="0"/>
                      <a:pt x="373" y="2"/>
                      <a:pt x="358" y="2"/>
                    </a:cubicBezTo>
                    <a:cubicBezTo>
                      <a:pt x="339" y="2"/>
                      <a:pt x="320" y="0"/>
                      <a:pt x="302" y="0"/>
                    </a:cubicBezTo>
                    <a:cubicBezTo>
                      <a:pt x="299" y="0"/>
                      <a:pt x="293" y="0"/>
                      <a:pt x="293" y="10"/>
                    </a:cubicBezTo>
                    <a:cubicBezTo>
                      <a:pt x="293" y="14"/>
                      <a:pt x="295" y="15"/>
                      <a:pt x="299" y="16"/>
                    </a:cubicBezTo>
                    <a:cubicBezTo>
                      <a:pt x="303" y="16"/>
                      <a:pt x="319" y="17"/>
                      <a:pt x="319" y="31"/>
                    </a:cubicBezTo>
                    <a:cubicBezTo>
                      <a:pt x="319" y="38"/>
                      <a:pt x="313" y="44"/>
                      <a:pt x="309" y="49"/>
                    </a:cubicBezTo>
                    <a:lnTo>
                      <a:pt x="229" y="13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2" name="Freeform 1523"/>
              <p:cNvSpPr/>
              <p:nvPr>
                <p:custDataLst>
                  <p:tags r:id="rId60"/>
                </p:custDataLst>
              </p:nvPr>
            </p:nvSpPr>
            <p:spPr bwMode="auto">
              <a:xfrm>
                <a:off x="5876926" y="2800350"/>
                <a:ext cx="76200" cy="331788"/>
              </a:xfrm>
              <a:custGeom>
                <a:avLst/>
                <a:gdLst>
                  <a:gd name="T0" fmla="*/ 116 w 116"/>
                  <a:gd name="T1" fmla="*/ 249 h 498"/>
                  <a:gd name="T2" fmla="*/ 83 w 116"/>
                  <a:gd name="T3" fmla="*/ 93 h 498"/>
                  <a:gd name="T4" fmla="*/ 5 w 116"/>
                  <a:gd name="T5" fmla="*/ 0 h 498"/>
                  <a:gd name="T6" fmla="*/ 0 w 116"/>
                  <a:gd name="T7" fmla="*/ 5 h 498"/>
                  <a:gd name="T8" fmla="*/ 10 w 116"/>
                  <a:gd name="T9" fmla="*/ 16 h 498"/>
                  <a:gd name="T10" fmla="*/ 87 w 116"/>
                  <a:gd name="T11" fmla="*/ 249 h 498"/>
                  <a:gd name="T12" fmla="*/ 7 w 116"/>
                  <a:gd name="T13" fmla="*/ 485 h 498"/>
                  <a:gd name="T14" fmla="*/ 0 w 116"/>
                  <a:gd name="T15" fmla="*/ 493 h 498"/>
                  <a:gd name="T16" fmla="*/ 5 w 116"/>
                  <a:gd name="T17" fmla="*/ 498 h 498"/>
                  <a:gd name="T18" fmla="*/ 84 w 116"/>
                  <a:gd name="T19" fmla="*/ 401 h 498"/>
                  <a:gd name="T20" fmla="*/ 116 w 116"/>
                  <a:gd name="T21" fmla="*/ 249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8">
                    <a:moveTo>
                      <a:pt x="116" y="249"/>
                    </a:moveTo>
                    <a:cubicBezTo>
                      <a:pt x="116" y="210"/>
                      <a:pt x="110" y="150"/>
                      <a:pt x="83" y="93"/>
                    </a:cubicBezTo>
                    <a:cubicBezTo>
                      <a:pt x="53" y="32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6"/>
                      <a:pt x="0" y="7"/>
                      <a:pt x="10" y="16"/>
                    </a:cubicBezTo>
                    <a:cubicBezTo>
                      <a:pt x="58" y="65"/>
                      <a:pt x="87" y="145"/>
                      <a:pt x="87" y="249"/>
                    </a:cubicBezTo>
                    <a:cubicBezTo>
                      <a:pt x="87" y="334"/>
                      <a:pt x="68" y="422"/>
                      <a:pt x="7" y="485"/>
                    </a:cubicBezTo>
                    <a:cubicBezTo>
                      <a:pt x="0" y="491"/>
                      <a:pt x="0" y="492"/>
                      <a:pt x="0" y="493"/>
                    </a:cubicBezTo>
                    <a:cubicBezTo>
                      <a:pt x="0" y="496"/>
                      <a:pt x="2" y="498"/>
                      <a:pt x="5" y="498"/>
                    </a:cubicBezTo>
                    <a:cubicBezTo>
                      <a:pt x="10" y="498"/>
                      <a:pt x="55" y="464"/>
                      <a:pt x="84" y="401"/>
                    </a:cubicBezTo>
                    <a:cubicBezTo>
                      <a:pt x="110" y="346"/>
                      <a:pt x="116" y="291"/>
                      <a:pt x="116" y="2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3" name="Freeform 1524"/>
              <p:cNvSpPr/>
              <p:nvPr>
                <p:custDataLst>
                  <p:tags r:id="rId61"/>
                </p:custDataLst>
              </p:nvPr>
            </p:nvSpPr>
            <p:spPr bwMode="auto">
              <a:xfrm>
                <a:off x="6003926" y="3014663"/>
                <a:ext cx="46038" cy="80963"/>
              </a:xfrm>
              <a:custGeom>
                <a:avLst/>
                <a:gdLst>
                  <a:gd name="T0" fmla="*/ 14 w 70"/>
                  <a:gd name="T1" fmla="*/ 121 h 121"/>
                  <a:gd name="T2" fmla="*/ 70 w 70"/>
                  <a:gd name="T3" fmla="*/ 44 h 121"/>
                  <a:gd name="T4" fmla="*/ 30 w 70"/>
                  <a:gd name="T5" fmla="*/ 0 h 121"/>
                  <a:gd name="T6" fmla="*/ 0 w 70"/>
                  <a:gd name="T7" fmla="*/ 28 h 121"/>
                  <a:gd name="T8" fmla="*/ 30 w 70"/>
                  <a:gd name="T9" fmla="*/ 54 h 121"/>
                  <a:gd name="T10" fmla="*/ 39 w 70"/>
                  <a:gd name="T11" fmla="*/ 53 h 121"/>
                  <a:gd name="T12" fmla="*/ 43 w 70"/>
                  <a:gd name="T13" fmla="*/ 52 h 121"/>
                  <a:gd name="T14" fmla="*/ 50 w 70"/>
                  <a:gd name="T15" fmla="*/ 59 h 121"/>
                  <a:gd name="T16" fmla="*/ 9 w 70"/>
                  <a:gd name="T17" fmla="*/ 111 h 121"/>
                  <a:gd name="T18" fmla="*/ 14 w 70"/>
                  <a:gd name="T1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" h="121">
                    <a:moveTo>
                      <a:pt x="14" y="121"/>
                    </a:moveTo>
                    <a:cubicBezTo>
                      <a:pt x="47" y="105"/>
                      <a:pt x="70" y="74"/>
                      <a:pt x="70" y="44"/>
                    </a:cubicBezTo>
                    <a:cubicBezTo>
                      <a:pt x="70" y="19"/>
                      <a:pt x="52" y="0"/>
                      <a:pt x="30" y="0"/>
                    </a:cubicBezTo>
                    <a:cubicBezTo>
                      <a:pt x="12" y="0"/>
                      <a:pt x="0" y="11"/>
                      <a:pt x="0" y="28"/>
                    </a:cubicBezTo>
                    <a:cubicBezTo>
                      <a:pt x="0" y="44"/>
                      <a:pt x="12" y="54"/>
                      <a:pt x="30" y="54"/>
                    </a:cubicBezTo>
                    <a:cubicBezTo>
                      <a:pt x="33" y="54"/>
                      <a:pt x="36" y="53"/>
                      <a:pt x="39" y="53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7" y="52"/>
                      <a:pt x="50" y="55"/>
                      <a:pt x="50" y="59"/>
                    </a:cubicBezTo>
                    <a:cubicBezTo>
                      <a:pt x="50" y="75"/>
                      <a:pt x="36" y="93"/>
                      <a:pt x="9" y="111"/>
                    </a:cubicBezTo>
                    <a:lnTo>
                      <a:pt x="14" y="12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4" name="Freeform 1525"/>
              <p:cNvSpPr/>
              <p:nvPr>
                <p:custDataLst>
                  <p:tags r:id="rId62"/>
                </p:custDataLst>
              </p:nvPr>
            </p:nvSpPr>
            <p:spPr bwMode="auto">
              <a:xfrm>
                <a:off x="6153151" y="2857500"/>
                <a:ext cx="87313" cy="195263"/>
              </a:xfrm>
              <a:custGeom>
                <a:avLst/>
                <a:gdLst>
                  <a:gd name="T0" fmla="*/ 121 w 133"/>
                  <a:gd name="T1" fmla="*/ 64 h 294"/>
                  <a:gd name="T2" fmla="*/ 70 w 133"/>
                  <a:gd name="T3" fmla="*/ 64 h 294"/>
                  <a:gd name="T4" fmla="*/ 70 w 133"/>
                  <a:gd name="T5" fmla="*/ 6 h 294"/>
                  <a:gd name="T6" fmla="*/ 67 w 133"/>
                  <a:gd name="T7" fmla="*/ 0 h 294"/>
                  <a:gd name="T8" fmla="*/ 57 w 133"/>
                  <a:gd name="T9" fmla="*/ 14 h 294"/>
                  <a:gd name="T10" fmla="*/ 8 w 133"/>
                  <a:gd name="T11" fmla="*/ 67 h 294"/>
                  <a:gd name="T12" fmla="*/ 0 w 133"/>
                  <a:gd name="T13" fmla="*/ 77 h 294"/>
                  <a:gd name="T14" fmla="*/ 2 w 133"/>
                  <a:gd name="T15" fmla="*/ 80 h 294"/>
                  <a:gd name="T16" fmla="*/ 28 w 133"/>
                  <a:gd name="T17" fmla="*/ 80 h 294"/>
                  <a:gd name="T18" fmla="*/ 28 w 133"/>
                  <a:gd name="T19" fmla="*/ 230 h 294"/>
                  <a:gd name="T20" fmla="*/ 73 w 133"/>
                  <a:gd name="T21" fmla="*/ 294 h 294"/>
                  <a:gd name="T22" fmla="*/ 133 w 133"/>
                  <a:gd name="T23" fmla="*/ 256 h 294"/>
                  <a:gd name="T24" fmla="*/ 126 w 133"/>
                  <a:gd name="T25" fmla="*/ 250 h 294"/>
                  <a:gd name="T26" fmla="*/ 96 w 133"/>
                  <a:gd name="T27" fmla="*/ 268 h 294"/>
                  <a:gd name="T28" fmla="*/ 70 w 133"/>
                  <a:gd name="T29" fmla="*/ 223 h 294"/>
                  <a:gd name="T30" fmla="*/ 70 w 133"/>
                  <a:gd name="T31" fmla="*/ 80 h 294"/>
                  <a:gd name="T32" fmla="*/ 121 w 133"/>
                  <a:gd name="T33" fmla="*/ 80 h 294"/>
                  <a:gd name="T34" fmla="*/ 121 w 133"/>
                  <a:gd name="T35" fmla="*/ 6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3" h="294">
                    <a:moveTo>
                      <a:pt x="121" y="64"/>
                    </a:moveTo>
                    <a:lnTo>
                      <a:pt x="70" y="64"/>
                    </a:lnTo>
                    <a:lnTo>
                      <a:pt x="70" y="6"/>
                    </a:lnTo>
                    <a:cubicBezTo>
                      <a:pt x="70" y="1"/>
                      <a:pt x="70" y="0"/>
                      <a:pt x="67" y="0"/>
                    </a:cubicBezTo>
                    <a:cubicBezTo>
                      <a:pt x="63" y="4"/>
                      <a:pt x="60" y="9"/>
                      <a:pt x="57" y="14"/>
                    </a:cubicBezTo>
                    <a:cubicBezTo>
                      <a:pt x="38" y="41"/>
                      <a:pt x="16" y="65"/>
                      <a:pt x="8" y="67"/>
                    </a:cubicBezTo>
                    <a:cubicBezTo>
                      <a:pt x="3" y="71"/>
                      <a:pt x="0" y="74"/>
                      <a:pt x="0" y="77"/>
                    </a:cubicBezTo>
                    <a:cubicBezTo>
                      <a:pt x="0" y="78"/>
                      <a:pt x="1" y="79"/>
                      <a:pt x="2" y="80"/>
                    </a:cubicBezTo>
                    <a:lnTo>
                      <a:pt x="28" y="80"/>
                    </a:lnTo>
                    <a:lnTo>
                      <a:pt x="28" y="230"/>
                    </a:lnTo>
                    <a:cubicBezTo>
                      <a:pt x="28" y="272"/>
                      <a:pt x="43" y="294"/>
                      <a:pt x="73" y="294"/>
                    </a:cubicBezTo>
                    <a:cubicBezTo>
                      <a:pt x="97" y="294"/>
                      <a:pt x="116" y="282"/>
                      <a:pt x="133" y="256"/>
                    </a:cubicBezTo>
                    <a:lnTo>
                      <a:pt x="126" y="250"/>
                    </a:lnTo>
                    <a:cubicBezTo>
                      <a:pt x="116" y="263"/>
                      <a:pt x="107" y="268"/>
                      <a:pt x="96" y="268"/>
                    </a:cubicBezTo>
                    <a:cubicBezTo>
                      <a:pt x="78" y="268"/>
                      <a:pt x="70" y="254"/>
                      <a:pt x="70" y="223"/>
                    </a:cubicBezTo>
                    <a:lnTo>
                      <a:pt x="70" y="80"/>
                    </a:lnTo>
                    <a:lnTo>
                      <a:pt x="121" y="80"/>
                    </a:lnTo>
                    <a:lnTo>
                      <a:pt x="121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5" name="Freeform 1526"/>
              <p:cNvSpPr/>
              <p:nvPr>
                <p:custDataLst>
                  <p:tags r:id="rId63"/>
                </p:custDataLst>
              </p:nvPr>
            </p:nvSpPr>
            <p:spPr bwMode="auto">
              <a:xfrm>
                <a:off x="6243638" y="2822575"/>
                <a:ext cx="155575" cy="227013"/>
              </a:xfrm>
              <a:custGeom>
                <a:avLst/>
                <a:gdLst>
                  <a:gd name="T0" fmla="*/ 73 w 238"/>
                  <a:gd name="T1" fmla="*/ 170 h 341"/>
                  <a:gd name="T2" fmla="*/ 129 w 238"/>
                  <a:gd name="T3" fmla="*/ 138 h 341"/>
                  <a:gd name="T4" fmla="*/ 166 w 238"/>
                  <a:gd name="T5" fmla="*/ 191 h 341"/>
                  <a:gd name="T6" fmla="*/ 166 w 238"/>
                  <a:gd name="T7" fmla="*/ 290 h 341"/>
                  <a:gd name="T8" fmla="*/ 132 w 238"/>
                  <a:gd name="T9" fmla="*/ 333 h 341"/>
                  <a:gd name="T10" fmla="*/ 132 w 238"/>
                  <a:gd name="T11" fmla="*/ 341 h 341"/>
                  <a:gd name="T12" fmla="*/ 238 w 238"/>
                  <a:gd name="T13" fmla="*/ 341 h 341"/>
                  <a:gd name="T14" fmla="*/ 238 w 238"/>
                  <a:gd name="T15" fmla="*/ 333 h 341"/>
                  <a:gd name="T16" fmla="*/ 208 w 238"/>
                  <a:gd name="T17" fmla="*/ 290 h 341"/>
                  <a:gd name="T18" fmla="*/ 208 w 238"/>
                  <a:gd name="T19" fmla="*/ 191 h 341"/>
                  <a:gd name="T20" fmla="*/ 147 w 238"/>
                  <a:gd name="T21" fmla="*/ 111 h 341"/>
                  <a:gd name="T22" fmla="*/ 73 w 238"/>
                  <a:gd name="T23" fmla="*/ 153 h 341"/>
                  <a:gd name="T24" fmla="*/ 73 w 238"/>
                  <a:gd name="T25" fmla="*/ 2 h 341"/>
                  <a:gd name="T26" fmla="*/ 71 w 238"/>
                  <a:gd name="T27" fmla="*/ 0 h 341"/>
                  <a:gd name="T28" fmla="*/ 13 w 238"/>
                  <a:gd name="T29" fmla="*/ 18 h 341"/>
                  <a:gd name="T30" fmla="*/ 0 w 238"/>
                  <a:gd name="T31" fmla="*/ 22 h 341"/>
                  <a:gd name="T32" fmla="*/ 0 w 238"/>
                  <a:gd name="T33" fmla="*/ 30 h 341"/>
                  <a:gd name="T34" fmla="*/ 6 w 238"/>
                  <a:gd name="T35" fmla="*/ 29 h 341"/>
                  <a:gd name="T36" fmla="*/ 31 w 238"/>
                  <a:gd name="T37" fmla="*/ 55 h 341"/>
                  <a:gd name="T38" fmla="*/ 31 w 238"/>
                  <a:gd name="T39" fmla="*/ 290 h 341"/>
                  <a:gd name="T40" fmla="*/ 0 w 238"/>
                  <a:gd name="T41" fmla="*/ 333 h 341"/>
                  <a:gd name="T42" fmla="*/ 0 w 238"/>
                  <a:gd name="T43" fmla="*/ 341 h 341"/>
                  <a:gd name="T44" fmla="*/ 107 w 238"/>
                  <a:gd name="T45" fmla="*/ 341 h 341"/>
                  <a:gd name="T46" fmla="*/ 107 w 238"/>
                  <a:gd name="T47" fmla="*/ 333 h 341"/>
                  <a:gd name="T48" fmla="*/ 73 w 238"/>
                  <a:gd name="T49" fmla="*/ 290 h 341"/>
                  <a:gd name="T50" fmla="*/ 73 w 238"/>
                  <a:gd name="T51" fmla="*/ 17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" h="341">
                    <a:moveTo>
                      <a:pt x="73" y="170"/>
                    </a:moveTo>
                    <a:cubicBezTo>
                      <a:pt x="94" y="147"/>
                      <a:pt x="109" y="138"/>
                      <a:pt x="129" y="138"/>
                    </a:cubicBezTo>
                    <a:cubicBezTo>
                      <a:pt x="154" y="138"/>
                      <a:pt x="166" y="156"/>
                      <a:pt x="166" y="191"/>
                    </a:cubicBezTo>
                    <a:lnTo>
                      <a:pt x="166" y="290"/>
                    </a:lnTo>
                    <a:cubicBezTo>
                      <a:pt x="166" y="324"/>
                      <a:pt x="161" y="330"/>
                      <a:pt x="132" y="333"/>
                    </a:cubicBezTo>
                    <a:lnTo>
                      <a:pt x="132" y="341"/>
                    </a:lnTo>
                    <a:lnTo>
                      <a:pt x="238" y="341"/>
                    </a:lnTo>
                    <a:lnTo>
                      <a:pt x="238" y="333"/>
                    </a:lnTo>
                    <a:cubicBezTo>
                      <a:pt x="211" y="328"/>
                      <a:pt x="208" y="324"/>
                      <a:pt x="208" y="290"/>
                    </a:cubicBezTo>
                    <a:lnTo>
                      <a:pt x="208" y="191"/>
                    </a:lnTo>
                    <a:cubicBezTo>
                      <a:pt x="208" y="138"/>
                      <a:pt x="187" y="111"/>
                      <a:pt x="147" y="111"/>
                    </a:cubicBezTo>
                    <a:cubicBezTo>
                      <a:pt x="117" y="111"/>
                      <a:pt x="96" y="123"/>
                      <a:pt x="73" y="153"/>
                    </a:cubicBezTo>
                    <a:lnTo>
                      <a:pt x="73" y="2"/>
                    </a:lnTo>
                    <a:lnTo>
                      <a:pt x="71" y="0"/>
                    </a:lnTo>
                    <a:cubicBezTo>
                      <a:pt x="54" y="6"/>
                      <a:pt x="41" y="10"/>
                      <a:pt x="13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2" y="29"/>
                      <a:pt x="3" y="29"/>
                      <a:pt x="6" y="29"/>
                    </a:cubicBezTo>
                    <a:cubicBezTo>
                      <a:pt x="27" y="29"/>
                      <a:pt x="31" y="33"/>
                      <a:pt x="31" y="55"/>
                    </a:cubicBezTo>
                    <a:lnTo>
                      <a:pt x="31" y="290"/>
                    </a:lnTo>
                    <a:cubicBezTo>
                      <a:pt x="31" y="325"/>
                      <a:pt x="28" y="329"/>
                      <a:pt x="0" y="333"/>
                    </a:cubicBezTo>
                    <a:lnTo>
                      <a:pt x="0" y="341"/>
                    </a:lnTo>
                    <a:lnTo>
                      <a:pt x="107" y="341"/>
                    </a:lnTo>
                    <a:lnTo>
                      <a:pt x="107" y="333"/>
                    </a:lnTo>
                    <a:cubicBezTo>
                      <a:pt x="78" y="330"/>
                      <a:pt x="73" y="324"/>
                      <a:pt x="73" y="290"/>
                    </a:cubicBezTo>
                    <a:lnTo>
                      <a:pt x="73" y="1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6" name="Freeform 1527"/>
              <p:cNvSpPr>
                <a:spLocks noEditPoints="1"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6411913" y="2895600"/>
                <a:ext cx="130175" cy="157163"/>
              </a:xfrm>
              <a:custGeom>
                <a:avLst/>
                <a:gdLst>
                  <a:gd name="T0" fmla="*/ 191 w 199"/>
                  <a:gd name="T1" fmla="*/ 148 h 235"/>
                  <a:gd name="T2" fmla="*/ 113 w 199"/>
                  <a:gd name="T3" fmla="*/ 200 h 235"/>
                  <a:gd name="T4" fmla="*/ 49 w 199"/>
                  <a:gd name="T5" fmla="*/ 157 h 235"/>
                  <a:gd name="T6" fmla="*/ 35 w 199"/>
                  <a:gd name="T7" fmla="*/ 92 h 235"/>
                  <a:gd name="T8" fmla="*/ 189 w 199"/>
                  <a:gd name="T9" fmla="*/ 92 h 235"/>
                  <a:gd name="T10" fmla="*/ 168 w 199"/>
                  <a:gd name="T11" fmla="*/ 29 h 235"/>
                  <a:gd name="T12" fmla="*/ 104 w 199"/>
                  <a:gd name="T13" fmla="*/ 0 h 235"/>
                  <a:gd name="T14" fmla="*/ 36 w 199"/>
                  <a:gd name="T15" fmla="*/ 26 h 235"/>
                  <a:gd name="T16" fmla="*/ 0 w 199"/>
                  <a:gd name="T17" fmla="*/ 123 h 235"/>
                  <a:gd name="T18" fmla="*/ 93 w 199"/>
                  <a:gd name="T19" fmla="*/ 235 h 235"/>
                  <a:gd name="T20" fmla="*/ 199 w 199"/>
                  <a:gd name="T21" fmla="*/ 151 h 235"/>
                  <a:gd name="T22" fmla="*/ 191 w 199"/>
                  <a:gd name="T23" fmla="*/ 148 h 235"/>
                  <a:gd name="T24" fmla="*/ 36 w 199"/>
                  <a:gd name="T25" fmla="*/ 76 h 235"/>
                  <a:gd name="T26" fmla="*/ 89 w 199"/>
                  <a:gd name="T27" fmla="*/ 18 h 235"/>
                  <a:gd name="T28" fmla="*/ 138 w 199"/>
                  <a:gd name="T29" fmla="*/ 76 h 235"/>
                  <a:gd name="T30" fmla="*/ 36 w 199"/>
                  <a:gd name="T31" fmla="*/ 76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5">
                    <a:moveTo>
                      <a:pt x="191" y="148"/>
                    </a:moveTo>
                    <a:cubicBezTo>
                      <a:pt x="167" y="186"/>
                      <a:pt x="145" y="200"/>
                      <a:pt x="113" y="200"/>
                    </a:cubicBezTo>
                    <a:cubicBezTo>
                      <a:pt x="85" y="200"/>
                      <a:pt x="63" y="186"/>
                      <a:pt x="49" y="157"/>
                    </a:cubicBezTo>
                    <a:cubicBezTo>
                      <a:pt x="40" y="138"/>
                      <a:pt x="36" y="122"/>
                      <a:pt x="35" y="92"/>
                    </a:cubicBezTo>
                    <a:lnTo>
                      <a:pt x="189" y="92"/>
                    </a:lnTo>
                    <a:cubicBezTo>
                      <a:pt x="185" y="59"/>
                      <a:pt x="180" y="45"/>
                      <a:pt x="168" y="29"/>
                    </a:cubicBezTo>
                    <a:cubicBezTo>
                      <a:pt x="153" y="11"/>
                      <a:pt x="130" y="0"/>
                      <a:pt x="104" y="0"/>
                    </a:cubicBezTo>
                    <a:cubicBezTo>
                      <a:pt x="79" y="0"/>
                      <a:pt x="55" y="9"/>
                      <a:pt x="36" y="26"/>
                    </a:cubicBezTo>
                    <a:cubicBezTo>
                      <a:pt x="13" y="47"/>
                      <a:pt x="0" y="82"/>
                      <a:pt x="0" y="123"/>
                    </a:cubicBezTo>
                    <a:cubicBezTo>
                      <a:pt x="0" y="192"/>
                      <a:pt x="35" y="235"/>
                      <a:pt x="93" y="235"/>
                    </a:cubicBezTo>
                    <a:cubicBezTo>
                      <a:pt x="140" y="235"/>
                      <a:pt x="178" y="205"/>
                      <a:pt x="199" y="151"/>
                    </a:cubicBezTo>
                    <a:lnTo>
                      <a:pt x="191" y="148"/>
                    </a:lnTo>
                    <a:close/>
                    <a:moveTo>
                      <a:pt x="36" y="76"/>
                    </a:moveTo>
                    <a:cubicBezTo>
                      <a:pt x="42" y="37"/>
                      <a:pt x="59" y="18"/>
                      <a:pt x="89" y="18"/>
                    </a:cubicBezTo>
                    <a:cubicBezTo>
                      <a:pt x="120" y="18"/>
                      <a:pt x="132" y="32"/>
                      <a:pt x="138" y="76"/>
                    </a:cubicBezTo>
                    <a:lnTo>
                      <a:pt x="36" y="7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7" name="Freeform 1528"/>
              <p:cNvSpPr/>
              <p:nvPr>
                <p:custDataLst>
                  <p:tags r:id="rId65"/>
                </p:custDataLst>
              </p:nvPr>
            </p:nvSpPr>
            <p:spPr bwMode="auto">
              <a:xfrm>
                <a:off x="6553201" y="2895600"/>
                <a:ext cx="153988" cy="153988"/>
              </a:xfrm>
              <a:custGeom>
                <a:avLst/>
                <a:gdLst>
                  <a:gd name="T0" fmla="*/ 0 w 234"/>
                  <a:gd name="T1" fmla="*/ 31 h 230"/>
                  <a:gd name="T2" fmla="*/ 14 w 234"/>
                  <a:gd name="T3" fmla="*/ 29 h 230"/>
                  <a:gd name="T4" fmla="*/ 32 w 234"/>
                  <a:gd name="T5" fmla="*/ 61 h 230"/>
                  <a:gd name="T6" fmla="*/ 32 w 234"/>
                  <a:gd name="T7" fmla="*/ 185 h 230"/>
                  <a:gd name="T8" fmla="*/ 1 w 234"/>
                  <a:gd name="T9" fmla="*/ 222 h 230"/>
                  <a:gd name="T10" fmla="*/ 1 w 234"/>
                  <a:gd name="T11" fmla="*/ 230 h 230"/>
                  <a:gd name="T12" fmla="*/ 107 w 234"/>
                  <a:gd name="T13" fmla="*/ 230 h 230"/>
                  <a:gd name="T14" fmla="*/ 107 w 234"/>
                  <a:gd name="T15" fmla="*/ 222 h 230"/>
                  <a:gd name="T16" fmla="*/ 74 w 234"/>
                  <a:gd name="T17" fmla="*/ 196 h 230"/>
                  <a:gd name="T18" fmla="*/ 74 w 234"/>
                  <a:gd name="T19" fmla="*/ 56 h 230"/>
                  <a:gd name="T20" fmla="*/ 125 w 234"/>
                  <a:gd name="T21" fmla="*/ 28 h 230"/>
                  <a:gd name="T22" fmla="*/ 162 w 234"/>
                  <a:gd name="T23" fmla="*/ 76 h 230"/>
                  <a:gd name="T24" fmla="*/ 162 w 234"/>
                  <a:gd name="T25" fmla="*/ 180 h 230"/>
                  <a:gd name="T26" fmla="*/ 130 w 234"/>
                  <a:gd name="T27" fmla="*/ 222 h 230"/>
                  <a:gd name="T28" fmla="*/ 130 w 234"/>
                  <a:gd name="T29" fmla="*/ 230 h 230"/>
                  <a:gd name="T30" fmla="*/ 234 w 234"/>
                  <a:gd name="T31" fmla="*/ 230 h 230"/>
                  <a:gd name="T32" fmla="*/ 234 w 234"/>
                  <a:gd name="T33" fmla="*/ 222 h 230"/>
                  <a:gd name="T34" fmla="*/ 204 w 234"/>
                  <a:gd name="T35" fmla="*/ 189 h 230"/>
                  <a:gd name="T36" fmla="*/ 204 w 234"/>
                  <a:gd name="T37" fmla="*/ 75 h 230"/>
                  <a:gd name="T38" fmla="*/ 145 w 234"/>
                  <a:gd name="T39" fmla="*/ 0 h 230"/>
                  <a:gd name="T40" fmla="*/ 72 w 234"/>
                  <a:gd name="T41" fmla="*/ 41 h 230"/>
                  <a:gd name="T42" fmla="*/ 72 w 234"/>
                  <a:gd name="T43" fmla="*/ 1 h 230"/>
                  <a:gd name="T44" fmla="*/ 69 w 234"/>
                  <a:gd name="T45" fmla="*/ 0 h 230"/>
                  <a:gd name="T46" fmla="*/ 0 w 234"/>
                  <a:gd name="T47" fmla="*/ 23 h 230"/>
                  <a:gd name="T48" fmla="*/ 0 w 234"/>
                  <a:gd name="T49" fmla="*/ 31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4" h="230">
                    <a:moveTo>
                      <a:pt x="0" y="31"/>
                    </a:moveTo>
                    <a:cubicBezTo>
                      <a:pt x="3" y="30"/>
                      <a:pt x="8" y="29"/>
                      <a:pt x="14" y="29"/>
                    </a:cubicBezTo>
                    <a:cubicBezTo>
                      <a:pt x="28" y="29"/>
                      <a:pt x="32" y="37"/>
                      <a:pt x="32" y="61"/>
                    </a:cubicBezTo>
                    <a:lnTo>
                      <a:pt x="32" y="185"/>
                    </a:lnTo>
                    <a:cubicBezTo>
                      <a:pt x="32" y="213"/>
                      <a:pt x="27" y="220"/>
                      <a:pt x="1" y="222"/>
                    </a:cubicBezTo>
                    <a:lnTo>
                      <a:pt x="1" y="230"/>
                    </a:lnTo>
                    <a:lnTo>
                      <a:pt x="107" y="230"/>
                    </a:lnTo>
                    <a:lnTo>
                      <a:pt x="107" y="222"/>
                    </a:lnTo>
                    <a:cubicBezTo>
                      <a:pt x="81" y="220"/>
                      <a:pt x="74" y="214"/>
                      <a:pt x="74" y="196"/>
                    </a:cubicBezTo>
                    <a:lnTo>
                      <a:pt x="74" y="56"/>
                    </a:lnTo>
                    <a:cubicBezTo>
                      <a:pt x="98" y="34"/>
                      <a:pt x="109" y="28"/>
                      <a:pt x="125" y="28"/>
                    </a:cubicBezTo>
                    <a:cubicBezTo>
                      <a:pt x="150" y="28"/>
                      <a:pt x="162" y="43"/>
                      <a:pt x="162" y="76"/>
                    </a:cubicBezTo>
                    <a:lnTo>
                      <a:pt x="162" y="180"/>
                    </a:lnTo>
                    <a:cubicBezTo>
                      <a:pt x="162" y="212"/>
                      <a:pt x="155" y="220"/>
                      <a:pt x="130" y="222"/>
                    </a:cubicBezTo>
                    <a:lnTo>
                      <a:pt x="130" y="230"/>
                    </a:lnTo>
                    <a:lnTo>
                      <a:pt x="234" y="230"/>
                    </a:lnTo>
                    <a:lnTo>
                      <a:pt x="234" y="222"/>
                    </a:lnTo>
                    <a:cubicBezTo>
                      <a:pt x="210" y="220"/>
                      <a:pt x="204" y="214"/>
                      <a:pt x="204" y="189"/>
                    </a:cubicBezTo>
                    <a:lnTo>
                      <a:pt x="204" y="75"/>
                    </a:lnTo>
                    <a:cubicBezTo>
                      <a:pt x="204" y="28"/>
                      <a:pt x="182" y="0"/>
                      <a:pt x="145" y="0"/>
                    </a:cubicBezTo>
                    <a:cubicBezTo>
                      <a:pt x="122" y="0"/>
                      <a:pt x="106" y="9"/>
                      <a:pt x="72" y="41"/>
                    </a:cubicBezTo>
                    <a:lnTo>
                      <a:pt x="72" y="1"/>
                    </a:lnTo>
                    <a:lnTo>
                      <a:pt x="69" y="0"/>
                    </a:lnTo>
                    <a:cubicBezTo>
                      <a:pt x="45" y="9"/>
                      <a:pt x="28" y="15"/>
                      <a:pt x="0" y="23"/>
                    </a:cubicBezTo>
                    <a:lnTo>
                      <a:pt x="0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8" name="Freeform 1529"/>
              <p:cNvSpPr>
                <a:spLocks noEditPoints="1"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6738938" y="2897188"/>
                <a:ext cx="36513" cy="155575"/>
              </a:xfrm>
              <a:custGeom>
                <a:avLst/>
                <a:gdLst>
                  <a:gd name="T0" fmla="*/ 27 w 55"/>
                  <a:gd name="T1" fmla="*/ 0 h 234"/>
                  <a:gd name="T2" fmla="*/ 0 w 55"/>
                  <a:gd name="T3" fmla="*/ 28 h 234"/>
                  <a:gd name="T4" fmla="*/ 27 w 55"/>
                  <a:gd name="T5" fmla="*/ 55 h 234"/>
                  <a:gd name="T6" fmla="*/ 55 w 55"/>
                  <a:gd name="T7" fmla="*/ 28 h 234"/>
                  <a:gd name="T8" fmla="*/ 27 w 55"/>
                  <a:gd name="T9" fmla="*/ 0 h 234"/>
                  <a:gd name="T10" fmla="*/ 27 w 55"/>
                  <a:gd name="T11" fmla="*/ 179 h 234"/>
                  <a:gd name="T12" fmla="*/ 0 w 55"/>
                  <a:gd name="T13" fmla="*/ 207 h 234"/>
                  <a:gd name="T14" fmla="*/ 27 w 55"/>
                  <a:gd name="T15" fmla="*/ 234 h 234"/>
                  <a:gd name="T16" fmla="*/ 55 w 55"/>
                  <a:gd name="T17" fmla="*/ 207 h 234"/>
                  <a:gd name="T18" fmla="*/ 27 w 55"/>
                  <a:gd name="T19" fmla="*/ 179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234">
                    <a:moveTo>
                      <a:pt x="27" y="0"/>
                    </a:moveTo>
                    <a:cubicBezTo>
                      <a:pt x="12" y="0"/>
                      <a:pt x="0" y="13"/>
                      <a:pt x="0" y="28"/>
                    </a:cubicBezTo>
                    <a:cubicBezTo>
                      <a:pt x="0" y="43"/>
                      <a:pt x="12" y="55"/>
                      <a:pt x="27" y="55"/>
                    </a:cubicBezTo>
                    <a:cubicBezTo>
                      <a:pt x="42" y="55"/>
                      <a:pt x="55" y="43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lose/>
                    <a:moveTo>
                      <a:pt x="27" y="179"/>
                    </a:moveTo>
                    <a:cubicBezTo>
                      <a:pt x="12" y="179"/>
                      <a:pt x="0" y="192"/>
                      <a:pt x="0" y="207"/>
                    </a:cubicBezTo>
                    <a:cubicBezTo>
                      <a:pt x="0" y="222"/>
                      <a:pt x="12" y="234"/>
                      <a:pt x="27" y="234"/>
                    </a:cubicBezTo>
                    <a:cubicBezTo>
                      <a:pt x="42" y="234"/>
                      <a:pt x="55" y="222"/>
                      <a:pt x="55" y="207"/>
                    </a:cubicBezTo>
                    <a:cubicBezTo>
                      <a:pt x="55" y="192"/>
                      <a:pt x="42" y="179"/>
                      <a:pt x="27" y="17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9" name="Freeform 1530"/>
              <p:cNvSpPr/>
              <p:nvPr>
                <p:custDataLst>
                  <p:tags r:id="rId67"/>
                </p:custDataLst>
              </p:nvPr>
            </p:nvSpPr>
            <p:spPr bwMode="auto">
              <a:xfrm>
                <a:off x="1508126" y="3517900"/>
                <a:ext cx="119063" cy="227013"/>
              </a:xfrm>
              <a:custGeom>
                <a:avLst/>
                <a:gdLst>
                  <a:gd name="T0" fmla="*/ 144 w 181"/>
                  <a:gd name="T1" fmla="*/ 116 h 341"/>
                  <a:gd name="T2" fmla="*/ 83 w 181"/>
                  <a:gd name="T3" fmla="*/ 116 h 341"/>
                  <a:gd name="T4" fmla="*/ 83 w 181"/>
                  <a:gd name="T5" fmla="*/ 59 h 341"/>
                  <a:gd name="T6" fmla="*/ 111 w 181"/>
                  <a:gd name="T7" fmla="*/ 14 h 341"/>
                  <a:gd name="T8" fmla="*/ 138 w 181"/>
                  <a:gd name="T9" fmla="*/ 34 h 341"/>
                  <a:gd name="T10" fmla="*/ 160 w 181"/>
                  <a:gd name="T11" fmla="*/ 52 h 341"/>
                  <a:gd name="T12" fmla="*/ 181 w 181"/>
                  <a:gd name="T13" fmla="*/ 31 h 341"/>
                  <a:gd name="T14" fmla="*/ 129 w 181"/>
                  <a:gd name="T15" fmla="*/ 0 h 341"/>
                  <a:gd name="T16" fmla="*/ 59 w 181"/>
                  <a:gd name="T17" fmla="*/ 37 h 341"/>
                  <a:gd name="T18" fmla="*/ 41 w 181"/>
                  <a:gd name="T19" fmla="*/ 116 h 341"/>
                  <a:gd name="T20" fmla="*/ 0 w 181"/>
                  <a:gd name="T21" fmla="*/ 116 h 341"/>
                  <a:gd name="T22" fmla="*/ 0 w 181"/>
                  <a:gd name="T23" fmla="*/ 132 h 341"/>
                  <a:gd name="T24" fmla="*/ 41 w 181"/>
                  <a:gd name="T25" fmla="*/ 132 h 341"/>
                  <a:gd name="T26" fmla="*/ 41 w 181"/>
                  <a:gd name="T27" fmla="*/ 289 h 341"/>
                  <a:gd name="T28" fmla="*/ 0 w 181"/>
                  <a:gd name="T29" fmla="*/ 333 h 341"/>
                  <a:gd name="T30" fmla="*/ 0 w 181"/>
                  <a:gd name="T31" fmla="*/ 341 h 341"/>
                  <a:gd name="T32" fmla="*/ 130 w 181"/>
                  <a:gd name="T33" fmla="*/ 341 h 341"/>
                  <a:gd name="T34" fmla="*/ 130 w 181"/>
                  <a:gd name="T35" fmla="*/ 333 h 341"/>
                  <a:gd name="T36" fmla="*/ 83 w 181"/>
                  <a:gd name="T37" fmla="*/ 289 h 341"/>
                  <a:gd name="T38" fmla="*/ 83 w 181"/>
                  <a:gd name="T39" fmla="*/ 132 h 341"/>
                  <a:gd name="T40" fmla="*/ 144 w 181"/>
                  <a:gd name="T41" fmla="*/ 132 h 341"/>
                  <a:gd name="T42" fmla="*/ 144 w 181"/>
                  <a:gd name="T43" fmla="*/ 11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1" h="341">
                    <a:moveTo>
                      <a:pt x="144" y="116"/>
                    </a:moveTo>
                    <a:lnTo>
                      <a:pt x="83" y="116"/>
                    </a:lnTo>
                    <a:lnTo>
                      <a:pt x="83" y="59"/>
                    </a:lnTo>
                    <a:cubicBezTo>
                      <a:pt x="83" y="30"/>
                      <a:pt x="92" y="14"/>
                      <a:pt x="111" y="14"/>
                    </a:cubicBezTo>
                    <a:cubicBezTo>
                      <a:pt x="122" y="14"/>
                      <a:pt x="129" y="19"/>
                      <a:pt x="138" y="34"/>
                    </a:cubicBezTo>
                    <a:cubicBezTo>
                      <a:pt x="146" y="47"/>
                      <a:pt x="152" y="52"/>
                      <a:pt x="160" y="52"/>
                    </a:cubicBezTo>
                    <a:cubicBezTo>
                      <a:pt x="172" y="52"/>
                      <a:pt x="181" y="43"/>
                      <a:pt x="181" y="31"/>
                    </a:cubicBezTo>
                    <a:cubicBezTo>
                      <a:pt x="181" y="13"/>
                      <a:pt x="159" y="0"/>
                      <a:pt x="129" y="0"/>
                    </a:cubicBezTo>
                    <a:cubicBezTo>
                      <a:pt x="98" y="0"/>
                      <a:pt x="72" y="14"/>
                      <a:pt x="59" y="37"/>
                    </a:cubicBezTo>
                    <a:cubicBezTo>
                      <a:pt x="46" y="59"/>
                      <a:pt x="42" y="77"/>
                      <a:pt x="41" y="116"/>
                    </a:cubicBezTo>
                    <a:lnTo>
                      <a:pt x="0" y="116"/>
                    </a:lnTo>
                    <a:lnTo>
                      <a:pt x="0" y="132"/>
                    </a:lnTo>
                    <a:lnTo>
                      <a:pt x="41" y="132"/>
                    </a:lnTo>
                    <a:lnTo>
                      <a:pt x="41" y="289"/>
                    </a:lnTo>
                    <a:cubicBezTo>
                      <a:pt x="41" y="325"/>
                      <a:pt x="36" y="331"/>
                      <a:pt x="0" y="333"/>
                    </a:cubicBezTo>
                    <a:lnTo>
                      <a:pt x="0" y="341"/>
                    </a:lnTo>
                    <a:lnTo>
                      <a:pt x="130" y="341"/>
                    </a:lnTo>
                    <a:lnTo>
                      <a:pt x="130" y="333"/>
                    </a:lnTo>
                    <a:cubicBezTo>
                      <a:pt x="89" y="332"/>
                      <a:pt x="83" y="326"/>
                      <a:pt x="83" y="289"/>
                    </a:cubicBezTo>
                    <a:lnTo>
                      <a:pt x="83" y="132"/>
                    </a:lnTo>
                    <a:lnTo>
                      <a:pt x="144" y="132"/>
                    </a:lnTo>
                    <a:lnTo>
                      <a:pt x="144" y="11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0" name="Freeform 1531"/>
              <p:cNvSpPr>
                <a:spLocks noEditPoints="1"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1620838" y="3590925"/>
                <a:ext cx="144463" cy="157163"/>
              </a:xfrm>
              <a:custGeom>
                <a:avLst/>
                <a:gdLst>
                  <a:gd name="T0" fmla="*/ 111 w 220"/>
                  <a:gd name="T1" fmla="*/ 0 h 235"/>
                  <a:gd name="T2" fmla="*/ 0 w 220"/>
                  <a:gd name="T3" fmla="*/ 117 h 235"/>
                  <a:gd name="T4" fmla="*/ 110 w 220"/>
                  <a:gd name="T5" fmla="*/ 235 h 235"/>
                  <a:gd name="T6" fmla="*/ 220 w 220"/>
                  <a:gd name="T7" fmla="*/ 113 h 235"/>
                  <a:gd name="T8" fmla="*/ 111 w 220"/>
                  <a:gd name="T9" fmla="*/ 0 h 235"/>
                  <a:gd name="T10" fmla="*/ 104 w 220"/>
                  <a:gd name="T11" fmla="*/ 14 h 235"/>
                  <a:gd name="T12" fmla="*/ 175 w 220"/>
                  <a:gd name="T13" fmla="*/ 131 h 235"/>
                  <a:gd name="T14" fmla="*/ 116 w 220"/>
                  <a:gd name="T15" fmla="*/ 221 h 235"/>
                  <a:gd name="T16" fmla="*/ 67 w 220"/>
                  <a:gd name="T17" fmla="*/ 189 h 235"/>
                  <a:gd name="T18" fmla="*/ 45 w 220"/>
                  <a:gd name="T19" fmla="*/ 93 h 235"/>
                  <a:gd name="T20" fmla="*/ 104 w 220"/>
                  <a:gd name="T21" fmla="*/ 1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235">
                    <a:moveTo>
                      <a:pt x="111" y="0"/>
                    </a:moveTo>
                    <a:cubicBezTo>
                      <a:pt x="46" y="0"/>
                      <a:pt x="0" y="48"/>
                      <a:pt x="0" y="117"/>
                    </a:cubicBezTo>
                    <a:cubicBezTo>
                      <a:pt x="0" y="184"/>
                      <a:pt x="47" y="235"/>
                      <a:pt x="110" y="235"/>
                    </a:cubicBezTo>
                    <a:cubicBezTo>
                      <a:pt x="172" y="235"/>
                      <a:pt x="220" y="182"/>
                      <a:pt x="220" y="113"/>
                    </a:cubicBezTo>
                    <a:cubicBezTo>
                      <a:pt x="220" y="48"/>
                      <a:pt x="174" y="0"/>
                      <a:pt x="111" y="0"/>
                    </a:cubicBezTo>
                    <a:close/>
                    <a:moveTo>
                      <a:pt x="104" y="14"/>
                    </a:moveTo>
                    <a:cubicBezTo>
                      <a:pt x="146" y="14"/>
                      <a:pt x="175" y="62"/>
                      <a:pt x="175" y="131"/>
                    </a:cubicBezTo>
                    <a:cubicBezTo>
                      <a:pt x="175" y="187"/>
                      <a:pt x="153" y="221"/>
                      <a:pt x="116" y="221"/>
                    </a:cubicBezTo>
                    <a:cubicBezTo>
                      <a:pt x="96" y="221"/>
                      <a:pt x="78" y="209"/>
                      <a:pt x="67" y="189"/>
                    </a:cubicBezTo>
                    <a:cubicBezTo>
                      <a:pt x="53" y="163"/>
                      <a:pt x="45" y="128"/>
                      <a:pt x="45" y="93"/>
                    </a:cubicBezTo>
                    <a:cubicBezTo>
                      <a:pt x="45" y="45"/>
                      <a:pt x="69" y="14"/>
                      <a:pt x="104" y="1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1" name="Freeform 1532"/>
              <p:cNvSpPr/>
              <p:nvPr>
                <p:custDataLst>
                  <p:tags r:id="rId69"/>
                </p:custDataLst>
              </p:nvPr>
            </p:nvSpPr>
            <p:spPr bwMode="auto">
              <a:xfrm>
                <a:off x="1776413" y="3590925"/>
                <a:ext cx="107950" cy="153988"/>
              </a:xfrm>
              <a:custGeom>
                <a:avLst/>
                <a:gdLst>
                  <a:gd name="T0" fmla="*/ 1 w 165"/>
                  <a:gd name="T1" fmla="*/ 35 h 230"/>
                  <a:gd name="T2" fmla="*/ 19 w 165"/>
                  <a:gd name="T3" fmla="*/ 33 h 230"/>
                  <a:gd name="T4" fmla="*/ 36 w 165"/>
                  <a:gd name="T5" fmla="*/ 63 h 230"/>
                  <a:gd name="T6" fmla="*/ 36 w 165"/>
                  <a:gd name="T7" fmla="*/ 188 h 230"/>
                  <a:gd name="T8" fmla="*/ 0 w 165"/>
                  <a:gd name="T9" fmla="*/ 222 h 230"/>
                  <a:gd name="T10" fmla="*/ 0 w 165"/>
                  <a:gd name="T11" fmla="*/ 230 h 230"/>
                  <a:gd name="T12" fmla="*/ 120 w 165"/>
                  <a:gd name="T13" fmla="*/ 230 h 230"/>
                  <a:gd name="T14" fmla="*/ 120 w 165"/>
                  <a:gd name="T15" fmla="*/ 222 h 230"/>
                  <a:gd name="T16" fmla="*/ 78 w 165"/>
                  <a:gd name="T17" fmla="*/ 185 h 230"/>
                  <a:gd name="T18" fmla="*/ 78 w 165"/>
                  <a:gd name="T19" fmla="*/ 73 h 230"/>
                  <a:gd name="T20" fmla="*/ 113 w 165"/>
                  <a:gd name="T21" fmla="*/ 32 h 230"/>
                  <a:gd name="T22" fmla="*/ 126 w 165"/>
                  <a:gd name="T23" fmla="*/ 39 h 230"/>
                  <a:gd name="T24" fmla="*/ 146 w 165"/>
                  <a:gd name="T25" fmla="*/ 49 h 230"/>
                  <a:gd name="T26" fmla="*/ 165 w 165"/>
                  <a:gd name="T27" fmla="*/ 27 h 230"/>
                  <a:gd name="T28" fmla="*/ 138 w 165"/>
                  <a:gd name="T29" fmla="*/ 0 h 230"/>
                  <a:gd name="T30" fmla="*/ 78 w 165"/>
                  <a:gd name="T31" fmla="*/ 47 h 230"/>
                  <a:gd name="T32" fmla="*/ 78 w 165"/>
                  <a:gd name="T33" fmla="*/ 1 h 230"/>
                  <a:gd name="T34" fmla="*/ 75 w 165"/>
                  <a:gd name="T35" fmla="*/ 0 h 230"/>
                  <a:gd name="T36" fmla="*/ 1 w 165"/>
                  <a:gd name="T37" fmla="*/ 27 h 230"/>
                  <a:gd name="T38" fmla="*/ 1 w 165"/>
                  <a:gd name="T39" fmla="*/ 3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230">
                    <a:moveTo>
                      <a:pt x="1" y="35"/>
                    </a:moveTo>
                    <a:cubicBezTo>
                      <a:pt x="8" y="34"/>
                      <a:pt x="13" y="33"/>
                      <a:pt x="19" y="33"/>
                    </a:cubicBezTo>
                    <a:cubicBezTo>
                      <a:pt x="31" y="33"/>
                      <a:pt x="36" y="41"/>
                      <a:pt x="36" y="63"/>
                    </a:cubicBezTo>
                    <a:lnTo>
                      <a:pt x="36" y="188"/>
                    </a:lnTo>
                    <a:cubicBezTo>
                      <a:pt x="36" y="213"/>
                      <a:pt x="32" y="216"/>
                      <a:pt x="0" y="222"/>
                    </a:cubicBezTo>
                    <a:lnTo>
                      <a:pt x="0" y="230"/>
                    </a:lnTo>
                    <a:lnTo>
                      <a:pt x="120" y="230"/>
                    </a:lnTo>
                    <a:lnTo>
                      <a:pt x="120" y="222"/>
                    </a:lnTo>
                    <a:cubicBezTo>
                      <a:pt x="86" y="221"/>
                      <a:pt x="78" y="213"/>
                      <a:pt x="78" y="185"/>
                    </a:cubicBezTo>
                    <a:lnTo>
                      <a:pt x="78" y="73"/>
                    </a:lnTo>
                    <a:cubicBezTo>
                      <a:pt x="78" y="57"/>
                      <a:pt x="99" y="32"/>
                      <a:pt x="113" y="32"/>
                    </a:cubicBezTo>
                    <a:cubicBezTo>
                      <a:pt x="116" y="32"/>
                      <a:pt x="120" y="34"/>
                      <a:pt x="126" y="39"/>
                    </a:cubicBezTo>
                    <a:cubicBezTo>
                      <a:pt x="134" y="46"/>
                      <a:pt x="139" y="49"/>
                      <a:pt x="146" y="49"/>
                    </a:cubicBezTo>
                    <a:cubicBezTo>
                      <a:pt x="158" y="49"/>
                      <a:pt x="165" y="41"/>
                      <a:pt x="165" y="27"/>
                    </a:cubicBezTo>
                    <a:cubicBezTo>
                      <a:pt x="165" y="10"/>
                      <a:pt x="155" y="0"/>
                      <a:pt x="138" y="0"/>
                    </a:cubicBezTo>
                    <a:cubicBezTo>
                      <a:pt x="117" y="0"/>
                      <a:pt x="102" y="12"/>
                      <a:pt x="78" y="47"/>
                    </a:cubicBezTo>
                    <a:lnTo>
                      <a:pt x="78" y="1"/>
                    </a:lnTo>
                    <a:lnTo>
                      <a:pt x="75" y="0"/>
                    </a:lnTo>
                    <a:cubicBezTo>
                      <a:pt x="49" y="11"/>
                      <a:pt x="31" y="18"/>
                      <a:pt x="1" y="27"/>
                    </a:cubicBezTo>
                    <a:lnTo>
                      <a:pt x="1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2" name="Freeform 1533"/>
              <p:cNvSpPr>
                <a:spLocks noEditPoints="1"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1978026" y="3590925"/>
                <a:ext cx="131763" cy="157163"/>
              </a:xfrm>
              <a:custGeom>
                <a:avLst/>
                <a:gdLst>
                  <a:gd name="T0" fmla="*/ 202 w 202"/>
                  <a:gd name="T1" fmla="*/ 197 h 235"/>
                  <a:gd name="T2" fmla="*/ 180 w 202"/>
                  <a:gd name="T3" fmla="*/ 206 h 235"/>
                  <a:gd name="T4" fmla="*/ 165 w 202"/>
                  <a:gd name="T5" fmla="*/ 177 h 235"/>
                  <a:gd name="T6" fmla="*/ 165 w 202"/>
                  <a:gd name="T7" fmla="*/ 80 h 235"/>
                  <a:gd name="T8" fmla="*/ 155 w 202"/>
                  <a:gd name="T9" fmla="*/ 28 h 235"/>
                  <a:gd name="T10" fmla="*/ 93 w 202"/>
                  <a:gd name="T11" fmla="*/ 0 h 235"/>
                  <a:gd name="T12" fmla="*/ 9 w 202"/>
                  <a:gd name="T13" fmla="*/ 56 h 235"/>
                  <a:gd name="T14" fmla="*/ 31 w 202"/>
                  <a:gd name="T15" fmla="*/ 78 h 235"/>
                  <a:gd name="T16" fmla="*/ 53 w 202"/>
                  <a:gd name="T17" fmla="*/ 57 h 235"/>
                  <a:gd name="T18" fmla="*/ 52 w 202"/>
                  <a:gd name="T19" fmla="*/ 49 h 235"/>
                  <a:gd name="T20" fmla="*/ 51 w 202"/>
                  <a:gd name="T21" fmla="*/ 37 h 235"/>
                  <a:gd name="T22" fmla="*/ 87 w 202"/>
                  <a:gd name="T23" fmla="*/ 12 h 235"/>
                  <a:gd name="T24" fmla="*/ 125 w 202"/>
                  <a:gd name="T25" fmla="*/ 54 h 235"/>
                  <a:gd name="T26" fmla="*/ 125 w 202"/>
                  <a:gd name="T27" fmla="*/ 84 h 235"/>
                  <a:gd name="T28" fmla="*/ 18 w 202"/>
                  <a:gd name="T29" fmla="*/ 138 h 235"/>
                  <a:gd name="T30" fmla="*/ 0 w 202"/>
                  <a:gd name="T31" fmla="*/ 181 h 235"/>
                  <a:gd name="T32" fmla="*/ 52 w 202"/>
                  <a:gd name="T33" fmla="*/ 235 h 235"/>
                  <a:gd name="T34" fmla="*/ 125 w 202"/>
                  <a:gd name="T35" fmla="*/ 198 h 235"/>
                  <a:gd name="T36" fmla="*/ 157 w 202"/>
                  <a:gd name="T37" fmla="*/ 235 h 235"/>
                  <a:gd name="T38" fmla="*/ 202 w 202"/>
                  <a:gd name="T39" fmla="*/ 210 h 235"/>
                  <a:gd name="T40" fmla="*/ 202 w 202"/>
                  <a:gd name="T41" fmla="*/ 197 h 235"/>
                  <a:gd name="T42" fmla="*/ 125 w 202"/>
                  <a:gd name="T43" fmla="*/ 168 h 235"/>
                  <a:gd name="T44" fmla="*/ 112 w 202"/>
                  <a:gd name="T45" fmla="*/ 194 h 235"/>
                  <a:gd name="T46" fmla="*/ 75 w 202"/>
                  <a:gd name="T47" fmla="*/ 206 h 235"/>
                  <a:gd name="T48" fmla="*/ 44 w 202"/>
                  <a:gd name="T49" fmla="*/ 167 h 235"/>
                  <a:gd name="T50" fmla="*/ 44 w 202"/>
                  <a:gd name="T51" fmla="*/ 165 h 235"/>
                  <a:gd name="T52" fmla="*/ 125 w 202"/>
                  <a:gd name="T53" fmla="*/ 96 h 235"/>
                  <a:gd name="T54" fmla="*/ 125 w 202"/>
                  <a:gd name="T55" fmla="*/ 1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2" h="235">
                    <a:moveTo>
                      <a:pt x="202" y="197"/>
                    </a:moveTo>
                    <a:cubicBezTo>
                      <a:pt x="193" y="204"/>
                      <a:pt x="187" y="206"/>
                      <a:pt x="180" y="206"/>
                    </a:cubicBezTo>
                    <a:cubicBezTo>
                      <a:pt x="168" y="206"/>
                      <a:pt x="165" y="199"/>
                      <a:pt x="165" y="177"/>
                    </a:cubicBezTo>
                    <a:lnTo>
                      <a:pt x="165" y="80"/>
                    </a:lnTo>
                    <a:cubicBezTo>
                      <a:pt x="165" y="54"/>
                      <a:pt x="163" y="40"/>
                      <a:pt x="155" y="28"/>
                    </a:cubicBezTo>
                    <a:cubicBezTo>
                      <a:pt x="144" y="10"/>
                      <a:pt x="123" y="0"/>
                      <a:pt x="93" y="0"/>
                    </a:cubicBezTo>
                    <a:cubicBezTo>
                      <a:pt x="46" y="0"/>
                      <a:pt x="9" y="25"/>
                      <a:pt x="9" y="56"/>
                    </a:cubicBezTo>
                    <a:cubicBezTo>
                      <a:pt x="9" y="68"/>
                      <a:pt x="19" y="78"/>
                      <a:pt x="31" y="78"/>
                    </a:cubicBezTo>
                    <a:cubicBezTo>
                      <a:pt x="43" y="78"/>
                      <a:pt x="53" y="68"/>
                      <a:pt x="53" y="57"/>
                    </a:cubicBezTo>
                    <a:cubicBezTo>
                      <a:pt x="53" y="55"/>
                      <a:pt x="53" y="52"/>
                      <a:pt x="52" y="49"/>
                    </a:cubicBezTo>
                    <a:cubicBezTo>
                      <a:pt x="51" y="44"/>
                      <a:pt x="51" y="40"/>
                      <a:pt x="51" y="37"/>
                    </a:cubicBezTo>
                    <a:cubicBezTo>
                      <a:pt x="51" y="23"/>
                      <a:pt x="67" y="12"/>
                      <a:pt x="87" y="12"/>
                    </a:cubicBezTo>
                    <a:cubicBezTo>
                      <a:pt x="111" y="12"/>
                      <a:pt x="125" y="27"/>
                      <a:pt x="125" y="54"/>
                    </a:cubicBezTo>
                    <a:lnTo>
                      <a:pt x="125" y="84"/>
                    </a:lnTo>
                    <a:cubicBezTo>
                      <a:pt x="48" y="115"/>
                      <a:pt x="39" y="119"/>
                      <a:pt x="18" y="138"/>
                    </a:cubicBezTo>
                    <a:cubicBezTo>
                      <a:pt x="7" y="148"/>
                      <a:pt x="0" y="165"/>
                      <a:pt x="0" y="181"/>
                    </a:cubicBezTo>
                    <a:cubicBezTo>
                      <a:pt x="0" y="213"/>
                      <a:pt x="22" y="235"/>
                      <a:pt x="52" y="235"/>
                    </a:cubicBezTo>
                    <a:cubicBezTo>
                      <a:pt x="74" y="235"/>
                      <a:pt x="95" y="224"/>
                      <a:pt x="125" y="198"/>
                    </a:cubicBezTo>
                    <a:cubicBezTo>
                      <a:pt x="128" y="224"/>
                      <a:pt x="137" y="235"/>
                      <a:pt x="157" y="235"/>
                    </a:cubicBezTo>
                    <a:cubicBezTo>
                      <a:pt x="174" y="235"/>
                      <a:pt x="184" y="229"/>
                      <a:pt x="202" y="210"/>
                    </a:cubicBezTo>
                    <a:lnTo>
                      <a:pt x="202" y="197"/>
                    </a:lnTo>
                    <a:close/>
                    <a:moveTo>
                      <a:pt x="125" y="168"/>
                    </a:moveTo>
                    <a:cubicBezTo>
                      <a:pt x="125" y="184"/>
                      <a:pt x="122" y="188"/>
                      <a:pt x="112" y="194"/>
                    </a:cubicBezTo>
                    <a:cubicBezTo>
                      <a:pt x="100" y="201"/>
                      <a:pt x="86" y="206"/>
                      <a:pt x="75" y="206"/>
                    </a:cubicBezTo>
                    <a:cubicBezTo>
                      <a:pt x="58" y="206"/>
                      <a:pt x="44" y="189"/>
                      <a:pt x="44" y="167"/>
                    </a:cubicBezTo>
                    <a:lnTo>
                      <a:pt x="44" y="165"/>
                    </a:lnTo>
                    <a:cubicBezTo>
                      <a:pt x="44" y="136"/>
                      <a:pt x="64" y="118"/>
                      <a:pt x="125" y="96"/>
                    </a:cubicBezTo>
                    <a:lnTo>
                      <a:pt x="125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3" name="Freeform 1534"/>
              <p:cNvSpPr/>
              <p:nvPr>
                <p:custDataLst>
                  <p:tags r:id="rId71"/>
                </p:custDataLst>
              </p:nvPr>
            </p:nvSpPr>
            <p:spPr bwMode="auto">
              <a:xfrm>
                <a:off x="2116138" y="3590925"/>
                <a:ext cx="152400" cy="153988"/>
              </a:xfrm>
              <a:custGeom>
                <a:avLst/>
                <a:gdLst>
                  <a:gd name="T0" fmla="*/ 0 w 233"/>
                  <a:gd name="T1" fmla="*/ 31 h 230"/>
                  <a:gd name="T2" fmla="*/ 13 w 233"/>
                  <a:gd name="T3" fmla="*/ 29 h 230"/>
                  <a:gd name="T4" fmla="*/ 31 w 233"/>
                  <a:gd name="T5" fmla="*/ 61 h 230"/>
                  <a:gd name="T6" fmla="*/ 31 w 233"/>
                  <a:gd name="T7" fmla="*/ 185 h 230"/>
                  <a:gd name="T8" fmla="*/ 1 w 233"/>
                  <a:gd name="T9" fmla="*/ 222 h 230"/>
                  <a:gd name="T10" fmla="*/ 1 w 233"/>
                  <a:gd name="T11" fmla="*/ 230 h 230"/>
                  <a:gd name="T12" fmla="*/ 106 w 233"/>
                  <a:gd name="T13" fmla="*/ 230 h 230"/>
                  <a:gd name="T14" fmla="*/ 106 w 233"/>
                  <a:gd name="T15" fmla="*/ 222 h 230"/>
                  <a:gd name="T16" fmla="*/ 73 w 233"/>
                  <a:gd name="T17" fmla="*/ 196 h 230"/>
                  <a:gd name="T18" fmla="*/ 73 w 233"/>
                  <a:gd name="T19" fmla="*/ 56 h 230"/>
                  <a:gd name="T20" fmla="*/ 125 w 233"/>
                  <a:gd name="T21" fmla="*/ 28 h 230"/>
                  <a:gd name="T22" fmla="*/ 161 w 233"/>
                  <a:gd name="T23" fmla="*/ 76 h 230"/>
                  <a:gd name="T24" fmla="*/ 161 w 233"/>
                  <a:gd name="T25" fmla="*/ 180 h 230"/>
                  <a:gd name="T26" fmla="*/ 130 w 233"/>
                  <a:gd name="T27" fmla="*/ 222 h 230"/>
                  <a:gd name="T28" fmla="*/ 130 w 233"/>
                  <a:gd name="T29" fmla="*/ 230 h 230"/>
                  <a:gd name="T30" fmla="*/ 233 w 233"/>
                  <a:gd name="T31" fmla="*/ 230 h 230"/>
                  <a:gd name="T32" fmla="*/ 233 w 233"/>
                  <a:gd name="T33" fmla="*/ 222 h 230"/>
                  <a:gd name="T34" fmla="*/ 203 w 233"/>
                  <a:gd name="T35" fmla="*/ 189 h 230"/>
                  <a:gd name="T36" fmla="*/ 203 w 233"/>
                  <a:gd name="T37" fmla="*/ 75 h 230"/>
                  <a:gd name="T38" fmla="*/ 144 w 233"/>
                  <a:gd name="T39" fmla="*/ 0 h 230"/>
                  <a:gd name="T40" fmla="*/ 72 w 233"/>
                  <a:gd name="T41" fmla="*/ 41 h 230"/>
                  <a:gd name="T42" fmla="*/ 72 w 233"/>
                  <a:gd name="T43" fmla="*/ 1 h 230"/>
                  <a:gd name="T44" fmla="*/ 68 w 233"/>
                  <a:gd name="T45" fmla="*/ 0 h 230"/>
                  <a:gd name="T46" fmla="*/ 0 w 233"/>
                  <a:gd name="T47" fmla="*/ 23 h 230"/>
                  <a:gd name="T48" fmla="*/ 0 w 233"/>
                  <a:gd name="T49" fmla="*/ 31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3" h="230">
                    <a:moveTo>
                      <a:pt x="0" y="31"/>
                    </a:moveTo>
                    <a:cubicBezTo>
                      <a:pt x="3" y="30"/>
                      <a:pt x="8" y="29"/>
                      <a:pt x="13" y="29"/>
                    </a:cubicBezTo>
                    <a:cubicBezTo>
                      <a:pt x="27" y="29"/>
                      <a:pt x="31" y="37"/>
                      <a:pt x="31" y="61"/>
                    </a:cubicBezTo>
                    <a:lnTo>
                      <a:pt x="31" y="185"/>
                    </a:lnTo>
                    <a:cubicBezTo>
                      <a:pt x="31" y="213"/>
                      <a:pt x="26" y="220"/>
                      <a:pt x="1" y="222"/>
                    </a:cubicBezTo>
                    <a:lnTo>
                      <a:pt x="1" y="230"/>
                    </a:lnTo>
                    <a:lnTo>
                      <a:pt x="106" y="230"/>
                    </a:lnTo>
                    <a:lnTo>
                      <a:pt x="106" y="222"/>
                    </a:lnTo>
                    <a:cubicBezTo>
                      <a:pt x="81" y="220"/>
                      <a:pt x="73" y="214"/>
                      <a:pt x="73" y="196"/>
                    </a:cubicBezTo>
                    <a:lnTo>
                      <a:pt x="73" y="56"/>
                    </a:lnTo>
                    <a:cubicBezTo>
                      <a:pt x="97" y="34"/>
                      <a:pt x="108" y="28"/>
                      <a:pt x="125" y="28"/>
                    </a:cubicBezTo>
                    <a:cubicBezTo>
                      <a:pt x="149" y="28"/>
                      <a:pt x="161" y="43"/>
                      <a:pt x="161" y="76"/>
                    </a:cubicBezTo>
                    <a:lnTo>
                      <a:pt x="161" y="180"/>
                    </a:lnTo>
                    <a:cubicBezTo>
                      <a:pt x="161" y="212"/>
                      <a:pt x="155" y="220"/>
                      <a:pt x="130" y="222"/>
                    </a:cubicBezTo>
                    <a:lnTo>
                      <a:pt x="130" y="230"/>
                    </a:lnTo>
                    <a:lnTo>
                      <a:pt x="233" y="230"/>
                    </a:lnTo>
                    <a:lnTo>
                      <a:pt x="233" y="222"/>
                    </a:lnTo>
                    <a:cubicBezTo>
                      <a:pt x="209" y="220"/>
                      <a:pt x="203" y="214"/>
                      <a:pt x="203" y="189"/>
                    </a:cubicBezTo>
                    <a:lnTo>
                      <a:pt x="203" y="75"/>
                    </a:lnTo>
                    <a:cubicBezTo>
                      <a:pt x="203" y="28"/>
                      <a:pt x="181" y="0"/>
                      <a:pt x="144" y="0"/>
                    </a:cubicBezTo>
                    <a:cubicBezTo>
                      <a:pt x="121" y="0"/>
                      <a:pt x="106" y="9"/>
                      <a:pt x="72" y="41"/>
                    </a:cubicBezTo>
                    <a:lnTo>
                      <a:pt x="72" y="1"/>
                    </a:lnTo>
                    <a:lnTo>
                      <a:pt x="68" y="0"/>
                    </a:lnTo>
                    <a:cubicBezTo>
                      <a:pt x="44" y="9"/>
                      <a:pt x="27" y="15"/>
                      <a:pt x="0" y="23"/>
                    </a:cubicBezTo>
                    <a:lnTo>
                      <a:pt x="0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4" name="Freeform 1535"/>
              <p:cNvSpPr/>
              <p:nvPr>
                <p:custDataLst>
                  <p:tags r:id="rId72"/>
                </p:custDataLst>
              </p:nvPr>
            </p:nvSpPr>
            <p:spPr bwMode="auto">
              <a:xfrm>
                <a:off x="2273301" y="3594100"/>
                <a:ext cx="152400" cy="222250"/>
              </a:xfrm>
              <a:custGeom>
                <a:avLst/>
                <a:gdLst>
                  <a:gd name="T0" fmla="*/ 230 w 230"/>
                  <a:gd name="T1" fmla="*/ 0 h 333"/>
                  <a:gd name="T2" fmla="*/ 163 w 230"/>
                  <a:gd name="T3" fmla="*/ 0 h 333"/>
                  <a:gd name="T4" fmla="*/ 163 w 230"/>
                  <a:gd name="T5" fmla="*/ 8 h 333"/>
                  <a:gd name="T6" fmla="*/ 187 w 230"/>
                  <a:gd name="T7" fmla="*/ 20 h 333"/>
                  <a:gd name="T8" fmla="*/ 185 w 230"/>
                  <a:gd name="T9" fmla="*/ 29 h 333"/>
                  <a:gd name="T10" fmla="*/ 136 w 230"/>
                  <a:gd name="T11" fmla="*/ 166 h 333"/>
                  <a:gd name="T12" fmla="*/ 79 w 230"/>
                  <a:gd name="T13" fmla="*/ 40 h 333"/>
                  <a:gd name="T14" fmla="*/ 74 w 230"/>
                  <a:gd name="T15" fmla="*/ 21 h 333"/>
                  <a:gd name="T16" fmla="*/ 103 w 230"/>
                  <a:gd name="T17" fmla="*/ 8 h 333"/>
                  <a:gd name="T18" fmla="*/ 103 w 230"/>
                  <a:gd name="T19" fmla="*/ 0 h 333"/>
                  <a:gd name="T20" fmla="*/ 0 w 230"/>
                  <a:gd name="T21" fmla="*/ 0 h 333"/>
                  <a:gd name="T22" fmla="*/ 0 w 230"/>
                  <a:gd name="T23" fmla="*/ 7 h 333"/>
                  <a:gd name="T24" fmla="*/ 26 w 230"/>
                  <a:gd name="T25" fmla="*/ 23 h 333"/>
                  <a:gd name="T26" fmla="*/ 83 w 230"/>
                  <a:gd name="T27" fmla="*/ 146 h 333"/>
                  <a:gd name="T28" fmla="*/ 84 w 230"/>
                  <a:gd name="T29" fmla="*/ 150 h 333"/>
                  <a:gd name="T30" fmla="*/ 92 w 230"/>
                  <a:gd name="T31" fmla="*/ 165 h 333"/>
                  <a:gd name="T32" fmla="*/ 113 w 230"/>
                  <a:gd name="T33" fmla="*/ 215 h 333"/>
                  <a:gd name="T34" fmla="*/ 94 w 230"/>
                  <a:gd name="T35" fmla="*/ 269 h 333"/>
                  <a:gd name="T36" fmla="*/ 69 w 230"/>
                  <a:gd name="T37" fmla="*/ 292 h 333"/>
                  <a:gd name="T38" fmla="*/ 56 w 230"/>
                  <a:gd name="T39" fmla="*/ 288 h 333"/>
                  <a:gd name="T40" fmla="*/ 30 w 230"/>
                  <a:gd name="T41" fmla="*/ 283 h 333"/>
                  <a:gd name="T42" fmla="*/ 8 w 230"/>
                  <a:gd name="T43" fmla="*/ 305 h 333"/>
                  <a:gd name="T44" fmla="*/ 45 w 230"/>
                  <a:gd name="T45" fmla="*/ 333 h 333"/>
                  <a:gd name="T46" fmla="*/ 129 w 230"/>
                  <a:gd name="T47" fmla="*/ 234 h 333"/>
                  <a:gd name="T48" fmla="*/ 206 w 230"/>
                  <a:gd name="T49" fmla="*/ 30 h 333"/>
                  <a:gd name="T50" fmla="*/ 230 w 230"/>
                  <a:gd name="T51" fmla="*/ 8 h 333"/>
                  <a:gd name="T52" fmla="*/ 230 w 230"/>
                  <a:gd name="T53" fmla="*/ 0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0" h="333">
                    <a:moveTo>
                      <a:pt x="230" y="0"/>
                    </a:moveTo>
                    <a:lnTo>
                      <a:pt x="163" y="0"/>
                    </a:lnTo>
                    <a:lnTo>
                      <a:pt x="163" y="8"/>
                    </a:lnTo>
                    <a:cubicBezTo>
                      <a:pt x="179" y="8"/>
                      <a:pt x="187" y="12"/>
                      <a:pt x="187" y="20"/>
                    </a:cubicBezTo>
                    <a:cubicBezTo>
                      <a:pt x="187" y="22"/>
                      <a:pt x="186" y="25"/>
                      <a:pt x="185" y="29"/>
                    </a:cubicBezTo>
                    <a:lnTo>
                      <a:pt x="136" y="166"/>
                    </a:lnTo>
                    <a:lnTo>
                      <a:pt x="79" y="40"/>
                    </a:lnTo>
                    <a:cubicBezTo>
                      <a:pt x="76" y="33"/>
                      <a:pt x="74" y="27"/>
                      <a:pt x="74" y="21"/>
                    </a:cubicBezTo>
                    <a:cubicBezTo>
                      <a:pt x="74" y="12"/>
                      <a:pt x="82" y="9"/>
                      <a:pt x="103" y="8"/>
                    </a:cubicBezTo>
                    <a:lnTo>
                      <a:pt x="103" y="0"/>
                    </a:lnTo>
                    <a:lnTo>
                      <a:pt x="0" y="0"/>
                    </a:lnTo>
                    <a:lnTo>
                      <a:pt x="0" y="7"/>
                    </a:lnTo>
                    <a:cubicBezTo>
                      <a:pt x="13" y="9"/>
                      <a:pt x="22" y="15"/>
                      <a:pt x="26" y="23"/>
                    </a:cubicBezTo>
                    <a:lnTo>
                      <a:pt x="83" y="146"/>
                    </a:lnTo>
                    <a:lnTo>
                      <a:pt x="84" y="150"/>
                    </a:lnTo>
                    <a:lnTo>
                      <a:pt x="92" y="165"/>
                    </a:lnTo>
                    <a:cubicBezTo>
                      <a:pt x="106" y="190"/>
                      <a:pt x="113" y="208"/>
                      <a:pt x="113" y="215"/>
                    </a:cubicBezTo>
                    <a:cubicBezTo>
                      <a:pt x="113" y="223"/>
                      <a:pt x="102" y="254"/>
                      <a:pt x="94" y="269"/>
                    </a:cubicBezTo>
                    <a:cubicBezTo>
                      <a:pt x="87" y="282"/>
                      <a:pt x="76" y="292"/>
                      <a:pt x="69" y="292"/>
                    </a:cubicBezTo>
                    <a:cubicBezTo>
                      <a:pt x="66" y="292"/>
                      <a:pt x="61" y="291"/>
                      <a:pt x="56" y="288"/>
                    </a:cubicBezTo>
                    <a:cubicBezTo>
                      <a:pt x="47" y="285"/>
                      <a:pt x="38" y="283"/>
                      <a:pt x="30" y="283"/>
                    </a:cubicBezTo>
                    <a:cubicBezTo>
                      <a:pt x="18" y="283"/>
                      <a:pt x="8" y="293"/>
                      <a:pt x="8" y="305"/>
                    </a:cubicBezTo>
                    <a:cubicBezTo>
                      <a:pt x="8" y="321"/>
                      <a:pt x="24" y="333"/>
                      <a:pt x="45" y="333"/>
                    </a:cubicBezTo>
                    <a:cubicBezTo>
                      <a:pt x="79" y="333"/>
                      <a:pt x="103" y="306"/>
                      <a:pt x="129" y="234"/>
                    </a:cubicBezTo>
                    <a:lnTo>
                      <a:pt x="206" y="30"/>
                    </a:lnTo>
                    <a:cubicBezTo>
                      <a:pt x="213" y="14"/>
                      <a:pt x="218" y="9"/>
                      <a:pt x="230" y="8"/>
                    </a:cubicBezTo>
                    <a:lnTo>
                      <a:pt x="23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5" name="Freeform 1536"/>
              <p:cNvSpPr>
                <a:spLocks noEditPoints="1"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2528888" y="3508375"/>
                <a:ext cx="133350" cy="239713"/>
              </a:xfrm>
              <a:custGeom>
                <a:avLst/>
                <a:gdLst>
                  <a:gd name="T0" fmla="*/ 111 w 204"/>
                  <a:gd name="T1" fmla="*/ 137 h 361"/>
                  <a:gd name="T2" fmla="*/ 0 w 204"/>
                  <a:gd name="T3" fmla="*/ 277 h 361"/>
                  <a:gd name="T4" fmla="*/ 79 w 204"/>
                  <a:gd name="T5" fmla="*/ 361 h 361"/>
                  <a:gd name="T6" fmla="*/ 178 w 204"/>
                  <a:gd name="T7" fmla="*/ 214 h 361"/>
                  <a:gd name="T8" fmla="*/ 141 w 204"/>
                  <a:gd name="T9" fmla="*/ 121 h 361"/>
                  <a:gd name="T10" fmla="*/ 94 w 204"/>
                  <a:gd name="T11" fmla="*/ 39 h 361"/>
                  <a:gd name="T12" fmla="*/ 122 w 204"/>
                  <a:gd name="T13" fmla="*/ 16 h 361"/>
                  <a:gd name="T14" fmla="*/ 157 w 204"/>
                  <a:gd name="T15" fmla="*/ 30 h 361"/>
                  <a:gd name="T16" fmla="*/ 184 w 204"/>
                  <a:gd name="T17" fmla="*/ 42 h 361"/>
                  <a:gd name="T18" fmla="*/ 204 w 204"/>
                  <a:gd name="T19" fmla="*/ 22 h 361"/>
                  <a:gd name="T20" fmla="*/ 178 w 204"/>
                  <a:gd name="T21" fmla="*/ 6 h 361"/>
                  <a:gd name="T22" fmla="*/ 137 w 204"/>
                  <a:gd name="T23" fmla="*/ 0 h 361"/>
                  <a:gd name="T24" fmla="*/ 81 w 204"/>
                  <a:gd name="T25" fmla="*/ 52 h 361"/>
                  <a:gd name="T26" fmla="*/ 111 w 204"/>
                  <a:gd name="T27" fmla="*/ 137 h 361"/>
                  <a:gd name="T28" fmla="*/ 117 w 204"/>
                  <a:gd name="T29" fmla="*/ 148 h 361"/>
                  <a:gd name="T30" fmla="*/ 144 w 204"/>
                  <a:gd name="T31" fmla="*/ 234 h 361"/>
                  <a:gd name="T32" fmla="*/ 79 w 204"/>
                  <a:gd name="T33" fmla="*/ 350 h 361"/>
                  <a:gd name="T34" fmla="*/ 31 w 204"/>
                  <a:gd name="T35" fmla="*/ 291 h 361"/>
                  <a:gd name="T36" fmla="*/ 117 w 204"/>
                  <a:gd name="T37" fmla="*/ 14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4" h="361">
                    <a:moveTo>
                      <a:pt x="111" y="137"/>
                    </a:moveTo>
                    <a:cubicBezTo>
                      <a:pt x="48" y="152"/>
                      <a:pt x="0" y="217"/>
                      <a:pt x="0" y="277"/>
                    </a:cubicBezTo>
                    <a:cubicBezTo>
                      <a:pt x="0" y="325"/>
                      <a:pt x="32" y="361"/>
                      <a:pt x="79" y="361"/>
                    </a:cubicBezTo>
                    <a:cubicBezTo>
                      <a:pt x="137" y="361"/>
                      <a:pt x="178" y="283"/>
                      <a:pt x="178" y="214"/>
                    </a:cubicBezTo>
                    <a:cubicBezTo>
                      <a:pt x="178" y="168"/>
                      <a:pt x="158" y="143"/>
                      <a:pt x="141" y="121"/>
                    </a:cubicBezTo>
                    <a:cubicBezTo>
                      <a:pt x="124" y="98"/>
                      <a:pt x="94" y="61"/>
                      <a:pt x="94" y="39"/>
                    </a:cubicBezTo>
                    <a:cubicBezTo>
                      <a:pt x="94" y="28"/>
                      <a:pt x="104" y="16"/>
                      <a:pt x="122" y="16"/>
                    </a:cubicBezTo>
                    <a:cubicBezTo>
                      <a:pt x="136" y="16"/>
                      <a:pt x="146" y="23"/>
                      <a:pt x="157" y="30"/>
                    </a:cubicBezTo>
                    <a:cubicBezTo>
                      <a:pt x="167" y="36"/>
                      <a:pt x="177" y="42"/>
                      <a:pt x="184" y="42"/>
                    </a:cubicBezTo>
                    <a:cubicBezTo>
                      <a:pt x="197" y="42"/>
                      <a:pt x="204" y="30"/>
                      <a:pt x="204" y="22"/>
                    </a:cubicBezTo>
                    <a:cubicBezTo>
                      <a:pt x="204" y="11"/>
                      <a:pt x="196" y="10"/>
                      <a:pt x="178" y="6"/>
                    </a:cubicBezTo>
                    <a:cubicBezTo>
                      <a:pt x="152" y="0"/>
                      <a:pt x="145" y="0"/>
                      <a:pt x="137" y="0"/>
                    </a:cubicBezTo>
                    <a:cubicBezTo>
                      <a:pt x="99" y="0"/>
                      <a:pt x="81" y="22"/>
                      <a:pt x="81" y="52"/>
                    </a:cubicBezTo>
                    <a:cubicBezTo>
                      <a:pt x="81" y="79"/>
                      <a:pt x="95" y="106"/>
                      <a:pt x="111" y="137"/>
                    </a:cubicBezTo>
                    <a:close/>
                    <a:moveTo>
                      <a:pt x="117" y="148"/>
                    </a:moveTo>
                    <a:cubicBezTo>
                      <a:pt x="129" y="171"/>
                      <a:pt x="144" y="198"/>
                      <a:pt x="144" y="234"/>
                    </a:cubicBezTo>
                    <a:cubicBezTo>
                      <a:pt x="144" y="267"/>
                      <a:pt x="125" y="350"/>
                      <a:pt x="79" y="350"/>
                    </a:cubicBezTo>
                    <a:cubicBezTo>
                      <a:pt x="51" y="350"/>
                      <a:pt x="31" y="329"/>
                      <a:pt x="31" y="291"/>
                    </a:cubicBezTo>
                    <a:cubicBezTo>
                      <a:pt x="31" y="260"/>
                      <a:pt x="49" y="166"/>
                      <a:pt x="117" y="1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6" name="Freeform 1537"/>
              <p:cNvSpPr/>
              <p:nvPr>
                <p:custDataLst>
                  <p:tags r:id="rId74"/>
                </p:custDataLst>
              </p:nvPr>
            </p:nvSpPr>
            <p:spPr bwMode="auto">
              <a:xfrm>
                <a:off x="2790826" y="3565525"/>
                <a:ext cx="200025" cy="192088"/>
              </a:xfrm>
              <a:custGeom>
                <a:avLst/>
                <a:gdLst>
                  <a:gd name="T0" fmla="*/ 295 w 305"/>
                  <a:gd name="T1" fmla="*/ 155 h 289"/>
                  <a:gd name="T2" fmla="*/ 305 w 305"/>
                  <a:gd name="T3" fmla="*/ 144 h 289"/>
                  <a:gd name="T4" fmla="*/ 295 w 305"/>
                  <a:gd name="T5" fmla="*/ 133 h 289"/>
                  <a:gd name="T6" fmla="*/ 19 w 305"/>
                  <a:gd name="T7" fmla="*/ 3 h 289"/>
                  <a:gd name="T8" fmla="*/ 10 w 305"/>
                  <a:gd name="T9" fmla="*/ 0 h 289"/>
                  <a:gd name="T10" fmla="*/ 0 w 305"/>
                  <a:gd name="T11" fmla="*/ 9 h 289"/>
                  <a:gd name="T12" fmla="*/ 10 w 305"/>
                  <a:gd name="T13" fmla="*/ 20 h 289"/>
                  <a:gd name="T14" fmla="*/ 271 w 305"/>
                  <a:gd name="T15" fmla="*/ 144 h 289"/>
                  <a:gd name="T16" fmla="*/ 10 w 305"/>
                  <a:gd name="T17" fmla="*/ 268 h 289"/>
                  <a:gd name="T18" fmla="*/ 0 w 305"/>
                  <a:gd name="T19" fmla="*/ 279 h 289"/>
                  <a:gd name="T20" fmla="*/ 10 w 305"/>
                  <a:gd name="T21" fmla="*/ 289 h 289"/>
                  <a:gd name="T22" fmla="*/ 19 w 305"/>
                  <a:gd name="T23" fmla="*/ 285 h 289"/>
                  <a:gd name="T24" fmla="*/ 295 w 305"/>
                  <a:gd name="T25" fmla="*/ 155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5" h="289">
                    <a:moveTo>
                      <a:pt x="295" y="155"/>
                    </a:moveTo>
                    <a:cubicBezTo>
                      <a:pt x="301" y="153"/>
                      <a:pt x="305" y="150"/>
                      <a:pt x="305" y="144"/>
                    </a:cubicBezTo>
                    <a:cubicBezTo>
                      <a:pt x="305" y="138"/>
                      <a:pt x="301" y="136"/>
                      <a:pt x="295" y="133"/>
                    </a:cubicBezTo>
                    <a:lnTo>
                      <a:pt x="19" y="3"/>
                    </a:lnTo>
                    <a:cubicBezTo>
                      <a:pt x="13" y="0"/>
                      <a:pt x="12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4"/>
                      <a:pt x="3" y="17"/>
                      <a:pt x="10" y="20"/>
                    </a:cubicBezTo>
                    <a:lnTo>
                      <a:pt x="271" y="144"/>
                    </a:lnTo>
                    <a:lnTo>
                      <a:pt x="10" y="268"/>
                    </a:lnTo>
                    <a:cubicBezTo>
                      <a:pt x="3" y="271"/>
                      <a:pt x="0" y="274"/>
                      <a:pt x="0" y="279"/>
                    </a:cubicBezTo>
                    <a:cubicBezTo>
                      <a:pt x="0" y="284"/>
                      <a:pt x="5" y="289"/>
                      <a:pt x="10" y="289"/>
                    </a:cubicBezTo>
                    <a:cubicBezTo>
                      <a:pt x="12" y="289"/>
                      <a:pt x="13" y="289"/>
                      <a:pt x="19" y="285"/>
                    </a:cubicBezTo>
                    <a:lnTo>
                      <a:pt x="295" y="15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7" name="Freeform 1538"/>
              <p:cNvSpPr>
                <a:spLocks noEditPoints="1"/>
              </p:cNvSpPr>
              <p:nvPr>
                <p:custDataLst>
                  <p:tags r:id="rId75"/>
                </p:custDataLst>
              </p:nvPr>
            </p:nvSpPr>
            <p:spPr bwMode="auto">
              <a:xfrm>
                <a:off x="3121026" y="3524250"/>
                <a:ext cx="138113" cy="227013"/>
              </a:xfrm>
              <a:custGeom>
                <a:avLst/>
                <a:gdLst>
                  <a:gd name="T0" fmla="*/ 210 w 210"/>
                  <a:gd name="T1" fmla="*/ 172 h 343"/>
                  <a:gd name="T2" fmla="*/ 190 w 210"/>
                  <a:gd name="T3" fmla="*/ 56 h 343"/>
                  <a:gd name="T4" fmla="*/ 105 w 210"/>
                  <a:gd name="T5" fmla="*/ 0 h 343"/>
                  <a:gd name="T6" fmla="*/ 18 w 210"/>
                  <a:gd name="T7" fmla="*/ 59 h 343"/>
                  <a:gd name="T8" fmla="*/ 0 w 210"/>
                  <a:gd name="T9" fmla="*/ 172 h 343"/>
                  <a:gd name="T10" fmla="*/ 22 w 210"/>
                  <a:gd name="T11" fmla="*/ 292 h 343"/>
                  <a:gd name="T12" fmla="*/ 104 w 210"/>
                  <a:gd name="T13" fmla="*/ 343 h 343"/>
                  <a:gd name="T14" fmla="*/ 191 w 210"/>
                  <a:gd name="T15" fmla="*/ 285 h 343"/>
                  <a:gd name="T16" fmla="*/ 210 w 210"/>
                  <a:gd name="T17" fmla="*/ 172 h 343"/>
                  <a:gd name="T18" fmla="*/ 104 w 210"/>
                  <a:gd name="T19" fmla="*/ 332 h 343"/>
                  <a:gd name="T20" fmla="*/ 47 w 210"/>
                  <a:gd name="T21" fmla="*/ 271 h 343"/>
                  <a:gd name="T22" fmla="*/ 41 w 210"/>
                  <a:gd name="T23" fmla="*/ 166 h 343"/>
                  <a:gd name="T24" fmla="*/ 45 w 210"/>
                  <a:gd name="T25" fmla="*/ 75 h 343"/>
                  <a:gd name="T26" fmla="*/ 104 w 210"/>
                  <a:gd name="T27" fmla="*/ 11 h 343"/>
                  <a:gd name="T28" fmla="*/ 163 w 210"/>
                  <a:gd name="T29" fmla="*/ 69 h 343"/>
                  <a:gd name="T30" fmla="*/ 168 w 210"/>
                  <a:gd name="T31" fmla="*/ 166 h 343"/>
                  <a:gd name="T32" fmla="*/ 163 w 210"/>
                  <a:gd name="T33" fmla="*/ 269 h 343"/>
                  <a:gd name="T34" fmla="*/ 104 w 210"/>
                  <a:gd name="T35" fmla="*/ 332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0" h="343">
                    <a:moveTo>
                      <a:pt x="210" y="172"/>
                    </a:moveTo>
                    <a:cubicBezTo>
                      <a:pt x="210" y="132"/>
                      <a:pt x="207" y="92"/>
                      <a:pt x="190" y="56"/>
                    </a:cubicBezTo>
                    <a:cubicBezTo>
                      <a:pt x="167" y="8"/>
                      <a:pt x="126" y="0"/>
                      <a:pt x="105" y="0"/>
                    </a:cubicBezTo>
                    <a:cubicBezTo>
                      <a:pt x="75" y="0"/>
                      <a:pt x="39" y="13"/>
                      <a:pt x="18" y="59"/>
                    </a:cubicBezTo>
                    <a:cubicBezTo>
                      <a:pt x="2" y="93"/>
                      <a:pt x="0" y="132"/>
                      <a:pt x="0" y="172"/>
                    </a:cubicBezTo>
                    <a:cubicBezTo>
                      <a:pt x="0" y="210"/>
                      <a:pt x="2" y="255"/>
                      <a:pt x="22" y="292"/>
                    </a:cubicBezTo>
                    <a:cubicBezTo>
                      <a:pt x="44" y="333"/>
                      <a:pt x="80" y="343"/>
                      <a:pt x="104" y="343"/>
                    </a:cubicBezTo>
                    <a:cubicBezTo>
                      <a:pt x="131" y="343"/>
                      <a:pt x="169" y="332"/>
                      <a:pt x="191" y="285"/>
                    </a:cubicBezTo>
                    <a:cubicBezTo>
                      <a:pt x="207" y="251"/>
                      <a:pt x="210" y="212"/>
                      <a:pt x="210" y="172"/>
                    </a:cubicBezTo>
                    <a:close/>
                    <a:moveTo>
                      <a:pt x="104" y="332"/>
                    </a:moveTo>
                    <a:cubicBezTo>
                      <a:pt x="85" y="332"/>
                      <a:pt x="56" y="319"/>
                      <a:pt x="47" y="271"/>
                    </a:cubicBezTo>
                    <a:cubicBezTo>
                      <a:pt x="41" y="242"/>
                      <a:pt x="41" y="196"/>
                      <a:pt x="41" y="166"/>
                    </a:cubicBezTo>
                    <a:cubicBezTo>
                      <a:pt x="41" y="134"/>
                      <a:pt x="41" y="101"/>
                      <a:pt x="45" y="75"/>
                    </a:cubicBezTo>
                    <a:cubicBezTo>
                      <a:pt x="55" y="15"/>
                      <a:pt x="92" y="11"/>
                      <a:pt x="104" y="11"/>
                    </a:cubicBezTo>
                    <a:cubicBezTo>
                      <a:pt x="121" y="11"/>
                      <a:pt x="154" y="20"/>
                      <a:pt x="163" y="69"/>
                    </a:cubicBezTo>
                    <a:cubicBezTo>
                      <a:pt x="168" y="97"/>
                      <a:pt x="168" y="135"/>
                      <a:pt x="168" y="166"/>
                    </a:cubicBezTo>
                    <a:cubicBezTo>
                      <a:pt x="168" y="204"/>
                      <a:pt x="168" y="238"/>
                      <a:pt x="163" y="269"/>
                    </a:cubicBezTo>
                    <a:cubicBezTo>
                      <a:pt x="155" y="317"/>
                      <a:pt x="127" y="332"/>
                      <a:pt x="104" y="33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8" name="Freeform 1539"/>
              <p:cNvSpPr/>
              <p:nvPr>
                <p:custDataLst>
                  <p:tags r:id="rId76"/>
                </p:custDataLst>
              </p:nvPr>
            </p:nvSpPr>
            <p:spPr bwMode="auto">
              <a:xfrm>
                <a:off x="3290888" y="3709988"/>
                <a:ext cx="46038" cy="80963"/>
              </a:xfrm>
              <a:custGeom>
                <a:avLst/>
                <a:gdLst>
                  <a:gd name="T0" fmla="*/ 14 w 70"/>
                  <a:gd name="T1" fmla="*/ 121 h 121"/>
                  <a:gd name="T2" fmla="*/ 70 w 70"/>
                  <a:gd name="T3" fmla="*/ 44 h 121"/>
                  <a:gd name="T4" fmla="*/ 30 w 70"/>
                  <a:gd name="T5" fmla="*/ 0 h 121"/>
                  <a:gd name="T6" fmla="*/ 0 w 70"/>
                  <a:gd name="T7" fmla="*/ 28 h 121"/>
                  <a:gd name="T8" fmla="*/ 30 w 70"/>
                  <a:gd name="T9" fmla="*/ 54 h 121"/>
                  <a:gd name="T10" fmla="*/ 39 w 70"/>
                  <a:gd name="T11" fmla="*/ 53 h 121"/>
                  <a:gd name="T12" fmla="*/ 43 w 70"/>
                  <a:gd name="T13" fmla="*/ 52 h 121"/>
                  <a:gd name="T14" fmla="*/ 50 w 70"/>
                  <a:gd name="T15" fmla="*/ 59 h 121"/>
                  <a:gd name="T16" fmla="*/ 9 w 70"/>
                  <a:gd name="T17" fmla="*/ 112 h 121"/>
                  <a:gd name="T18" fmla="*/ 14 w 70"/>
                  <a:gd name="T1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" h="121">
                    <a:moveTo>
                      <a:pt x="14" y="121"/>
                    </a:moveTo>
                    <a:cubicBezTo>
                      <a:pt x="47" y="105"/>
                      <a:pt x="70" y="74"/>
                      <a:pt x="70" y="44"/>
                    </a:cubicBezTo>
                    <a:cubicBezTo>
                      <a:pt x="70" y="19"/>
                      <a:pt x="52" y="0"/>
                      <a:pt x="30" y="0"/>
                    </a:cubicBezTo>
                    <a:cubicBezTo>
                      <a:pt x="12" y="0"/>
                      <a:pt x="0" y="11"/>
                      <a:pt x="0" y="28"/>
                    </a:cubicBezTo>
                    <a:cubicBezTo>
                      <a:pt x="0" y="44"/>
                      <a:pt x="12" y="54"/>
                      <a:pt x="30" y="54"/>
                    </a:cubicBezTo>
                    <a:cubicBezTo>
                      <a:pt x="33" y="54"/>
                      <a:pt x="36" y="53"/>
                      <a:pt x="39" y="53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7" y="52"/>
                      <a:pt x="50" y="55"/>
                      <a:pt x="50" y="59"/>
                    </a:cubicBezTo>
                    <a:cubicBezTo>
                      <a:pt x="50" y="75"/>
                      <a:pt x="36" y="93"/>
                      <a:pt x="9" y="112"/>
                    </a:cubicBezTo>
                    <a:lnTo>
                      <a:pt x="14" y="12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9" name="Freeform 1540"/>
              <p:cNvSpPr>
                <a:spLocks noEditPoints="1"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2162176" y="4021138"/>
                <a:ext cx="190500" cy="227013"/>
              </a:xfrm>
              <a:custGeom>
                <a:avLst/>
                <a:gdLst>
                  <a:gd name="T0" fmla="*/ 123 w 291"/>
                  <a:gd name="T1" fmla="*/ 188 h 341"/>
                  <a:gd name="T2" fmla="*/ 136 w 291"/>
                  <a:gd name="T3" fmla="*/ 188 h 341"/>
                  <a:gd name="T4" fmla="*/ 153 w 291"/>
                  <a:gd name="T5" fmla="*/ 188 h 341"/>
                  <a:gd name="T6" fmla="*/ 291 w 291"/>
                  <a:gd name="T7" fmla="*/ 93 h 341"/>
                  <a:gd name="T8" fmla="*/ 163 w 291"/>
                  <a:gd name="T9" fmla="*/ 0 h 341"/>
                  <a:gd name="T10" fmla="*/ 17 w 291"/>
                  <a:gd name="T11" fmla="*/ 0 h 341"/>
                  <a:gd name="T12" fmla="*/ 0 w 291"/>
                  <a:gd name="T13" fmla="*/ 9 h 341"/>
                  <a:gd name="T14" fmla="*/ 14 w 291"/>
                  <a:gd name="T15" fmla="*/ 17 h 341"/>
                  <a:gd name="T16" fmla="*/ 42 w 291"/>
                  <a:gd name="T17" fmla="*/ 46 h 341"/>
                  <a:gd name="T18" fmla="*/ 42 w 291"/>
                  <a:gd name="T19" fmla="*/ 295 h 341"/>
                  <a:gd name="T20" fmla="*/ 14 w 291"/>
                  <a:gd name="T21" fmla="*/ 324 h 341"/>
                  <a:gd name="T22" fmla="*/ 0 w 291"/>
                  <a:gd name="T23" fmla="*/ 332 h 341"/>
                  <a:gd name="T24" fmla="*/ 17 w 291"/>
                  <a:gd name="T25" fmla="*/ 341 h 341"/>
                  <a:gd name="T26" fmla="*/ 151 w 291"/>
                  <a:gd name="T27" fmla="*/ 341 h 341"/>
                  <a:gd name="T28" fmla="*/ 167 w 291"/>
                  <a:gd name="T29" fmla="*/ 332 h 341"/>
                  <a:gd name="T30" fmla="*/ 153 w 291"/>
                  <a:gd name="T31" fmla="*/ 324 h 341"/>
                  <a:gd name="T32" fmla="*/ 123 w 291"/>
                  <a:gd name="T33" fmla="*/ 295 h 341"/>
                  <a:gd name="T34" fmla="*/ 123 w 291"/>
                  <a:gd name="T35" fmla="*/ 188 h 341"/>
                  <a:gd name="T36" fmla="*/ 205 w 291"/>
                  <a:gd name="T37" fmla="*/ 165 h 341"/>
                  <a:gd name="T38" fmla="*/ 223 w 291"/>
                  <a:gd name="T39" fmla="*/ 93 h 341"/>
                  <a:gd name="T40" fmla="*/ 207 w 291"/>
                  <a:gd name="T41" fmla="*/ 22 h 341"/>
                  <a:gd name="T42" fmla="*/ 274 w 291"/>
                  <a:gd name="T43" fmla="*/ 93 h 341"/>
                  <a:gd name="T44" fmla="*/ 205 w 291"/>
                  <a:gd name="T45" fmla="*/ 165 h 341"/>
                  <a:gd name="T46" fmla="*/ 123 w 291"/>
                  <a:gd name="T47" fmla="*/ 44 h 341"/>
                  <a:gd name="T48" fmla="*/ 153 w 291"/>
                  <a:gd name="T49" fmla="*/ 17 h 341"/>
                  <a:gd name="T50" fmla="*/ 205 w 291"/>
                  <a:gd name="T51" fmla="*/ 93 h 341"/>
                  <a:gd name="T52" fmla="*/ 148 w 291"/>
                  <a:gd name="T53" fmla="*/ 170 h 341"/>
                  <a:gd name="T54" fmla="*/ 123 w 291"/>
                  <a:gd name="T55" fmla="*/ 170 h 341"/>
                  <a:gd name="T56" fmla="*/ 123 w 291"/>
                  <a:gd name="T57" fmla="*/ 44 h 341"/>
                  <a:gd name="T58" fmla="*/ 55 w 291"/>
                  <a:gd name="T59" fmla="*/ 324 h 341"/>
                  <a:gd name="T60" fmla="*/ 59 w 291"/>
                  <a:gd name="T61" fmla="*/ 296 h 341"/>
                  <a:gd name="T62" fmla="*/ 59 w 291"/>
                  <a:gd name="T63" fmla="*/ 45 h 341"/>
                  <a:gd name="T64" fmla="*/ 55 w 291"/>
                  <a:gd name="T65" fmla="*/ 17 h 341"/>
                  <a:gd name="T66" fmla="*/ 112 w 291"/>
                  <a:gd name="T67" fmla="*/ 17 h 341"/>
                  <a:gd name="T68" fmla="*/ 106 w 291"/>
                  <a:gd name="T69" fmla="*/ 43 h 341"/>
                  <a:gd name="T70" fmla="*/ 106 w 291"/>
                  <a:gd name="T71" fmla="*/ 296 h 341"/>
                  <a:gd name="T72" fmla="*/ 110 w 291"/>
                  <a:gd name="T73" fmla="*/ 324 h 341"/>
                  <a:gd name="T74" fmla="*/ 55 w 291"/>
                  <a:gd name="T75" fmla="*/ 32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1" h="341">
                    <a:moveTo>
                      <a:pt x="123" y="188"/>
                    </a:moveTo>
                    <a:cubicBezTo>
                      <a:pt x="125" y="188"/>
                      <a:pt x="135" y="188"/>
                      <a:pt x="136" y="188"/>
                    </a:cubicBezTo>
                    <a:lnTo>
                      <a:pt x="153" y="188"/>
                    </a:lnTo>
                    <a:cubicBezTo>
                      <a:pt x="255" y="188"/>
                      <a:pt x="291" y="141"/>
                      <a:pt x="291" y="93"/>
                    </a:cubicBezTo>
                    <a:cubicBezTo>
                      <a:pt x="291" y="23"/>
                      <a:pt x="227" y="0"/>
                      <a:pt x="163" y="0"/>
                    </a:cubicBezTo>
                    <a:lnTo>
                      <a:pt x="17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7"/>
                      <a:pt x="10" y="17"/>
                      <a:pt x="14" y="17"/>
                    </a:cubicBezTo>
                    <a:cubicBezTo>
                      <a:pt x="40" y="17"/>
                      <a:pt x="42" y="21"/>
                      <a:pt x="42" y="46"/>
                    </a:cubicBezTo>
                    <a:lnTo>
                      <a:pt x="42" y="295"/>
                    </a:lnTo>
                    <a:cubicBezTo>
                      <a:pt x="42" y="320"/>
                      <a:pt x="40" y="324"/>
                      <a:pt x="14" y="324"/>
                    </a:cubicBezTo>
                    <a:cubicBezTo>
                      <a:pt x="9" y="324"/>
                      <a:pt x="0" y="324"/>
                      <a:pt x="0" y="332"/>
                    </a:cubicBezTo>
                    <a:cubicBezTo>
                      <a:pt x="0" y="341"/>
                      <a:pt x="8" y="341"/>
                      <a:pt x="17" y="341"/>
                    </a:cubicBezTo>
                    <a:lnTo>
                      <a:pt x="151" y="341"/>
                    </a:lnTo>
                    <a:cubicBezTo>
                      <a:pt x="160" y="341"/>
                      <a:pt x="167" y="341"/>
                      <a:pt x="167" y="332"/>
                    </a:cubicBezTo>
                    <a:cubicBezTo>
                      <a:pt x="167" y="324"/>
                      <a:pt x="159" y="324"/>
                      <a:pt x="153" y="324"/>
                    </a:cubicBezTo>
                    <a:cubicBezTo>
                      <a:pt x="125" y="324"/>
                      <a:pt x="123" y="320"/>
                      <a:pt x="123" y="295"/>
                    </a:cubicBezTo>
                    <a:lnTo>
                      <a:pt x="123" y="188"/>
                    </a:lnTo>
                    <a:close/>
                    <a:moveTo>
                      <a:pt x="205" y="165"/>
                    </a:moveTo>
                    <a:cubicBezTo>
                      <a:pt x="221" y="144"/>
                      <a:pt x="223" y="113"/>
                      <a:pt x="223" y="93"/>
                    </a:cubicBezTo>
                    <a:cubicBezTo>
                      <a:pt x="223" y="67"/>
                      <a:pt x="220" y="40"/>
                      <a:pt x="207" y="22"/>
                    </a:cubicBezTo>
                    <a:cubicBezTo>
                      <a:pt x="235" y="28"/>
                      <a:pt x="274" y="43"/>
                      <a:pt x="274" y="93"/>
                    </a:cubicBezTo>
                    <a:cubicBezTo>
                      <a:pt x="274" y="128"/>
                      <a:pt x="251" y="154"/>
                      <a:pt x="205" y="165"/>
                    </a:cubicBezTo>
                    <a:close/>
                    <a:moveTo>
                      <a:pt x="123" y="44"/>
                    </a:moveTo>
                    <a:cubicBezTo>
                      <a:pt x="123" y="34"/>
                      <a:pt x="123" y="17"/>
                      <a:pt x="153" y="17"/>
                    </a:cubicBezTo>
                    <a:cubicBezTo>
                      <a:pt x="189" y="17"/>
                      <a:pt x="205" y="31"/>
                      <a:pt x="205" y="93"/>
                    </a:cubicBezTo>
                    <a:cubicBezTo>
                      <a:pt x="205" y="164"/>
                      <a:pt x="179" y="170"/>
                      <a:pt x="148" y="170"/>
                    </a:cubicBezTo>
                    <a:lnTo>
                      <a:pt x="123" y="170"/>
                    </a:lnTo>
                    <a:lnTo>
                      <a:pt x="123" y="44"/>
                    </a:lnTo>
                    <a:close/>
                    <a:moveTo>
                      <a:pt x="55" y="324"/>
                    </a:moveTo>
                    <a:cubicBezTo>
                      <a:pt x="59" y="315"/>
                      <a:pt x="59" y="303"/>
                      <a:pt x="59" y="296"/>
                    </a:cubicBezTo>
                    <a:lnTo>
                      <a:pt x="59" y="45"/>
                    </a:lnTo>
                    <a:cubicBezTo>
                      <a:pt x="59" y="38"/>
                      <a:pt x="59" y="26"/>
                      <a:pt x="55" y="17"/>
                    </a:cubicBezTo>
                    <a:lnTo>
                      <a:pt x="112" y="17"/>
                    </a:lnTo>
                    <a:cubicBezTo>
                      <a:pt x="106" y="25"/>
                      <a:pt x="106" y="35"/>
                      <a:pt x="106" y="43"/>
                    </a:cubicBezTo>
                    <a:lnTo>
                      <a:pt x="106" y="296"/>
                    </a:lnTo>
                    <a:cubicBezTo>
                      <a:pt x="106" y="301"/>
                      <a:pt x="106" y="315"/>
                      <a:pt x="110" y="324"/>
                    </a:cubicBezTo>
                    <a:lnTo>
                      <a:pt x="55" y="32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0" name="Freeform 1541"/>
              <p:cNvSpPr/>
              <p:nvPr>
                <p:custDataLst>
                  <p:tags r:id="rId78"/>
                </p:custDataLst>
              </p:nvPr>
            </p:nvSpPr>
            <p:spPr bwMode="auto">
              <a:xfrm>
                <a:off x="2389188" y="3998913"/>
                <a:ext cx="76200" cy="331788"/>
              </a:xfrm>
              <a:custGeom>
                <a:avLst/>
                <a:gdLst>
                  <a:gd name="T0" fmla="*/ 116 w 116"/>
                  <a:gd name="T1" fmla="*/ 494 h 499"/>
                  <a:gd name="T2" fmla="*/ 107 w 116"/>
                  <a:gd name="T3" fmla="*/ 483 h 499"/>
                  <a:gd name="T4" fmla="*/ 29 w 116"/>
                  <a:gd name="T5" fmla="*/ 250 h 499"/>
                  <a:gd name="T6" fmla="*/ 109 w 116"/>
                  <a:gd name="T7" fmla="*/ 14 h 499"/>
                  <a:gd name="T8" fmla="*/ 116 w 116"/>
                  <a:gd name="T9" fmla="*/ 5 h 499"/>
                  <a:gd name="T10" fmla="*/ 111 w 116"/>
                  <a:gd name="T11" fmla="*/ 0 h 499"/>
                  <a:gd name="T12" fmla="*/ 32 w 116"/>
                  <a:gd name="T13" fmla="*/ 98 h 499"/>
                  <a:gd name="T14" fmla="*/ 0 w 116"/>
                  <a:gd name="T15" fmla="*/ 250 h 499"/>
                  <a:gd name="T16" fmla="*/ 33 w 116"/>
                  <a:gd name="T17" fmla="*/ 405 h 499"/>
                  <a:gd name="T18" fmla="*/ 111 w 116"/>
                  <a:gd name="T19" fmla="*/ 499 h 499"/>
                  <a:gd name="T20" fmla="*/ 116 w 116"/>
                  <a:gd name="T21" fmla="*/ 49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494"/>
                    </a:moveTo>
                    <a:cubicBezTo>
                      <a:pt x="116" y="492"/>
                      <a:pt x="116" y="491"/>
                      <a:pt x="107" y="483"/>
                    </a:cubicBezTo>
                    <a:cubicBezTo>
                      <a:pt x="45" y="420"/>
                      <a:pt x="29" y="326"/>
                      <a:pt x="29" y="250"/>
                    </a:cubicBezTo>
                    <a:cubicBezTo>
                      <a:pt x="29" y="163"/>
                      <a:pt x="48" y="76"/>
                      <a:pt x="109" y="14"/>
                    </a:cubicBezTo>
                    <a:cubicBezTo>
                      <a:pt x="116" y="8"/>
                      <a:pt x="116" y="7"/>
                      <a:pt x="116" y="5"/>
                    </a:cubicBezTo>
                    <a:cubicBezTo>
                      <a:pt x="116" y="2"/>
                      <a:pt x="114" y="0"/>
                      <a:pt x="111" y="0"/>
                    </a:cubicBezTo>
                    <a:cubicBezTo>
                      <a:pt x="106" y="0"/>
                      <a:pt x="61" y="34"/>
                      <a:pt x="32" y="98"/>
                    </a:cubicBezTo>
                    <a:cubicBezTo>
                      <a:pt x="6" y="152"/>
                      <a:pt x="0" y="208"/>
                      <a:pt x="0" y="250"/>
                    </a:cubicBezTo>
                    <a:cubicBezTo>
                      <a:pt x="0" y="288"/>
                      <a:pt x="6" y="349"/>
                      <a:pt x="33" y="405"/>
                    </a:cubicBezTo>
                    <a:cubicBezTo>
                      <a:pt x="63" y="467"/>
                      <a:pt x="106" y="499"/>
                      <a:pt x="111" y="499"/>
                    </a:cubicBezTo>
                    <a:cubicBezTo>
                      <a:pt x="114" y="499"/>
                      <a:pt x="116" y="497"/>
                      <a:pt x="116" y="49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1" name="Freeform 1542"/>
              <p:cNvSpPr/>
              <p:nvPr>
                <p:custDataLst>
                  <p:tags r:id="rId79"/>
                </p:custDataLst>
              </p:nvPr>
            </p:nvSpPr>
            <p:spPr bwMode="auto">
              <a:xfrm>
                <a:off x="2492376" y="4021138"/>
                <a:ext cx="269875" cy="227013"/>
              </a:xfrm>
              <a:custGeom>
                <a:avLst/>
                <a:gdLst>
                  <a:gd name="T0" fmla="*/ 228 w 411"/>
                  <a:gd name="T1" fmla="*/ 135 h 340"/>
                  <a:gd name="T2" fmla="*/ 187 w 411"/>
                  <a:gd name="T3" fmla="*/ 36 h 340"/>
                  <a:gd name="T4" fmla="*/ 184 w 411"/>
                  <a:gd name="T5" fmla="*/ 30 h 340"/>
                  <a:gd name="T6" fmla="*/ 213 w 411"/>
                  <a:gd name="T7" fmla="*/ 15 h 340"/>
                  <a:gd name="T8" fmla="*/ 223 w 411"/>
                  <a:gd name="T9" fmla="*/ 6 h 340"/>
                  <a:gd name="T10" fmla="*/ 216 w 411"/>
                  <a:gd name="T11" fmla="*/ 0 h 340"/>
                  <a:gd name="T12" fmla="*/ 153 w 411"/>
                  <a:gd name="T13" fmla="*/ 1 h 340"/>
                  <a:gd name="T14" fmla="*/ 97 w 411"/>
                  <a:gd name="T15" fmla="*/ 0 h 340"/>
                  <a:gd name="T16" fmla="*/ 88 w 411"/>
                  <a:gd name="T17" fmla="*/ 10 h 340"/>
                  <a:gd name="T18" fmla="*/ 100 w 411"/>
                  <a:gd name="T19" fmla="*/ 15 h 340"/>
                  <a:gd name="T20" fmla="*/ 137 w 411"/>
                  <a:gd name="T21" fmla="*/ 31 h 340"/>
                  <a:gd name="T22" fmla="*/ 196 w 411"/>
                  <a:gd name="T23" fmla="*/ 170 h 340"/>
                  <a:gd name="T24" fmla="*/ 91 w 411"/>
                  <a:gd name="T25" fmla="*/ 283 h 340"/>
                  <a:gd name="T26" fmla="*/ 84 w 411"/>
                  <a:gd name="T27" fmla="*/ 289 h 340"/>
                  <a:gd name="T28" fmla="*/ 11 w 411"/>
                  <a:gd name="T29" fmla="*/ 325 h 340"/>
                  <a:gd name="T30" fmla="*/ 0 w 411"/>
                  <a:gd name="T31" fmla="*/ 335 h 340"/>
                  <a:gd name="T32" fmla="*/ 7 w 411"/>
                  <a:gd name="T33" fmla="*/ 340 h 340"/>
                  <a:gd name="T34" fmla="*/ 53 w 411"/>
                  <a:gd name="T35" fmla="*/ 339 h 340"/>
                  <a:gd name="T36" fmla="*/ 109 w 411"/>
                  <a:gd name="T37" fmla="*/ 340 h 340"/>
                  <a:gd name="T38" fmla="*/ 118 w 411"/>
                  <a:gd name="T39" fmla="*/ 330 h 340"/>
                  <a:gd name="T40" fmla="*/ 112 w 411"/>
                  <a:gd name="T41" fmla="*/ 325 h 340"/>
                  <a:gd name="T42" fmla="*/ 92 w 411"/>
                  <a:gd name="T43" fmla="*/ 309 h 340"/>
                  <a:gd name="T44" fmla="*/ 106 w 411"/>
                  <a:gd name="T45" fmla="*/ 287 h 340"/>
                  <a:gd name="T46" fmla="*/ 157 w 411"/>
                  <a:gd name="T47" fmla="*/ 233 h 340"/>
                  <a:gd name="T48" fmla="*/ 202 w 411"/>
                  <a:gd name="T49" fmla="*/ 184 h 340"/>
                  <a:gd name="T50" fmla="*/ 252 w 411"/>
                  <a:gd name="T51" fmla="*/ 303 h 340"/>
                  <a:gd name="T52" fmla="*/ 254 w 411"/>
                  <a:gd name="T53" fmla="*/ 310 h 340"/>
                  <a:gd name="T54" fmla="*/ 225 w 411"/>
                  <a:gd name="T55" fmla="*/ 325 h 340"/>
                  <a:gd name="T56" fmla="*/ 215 w 411"/>
                  <a:gd name="T57" fmla="*/ 334 h 340"/>
                  <a:gd name="T58" fmla="*/ 223 w 411"/>
                  <a:gd name="T59" fmla="*/ 340 h 340"/>
                  <a:gd name="T60" fmla="*/ 286 w 411"/>
                  <a:gd name="T61" fmla="*/ 339 h 340"/>
                  <a:gd name="T62" fmla="*/ 341 w 411"/>
                  <a:gd name="T63" fmla="*/ 340 h 340"/>
                  <a:gd name="T64" fmla="*/ 351 w 411"/>
                  <a:gd name="T65" fmla="*/ 331 h 340"/>
                  <a:gd name="T66" fmla="*/ 342 w 411"/>
                  <a:gd name="T67" fmla="*/ 325 h 340"/>
                  <a:gd name="T68" fmla="*/ 299 w 411"/>
                  <a:gd name="T69" fmla="*/ 303 h 340"/>
                  <a:gd name="T70" fmla="*/ 234 w 411"/>
                  <a:gd name="T71" fmla="*/ 149 h 340"/>
                  <a:gd name="T72" fmla="*/ 337 w 411"/>
                  <a:gd name="T73" fmla="*/ 41 h 340"/>
                  <a:gd name="T74" fmla="*/ 400 w 411"/>
                  <a:gd name="T75" fmla="*/ 15 h 340"/>
                  <a:gd name="T76" fmla="*/ 411 w 411"/>
                  <a:gd name="T77" fmla="*/ 5 h 340"/>
                  <a:gd name="T78" fmla="*/ 404 w 411"/>
                  <a:gd name="T79" fmla="*/ 0 h 340"/>
                  <a:gd name="T80" fmla="*/ 358 w 411"/>
                  <a:gd name="T81" fmla="*/ 1 h 340"/>
                  <a:gd name="T82" fmla="*/ 302 w 411"/>
                  <a:gd name="T83" fmla="*/ 0 h 340"/>
                  <a:gd name="T84" fmla="*/ 293 w 411"/>
                  <a:gd name="T85" fmla="*/ 10 h 340"/>
                  <a:gd name="T86" fmla="*/ 299 w 411"/>
                  <a:gd name="T87" fmla="*/ 15 h 340"/>
                  <a:gd name="T88" fmla="*/ 319 w 411"/>
                  <a:gd name="T89" fmla="*/ 31 h 340"/>
                  <a:gd name="T90" fmla="*/ 309 w 411"/>
                  <a:gd name="T91" fmla="*/ 49 h 340"/>
                  <a:gd name="T92" fmla="*/ 228 w 411"/>
                  <a:gd name="T93" fmla="*/ 135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0">
                    <a:moveTo>
                      <a:pt x="228" y="135"/>
                    </a:moveTo>
                    <a:lnTo>
                      <a:pt x="187" y="36"/>
                    </a:lnTo>
                    <a:cubicBezTo>
                      <a:pt x="185" y="32"/>
                      <a:pt x="184" y="30"/>
                      <a:pt x="184" y="30"/>
                    </a:cubicBezTo>
                    <a:cubicBezTo>
                      <a:pt x="184" y="27"/>
                      <a:pt x="193" y="17"/>
                      <a:pt x="213" y="15"/>
                    </a:cubicBezTo>
                    <a:cubicBezTo>
                      <a:pt x="218" y="15"/>
                      <a:pt x="223" y="14"/>
                      <a:pt x="223" y="6"/>
                    </a:cubicBezTo>
                    <a:cubicBezTo>
                      <a:pt x="223" y="0"/>
                      <a:pt x="217" y="0"/>
                      <a:pt x="216" y="0"/>
                    </a:cubicBezTo>
                    <a:cubicBezTo>
                      <a:pt x="196" y="0"/>
                      <a:pt x="174" y="1"/>
                      <a:pt x="153" y="1"/>
                    </a:cubicBezTo>
                    <a:cubicBezTo>
                      <a:pt x="141" y="1"/>
                      <a:pt x="110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5"/>
                      <a:pt x="93" y="15"/>
                      <a:pt x="100" y="15"/>
                    </a:cubicBezTo>
                    <a:cubicBezTo>
                      <a:pt x="130" y="15"/>
                      <a:pt x="133" y="20"/>
                      <a:pt x="137" y="31"/>
                    </a:cubicBezTo>
                    <a:lnTo>
                      <a:pt x="196" y="170"/>
                    </a:lnTo>
                    <a:lnTo>
                      <a:pt x="91" y="283"/>
                    </a:lnTo>
                    <a:lnTo>
                      <a:pt x="84" y="289"/>
                    </a:lnTo>
                    <a:cubicBezTo>
                      <a:pt x="60" y="315"/>
                      <a:pt x="36" y="323"/>
                      <a:pt x="11" y="325"/>
                    </a:cubicBezTo>
                    <a:cubicBezTo>
                      <a:pt x="5" y="325"/>
                      <a:pt x="0" y="325"/>
                      <a:pt x="0" y="335"/>
                    </a:cubicBezTo>
                    <a:cubicBezTo>
                      <a:pt x="0" y="335"/>
                      <a:pt x="0" y="340"/>
                      <a:pt x="7" y="340"/>
                    </a:cubicBezTo>
                    <a:cubicBezTo>
                      <a:pt x="22" y="340"/>
                      <a:pt x="38" y="339"/>
                      <a:pt x="53" y="339"/>
                    </a:cubicBezTo>
                    <a:cubicBezTo>
                      <a:pt x="72" y="339"/>
                      <a:pt x="91" y="340"/>
                      <a:pt x="109" y="340"/>
                    </a:cubicBezTo>
                    <a:cubicBezTo>
                      <a:pt x="112" y="340"/>
                      <a:pt x="118" y="340"/>
                      <a:pt x="118" y="330"/>
                    </a:cubicBezTo>
                    <a:cubicBezTo>
                      <a:pt x="118" y="325"/>
                      <a:pt x="113" y="325"/>
                      <a:pt x="112" y="325"/>
                    </a:cubicBezTo>
                    <a:cubicBezTo>
                      <a:pt x="108" y="324"/>
                      <a:pt x="92" y="323"/>
                      <a:pt x="92" y="309"/>
                    </a:cubicBezTo>
                    <a:cubicBezTo>
                      <a:pt x="92" y="301"/>
                      <a:pt x="100" y="293"/>
                      <a:pt x="106" y="287"/>
                    </a:cubicBezTo>
                    <a:lnTo>
                      <a:pt x="157" y="233"/>
                    </a:lnTo>
                    <a:lnTo>
                      <a:pt x="202" y="184"/>
                    </a:lnTo>
                    <a:lnTo>
                      <a:pt x="252" y="303"/>
                    </a:lnTo>
                    <a:cubicBezTo>
                      <a:pt x="254" y="309"/>
                      <a:pt x="254" y="309"/>
                      <a:pt x="254" y="310"/>
                    </a:cubicBezTo>
                    <a:cubicBezTo>
                      <a:pt x="254" y="314"/>
                      <a:pt x="245" y="323"/>
                      <a:pt x="225" y="325"/>
                    </a:cubicBezTo>
                    <a:cubicBezTo>
                      <a:pt x="220" y="325"/>
                      <a:pt x="215" y="326"/>
                      <a:pt x="215" y="334"/>
                    </a:cubicBezTo>
                    <a:cubicBezTo>
                      <a:pt x="215" y="340"/>
                      <a:pt x="221" y="340"/>
                      <a:pt x="223" y="340"/>
                    </a:cubicBezTo>
                    <a:cubicBezTo>
                      <a:pt x="237" y="340"/>
                      <a:pt x="272" y="339"/>
                      <a:pt x="286" y="339"/>
                    </a:cubicBezTo>
                    <a:cubicBezTo>
                      <a:pt x="298" y="339"/>
                      <a:pt x="329" y="340"/>
                      <a:pt x="341" y="340"/>
                    </a:cubicBezTo>
                    <a:cubicBezTo>
                      <a:pt x="345" y="340"/>
                      <a:pt x="351" y="340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8" y="324"/>
                      <a:pt x="307" y="323"/>
                      <a:pt x="299" y="303"/>
                    </a:cubicBezTo>
                    <a:cubicBezTo>
                      <a:pt x="279" y="257"/>
                      <a:pt x="246" y="179"/>
                      <a:pt x="234" y="149"/>
                    </a:cubicBezTo>
                    <a:cubicBezTo>
                      <a:pt x="268" y="114"/>
                      <a:pt x="321" y="55"/>
                      <a:pt x="337" y="41"/>
                    </a:cubicBezTo>
                    <a:cubicBezTo>
                      <a:pt x="351" y="29"/>
                      <a:pt x="370" y="17"/>
                      <a:pt x="400" y="15"/>
                    </a:cubicBezTo>
                    <a:cubicBezTo>
                      <a:pt x="406" y="15"/>
                      <a:pt x="411" y="15"/>
                      <a:pt x="411" y="5"/>
                    </a:cubicBezTo>
                    <a:cubicBezTo>
                      <a:pt x="411" y="5"/>
                      <a:pt x="411" y="0"/>
                      <a:pt x="404" y="0"/>
                    </a:cubicBezTo>
                    <a:cubicBezTo>
                      <a:pt x="390" y="0"/>
                      <a:pt x="373" y="1"/>
                      <a:pt x="358" y="1"/>
                    </a:cubicBezTo>
                    <a:cubicBezTo>
                      <a:pt x="339" y="1"/>
                      <a:pt x="320" y="0"/>
                      <a:pt x="302" y="0"/>
                    </a:cubicBezTo>
                    <a:cubicBezTo>
                      <a:pt x="299" y="0"/>
                      <a:pt x="293" y="0"/>
                      <a:pt x="293" y="10"/>
                    </a:cubicBezTo>
                    <a:cubicBezTo>
                      <a:pt x="293" y="13"/>
                      <a:pt x="295" y="15"/>
                      <a:pt x="299" y="15"/>
                    </a:cubicBezTo>
                    <a:cubicBezTo>
                      <a:pt x="303" y="16"/>
                      <a:pt x="319" y="17"/>
                      <a:pt x="319" y="31"/>
                    </a:cubicBezTo>
                    <a:cubicBezTo>
                      <a:pt x="319" y="38"/>
                      <a:pt x="313" y="44"/>
                      <a:pt x="309" y="49"/>
                    </a:cubicBezTo>
                    <a:lnTo>
                      <a:pt x="228" y="1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2" name="Freeform 1543"/>
              <p:cNvSpPr>
                <a:spLocks noEditPoints="1"/>
              </p:cNvSpPr>
              <p:nvPr>
                <p:custDataLst>
                  <p:tags r:id="rId80"/>
                </p:custDataLst>
              </p:nvPr>
            </p:nvSpPr>
            <p:spPr bwMode="auto">
              <a:xfrm>
                <a:off x="2898776" y="4037013"/>
                <a:ext cx="200025" cy="257175"/>
              </a:xfrm>
              <a:custGeom>
                <a:avLst/>
                <a:gdLst>
                  <a:gd name="T0" fmla="*/ 295 w 305"/>
                  <a:gd name="T1" fmla="*/ 156 h 386"/>
                  <a:gd name="T2" fmla="*/ 305 w 305"/>
                  <a:gd name="T3" fmla="*/ 145 h 386"/>
                  <a:gd name="T4" fmla="*/ 295 w 305"/>
                  <a:gd name="T5" fmla="*/ 133 h 386"/>
                  <a:gd name="T6" fmla="*/ 20 w 305"/>
                  <a:gd name="T7" fmla="*/ 4 h 386"/>
                  <a:gd name="T8" fmla="*/ 10 w 305"/>
                  <a:gd name="T9" fmla="*/ 0 h 386"/>
                  <a:gd name="T10" fmla="*/ 0 w 305"/>
                  <a:gd name="T11" fmla="*/ 10 h 386"/>
                  <a:gd name="T12" fmla="*/ 10 w 305"/>
                  <a:gd name="T13" fmla="*/ 21 h 386"/>
                  <a:gd name="T14" fmla="*/ 271 w 305"/>
                  <a:gd name="T15" fmla="*/ 144 h 386"/>
                  <a:gd name="T16" fmla="*/ 11 w 305"/>
                  <a:gd name="T17" fmla="*/ 267 h 386"/>
                  <a:gd name="T18" fmla="*/ 0 w 305"/>
                  <a:gd name="T19" fmla="*/ 279 h 386"/>
                  <a:gd name="T20" fmla="*/ 10 w 305"/>
                  <a:gd name="T21" fmla="*/ 289 h 386"/>
                  <a:gd name="T22" fmla="*/ 19 w 305"/>
                  <a:gd name="T23" fmla="*/ 285 h 386"/>
                  <a:gd name="T24" fmla="*/ 295 w 305"/>
                  <a:gd name="T25" fmla="*/ 156 h 386"/>
                  <a:gd name="T26" fmla="*/ 287 w 305"/>
                  <a:gd name="T27" fmla="*/ 386 h 386"/>
                  <a:gd name="T28" fmla="*/ 305 w 305"/>
                  <a:gd name="T29" fmla="*/ 376 h 386"/>
                  <a:gd name="T30" fmla="*/ 287 w 305"/>
                  <a:gd name="T31" fmla="*/ 366 h 386"/>
                  <a:gd name="T32" fmla="*/ 18 w 305"/>
                  <a:gd name="T33" fmla="*/ 366 h 386"/>
                  <a:gd name="T34" fmla="*/ 0 w 305"/>
                  <a:gd name="T35" fmla="*/ 376 h 386"/>
                  <a:gd name="T36" fmla="*/ 18 w 305"/>
                  <a:gd name="T37" fmla="*/ 386 h 386"/>
                  <a:gd name="T38" fmla="*/ 287 w 305"/>
                  <a:gd name="T39" fmla="*/ 38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5" h="386">
                    <a:moveTo>
                      <a:pt x="295" y="156"/>
                    </a:moveTo>
                    <a:cubicBezTo>
                      <a:pt x="302" y="153"/>
                      <a:pt x="305" y="149"/>
                      <a:pt x="305" y="145"/>
                    </a:cubicBezTo>
                    <a:cubicBezTo>
                      <a:pt x="305" y="140"/>
                      <a:pt x="303" y="137"/>
                      <a:pt x="295" y="133"/>
                    </a:cubicBezTo>
                    <a:lnTo>
                      <a:pt x="20" y="4"/>
                    </a:lnTo>
                    <a:cubicBezTo>
                      <a:pt x="13" y="0"/>
                      <a:pt x="11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6"/>
                      <a:pt x="4" y="19"/>
                      <a:pt x="10" y="21"/>
                    </a:cubicBezTo>
                    <a:lnTo>
                      <a:pt x="271" y="144"/>
                    </a:lnTo>
                    <a:lnTo>
                      <a:pt x="11" y="267"/>
                    </a:lnTo>
                    <a:cubicBezTo>
                      <a:pt x="1" y="272"/>
                      <a:pt x="0" y="276"/>
                      <a:pt x="0" y="279"/>
                    </a:cubicBezTo>
                    <a:cubicBezTo>
                      <a:pt x="0" y="284"/>
                      <a:pt x="5" y="289"/>
                      <a:pt x="10" y="289"/>
                    </a:cubicBezTo>
                    <a:cubicBezTo>
                      <a:pt x="12" y="289"/>
                      <a:pt x="13" y="289"/>
                      <a:pt x="19" y="285"/>
                    </a:cubicBezTo>
                    <a:lnTo>
                      <a:pt x="295" y="156"/>
                    </a:lnTo>
                    <a:close/>
                    <a:moveTo>
                      <a:pt x="287" y="386"/>
                    </a:moveTo>
                    <a:cubicBezTo>
                      <a:pt x="296" y="386"/>
                      <a:pt x="305" y="386"/>
                      <a:pt x="305" y="376"/>
                    </a:cubicBezTo>
                    <a:cubicBezTo>
                      <a:pt x="305" y="366"/>
                      <a:pt x="294" y="366"/>
                      <a:pt x="287" y="366"/>
                    </a:cubicBezTo>
                    <a:lnTo>
                      <a:pt x="18" y="366"/>
                    </a:lnTo>
                    <a:cubicBezTo>
                      <a:pt x="11" y="366"/>
                      <a:pt x="0" y="366"/>
                      <a:pt x="0" y="376"/>
                    </a:cubicBezTo>
                    <a:cubicBezTo>
                      <a:pt x="0" y="386"/>
                      <a:pt x="9" y="386"/>
                      <a:pt x="18" y="386"/>
                    </a:cubicBezTo>
                    <a:lnTo>
                      <a:pt x="287" y="38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3" name="Freeform 1544"/>
              <p:cNvSpPr/>
              <p:nvPr>
                <p:custDataLst>
                  <p:tags r:id="rId81"/>
                </p:custDataLst>
              </p:nvPr>
            </p:nvSpPr>
            <p:spPr bwMode="auto">
              <a:xfrm>
                <a:off x="3249613" y="3998913"/>
                <a:ext cx="76200" cy="331788"/>
              </a:xfrm>
              <a:custGeom>
                <a:avLst/>
                <a:gdLst>
                  <a:gd name="T0" fmla="*/ 116 w 116"/>
                  <a:gd name="T1" fmla="*/ 494 h 499"/>
                  <a:gd name="T2" fmla="*/ 107 w 116"/>
                  <a:gd name="T3" fmla="*/ 483 h 499"/>
                  <a:gd name="T4" fmla="*/ 29 w 116"/>
                  <a:gd name="T5" fmla="*/ 250 h 499"/>
                  <a:gd name="T6" fmla="*/ 109 w 116"/>
                  <a:gd name="T7" fmla="*/ 14 h 499"/>
                  <a:gd name="T8" fmla="*/ 116 w 116"/>
                  <a:gd name="T9" fmla="*/ 5 h 499"/>
                  <a:gd name="T10" fmla="*/ 111 w 116"/>
                  <a:gd name="T11" fmla="*/ 0 h 499"/>
                  <a:gd name="T12" fmla="*/ 31 w 116"/>
                  <a:gd name="T13" fmla="*/ 98 h 499"/>
                  <a:gd name="T14" fmla="*/ 0 w 116"/>
                  <a:gd name="T15" fmla="*/ 250 h 499"/>
                  <a:gd name="T16" fmla="*/ 33 w 116"/>
                  <a:gd name="T17" fmla="*/ 405 h 499"/>
                  <a:gd name="T18" fmla="*/ 111 w 116"/>
                  <a:gd name="T19" fmla="*/ 499 h 499"/>
                  <a:gd name="T20" fmla="*/ 116 w 116"/>
                  <a:gd name="T21" fmla="*/ 49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494"/>
                    </a:moveTo>
                    <a:cubicBezTo>
                      <a:pt x="116" y="492"/>
                      <a:pt x="116" y="491"/>
                      <a:pt x="107" y="483"/>
                    </a:cubicBezTo>
                    <a:cubicBezTo>
                      <a:pt x="45" y="420"/>
                      <a:pt x="29" y="326"/>
                      <a:pt x="29" y="250"/>
                    </a:cubicBezTo>
                    <a:cubicBezTo>
                      <a:pt x="29" y="163"/>
                      <a:pt x="48" y="76"/>
                      <a:pt x="109" y="14"/>
                    </a:cubicBezTo>
                    <a:cubicBezTo>
                      <a:pt x="116" y="8"/>
                      <a:pt x="116" y="7"/>
                      <a:pt x="116" y="5"/>
                    </a:cubicBezTo>
                    <a:cubicBezTo>
                      <a:pt x="116" y="2"/>
                      <a:pt x="114" y="0"/>
                      <a:pt x="111" y="0"/>
                    </a:cubicBezTo>
                    <a:cubicBezTo>
                      <a:pt x="106" y="0"/>
                      <a:pt x="61" y="34"/>
                      <a:pt x="31" y="98"/>
                    </a:cubicBezTo>
                    <a:cubicBezTo>
                      <a:pt x="6" y="152"/>
                      <a:pt x="0" y="208"/>
                      <a:pt x="0" y="250"/>
                    </a:cubicBezTo>
                    <a:cubicBezTo>
                      <a:pt x="0" y="288"/>
                      <a:pt x="5" y="349"/>
                      <a:pt x="33" y="405"/>
                    </a:cubicBezTo>
                    <a:cubicBezTo>
                      <a:pt x="63" y="467"/>
                      <a:pt x="106" y="499"/>
                      <a:pt x="111" y="499"/>
                    </a:cubicBezTo>
                    <a:cubicBezTo>
                      <a:pt x="114" y="499"/>
                      <a:pt x="116" y="497"/>
                      <a:pt x="116" y="49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4" name="Freeform 1545"/>
              <p:cNvSpPr/>
              <p:nvPr>
                <p:custDataLst>
                  <p:tags r:id="rId82"/>
                </p:custDataLst>
              </p:nvPr>
            </p:nvSpPr>
            <p:spPr bwMode="auto">
              <a:xfrm>
                <a:off x="3373438" y="4027488"/>
                <a:ext cx="107950" cy="220663"/>
              </a:xfrm>
              <a:custGeom>
                <a:avLst/>
                <a:gdLst>
                  <a:gd name="T0" fmla="*/ 102 w 164"/>
                  <a:gd name="T1" fmla="*/ 13 h 332"/>
                  <a:gd name="T2" fmla="*/ 91 w 164"/>
                  <a:gd name="T3" fmla="*/ 0 h 332"/>
                  <a:gd name="T4" fmla="*/ 0 w 164"/>
                  <a:gd name="T5" fmla="*/ 32 h 332"/>
                  <a:gd name="T6" fmla="*/ 0 w 164"/>
                  <a:gd name="T7" fmla="*/ 48 h 332"/>
                  <a:gd name="T8" fmla="*/ 65 w 164"/>
                  <a:gd name="T9" fmla="*/ 35 h 332"/>
                  <a:gd name="T10" fmla="*/ 65 w 164"/>
                  <a:gd name="T11" fmla="*/ 293 h 332"/>
                  <a:gd name="T12" fmla="*/ 19 w 164"/>
                  <a:gd name="T13" fmla="*/ 317 h 332"/>
                  <a:gd name="T14" fmla="*/ 3 w 164"/>
                  <a:gd name="T15" fmla="*/ 317 h 332"/>
                  <a:gd name="T16" fmla="*/ 3 w 164"/>
                  <a:gd name="T17" fmla="*/ 332 h 332"/>
                  <a:gd name="T18" fmla="*/ 84 w 164"/>
                  <a:gd name="T19" fmla="*/ 331 h 332"/>
                  <a:gd name="T20" fmla="*/ 164 w 164"/>
                  <a:gd name="T21" fmla="*/ 332 h 332"/>
                  <a:gd name="T22" fmla="*/ 164 w 164"/>
                  <a:gd name="T23" fmla="*/ 317 h 332"/>
                  <a:gd name="T24" fmla="*/ 148 w 164"/>
                  <a:gd name="T25" fmla="*/ 317 h 332"/>
                  <a:gd name="T26" fmla="*/ 102 w 164"/>
                  <a:gd name="T27" fmla="*/ 293 h 332"/>
                  <a:gd name="T28" fmla="*/ 102 w 164"/>
                  <a:gd name="T29" fmla="*/ 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4" h="332">
                    <a:moveTo>
                      <a:pt x="102" y="13"/>
                    </a:moveTo>
                    <a:cubicBezTo>
                      <a:pt x="102" y="1"/>
                      <a:pt x="102" y="0"/>
                      <a:pt x="91" y="0"/>
                    </a:cubicBezTo>
                    <a:cubicBezTo>
                      <a:pt x="60" y="32"/>
                      <a:pt x="16" y="32"/>
                      <a:pt x="0" y="32"/>
                    </a:cubicBezTo>
                    <a:lnTo>
                      <a:pt x="0" y="48"/>
                    </a:lnTo>
                    <a:cubicBezTo>
                      <a:pt x="10" y="48"/>
                      <a:pt x="39" y="48"/>
                      <a:pt x="65" y="35"/>
                    </a:cubicBezTo>
                    <a:lnTo>
                      <a:pt x="65" y="293"/>
                    </a:lnTo>
                    <a:cubicBezTo>
                      <a:pt x="65" y="311"/>
                      <a:pt x="64" y="317"/>
                      <a:pt x="19" y="317"/>
                    </a:cubicBezTo>
                    <a:lnTo>
                      <a:pt x="3" y="317"/>
                    </a:lnTo>
                    <a:lnTo>
                      <a:pt x="3" y="332"/>
                    </a:lnTo>
                    <a:cubicBezTo>
                      <a:pt x="20" y="331"/>
                      <a:pt x="64" y="331"/>
                      <a:pt x="84" y="331"/>
                    </a:cubicBezTo>
                    <a:cubicBezTo>
                      <a:pt x="104" y="331"/>
                      <a:pt x="147" y="331"/>
                      <a:pt x="164" y="332"/>
                    </a:cubicBezTo>
                    <a:lnTo>
                      <a:pt x="164" y="317"/>
                    </a:lnTo>
                    <a:lnTo>
                      <a:pt x="148" y="317"/>
                    </a:lnTo>
                    <a:cubicBezTo>
                      <a:pt x="104" y="317"/>
                      <a:pt x="102" y="311"/>
                      <a:pt x="102" y="293"/>
                    </a:cubicBezTo>
                    <a:lnTo>
                      <a:pt x="102" y="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5" name="Freeform 1546"/>
              <p:cNvSpPr/>
              <p:nvPr>
                <p:custDataLst>
                  <p:tags r:id="rId83"/>
                </p:custDataLst>
              </p:nvPr>
            </p:nvSpPr>
            <p:spPr bwMode="auto">
              <a:xfrm>
                <a:off x="3598863" y="4054475"/>
                <a:ext cx="217488" cy="220663"/>
              </a:xfrm>
              <a:custGeom>
                <a:avLst/>
                <a:gdLst>
                  <a:gd name="T0" fmla="*/ 176 w 332"/>
                  <a:gd name="T1" fmla="*/ 176 h 332"/>
                  <a:gd name="T2" fmla="*/ 315 w 332"/>
                  <a:gd name="T3" fmla="*/ 176 h 332"/>
                  <a:gd name="T4" fmla="*/ 332 w 332"/>
                  <a:gd name="T5" fmla="*/ 166 h 332"/>
                  <a:gd name="T6" fmla="*/ 315 w 332"/>
                  <a:gd name="T7" fmla="*/ 156 h 332"/>
                  <a:gd name="T8" fmla="*/ 176 w 332"/>
                  <a:gd name="T9" fmla="*/ 156 h 332"/>
                  <a:gd name="T10" fmla="*/ 176 w 332"/>
                  <a:gd name="T11" fmla="*/ 16 h 332"/>
                  <a:gd name="T12" fmla="*/ 166 w 332"/>
                  <a:gd name="T13" fmla="*/ 0 h 332"/>
                  <a:gd name="T14" fmla="*/ 156 w 332"/>
                  <a:gd name="T15" fmla="*/ 16 h 332"/>
                  <a:gd name="T16" fmla="*/ 156 w 332"/>
                  <a:gd name="T17" fmla="*/ 156 h 332"/>
                  <a:gd name="T18" fmla="*/ 16 w 332"/>
                  <a:gd name="T19" fmla="*/ 156 h 332"/>
                  <a:gd name="T20" fmla="*/ 0 w 332"/>
                  <a:gd name="T21" fmla="*/ 166 h 332"/>
                  <a:gd name="T22" fmla="*/ 16 w 332"/>
                  <a:gd name="T23" fmla="*/ 176 h 332"/>
                  <a:gd name="T24" fmla="*/ 156 w 332"/>
                  <a:gd name="T25" fmla="*/ 176 h 332"/>
                  <a:gd name="T26" fmla="*/ 156 w 332"/>
                  <a:gd name="T27" fmla="*/ 315 h 332"/>
                  <a:gd name="T28" fmla="*/ 166 w 332"/>
                  <a:gd name="T29" fmla="*/ 332 h 332"/>
                  <a:gd name="T30" fmla="*/ 176 w 332"/>
                  <a:gd name="T31" fmla="*/ 315 h 332"/>
                  <a:gd name="T32" fmla="*/ 176 w 332"/>
                  <a:gd name="T33" fmla="*/ 17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2" h="332">
                    <a:moveTo>
                      <a:pt x="176" y="176"/>
                    </a:moveTo>
                    <a:lnTo>
                      <a:pt x="315" y="176"/>
                    </a:lnTo>
                    <a:cubicBezTo>
                      <a:pt x="322" y="176"/>
                      <a:pt x="332" y="176"/>
                      <a:pt x="332" y="166"/>
                    </a:cubicBezTo>
                    <a:cubicBezTo>
                      <a:pt x="332" y="156"/>
                      <a:pt x="322" y="156"/>
                      <a:pt x="315" y="156"/>
                    </a:cubicBezTo>
                    <a:lnTo>
                      <a:pt x="176" y="156"/>
                    </a:lnTo>
                    <a:lnTo>
                      <a:pt x="176" y="16"/>
                    </a:lnTo>
                    <a:cubicBezTo>
                      <a:pt x="176" y="9"/>
                      <a:pt x="176" y="0"/>
                      <a:pt x="166" y="0"/>
                    </a:cubicBezTo>
                    <a:cubicBezTo>
                      <a:pt x="156" y="0"/>
                      <a:pt x="156" y="9"/>
                      <a:pt x="156" y="16"/>
                    </a:cubicBezTo>
                    <a:lnTo>
                      <a:pt x="156" y="156"/>
                    </a:lnTo>
                    <a:lnTo>
                      <a:pt x="16" y="156"/>
                    </a:lnTo>
                    <a:cubicBezTo>
                      <a:pt x="9" y="156"/>
                      <a:pt x="0" y="156"/>
                      <a:pt x="0" y="166"/>
                    </a:cubicBezTo>
                    <a:cubicBezTo>
                      <a:pt x="0" y="176"/>
                      <a:pt x="9" y="176"/>
                      <a:pt x="16" y="176"/>
                    </a:cubicBezTo>
                    <a:lnTo>
                      <a:pt x="156" y="176"/>
                    </a:lnTo>
                    <a:lnTo>
                      <a:pt x="156" y="315"/>
                    </a:lnTo>
                    <a:cubicBezTo>
                      <a:pt x="156" y="322"/>
                      <a:pt x="156" y="332"/>
                      <a:pt x="166" y="332"/>
                    </a:cubicBezTo>
                    <a:cubicBezTo>
                      <a:pt x="176" y="332"/>
                      <a:pt x="176" y="322"/>
                      <a:pt x="176" y="315"/>
                    </a:cubicBezTo>
                    <a:lnTo>
                      <a:pt x="176" y="17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6" name="Freeform 1547"/>
              <p:cNvSpPr>
                <a:spLocks noEditPoints="1"/>
              </p:cNvSpPr>
              <p:nvPr>
                <p:custDataLst>
                  <p:tags r:id="rId84"/>
                </p:custDataLst>
              </p:nvPr>
            </p:nvSpPr>
            <p:spPr bwMode="auto">
              <a:xfrm>
                <a:off x="3921126" y="4011613"/>
                <a:ext cx="134938" cy="239713"/>
              </a:xfrm>
              <a:custGeom>
                <a:avLst/>
                <a:gdLst>
                  <a:gd name="T0" fmla="*/ 111 w 205"/>
                  <a:gd name="T1" fmla="*/ 136 h 360"/>
                  <a:gd name="T2" fmla="*/ 0 w 205"/>
                  <a:gd name="T3" fmla="*/ 276 h 360"/>
                  <a:gd name="T4" fmla="*/ 79 w 205"/>
                  <a:gd name="T5" fmla="*/ 360 h 360"/>
                  <a:gd name="T6" fmla="*/ 179 w 205"/>
                  <a:gd name="T7" fmla="*/ 213 h 360"/>
                  <a:gd name="T8" fmla="*/ 142 w 205"/>
                  <a:gd name="T9" fmla="*/ 120 h 360"/>
                  <a:gd name="T10" fmla="*/ 94 w 205"/>
                  <a:gd name="T11" fmla="*/ 39 h 360"/>
                  <a:gd name="T12" fmla="*/ 122 w 205"/>
                  <a:gd name="T13" fmla="*/ 16 h 360"/>
                  <a:gd name="T14" fmla="*/ 157 w 205"/>
                  <a:gd name="T15" fmla="*/ 29 h 360"/>
                  <a:gd name="T16" fmla="*/ 185 w 205"/>
                  <a:gd name="T17" fmla="*/ 42 h 360"/>
                  <a:gd name="T18" fmla="*/ 205 w 205"/>
                  <a:gd name="T19" fmla="*/ 22 h 360"/>
                  <a:gd name="T20" fmla="*/ 179 w 205"/>
                  <a:gd name="T21" fmla="*/ 5 h 360"/>
                  <a:gd name="T22" fmla="*/ 138 w 205"/>
                  <a:gd name="T23" fmla="*/ 0 h 360"/>
                  <a:gd name="T24" fmla="*/ 81 w 205"/>
                  <a:gd name="T25" fmla="*/ 51 h 360"/>
                  <a:gd name="T26" fmla="*/ 111 w 205"/>
                  <a:gd name="T27" fmla="*/ 136 h 360"/>
                  <a:gd name="T28" fmla="*/ 117 w 205"/>
                  <a:gd name="T29" fmla="*/ 147 h 360"/>
                  <a:gd name="T30" fmla="*/ 144 w 205"/>
                  <a:gd name="T31" fmla="*/ 233 h 360"/>
                  <a:gd name="T32" fmla="*/ 79 w 205"/>
                  <a:gd name="T33" fmla="*/ 349 h 360"/>
                  <a:gd name="T34" fmla="*/ 31 w 205"/>
                  <a:gd name="T35" fmla="*/ 290 h 360"/>
                  <a:gd name="T36" fmla="*/ 117 w 205"/>
                  <a:gd name="T37" fmla="*/ 147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360">
                    <a:moveTo>
                      <a:pt x="111" y="136"/>
                    </a:moveTo>
                    <a:cubicBezTo>
                      <a:pt x="49" y="151"/>
                      <a:pt x="0" y="216"/>
                      <a:pt x="0" y="276"/>
                    </a:cubicBezTo>
                    <a:cubicBezTo>
                      <a:pt x="0" y="324"/>
                      <a:pt x="32" y="360"/>
                      <a:pt x="79" y="360"/>
                    </a:cubicBezTo>
                    <a:cubicBezTo>
                      <a:pt x="137" y="360"/>
                      <a:pt x="179" y="282"/>
                      <a:pt x="179" y="213"/>
                    </a:cubicBezTo>
                    <a:cubicBezTo>
                      <a:pt x="179" y="168"/>
                      <a:pt x="159" y="143"/>
                      <a:pt x="142" y="120"/>
                    </a:cubicBezTo>
                    <a:cubicBezTo>
                      <a:pt x="124" y="98"/>
                      <a:pt x="94" y="61"/>
                      <a:pt x="94" y="39"/>
                    </a:cubicBezTo>
                    <a:cubicBezTo>
                      <a:pt x="94" y="28"/>
                      <a:pt x="104" y="16"/>
                      <a:pt x="122" y="16"/>
                    </a:cubicBezTo>
                    <a:cubicBezTo>
                      <a:pt x="137" y="16"/>
                      <a:pt x="147" y="22"/>
                      <a:pt x="157" y="29"/>
                    </a:cubicBezTo>
                    <a:cubicBezTo>
                      <a:pt x="167" y="35"/>
                      <a:pt x="177" y="42"/>
                      <a:pt x="185" y="42"/>
                    </a:cubicBezTo>
                    <a:cubicBezTo>
                      <a:pt x="197" y="42"/>
                      <a:pt x="205" y="30"/>
                      <a:pt x="205" y="22"/>
                    </a:cubicBezTo>
                    <a:cubicBezTo>
                      <a:pt x="205" y="11"/>
                      <a:pt x="197" y="9"/>
                      <a:pt x="179" y="5"/>
                    </a:cubicBezTo>
                    <a:cubicBezTo>
                      <a:pt x="153" y="0"/>
                      <a:pt x="146" y="0"/>
                      <a:pt x="138" y="0"/>
                    </a:cubicBezTo>
                    <a:cubicBezTo>
                      <a:pt x="99" y="0"/>
                      <a:pt x="81" y="21"/>
                      <a:pt x="81" y="51"/>
                    </a:cubicBezTo>
                    <a:cubicBezTo>
                      <a:pt x="81" y="78"/>
                      <a:pt x="95" y="106"/>
                      <a:pt x="111" y="136"/>
                    </a:cubicBezTo>
                    <a:close/>
                    <a:moveTo>
                      <a:pt x="117" y="147"/>
                    </a:moveTo>
                    <a:cubicBezTo>
                      <a:pt x="129" y="170"/>
                      <a:pt x="144" y="197"/>
                      <a:pt x="144" y="233"/>
                    </a:cubicBezTo>
                    <a:cubicBezTo>
                      <a:pt x="144" y="266"/>
                      <a:pt x="125" y="349"/>
                      <a:pt x="79" y="349"/>
                    </a:cubicBezTo>
                    <a:cubicBezTo>
                      <a:pt x="52" y="349"/>
                      <a:pt x="31" y="328"/>
                      <a:pt x="31" y="290"/>
                    </a:cubicBezTo>
                    <a:cubicBezTo>
                      <a:pt x="31" y="259"/>
                      <a:pt x="50" y="165"/>
                      <a:pt x="117" y="147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7" name="Freeform 1548"/>
              <p:cNvSpPr/>
              <p:nvPr>
                <p:custDataLst>
                  <p:tags r:id="rId85"/>
                </p:custDataLst>
              </p:nvPr>
            </p:nvSpPr>
            <p:spPr bwMode="auto">
              <a:xfrm>
                <a:off x="4084638" y="3998913"/>
                <a:ext cx="76200" cy="331788"/>
              </a:xfrm>
              <a:custGeom>
                <a:avLst/>
                <a:gdLst>
                  <a:gd name="T0" fmla="*/ 116 w 116"/>
                  <a:gd name="T1" fmla="*/ 250 h 499"/>
                  <a:gd name="T2" fmla="*/ 83 w 116"/>
                  <a:gd name="T3" fmla="*/ 94 h 499"/>
                  <a:gd name="T4" fmla="*/ 5 w 116"/>
                  <a:gd name="T5" fmla="*/ 0 h 499"/>
                  <a:gd name="T6" fmla="*/ 0 w 116"/>
                  <a:gd name="T7" fmla="*/ 5 h 499"/>
                  <a:gd name="T8" fmla="*/ 9 w 116"/>
                  <a:gd name="T9" fmla="*/ 17 h 499"/>
                  <a:gd name="T10" fmla="*/ 87 w 116"/>
                  <a:gd name="T11" fmla="*/ 250 h 499"/>
                  <a:gd name="T12" fmla="*/ 6 w 116"/>
                  <a:gd name="T13" fmla="*/ 485 h 499"/>
                  <a:gd name="T14" fmla="*/ 0 w 116"/>
                  <a:gd name="T15" fmla="*/ 494 h 499"/>
                  <a:gd name="T16" fmla="*/ 5 w 116"/>
                  <a:gd name="T17" fmla="*/ 499 h 499"/>
                  <a:gd name="T18" fmla="*/ 84 w 116"/>
                  <a:gd name="T19" fmla="*/ 402 h 499"/>
                  <a:gd name="T20" fmla="*/ 116 w 116"/>
                  <a:gd name="T21" fmla="*/ 25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250"/>
                    </a:moveTo>
                    <a:cubicBezTo>
                      <a:pt x="116" y="211"/>
                      <a:pt x="110" y="150"/>
                      <a:pt x="83" y="94"/>
                    </a:cubicBezTo>
                    <a:cubicBezTo>
                      <a:pt x="53" y="33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0" y="8"/>
                      <a:pt x="9" y="17"/>
                    </a:cubicBezTo>
                    <a:cubicBezTo>
                      <a:pt x="58" y="66"/>
                      <a:pt x="87" y="145"/>
                      <a:pt x="87" y="250"/>
                    </a:cubicBezTo>
                    <a:cubicBezTo>
                      <a:pt x="87" y="335"/>
                      <a:pt x="68" y="423"/>
                      <a:pt x="6" y="485"/>
                    </a:cubicBezTo>
                    <a:cubicBezTo>
                      <a:pt x="0" y="491"/>
                      <a:pt x="0" y="492"/>
                      <a:pt x="0" y="494"/>
                    </a:cubicBezTo>
                    <a:cubicBezTo>
                      <a:pt x="0" y="497"/>
                      <a:pt x="2" y="499"/>
                      <a:pt x="5" y="499"/>
                    </a:cubicBezTo>
                    <a:cubicBezTo>
                      <a:pt x="10" y="499"/>
                      <a:pt x="55" y="465"/>
                      <a:pt x="84" y="402"/>
                    </a:cubicBezTo>
                    <a:cubicBezTo>
                      <a:pt x="110" y="347"/>
                      <a:pt x="116" y="291"/>
                      <a:pt x="116" y="25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8" name="Freeform 1549"/>
              <p:cNvSpPr/>
              <p:nvPr>
                <p:custDataLst>
                  <p:tags r:id="rId86"/>
                </p:custDataLst>
              </p:nvPr>
            </p:nvSpPr>
            <p:spPr bwMode="auto">
              <a:xfrm>
                <a:off x="4202113" y="4100513"/>
                <a:ext cx="177800" cy="219075"/>
              </a:xfrm>
              <a:custGeom>
                <a:avLst/>
                <a:gdLst>
                  <a:gd name="T0" fmla="*/ 101 w 271"/>
                  <a:gd name="T1" fmla="*/ 45 h 328"/>
                  <a:gd name="T2" fmla="*/ 108 w 271"/>
                  <a:gd name="T3" fmla="*/ 13 h 328"/>
                  <a:gd name="T4" fmla="*/ 94 w 271"/>
                  <a:gd name="T5" fmla="*/ 0 h 328"/>
                  <a:gd name="T6" fmla="*/ 74 w 271"/>
                  <a:gd name="T7" fmla="*/ 18 h 328"/>
                  <a:gd name="T8" fmla="*/ 2 w 271"/>
                  <a:gd name="T9" fmla="*/ 307 h 328"/>
                  <a:gd name="T10" fmla="*/ 0 w 271"/>
                  <a:gd name="T11" fmla="*/ 315 h 328"/>
                  <a:gd name="T12" fmla="*/ 14 w 271"/>
                  <a:gd name="T13" fmla="*/ 328 h 328"/>
                  <a:gd name="T14" fmla="*/ 32 w 271"/>
                  <a:gd name="T15" fmla="*/ 317 h 328"/>
                  <a:gd name="T16" fmla="*/ 59 w 271"/>
                  <a:gd name="T17" fmla="*/ 210 h 328"/>
                  <a:gd name="T18" fmla="*/ 107 w 271"/>
                  <a:gd name="T19" fmla="*/ 226 h 328"/>
                  <a:gd name="T20" fmla="*/ 174 w 271"/>
                  <a:gd name="T21" fmla="*/ 189 h 328"/>
                  <a:gd name="T22" fmla="*/ 219 w 271"/>
                  <a:gd name="T23" fmla="*/ 226 h 328"/>
                  <a:gd name="T24" fmla="*/ 256 w 271"/>
                  <a:gd name="T25" fmla="*/ 198 h 328"/>
                  <a:gd name="T26" fmla="*/ 271 w 271"/>
                  <a:gd name="T27" fmla="*/ 149 h 328"/>
                  <a:gd name="T28" fmla="*/ 265 w 271"/>
                  <a:gd name="T29" fmla="*/ 144 h 328"/>
                  <a:gd name="T30" fmla="*/ 258 w 271"/>
                  <a:gd name="T31" fmla="*/ 153 h 328"/>
                  <a:gd name="T32" fmla="*/ 220 w 271"/>
                  <a:gd name="T33" fmla="*/ 215 h 328"/>
                  <a:gd name="T34" fmla="*/ 205 w 271"/>
                  <a:gd name="T35" fmla="*/ 192 h 328"/>
                  <a:gd name="T36" fmla="*/ 215 w 271"/>
                  <a:gd name="T37" fmla="*/ 140 h 328"/>
                  <a:gd name="T38" fmla="*/ 229 w 271"/>
                  <a:gd name="T39" fmla="*/ 86 h 328"/>
                  <a:gd name="T40" fmla="*/ 237 w 271"/>
                  <a:gd name="T41" fmla="*/ 52 h 328"/>
                  <a:gd name="T42" fmla="*/ 245 w 271"/>
                  <a:gd name="T43" fmla="*/ 19 h 328"/>
                  <a:gd name="T44" fmla="*/ 230 w 271"/>
                  <a:gd name="T45" fmla="*/ 5 h 328"/>
                  <a:gd name="T46" fmla="*/ 211 w 271"/>
                  <a:gd name="T47" fmla="*/ 23 h 328"/>
                  <a:gd name="T48" fmla="*/ 187 w 271"/>
                  <a:gd name="T49" fmla="*/ 116 h 328"/>
                  <a:gd name="T50" fmla="*/ 174 w 271"/>
                  <a:gd name="T51" fmla="*/ 167 h 328"/>
                  <a:gd name="T52" fmla="*/ 109 w 271"/>
                  <a:gd name="T53" fmla="*/ 215 h 328"/>
                  <a:gd name="T54" fmla="*/ 73 w 271"/>
                  <a:gd name="T55" fmla="*/ 171 h 328"/>
                  <a:gd name="T56" fmla="*/ 80 w 271"/>
                  <a:gd name="T57" fmla="*/ 129 h 328"/>
                  <a:gd name="T58" fmla="*/ 101 w 271"/>
                  <a:gd name="T59" fmla="*/ 4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1" h="328">
                    <a:moveTo>
                      <a:pt x="101" y="45"/>
                    </a:moveTo>
                    <a:cubicBezTo>
                      <a:pt x="103" y="35"/>
                      <a:pt x="108" y="16"/>
                      <a:pt x="108" y="13"/>
                    </a:cubicBezTo>
                    <a:cubicBezTo>
                      <a:pt x="108" y="5"/>
                      <a:pt x="102" y="0"/>
                      <a:pt x="94" y="0"/>
                    </a:cubicBezTo>
                    <a:cubicBezTo>
                      <a:pt x="92" y="0"/>
                      <a:pt x="78" y="0"/>
                      <a:pt x="74" y="18"/>
                    </a:cubicBezTo>
                    <a:lnTo>
                      <a:pt x="2" y="307"/>
                    </a:lnTo>
                    <a:cubicBezTo>
                      <a:pt x="0" y="313"/>
                      <a:pt x="0" y="314"/>
                      <a:pt x="0" y="315"/>
                    </a:cubicBezTo>
                    <a:cubicBezTo>
                      <a:pt x="0" y="322"/>
                      <a:pt x="6" y="328"/>
                      <a:pt x="14" y="328"/>
                    </a:cubicBezTo>
                    <a:cubicBezTo>
                      <a:pt x="25" y="328"/>
                      <a:pt x="31" y="319"/>
                      <a:pt x="32" y="317"/>
                    </a:cubicBezTo>
                    <a:cubicBezTo>
                      <a:pt x="34" y="313"/>
                      <a:pt x="40" y="287"/>
                      <a:pt x="59" y="210"/>
                    </a:cubicBezTo>
                    <a:cubicBezTo>
                      <a:pt x="75" y="224"/>
                      <a:pt x="98" y="226"/>
                      <a:pt x="107" y="226"/>
                    </a:cubicBezTo>
                    <a:cubicBezTo>
                      <a:pt x="142" y="226"/>
                      <a:pt x="162" y="203"/>
                      <a:pt x="174" y="189"/>
                    </a:cubicBezTo>
                    <a:cubicBezTo>
                      <a:pt x="178" y="212"/>
                      <a:pt x="197" y="226"/>
                      <a:pt x="219" y="226"/>
                    </a:cubicBezTo>
                    <a:cubicBezTo>
                      <a:pt x="236" y="226"/>
                      <a:pt x="248" y="214"/>
                      <a:pt x="256" y="198"/>
                    </a:cubicBezTo>
                    <a:cubicBezTo>
                      <a:pt x="264" y="180"/>
                      <a:pt x="271" y="150"/>
                      <a:pt x="271" y="149"/>
                    </a:cubicBezTo>
                    <a:cubicBezTo>
                      <a:pt x="271" y="144"/>
                      <a:pt x="266" y="144"/>
                      <a:pt x="265" y="144"/>
                    </a:cubicBezTo>
                    <a:cubicBezTo>
                      <a:pt x="260" y="144"/>
                      <a:pt x="259" y="146"/>
                      <a:pt x="258" y="153"/>
                    </a:cubicBezTo>
                    <a:cubicBezTo>
                      <a:pt x="249" y="185"/>
                      <a:pt x="240" y="215"/>
                      <a:pt x="220" y="215"/>
                    </a:cubicBezTo>
                    <a:cubicBezTo>
                      <a:pt x="206" y="215"/>
                      <a:pt x="205" y="202"/>
                      <a:pt x="205" y="192"/>
                    </a:cubicBezTo>
                    <a:cubicBezTo>
                      <a:pt x="205" y="181"/>
                      <a:pt x="211" y="157"/>
                      <a:pt x="215" y="140"/>
                    </a:cubicBezTo>
                    <a:lnTo>
                      <a:pt x="229" y="86"/>
                    </a:lnTo>
                    <a:cubicBezTo>
                      <a:pt x="230" y="79"/>
                      <a:pt x="235" y="60"/>
                      <a:pt x="237" y="52"/>
                    </a:cubicBezTo>
                    <a:cubicBezTo>
                      <a:pt x="240" y="41"/>
                      <a:pt x="245" y="22"/>
                      <a:pt x="245" y="19"/>
                    </a:cubicBezTo>
                    <a:cubicBezTo>
                      <a:pt x="245" y="10"/>
                      <a:pt x="238" y="5"/>
                      <a:pt x="230" y="5"/>
                    </a:cubicBezTo>
                    <a:cubicBezTo>
                      <a:pt x="228" y="5"/>
                      <a:pt x="215" y="6"/>
                      <a:pt x="211" y="23"/>
                    </a:cubicBezTo>
                    <a:lnTo>
                      <a:pt x="187" y="116"/>
                    </a:lnTo>
                    <a:cubicBezTo>
                      <a:pt x="181" y="141"/>
                      <a:pt x="176" y="162"/>
                      <a:pt x="174" y="167"/>
                    </a:cubicBezTo>
                    <a:cubicBezTo>
                      <a:pt x="174" y="169"/>
                      <a:pt x="150" y="215"/>
                      <a:pt x="109" y="215"/>
                    </a:cubicBezTo>
                    <a:cubicBezTo>
                      <a:pt x="85" y="215"/>
                      <a:pt x="73" y="198"/>
                      <a:pt x="73" y="171"/>
                    </a:cubicBezTo>
                    <a:cubicBezTo>
                      <a:pt x="73" y="157"/>
                      <a:pt x="76" y="143"/>
                      <a:pt x="80" y="129"/>
                    </a:cubicBezTo>
                    <a:lnTo>
                      <a:pt x="101" y="4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9" name="Freeform 1550"/>
              <p:cNvSpPr/>
              <p:nvPr>
                <p:custDataLst>
                  <p:tags r:id="rId87"/>
                </p:custDataLst>
              </p:nvPr>
            </p:nvSpPr>
            <p:spPr bwMode="auto">
              <a:xfrm>
                <a:off x="4408488" y="3998913"/>
                <a:ext cx="76200" cy="331788"/>
              </a:xfrm>
              <a:custGeom>
                <a:avLst/>
                <a:gdLst>
                  <a:gd name="T0" fmla="*/ 116 w 116"/>
                  <a:gd name="T1" fmla="*/ 250 h 499"/>
                  <a:gd name="T2" fmla="*/ 83 w 116"/>
                  <a:gd name="T3" fmla="*/ 94 h 499"/>
                  <a:gd name="T4" fmla="*/ 5 w 116"/>
                  <a:gd name="T5" fmla="*/ 0 h 499"/>
                  <a:gd name="T6" fmla="*/ 0 w 116"/>
                  <a:gd name="T7" fmla="*/ 5 h 499"/>
                  <a:gd name="T8" fmla="*/ 9 w 116"/>
                  <a:gd name="T9" fmla="*/ 17 h 499"/>
                  <a:gd name="T10" fmla="*/ 87 w 116"/>
                  <a:gd name="T11" fmla="*/ 250 h 499"/>
                  <a:gd name="T12" fmla="*/ 6 w 116"/>
                  <a:gd name="T13" fmla="*/ 485 h 499"/>
                  <a:gd name="T14" fmla="*/ 0 w 116"/>
                  <a:gd name="T15" fmla="*/ 494 h 499"/>
                  <a:gd name="T16" fmla="*/ 5 w 116"/>
                  <a:gd name="T17" fmla="*/ 499 h 499"/>
                  <a:gd name="T18" fmla="*/ 84 w 116"/>
                  <a:gd name="T19" fmla="*/ 402 h 499"/>
                  <a:gd name="T20" fmla="*/ 116 w 116"/>
                  <a:gd name="T21" fmla="*/ 25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250"/>
                    </a:moveTo>
                    <a:cubicBezTo>
                      <a:pt x="116" y="211"/>
                      <a:pt x="110" y="150"/>
                      <a:pt x="83" y="94"/>
                    </a:cubicBezTo>
                    <a:cubicBezTo>
                      <a:pt x="53" y="33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0" y="8"/>
                      <a:pt x="9" y="17"/>
                    </a:cubicBezTo>
                    <a:cubicBezTo>
                      <a:pt x="58" y="66"/>
                      <a:pt x="87" y="145"/>
                      <a:pt x="87" y="250"/>
                    </a:cubicBezTo>
                    <a:cubicBezTo>
                      <a:pt x="87" y="335"/>
                      <a:pt x="68" y="423"/>
                      <a:pt x="6" y="485"/>
                    </a:cubicBezTo>
                    <a:cubicBezTo>
                      <a:pt x="0" y="491"/>
                      <a:pt x="0" y="492"/>
                      <a:pt x="0" y="494"/>
                    </a:cubicBezTo>
                    <a:cubicBezTo>
                      <a:pt x="0" y="497"/>
                      <a:pt x="2" y="499"/>
                      <a:pt x="5" y="499"/>
                    </a:cubicBezTo>
                    <a:cubicBezTo>
                      <a:pt x="10" y="499"/>
                      <a:pt x="55" y="465"/>
                      <a:pt x="84" y="402"/>
                    </a:cubicBezTo>
                    <a:cubicBezTo>
                      <a:pt x="110" y="347"/>
                      <a:pt x="116" y="291"/>
                      <a:pt x="116" y="25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0" name="Freeform 1551"/>
              <p:cNvSpPr>
                <a:spLocks noEditPoints="1"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4635501" y="4037013"/>
                <a:ext cx="200025" cy="257175"/>
              </a:xfrm>
              <a:custGeom>
                <a:avLst/>
                <a:gdLst>
                  <a:gd name="T0" fmla="*/ 295 w 305"/>
                  <a:gd name="T1" fmla="*/ 21 h 386"/>
                  <a:gd name="T2" fmla="*/ 305 w 305"/>
                  <a:gd name="T3" fmla="*/ 10 h 386"/>
                  <a:gd name="T4" fmla="*/ 295 w 305"/>
                  <a:gd name="T5" fmla="*/ 0 h 386"/>
                  <a:gd name="T6" fmla="*/ 286 w 305"/>
                  <a:gd name="T7" fmla="*/ 3 h 386"/>
                  <a:gd name="T8" fmla="*/ 10 w 305"/>
                  <a:gd name="T9" fmla="*/ 133 h 386"/>
                  <a:gd name="T10" fmla="*/ 0 w 305"/>
                  <a:gd name="T11" fmla="*/ 145 h 386"/>
                  <a:gd name="T12" fmla="*/ 10 w 305"/>
                  <a:gd name="T13" fmla="*/ 156 h 386"/>
                  <a:gd name="T14" fmla="*/ 286 w 305"/>
                  <a:gd name="T15" fmla="*/ 285 h 386"/>
                  <a:gd name="T16" fmla="*/ 295 w 305"/>
                  <a:gd name="T17" fmla="*/ 289 h 386"/>
                  <a:gd name="T18" fmla="*/ 305 w 305"/>
                  <a:gd name="T19" fmla="*/ 279 h 386"/>
                  <a:gd name="T20" fmla="*/ 294 w 305"/>
                  <a:gd name="T21" fmla="*/ 267 h 386"/>
                  <a:gd name="T22" fmla="*/ 33 w 305"/>
                  <a:gd name="T23" fmla="*/ 145 h 386"/>
                  <a:gd name="T24" fmla="*/ 295 w 305"/>
                  <a:gd name="T25" fmla="*/ 21 h 386"/>
                  <a:gd name="T26" fmla="*/ 287 w 305"/>
                  <a:gd name="T27" fmla="*/ 386 h 386"/>
                  <a:gd name="T28" fmla="*/ 305 w 305"/>
                  <a:gd name="T29" fmla="*/ 376 h 386"/>
                  <a:gd name="T30" fmla="*/ 287 w 305"/>
                  <a:gd name="T31" fmla="*/ 366 h 386"/>
                  <a:gd name="T32" fmla="*/ 18 w 305"/>
                  <a:gd name="T33" fmla="*/ 366 h 386"/>
                  <a:gd name="T34" fmla="*/ 0 w 305"/>
                  <a:gd name="T35" fmla="*/ 376 h 386"/>
                  <a:gd name="T36" fmla="*/ 17 w 305"/>
                  <a:gd name="T37" fmla="*/ 386 h 386"/>
                  <a:gd name="T38" fmla="*/ 287 w 305"/>
                  <a:gd name="T39" fmla="*/ 38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5" h="386">
                    <a:moveTo>
                      <a:pt x="295" y="21"/>
                    </a:moveTo>
                    <a:cubicBezTo>
                      <a:pt x="301" y="19"/>
                      <a:pt x="305" y="16"/>
                      <a:pt x="305" y="10"/>
                    </a:cubicBezTo>
                    <a:cubicBezTo>
                      <a:pt x="305" y="5"/>
                      <a:pt x="301" y="0"/>
                      <a:pt x="295" y="0"/>
                    </a:cubicBezTo>
                    <a:cubicBezTo>
                      <a:pt x="292" y="0"/>
                      <a:pt x="288" y="2"/>
                      <a:pt x="286" y="3"/>
                    </a:cubicBezTo>
                    <a:lnTo>
                      <a:pt x="10" y="133"/>
                    </a:lnTo>
                    <a:cubicBezTo>
                      <a:pt x="1" y="137"/>
                      <a:pt x="0" y="141"/>
                      <a:pt x="0" y="145"/>
                    </a:cubicBezTo>
                    <a:cubicBezTo>
                      <a:pt x="0" y="149"/>
                      <a:pt x="3" y="153"/>
                      <a:pt x="10" y="156"/>
                    </a:cubicBezTo>
                    <a:lnTo>
                      <a:pt x="286" y="285"/>
                    </a:lnTo>
                    <a:cubicBezTo>
                      <a:pt x="292" y="289"/>
                      <a:pt x="293" y="289"/>
                      <a:pt x="295" y="289"/>
                    </a:cubicBezTo>
                    <a:cubicBezTo>
                      <a:pt x="300" y="289"/>
                      <a:pt x="305" y="284"/>
                      <a:pt x="305" y="279"/>
                    </a:cubicBezTo>
                    <a:cubicBezTo>
                      <a:pt x="305" y="274"/>
                      <a:pt x="303" y="271"/>
                      <a:pt x="294" y="267"/>
                    </a:cubicBezTo>
                    <a:lnTo>
                      <a:pt x="33" y="145"/>
                    </a:lnTo>
                    <a:lnTo>
                      <a:pt x="295" y="21"/>
                    </a:lnTo>
                    <a:close/>
                    <a:moveTo>
                      <a:pt x="287" y="386"/>
                    </a:moveTo>
                    <a:cubicBezTo>
                      <a:pt x="296" y="386"/>
                      <a:pt x="305" y="386"/>
                      <a:pt x="305" y="376"/>
                    </a:cubicBezTo>
                    <a:cubicBezTo>
                      <a:pt x="305" y="366"/>
                      <a:pt x="294" y="366"/>
                      <a:pt x="287" y="366"/>
                    </a:cubicBezTo>
                    <a:lnTo>
                      <a:pt x="18" y="366"/>
                    </a:lnTo>
                    <a:cubicBezTo>
                      <a:pt x="10" y="366"/>
                      <a:pt x="0" y="366"/>
                      <a:pt x="0" y="376"/>
                    </a:cubicBezTo>
                    <a:cubicBezTo>
                      <a:pt x="0" y="386"/>
                      <a:pt x="9" y="386"/>
                      <a:pt x="17" y="386"/>
                    </a:cubicBezTo>
                    <a:lnTo>
                      <a:pt x="287" y="38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1" name="Freeform 1552"/>
              <p:cNvSpPr/>
              <p:nvPr>
                <p:custDataLst>
                  <p:tags r:id="rId89"/>
                </p:custDataLst>
              </p:nvPr>
            </p:nvSpPr>
            <p:spPr bwMode="auto">
              <a:xfrm>
                <a:off x="5011738" y="3867150"/>
                <a:ext cx="125413" cy="595313"/>
              </a:xfrm>
              <a:custGeom>
                <a:avLst/>
                <a:gdLst>
                  <a:gd name="T0" fmla="*/ 167 w 190"/>
                  <a:gd name="T1" fmla="*/ 892 h 897"/>
                  <a:gd name="T2" fmla="*/ 173 w 190"/>
                  <a:gd name="T3" fmla="*/ 897 h 897"/>
                  <a:gd name="T4" fmla="*/ 184 w 190"/>
                  <a:gd name="T5" fmla="*/ 897 h 897"/>
                  <a:gd name="T6" fmla="*/ 190 w 190"/>
                  <a:gd name="T7" fmla="*/ 892 h 897"/>
                  <a:gd name="T8" fmla="*/ 188 w 190"/>
                  <a:gd name="T9" fmla="*/ 888 h 897"/>
                  <a:gd name="T10" fmla="*/ 112 w 190"/>
                  <a:gd name="T11" fmla="*/ 788 h 897"/>
                  <a:gd name="T12" fmla="*/ 38 w 190"/>
                  <a:gd name="T13" fmla="*/ 449 h 897"/>
                  <a:gd name="T14" fmla="*/ 188 w 190"/>
                  <a:gd name="T15" fmla="*/ 9 h 897"/>
                  <a:gd name="T16" fmla="*/ 190 w 190"/>
                  <a:gd name="T17" fmla="*/ 5 h 897"/>
                  <a:gd name="T18" fmla="*/ 180 w 190"/>
                  <a:gd name="T19" fmla="*/ 0 h 897"/>
                  <a:gd name="T20" fmla="*/ 168 w 190"/>
                  <a:gd name="T21" fmla="*/ 4 h 897"/>
                  <a:gd name="T22" fmla="*/ 33 w 190"/>
                  <a:gd name="T23" fmla="*/ 220 h 897"/>
                  <a:gd name="T24" fmla="*/ 0 w 190"/>
                  <a:gd name="T25" fmla="*/ 449 h 897"/>
                  <a:gd name="T26" fmla="*/ 100 w 190"/>
                  <a:gd name="T27" fmla="*/ 816 h 897"/>
                  <a:gd name="T28" fmla="*/ 132 w 190"/>
                  <a:gd name="T29" fmla="*/ 857 h 897"/>
                  <a:gd name="T30" fmla="*/ 148 w 190"/>
                  <a:gd name="T31" fmla="*/ 874 h 897"/>
                  <a:gd name="T32" fmla="*/ 167 w 190"/>
                  <a:gd name="T33" fmla="*/ 892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0" h="897">
                    <a:moveTo>
                      <a:pt x="167" y="892"/>
                    </a:moveTo>
                    <a:cubicBezTo>
                      <a:pt x="168" y="892"/>
                      <a:pt x="173" y="897"/>
                      <a:pt x="173" y="897"/>
                    </a:cubicBezTo>
                    <a:lnTo>
                      <a:pt x="184" y="897"/>
                    </a:lnTo>
                    <a:cubicBezTo>
                      <a:pt x="186" y="897"/>
                      <a:pt x="190" y="897"/>
                      <a:pt x="190" y="892"/>
                    </a:cubicBezTo>
                    <a:cubicBezTo>
                      <a:pt x="190" y="890"/>
                      <a:pt x="189" y="889"/>
                      <a:pt x="188" y="888"/>
                    </a:cubicBezTo>
                    <a:cubicBezTo>
                      <a:pt x="170" y="870"/>
                      <a:pt x="143" y="843"/>
                      <a:pt x="112" y="788"/>
                    </a:cubicBezTo>
                    <a:cubicBezTo>
                      <a:pt x="58" y="692"/>
                      <a:pt x="38" y="569"/>
                      <a:pt x="38" y="449"/>
                    </a:cubicBezTo>
                    <a:cubicBezTo>
                      <a:pt x="38" y="228"/>
                      <a:pt x="101" y="98"/>
                      <a:pt x="188" y="9"/>
                    </a:cubicBezTo>
                    <a:cubicBezTo>
                      <a:pt x="190" y="8"/>
                      <a:pt x="190" y="6"/>
                      <a:pt x="190" y="5"/>
                    </a:cubicBezTo>
                    <a:cubicBezTo>
                      <a:pt x="190" y="0"/>
                      <a:pt x="186" y="0"/>
                      <a:pt x="180" y="0"/>
                    </a:cubicBezTo>
                    <a:cubicBezTo>
                      <a:pt x="174" y="0"/>
                      <a:pt x="173" y="0"/>
                      <a:pt x="168" y="4"/>
                    </a:cubicBezTo>
                    <a:cubicBezTo>
                      <a:pt x="121" y="45"/>
                      <a:pt x="68" y="115"/>
                      <a:pt x="33" y="220"/>
                    </a:cubicBezTo>
                    <a:cubicBezTo>
                      <a:pt x="12" y="286"/>
                      <a:pt x="0" y="366"/>
                      <a:pt x="0" y="449"/>
                    </a:cubicBezTo>
                    <a:cubicBezTo>
                      <a:pt x="0" y="567"/>
                      <a:pt x="22" y="700"/>
                      <a:pt x="100" y="816"/>
                    </a:cubicBezTo>
                    <a:cubicBezTo>
                      <a:pt x="113" y="836"/>
                      <a:pt x="132" y="856"/>
                      <a:pt x="132" y="857"/>
                    </a:cubicBezTo>
                    <a:cubicBezTo>
                      <a:pt x="137" y="863"/>
                      <a:pt x="144" y="871"/>
                      <a:pt x="148" y="874"/>
                    </a:cubicBezTo>
                    <a:lnTo>
                      <a:pt x="167" y="89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2" name="Freeform 1553"/>
              <p:cNvSpPr>
                <a:spLocks noEditPoints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5700713" y="4014788"/>
                <a:ext cx="98425" cy="104775"/>
              </a:xfrm>
              <a:custGeom>
                <a:avLst/>
                <a:gdLst>
                  <a:gd name="T0" fmla="*/ 55 w 149"/>
                  <a:gd name="T1" fmla="*/ 75 h 158"/>
                  <a:gd name="T2" fmla="*/ 111 w 149"/>
                  <a:gd name="T3" fmla="*/ 67 h 158"/>
                  <a:gd name="T4" fmla="*/ 142 w 149"/>
                  <a:gd name="T5" fmla="*/ 31 h 158"/>
                  <a:gd name="T6" fmla="*/ 98 w 149"/>
                  <a:gd name="T7" fmla="*/ 0 h 158"/>
                  <a:gd name="T8" fmla="*/ 0 w 149"/>
                  <a:gd name="T9" fmla="*/ 92 h 158"/>
                  <a:gd name="T10" fmla="*/ 63 w 149"/>
                  <a:gd name="T11" fmla="*/ 158 h 158"/>
                  <a:gd name="T12" fmla="*/ 149 w 149"/>
                  <a:gd name="T13" fmla="*/ 118 h 158"/>
                  <a:gd name="T14" fmla="*/ 143 w 149"/>
                  <a:gd name="T15" fmla="*/ 112 h 158"/>
                  <a:gd name="T16" fmla="*/ 138 w 149"/>
                  <a:gd name="T17" fmla="*/ 116 h 158"/>
                  <a:gd name="T18" fmla="*/ 64 w 149"/>
                  <a:gd name="T19" fmla="*/ 148 h 158"/>
                  <a:gd name="T20" fmla="*/ 29 w 149"/>
                  <a:gd name="T21" fmla="*/ 106 h 158"/>
                  <a:gd name="T22" fmla="*/ 33 w 149"/>
                  <a:gd name="T23" fmla="*/ 75 h 158"/>
                  <a:gd name="T24" fmla="*/ 55 w 149"/>
                  <a:gd name="T25" fmla="*/ 75 h 158"/>
                  <a:gd name="T26" fmla="*/ 36 w 149"/>
                  <a:gd name="T27" fmla="*/ 65 h 158"/>
                  <a:gd name="T28" fmla="*/ 98 w 149"/>
                  <a:gd name="T29" fmla="*/ 10 h 158"/>
                  <a:gd name="T30" fmla="*/ 127 w 149"/>
                  <a:gd name="T31" fmla="*/ 31 h 158"/>
                  <a:gd name="T32" fmla="*/ 53 w 149"/>
                  <a:gd name="T33" fmla="*/ 65 h 158"/>
                  <a:gd name="T34" fmla="*/ 36 w 149"/>
                  <a:gd name="T35" fmla="*/ 65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9" h="158">
                    <a:moveTo>
                      <a:pt x="55" y="75"/>
                    </a:moveTo>
                    <a:cubicBezTo>
                      <a:pt x="65" y="75"/>
                      <a:pt x="92" y="74"/>
                      <a:pt x="111" y="67"/>
                    </a:cubicBezTo>
                    <a:cubicBezTo>
                      <a:pt x="137" y="58"/>
                      <a:pt x="142" y="42"/>
                      <a:pt x="142" y="31"/>
                    </a:cubicBezTo>
                    <a:cubicBezTo>
                      <a:pt x="142" y="12"/>
                      <a:pt x="122" y="0"/>
                      <a:pt x="98" y="0"/>
                    </a:cubicBezTo>
                    <a:cubicBezTo>
                      <a:pt x="57" y="0"/>
                      <a:pt x="0" y="33"/>
                      <a:pt x="0" y="92"/>
                    </a:cubicBezTo>
                    <a:cubicBezTo>
                      <a:pt x="0" y="127"/>
                      <a:pt x="22" y="158"/>
                      <a:pt x="63" y="158"/>
                    </a:cubicBezTo>
                    <a:cubicBezTo>
                      <a:pt x="122" y="158"/>
                      <a:pt x="149" y="123"/>
                      <a:pt x="149" y="118"/>
                    </a:cubicBezTo>
                    <a:cubicBezTo>
                      <a:pt x="149" y="116"/>
                      <a:pt x="146" y="112"/>
                      <a:pt x="143" y="112"/>
                    </a:cubicBezTo>
                    <a:cubicBezTo>
                      <a:pt x="141" y="112"/>
                      <a:pt x="141" y="113"/>
                      <a:pt x="138" y="116"/>
                    </a:cubicBezTo>
                    <a:cubicBezTo>
                      <a:pt x="111" y="148"/>
                      <a:pt x="70" y="148"/>
                      <a:pt x="64" y="148"/>
                    </a:cubicBezTo>
                    <a:cubicBezTo>
                      <a:pt x="43" y="148"/>
                      <a:pt x="29" y="134"/>
                      <a:pt x="29" y="106"/>
                    </a:cubicBezTo>
                    <a:cubicBezTo>
                      <a:pt x="29" y="101"/>
                      <a:pt x="29" y="94"/>
                      <a:pt x="33" y="75"/>
                    </a:cubicBezTo>
                    <a:lnTo>
                      <a:pt x="55" y="75"/>
                    </a:lnTo>
                    <a:close/>
                    <a:moveTo>
                      <a:pt x="36" y="65"/>
                    </a:moveTo>
                    <a:cubicBezTo>
                      <a:pt x="50" y="14"/>
                      <a:pt x="89" y="10"/>
                      <a:pt x="98" y="10"/>
                    </a:cubicBezTo>
                    <a:cubicBezTo>
                      <a:pt x="114" y="10"/>
                      <a:pt x="127" y="18"/>
                      <a:pt x="127" y="31"/>
                    </a:cubicBezTo>
                    <a:cubicBezTo>
                      <a:pt x="127" y="65"/>
                      <a:pt x="68" y="65"/>
                      <a:pt x="53" y="65"/>
                    </a:cubicBezTo>
                    <a:lnTo>
                      <a:pt x="36" y="6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3" name="Freeform 1554"/>
              <p:cNvSpPr>
                <a:spLocks noEditPoints="1"/>
              </p:cNvSpPr>
              <p:nvPr>
                <p:custDataLst>
                  <p:tags r:id="rId91"/>
                </p:custDataLst>
              </p:nvPr>
            </p:nvSpPr>
            <p:spPr bwMode="auto">
              <a:xfrm>
                <a:off x="5827713" y="3898900"/>
                <a:ext cx="77788" cy="120650"/>
              </a:xfrm>
              <a:custGeom>
                <a:avLst/>
                <a:gdLst>
                  <a:gd name="T0" fmla="*/ 63 w 119"/>
                  <a:gd name="T1" fmla="*/ 70 h 181"/>
                  <a:gd name="T2" fmla="*/ 0 w 119"/>
                  <a:gd name="T3" fmla="*/ 136 h 181"/>
                  <a:gd name="T4" fmla="*/ 51 w 119"/>
                  <a:gd name="T5" fmla="*/ 181 h 181"/>
                  <a:gd name="T6" fmla="*/ 109 w 119"/>
                  <a:gd name="T7" fmla="*/ 112 h 181"/>
                  <a:gd name="T8" fmla="*/ 80 w 119"/>
                  <a:gd name="T9" fmla="*/ 57 h 181"/>
                  <a:gd name="T10" fmla="*/ 52 w 119"/>
                  <a:gd name="T11" fmla="*/ 21 h 181"/>
                  <a:gd name="T12" fmla="*/ 65 w 119"/>
                  <a:gd name="T13" fmla="*/ 11 h 181"/>
                  <a:gd name="T14" fmla="*/ 89 w 119"/>
                  <a:gd name="T15" fmla="*/ 18 h 181"/>
                  <a:gd name="T16" fmla="*/ 108 w 119"/>
                  <a:gd name="T17" fmla="*/ 26 h 181"/>
                  <a:gd name="T18" fmla="*/ 119 w 119"/>
                  <a:gd name="T19" fmla="*/ 14 h 181"/>
                  <a:gd name="T20" fmla="*/ 100 w 119"/>
                  <a:gd name="T21" fmla="*/ 3 h 181"/>
                  <a:gd name="T22" fmla="*/ 73 w 119"/>
                  <a:gd name="T23" fmla="*/ 0 h 181"/>
                  <a:gd name="T24" fmla="*/ 43 w 119"/>
                  <a:gd name="T25" fmla="*/ 26 h 181"/>
                  <a:gd name="T26" fmla="*/ 63 w 119"/>
                  <a:gd name="T27" fmla="*/ 70 h 181"/>
                  <a:gd name="T28" fmla="*/ 68 w 119"/>
                  <a:gd name="T29" fmla="*/ 78 h 181"/>
                  <a:gd name="T30" fmla="*/ 88 w 119"/>
                  <a:gd name="T31" fmla="*/ 123 h 181"/>
                  <a:gd name="T32" fmla="*/ 52 w 119"/>
                  <a:gd name="T33" fmla="*/ 173 h 181"/>
                  <a:gd name="T34" fmla="*/ 20 w 119"/>
                  <a:gd name="T35" fmla="*/ 142 h 181"/>
                  <a:gd name="T36" fmla="*/ 68 w 119"/>
                  <a:gd name="T37" fmla="*/ 7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9" h="181">
                    <a:moveTo>
                      <a:pt x="63" y="70"/>
                    </a:moveTo>
                    <a:cubicBezTo>
                      <a:pt x="30" y="76"/>
                      <a:pt x="0" y="105"/>
                      <a:pt x="0" y="136"/>
                    </a:cubicBezTo>
                    <a:cubicBezTo>
                      <a:pt x="0" y="164"/>
                      <a:pt x="25" y="181"/>
                      <a:pt x="51" y="181"/>
                    </a:cubicBezTo>
                    <a:cubicBezTo>
                      <a:pt x="81" y="181"/>
                      <a:pt x="109" y="151"/>
                      <a:pt x="109" y="112"/>
                    </a:cubicBezTo>
                    <a:cubicBezTo>
                      <a:pt x="109" y="85"/>
                      <a:pt x="95" y="72"/>
                      <a:pt x="80" y="57"/>
                    </a:cubicBezTo>
                    <a:cubicBezTo>
                      <a:pt x="72" y="50"/>
                      <a:pt x="52" y="31"/>
                      <a:pt x="52" y="21"/>
                    </a:cubicBezTo>
                    <a:cubicBezTo>
                      <a:pt x="52" y="18"/>
                      <a:pt x="55" y="11"/>
                      <a:pt x="65" y="11"/>
                    </a:cubicBezTo>
                    <a:cubicBezTo>
                      <a:pt x="74" y="11"/>
                      <a:pt x="82" y="14"/>
                      <a:pt x="89" y="18"/>
                    </a:cubicBezTo>
                    <a:cubicBezTo>
                      <a:pt x="91" y="19"/>
                      <a:pt x="103" y="26"/>
                      <a:pt x="108" y="26"/>
                    </a:cubicBezTo>
                    <a:cubicBezTo>
                      <a:pt x="113" y="26"/>
                      <a:pt x="119" y="20"/>
                      <a:pt x="119" y="14"/>
                    </a:cubicBezTo>
                    <a:cubicBezTo>
                      <a:pt x="119" y="7"/>
                      <a:pt x="115" y="6"/>
                      <a:pt x="100" y="3"/>
                    </a:cubicBezTo>
                    <a:cubicBezTo>
                      <a:pt x="89" y="1"/>
                      <a:pt x="80" y="0"/>
                      <a:pt x="73" y="0"/>
                    </a:cubicBezTo>
                    <a:cubicBezTo>
                      <a:pt x="49" y="0"/>
                      <a:pt x="43" y="15"/>
                      <a:pt x="43" y="26"/>
                    </a:cubicBezTo>
                    <a:cubicBezTo>
                      <a:pt x="43" y="41"/>
                      <a:pt x="55" y="59"/>
                      <a:pt x="63" y="70"/>
                    </a:cubicBezTo>
                    <a:close/>
                    <a:moveTo>
                      <a:pt x="68" y="78"/>
                    </a:moveTo>
                    <a:cubicBezTo>
                      <a:pt x="81" y="95"/>
                      <a:pt x="88" y="107"/>
                      <a:pt x="88" y="123"/>
                    </a:cubicBezTo>
                    <a:cubicBezTo>
                      <a:pt x="88" y="146"/>
                      <a:pt x="73" y="173"/>
                      <a:pt x="52" y="173"/>
                    </a:cubicBezTo>
                    <a:cubicBezTo>
                      <a:pt x="43" y="173"/>
                      <a:pt x="20" y="169"/>
                      <a:pt x="20" y="142"/>
                    </a:cubicBezTo>
                    <a:cubicBezTo>
                      <a:pt x="20" y="122"/>
                      <a:pt x="32" y="85"/>
                      <a:pt x="68" y="7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5" name="Freeform 1556"/>
              <p:cNvSpPr/>
              <p:nvPr>
                <p:custDataLst>
                  <p:tags r:id="rId92"/>
                </p:custDataLst>
              </p:nvPr>
            </p:nvSpPr>
            <p:spPr bwMode="auto">
              <a:xfrm>
                <a:off x="5214938" y="4202113"/>
                <a:ext cx="58738" cy="230188"/>
              </a:xfrm>
              <a:custGeom>
                <a:avLst/>
                <a:gdLst>
                  <a:gd name="T0" fmla="*/ 84 w 91"/>
                  <a:gd name="T1" fmla="*/ 0 h 348"/>
                  <a:gd name="T2" fmla="*/ 0 w 91"/>
                  <a:gd name="T3" fmla="*/ 174 h 348"/>
                  <a:gd name="T4" fmla="*/ 84 w 91"/>
                  <a:gd name="T5" fmla="*/ 348 h 348"/>
                  <a:gd name="T6" fmla="*/ 91 w 91"/>
                  <a:gd name="T7" fmla="*/ 344 h 348"/>
                  <a:gd name="T8" fmla="*/ 87 w 91"/>
                  <a:gd name="T9" fmla="*/ 339 h 348"/>
                  <a:gd name="T10" fmla="*/ 24 w 91"/>
                  <a:gd name="T11" fmla="*/ 174 h 348"/>
                  <a:gd name="T12" fmla="*/ 88 w 91"/>
                  <a:gd name="T13" fmla="*/ 8 h 348"/>
                  <a:gd name="T14" fmla="*/ 91 w 91"/>
                  <a:gd name="T15" fmla="*/ 4 h 348"/>
                  <a:gd name="T16" fmla="*/ 84 w 91"/>
                  <a:gd name="T1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348">
                    <a:moveTo>
                      <a:pt x="84" y="0"/>
                    </a:moveTo>
                    <a:cubicBezTo>
                      <a:pt x="17" y="47"/>
                      <a:pt x="0" y="121"/>
                      <a:pt x="0" y="174"/>
                    </a:cubicBezTo>
                    <a:cubicBezTo>
                      <a:pt x="0" y="223"/>
                      <a:pt x="15" y="299"/>
                      <a:pt x="84" y="348"/>
                    </a:cubicBezTo>
                    <a:cubicBezTo>
                      <a:pt x="86" y="348"/>
                      <a:pt x="91" y="348"/>
                      <a:pt x="91" y="344"/>
                    </a:cubicBezTo>
                    <a:cubicBezTo>
                      <a:pt x="91" y="342"/>
                      <a:pt x="89" y="341"/>
                      <a:pt x="87" y="339"/>
                    </a:cubicBezTo>
                    <a:cubicBezTo>
                      <a:pt x="41" y="297"/>
                      <a:pt x="24" y="238"/>
                      <a:pt x="24" y="174"/>
                    </a:cubicBezTo>
                    <a:cubicBezTo>
                      <a:pt x="24" y="80"/>
                      <a:pt x="60" y="34"/>
                      <a:pt x="88" y="8"/>
                    </a:cubicBezTo>
                    <a:cubicBezTo>
                      <a:pt x="89" y="7"/>
                      <a:pt x="91" y="6"/>
                      <a:pt x="91" y="4"/>
                    </a:cubicBezTo>
                    <a:cubicBezTo>
                      <a:pt x="91" y="0"/>
                      <a:pt x="86" y="0"/>
                      <a:pt x="84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6" name="Freeform 1557"/>
              <p:cNvSpPr/>
              <p:nvPr>
                <p:custDataLst>
                  <p:tags r:id="rId93"/>
                </p:custDataLst>
              </p:nvPr>
            </p:nvSpPr>
            <p:spPr bwMode="auto">
              <a:xfrm>
                <a:off x="5314951" y="4221163"/>
                <a:ext cx="84138" cy="153988"/>
              </a:xfrm>
              <a:custGeom>
                <a:avLst/>
                <a:gdLst>
                  <a:gd name="T0" fmla="*/ 78 w 126"/>
                  <a:gd name="T1" fmla="*/ 10 h 231"/>
                  <a:gd name="T2" fmla="*/ 68 w 126"/>
                  <a:gd name="T3" fmla="*/ 0 h 231"/>
                  <a:gd name="T4" fmla="*/ 0 w 126"/>
                  <a:gd name="T5" fmla="*/ 22 h 231"/>
                  <a:gd name="T6" fmla="*/ 0 w 126"/>
                  <a:gd name="T7" fmla="*/ 35 h 231"/>
                  <a:gd name="T8" fmla="*/ 50 w 126"/>
                  <a:gd name="T9" fmla="*/ 25 h 231"/>
                  <a:gd name="T10" fmla="*/ 50 w 126"/>
                  <a:gd name="T11" fmla="*/ 203 h 231"/>
                  <a:gd name="T12" fmla="*/ 15 w 126"/>
                  <a:gd name="T13" fmla="*/ 219 h 231"/>
                  <a:gd name="T14" fmla="*/ 2 w 126"/>
                  <a:gd name="T15" fmla="*/ 219 h 231"/>
                  <a:gd name="T16" fmla="*/ 2 w 126"/>
                  <a:gd name="T17" fmla="*/ 231 h 231"/>
                  <a:gd name="T18" fmla="*/ 64 w 126"/>
                  <a:gd name="T19" fmla="*/ 230 h 231"/>
                  <a:gd name="T20" fmla="*/ 126 w 126"/>
                  <a:gd name="T21" fmla="*/ 231 h 231"/>
                  <a:gd name="T22" fmla="*/ 126 w 126"/>
                  <a:gd name="T23" fmla="*/ 219 h 231"/>
                  <a:gd name="T24" fmla="*/ 113 w 126"/>
                  <a:gd name="T25" fmla="*/ 219 h 231"/>
                  <a:gd name="T26" fmla="*/ 78 w 126"/>
                  <a:gd name="T27" fmla="*/ 203 h 231"/>
                  <a:gd name="T28" fmla="*/ 78 w 126"/>
                  <a:gd name="T29" fmla="*/ 1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6" h="231">
                    <a:moveTo>
                      <a:pt x="78" y="10"/>
                    </a:moveTo>
                    <a:cubicBezTo>
                      <a:pt x="78" y="0"/>
                      <a:pt x="78" y="0"/>
                      <a:pt x="68" y="0"/>
                    </a:cubicBezTo>
                    <a:cubicBezTo>
                      <a:pt x="46" y="22"/>
                      <a:pt x="14" y="22"/>
                      <a:pt x="0" y="22"/>
                    </a:cubicBezTo>
                    <a:lnTo>
                      <a:pt x="0" y="35"/>
                    </a:lnTo>
                    <a:cubicBezTo>
                      <a:pt x="8" y="35"/>
                      <a:pt x="31" y="35"/>
                      <a:pt x="50" y="25"/>
                    </a:cubicBezTo>
                    <a:lnTo>
                      <a:pt x="50" y="203"/>
                    </a:lnTo>
                    <a:cubicBezTo>
                      <a:pt x="50" y="214"/>
                      <a:pt x="50" y="219"/>
                      <a:pt x="15" y="219"/>
                    </a:cubicBezTo>
                    <a:lnTo>
                      <a:pt x="2" y="219"/>
                    </a:lnTo>
                    <a:lnTo>
                      <a:pt x="2" y="231"/>
                    </a:lnTo>
                    <a:cubicBezTo>
                      <a:pt x="8" y="231"/>
                      <a:pt x="51" y="230"/>
                      <a:pt x="64" y="230"/>
                    </a:cubicBezTo>
                    <a:cubicBezTo>
                      <a:pt x="75" y="230"/>
                      <a:pt x="119" y="231"/>
                      <a:pt x="126" y="231"/>
                    </a:cubicBezTo>
                    <a:lnTo>
                      <a:pt x="126" y="219"/>
                    </a:lnTo>
                    <a:lnTo>
                      <a:pt x="113" y="219"/>
                    </a:lnTo>
                    <a:cubicBezTo>
                      <a:pt x="78" y="219"/>
                      <a:pt x="78" y="214"/>
                      <a:pt x="78" y="203"/>
                    </a:cubicBezTo>
                    <a:lnTo>
                      <a:pt x="78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7" name="Freeform 1558"/>
              <p:cNvSpPr/>
              <p:nvPr>
                <p:custDataLst>
                  <p:tags r:id="rId94"/>
                </p:custDataLst>
              </p:nvPr>
            </p:nvSpPr>
            <p:spPr bwMode="auto">
              <a:xfrm>
                <a:off x="5437188" y="4232275"/>
                <a:ext cx="168275" cy="171450"/>
              </a:xfrm>
              <a:custGeom>
                <a:avLst/>
                <a:gdLst>
                  <a:gd name="T0" fmla="*/ 137 w 256"/>
                  <a:gd name="T1" fmla="*/ 137 h 257"/>
                  <a:gd name="T2" fmla="*/ 243 w 256"/>
                  <a:gd name="T3" fmla="*/ 137 h 257"/>
                  <a:gd name="T4" fmla="*/ 256 w 256"/>
                  <a:gd name="T5" fmla="*/ 128 h 257"/>
                  <a:gd name="T6" fmla="*/ 243 w 256"/>
                  <a:gd name="T7" fmla="*/ 119 h 257"/>
                  <a:gd name="T8" fmla="*/ 137 w 256"/>
                  <a:gd name="T9" fmla="*/ 119 h 257"/>
                  <a:gd name="T10" fmla="*/ 137 w 256"/>
                  <a:gd name="T11" fmla="*/ 12 h 257"/>
                  <a:gd name="T12" fmla="*/ 128 w 256"/>
                  <a:gd name="T13" fmla="*/ 0 h 257"/>
                  <a:gd name="T14" fmla="*/ 119 w 256"/>
                  <a:gd name="T15" fmla="*/ 12 h 257"/>
                  <a:gd name="T16" fmla="*/ 119 w 256"/>
                  <a:gd name="T17" fmla="*/ 119 h 257"/>
                  <a:gd name="T18" fmla="*/ 12 w 256"/>
                  <a:gd name="T19" fmla="*/ 119 h 257"/>
                  <a:gd name="T20" fmla="*/ 0 w 256"/>
                  <a:gd name="T21" fmla="*/ 128 h 257"/>
                  <a:gd name="T22" fmla="*/ 12 w 256"/>
                  <a:gd name="T23" fmla="*/ 137 h 257"/>
                  <a:gd name="T24" fmla="*/ 119 w 256"/>
                  <a:gd name="T25" fmla="*/ 137 h 257"/>
                  <a:gd name="T26" fmla="*/ 119 w 256"/>
                  <a:gd name="T27" fmla="*/ 244 h 257"/>
                  <a:gd name="T28" fmla="*/ 128 w 256"/>
                  <a:gd name="T29" fmla="*/ 257 h 257"/>
                  <a:gd name="T30" fmla="*/ 137 w 256"/>
                  <a:gd name="T31" fmla="*/ 244 h 257"/>
                  <a:gd name="T32" fmla="*/ 137 w 256"/>
                  <a:gd name="T33" fmla="*/ 13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6" h="257">
                    <a:moveTo>
                      <a:pt x="137" y="137"/>
                    </a:moveTo>
                    <a:lnTo>
                      <a:pt x="243" y="137"/>
                    </a:lnTo>
                    <a:cubicBezTo>
                      <a:pt x="248" y="137"/>
                      <a:pt x="256" y="137"/>
                      <a:pt x="256" y="128"/>
                    </a:cubicBezTo>
                    <a:cubicBezTo>
                      <a:pt x="256" y="119"/>
                      <a:pt x="248" y="119"/>
                      <a:pt x="243" y="119"/>
                    </a:cubicBezTo>
                    <a:lnTo>
                      <a:pt x="137" y="119"/>
                    </a:lnTo>
                    <a:lnTo>
                      <a:pt x="137" y="12"/>
                    </a:lnTo>
                    <a:cubicBezTo>
                      <a:pt x="137" y="8"/>
                      <a:pt x="137" y="0"/>
                      <a:pt x="128" y="0"/>
                    </a:cubicBezTo>
                    <a:cubicBezTo>
                      <a:pt x="119" y="0"/>
                      <a:pt x="119" y="8"/>
                      <a:pt x="119" y="12"/>
                    </a:cubicBezTo>
                    <a:lnTo>
                      <a:pt x="119" y="119"/>
                    </a:lnTo>
                    <a:lnTo>
                      <a:pt x="12" y="119"/>
                    </a:lnTo>
                    <a:cubicBezTo>
                      <a:pt x="8" y="119"/>
                      <a:pt x="0" y="119"/>
                      <a:pt x="0" y="128"/>
                    </a:cubicBezTo>
                    <a:cubicBezTo>
                      <a:pt x="0" y="137"/>
                      <a:pt x="8" y="137"/>
                      <a:pt x="12" y="137"/>
                    </a:cubicBezTo>
                    <a:lnTo>
                      <a:pt x="119" y="137"/>
                    </a:lnTo>
                    <a:lnTo>
                      <a:pt x="119" y="244"/>
                    </a:lnTo>
                    <a:cubicBezTo>
                      <a:pt x="119" y="248"/>
                      <a:pt x="119" y="257"/>
                      <a:pt x="128" y="257"/>
                    </a:cubicBezTo>
                    <a:cubicBezTo>
                      <a:pt x="137" y="257"/>
                      <a:pt x="137" y="249"/>
                      <a:pt x="137" y="244"/>
                    </a:cubicBezTo>
                    <a:lnTo>
                      <a:pt x="137" y="13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8" name="Freeform 1559"/>
              <p:cNvSpPr>
                <a:spLocks noEditPoints="1"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5635626" y="4210050"/>
                <a:ext cx="101600" cy="168275"/>
              </a:xfrm>
              <a:custGeom>
                <a:avLst/>
                <a:gdLst>
                  <a:gd name="T0" fmla="*/ 82 w 154"/>
                  <a:gd name="T1" fmla="*/ 98 h 254"/>
                  <a:gd name="T2" fmla="*/ 0 w 154"/>
                  <a:gd name="T3" fmla="*/ 193 h 254"/>
                  <a:gd name="T4" fmla="*/ 63 w 154"/>
                  <a:gd name="T5" fmla="*/ 254 h 254"/>
                  <a:gd name="T6" fmla="*/ 138 w 154"/>
                  <a:gd name="T7" fmla="*/ 153 h 254"/>
                  <a:gd name="T8" fmla="*/ 109 w 154"/>
                  <a:gd name="T9" fmla="*/ 88 h 254"/>
                  <a:gd name="T10" fmla="*/ 70 w 154"/>
                  <a:gd name="T11" fmla="*/ 28 h 254"/>
                  <a:gd name="T12" fmla="*/ 89 w 154"/>
                  <a:gd name="T13" fmla="*/ 14 h 254"/>
                  <a:gd name="T14" fmla="*/ 118 w 154"/>
                  <a:gd name="T15" fmla="*/ 23 h 254"/>
                  <a:gd name="T16" fmla="*/ 139 w 154"/>
                  <a:gd name="T17" fmla="*/ 32 h 254"/>
                  <a:gd name="T18" fmla="*/ 154 w 154"/>
                  <a:gd name="T19" fmla="*/ 18 h 254"/>
                  <a:gd name="T20" fmla="*/ 131 w 154"/>
                  <a:gd name="T21" fmla="*/ 5 h 254"/>
                  <a:gd name="T22" fmla="*/ 99 w 154"/>
                  <a:gd name="T23" fmla="*/ 0 h 254"/>
                  <a:gd name="T24" fmla="*/ 58 w 154"/>
                  <a:gd name="T25" fmla="*/ 37 h 254"/>
                  <a:gd name="T26" fmla="*/ 82 w 154"/>
                  <a:gd name="T27" fmla="*/ 98 h 254"/>
                  <a:gd name="T28" fmla="*/ 88 w 154"/>
                  <a:gd name="T29" fmla="*/ 107 h 254"/>
                  <a:gd name="T30" fmla="*/ 110 w 154"/>
                  <a:gd name="T31" fmla="*/ 168 h 254"/>
                  <a:gd name="T32" fmla="*/ 64 w 154"/>
                  <a:gd name="T33" fmla="*/ 244 h 254"/>
                  <a:gd name="T34" fmla="*/ 26 w 154"/>
                  <a:gd name="T35" fmla="*/ 202 h 254"/>
                  <a:gd name="T36" fmla="*/ 88 w 154"/>
                  <a:gd name="T37" fmla="*/ 107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4" h="254">
                    <a:moveTo>
                      <a:pt x="82" y="98"/>
                    </a:moveTo>
                    <a:cubicBezTo>
                      <a:pt x="29" y="111"/>
                      <a:pt x="0" y="156"/>
                      <a:pt x="0" y="193"/>
                    </a:cubicBezTo>
                    <a:cubicBezTo>
                      <a:pt x="0" y="229"/>
                      <a:pt x="28" y="254"/>
                      <a:pt x="63" y="254"/>
                    </a:cubicBezTo>
                    <a:cubicBezTo>
                      <a:pt x="105" y="254"/>
                      <a:pt x="138" y="204"/>
                      <a:pt x="138" y="153"/>
                    </a:cubicBezTo>
                    <a:cubicBezTo>
                      <a:pt x="138" y="119"/>
                      <a:pt x="120" y="99"/>
                      <a:pt x="109" y="88"/>
                    </a:cubicBezTo>
                    <a:cubicBezTo>
                      <a:pt x="96" y="73"/>
                      <a:pt x="70" y="44"/>
                      <a:pt x="70" y="28"/>
                    </a:cubicBezTo>
                    <a:cubicBezTo>
                      <a:pt x="70" y="24"/>
                      <a:pt x="75" y="14"/>
                      <a:pt x="89" y="14"/>
                    </a:cubicBezTo>
                    <a:cubicBezTo>
                      <a:pt x="101" y="14"/>
                      <a:pt x="111" y="19"/>
                      <a:pt x="118" y="23"/>
                    </a:cubicBezTo>
                    <a:cubicBezTo>
                      <a:pt x="122" y="25"/>
                      <a:pt x="134" y="32"/>
                      <a:pt x="139" y="32"/>
                    </a:cubicBezTo>
                    <a:cubicBezTo>
                      <a:pt x="148" y="32"/>
                      <a:pt x="154" y="25"/>
                      <a:pt x="154" y="18"/>
                    </a:cubicBezTo>
                    <a:cubicBezTo>
                      <a:pt x="154" y="9"/>
                      <a:pt x="149" y="8"/>
                      <a:pt x="131" y="5"/>
                    </a:cubicBezTo>
                    <a:cubicBezTo>
                      <a:pt x="126" y="4"/>
                      <a:pt x="110" y="0"/>
                      <a:pt x="99" y="0"/>
                    </a:cubicBezTo>
                    <a:cubicBezTo>
                      <a:pt x="73" y="0"/>
                      <a:pt x="58" y="16"/>
                      <a:pt x="58" y="37"/>
                    </a:cubicBezTo>
                    <a:cubicBezTo>
                      <a:pt x="58" y="56"/>
                      <a:pt x="70" y="77"/>
                      <a:pt x="82" y="98"/>
                    </a:cubicBezTo>
                    <a:close/>
                    <a:moveTo>
                      <a:pt x="88" y="107"/>
                    </a:moveTo>
                    <a:cubicBezTo>
                      <a:pt x="97" y="123"/>
                      <a:pt x="110" y="143"/>
                      <a:pt x="110" y="168"/>
                    </a:cubicBezTo>
                    <a:cubicBezTo>
                      <a:pt x="110" y="197"/>
                      <a:pt x="93" y="244"/>
                      <a:pt x="64" y="244"/>
                    </a:cubicBezTo>
                    <a:cubicBezTo>
                      <a:pt x="44" y="244"/>
                      <a:pt x="26" y="231"/>
                      <a:pt x="26" y="202"/>
                    </a:cubicBezTo>
                    <a:cubicBezTo>
                      <a:pt x="26" y="179"/>
                      <a:pt x="39" y="119"/>
                      <a:pt x="88" y="107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9" name="Freeform 1560"/>
              <p:cNvSpPr/>
              <p:nvPr>
                <p:custDataLst>
                  <p:tags r:id="rId96"/>
                </p:custDataLst>
              </p:nvPr>
            </p:nvSpPr>
            <p:spPr bwMode="auto">
              <a:xfrm>
                <a:off x="5764213" y="4202113"/>
                <a:ext cx="60325" cy="230188"/>
              </a:xfrm>
              <a:custGeom>
                <a:avLst/>
                <a:gdLst>
                  <a:gd name="T0" fmla="*/ 7 w 91"/>
                  <a:gd name="T1" fmla="*/ 0 h 348"/>
                  <a:gd name="T2" fmla="*/ 0 w 91"/>
                  <a:gd name="T3" fmla="*/ 4 h 348"/>
                  <a:gd name="T4" fmla="*/ 4 w 91"/>
                  <a:gd name="T5" fmla="*/ 9 h 348"/>
                  <a:gd name="T6" fmla="*/ 67 w 91"/>
                  <a:gd name="T7" fmla="*/ 174 h 348"/>
                  <a:gd name="T8" fmla="*/ 7 w 91"/>
                  <a:gd name="T9" fmla="*/ 336 h 348"/>
                  <a:gd name="T10" fmla="*/ 0 w 91"/>
                  <a:gd name="T11" fmla="*/ 344 h 348"/>
                  <a:gd name="T12" fmla="*/ 5 w 91"/>
                  <a:gd name="T13" fmla="*/ 348 h 348"/>
                  <a:gd name="T14" fmla="*/ 65 w 91"/>
                  <a:gd name="T15" fmla="*/ 282 h 348"/>
                  <a:gd name="T16" fmla="*/ 91 w 91"/>
                  <a:gd name="T17" fmla="*/ 174 h 348"/>
                  <a:gd name="T18" fmla="*/ 7 w 91"/>
                  <a:gd name="T19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348">
                    <a:moveTo>
                      <a:pt x="7" y="0"/>
                    </a:moveTo>
                    <a:cubicBezTo>
                      <a:pt x="5" y="0"/>
                      <a:pt x="0" y="0"/>
                      <a:pt x="0" y="4"/>
                    </a:cubicBezTo>
                    <a:cubicBezTo>
                      <a:pt x="0" y="6"/>
                      <a:pt x="1" y="7"/>
                      <a:pt x="4" y="9"/>
                    </a:cubicBezTo>
                    <a:cubicBezTo>
                      <a:pt x="33" y="37"/>
                      <a:pt x="67" y="84"/>
                      <a:pt x="67" y="174"/>
                    </a:cubicBezTo>
                    <a:cubicBezTo>
                      <a:pt x="67" y="247"/>
                      <a:pt x="44" y="302"/>
                      <a:pt x="7" y="336"/>
                    </a:cubicBezTo>
                    <a:cubicBezTo>
                      <a:pt x="1" y="342"/>
                      <a:pt x="0" y="342"/>
                      <a:pt x="0" y="344"/>
                    </a:cubicBezTo>
                    <a:cubicBezTo>
                      <a:pt x="0" y="346"/>
                      <a:pt x="1" y="348"/>
                      <a:pt x="5" y="348"/>
                    </a:cubicBezTo>
                    <a:cubicBezTo>
                      <a:pt x="9" y="348"/>
                      <a:pt x="42" y="325"/>
                      <a:pt x="65" y="282"/>
                    </a:cubicBezTo>
                    <a:cubicBezTo>
                      <a:pt x="81" y="253"/>
                      <a:pt x="91" y="215"/>
                      <a:pt x="91" y="174"/>
                    </a:cubicBezTo>
                    <a:cubicBezTo>
                      <a:pt x="91" y="125"/>
                      <a:pt x="76" y="49"/>
                      <a:pt x="7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0" name="Freeform 1561"/>
              <p:cNvSpPr/>
              <p:nvPr>
                <p:custDataLst>
                  <p:tags r:id="rId97"/>
                </p:custDataLst>
              </p:nvPr>
            </p:nvSpPr>
            <p:spPr bwMode="auto">
              <a:xfrm>
                <a:off x="5875338" y="4184650"/>
                <a:ext cx="49213" cy="166688"/>
              </a:xfrm>
              <a:custGeom>
                <a:avLst/>
                <a:gdLst>
                  <a:gd name="T0" fmla="*/ 72 w 73"/>
                  <a:gd name="T1" fmla="*/ 6 h 249"/>
                  <a:gd name="T2" fmla="*/ 73 w 73"/>
                  <a:gd name="T3" fmla="*/ 4 h 249"/>
                  <a:gd name="T4" fmla="*/ 68 w 73"/>
                  <a:gd name="T5" fmla="*/ 0 h 249"/>
                  <a:gd name="T6" fmla="*/ 0 w 73"/>
                  <a:gd name="T7" fmla="*/ 124 h 249"/>
                  <a:gd name="T8" fmla="*/ 68 w 73"/>
                  <a:gd name="T9" fmla="*/ 249 h 249"/>
                  <a:gd name="T10" fmla="*/ 73 w 73"/>
                  <a:gd name="T11" fmla="*/ 245 h 249"/>
                  <a:gd name="T12" fmla="*/ 71 w 73"/>
                  <a:gd name="T13" fmla="*/ 242 h 249"/>
                  <a:gd name="T14" fmla="*/ 19 w 73"/>
                  <a:gd name="T15" fmla="*/ 124 h 249"/>
                  <a:gd name="T16" fmla="*/ 72 w 73"/>
                  <a:gd name="T17" fmla="*/ 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249">
                    <a:moveTo>
                      <a:pt x="72" y="6"/>
                    </a:moveTo>
                    <a:cubicBezTo>
                      <a:pt x="72" y="6"/>
                      <a:pt x="73" y="5"/>
                      <a:pt x="73" y="4"/>
                    </a:cubicBezTo>
                    <a:cubicBezTo>
                      <a:pt x="73" y="3"/>
                      <a:pt x="72" y="0"/>
                      <a:pt x="68" y="0"/>
                    </a:cubicBezTo>
                    <a:cubicBezTo>
                      <a:pt x="64" y="0"/>
                      <a:pt x="0" y="40"/>
                      <a:pt x="0" y="124"/>
                    </a:cubicBezTo>
                    <a:cubicBezTo>
                      <a:pt x="0" y="209"/>
                      <a:pt x="64" y="249"/>
                      <a:pt x="68" y="249"/>
                    </a:cubicBezTo>
                    <a:cubicBezTo>
                      <a:pt x="72" y="249"/>
                      <a:pt x="73" y="246"/>
                      <a:pt x="73" y="245"/>
                    </a:cubicBezTo>
                    <a:cubicBezTo>
                      <a:pt x="73" y="243"/>
                      <a:pt x="72" y="243"/>
                      <a:pt x="71" y="242"/>
                    </a:cubicBezTo>
                    <a:cubicBezTo>
                      <a:pt x="27" y="207"/>
                      <a:pt x="19" y="156"/>
                      <a:pt x="19" y="124"/>
                    </a:cubicBezTo>
                    <a:cubicBezTo>
                      <a:pt x="19" y="64"/>
                      <a:pt x="47" y="24"/>
                      <a:pt x="72" y="6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1" name="Freeform 1562"/>
              <p:cNvSpPr/>
              <p:nvPr>
                <p:custDataLst>
                  <p:tags r:id="rId98"/>
                </p:custDataLst>
              </p:nvPr>
            </p:nvSpPr>
            <p:spPr bwMode="auto">
              <a:xfrm>
                <a:off x="5962651" y="4198938"/>
                <a:ext cx="68263" cy="111125"/>
              </a:xfrm>
              <a:custGeom>
                <a:avLst/>
                <a:gdLst>
                  <a:gd name="T0" fmla="*/ 63 w 102"/>
                  <a:gd name="T1" fmla="*/ 8 h 166"/>
                  <a:gd name="T2" fmla="*/ 54 w 102"/>
                  <a:gd name="T3" fmla="*/ 0 h 166"/>
                  <a:gd name="T4" fmla="*/ 4 w 102"/>
                  <a:gd name="T5" fmla="*/ 16 h 166"/>
                  <a:gd name="T6" fmla="*/ 0 w 102"/>
                  <a:gd name="T7" fmla="*/ 16 h 166"/>
                  <a:gd name="T8" fmla="*/ 0 w 102"/>
                  <a:gd name="T9" fmla="*/ 27 h 166"/>
                  <a:gd name="T10" fmla="*/ 4 w 102"/>
                  <a:gd name="T11" fmla="*/ 27 h 166"/>
                  <a:gd name="T12" fmla="*/ 40 w 102"/>
                  <a:gd name="T13" fmla="*/ 20 h 166"/>
                  <a:gd name="T14" fmla="*/ 40 w 102"/>
                  <a:gd name="T15" fmla="*/ 144 h 166"/>
                  <a:gd name="T16" fmla="*/ 14 w 102"/>
                  <a:gd name="T17" fmla="*/ 155 h 166"/>
                  <a:gd name="T18" fmla="*/ 2 w 102"/>
                  <a:gd name="T19" fmla="*/ 155 h 166"/>
                  <a:gd name="T20" fmla="*/ 2 w 102"/>
                  <a:gd name="T21" fmla="*/ 166 h 166"/>
                  <a:gd name="T22" fmla="*/ 52 w 102"/>
                  <a:gd name="T23" fmla="*/ 165 h 166"/>
                  <a:gd name="T24" fmla="*/ 102 w 102"/>
                  <a:gd name="T25" fmla="*/ 166 h 166"/>
                  <a:gd name="T26" fmla="*/ 102 w 102"/>
                  <a:gd name="T27" fmla="*/ 155 h 166"/>
                  <a:gd name="T28" fmla="*/ 89 w 102"/>
                  <a:gd name="T29" fmla="*/ 155 h 166"/>
                  <a:gd name="T30" fmla="*/ 63 w 102"/>
                  <a:gd name="T31" fmla="*/ 144 h 166"/>
                  <a:gd name="T32" fmla="*/ 63 w 102"/>
                  <a:gd name="T33" fmla="*/ 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166">
                    <a:moveTo>
                      <a:pt x="63" y="8"/>
                    </a:moveTo>
                    <a:cubicBezTo>
                      <a:pt x="63" y="0"/>
                      <a:pt x="62" y="0"/>
                      <a:pt x="54" y="0"/>
                    </a:cubicBezTo>
                    <a:cubicBezTo>
                      <a:pt x="37" y="16"/>
                      <a:pt x="9" y="16"/>
                      <a:pt x="4" y="16"/>
                    </a:cubicBezTo>
                    <a:lnTo>
                      <a:pt x="0" y="16"/>
                    </a:lnTo>
                    <a:lnTo>
                      <a:pt x="0" y="27"/>
                    </a:lnTo>
                    <a:lnTo>
                      <a:pt x="4" y="27"/>
                    </a:lnTo>
                    <a:cubicBezTo>
                      <a:pt x="10" y="27"/>
                      <a:pt x="26" y="26"/>
                      <a:pt x="40" y="20"/>
                    </a:cubicBezTo>
                    <a:lnTo>
                      <a:pt x="40" y="144"/>
                    </a:lnTo>
                    <a:cubicBezTo>
                      <a:pt x="40" y="152"/>
                      <a:pt x="40" y="155"/>
                      <a:pt x="14" y="155"/>
                    </a:cubicBezTo>
                    <a:lnTo>
                      <a:pt x="2" y="155"/>
                    </a:lnTo>
                    <a:lnTo>
                      <a:pt x="2" y="166"/>
                    </a:lnTo>
                    <a:cubicBezTo>
                      <a:pt x="15" y="165"/>
                      <a:pt x="37" y="165"/>
                      <a:pt x="52" y="165"/>
                    </a:cubicBezTo>
                    <a:cubicBezTo>
                      <a:pt x="66" y="165"/>
                      <a:pt x="88" y="165"/>
                      <a:pt x="102" y="166"/>
                    </a:cubicBezTo>
                    <a:lnTo>
                      <a:pt x="102" y="155"/>
                    </a:lnTo>
                    <a:lnTo>
                      <a:pt x="89" y="155"/>
                    </a:lnTo>
                    <a:cubicBezTo>
                      <a:pt x="63" y="155"/>
                      <a:pt x="63" y="152"/>
                      <a:pt x="63" y="144"/>
                    </a:cubicBezTo>
                    <a:lnTo>
                      <a:pt x="63" y="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2" name="Freeform 1563"/>
              <p:cNvSpPr/>
              <p:nvPr>
                <p:custDataLst>
                  <p:tags r:id="rId99"/>
                </p:custDataLst>
              </p:nvPr>
            </p:nvSpPr>
            <p:spPr bwMode="auto">
              <a:xfrm>
                <a:off x="6067426" y="4198938"/>
                <a:ext cx="134938" cy="138113"/>
              </a:xfrm>
              <a:custGeom>
                <a:avLst/>
                <a:gdLst>
                  <a:gd name="T0" fmla="*/ 110 w 207"/>
                  <a:gd name="T1" fmla="*/ 110 h 207"/>
                  <a:gd name="T2" fmla="*/ 197 w 207"/>
                  <a:gd name="T3" fmla="*/ 110 h 207"/>
                  <a:gd name="T4" fmla="*/ 207 w 207"/>
                  <a:gd name="T5" fmla="*/ 103 h 207"/>
                  <a:gd name="T6" fmla="*/ 197 w 207"/>
                  <a:gd name="T7" fmla="*/ 96 h 207"/>
                  <a:gd name="T8" fmla="*/ 110 w 207"/>
                  <a:gd name="T9" fmla="*/ 96 h 207"/>
                  <a:gd name="T10" fmla="*/ 110 w 207"/>
                  <a:gd name="T11" fmla="*/ 10 h 207"/>
                  <a:gd name="T12" fmla="*/ 103 w 207"/>
                  <a:gd name="T13" fmla="*/ 0 h 207"/>
                  <a:gd name="T14" fmla="*/ 96 w 207"/>
                  <a:gd name="T15" fmla="*/ 10 h 207"/>
                  <a:gd name="T16" fmla="*/ 96 w 207"/>
                  <a:gd name="T17" fmla="*/ 96 h 207"/>
                  <a:gd name="T18" fmla="*/ 10 w 207"/>
                  <a:gd name="T19" fmla="*/ 96 h 207"/>
                  <a:gd name="T20" fmla="*/ 0 w 207"/>
                  <a:gd name="T21" fmla="*/ 103 h 207"/>
                  <a:gd name="T22" fmla="*/ 10 w 207"/>
                  <a:gd name="T23" fmla="*/ 110 h 207"/>
                  <a:gd name="T24" fmla="*/ 96 w 207"/>
                  <a:gd name="T25" fmla="*/ 110 h 207"/>
                  <a:gd name="T26" fmla="*/ 96 w 207"/>
                  <a:gd name="T27" fmla="*/ 197 h 207"/>
                  <a:gd name="T28" fmla="*/ 103 w 207"/>
                  <a:gd name="T29" fmla="*/ 207 h 207"/>
                  <a:gd name="T30" fmla="*/ 110 w 207"/>
                  <a:gd name="T31" fmla="*/ 197 h 207"/>
                  <a:gd name="T32" fmla="*/ 110 w 207"/>
                  <a:gd name="T33" fmla="*/ 11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7" h="207">
                    <a:moveTo>
                      <a:pt x="110" y="110"/>
                    </a:moveTo>
                    <a:lnTo>
                      <a:pt x="197" y="110"/>
                    </a:lnTo>
                    <a:cubicBezTo>
                      <a:pt x="200" y="110"/>
                      <a:pt x="207" y="110"/>
                      <a:pt x="207" y="103"/>
                    </a:cubicBezTo>
                    <a:cubicBezTo>
                      <a:pt x="207" y="96"/>
                      <a:pt x="200" y="96"/>
                      <a:pt x="197" y="96"/>
                    </a:cubicBezTo>
                    <a:lnTo>
                      <a:pt x="110" y="96"/>
                    </a:lnTo>
                    <a:lnTo>
                      <a:pt x="110" y="10"/>
                    </a:lnTo>
                    <a:cubicBezTo>
                      <a:pt x="110" y="7"/>
                      <a:pt x="110" y="0"/>
                      <a:pt x="103" y="0"/>
                    </a:cubicBezTo>
                    <a:cubicBezTo>
                      <a:pt x="96" y="0"/>
                      <a:pt x="96" y="7"/>
                      <a:pt x="96" y="10"/>
                    </a:cubicBezTo>
                    <a:lnTo>
                      <a:pt x="96" y="96"/>
                    </a:lnTo>
                    <a:lnTo>
                      <a:pt x="10" y="96"/>
                    </a:lnTo>
                    <a:cubicBezTo>
                      <a:pt x="7" y="96"/>
                      <a:pt x="0" y="96"/>
                      <a:pt x="0" y="103"/>
                    </a:cubicBezTo>
                    <a:cubicBezTo>
                      <a:pt x="0" y="110"/>
                      <a:pt x="7" y="110"/>
                      <a:pt x="10" y="110"/>
                    </a:cubicBezTo>
                    <a:lnTo>
                      <a:pt x="96" y="110"/>
                    </a:lnTo>
                    <a:lnTo>
                      <a:pt x="96" y="197"/>
                    </a:lnTo>
                    <a:cubicBezTo>
                      <a:pt x="96" y="200"/>
                      <a:pt x="96" y="207"/>
                      <a:pt x="103" y="207"/>
                    </a:cubicBezTo>
                    <a:cubicBezTo>
                      <a:pt x="110" y="207"/>
                      <a:pt x="110" y="200"/>
                      <a:pt x="110" y="197"/>
                    </a:cubicBezTo>
                    <a:lnTo>
                      <a:pt x="110" y="1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3" name="Freeform 1564"/>
              <p:cNvSpPr>
                <a:spLocks noEditPoints="1"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6237288" y="4191000"/>
                <a:ext cx="77788" cy="120650"/>
              </a:xfrm>
              <a:custGeom>
                <a:avLst/>
                <a:gdLst>
                  <a:gd name="T0" fmla="*/ 63 w 119"/>
                  <a:gd name="T1" fmla="*/ 69 h 181"/>
                  <a:gd name="T2" fmla="*/ 0 w 119"/>
                  <a:gd name="T3" fmla="*/ 136 h 181"/>
                  <a:gd name="T4" fmla="*/ 51 w 119"/>
                  <a:gd name="T5" fmla="*/ 181 h 181"/>
                  <a:gd name="T6" fmla="*/ 110 w 119"/>
                  <a:gd name="T7" fmla="*/ 111 h 181"/>
                  <a:gd name="T8" fmla="*/ 80 w 119"/>
                  <a:gd name="T9" fmla="*/ 57 h 181"/>
                  <a:gd name="T10" fmla="*/ 52 w 119"/>
                  <a:gd name="T11" fmla="*/ 20 h 181"/>
                  <a:gd name="T12" fmla="*/ 66 w 119"/>
                  <a:gd name="T13" fmla="*/ 10 h 181"/>
                  <a:gd name="T14" fmla="*/ 89 w 119"/>
                  <a:gd name="T15" fmla="*/ 18 h 181"/>
                  <a:gd name="T16" fmla="*/ 108 w 119"/>
                  <a:gd name="T17" fmla="*/ 25 h 181"/>
                  <a:gd name="T18" fmla="*/ 119 w 119"/>
                  <a:gd name="T19" fmla="*/ 13 h 181"/>
                  <a:gd name="T20" fmla="*/ 100 w 119"/>
                  <a:gd name="T21" fmla="*/ 3 h 181"/>
                  <a:gd name="T22" fmla="*/ 73 w 119"/>
                  <a:gd name="T23" fmla="*/ 0 h 181"/>
                  <a:gd name="T24" fmla="*/ 43 w 119"/>
                  <a:gd name="T25" fmla="*/ 26 h 181"/>
                  <a:gd name="T26" fmla="*/ 63 w 119"/>
                  <a:gd name="T27" fmla="*/ 69 h 181"/>
                  <a:gd name="T28" fmla="*/ 68 w 119"/>
                  <a:gd name="T29" fmla="*/ 77 h 181"/>
                  <a:gd name="T30" fmla="*/ 88 w 119"/>
                  <a:gd name="T31" fmla="*/ 122 h 181"/>
                  <a:gd name="T32" fmla="*/ 52 w 119"/>
                  <a:gd name="T33" fmla="*/ 173 h 181"/>
                  <a:gd name="T34" fmla="*/ 20 w 119"/>
                  <a:gd name="T35" fmla="*/ 142 h 181"/>
                  <a:gd name="T36" fmla="*/ 68 w 119"/>
                  <a:gd name="T37" fmla="*/ 7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9" h="181">
                    <a:moveTo>
                      <a:pt x="63" y="69"/>
                    </a:moveTo>
                    <a:cubicBezTo>
                      <a:pt x="30" y="76"/>
                      <a:pt x="0" y="105"/>
                      <a:pt x="0" y="136"/>
                    </a:cubicBezTo>
                    <a:cubicBezTo>
                      <a:pt x="0" y="164"/>
                      <a:pt x="25" y="181"/>
                      <a:pt x="51" y="181"/>
                    </a:cubicBezTo>
                    <a:cubicBezTo>
                      <a:pt x="81" y="181"/>
                      <a:pt x="110" y="151"/>
                      <a:pt x="110" y="111"/>
                    </a:cubicBezTo>
                    <a:cubicBezTo>
                      <a:pt x="110" y="85"/>
                      <a:pt x="95" y="71"/>
                      <a:pt x="80" y="57"/>
                    </a:cubicBezTo>
                    <a:cubicBezTo>
                      <a:pt x="72" y="50"/>
                      <a:pt x="52" y="30"/>
                      <a:pt x="52" y="20"/>
                    </a:cubicBezTo>
                    <a:cubicBezTo>
                      <a:pt x="52" y="17"/>
                      <a:pt x="55" y="10"/>
                      <a:pt x="66" y="10"/>
                    </a:cubicBezTo>
                    <a:cubicBezTo>
                      <a:pt x="74" y="10"/>
                      <a:pt x="82" y="14"/>
                      <a:pt x="89" y="18"/>
                    </a:cubicBezTo>
                    <a:cubicBezTo>
                      <a:pt x="91" y="19"/>
                      <a:pt x="103" y="25"/>
                      <a:pt x="108" y="25"/>
                    </a:cubicBezTo>
                    <a:cubicBezTo>
                      <a:pt x="113" y="25"/>
                      <a:pt x="119" y="20"/>
                      <a:pt x="119" y="13"/>
                    </a:cubicBezTo>
                    <a:cubicBezTo>
                      <a:pt x="119" y="7"/>
                      <a:pt x="115" y="6"/>
                      <a:pt x="100" y="3"/>
                    </a:cubicBezTo>
                    <a:cubicBezTo>
                      <a:pt x="89" y="1"/>
                      <a:pt x="80" y="0"/>
                      <a:pt x="73" y="0"/>
                    </a:cubicBezTo>
                    <a:cubicBezTo>
                      <a:pt x="49" y="0"/>
                      <a:pt x="43" y="15"/>
                      <a:pt x="43" y="26"/>
                    </a:cubicBezTo>
                    <a:cubicBezTo>
                      <a:pt x="43" y="41"/>
                      <a:pt x="55" y="58"/>
                      <a:pt x="63" y="69"/>
                    </a:cubicBezTo>
                    <a:close/>
                    <a:moveTo>
                      <a:pt x="68" y="77"/>
                    </a:moveTo>
                    <a:cubicBezTo>
                      <a:pt x="81" y="95"/>
                      <a:pt x="88" y="107"/>
                      <a:pt x="88" y="122"/>
                    </a:cubicBezTo>
                    <a:cubicBezTo>
                      <a:pt x="88" y="145"/>
                      <a:pt x="73" y="173"/>
                      <a:pt x="52" y="173"/>
                    </a:cubicBezTo>
                    <a:cubicBezTo>
                      <a:pt x="43" y="173"/>
                      <a:pt x="20" y="169"/>
                      <a:pt x="20" y="142"/>
                    </a:cubicBezTo>
                    <a:cubicBezTo>
                      <a:pt x="20" y="121"/>
                      <a:pt x="33" y="84"/>
                      <a:pt x="68" y="77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4" name="Freeform 1565"/>
              <p:cNvSpPr/>
              <p:nvPr>
                <p:custDataLst>
                  <p:tags r:id="rId101"/>
                </p:custDataLst>
              </p:nvPr>
            </p:nvSpPr>
            <p:spPr bwMode="auto">
              <a:xfrm>
                <a:off x="6346826" y="4184650"/>
                <a:ext cx="49213" cy="166688"/>
              </a:xfrm>
              <a:custGeom>
                <a:avLst/>
                <a:gdLst>
                  <a:gd name="T0" fmla="*/ 73 w 73"/>
                  <a:gd name="T1" fmla="*/ 124 h 249"/>
                  <a:gd name="T2" fmla="*/ 4 w 73"/>
                  <a:gd name="T3" fmla="*/ 0 h 249"/>
                  <a:gd name="T4" fmla="*/ 0 w 73"/>
                  <a:gd name="T5" fmla="*/ 4 h 249"/>
                  <a:gd name="T6" fmla="*/ 2 w 73"/>
                  <a:gd name="T7" fmla="*/ 7 h 249"/>
                  <a:gd name="T8" fmla="*/ 54 w 73"/>
                  <a:gd name="T9" fmla="*/ 124 h 249"/>
                  <a:gd name="T10" fmla="*/ 41 w 73"/>
                  <a:gd name="T11" fmla="*/ 191 h 249"/>
                  <a:gd name="T12" fmla="*/ 1 w 73"/>
                  <a:gd name="T13" fmla="*/ 242 h 249"/>
                  <a:gd name="T14" fmla="*/ 0 w 73"/>
                  <a:gd name="T15" fmla="*/ 245 h 249"/>
                  <a:gd name="T16" fmla="*/ 4 w 73"/>
                  <a:gd name="T17" fmla="*/ 249 h 249"/>
                  <a:gd name="T18" fmla="*/ 73 w 73"/>
                  <a:gd name="T19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" h="249">
                    <a:moveTo>
                      <a:pt x="73" y="124"/>
                    </a:moveTo>
                    <a:cubicBezTo>
                      <a:pt x="73" y="40"/>
                      <a:pt x="9" y="0"/>
                      <a:pt x="4" y="0"/>
                    </a:cubicBezTo>
                    <a:cubicBezTo>
                      <a:pt x="0" y="0"/>
                      <a:pt x="0" y="3"/>
                      <a:pt x="0" y="4"/>
                    </a:cubicBezTo>
                    <a:cubicBezTo>
                      <a:pt x="0" y="4"/>
                      <a:pt x="0" y="5"/>
                      <a:pt x="2" y="7"/>
                    </a:cubicBezTo>
                    <a:cubicBezTo>
                      <a:pt x="39" y="37"/>
                      <a:pt x="54" y="80"/>
                      <a:pt x="54" y="124"/>
                    </a:cubicBezTo>
                    <a:cubicBezTo>
                      <a:pt x="54" y="147"/>
                      <a:pt x="50" y="170"/>
                      <a:pt x="41" y="191"/>
                    </a:cubicBezTo>
                    <a:cubicBezTo>
                      <a:pt x="29" y="219"/>
                      <a:pt x="14" y="232"/>
                      <a:pt x="1" y="242"/>
                    </a:cubicBezTo>
                    <a:cubicBezTo>
                      <a:pt x="1" y="243"/>
                      <a:pt x="0" y="244"/>
                      <a:pt x="0" y="245"/>
                    </a:cubicBezTo>
                    <a:cubicBezTo>
                      <a:pt x="0" y="246"/>
                      <a:pt x="0" y="249"/>
                      <a:pt x="4" y="249"/>
                    </a:cubicBezTo>
                    <a:cubicBezTo>
                      <a:pt x="9" y="249"/>
                      <a:pt x="73" y="209"/>
                      <a:pt x="73" y="12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5" name="Freeform 1566"/>
              <p:cNvSpPr/>
              <p:nvPr>
                <p:custDataLst>
                  <p:tags r:id="rId102"/>
                </p:custDataLst>
              </p:nvPr>
            </p:nvSpPr>
            <p:spPr bwMode="auto">
              <a:xfrm>
                <a:off x="6488113" y="3867150"/>
                <a:ext cx="123825" cy="595313"/>
              </a:xfrm>
              <a:custGeom>
                <a:avLst/>
                <a:gdLst>
                  <a:gd name="T0" fmla="*/ 190 w 190"/>
                  <a:gd name="T1" fmla="*/ 449 h 897"/>
                  <a:gd name="T2" fmla="*/ 58 w 190"/>
                  <a:gd name="T3" fmla="*/ 41 h 897"/>
                  <a:gd name="T4" fmla="*/ 21 w 190"/>
                  <a:gd name="T5" fmla="*/ 3 h 897"/>
                  <a:gd name="T6" fmla="*/ 10 w 190"/>
                  <a:gd name="T7" fmla="*/ 0 h 897"/>
                  <a:gd name="T8" fmla="*/ 0 w 190"/>
                  <a:gd name="T9" fmla="*/ 5 h 897"/>
                  <a:gd name="T10" fmla="*/ 3 w 190"/>
                  <a:gd name="T11" fmla="*/ 10 h 897"/>
                  <a:gd name="T12" fmla="*/ 78 w 190"/>
                  <a:gd name="T13" fmla="*/ 110 h 897"/>
                  <a:gd name="T14" fmla="*/ 152 w 190"/>
                  <a:gd name="T15" fmla="*/ 449 h 897"/>
                  <a:gd name="T16" fmla="*/ 2 w 190"/>
                  <a:gd name="T17" fmla="*/ 888 h 897"/>
                  <a:gd name="T18" fmla="*/ 0 w 190"/>
                  <a:gd name="T19" fmla="*/ 892 h 897"/>
                  <a:gd name="T20" fmla="*/ 10 w 190"/>
                  <a:gd name="T21" fmla="*/ 897 h 897"/>
                  <a:gd name="T22" fmla="*/ 22 w 190"/>
                  <a:gd name="T23" fmla="*/ 893 h 897"/>
                  <a:gd name="T24" fmla="*/ 157 w 190"/>
                  <a:gd name="T25" fmla="*/ 678 h 897"/>
                  <a:gd name="T26" fmla="*/ 190 w 190"/>
                  <a:gd name="T27" fmla="*/ 449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0" h="897">
                    <a:moveTo>
                      <a:pt x="190" y="449"/>
                    </a:moveTo>
                    <a:cubicBezTo>
                      <a:pt x="190" y="306"/>
                      <a:pt x="156" y="153"/>
                      <a:pt x="58" y="41"/>
                    </a:cubicBezTo>
                    <a:cubicBezTo>
                      <a:pt x="51" y="33"/>
                      <a:pt x="33" y="14"/>
                      <a:pt x="21" y="3"/>
                    </a:cubicBezTo>
                    <a:cubicBezTo>
                      <a:pt x="17" y="0"/>
                      <a:pt x="16" y="0"/>
                      <a:pt x="10" y="0"/>
                    </a:cubicBezTo>
                    <a:cubicBezTo>
                      <a:pt x="5" y="0"/>
                      <a:pt x="0" y="0"/>
                      <a:pt x="0" y="5"/>
                    </a:cubicBezTo>
                    <a:cubicBezTo>
                      <a:pt x="0" y="7"/>
                      <a:pt x="2" y="9"/>
                      <a:pt x="3" y="10"/>
                    </a:cubicBezTo>
                    <a:cubicBezTo>
                      <a:pt x="20" y="28"/>
                      <a:pt x="47" y="55"/>
                      <a:pt x="78" y="110"/>
                    </a:cubicBezTo>
                    <a:cubicBezTo>
                      <a:pt x="132" y="206"/>
                      <a:pt x="152" y="329"/>
                      <a:pt x="152" y="449"/>
                    </a:cubicBezTo>
                    <a:cubicBezTo>
                      <a:pt x="152" y="665"/>
                      <a:pt x="92" y="797"/>
                      <a:pt x="2" y="888"/>
                    </a:cubicBezTo>
                    <a:cubicBezTo>
                      <a:pt x="1" y="889"/>
                      <a:pt x="0" y="891"/>
                      <a:pt x="0" y="892"/>
                    </a:cubicBezTo>
                    <a:cubicBezTo>
                      <a:pt x="0" y="897"/>
                      <a:pt x="5" y="897"/>
                      <a:pt x="10" y="897"/>
                    </a:cubicBezTo>
                    <a:cubicBezTo>
                      <a:pt x="16" y="897"/>
                      <a:pt x="17" y="897"/>
                      <a:pt x="22" y="893"/>
                    </a:cubicBezTo>
                    <a:cubicBezTo>
                      <a:pt x="69" y="853"/>
                      <a:pt x="123" y="783"/>
                      <a:pt x="157" y="678"/>
                    </a:cubicBezTo>
                    <a:cubicBezTo>
                      <a:pt x="179" y="610"/>
                      <a:pt x="190" y="529"/>
                      <a:pt x="190" y="4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6" name="Freeform 1567"/>
              <p:cNvSpPr/>
              <p:nvPr>
                <p:custDataLst>
                  <p:tags r:id="rId103"/>
                </p:custDataLst>
              </p:nvPr>
            </p:nvSpPr>
            <p:spPr bwMode="auto">
              <a:xfrm>
                <a:off x="6681788" y="3846513"/>
                <a:ext cx="138113" cy="152400"/>
              </a:xfrm>
              <a:custGeom>
                <a:avLst/>
                <a:gdLst>
                  <a:gd name="T0" fmla="*/ 2 w 208"/>
                  <a:gd name="T1" fmla="*/ 210 h 228"/>
                  <a:gd name="T2" fmla="*/ 0 w 208"/>
                  <a:gd name="T3" fmla="*/ 217 h 228"/>
                  <a:gd name="T4" fmla="*/ 12 w 208"/>
                  <a:gd name="T5" fmla="*/ 228 h 228"/>
                  <a:gd name="T6" fmla="*/ 29 w 208"/>
                  <a:gd name="T7" fmla="*/ 211 h 228"/>
                  <a:gd name="T8" fmla="*/ 45 w 208"/>
                  <a:gd name="T9" fmla="*/ 147 h 228"/>
                  <a:gd name="T10" fmla="*/ 82 w 208"/>
                  <a:gd name="T11" fmla="*/ 157 h 228"/>
                  <a:gd name="T12" fmla="*/ 133 w 208"/>
                  <a:gd name="T13" fmla="*/ 132 h 228"/>
                  <a:gd name="T14" fmla="*/ 168 w 208"/>
                  <a:gd name="T15" fmla="*/ 157 h 228"/>
                  <a:gd name="T16" fmla="*/ 196 w 208"/>
                  <a:gd name="T17" fmla="*/ 139 h 228"/>
                  <a:gd name="T18" fmla="*/ 208 w 208"/>
                  <a:gd name="T19" fmla="*/ 104 h 228"/>
                  <a:gd name="T20" fmla="*/ 203 w 208"/>
                  <a:gd name="T21" fmla="*/ 99 h 228"/>
                  <a:gd name="T22" fmla="*/ 195 w 208"/>
                  <a:gd name="T23" fmla="*/ 110 h 228"/>
                  <a:gd name="T24" fmla="*/ 169 w 208"/>
                  <a:gd name="T25" fmla="*/ 147 h 228"/>
                  <a:gd name="T26" fmla="*/ 158 w 208"/>
                  <a:gd name="T27" fmla="*/ 130 h 228"/>
                  <a:gd name="T28" fmla="*/ 163 w 208"/>
                  <a:gd name="T29" fmla="*/ 103 h 228"/>
                  <a:gd name="T30" fmla="*/ 171 w 208"/>
                  <a:gd name="T31" fmla="*/ 71 h 228"/>
                  <a:gd name="T32" fmla="*/ 179 w 208"/>
                  <a:gd name="T33" fmla="*/ 40 h 228"/>
                  <a:gd name="T34" fmla="*/ 185 w 208"/>
                  <a:gd name="T35" fmla="*/ 14 h 228"/>
                  <a:gd name="T36" fmla="*/ 173 w 208"/>
                  <a:gd name="T37" fmla="*/ 3 h 228"/>
                  <a:gd name="T38" fmla="*/ 159 w 208"/>
                  <a:gd name="T39" fmla="*/ 12 h 228"/>
                  <a:gd name="T40" fmla="*/ 153 w 208"/>
                  <a:gd name="T41" fmla="*/ 32 h 228"/>
                  <a:gd name="T42" fmla="*/ 146 w 208"/>
                  <a:gd name="T43" fmla="*/ 61 h 228"/>
                  <a:gd name="T44" fmla="*/ 135 w 208"/>
                  <a:gd name="T45" fmla="*/ 104 h 228"/>
                  <a:gd name="T46" fmla="*/ 130 w 208"/>
                  <a:gd name="T47" fmla="*/ 118 h 228"/>
                  <a:gd name="T48" fmla="*/ 84 w 208"/>
                  <a:gd name="T49" fmla="*/ 147 h 228"/>
                  <a:gd name="T50" fmla="*/ 55 w 208"/>
                  <a:gd name="T51" fmla="*/ 116 h 228"/>
                  <a:gd name="T52" fmla="*/ 61 w 208"/>
                  <a:gd name="T53" fmla="*/ 84 h 228"/>
                  <a:gd name="T54" fmla="*/ 69 w 208"/>
                  <a:gd name="T55" fmla="*/ 52 h 228"/>
                  <a:gd name="T56" fmla="*/ 74 w 208"/>
                  <a:gd name="T57" fmla="*/ 33 h 228"/>
                  <a:gd name="T58" fmla="*/ 79 w 208"/>
                  <a:gd name="T59" fmla="*/ 11 h 228"/>
                  <a:gd name="T60" fmla="*/ 67 w 208"/>
                  <a:gd name="T61" fmla="*/ 0 h 228"/>
                  <a:gd name="T62" fmla="*/ 50 w 208"/>
                  <a:gd name="T63" fmla="*/ 16 h 228"/>
                  <a:gd name="T64" fmla="*/ 2 w 208"/>
                  <a:gd name="T65" fmla="*/ 21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8" h="228">
                    <a:moveTo>
                      <a:pt x="2" y="210"/>
                    </a:moveTo>
                    <a:cubicBezTo>
                      <a:pt x="0" y="215"/>
                      <a:pt x="0" y="217"/>
                      <a:pt x="0" y="217"/>
                    </a:cubicBezTo>
                    <a:cubicBezTo>
                      <a:pt x="0" y="225"/>
                      <a:pt x="7" y="228"/>
                      <a:pt x="12" y="228"/>
                    </a:cubicBezTo>
                    <a:cubicBezTo>
                      <a:pt x="25" y="228"/>
                      <a:pt x="28" y="217"/>
                      <a:pt x="29" y="211"/>
                    </a:cubicBezTo>
                    <a:cubicBezTo>
                      <a:pt x="30" y="209"/>
                      <a:pt x="37" y="181"/>
                      <a:pt x="45" y="147"/>
                    </a:cubicBezTo>
                    <a:cubicBezTo>
                      <a:pt x="56" y="154"/>
                      <a:pt x="70" y="157"/>
                      <a:pt x="82" y="157"/>
                    </a:cubicBezTo>
                    <a:cubicBezTo>
                      <a:pt x="112" y="157"/>
                      <a:pt x="132" y="133"/>
                      <a:pt x="133" y="132"/>
                    </a:cubicBezTo>
                    <a:cubicBezTo>
                      <a:pt x="139" y="156"/>
                      <a:pt x="163" y="157"/>
                      <a:pt x="168" y="157"/>
                    </a:cubicBezTo>
                    <a:cubicBezTo>
                      <a:pt x="181" y="157"/>
                      <a:pt x="190" y="149"/>
                      <a:pt x="196" y="139"/>
                    </a:cubicBezTo>
                    <a:cubicBezTo>
                      <a:pt x="204" y="125"/>
                      <a:pt x="208" y="105"/>
                      <a:pt x="208" y="104"/>
                    </a:cubicBezTo>
                    <a:cubicBezTo>
                      <a:pt x="208" y="99"/>
                      <a:pt x="204" y="99"/>
                      <a:pt x="203" y="99"/>
                    </a:cubicBezTo>
                    <a:cubicBezTo>
                      <a:pt x="198" y="99"/>
                      <a:pt x="197" y="101"/>
                      <a:pt x="195" y="110"/>
                    </a:cubicBezTo>
                    <a:cubicBezTo>
                      <a:pt x="191" y="127"/>
                      <a:pt x="184" y="147"/>
                      <a:pt x="169" y="147"/>
                    </a:cubicBezTo>
                    <a:cubicBezTo>
                      <a:pt x="160" y="147"/>
                      <a:pt x="158" y="140"/>
                      <a:pt x="158" y="130"/>
                    </a:cubicBezTo>
                    <a:cubicBezTo>
                      <a:pt x="158" y="124"/>
                      <a:pt x="161" y="112"/>
                      <a:pt x="163" y="103"/>
                    </a:cubicBezTo>
                    <a:cubicBezTo>
                      <a:pt x="166" y="93"/>
                      <a:pt x="169" y="79"/>
                      <a:pt x="171" y="71"/>
                    </a:cubicBezTo>
                    <a:lnTo>
                      <a:pt x="179" y="40"/>
                    </a:lnTo>
                    <a:cubicBezTo>
                      <a:pt x="181" y="32"/>
                      <a:pt x="185" y="16"/>
                      <a:pt x="185" y="14"/>
                    </a:cubicBezTo>
                    <a:cubicBezTo>
                      <a:pt x="185" y="7"/>
                      <a:pt x="179" y="3"/>
                      <a:pt x="173" y="3"/>
                    </a:cubicBezTo>
                    <a:cubicBezTo>
                      <a:pt x="169" y="3"/>
                      <a:pt x="163" y="5"/>
                      <a:pt x="159" y="12"/>
                    </a:cubicBezTo>
                    <a:cubicBezTo>
                      <a:pt x="158" y="14"/>
                      <a:pt x="155" y="25"/>
                      <a:pt x="153" y="32"/>
                    </a:cubicBezTo>
                    <a:lnTo>
                      <a:pt x="146" y="61"/>
                    </a:lnTo>
                    <a:lnTo>
                      <a:pt x="135" y="104"/>
                    </a:lnTo>
                    <a:cubicBezTo>
                      <a:pt x="133" y="113"/>
                      <a:pt x="133" y="114"/>
                      <a:pt x="130" y="118"/>
                    </a:cubicBezTo>
                    <a:cubicBezTo>
                      <a:pt x="119" y="134"/>
                      <a:pt x="104" y="147"/>
                      <a:pt x="84" y="147"/>
                    </a:cubicBezTo>
                    <a:cubicBezTo>
                      <a:pt x="55" y="147"/>
                      <a:pt x="55" y="123"/>
                      <a:pt x="55" y="116"/>
                    </a:cubicBezTo>
                    <a:cubicBezTo>
                      <a:pt x="55" y="107"/>
                      <a:pt x="56" y="103"/>
                      <a:pt x="61" y="84"/>
                    </a:cubicBezTo>
                    <a:cubicBezTo>
                      <a:pt x="64" y="68"/>
                      <a:pt x="65" y="66"/>
                      <a:pt x="69" y="52"/>
                    </a:cubicBezTo>
                    <a:lnTo>
                      <a:pt x="74" y="33"/>
                    </a:lnTo>
                    <a:cubicBezTo>
                      <a:pt x="75" y="26"/>
                      <a:pt x="79" y="12"/>
                      <a:pt x="79" y="11"/>
                    </a:cubicBezTo>
                    <a:cubicBezTo>
                      <a:pt x="79" y="5"/>
                      <a:pt x="74" y="0"/>
                      <a:pt x="67" y="0"/>
                    </a:cubicBezTo>
                    <a:cubicBezTo>
                      <a:pt x="54" y="0"/>
                      <a:pt x="51" y="12"/>
                      <a:pt x="50" y="16"/>
                    </a:cubicBezTo>
                    <a:lnTo>
                      <a:pt x="2" y="2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7" name="Freeform 1568"/>
              <p:cNvSpPr/>
              <p:nvPr>
                <p:custDataLst>
                  <p:tags r:id="rId104"/>
                </p:custDataLst>
              </p:nvPr>
            </p:nvSpPr>
            <p:spPr bwMode="auto">
              <a:xfrm>
                <a:off x="1508126" y="4648200"/>
                <a:ext cx="119063" cy="227013"/>
              </a:xfrm>
              <a:custGeom>
                <a:avLst/>
                <a:gdLst>
                  <a:gd name="T0" fmla="*/ 144 w 181"/>
                  <a:gd name="T1" fmla="*/ 117 h 341"/>
                  <a:gd name="T2" fmla="*/ 83 w 181"/>
                  <a:gd name="T3" fmla="*/ 117 h 341"/>
                  <a:gd name="T4" fmla="*/ 83 w 181"/>
                  <a:gd name="T5" fmla="*/ 59 h 341"/>
                  <a:gd name="T6" fmla="*/ 111 w 181"/>
                  <a:gd name="T7" fmla="*/ 14 h 341"/>
                  <a:gd name="T8" fmla="*/ 138 w 181"/>
                  <a:gd name="T9" fmla="*/ 34 h 341"/>
                  <a:gd name="T10" fmla="*/ 160 w 181"/>
                  <a:gd name="T11" fmla="*/ 52 h 341"/>
                  <a:gd name="T12" fmla="*/ 181 w 181"/>
                  <a:gd name="T13" fmla="*/ 31 h 341"/>
                  <a:gd name="T14" fmla="*/ 129 w 181"/>
                  <a:gd name="T15" fmla="*/ 0 h 341"/>
                  <a:gd name="T16" fmla="*/ 59 w 181"/>
                  <a:gd name="T17" fmla="*/ 37 h 341"/>
                  <a:gd name="T18" fmla="*/ 41 w 181"/>
                  <a:gd name="T19" fmla="*/ 117 h 341"/>
                  <a:gd name="T20" fmla="*/ 0 w 181"/>
                  <a:gd name="T21" fmla="*/ 117 h 341"/>
                  <a:gd name="T22" fmla="*/ 0 w 181"/>
                  <a:gd name="T23" fmla="*/ 133 h 341"/>
                  <a:gd name="T24" fmla="*/ 41 w 181"/>
                  <a:gd name="T25" fmla="*/ 133 h 341"/>
                  <a:gd name="T26" fmla="*/ 41 w 181"/>
                  <a:gd name="T27" fmla="*/ 289 h 341"/>
                  <a:gd name="T28" fmla="*/ 0 w 181"/>
                  <a:gd name="T29" fmla="*/ 334 h 341"/>
                  <a:gd name="T30" fmla="*/ 0 w 181"/>
                  <a:gd name="T31" fmla="*/ 341 h 341"/>
                  <a:gd name="T32" fmla="*/ 130 w 181"/>
                  <a:gd name="T33" fmla="*/ 341 h 341"/>
                  <a:gd name="T34" fmla="*/ 130 w 181"/>
                  <a:gd name="T35" fmla="*/ 334 h 341"/>
                  <a:gd name="T36" fmla="*/ 83 w 181"/>
                  <a:gd name="T37" fmla="*/ 289 h 341"/>
                  <a:gd name="T38" fmla="*/ 83 w 181"/>
                  <a:gd name="T39" fmla="*/ 133 h 341"/>
                  <a:gd name="T40" fmla="*/ 144 w 181"/>
                  <a:gd name="T41" fmla="*/ 133 h 341"/>
                  <a:gd name="T42" fmla="*/ 144 w 181"/>
                  <a:gd name="T43" fmla="*/ 117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1" h="341">
                    <a:moveTo>
                      <a:pt x="144" y="117"/>
                    </a:moveTo>
                    <a:lnTo>
                      <a:pt x="83" y="117"/>
                    </a:lnTo>
                    <a:lnTo>
                      <a:pt x="83" y="59"/>
                    </a:lnTo>
                    <a:cubicBezTo>
                      <a:pt x="83" y="30"/>
                      <a:pt x="92" y="14"/>
                      <a:pt x="111" y="14"/>
                    </a:cubicBezTo>
                    <a:cubicBezTo>
                      <a:pt x="122" y="14"/>
                      <a:pt x="129" y="19"/>
                      <a:pt x="138" y="34"/>
                    </a:cubicBezTo>
                    <a:cubicBezTo>
                      <a:pt x="146" y="47"/>
                      <a:pt x="152" y="52"/>
                      <a:pt x="160" y="52"/>
                    </a:cubicBezTo>
                    <a:cubicBezTo>
                      <a:pt x="172" y="52"/>
                      <a:pt x="181" y="43"/>
                      <a:pt x="181" y="31"/>
                    </a:cubicBezTo>
                    <a:cubicBezTo>
                      <a:pt x="181" y="13"/>
                      <a:pt x="159" y="0"/>
                      <a:pt x="129" y="0"/>
                    </a:cubicBezTo>
                    <a:cubicBezTo>
                      <a:pt x="98" y="0"/>
                      <a:pt x="72" y="14"/>
                      <a:pt x="59" y="37"/>
                    </a:cubicBezTo>
                    <a:cubicBezTo>
                      <a:pt x="46" y="59"/>
                      <a:pt x="42" y="77"/>
                      <a:pt x="41" y="117"/>
                    </a:cubicBezTo>
                    <a:lnTo>
                      <a:pt x="0" y="117"/>
                    </a:lnTo>
                    <a:lnTo>
                      <a:pt x="0" y="133"/>
                    </a:lnTo>
                    <a:lnTo>
                      <a:pt x="41" y="133"/>
                    </a:lnTo>
                    <a:lnTo>
                      <a:pt x="41" y="289"/>
                    </a:lnTo>
                    <a:cubicBezTo>
                      <a:pt x="41" y="326"/>
                      <a:pt x="36" y="332"/>
                      <a:pt x="0" y="334"/>
                    </a:cubicBezTo>
                    <a:lnTo>
                      <a:pt x="0" y="341"/>
                    </a:lnTo>
                    <a:lnTo>
                      <a:pt x="130" y="341"/>
                    </a:lnTo>
                    <a:lnTo>
                      <a:pt x="130" y="334"/>
                    </a:lnTo>
                    <a:cubicBezTo>
                      <a:pt x="89" y="332"/>
                      <a:pt x="83" y="327"/>
                      <a:pt x="83" y="289"/>
                    </a:cubicBezTo>
                    <a:lnTo>
                      <a:pt x="83" y="133"/>
                    </a:lnTo>
                    <a:lnTo>
                      <a:pt x="144" y="133"/>
                    </a:lnTo>
                    <a:lnTo>
                      <a:pt x="144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8" name="Freeform 1569"/>
              <p:cNvSpPr>
                <a:spLocks noEditPoints="1"/>
              </p:cNvSpPr>
              <p:nvPr>
                <p:custDataLst>
                  <p:tags r:id="rId105"/>
                </p:custDataLst>
              </p:nvPr>
            </p:nvSpPr>
            <p:spPr bwMode="auto">
              <a:xfrm>
                <a:off x="1620838" y="4722813"/>
                <a:ext cx="144463" cy="155575"/>
              </a:xfrm>
              <a:custGeom>
                <a:avLst/>
                <a:gdLst>
                  <a:gd name="T0" fmla="*/ 111 w 220"/>
                  <a:gd name="T1" fmla="*/ 0 h 234"/>
                  <a:gd name="T2" fmla="*/ 0 w 220"/>
                  <a:gd name="T3" fmla="*/ 116 h 234"/>
                  <a:gd name="T4" fmla="*/ 110 w 220"/>
                  <a:gd name="T5" fmla="*/ 234 h 234"/>
                  <a:gd name="T6" fmla="*/ 220 w 220"/>
                  <a:gd name="T7" fmla="*/ 112 h 234"/>
                  <a:gd name="T8" fmla="*/ 111 w 220"/>
                  <a:gd name="T9" fmla="*/ 0 h 234"/>
                  <a:gd name="T10" fmla="*/ 104 w 220"/>
                  <a:gd name="T11" fmla="*/ 14 h 234"/>
                  <a:gd name="T12" fmla="*/ 175 w 220"/>
                  <a:gd name="T13" fmla="*/ 130 h 234"/>
                  <a:gd name="T14" fmla="*/ 116 w 220"/>
                  <a:gd name="T15" fmla="*/ 220 h 234"/>
                  <a:gd name="T16" fmla="*/ 67 w 220"/>
                  <a:gd name="T17" fmla="*/ 188 h 234"/>
                  <a:gd name="T18" fmla="*/ 45 w 220"/>
                  <a:gd name="T19" fmla="*/ 92 h 234"/>
                  <a:gd name="T20" fmla="*/ 104 w 220"/>
                  <a:gd name="T21" fmla="*/ 1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234">
                    <a:moveTo>
                      <a:pt x="111" y="0"/>
                    </a:moveTo>
                    <a:cubicBezTo>
                      <a:pt x="46" y="0"/>
                      <a:pt x="0" y="48"/>
                      <a:pt x="0" y="116"/>
                    </a:cubicBezTo>
                    <a:cubicBezTo>
                      <a:pt x="0" y="184"/>
                      <a:pt x="47" y="234"/>
                      <a:pt x="110" y="234"/>
                    </a:cubicBezTo>
                    <a:cubicBezTo>
                      <a:pt x="172" y="234"/>
                      <a:pt x="220" y="181"/>
                      <a:pt x="220" y="112"/>
                    </a:cubicBezTo>
                    <a:cubicBezTo>
                      <a:pt x="220" y="47"/>
                      <a:pt x="174" y="0"/>
                      <a:pt x="111" y="0"/>
                    </a:cubicBezTo>
                    <a:close/>
                    <a:moveTo>
                      <a:pt x="104" y="14"/>
                    </a:moveTo>
                    <a:cubicBezTo>
                      <a:pt x="146" y="14"/>
                      <a:pt x="175" y="62"/>
                      <a:pt x="175" y="130"/>
                    </a:cubicBezTo>
                    <a:cubicBezTo>
                      <a:pt x="175" y="186"/>
                      <a:pt x="153" y="220"/>
                      <a:pt x="116" y="220"/>
                    </a:cubicBezTo>
                    <a:cubicBezTo>
                      <a:pt x="96" y="220"/>
                      <a:pt x="78" y="208"/>
                      <a:pt x="67" y="188"/>
                    </a:cubicBezTo>
                    <a:cubicBezTo>
                      <a:pt x="53" y="162"/>
                      <a:pt x="45" y="127"/>
                      <a:pt x="45" y="92"/>
                    </a:cubicBezTo>
                    <a:cubicBezTo>
                      <a:pt x="45" y="45"/>
                      <a:pt x="69" y="14"/>
                      <a:pt x="104" y="1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9" name="Freeform 1570"/>
              <p:cNvSpPr/>
              <p:nvPr>
                <p:custDataLst>
                  <p:tags r:id="rId106"/>
                </p:custDataLst>
              </p:nvPr>
            </p:nvSpPr>
            <p:spPr bwMode="auto">
              <a:xfrm>
                <a:off x="1776413" y="4722813"/>
                <a:ext cx="107950" cy="152400"/>
              </a:xfrm>
              <a:custGeom>
                <a:avLst/>
                <a:gdLst>
                  <a:gd name="T0" fmla="*/ 1 w 165"/>
                  <a:gd name="T1" fmla="*/ 35 h 229"/>
                  <a:gd name="T2" fmla="*/ 19 w 165"/>
                  <a:gd name="T3" fmla="*/ 33 h 229"/>
                  <a:gd name="T4" fmla="*/ 36 w 165"/>
                  <a:gd name="T5" fmla="*/ 63 h 229"/>
                  <a:gd name="T6" fmla="*/ 36 w 165"/>
                  <a:gd name="T7" fmla="*/ 187 h 229"/>
                  <a:gd name="T8" fmla="*/ 0 w 165"/>
                  <a:gd name="T9" fmla="*/ 222 h 229"/>
                  <a:gd name="T10" fmla="*/ 0 w 165"/>
                  <a:gd name="T11" fmla="*/ 229 h 229"/>
                  <a:gd name="T12" fmla="*/ 120 w 165"/>
                  <a:gd name="T13" fmla="*/ 229 h 229"/>
                  <a:gd name="T14" fmla="*/ 120 w 165"/>
                  <a:gd name="T15" fmla="*/ 222 h 229"/>
                  <a:gd name="T16" fmla="*/ 78 w 165"/>
                  <a:gd name="T17" fmla="*/ 184 h 229"/>
                  <a:gd name="T18" fmla="*/ 78 w 165"/>
                  <a:gd name="T19" fmla="*/ 72 h 229"/>
                  <a:gd name="T20" fmla="*/ 113 w 165"/>
                  <a:gd name="T21" fmla="*/ 31 h 229"/>
                  <a:gd name="T22" fmla="*/ 126 w 165"/>
                  <a:gd name="T23" fmla="*/ 39 h 229"/>
                  <a:gd name="T24" fmla="*/ 146 w 165"/>
                  <a:gd name="T25" fmla="*/ 49 h 229"/>
                  <a:gd name="T26" fmla="*/ 165 w 165"/>
                  <a:gd name="T27" fmla="*/ 26 h 229"/>
                  <a:gd name="T28" fmla="*/ 138 w 165"/>
                  <a:gd name="T29" fmla="*/ 0 h 229"/>
                  <a:gd name="T30" fmla="*/ 78 w 165"/>
                  <a:gd name="T31" fmla="*/ 47 h 229"/>
                  <a:gd name="T32" fmla="*/ 78 w 165"/>
                  <a:gd name="T33" fmla="*/ 1 h 229"/>
                  <a:gd name="T34" fmla="*/ 75 w 165"/>
                  <a:gd name="T35" fmla="*/ 0 h 229"/>
                  <a:gd name="T36" fmla="*/ 1 w 165"/>
                  <a:gd name="T37" fmla="*/ 27 h 229"/>
                  <a:gd name="T38" fmla="*/ 1 w 165"/>
                  <a:gd name="T39" fmla="*/ 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229">
                    <a:moveTo>
                      <a:pt x="1" y="35"/>
                    </a:moveTo>
                    <a:cubicBezTo>
                      <a:pt x="8" y="33"/>
                      <a:pt x="13" y="33"/>
                      <a:pt x="19" y="33"/>
                    </a:cubicBezTo>
                    <a:cubicBezTo>
                      <a:pt x="31" y="33"/>
                      <a:pt x="36" y="41"/>
                      <a:pt x="36" y="63"/>
                    </a:cubicBezTo>
                    <a:lnTo>
                      <a:pt x="36" y="187"/>
                    </a:lnTo>
                    <a:cubicBezTo>
                      <a:pt x="36" y="212"/>
                      <a:pt x="32" y="216"/>
                      <a:pt x="0" y="222"/>
                    </a:cubicBezTo>
                    <a:lnTo>
                      <a:pt x="0" y="229"/>
                    </a:lnTo>
                    <a:lnTo>
                      <a:pt x="120" y="229"/>
                    </a:lnTo>
                    <a:lnTo>
                      <a:pt x="120" y="222"/>
                    </a:lnTo>
                    <a:cubicBezTo>
                      <a:pt x="86" y="220"/>
                      <a:pt x="78" y="213"/>
                      <a:pt x="78" y="184"/>
                    </a:cubicBezTo>
                    <a:lnTo>
                      <a:pt x="78" y="72"/>
                    </a:lnTo>
                    <a:cubicBezTo>
                      <a:pt x="78" y="56"/>
                      <a:pt x="99" y="31"/>
                      <a:pt x="113" y="31"/>
                    </a:cubicBezTo>
                    <a:cubicBezTo>
                      <a:pt x="116" y="31"/>
                      <a:pt x="120" y="34"/>
                      <a:pt x="126" y="39"/>
                    </a:cubicBezTo>
                    <a:cubicBezTo>
                      <a:pt x="134" y="46"/>
                      <a:pt x="139" y="49"/>
                      <a:pt x="146" y="49"/>
                    </a:cubicBezTo>
                    <a:cubicBezTo>
                      <a:pt x="158" y="49"/>
                      <a:pt x="165" y="40"/>
                      <a:pt x="165" y="26"/>
                    </a:cubicBezTo>
                    <a:cubicBezTo>
                      <a:pt x="165" y="10"/>
                      <a:pt x="155" y="0"/>
                      <a:pt x="138" y="0"/>
                    </a:cubicBezTo>
                    <a:cubicBezTo>
                      <a:pt x="117" y="0"/>
                      <a:pt x="102" y="11"/>
                      <a:pt x="78" y="47"/>
                    </a:cubicBezTo>
                    <a:lnTo>
                      <a:pt x="78" y="1"/>
                    </a:lnTo>
                    <a:lnTo>
                      <a:pt x="75" y="0"/>
                    </a:lnTo>
                    <a:cubicBezTo>
                      <a:pt x="49" y="11"/>
                      <a:pt x="31" y="17"/>
                      <a:pt x="1" y="27"/>
                    </a:cubicBezTo>
                    <a:lnTo>
                      <a:pt x="1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0" name="Freeform 1571"/>
              <p:cNvSpPr>
                <a:spLocks noEditPoints="1"/>
              </p:cNvSpPr>
              <p:nvPr>
                <p:custDataLst>
                  <p:tags r:id="rId107"/>
                </p:custDataLst>
              </p:nvPr>
            </p:nvSpPr>
            <p:spPr bwMode="auto">
              <a:xfrm>
                <a:off x="1978026" y="4654550"/>
                <a:ext cx="138113" cy="228600"/>
              </a:xfrm>
              <a:custGeom>
                <a:avLst/>
                <a:gdLst>
                  <a:gd name="T0" fmla="*/ 210 w 210"/>
                  <a:gd name="T1" fmla="*/ 173 h 343"/>
                  <a:gd name="T2" fmla="*/ 190 w 210"/>
                  <a:gd name="T3" fmla="*/ 56 h 343"/>
                  <a:gd name="T4" fmla="*/ 105 w 210"/>
                  <a:gd name="T5" fmla="*/ 0 h 343"/>
                  <a:gd name="T6" fmla="*/ 18 w 210"/>
                  <a:gd name="T7" fmla="*/ 59 h 343"/>
                  <a:gd name="T8" fmla="*/ 0 w 210"/>
                  <a:gd name="T9" fmla="*/ 173 h 343"/>
                  <a:gd name="T10" fmla="*/ 22 w 210"/>
                  <a:gd name="T11" fmla="*/ 293 h 343"/>
                  <a:gd name="T12" fmla="*/ 105 w 210"/>
                  <a:gd name="T13" fmla="*/ 343 h 343"/>
                  <a:gd name="T14" fmla="*/ 191 w 210"/>
                  <a:gd name="T15" fmla="*/ 285 h 343"/>
                  <a:gd name="T16" fmla="*/ 210 w 210"/>
                  <a:gd name="T17" fmla="*/ 173 h 343"/>
                  <a:gd name="T18" fmla="*/ 105 w 210"/>
                  <a:gd name="T19" fmla="*/ 332 h 343"/>
                  <a:gd name="T20" fmla="*/ 47 w 210"/>
                  <a:gd name="T21" fmla="*/ 272 h 343"/>
                  <a:gd name="T22" fmla="*/ 41 w 210"/>
                  <a:gd name="T23" fmla="*/ 167 h 343"/>
                  <a:gd name="T24" fmla="*/ 45 w 210"/>
                  <a:gd name="T25" fmla="*/ 75 h 343"/>
                  <a:gd name="T26" fmla="*/ 105 w 210"/>
                  <a:gd name="T27" fmla="*/ 11 h 343"/>
                  <a:gd name="T28" fmla="*/ 163 w 210"/>
                  <a:gd name="T29" fmla="*/ 69 h 343"/>
                  <a:gd name="T30" fmla="*/ 168 w 210"/>
                  <a:gd name="T31" fmla="*/ 167 h 343"/>
                  <a:gd name="T32" fmla="*/ 163 w 210"/>
                  <a:gd name="T33" fmla="*/ 270 h 343"/>
                  <a:gd name="T34" fmla="*/ 105 w 210"/>
                  <a:gd name="T35" fmla="*/ 332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0" h="343">
                    <a:moveTo>
                      <a:pt x="210" y="173"/>
                    </a:moveTo>
                    <a:cubicBezTo>
                      <a:pt x="210" y="133"/>
                      <a:pt x="207" y="93"/>
                      <a:pt x="190" y="56"/>
                    </a:cubicBezTo>
                    <a:cubicBezTo>
                      <a:pt x="167" y="8"/>
                      <a:pt x="126" y="0"/>
                      <a:pt x="105" y="0"/>
                    </a:cubicBezTo>
                    <a:cubicBezTo>
                      <a:pt x="75" y="0"/>
                      <a:pt x="39" y="13"/>
                      <a:pt x="18" y="59"/>
                    </a:cubicBezTo>
                    <a:cubicBezTo>
                      <a:pt x="2" y="94"/>
                      <a:pt x="0" y="133"/>
                      <a:pt x="0" y="173"/>
                    </a:cubicBezTo>
                    <a:cubicBezTo>
                      <a:pt x="0" y="210"/>
                      <a:pt x="2" y="255"/>
                      <a:pt x="22" y="293"/>
                    </a:cubicBezTo>
                    <a:cubicBezTo>
                      <a:pt x="44" y="333"/>
                      <a:pt x="80" y="343"/>
                      <a:pt x="105" y="343"/>
                    </a:cubicBezTo>
                    <a:cubicBezTo>
                      <a:pt x="132" y="343"/>
                      <a:pt x="169" y="333"/>
                      <a:pt x="191" y="285"/>
                    </a:cubicBezTo>
                    <a:cubicBezTo>
                      <a:pt x="207" y="251"/>
                      <a:pt x="210" y="212"/>
                      <a:pt x="210" y="173"/>
                    </a:cubicBezTo>
                    <a:close/>
                    <a:moveTo>
                      <a:pt x="105" y="332"/>
                    </a:moveTo>
                    <a:cubicBezTo>
                      <a:pt x="85" y="332"/>
                      <a:pt x="56" y="320"/>
                      <a:pt x="47" y="272"/>
                    </a:cubicBezTo>
                    <a:cubicBezTo>
                      <a:pt x="41" y="242"/>
                      <a:pt x="41" y="196"/>
                      <a:pt x="41" y="167"/>
                    </a:cubicBezTo>
                    <a:cubicBezTo>
                      <a:pt x="41" y="135"/>
                      <a:pt x="41" y="102"/>
                      <a:pt x="45" y="75"/>
                    </a:cubicBezTo>
                    <a:cubicBezTo>
                      <a:pt x="55" y="15"/>
                      <a:pt x="92" y="11"/>
                      <a:pt x="105" y="11"/>
                    </a:cubicBezTo>
                    <a:cubicBezTo>
                      <a:pt x="121" y="11"/>
                      <a:pt x="154" y="20"/>
                      <a:pt x="163" y="69"/>
                    </a:cubicBezTo>
                    <a:cubicBezTo>
                      <a:pt x="168" y="97"/>
                      <a:pt x="168" y="135"/>
                      <a:pt x="168" y="167"/>
                    </a:cubicBezTo>
                    <a:cubicBezTo>
                      <a:pt x="168" y="204"/>
                      <a:pt x="168" y="238"/>
                      <a:pt x="163" y="270"/>
                    </a:cubicBezTo>
                    <a:cubicBezTo>
                      <a:pt x="156" y="317"/>
                      <a:pt x="127" y="332"/>
                      <a:pt x="105" y="33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1" name="Freeform 1572"/>
              <p:cNvSpPr/>
              <p:nvPr>
                <p:custDataLst>
                  <p:tags r:id="rId108"/>
                </p:custDataLst>
              </p:nvPr>
            </p:nvSpPr>
            <p:spPr bwMode="auto">
              <a:xfrm>
                <a:off x="2246313" y="4695825"/>
                <a:ext cx="201613" cy="192088"/>
              </a:xfrm>
              <a:custGeom>
                <a:avLst/>
                <a:gdLst>
                  <a:gd name="T0" fmla="*/ 296 w 305"/>
                  <a:gd name="T1" fmla="*/ 21 h 289"/>
                  <a:gd name="T2" fmla="*/ 305 w 305"/>
                  <a:gd name="T3" fmla="*/ 10 h 289"/>
                  <a:gd name="T4" fmla="*/ 295 w 305"/>
                  <a:gd name="T5" fmla="*/ 0 h 289"/>
                  <a:gd name="T6" fmla="*/ 286 w 305"/>
                  <a:gd name="T7" fmla="*/ 3 h 289"/>
                  <a:gd name="T8" fmla="*/ 10 w 305"/>
                  <a:gd name="T9" fmla="*/ 133 h 289"/>
                  <a:gd name="T10" fmla="*/ 0 w 305"/>
                  <a:gd name="T11" fmla="*/ 144 h 289"/>
                  <a:gd name="T12" fmla="*/ 10 w 305"/>
                  <a:gd name="T13" fmla="*/ 155 h 289"/>
                  <a:gd name="T14" fmla="*/ 286 w 305"/>
                  <a:gd name="T15" fmla="*/ 286 h 289"/>
                  <a:gd name="T16" fmla="*/ 295 w 305"/>
                  <a:gd name="T17" fmla="*/ 289 h 289"/>
                  <a:gd name="T18" fmla="*/ 305 w 305"/>
                  <a:gd name="T19" fmla="*/ 279 h 289"/>
                  <a:gd name="T20" fmla="*/ 296 w 305"/>
                  <a:gd name="T21" fmla="*/ 268 h 289"/>
                  <a:gd name="T22" fmla="*/ 34 w 305"/>
                  <a:gd name="T23" fmla="*/ 144 h 289"/>
                  <a:gd name="T24" fmla="*/ 296 w 305"/>
                  <a:gd name="T25" fmla="*/ 21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5" h="289">
                    <a:moveTo>
                      <a:pt x="296" y="21"/>
                    </a:moveTo>
                    <a:cubicBezTo>
                      <a:pt x="302" y="18"/>
                      <a:pt x="305" y="15"/>
                      <a:pt x="305" y="10"/>
                    </a:cubicBezTo>
                    <a:cubicBezTo>
                      <a:pt x="305" y="4"/>
                      <a:pt x="301" y="0"/>
                      <a:pt x="295" y="0"/>
                    </a:cubicBezTo>
                    <a:cubicBezTo>
                      <a:pt x="294" y="0"/>
                      <a:pt x="293" y="0"/>
                      <a:pt x="286" y="3"/>
                    </a:cubicBezTo>
                    <a:lnTo>
                      <a:pt x="10" y="133"/>
                    </a:lnTo>
                    <a:cubicBezTo>
                      <a:pt x="4" y="136"/>
                      <a:pt x="0" y="138"/>
                      <a:pt x="0" y="144"/>
                    </a:cubicBezTo>
                    <a:cubicBezTo>
                      <a:pt x="0" y="150"/>
                      <a:pt x="4" y="153"/>
                      <a:pt x="10" y="155"/>
                    </a:cubicBezTo>
                    <a:lnTo>
                      <a:pt x="286" y="286"/>
                    </a:lnTo>
                    <a:cubicBezTo>
                      <a:pt x="293" y="289"/>
                      <a:pt x="294" y="289"/>
                      <a:pt x="295" y="289"/>
                    </a:cubicBezTo>
                    <a:cubicBezTo>
                      <a:pt x="301" y="289"/>
                      <a:pt x="305" y="285"/>
                      <a:pt x="305" y="279"/>
                    </a:cubicBezTo>
                    <a:cubicBezTo>
                      <a:pt x="305" y="274"/>
                      <a:pt x="302" y="271"/>
                      <a:pt x="296" y="268"/>
                    </a:cubicBezTo>
                    <a:lnTo>
                      <a:pt x="34" y="144"/>
                    </a:lnTo>
                    <a:lnTo>
                      <a:pt x="296" y="2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2" name="Freeform 1573"/>
              <p:cNvSpPr>
                <a:spLocks noEditPoints="1"/>
              </p:cNvSpPr>
              <p:nvPr>
                <p:custDataLst>
                  <p:tags r:id="rId109"/>
                </p:custDataLst>
              </p:nvPr>
            </p:nvSpPr>
            <p:spPr bwMode="auto">
              <a:xfrm>
                <a:off x="2579688" y="4640263"/>
                <a:ext cx="133350" cy="238125"/>
              </a:xfrm>
              <a:custGeom>
                <a:avLst/>
                <a:gdLst>
                  <a:gd name="T0" fmla="*/ 111 w 204"/>
                  <a:gd name="T1" fmla="*/ 136 h 360"/>
                  <a:gd name="T2" fmla="*/ 0 w 204"/>
                  <a:gd name="T3" fmla="*/ 276 h 360"/>
                  <a:gd name="T4" fmla="*/ 79 w 204"/>
                  <a:gd name="T5" fmla="*/ 360 h 360"/>
                  <a:gd name="T6" fmla="*/ 178 w 204"/>
                  <a:gd name="T7" fmla="*/ 213 h 360"/>
                  <a:gd name="T8" fmla="*/ 141 w 204"/>
                  <a:gd name="T9" fmla="*/ 120 h 360"/>
                  <a:gd name="T10" fmla="*/ 94 w 204"/>
                  <a:gd name="T11" fmla="*/ 38 h 360"/>
                  <a:gd name="T12" fmla="*/ 122 w 204"/>
                  <a:gd name="T13" fmla="*/ 15 h 360"/>
                  <a:gd name="T14" fmla="*/ 157 w 204"/>
                  <a:gd name="T15" fmla="*/ 29 h 360"/>
                  <a:gd name="T16" fmla="*/ 184 w 204"/>
                  <a:gd name="T17" fmla="*/ 41 h 360"/>
                  <a:gd name="T18" fmla="*/ 204 w 204"/>
                  <a:gd name="T19" fmla="*/ 21 h 360"/>
                  <a:gd name="T20" fmla="*/ 178 w 204"/>
                  <a:gd name="T21" fmla="*/ 5 h 360"/>
                  <a:gd name="T22" fmla="*/ 137 w 204"/>
                  <a:gd name="T23" fmla="*/ 0 h 360"/>
                  <a:gd name="T24" fmla="*/ 81 w 204"/>
                  <a:gd name="T25" fmla="*/ 51 h 360"/>
                  <a:gd name="T26" fmla="*/ 111 w 204"/>
                  <a:gd name="T27" fmla="*/ 136 h 360"/>
                  <a:gd name="T28" fmla="*/ 117 w 204"/>
                  <a:gd name="T29" fmla="*/ 147 h 360"/>
                  <a:gd name="T30" fmla="*/ 144 w 204"/>
                  <a:gd name="T31" fmla="*/ 233 h 360"/>
                  <a:gd name="T32" fmla="*/ 79 w 204"/>
                  <a:gd name="T33" fmla="*/ 349 h 360"/>
                  <a:gd name="T34" fmla="*/ 31 w 204"/>
                  <a:gd name="T35" fmla="*/ 290 h 360"/>
                  <a:gd name="T36" fmla="*/ 117 w 204"/>
                  <a:gd name="T37" fmla="*/ 147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4" h="360">
                    <a:moveTo>
                      <a:pt x="111" y="136"/>
                    </a:moveTo>
                    <a:cubicBezTo>
                      <a:pt x="48" y="151"/>
                      <a:pt x="0" y="216"/>
                      <a:pt x="0" y="276"/>
                    </a:cubicBezTo>
                    <a:cubicBezTo>
                      <a:pt x="0" y="324"/>
                      <a:pt x="32" y="360"/>
                      <a:pt x="79" y="360"/>
                    </a:cubicBezTo>
                    <a:cubicBezTo>
                      <a:pt x="137" y="360"/>
                      <a:pt x="178" y="282"/>
                      <a:pt x="178" y="213"/>
                    </a:cubicBezTo>
                    <a:cubicBezTo>
                      <a:pt x="178" y="168"/>
                      <a:pt x="158" y="143"/>
                      <a:pt x="141" y="120"/>
                    </a:cubicBezTo>
                    <a:cubicBezTo>
                      <a:pt x="124" y="98"/>
                      <a:pt x="94" y="60"/>
                      <a:pt x="94" y="38"/>
                    </a:cubicBezTo>
                    <a:cubicBezTo>
                      <a:pt x="94" y="27"/>
                      <a:pt x="104" y="15"/>
                      <a:pt x="122" y="15"/>
                    </a:cubicBezTo>
                    <a:cubicBezTo>
                      <a:pt x="136" y="15"/>
                      <a:pt x="146" y="22"/>
                      <a:pt x="157" y="29"/>
                    </a:cubicBezTo>
                    <a:cubicBezTo>
                      <a:pt x="167" y="35"/>
                      <a:pt x="177" y="41"/>
                      <a:pt x="184" y="41"/>
                    </a:cubicBezTo>
                    <a:cubicBezTo>
                      <a:pt x="197" y="41"/>
                      <a:pt x="204" y="29"/>
                      <a:pt x="204" y="21"/>
                    </a:cubicBezTo>
                    <a:cubicBezTo>
                      <a:pt x="204" y="10"/>
                      <a:pt x="196" y="9"/>
                      <a:pt x="178" y="5"/>
                    </a:cubicBezTo>
                    <a:cubicBezTo>
                      <a:pt x="152" y="0"/>
                      <a:pt x="145" y="0"/>
                      <a:pt x="137" y="0"/>
                    </a:cubicBezTo>
                    <a:cubicBezTo>
                      <a:pt x="99" y="0"/>
                      <a:pt x="81" y="21"/>
                      <a:pt x="81" y="51"/>
                    </a:cubicBezTo>
                    <a:cubicBezTo>
                      <a:pt x="81" y="78"/>
                      <a:pt x="95" y="106"/>
                      <a:pt x="111" y="136"/>
                    </a:cubicBezTo>
                    <a:close/>
                    <a:moveTo>
                      <a:pt x="117" y="147"/>
                    </a:moveTo>
                    <a:cubicBezTo>
                      <a:pt x="129" y="170"/>
                      <a:pt x="144" y="197"/>
                      <a:pt x="144" y="233"/>
                    </a:cubicBezTo>
                    <a:cubicBezTo>
                      <a:pt x="144" y="266"/>
                      <a:pt x="125" y="349"/>
                      <a:pt x="79" y="349"/>
                    </a:cubicBezTo>
                    <a:cubicBezTo>
                      <a:pt x="51" y="349"/>
                      <a:pt x="31" y="328"/>
                      <a:pt x="31" y="290"/>
                    </a:cubicBezTo>
                    <a:cubicBezTo>
                      <a:pt x="31" y="259"/>
                      <a:pt x="49" y="165"/>
                      <a:pt x="117" y="147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3" name="Freeform 1574"/>
              <p:cNvSpPr/>
              <p:nvPr>
                <p:custDataLst>
                  <p:tags r:id="rId110"/>
                </p:custDataLst>
              </p:nvPr>
            </p:nvSpPr>
            <p:spPr bwMode="auto">
              <a:xfrm>
                <a:off x="2841626" y="4695825"/>
                <a:ext cx="200025" cy="192088"/>
              </a:xfrm>
              <a:custGeom>
                <a:avLst/>
                <a:gdLst>
                  <a:gd name="T0" fmla="*/ 295 w 304"/>
                  <a:gd name="T1" fmla="*/ 21 h 289"/>
                  <a:gd name="T2" fmla="*/ 304 w 304"/>
                  <a:gd name="T3" fmla="*/ 10 h 289"/>
                  <a:gd name="T4" fmla="*/ 294 w 304"/>
                  <a:gd name="T5" fmla="*/ 0 h 289"/>
                  <a:gd name="T6" fmla="*/ 285 w 304"/>
                  <a:gd name="T7" fmla="*/ 3 h 289"/>
                  <a:gd name="T8" fmla="*/ 9 w 304"/>
                  <a:gd name="T9" fmla="*/ 133 h 289"/>
                  <a:gd name="T10" fmla="*/ 0 w 304"/>
                  <a:gd name="T11" fmla="*/ 144 h 289"/>
                  <a:gd name="T12" fmla="*/ 9 w 304"/>
                  <a:gd name="T13" fmla="*/ 155 h 289"/>
                  <a:gd name="T14" fmla="*/ 285 w 304"/>
                  <a:gd name="T15" fmla="*/ 286 h 289"/>
                  <a:gd name="T16" fmla="*/ 294 w 304"/>
                  <a:gd name="T17" fmla="*/ 289 h 289"/>
                  <a:gd name="T18" fmla="*/ 304 w 304"/>
                  <a:gd name="T19" fmla="*/ 279 h 289"/>
                  <a:gd name="T20" fmla="*/ 295 w 304"/>
                  <a:gd name="T21" fmla="*/ 268 h 289"/>
                  <a:gd name="T22" fmla="*/ 33 w 304"/>
                  <a:gd name="T23" fmla="*/ 144 h 289"/>
                  <a:gd name="T24" fmla="*/ 295 w 304"/>
                  <a:gd name="T25" fmla="*/ 21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4" h="289">
                    <a:moveTo>
                      <a:pt x="295" y="21"/>
                    </a:moveTo>
                    <a:cubicBezTo>
                      <a:pt x="301" y="18"/>
                      <a:pt x="304" y="15"/>
                      <a:pt x="304" y="10"/>
                    </a:cubicBezTo>
                    <a:cubicBezTo>
                      <a:pt x="304" y="4"/>
                      <a:pt x="300" y="0"/>
                      <a:pt x="294" y="0"/>
                    </a:cubicBezTo>
                    <a:cubicBezTo>
                      <a:pt x="293" y="0"/>
                      <a:pt x="292" y="0"/>
                      <a:pt x="285" y="3"/>
                    </a:cubicBezTo>
                    <a:lnTo>
                      <a:pt x="9" y="133"/>
                    </a:lnTo>
                    <a:cubicBezTo>
                      <a:pt x="4" y="136"/>
                      <a:pt x="0" y="138"/>
                      <a:pt x="0" y="144"/>
                    </a:cubicBezTo>
                    <a:cubicBezTo>
                      <a:pt x="0" y="150"/>
                      <a:pt x="4" y="153"/>
                      <a:pt x="9" y="155"/>
                    </a:cubicBezTo>
                    <a:lnTo>
                      <a:pt x="285" y="286"/>
                    </a:lnTo>
                    <a:cubicBezTo>
                      <a:pt x="292" y="289"/>
                      <a:pt x="293" y="289"/>
                      <a:pt x="294" y="289"/>
                    </a:cubicBezTo>
                    <a:cubicBezTo>
                      <a:pt x="300" y="289"/>
                      <a:pt x="304" y="285"/>
                      <a:pt x="304" y="279"/>
                    </a:cubicBezTo>
                    <a:cubicBezTo>
                      <a:pt x="304" y="274"/>
                      <a:pt x="301" y="271"/>
                      <a:pt x="295" y="268"/>
                    </a:cubicBezTo>
                    <a:lnTo>
                      <a:pt x="33" y="144"/>
                    </a:lnTo>
                    <a:lnTo>
                      <a:pt x="295" y="2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4" name="Freeform 1575"/>
              <p:cNvSpPr/>
              <p:nvPr>
                <p:custDataLst>
                  <p:tags r:id="rId111"/>
                </p:custDataLst>
              </p:nvPr>
            </p:nvSpPr>
            <p:spPr bwMode="auto">
              <a:xfrm>
                <a:off x="3189288" y="4654550"/>
                <a:ext cx="107950" cy="220663"/>
              </a:xfrm>
              <a:custGeom>
                <a:avLst/>
                <a:gdLst>
                  <a:gd name="T0" fmla="*/ 102 w 164"/>
                  <a:gd name="T1" fmla="*/ 13 h 332"/>
                  <a:gd name="T2" fmla="*/ 90 w 164"/>
                  <a:gd name="T3" fmla="*/ 0 h 332"/>
                  <a:gd name="T4" fmla="*/ 0 w 164"/>
                  <a:gd name="T5" fmla="*/ 32 h 332"/>
                  <a:gd name="T6" fmla="*/ 0 w 164"/>
                  <a:gd name="T7" fmla="*/ 47 h 332"/>
                  <a:gd name="T8" fmla="*/ 65 w 164"/>
                  <a:gd name="T9" fmla="*/ 34 h 332"/>
                  <a:gd name="T10" fmla="*/ 65 w 164"/>
                  <a:gd name="T11" fmla="*/ 293 h 332"/>
                  <a:gd name="T12" fmla="*/ 19 w 164"/>
                  <a:gd name="T13" fmla="*/ 317 h 332"/>
                  <a:gd name="T14" fmla="*/ 3 w 164"/>
                  <a:gd name="T15" fmla="*/ 317 h 332"/>
                  <a:gd name="T16" fmla="*/ 3 w 164"/>
                  <a:gd name="T17" fmla="*/ 332 h 332"/>
                  <a:gd name="T18" fmla="*/ 83 w 164"/>
                  <a:gd name="T19" fmla="*/ 331 h 332"/>
                  <a:gd name="T20" fmla="*/ 164 w 164"/>
                  <a:gd name="T21" fmla="*/ 332 h 332"/>
                  <a:gd name="T22" fmla="*/ 164 w 164"/>
                  <a:gd name="T23" fmla="*/ 317 h 332"/>
                  <a:gd name="T24" fmla="*/ 148 w 164"/>
                  <a:gd name="T25" fmla="*/ 317 h 332"/>
                  <a:gd name="T26" fmla="*/ 102 w 164"/>
                  <a:gd name="T27" fmla="*/ 293 h 332"/>
                  <a:gd name="T28" fmla="*/ 102 w 164"/>
                  <a:gd name="T29" fmla="*/ 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4" h="332">
                    <a:moveTo>
                      <a:pt x="102" y="13"/>
                    </a:moveTo>
                    <a:cubicBezTo>
                      <a:pt x="102" y="1"/>
                      <a:pt x="102" y="0"/>
                      <a:pt x="90" y="0"/>
                    </a:cubicBezTo>
                    <a:cubicBezTo>
                      <a:pt x="60" y="32"/>
                      <a:pt x="16" y="32"/>
                      <a:pt x="0" y="32"/>
                    </a:cubicBezTo>
                    <a:lnTo>
                      <a:pt x="0" y="47"/>
                    </a:lnTo>
                    <a:cubicBezTo>
                      <a:pt x="10" y="47"/>
                      <a:pt x="39" y="47"/>
                      <a:pt x="65" y="34"/>
                    </a:cubicBezTo>
                    <a:lnTo>
                      <a:pt x="65" y="293"/>
                    </a:lnTo>
                    <a:cubicBezTo>
                      <a:pt x="65" y="311"/>
                      <a:pt x="64" y="317"/>
                      <a:pt x="19" y="317"/>
                    </a:cubicBezTo>
                    <a:lnTo>
                      <a:pt x="3" y="317"/>
                    </a:lnTo>
                    <a:lnTo>
                      <a:pt x="3" y="332"/>
                    </a:lnTo>
                    <a:cubicBezTo>
                      <a:pt x="20" y="331"/>
                      <a:pt x="64" y="331"/>
                      <a:pt x="83" y="331"/>
                    </a:cubicBezTo>
                    <a:cubicBezTo>
                      <a:pt x="103" y="331"/>
                      <a:pt x="147" y="331"/>
                      <a:pt x="164" y="332"/>
                    </a:cubicBezTo>
                    <a:lnTo>
                      <a:pt x="164" y="317"/>
                    </a:lnTo>
                    <a:lnTo>
                      <a:pt x="148" y="317"/>
                    </a:lnTo>
                    <a:cubicBezTo>
                      <a:pt x="103" y="317"/>
                      <a:pt x="102" y="311"/>
                      <a:pt x="102" y="293"/>
                    </a:cubicBezTo>
                    <a:lnTo>
                      <a:pt x="102" y="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5" name="Freeform 1576"/>
              <p:cNvSpPr/>
              <p:nvPr>
                <p:custDataLst>
                  <p:tags r:id="rId112"/>
                </p:custDataLst>
              </p:nvPr>
            </p:nvSpPr>
            <p:spPr bwMode="auto">
              <a:xfrm>
                <a:off x="3341688" y="4841875"/>
                <a:ext cx="46038" cy="79375"/>
              </a:xfrm>
              <a:custGeom>
                <a:avLst/>
                <a:gdLst>
                  <a:gd name="T0" fmla="*/ 14 w 70"/>
                  <a:gd name="T1" fmla="*/ 121 h 121"/>
                  <a:gd name="T2" fmla="*/ 70 w 70"/>
                  <a:gd name="T3" fmla="*/ 45 h 121"/>
                  <a:gd name="T4" fmla="*/ 30 w 70"/>
                  <a:gd name="T5" fmla="*/ 0 h 121"/>
                  <a:gd name="T6" fmla="*/ 0 w 70"/>
                  <a:gd name="T7" fmla="*/ 29 h 121"/>
                  <a:gd name="T8" fmla="*/ 30 w 70"/>
                  <a:gd name="T9" fmla="*/ 54 h 121"/>
                  <a:gd name="T10" fmla="*/ 39 w 70"/>
                  <a:gd name="T11" fmla="*/ 53 h 121"/>
                  <a:gd name="T12" fmla="*/ 43 w 70"/>
                  <a:gd name="T13" fmla="*/ 52 h 121"/>
                  <a:gd name="T14" fmla="*/ 50 w 70"/>
                  <a:gd name="T15" fmla="*/ 59 h 121"/>
                  <a:gd name="T16" fmla="*/ 9 w 70"/>
                  <a:gd name="T17" fmla="*/ 112 h 121"/>
                  <a:gd name="T18" fmla="*/ 14 w 70"/>
                  <a:gd name="T1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" h="121">
                    <a:moveTo>
                      <a:pt x="14" y="121"/>
                    </a:moveTo>
                    <a:cubicBezTo>
                      <a:pt x="47" y="105"/>
                      <a:pt x="70" y="75"/>
                      <a:pt x="70" y="45"/>
                    </a:cubicBezTo>
                    <a:cubicBezTo>
                      <a:pt x="70" y="20"/>
                      <a:pt x="52" y="0"/>
                      <a:pt x="30" y="0"/>
                    </a:cubicBezTo>
                    <a:cubicBezTo>
                      <a:pt x="12" y="0"/>
                      <a:pt x="0" y="12"/>
                      <a:pt x="0" y="29"/>
                    </a:cubicBezTo>
                    <a:cubicBezTo>
                      <a:pt x="0" y="45"/>
                      <a:pt x="12" y="54"/>
                      <a:pt x="30" y="54"/>
                    </a:cubicBezTo>
                    <a:cubicBezTo>
                      <a:pt x="33" y="54"/>
                      <a:pt x="36" y="54"/>
                      <a:pt x="39" y="53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7" y="52"/>
                      <a:pt x="50" y="55"/>
                      <a:pt x="50" y="59"/>
                    </a:cubicBezTo>
                    <a:cubicBezTo>
                      <a:pt x="50" y="75"/>
                      <a:pt x="36" y="93"/>
                      <a:pt x="9" y="112"/>
                    </a:cubicBezTo>
                    <a:lnTo>
                      <a:pt x="14" y="12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6" name="Freeform 1577"/>
              <p:cNvSpPr>
                <a:spLocks noEditPoints="1"/>
              </p:cNvSpPr>
              <p:nvPr>
                <p:custDataLst>
                  <p:tags r:id="rId113"/>
                </p:custDataLst>
              </p:nvPr>
            </p:nvSpPr>
            <p:spPr bwMode="auto">
              <a:xfrm>
                <a:off x="2162176" y="5127625"/>
                <a:ext cx="190500" cy="225425"/>
              </a:xfrm>
              <a:custGeom>
                <a:avLst/>
                <a:gdLst>
                  <a:gd name="T0" fmla="*/ 123 w 291"/>
                  <a:gd name="T1" fmla="*/ 188 h 341"/>
                  <a:gd name="T2" fmla="*/ 136 w 291"/>
                  <a:gd name="T3" fmla="*/ 188 h 341"/>
                  <a:gd name="T4" fmla="*/ 153 w 291"/>
                  <a:gd name="T5" fmla="*/ 188 h 341"/>
                  <a:gd name="T6" fmla="*/ 291 w 291"/>
                  <a:gd name="T7" fmla="*/ 93 h 341"/>
                  <a:gd name="T8" fmla="*/ 163 w 291"/>
                  <a:gd name="T9" fmla="*/ 0 h 341"/>
                  <a:gd name="T10" fmla="*/ 17 w 291"/>
                  <a:gd name="T11" fmla="*/ 0 h 341"/>
                  <a:gd name="T12" fmla="*/ 0 w 291"/>
                  <a:gd name="T13" fmla="*/ 8 h 341"/>
                  <a:gd name="T14" fmla="*/ 14 w 291"/>
                  <a:gd name="T15" fmla="*/ 17 h 341"/>
                  <a:gd name="T16" fmla="*/ 42 w 291"/>
                  <a:gd name="T17" fmla="*/ 45 h 341"/>
                  <a:gd name="T18" fmla="*/ 42 w 291"/>
                  <a:gd name="T19" fmla="*/ 295 h 341"/>
                  <a:gd name="T20" fmla="*/ 14 w 291"/>
                  <a:gd name="T21" fmla="*/ 324 h 341"/>
                  <a:gd name="T22" fmla="*/ 0 w 291"/>
                  <a:gd name="T23" fmla="*/ 332 h 341"/>
                  <a:gd name="T24" fmla="*/ 17 w 291"/>
                  <a:gd name="T25" fmla="*/ 341 h 341"/>
                  <a:gd name="T26" fmla="*/ 151 w 291"/>
                  <a:gd name="T27" fmla="*/ 341 h 341"/>
                  <a:gd name="T28" fmla="*/ 167 w 291"/>
                  <a:gd name="T29" fmla="*/ 332 h 341"/>
                  <a:gd name="T30" fmla="*/ 153 w 291"/>
                  <a:gd name="T31" fmla="*/ 324 h 341"/>
                  <a:gd name="T32" fmla="*/ 123 w 291"/>
                  <a:gd name="T33" fmla="*/ 295 h 341"/>
                  <a:gd name="T34" fmla="*/ 123 w 291"/>
                  <a:gd name="T35" fmla="*/ 188 h 341"/>
                  <a:gd name="T36" fmla="*/ 205 w 291"/>
                  <a:gd name="T37" fmla="*/ 165 h 341"/>
                  <a:gd name="T38" fmla="*/ 223 w 291"/>
                  <a:gd name="T39" fmla="*/ 93 h 341"/>
                  <a:gd name="T40" fmla="*/ 207 w 291"/>
                  <a:gd name="T41" fmla="*/ 21 h 341"/>
                  <a:gd name="T42" fmla="*/ 274 w 291"/>
                  <a:gd name="T43" fmla="*/ 93 h 341"/>
                  <a:gd name="T44" fmla="*/ 205 w 291"/>
                  <a:gd name="T45" fmla="*/ 165 h 341"/>
                  <a:gd name="T46" fmla="*/ 123 w 291"/>
                  <a:gd name="T47" fmla="*/ 44 h 341"/>
                  <a:gd name="T48" fmla="*/ 153 w 291"/>
                  <a:gd name="T49" fmla="*/ 17 h 341"/>
                  <a:gd name="T50" fmla="*/ 205 w 291"/>
                  <a:gd name="T51" fmla="*/ 93 h 341"/>
                  <a:gd name="T52" fmla="*/ 148 w 291"/>
                  <a:gd name="T53" fmla="*/ 170 h 341"/>
                  <a:gd name="T54" fmla="*/ 123 w 291"/>
                  <a:gd name="T55" fmla="*/ 170 h 341"/>
                  <a:gd name="T56" fmla="*/ 123 w 291"/>
                  <a:gd name="T57" fmla="*/ 44 h 341"/>
                  <a:gd name="T58" fmla="*/ 55 w 291"/>
                  <a:gd name="T59" fmla="*/ 324 h 341"/>
                  <a:gd name="T60" fmla="*/ 59 w 291"/>
                  <a:gd name="T61" fmla="*/ 296 h 341"/>
                  <a:gd name="T62" fmla="*/ 59 w 291"/>
                  <a:gd name="T63" fmla="*/ 44 h 341"/>
                  <a:gd name="T64" fmla="*/ 55 w 291"/>
                  <a:gd name="T65" fmla="*/ 17 h 341"/>
                  <a:gd name="T66" fmla="*/ 112 w 291"/>
                  <a:gd name="T67" fmla="*/ 17 h 341"/>
                  <a:gd name="T68" fmla="*/ 106 w 291"/>
                  <a:gd name="T69" fmla="*/ 42 h 341"/>
                  <a:gd name="T70" fmla="*/ 106 w 291"/>
                  <a:gd name="T71" fmla="*/ 296 h 341"/>
                  <a:gd name="T72" fmla="*/ 110 w 291"/>
                  <a:gd name="T73" fmla="*/ 324 h 341"/>
                  <a:gd name="T74" fmla="*/ 55 w 291"/>
                  <a:gd name="T75" fmla="*/ 32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1" h="341">
                    <a:moveTo>
                      <a:pt x="123" y="188"/>
                    </a:moveTo>
                    <a:cubicBezTo>
                      <a:pt x="125" y="188"/>
                      <a:pt x="135" y="188"/>
                      <a:pt x="136" y="188"/>
                    </a:cubicBezTo>
                    <a:lnTo>
                      <a:pt x="153" y="188"/>
                    </a:lnTo>
                    <a:cubicBezTo>
                      <a:pt x="255" y="188"/>
                      <a:pt x="291" y="141"/>
                      <a:pt x="291" y="93"/>
                    </a:cubicBezTo>
                    <a:cubicBezTo>
                      <a:pt x="291" y="22"/>
                      <a:pt x="227" y="0"/>
                      <a:pt x="163" y="0"/>
                    </a:cubicBezTo>
                    <a:lnTo>
                      <a:pt x="17" y="0"/>
                    </a:lnTo>
                    <a:cubicBezTo>
                      <a:pt x="8" y="0"/>
                      <a:pt x="0" y="0"/>
                      <a:pt x="0" y="8"/>
                    </a:cubicBezTo>
                    <a:cubicBezTo>
                      <a:pt x="0" y="17"/>
                      <a:pt x="10" y="17"/>
                      <a:pt x="14" y="17"/>
                    </a:cubicBezTo>
                    <a:cubicBezTo>
                      <a:pt x="40" y="17"/>
                      <a:pt x="42" y="21"/>
                      <a:pt x="42" y="45"/>
                    </a:cubicBezTo>
                    <a:lnTo>
                      <a:pt x="42" y="295"/>
                    </a:lnTo>
                    <a:cubicBezTo>
                      <a:pt x="42" y="320"/>
                      <a:pt x="40" y="324"/>
                      <a:pt x="14" y="324"/>
                    </a:cubicBezTo>
                    <a:cubicBezTo>
                      <a:pt x="9" y="324"/>
                      <a:pt x="0" y="324"/>
                      <a:pt x="0" y="332"/>
                    </a:cubicBezTo>
                    <a:cubicBezTo>
                      <a:pt x="0" y="341"/>
                      <a:pt x="8" y="341"/>
                      <a:pt x="17" y="341"/>
                    </a:cubicBezTo>
                    <a:lnTo>
                      <a:pt x="151" y="341"/>
                    </a:lnTo>
                    <a:cubicBezTo>
                      <a:pt x="160" y="341"/>
                      <a:pt x="167" y="341"/>
                      <a:pt x="167" y="332"/>
                    </a:cubicBezTo>
                    <a:cubicBezTo>
                      <a:pt x="167" y="324"/>
                      <a:pt x="159" y="324"/>
                      <a:pt x="153" y="324"/>
                    </a:cubicBezTo>
                    <a:cubicBezTo>
                      <a:pt x="125" y="324"/>
                      <a:pt x="123" y="320"/>
                      <a:pt x="123" y="295"/>
                    </a:cubicBezTo>
                    <a:lnTo>
                      <a:pt x="123" y="188"/>
                    </a:lnTo>
                    <a:close/>
                    <a:moveTo>
                      <a:pt x="205" y="165"/>
                    </a:moveTo>
                    <a:cubicBezTo>
                      <a:pt x="221" y="144"/>
                      <a:pt x="223" y="113"/>
                      <a:pt x="223" y="93"/>
                    </a:cubicBezTo>
                    <a:cubicBezTo>
                      <a:pt x="223" y="66"/>
                      <a:pt x="220" y="40"/>
                      <a:pt x="207" y="21"/>
                    </a:cubicBezTo>
                    <a:cubicBezTo>
                      <a:pt x="235" y="28"/>
                      <a:pt x="274" y="43"/>
                      <a:pt x="274" y="93"/>
                    </a:cubicBezTo>
                    <a:cubicBezTo>
                      <a:pt x="274" y="128"/>
                      <a:pt x="251" y="154"/>
                      <a:pt x="205" y="165"/>
                    </a:cubicBezTo>
                    <a:close/>
                    <a:moveTo>
                      <a:pt x="123" y="44"/>
                    </a:moveTo>
                    <a:cubicBezTo>
                      <a:pt x="123" y="34"/>
                      <a:pt x="123" y="17"/>
                      <a:pt x="153" y="17"/>
                    </a:cubicBezTo>
                    <a:cubicBezTo>
                      <a:pt x="189" y="17"/>
                      <a:pt x="205" y="30"/>
                      <a:pt x="205" y="93"/>
                    </a:cubicBezTo>
                    <a:cubicBezTo>
                      <a:pt x="205" y="164"/>
                      <a:pt x="179" y="170"/>
                      <a:pt x="148" y="170"/>
                    </a:cubicBezTo>
                    <a:lnTo>
                      <a:pt x="123" y="170"/>
                    </a:lnTo>
                    <a:lnTo>
                      <a:pt x="123" y="44"/>
                    </a:lnTo>
                    <a:close/>
                    <a:moveTo>
                      <a:pt x="55" y="324"/>
                    </a:moveTo>
                    <a:cubicBezTo>
                      <a:pt x="59" y="315"/>
                      <a:pt x="59" y="303"/>
                      <a:pt x="59" y="296"/>
                    </a:cubicBezTo>
                    <a:lnTo>
                      <a:pt x="59" y="44"/>
                    </a:lnTo>
                    <a:cubicBezTo>
                      <a:pt x="59" y="38"/>
                      <a:pt x="59" y="26"/>
                      <a:pt x="55" y="17"/>
                    </a:cubicBezTo>
                    <a:lnTo>
                      <a:pt x="112" y="17"/>
                    </a:lnTo>
                    <a:cubicBezTo>
                      <a:pt x="106" y="25"/>
                      <a:pt x="106" y="35"/>
                      <a:pt x="106" y="42"/>
                    </a:cubicBezTo>
                    <a:lnTo>
                      <a:pt x="106" y="296"/>
                    </a:lnTo>
                    <a:cubicBezTo>
                      <a:pt x="106" y="301"/>
                      <a:pt x="106" y="315"/>
                      <a:pt x="110" y="324"/>
                    </a:cubicBezTo>
                    <a:lnTo>
                      <a:pt x="55" y="32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7" name="Freeform 1578"/>
              <p:cNvSpPr/>
              <p:nvPr>
                <p:custDataLst>
                  <p:tags r:id="rId114"/>
                </p:custDataLst>
              </p:nvPr>
            </p:nvSpPr>
            <p:spPr bwMode="auto">
              <a:xfrm>
                <a:off x="2389188" y="5105400"/>
                <a:ext cx="76200" cy="331788"/>
              </a:xfrm>
              <a:custGeom>
                <a:avLst/>
                <a:gdLst>
                  <a:gd name="T0" fmla="*/ 116 w 116"/>
                  <a:gd name="T1" fmla="*/ 494 h 499"/>
                  <a:gd name="T2" fmla="*/ 107 w 116"/>
                  <a:gd name="T3" fmla="*/ 483 h 499"/>
                  <a:gd name="T4" fmla="*/ 29 w 116"/>
                  <a:gd name="T5" fmla="*/ 249 h 499"/>
                  <a:gd name="T6" fmla="*/ 109 w 116"/>
                  <a:gd name="T7" fmla="*/ 14 h 499"/>
                  <a:gd name="T8" fmla="*/ 116 w 116"/>
                  <a:gd name="T9" fmla="*/ 5 h 499"/>
                  <a:gd name="T10" fmla="*/ 111 w 116"/>
                  <a:gd name="T11" fmla="*/ 0 h 499"/>
                  <a:gd name="T12" fmla="*/ 32 w 116"/>
                  <a:gd name="T13" fmla="*/ 97 h 499"/>
                  <a:gd name="T14" fmla="*/ 0 w 116"/>
                  <a:gd name="T15" fmla="*/ 249 h 499"/>
                  <a:gd name="T16" fmla="*/ 33 w 116"/>
                  <a:gd name="T17" fmla="*/ 405 h 499"/>
                  <a:gd name="T18" fmla="*/ 111 w 116"/>
                  <a:gd name="T19" fmla="*/ 499 h 499"/>
                  <a:gd name="T20" fmla="*/ 116 w 116"/>
                  <a:gd name="T21" fmla="*/ 49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494"/>
                    </a:moveTo>
                    <a:cubicBezTo>
                      <a:pt x="116" y="492"/>
                      <a:pt x="116" y="491"/>
                      <a:pt x="107" y="483"/>
                    </a:cubicBezTo>
                    <a:cubicBezTo>
                      <a:pt x="45" y="420"/>
                      <a:pt x="29" y="326"/>
                      <a:pt x="29" y="249"/>
                    </a:cubicBezTo>
                    <a:cubicBezTo>
                      <a:pt x="29" y="163"/>
                      <a:pt x="48" y="76"/>
                      <a:pt x="109" y="14"/>
                    </a:cubicBezTo>
                    <a:cubicBezTo>
                      <a:pt x="116" y="8"/>
                      <a:pt x="116" y="7"/>
                      <a:pt x="116" y="5"/>
                    </a:cubicBezTo>
                    <a:cubicBezTo>
                      <a:pt x="116" y="2"/>
                      <a:pt x="114" y="0"/>
                      <a:pt x="111" y="0"/>
                    </a:cubicBezTo>
                    <a:cubicBezTo>
                      <a:pt x="106" y="0"/>
                      <a:pt x="61" y="34"/>
                      <a:pt x="32" y="97"/>
                    </a:cubicBezTo>
                    <a:cubicBezTo>
                      <a:pt x="6" y="152"/>
                      <a:pt x="0" y="208"/>
                      <a:pt x="0" y="249"/>
                    </a:cubicBezTo>
                    <a:cubicBezTo>
                      <a:pt x="0" y="288"/>
                      <a:pt x="6" y="349"/>
                      <a:pt x="33" y="405"/>
                    </a:cubicBezTo>
                    <a:cubicBezTo>
                      <a:pt x="63" y="466"/>
                      <a:pt x="106" y="499"/>
                      <a:pt x="111" y="499"/>
                    </a:cubicBezTo>
                    <a:cubicBezTo>
                      <a:pt x="114" y="499"/>
                      <a:pt x="116" y="497"/>
                      <a:pt x="116" y="49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8" name="Freeform 1579"/>
              <p:cNvSpPr/>
              <p:nvPr>
                <p:custDataLst>
                  <p:tags r:id="rId115"/>
                </p:custDataLst>
              </p:nvPr>
            </p:nvSpPr>
            <p:spPr bwMode="auto">
              <a:xfrm>
                <a:off x="2492376" y="5127625"/>
                <a:ext cx="269875" cy="225425"/>
              </a:xfrm>
              <a:custGeom>
                <a:avLst/>
                <a:gdLst>
                  <a:gd name="T0" fmla="*/ 228 w 411"/>
                  <a:gd name="T1" fmla="*/ 135 h 340"/>
                  <a:gd name="T2" fmla="*/ 187 w 411"/>
                  <a:gd name="T3" fmla="*/ 36 h 340"/>
                  <a:gd name="T4" fmla="*/ 184 w 411"/>
                  <a:gd name="T5" fmla="*/ 29 h 340"/>
                  <a:gd name="T6" fmla="*/ 213 w 411"/>
                  <a:gd name="T7" fmla="*/ 15 h 340"/>
                  <a:gd name="T8" fmla="*/ 223 w 411"/>
                  <a:gd name="T9" fmla="*/ 6 h 340"/>
                  <a:gd name="T10" fmla="*/ 216 w 411"/>
                  <a:gd name="T11" fmla="*/ 0 h 340"/>
                  <a:gd name="T12" fmla="*/ 153 w 411"/>
                  <a:gd name="T13" fmla="*/ 1 h 340"/>
                  <a:gd name="T14" fmla="*/ 97 w 411"/>
                  <a:gd name="T15" fmla="*/ 0 h 340"/>
                  <a:gd name="T16" fmla="*/ 88 w 411"/>
                  <a:gd name="T17" fmla="*/ 10 h 340"/>
                  <a:gd name="T18" fmla="*/ 100 w 411"/>
                  <a:gd name="T19" fmla="*/ 15 h 340"/>
                  <a:gd name="T20" fmla="*/ 137 w 411"/>
                  <a:gd name="T21" fmla="*/ 31 h 340"/>
                  <a:gd name="T22" fmla="*/ 196 w 411"/>
                  <a:gd name="T23" fmla="*/ 170 h 340"/>
                  <a:gd name="T24" fmla="*/ 91 w 411"/>
                  <a:gd name="T25" fmla="*/ 283 h 340"/>
                  <a:gd name="T26" fmla="*/ 84 w 411"/>
                  <a:gd name="T27" fmla="*/ 289 h 340"/>
                  <a:gd name="T28" fmla="*/ 11 w 411"/>
                  <a:gd name="T29" fmla="*/ 325 h 340"/>
                  <a:gd name="T30" fmla="*/ 0 w 411"/>
                  <a:gd name="T31" fmla="*/ 335 h 340"/>
                  <a:gd name="T32" fmla="*/ 7 w 411"/>
                  <a:gd name="T33" fmla="*/ 340 h 340"/>
                  <a:gd name="T34" fmla="*/ 53 w 411"/>
                  <a:gd name="T35" fmla="*/ 339 h 340"/>
                  <a:gd name="T36" fmla="*/ 109 w 411"/>
                  <a:gd name="T37" fmla="*/ 340 h 340"/>
                  <a:gd name="T38" fmla="*/ 118 w 411"/>
                  <a:gd name="T39" fmla="*/ 330 h 340"/>
                  <a:gd name="T40" fmla="*/ 112 w 411"/>
                  <a:gd name="T41" fmla="*/ 325 h 340"/>
                  <a:gd name="T42" fmla="*/ 92 w 411"/>
                  <a:gd name="T43" fmla="*/ 309 h 340"/>
                  <a:gd name="T44" fmla="*/ 106 w 411"/>
                  <a:gd name="T45" fmla="*/ 287 h 340"/>
                  <a:gd name="T46" fmla="*/ 157 w 411"/>
                  <a:gd name="T47" fmla="*/ 233 h 340"/>
                  <a:gd name="T48" fmla="*/ 202 w 411"/>
                  <a:gd name="T49" fmla="*/ 184 h 340"/>
                  <a:gd name="T50" fmla="*/ 252 w 411"/>
                  <a:gd name="T51" fmla="*/ 303 h 340"/>
                  <a:gd name="T52" fmla="*/ 254 w 411"/>
                  <a:gd name="T53" fmla="*/ 310 h 340"/>
                  <a:gd name="T54" fmla="*/ 225 w 411"/>
                  <a:gd name="T55" fmla="*/ 325 h 340"/>
                  <a:gd name="T56" fmla="*/ 215 w 411"/>
                  <a:gd name="T57" fmla="*/ 334 h 340"/>
                  <a:gd name="T58" fmla="*/ 223 w 411"/>
                  <a:gd name="T59" fmla="*/ 340 h 340"/>
                  <a:gd name="T60" fmla="*/ 286 w 411"/>
                  <a:gd name="T61" fmla="*/ 339 h 340"/>
                  <a:gd name="T62" fmla="*/ 341 w 411"/>
                  <a:gd name="T63" fmla="*/ 340 h 340"/>
                  <a:gd name="T64" fmla="*/ 351 w 411"/>
                  <a:gd name="T65" fmla="*/ 331 h 340"/>
                  <a:gd name="T66" fmla="*/ 342 w 411"/>
                  <a:gd name="T67" fmla="*/ 325 h 340"/>
                  <a:gd name="T68" fmla="*/ 299 w 411"/>
                  <a:gd name="T69" fmla="*/ 303 h 340"/>
                  <a:gd name="T70" fmla="*/ 234 w 411"/>
                  <a:gd name="T71" fmla="*/ 149 h 340"/>
                  <a:gd name="T72" fmla="*/ 337 w 411"/>
                  <a:gd name="T73" fmla="*/ 40 h 340"/>
                  <a:gd name="T74" fmla="*/ 400 w 411"/>
                  <a:gd name="T75" fmla="*/ 15 h 340"/>
                  <a:gd name="T76" fmla="*/ 411 w 411"/>
                  <a:gd name="T77" fmla="*/ 5 h 340"/>
                  <a:gd name="T78" fmla="*/ 404 w 411"/>
                  <a:gd name="T79" fmla="*/ 0 h 340"/>
                  <a:gd name="T80" fmla="*/ 358 w 411"/>
                  <a:gd name="T81" fmla="*/ 1 h 340"/>
                  <a:gd name="T82" fmla="*/ 302 w 411"/>
                  <a:gd name="T83" fmla="*/ 0 h 340"/>
                  <a:gd name="T84" fmla="*/ 293 w 411"/>
                  <a:gd name="T85" fmla="*/ 10 h 340"/>
                  <a:gd name="T86" fmla="*/ 299 w 411"/>
                  <a:gd name="T87" fmla="*/ 15 h 340"/>
                  <a:gd name="T88" fmla="*/ 319 w 411"/>
                  <a:gd name="T89" fmla="*/ 30 h 340"/>
                  <a:gd name="T90" fmla="*/ 309 w 411"/>
                  <a:gd name="T91" fmla="*/ 48 h 340"/>
                  <a:gd name="T92" fmla="*/ 228 w 411"/>
                  <a:gd name="T93" fmla="*/ 135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0">
                    <a:moveTo>
                      <a:pt x="228" y="135"/>
                    </a:moveTo>
                    <a:lnTo>
                      <a:pt x="187" y="36"/>
                    </a:lnTo>
                    <a:cubicBezTo>
                      <a:pt x="185" y="32"/>
                      <a:pt x="184" y="30"/>
                      <a:pt x="184" y="29"/>
                    </a:cubicBezTo>
                    <a:cubicBezTo>
                      <a:pt x="184" y="26"/>
                      <a:pt x="193" y="17"/>
                      <a:pt x="213" y="15"/>
                    </a:cubicBezTo>
                    <a:cubicBezTo>
                      <a:pt x="218" y="14"/>
                      <a:pt x="223" y="14"/>
                      <a:pt x="223" y="6"/>
                    </a:cubicBezTo>
                    <a:cubicBezTo>
                      <a:pt x="223" y="0"/>
                      <a:pt x="217" y="0"/>
                      <a:pt x="216" y="0"/>
                    </a:cubicBezTo>
                    <a:cubicBezTo>
                      <a:pt x="196" y="0"/>
                      <a:pt x="174" y="1"/>
                      <a:pt x="153" y="1"/>
                    </a:cubicBezTo>
                    <a:cubicBezTo>
                      <a:pt x="141" y="1"/>
                      <a:pt x="110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5"/>
                      <a:pt x="93" y="15"/>
                      <a:pt x="100" y="15"/>
                    </a:cubicBezTo>
                    <a:cubicBezTo>
                      <a:pt x="130" y="15"/>
                      <a:pt x="133" y="20"/>
                      <a:pt x="137" y="31"/>
                    </a:cubicBezTo>
                    <a:lnTo>
                      <a:pt x="196" y="170"/>
                    </a:lnTo>
                    <a:lnTo>
                      <a:pt x="91" y="283"/>
                    </a:lnTo>
                    <a:lnTo>
                      <a:pt x="84" y="289"/>
                    </a:lnTo>
                    <a:cubicBezTo>
                      <a:pt x="60" y="315"/>
                      <a:pt x="36" y="323"/>
                      <a:pt x="11" y="325"/>
                    </a:cubicBezTo>
                    <a:cubicBezTo>
                      <a:pt x="5" y="325"/>
                      <a:pt x="0" y="325"/>
                      <a:pt x="0" y="335"/>
                    </a:cubicBezTo>
                    <a:cubicBezTo>
                      <a:pt x="0" y="335"/>
                      <a:pt x="0" y="340"/>
                      <a:pt x="7" y="340"/>
                    </a:cubicBezTo>
                    <a:cubicBezTo>
                      <a:pt x="22" y="340"/>
                      <a:pt x="38" y="339"/>
                      <a:pt x="53" y="339"/>
                    </a:cubicBezTo>
                    <a:cubicBezTo>
                      <a:pt x="72" y="339"/>
                      <a:pt x="91" y="340"/>
                      <a:pt x="109" y="340"/>
                    </a:cubicBezTo>
                    <a:cubicBezTo>
                      <a:pt x="112" y="340"/>
                      <a:pt x="118" y="340"/>
                      <a:pt x="118" y="330"/>
                    </a:cubicBezTo>
                    <a:cubicBezTo>
                      <a:pt x="118" y="325"/>
                      <a:pt x="113" y="325"/>
                      <a:pt x="112" y="325"/>
                    </a:cubicBezTo>
                    <a:cubicBezTo>
                      <a:pt x="108" y="324"/>
                      <a:pt x="92" y="323"/>
                      <a:pt x="92" y="309"/>
                    </a:cubicBezTo>
                    <a:cubicBezTo>
                      <a:pt x="92" y="301"/>
                      <a:pt x="100" y="293"/>
                      <a:pt x="106" y="287"/>
                    </a:cubicBezTo>
                    <a:lnTo>
                      <a:pt x="157" y="233"/>
                    </a:lnTo>
                    <a:lnTo>
                      <a:pt x="202" y="184"/>
                    </a:lnTo>
                    <a:lnTo>
                      <a:pt x="252" y="303"/>
                    </a:lnTo>
                    <a:cubicBezTo>
                      <a:pt x="254" y="309"/>
                      <a:pt x="254" y="309"/>
                      <a:pt x="254" y="310"/>
                    </a:cubicBezTo>
                    <a:cubicBezTo>
                      <a:pt x="254" y="314"/>
                      <a:pt x="245" y="323"/>
                      <a:pt x="225" y="325"/>
                    </a:cubicBezTo>
                    <a:cubicBezTo>
                      <a:pt x="220" y="325"/>
                      <a:pt x="215" y="326"/>
                      <a:pt x="215" y="334"/>
                    </a:cubicBezTo>
                    <a:cubicBezTo>
                      <a:pt x="215" y="340"/>
                      <a:pt x="221" y="340"/>
                      <a:pt x="223" y="340"/>
                    </a:cubicBezTo>
                    <a:cubicBezTo>
                      <a:pt x="237" y="340"/>
                      <a:pt x="272" y="339"/>
                      <a:pt x="286" y="339"/>
                    </a:cubicBezTo>
                    <a:cubicBezTo>
                      <a:pt x="298" y="339"/>
                      <a:pt x="329" y="340"/>
                      <a:pt x="341" y="340"/>
                    </a:cubicBezTo>
                    <a:cubicBezTo>
                      <a:pt x="345" y="340"/>
                      <a:pt x="351" y="340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8" y="324"/>
                      <a:pt x="307" y="323"/>
                      <a:pt x="299" y="303"/>
                    </a:cubicBezTo>
                    <a:cubicBezTo>
                      <a:pt x="279" y="256"/>
                      <a:pt x="246" y="179"/>
                      <a:pt x="234" y="149"/>
                    </a:cubicBezTo>
                    <a:cubicBezTo>
                      <a:pt x="268" y="114"/>
                      <a:pt x="321" y="54"/>
                      <a:pt x="337" y="40"/>
                    </a:cubicBezTo>
                    <a:cubicBezTo>
                      <a:pt x="351" y="28"/>
                      <a:pt x="370" y="16"/>
                      <a:pt x="400" y="15"/>
                    </a:cubicBezTo>
                    <a:cubicBezTo>
                      <a:pt x="406" y="14"/>
                      <a:pt x="411" y="14"/>
                      <a:pt x="411" y="5"/>
                    </a:cubicBezTo>
                    <a:cubicBezTo>
                      <a:pt x="411" y="5"/>
                      <a:pt x="411" y="0"/>
                      <a:pt x="404" y="0"/>
                    </a:cubicBezTo>
                    <a:cubicBezTo>
                      <a:pt x="390" y="0"/>
                      <a:pt x="373" y="1"/>
                      <a:pt x="358" y="1"/>
                    </a:cubicBezTo>
                    <a:cubicBezTo>
                      <a:pt x="339" y="1"/>
                      <a:pt x="320" y="0"/>
                      <a:pt x="302" y="0"/>
                    </a:cubicBezTo>
                    <a:cubicBezTo>
                      <a:pt x="299" y="0"/>
                      <a:pt x="293" y="0"/>
                      <a:pt x="293" y="10"/>
                    </a:cubicBezTo>
                    <a:cubicBezTo>
                      <a:pt x="293" y="13"/>
                      <a:pt x="295" y="14"/>
                      <a:pt x="299" y="15"/>
                    </a:cubicBezTo>
                    <a:cubicBezTo>
                      <a:pt x="303" y="15"/>
                      <a:pt x="319" y="16"/>
                      <a:pt x="319" y="30"/>
                    </a:cubicBezTo>
                    <a:cubicBezTo>
                      <a:pt x="319" y="37"/>
                      <a:pt x="313" y="44"/>
                      <a:pt x="309" y="48"/>
                    </a:cubicBezTo>
                    <a:lnTo>
                      <a:pt x="228" y="1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9" name="Freeform 1580"/>
              <p:cNvSpPr>
                <a:spLocks noEditPoints="1"/>
              </p:cNvSpPr>
              <p:nvPr>
                <p:custDataLst>
                  <p:tags r:id="rId116"/>
                </p:custDataLst>
              </p:nvPr>
            </p:nvSpPr>
            <p:spPr bwMode="auto">
              <a:xfrm>
                <a:off x="2898776" y="5143500"/>
                <a:ext cx="200025" cy="255588"/>
              </a:xfrm>
              <a:custGeom>
                <a:avLst/>
                <a:gdLst>
                  <a:gd name="T0" fmla="*/ 295 w 305"/>
                  <a:gd name="T1" fmla="*/ 21 h 385"/>
                  <a:gd name="T2" fmla="*/ 305 w 305"/>
                  <a:gd name="T3" fmla="*/ 10 h 385"/>
                  <a:gd name="T4" fmla="*/ 295 w 305"/>
                  <a:gd name="T5" fmla="*/ 0 h 385"/>
                  <a:gd name="T6" fmla="*/ 286 w 305"/>
                  <a:gd name="T7" fmla="*/ 3 h 385"/>
                  <a:gd name="T8" fmla="*/ 10 w 305"/>
                  <a:gd name="T9" fmla="*/ 133 h 385"/>
                  <a:gd name="T10" fmla="*/ 0 w 305"/>
                  <a:gd name="T11" fmla="*/ 145 h 385"/>
                  <a:gd name="T12" fmla="*/ 10 w 305"/>
                  <a:gd name="T13" fmla="*/ 156 h 385"/>
                  <a:gd name="T14" fmla="*/ 286 w 305"/>
                  <a:gd name="T15" fmla="*/ 285 h 385"/>
                  <a:gd name="T16" fmla="*/ 295 w 305"/>
                  <a:gd name="T17" fmla="*/ 289 h 385"/>
                  <a:gd name="T18" fmla="*/ 305 w 305"/>
                  <a:gd name="T19" fmla="*/ 279 h 385"/>
                  <a:gd name="T20" fmla="*/ 294 w 305"/>
                  <a:gd name="T21" fmla="*/ 267 h 385"/>
                  <a:gd name="T22" fmla="*/ 34 w 305"/>
                  <a:gd name="T23" fmla="*/ 145 h 385"/>
                  <a:gd name="T24" fmla="*/ 295 w 305"/>
                  <a:gd name="T25" fmla="*/ 21 h 385"/>
                  <a:gd name="T26" fmla="*/ 287 w 305"/>
                  <a:gd name="T27" fmla="*/ 385 h 385"/>
                  <a:gd name="T28" fmla="*/ 305 w 305"/>
                  <a:gd name="T29" fmla="*/ 375 h 385"/>
                  <a:gd name="T30" fmla="*/ 287 w 305"/>
                  <a:gd name="T31" fmla="*/ 365 h 385"/>
                  <a:gd name="T32" fmla="*/ 18 w 305"/>
                  <a:gd name="T33" fmla="*/ 365 h 385"/>
                  <a:gd name="T34" fmla="*/ 0 w 305"/>
                  <a:gd name="T35" fmla="*/ 375 h 385"/>
                  <a:gd name="T36" fmla="*/ 18 w 305"/>
                  <a:gd name="T37" fmla="*/ 385 h 385"/>
                  <a:gd name="T38" fmla="*/ 287 w 305"/>
                  <a:gd name="T3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5" h="385">
                    <a:moveTo>
                      <a:pt x="295" y="21"/>
                    </a:moveTo>
                    <a:cubicBezTo>
                      <a:pt x="301" y="18"/>
                      <a:pt x="305" y="16"/>
                      <a:pt x="305" y="10"/>
                    </a:cubicBezTo>
                    <a:cubicBezTo>
                      <a:pt x="305" y="4"/>
                      <a:pt x="301" y="0"/>
                      <a:pt x="295" y="0"/>
                    </a:cubicBezTo>
                    <a:cubicBezTo>
                      <a:pt x="292" y="0"/>
                      <a:pt x="288" y="2"/>
                      <a:pt x="286" y="3"/>
                    </a:cubicBezTo>
                    <a:lnTo>
                      <a:pt x="10" y="133"/>
                    </a:lnTo>
                    <a:cubicBezTo>
                      <a:pt x="2" y="137"/>
                      <a:pt x="0" y="141"/>
                      <a:pt x="0" y="145"/>
                    </a:cubicBezTo>
                    <a:cubicBezTo>
                      <a:pt x="0" y="149"/>
                      <a:pt x="3" y="153"/>
                      <a:pt x="10" y="156"/>
                    </a:cubicBezTo>
                    <a:lnTo>
                      <a:pt x="286" y="285"/>
                    </a:lnTo>
                    <a:cubicBezTo>
                      <a:pt x="292" y="289"/>
                      <a:pt x="293" y="289"/>
                      <a:pt x="295" y="289"/>
                    </a:cubicBezTo>
                    <a:cubicBezTo>
                      <a:pt x="300" y="289"/>
                      <a:pt x="305" y="284"/>
                      <a:pt x="305" y="279"/>
                    </a:cubicBezTo>
                    <a:cubicBezTo>
                      <a:pt x="305" y="274"/>
                      <a:pt x="303" y="271"/>
                      <a:pt x="294" y="267"/>
                    </a:cubicBezTo>
                    <a:lnTo>
                      <a:pt x="34" y="145"/>
                    </a:lnTo>
                    <a:lnTo>
                      <a:pt x="295" y="21"/>
                    </a:lnTo>
                    <a:close/>
                    <a:moveTo>
                      <a:pt x="287" y="385"/>
                    </a:moveTo>
                    <a:cubicBezTo>
                      <a:pt x="296" y="385"/>
                      <a:pt x="305" y="385"/>
                      <a:pt x="305" y="375"/>
                    </a:cubicBezTo>
                    <a:cubicBezTo>
                      <a:pt x="305" y="365"/>
                      <a:pt x="294" y="365"/>
                      <a:pt x="287" y="365"/>
                    </a:cubicBezTo>
                    <a:lnTo>
                      <a:pt x="18" y="365"/>
                    </a:lnTo>
                    <a:cubicBezTo>
                      <a:pt x="11" y="365"/>
                      <a:pt x="0" y="365"/>
                      <a:pt x="0" y="375"/>
                    </a:cubicBezTo>
                    <a:cubicBezTo>
                      <a:pt x="0" y="385"/>
                      <a:pt x="9" y="385"/>
                      <a:pt x="18" y="385"/>
                    </a:cubicBezTo>
                    <a:lnTo>
                      <a:pt x="287" y="38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0" name="Freeform 1581"/>
              <p:cNvSpPr/>
              <p:nvPr>
                <p:custDataLst>
                  <p:tags r:id="rId117"/>
                </p:custDataLst>
              </p:nvPr>
            </p:nvSpPr>
            <p:spPr bwMode="auto">
              <a:xfrm>
                <a:off x="3249613" y="5105400"/>
                <a:ext cx="76200" cy="331788"/>
              </a:xfrm>
              <a:custGeom>
                <a:avLst/>
                <a:gdLst>
                  <a:gd name="T0" fmla="*/ 116 w 116"/>
                  <a:gd name="T1" fmla="*/ 494 h 499"/>
                  <a:gd name="T2" fmla="*/ 107 w 116"/>
                  <a:gd name="T3" fmla="*/ 483 h 499"/>
                  <a:gd name="T4" fmla="*/ 29 w 116"/>
                  <a:gd name="T5" fmla="*/ 249 h 499"/>
                  <a:gd name="T6" fmla="*/ 109 w 116"/>
                  <a:gd name="T7" fmla="*/ 14 h 499"/>
                  <a:gd name="T8" fmla="*/ 116 w 116"/>
                  <a:gd name="T9" fmla="*/ 5 h 499"/>
                  <a:gd name="T10" fmla="*/ 111 w 116"/>
                  <a:gd name="T11" fmla="*/ 0 h 499"/>
                  <a:gd name="T12" fmla="*/ 31 w 116"/>
                  <a:gd name="T13" fmla="*/ 97 h 499"/>
                  <a:gd name="T14" fmla="*/ 0 w 116"/>
                  <a:gd name="T15" fmla="*/ 249 h 499"/>
                  <a:gd name="T16" fmla="*/ 33 w 116"/>
                  <a:gd name="T17" fmla="*/ 405 h 499"/>
                  <a:gd name="T18" fmla="*/ 111 w 116"/>
                  <a:gd name="T19" fmla="*/ 499 h 499"/>
                  <a:gd name="T20" fmla="*/ 116 w 116"/>
                  <a:gd name="T21" fmla="*/ 49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494"/>
                    </a:moveTo>
                    <a:cubicBezTo>
                      <a:pt x="116" y="492"/>
                      <a:pt x="116" y="491"/>
                      <a:pt x="107" y="483"/>
                    </a:cubicBezTo>
                    <a:cubicBezTo>
                      <a:pt x="45" y="420"/>
                      <a:pt x="29" y="326"/>
                      <a:pt x="29" y="249"/>
                    </a:cubicBezTo>
                    <a:cubicBezTo>
                      <a:pt x="29" y="163"/>
                      <a:pt x="48" y="76"/>
                      <a:pt x="109" y="14"/>
                    </a:cubicBezTo>
                    <a:cubicBezTo>
                      <a:pt x="116" y="8"/>
                      <a:pt x="116" y="7"/>
                      <a:pt x="116" y="5"/>
                    </a:cubicBezTo>
                    <a:cubicBezTo>
                      <a:pt x="116" y="2"/>
                      <a:pt x="114" y="0"/>
                      <a:pt x="111" y="0"/>
                    </a:cubicBezTo>
                    <a:cubicBezTo>
                      <a:pt x="106" y="0"/>
                      <a:pt x="61" y="34"/>
                      <a:pt x="31" y="97"/>
                    </a:cubicBezTo>
                    <a:cubicBezTo>
                      <a:pt x="6" y="152"/>
                      <a:pt x="0" y="208"/>
                      <a:pt x="0" y="249"/>
                    </a:cubicBezTo>
                    <a:cubicBezTo>
                      <a:pt x="0" y="288"/>
                      <a:pt x="5" y="349"/>
                      <a:pt x="33" y="405"/>
                    </a:cubicBezTo>
                    <a:cubicBezTo>
                      <a:pt x="63" y="466"/>
                      <a:pt x="106" y="499"/>
                      <a:pt x="111" y="499"/>
                    </a:cubicBezTo>
                    <a:cubicBezTo>
                      <a:pt x="114" y="499"/>
                      <a:pt x="116" y="497"/>
                      <a:pt x="116" y="49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1" name="Freeform 1582"/>
              <p:cNvSpPr/>
              <p:nvPr>
                <p:custDataLst>
                  <p:tags r:id="rId118"/>
                </p:custDataLst>
              </p:nvPr>
            </p:nvSpPr>
            <p:spPr bwMode="auto">
              <a:xfrm>
                <a:off x="3373438" y="5132388"/>
                <a:ext cx="107950" cy="220663"/>
              </a:xfrm>
              <a:custGeom>
                <a:avLst/>
                <a:gdLst>
                  <a:gd name="T0" fmla="*/ 102 w 164"/>
                  <a:gd name="T1" fmla="*/ 13 h 332"/>
                  <a:gd name="T2" fmla="*/ 91 w 164"/>
                  <a:gd name="T3" fmla="*/ 0 h 332"/>
                  <a:gd name="T4" fmla="*/ 0 w 164"/>
                  <a:gd name="T5" fmla="*/ 32 h 332"/>
                  <a:gd name="T6" fmla="*/ 0 w 164"/>
                  <a:gd name="T7" fmla="*/ 47 h 332"/>
                  <a:gd name="T8" fmla="*/ 65 w 164"/>
                  <a:gd name="T9" fmla="*/ 34 h 332"/>
                  <a:gd name="T10" fmla="*/ 65 w 164"/>
                  <a:gd name="T11" fmla="*/ 293 h 332"/>
                  <a:gd name="T12" fmla="*/ 19 w 164"/>
                  <a:gd name="T13" fmla="*/ 317 h 332"/>
                  <a:gd name="T14" fmla="*/ 3 w 164"/>
                  <a:gd name="T15" fmla="*/ 317 h 332"/>
                  <a:gd name="T16" fmla="*/ 3 w 164"/>
                  <a:gd name="T17" fmla="*/ 332 h 332"/>
                  <a:gd name="T18" fmla="*/ 84 w 164"/>
                  <a:gd name="T19" fmla="*/ 331 h 332"/>
                  <a:gd name="T20" fmla="*/ 164 w 164"/>
                  <a:gd name="T21" fmla="*/ 332 h 332"/>
                  <a:gd name="T22" fmla="*/ 164 w 164"/>
                  <a:gd name="T23" fmla="*/ 317 h 332"/>
                  <a:gd name="T24" fmla="*/ 148 w 164"/>
                  <a:gd name="T25" fmla="*/ 317 h 332"/>
                  <a:gd name="T26" fmla="*/ 102 w 164"/>
                  <a:gd name="T27" fmla="*/ 293 h 332"/>
                  <a:gd name="T28" fmla="*/ 102 w 164"/>
                  <a:gd name="T29" fmla="*/ 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4" h="332">
                    <a:moveTo>
                      <a:pt x="102" y="13"/>
                    </a:moveTo>
                    <a:cubicBezTo>
                      <a:pt x="102" y="1"/>
                      <a:pt x="102" y="0"/>
                      <a:pt x="91" y="0"/>
                    </a:cubicBezTo>
                    <a:cubicBezTo>
                      <a:pt x="60" y="32"/>
                      <a:pt x="16" y="32"/>
                      <a:pt x="0" y="32"/>
                    </a:cubicBezTo>
                    <a:lnTo>
                      <a:pt x="0" y="47"/>
                    </a:lnTo>
                    <a:cubicBezTo>
                      <a:pt x="10" y="47"/>
                      <a:pt x="39" y="47"/>
                      <a:pt x="65" y="34"/>
                    </a:cubicBezTo>
                    <a:lnTo>
                      <a:pt x="65" y="293"/>
                    </a:lnTo>
                    <a:cubicBezTo>
                      <a:pt x="65" y="311"/>
                      <a:pt x="64" y="317"/>
                      <a:pt x="19" y="317"/>
                    </a:cubicBezTo>
                    <a:lnTo>
                      <a:pt x="3" y="317"/>
                    </a:lnTo>
                    <a:lnTo>
                      <a:pt x="3" y="332"/>
                    </a:lnTo>
                    <a:cubicBezTo>
                      <a:pt x="20" y="331"/>
                      <a:pt x="64" y="331"/>
                      <a:pt x="84" y="331"/>
                    </a:cubicBezTo>
                    <a:cubicBezTo>
                      <a:pt x="104" y="331"/>
                      <a:pt x="147" y="331"/>
                      <a:pt x="164" y="332"/>
                    </a:cubicBezTo>
                    <a:lnTo>
                      <a:pt x="164" y="317"/>
                    </a:lnTo>
                    <a:lnTo>
                      <a:pt x="148" y="317"/>
                    </a:lnTo>
                    <a:cubicBezTo>
                      <a:pt x="104" y="317"/>
                      <a:pt x="102" y="311"/>
                      <a:pt x="102" y="293"/>
                    </a:cubicBezTo>
                    <a:lnTo>
                      <a:pt x="102" y="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2" name="Freeform 1583"/>
              <p:cNvSpPr/>
              <p:nvPr>
                <p:custDataLst>
                  <p:tags r:id="rId119"/>
                </p:custDataLst>
              </p:nvPr>
            </p:nvSpPr>
            <p:spPr bwMode="auto">
              <a:xfrm>
                <a:off x="3608388" y="5264150"/>
                <a:ext cx="198438" cy="12700"/>
              </a:xfrm>
              <a:custGeom>
                <a:avLst/>
                <a:gdLst>
                  <a:gd name="T0" fmla="*/ 287 w 304"/>
                  <a:gd name="T1" fmla="*/ 20 h 20"/>
                  <a:gd name="T2" fmla="*/ 304 w 304"/>
                  <a:gd name="T3" fmla="*/ 10 h 20"/>
                  <a:gd name="T4" fmla="*/ 287 w 304"/>
                  <a:gd name="T5" fmla="*/ 0 h 20"/>
                  <a:gd name="T6" fmla="*/ 17 w 304"/>
                  <a:gd name="T7" fmla="*/ 0 h 20"/>
                  <a:gd name="T8" fmla="*/ 0 w 304"/>
                  <a:gd name="T9" fmla="*/ 10 h 20"/>
                  <a:gd name="T10" fmla="*/ 17 w 304"/>
                  <a:gd name="T11" fmla="*/ 20 h 20"/>
                  <a:gd name="T12" fmla="*/ 287 w 304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20">
                    <a:moveTo>
                      <a:pt x="287" y="20"/>
                    </a:moveTo>
                    <a:cubicBezTo>
                      <a:pt x="295" y="20"/>
                      <a:pt x="304" y="20"/>
                      <a:pt x="304" y="10"/>
                    </a:cubicBezTo>
                    <a:cubicBezTo>
                      <a:pt x="304" y="0"/>
                      <a:pt x="295" y="0"/>
                      <a:pt x="287" y="0"/>
                    </a:cubicBezTo>
                    <a:lnTo>
                      <a:pt x="17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287" y="2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3" name="Freeform 1584"/>
              <p:cNvSpPr>
                <a:spLocks noEditPoints="1"/>
              </p:cNvSpPr>
              <p:nvPr>
                <p:custDataLst>
                  <p:tags r:id="rId120"/>
                </p:custDataLst>
              </p:nvPr>
            </p:nvSpPr>
            <p:spPr bwMode="auto">
              <a:xfrm>
                <a:off x="3921126" y="5118100"/>
                <a:ext cx="134938" cy="239713"/>
              </a:xfrm>
              <a:custGeom>
                <a:avLst/>
                <a:gdLst>
                  <a:gd name="T0" fmla="*/ 111 w 205"/>
                  <a:gd name="T1" fmla="*/ 136 h 360"/>
                  <a:gd name="T2" fmla="*/ 0 w 205"/>
                  <a:gd name="T3" fmla="*/ 276 h 360"/>
                  <a:gd name="T4" fmla="*/ 79 w 205"/>
                  <a:gd name="T5" fmla="*/ 360 h 360"/>
                  <a:gd name="T6" fmla="*/ 179 w 205"/>
                  <a:gd name="T7" fmla="*/ 213 h 360"/>
                  <a:gd name="T8" fmla="*/ 142 w 205"/>
                  <a:gd name="T9" fmla="*/ 120 h 360"/>
                  <a:gd name="T10" fmla="*/ 94 w 205"/>
                  <a:gd name="T11" fmla="*/ 38 h 360"/>
                  <a:gd name="T12" fmla="*/ 122 w 205"/>
                  <a:gd name="T13" fmla="*/ 16 h 360"/>
                  <a:gd name="T14" fmla="*/ 157 w 205"/>
                  <a:gd name="T15" fmla="*/ 29 h 360"/>
                  <a:gd name="T16" fmla="*/ 185 w 205"/>
                  <a:gd name="T17" fmla="*/ 41 h 360"/>
                  <a:gd name="T18" fmla="*/ 205 w 205"/>
                  <a:gd name="T19" fmla="*/ 21 h 360"/>
                  <a:gd name="T20" fmla="*/ 179 w 205"/>
                  <a:gd name="T21" fmla="*/ 5 h 360"/>
                  <a:gd name="T22" fmla="*/ 138 w 205"/>
                  <a:gd name="T23" fmla="*/ 0 h 360"/>
                  <a:gd name="T24" fmla="*/ 81 w 205"/>
                  <a:gd name="T25" fmla="*/ 51 h 360"/>
                  <a:gd name="T26" fmla="*/ 111 w 205"/>
                  <a:gd name="T27" fmla="*/ 136 h 360"/>
                  <a:gd name="T28" fmla="*/ 117 w 205"/>
                  <a:gd name="T29" fmla="*/ 147 h 360"/>
                  <a:gd name="T30" fmla="*/ 144 w 205"/>
                  <a:gd name="T31" fmla="*/ 233 h 360"/>
                  <a:gd name="T32" fmla="*/ 79 w 205"/>
                  <a:gd name="T33" fmla="*/ 349 h 360"/>
                  <a:gd name="T34" fmla="*/ 31 w 205"/>
                  <a:gd name="T35" fmla="*/ 290 h 360"/>
                  <a:gd name="T36" fmla="*/ 117 w 205"/>
                  <a:gd name="T37" fmla="*/ 147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360">
                    <a:moveTo>
                      <a:pt x="111" y="136"/>
                    </a:moveTo>
                    <a:cubicBezTo>
                      <a:pt x="49" y="151"/>
                      <a:pt x="0" y="216"/>
                      <a:pt x="0" y="276"/>
                    </a:cubicBezTo>
                    <a:cubicBezTo>
                      <a:pt x="0" y="324"/>
                      <a:pt x="32" y="360"/>
                      <a:pt x="79" y="360"/>
                    </a:cubicBezTo>
                    <a:cubicBezTo>
                      <a:pt x="137" y="360"/>
                      <a:pt x="179" y="282"/>
                      <a:pt x="179" y="213"/>
                    </a:cubicBezTo>
                    <a:cubicBezTo>
                      <a:pt x="179" y="168"/>
                      <a:pt x="159" y="143"/>
                      <a:pt x="142" y="120"/>
                    </a:cubicBezTo>
                    <a:cubicBezTo>
                      <a:pt x="124" y="98"/>
                      <a:pt x="94" y="60"/>
                      <a:pt x="94" y="38"/>
                    </a:cubicBezTo>
                    <a:cubicBezTo>
                      <a:pt x="94" y="27"/>
                      <a:pt x="104" y="16"/>
                      <a:pt x="122" y="16"/>
                    </a:cubicBezTo>
                    <a:cubicBezTo>
                      <a:pt x="137" y="16"/>
                      <a:pt x="147" y="22"/>
                      <a:pt x="157" y="29"/>
                    </a:cubicBezTo>
                    <a:cubicBezTo>
                      <a:pt x="167" y="35"/>
                      <a:pt x="177" y="41"/>
                      <a:pt x="185" y="41"/>
                    </a:cubicBezTo>
                    <a:cubicBezTo>
                      <a:pt x="197" y="41"/>
                      <a:pt x="205" y="29"/>
                      <a:pt x="205" y="21"/>
                    </a:cubicBezTo>
                    <a:cubicBezTo>
                      <a:pt x="205" y="11"/>
                      <a:pt x="197" y="9"/>
                      <a:pt x="179" y="5"/>
                    </a:cubicBezTo>
                    <a:cubicBezTo>
                      <a:pt x="153" y="0"/>
                      <a:pt x="146" y="0"/>
                      <a:pt x="138" y="0"/>
                    </a:cubicBezTo>
                    <a:cubicBezTo>
                      <a:pt x="99" y="0"/>
                      <a:pt x="81" y="21"/>
                      <a:pt x="81" y="51"/>
                    </a:cubicBezTo>
                    <a:cubicBezTo>
                      <a:pt x="81" y="78"/>
                      <a:pt x="95" y="106"/>
                      <a:pt x="111" y="136"/>
                    </a:cubicBezTo>
                    <a:close/>
                    <a:moveTo>
                      <a:pt x="117" y="147"/>
                    </a:moveTo>
                    <a:cubicBezTo>
                      <a:pt x="129" y="170"/>
                      <a:pt x="144" y="197"/>
                      <a:pt x="144" y="233"/>
                    </a:cubicBezTo>
                    <a:cubicBezTo>
                      <a:pt x="144" y="266"/>
                      <a:pt x="125" y="349"/>
                      <a:pt x="79" y="349"/>
                    </a:cubicBezTo>
                    <a:cubicBezTo>
                      <a:pt x="52" y="349"/>
                      <a:pt x="31" y="328"/>
                      <a:pt x="31" y="290"/>
                    </a:cubicBezTo>
                    <a:cubicBezTo>
                      <a:pt x="31" y="259"/>
                      <a:pt x="50" y="165"/>
                      <a:pt x="117" y="147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4" name="Freeform 1585"/>
              <p:cNvSpPr/>
              <p:nvPr>
                <p:custDataLst>
                  <p:tags r:id="rId121"/>
                </p:custDataLst>
              </p:nvPr>
            </p:nvSpPr>
            <p:spPr bwMode="auto">
              <a:xfrm>
                <a:off x="4084638" y="5105400"/>
                <a:ext cx="76200" cy="331788"/>
              </a:xfrm>
              <a:custGeom>
                <a:avLst/>
                <a:gdLst>
                  <a:gd name="T0" fmla="*/ 116 w 116"/>
                  <a:gd name="T1" fmla="*/ 249 h 499"/>
                  <a:gd name="T2" fmla="*/ 83 w 116"/>
                  <a:gd name="T3" fmla="*/ 94 h 499"/>
                  <a:gd name="T4" fmla="*/ 5 w 116"/>
                  <a:gd name="T5" fmla="*/ 0 h 499"/>
                  <a:gd name="T6" fmla="*/ 0 w 116"/>
                  <a:gd name="T7" fmla="*/ 5 h 499"/>
                  <a:gd name="T8" fmla="*/ 9 w 116"/>
                  <a:gd name="T9" fmla="*/ 17 h 499"/>
                  <a:gd name="T10" fmla="*/ 87 w 116"/>
                  <a:gd name="T11" fmla="*/ 249 h 499"/>
                  <a:gd name="T12" fmla="*/ 6 w 116"/>
                  <a:gd name="T13" fmla="*/ 485 h 499"/>
                  <a:gd name="T14" fmla="*/ 0 w 116"/>
                  <a:gd name="T15" fmla="*/ 494 h 499"/>
                  <a:gd name="T16" fmla="*/ 5 w 116"/>
                  <a:gd name="T17" fmla="*/ 499 h 499"/>
                  <a:gd name="T18" fmla="*/ 84 w 116"/>
                  <a:gd name="T19" fmla="*/ 402 h 499"/>
                  <a:gd name="T20" fmla="*/ 116 w 116"/>
                  <a:gd name="T21" fmla="*/ 24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249"/>
                    </a:moveTo>
                    <a:cubicBezTo>
                      <a:pt x="116" y="211"/>
                      <a:pt x="110" y="150"/>
                      <a:pt x="83" y="94"/>
                    </a:cubicBezTo>
                    <a:cubicBezTo>
                      <a:pt x="53" y="33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0" y="8"/>
                      <a:pt x="9" y="17"/>
                    </a:cubicBezTo>
                    <a:cubicBezTo>
                      <a:pt x="58" y="66"/>
                      <a:pt x="87" y="145"/>
                      <a:pt x="87" y="249"/>
                    </a:cubicBezTo>
                    <a:cubicBezTo>
                      <a:pt x="87" y="335"/>
                      <a:pt x="68" y="422"/>
                      <a:pt x="6" y="485"/>
                    </a:cubicBezTo>
                    <a:cubicBezTo>
                      <a:pt x="0" y="491"/>
                      <a:pt x="0" y="492"/>
                      <a:pt x="0" y="494"/>
                    </a:cubicBezTo>
                    <a:cubicBezTo>
                      <a:pt x="0" y="497"/>
                      <a:pt x="2" y="499"/>
                      <a:pt x="5" y="499"/>
                    </a:cubicBezTo>
                    <a:cubicBezTo>
                      <a:pt x="10" y="499"/>
                      <a:pt x="55" y="465"/>
                      <a:pt x="84" y="402"/>
                    </a:cubicBezTo>
                    <a:cubicBezTo>
                      <a:pt x="110" y="347"/>
                      <a:pt x="116" y="291"/>
                      <a:pt x="116" y="2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5" name="Freeform 1586"/>
              <p:cNvSpPr/>
              <p:nvPr>
                <p:custDataLst>
                  <p:tags r:id="rId122"/>
                </p:custDataLst>
              </p:nvPr>
            </p:nvSpPr>
            <p:spPr bwMode="auto">
              <a:xfrm>
                <a:off x="4202113" y="5207000"/>
                <a:ext cx="177800" cy="219075"/>
              </a:xfrm>
              <a:custGeom>
                <a:avLst/>
                <a:gdLst>
                  <a:gd name="T0" fmla="*/ 101 w 271"/>
                  <a:gd name="T1" fmla="*/ 45 h 328"/>
                  <a:gd name="T2" fmla="*/ 108 w 271"/>
                  <a:gd name="T3" fmla="*/ 13 h 328"/>
                  <a:gd name="T4" fmla="*/ 94 w 271"/>
                  <a:gd name="T5" fmla="*/ 0 h 328"/>
                  <a:gd name="T6" fmla="*/ 74 w 271"/>
                  <a:gd name="T7" fmla="*/ 18 h 328"/>
                  <a:gd name="T8" fmla="*/ 2 w 271"/>
                  <a:gd name="T9" fmla="*/ 306 h 328"/>
                  <a:gd name="T10" fmla="*/ 0 w 271"/>
                  <a:gd name="T11" fmla="*/ 314 h 328"/>
                  <a:gd name="T12" fmla="*/ 14 w 271"/>
                  <a:gd name="T13" fmla="*/ 328 h 328"/>
                  <a:gd name="T14" fmla="*/ 32 w 271"/>
                  <a:gd name="T15" fmla="*/ 317 h 328"/>
                  <a:gd name="T16" fmla="*/ 59 w 271"/>
                  <a:gd name="T17" fmla="*/ 210 h 328"/>
                  <a:gd name="T18" fmla="*/ 107 w 271"/>
                  <a:gd name="T19" fmla="*/ 226 h 328"/>
                  <a:gd name="T20" fmla="*/ 174 w 271"/>
                  <a:gd name="T21" fmla="*/ 189 h 328"/>
                  <a:gd name="T22" fmla="*/ 219 w 271"/>
                  <a:gd name="T23" fmla="*/ 226 h 328"/>
                  <a:gd name="T24" fmla="*/ 256 w 271"/>
                  <a:gd name="T25" fmla="*/ 198 h 328"/>
                  <a:gd name="T26" fmla="*/ 271 w 271"/>
                  <a:gd name="T27" fmla="*/ 149 h 328"/>
                  <a:gd name="T28" fmla="*/ 265 w 271"/>
                  <a:gd name="T29" fmla="*/ 144 h 328"/>
                  <a:gd name="T30" fmla="*/ 258 w 271"/>
                  <a:gd name="T31" fmla="*/ 153 h 328"/>
                  <a:gd name="T32" fmla="*/ 220 w 271"/>
                  <a:gd name="T33" fmla="*/ 215 h 328"/>
                  <a:gd name="T34" fmla="*/ 205 w 271"/>
                  <a:gd name="T35" fmla="*/ 192 h 328"/>
                  <a:gd name="T36" fmla="*/ 215 w 271"/>
                  <a:gd name="T37" fmla="*/ 140 h 328"/>
                  <a:gd name="T38" fmla="*/ 229 w 271"/>
                  <a:gd name="T39" fmla="*/ 86 h 328"/>
                  <a:gd name="T40" fmla="*/ 237 w 271"/>
                  <a:gd name="T41" fmla="*/ 52 h 328"/>
                  <a:gd name="T42" fmla="*/ 245 w 271"/>
                  <a:gd name="T43" fmla="*/ 19 h 328"/>
                  <a:gd name="T44" fmla="*/ 230 w 271"/>
                  <a:gd name="T45" fmla="*/ 5 h 328"/>
                  <a:gd name="T46" fmla="*/ 211 w 271"/>
                  <a:gd name="T47" fmla="*/ 23 h 328"/>
                  <a:gd name="T48" fmla="*/ 187 w 271"/>
                  <a:gd name="T49" fmla="*/ 116 h 328"/>
                  <a:gd name="T50" fmla="*/ 174 w 271"/>
                  <a:gd name="T51" fmla="*/ 167 h 328"/>
                  <a:gd name="T52" fmla="*/ 109 w 271"/>
                  <a:gd name="T53" fmla="*/ 215 h 328"/>
                  <a:gd name="T54" fmla="*/ 73 w 271"/>
                  <a:gd name="T55" fmla="*/ 171 h 328"/>
                  <a:gd name="T56" fmla="*/ 80 w 271"/>
                  <a:gd name="T57" fmla="*/ 129 h 328"/>
                  <a:gd name="T58" fmla="*/ 101 w 271"/>
                  <a:gd name="T59" fmla="*/ 4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1" h="328">
                    <a:moveTo>
                      <a:pt x="101" y="45"/>
                    </a:moveTo>
                    <a:cubicBezTo>
                      <a:pt x="103" y="35"/>
                      <a:pt x="108" y="16"/>
                      <a:pt x="108" y="13"/>
                    </a:cubicBezTo>
                    <a:cubicBezTo>
                      <a:pt x="108" y="5"/>
                      <a:pt x="102" y="0"/>
                      <a:pt x="94" y="0"/>
                    </a:cubicBezTo>
                    <a:cubicBezTo>
                      <a:pt x="92" y="0"/>
                      <a:pt x="78" y="0"/>
                      <a:pt x="74" y="18"/>
                    </a:cubicBezTo>
                    <a:lnTo>
                      <a:pt x="2" y="306"/>
                    </a:lnTo>
                    <a:cubicBezTo>
                      <a:pt x="0" y="312"/>
                      <a:pt x="0" y="313"/>
                      <a:pt x="0" y="314"/>
                    </a:cubicBezTo>
                    <a:cubicBezTo>
                      <a:pt x="0" y="322"/>
                      <a:pt x="6" y="328"/>
                      <a:pt x="14" y="328"/>
                    </a:cubicBezTo>
                    <a:cubicBezTo>
                      <a:pt x="25" y="328"/>
                      <a:pt x="31" y="319"/>
                      <a:pt x="32" y="317"/>
                    </a:cubicBezTo>
                    <a:cubicBezTo>
                      <a:pt x="34" y="313"/>
                      <a:pt x="40" y="287"/>
                      <a:pt x="59" y="210"/>
                    </a:cubicBezTo>
                    <a:cubicBezTo>
                      <a:pt x="75" y="224"/>
                      <a:pt x="98" y="226"/>
                      <a:pt x="107" y="226"/>
                    </a:cubicBezTo>
                    <a:cubicBezTo>
                      <a:pt x="142" y="226"/>
                      <a:pt x="162" y="203"/>
                      <a:pt x="174" y="189"/>
                    </a:cubicBezTo>
                    <a:cubicBezTo>
                      <a:pt x="178" y="212"/>
                      <a:pt x="197" y="226"/>
                      <a:pt x="219" y="226"/>
                    </a:cubicBezTo>
                    <a:cubicBezTo>
                      <a:pt x="236" y="226"/>
                      <a:pt x="248" y="214"/>
                      <a:pt x="256" y="198"/>
                    </a:cubicBezTo>
                    <a:cubicBezTo>
                      <a:pt x="264" y="180"/>
                      <a:pt x="271" y="150"/>
                      <a:pt x="271" y="149"/>
                    </a:cubicBezTo>
                    <a:cubicBezTo>
                      <a:pt x="271" y="144"/>
                      <a:pt x="266" y="144"/>
                      <a:pt x="265" y="144"/>
                    </a:cubicBezTo>
                    <a:cubicBezTo>
                      <a:pt x="260" y="144"/>
                      <a:pt x="259" y="146"/>
                      <a:pt x="258" y="153"/>
                    </a:cubicBezTo>
                    <a:cubicBezTo>
                      <a:pt x="249" y="185"/>
                      <a:pt x="240" y="215"/>
                      <a:pt x="220" y="215"/>
                    </a:cubicBezTo>
                    <a:cubicBezTo>
                      <a:pt x="206" y="215"/>
                      <a:pt x="205" y="202"/>
                      <a:pt x="205" y="192"/>
                    </a:cubicBezTo>
                    <a:cubicBezTo>
                      <a:pt x="205" y="181"/>
                      <a:pt x="211" y="157"/>
                      <a:pt x="215" y="140"/>
                    </a:cubicBezTo>
                    <a:lnTo>
                      <a:pt x="229" y="86"/>
                    </a:lnTo>
                    <a:cubicBezTo>
                      <a:pt x="230" y="78"/>
                      <a:pt x="235" y="60"/>
                      <a:pt x="237" y="52"/>
                    </a:cubicBezTo>
                    <a:cubicBezTo>
                      <a:pt x="240" y="41"/>
                      <a:pt x="245" y="22"/>
                      <a:pt x="245" y="19"/>
                    </a:cubicBezTo>
                    <a:cubicBezTo>
                      <a:pt x="245" y="10"/>
                      <a:pt x="238" y="5"/>
                      <a:pt x="230" y="5"/>
                    </a:cubicBezTo>
                    <a:cubicBezTo>
                      <a:pt x="228" y="5"/>
                      <a:pt x="215" y="6"/>
                      <a:pt x="211" y="23"/>
                    </a:cubicBezTo>
                    <a:lnTo>
                      <a:pt x="187" y="116"/>
                    </a:lnTo>
                    <a:cubicBezTo>
                      <a:pt x="181" y="141"/>
                      <a:pt x="176" y="162"/>
                      <a:pt x="174" y="167"/>
                    </a:cubicBezTo>
                    <a:cubicBezTo>
                      <a:pt x="174" y="169"/>
                      <a:pt x="150" y="215"/>
                      <a:pt x="109" y="215"/>
                    </a:cubicBezTo>
                    <a:cubicBezTo>
                      <a:pt x="85" y="215"/>
                      <a:pt x="73" y="198"/>
                      <a:pt x="73" y="171"/>
                    </a:cubicBezTo>
                    <a:cubicBezTo>
                      <a:pt x="73" y="157"/>
                      <a:pt x="76" y="143"/>
                      <a:pt x="80" y="129"/>
                    </a:cubicBezTo>
                    <a:lnTo>
                      <a:pt x="101" y="4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6" name="Freeform 1587"/>
              <p:cNvSpPr/>
              <p:nvPr>
                <p:custDataLst>
                  <p:tags r:id="rId123"/>
                </p:custDataLst>
              </p:nvPr>
            </p:nvSpPr>
            <p:spPr bwMode="auto">
              <a:xfrm>
                <a:off x="4408488" y="5105400"/>
                <a:ext cx="76200" cy="331788"/>
              </a:xfrm>
              <a:custGeom>
                <a:avLst/>
                <a:gdLst>
                  <a:gd name="T0" fmla="*/ 116 w 116"/>
                  <a:gd name="T1" fmla="*/ 249 h 499"/>
                  <a:gd name="T2" fmla="*/ 83 w 116"/>
                  <a:gd name="T3" fmla="*/ 94 h 499"/>
                  <a:gd name="T4" fmla="*/ 5 w 116"/>
                  <a:gd name="T5" fmla="*/ 0 h 499"/>
                  <a:gd name="T6" fmla="*/ 0 w 116"/>
                  <a:gd name="T7" fmla="*/ 5 h 499"/>
                  <a:gd name="T8" fmla="*/ 9 w 116"/>
                  <a:gd name="T9" fmla="*/ 17 h 499"/>
                  <a:gd name="T10" fmla="*/ 87 w 116"/>
                  <a:gd name="T11" fmla="*/ 249 h 499"/>
                  <a:gd name="T12" fmla="*/ 6 w 116"/>
                  <a:gd name="T13" fmla="*/ 485 h 499"/>
                  <a:gd name="T14" fmla="*/ 0 w 116"/>
                  <a:gd name="T15" fmla="*/ 494 h 499"/>
                  <a:gd name="T16" fmla="*/ 5 w 116"/>
                  <a:gd name="T17" fmla="*/ 499 h 499"/>
                  <a:gd name="T18" fmla="*/ 84 w 116"/>
                  <a:gd name="T19" fmla="*/ 402 h 499"/>
                  <a:gd name="T20" fmla="*/ 116 w 116"/>
                  <a:gd name="T21" fmla="*/ 24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249"/>
                    </a:moveTo>
                    <a:cubicBezTo>
                      <a:pt x="116" y="211"/>
                      <a:pt x="110" y="150"/>
                      <a:pt x="83" y="94"/>
                    </a:cubicBezTo>
                    <a:cubicBezTo>
                      <a:pt x="53" y="33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0" y="8"/>
                      <a:pt x="9" y="17"/>
                    </a:cubicBezTo>
                    <a:cubicBezTo>
                      <a:pt x="58" y="66"/>
                      <a:pt x="87" y="145"/>
                      <a:pt x="87" y="249"/>
                    </a:cubicBezTo>
                    <a:cubicBezTo>
                      <a:pt x="87" y="335"/>
                      <a:pt x="68" y="422"/>
                      <a:pt x="6" y="485"/>
                    </a:cubicBezTo>
                    <a:cubicBezTo>
                      <a:pt x="0" y="491"/>
                      <a:pt x="0" y="492"/>
                      <a:pt x="0" y="494"/>
                    </a:cubicBezTo>
                    <a:cubicBezTo>
                      <a:pt x="0" y="497"/>
                      <a:pt x="2" y="499"/>
                      <a:pt x="5" y="499"/>
                    </a:cubicBezTo>
                    <a:cubicBezTo>
                      <a:pt x="10" y="499"/>
                      <a:pt x="55" y="465"/>
                      <a:pt x="84" y="402"/>
                    </a:cubicBezTo>
                    <a:cubicBezTo>
                      <a:pt x="110" y="347"/>
                      <a:pt x="116" y="291"/>
                      <a:pt x="116" y="2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7" name="Freeform 1588"/>
              <p:cNvSpPr>
                <a:spLocks noEditPoints="1"/>
              </p:cNvSpPr>
              <p:nvPr>
                <p:custDataLst>
                  <p:tags r:id="rId124"/>
                </p:custDataLst>
              </p:nvPr>
            </p:nvSpPr>
            <p:spPr bwMode="auto">
              <a:xfrm>
                <a:off x="4635501" y="5143500"/>
                <a:ext cx="200025" cy="255588"/>
              </a:xfrm>
              <a:custGeom>
                <a:avLst/>
                <a:gdLst>
                  <a:gd name="T0" fmla="*/ 295 w 305"/>
                  <a:gd name="T1" fmla="*/ 21 h 385"/>
                  <a:gd name="T2" fmla="*/ 305 w 305"/>
                  <a:gd name="T3" fmla="*/ 10 h 385"/>
                  <a:gd name="T4" fmla="*/ 295 w 305"/>
                  <a:gd name="T5" fmla="*/ 0 h 385"/>
                  <a:gd name="T6" fmla="*/ 286 w 305"/>
                  <a:gd name="T7" fmla="*/ 3 h 385"/>
                  <a:gd name="T8" fmla="*/ 10 w 305"/>
                  <a:gd name="T9" fmla="*/ 133 h 385"/>
                  <a:gd name="T10" fmla="*/ 0 w 305"/>
                  <a:gd name="T11" fmla="*/ 145 h 385"/>
                  <a:gd name="T12" fmla="*/ 10 w 305"/>
                  <a:gd name="T13" fmla="*/ 156 h 385"/>
                  <a:gd name="T14" fmla="*/ 286 w 305"/>
                  <a:gd name="T15" fmla="*/ 285 h 385"/>
                  <a:gd name="T16" fmla="*/ 295 w 305"/>
                  <a:gd name="T17" fmla="*/ 289 h 385"/>
                  <a:gd name="T18" fmla="*/ 305 w 305"/>
                  <a:gd name="T19" fmla="*/ 279 h 385"/>
                  <a:gd name="T20" fmla="*/ 294 w 305"/>
                  <a:gd name="T21" fmla="*/ 267 h 385"/>
                  <a:gd name="T22" fmla="*/ 33 w 305"/>
                  <a:gd name="T23" fmla="*/ 145 h 385"/>
                  <a:gd name="T24" fmla="*/ 295 w 305"/>
                  <a:gd name="T25" fmla="*/ 21 h 385"/>
                  <a:gd name="T26" fmla="*/ 287 w 305"/>
                  <a:gd name="T27" fmla="*/ 385 h 385"/>
                  <a:gd name="T28" fmla="*/ 305 w 305"/>
                  <a:gd name="T29" fmla="*/ 375 h 385"/>
                  <a:gd name="T30" fmla="*/ 287 w 305"/>
                  <a:gd name="T31" fmla="*/ 365 h 385"/>
                  <a:gd name="T32" fmla="*/ 18 w 305"/>
                  <a:gd name="T33" fmla="*/ 365 h 385"/>
                  <a:gd name="T34" fmla="*/ 0 w 305"/>
                  <a:gd name="T35" fmla="*/ 375 h 385"/>
                  <a:gd name="T36" fmla="*/ 17 w 305"/>
                  <a:gd name="T37" fmla="*/ 385 h 385"/>
                  <a:gd name="T38" fmla="*/ 287 w 305"/>
                  <a:gd name="T3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5" h="385">
                    <a:moveTo>
                      <a:pt x="295" y="21"/>
                    </a:moveTo>
                    <a:cubicBezTo>
                      <a:pt x="301" y="18"/>
                      <a:pt x="305" y="16"/>
                      <a:pt x="305" y="10"/>
                    </a:cubicBezTo>
                    <a:cubicBezTo>
                      <a:pt x="305" y="4"/>
                      <a:pt x="301" y="0"/>
                      <a:pt x="295" y="0"/>
                    </a:cubicBezTo>
                    <a:cubicBezTo>
                      <a:pt x="292" y="0"/>
                      <a:pt x="288" y="2"/>
                      <a:pt x="286" y="3"/>
                    </a:cubicBezTo>
                    <a:lnTo>
                      <a:pt x="10" y="133"/>
                    </a:lnTo>
                    <a:cubicBezTo>
                      <a:pt x="1" y="137"/>
                      <a:pt x="0" y="141"/>
                      <a:pt x="0" y="145"/>
                    </a:cubicBezTo>
                    <a:cubicBezTo>
                      <a:pt x="0" y="149"/>
                      <a:pt x="3" y="153"/>
                      <a:pt x="10" y="156"/>
                    </a:cubicBezTo>
                    <a:lnTo>
                      <a:pt x="286" y="285"/>
                    </a:lnTo>
                    <a:cubicBezTo>
                      <a:pt x="292" y="289"/>
                      <a:pt x="293" y="289"/>
                      <a:pt x="295" y="289"/>
                    </a:cubicBezTo>
                    <a:cubicBezTo>
                      <a:pt x="300" y="289"/>
                      <a:pt x="305" y="284"/>
                      <a:pt x="305" y="279"/>
                    </a:cubicBezTo>
                    <a:cubicBezTo>
                      <a:pt x="305" y="274"/>
                      <a:pt x="303" y="271"/>
                      <a:pt x="294" y="267"/>
                    </a:cubicBezTo>
                    <a:lnTo>
                      <a:pt x="33" y="145"/>
                    </a:lnTo>
                    <a:lnTo>
                      <a:pt x="295" y="21"/>
                    </a:lnTo>
                    <a:close/>
                    <a:moveTo>
                      <a:pt x="287" y="385"/>
                    </a:moveTo>
                    <a:cubicBezTo>
                      <a:pt x="296" y="385"/>
                      <a:pt x="305" y="385"/>
                      <a:pt x="305" y="375"/>
                    </a:cubicBezTo>
                    <a:cubicBezTo>
                      <a:pt x="305" y="365"/>
                      <a:pt x="294" y="365"/>
                      <a:pt x="287" y="365"/>
                    </a:cubicBezTo>
                    <a:lnTo>
                      <a:pt x="18" y="365"/>
                    </a:lnTo>
                    <a:cubicBezTo>
                      <a:pt x="10" y="365"/>
                      <a:pt x="0" y="365"/>
                      <a:pt x="0" y="375"/>
                    </a:cubicBezTo>
                    <a:cubicBezTo>
                      <a:pt x="0" y="385"/>
                      <a:pt x="9" y="385"/>
                      <a:pt x="17" y="385"/>
                    </a:cubicBezTo>
                    <a:lnTo>
                      <a:pt x="287" y="38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8" name="Freeform 1589"/>
              <p:cNvSpPr/>
              <p:nvPr>
                <p:custDataLst>
                  <p:tags r:id="rId125"/>
                </p:custDataLst>
              </p:nvPr>
            </p:nvSpPr>
            <p:spPr bwMode="auto">
              <a:xfrm>
                <a:off x="5011738" y="4972050"/>
                <a:ext cx="125413" cy="596900"/>
              </a:xfrm>
              <a:custGeom>
                <a:avLst/>
                <a:gdLst>
                  <a:gd name="T0" fmla="*/ 167 w 190"/>
                  <a:gd name="T1" fmla="*/ 892 h 897"/>
                  <a:gd name="T2" fmla="*/ 173 w 190"/>
                  <a:gd name="T3" fmla="*/ 897 h 897"/>
                  <a:gd name="T4" fmla="*/ 184 w 190"/>
                  <a:gd name="T5" fmla="*/ 897 h 897"/>
                  <a:gd name="T6" fmla="*/ 190 w 190"/>
                  <a:gd name="T7" fmla="*/ 892 h 897"/>
                  <a:gd name="T8" fmla="*/ 188 w 190"/>
                  <a:gd name="T9" fmla="*/ 888 h 897"/>
                  <a:gd name="T10" fmla="*/ 112 w 190"/>
                  <a:gd name="T11" fmla="*/ 788 h 897"/>
                  <a:gd name="T12" fmla="*/ 38 w 190"/>
                  <a:gd name="T13" fmla="*/ 449 h 897"/>
                  <a:gd name="T14" fmla="*/ 188 w 190"/>
                  <a:gd name="T15" fmla="*/ 9 h 897"/>
                  <a:gd name="T16" fmla="*/ 190 w 190"/>
                  <a:gd name="T17" fmla="*/ 5 h 897"/>
                  <a:gd name="T18" fmla="*/ 180 w 190"/>
                  <a:gd name="T19" fmla="*/ 0 h 897"/>
                  <a:gd name="T20" fmla="*/ 168 w 190"/>
                  <a:gd name="T21" fmla="*/ 4 h 897"/>
                  <a:gd name="T22" fmla="*/ 33 w 190"/>
                  <a:gd name="T23" fmla="*/ 220 h 897"/>
                  <a:gd name="T24" fmla="*/ 0 w 190"/>
                  <a:gd name="T25" fmla="*/ 449 h 897"/>
                  <a:gd name="T26" fmla="*/ 100 w 190"/>
                  <a:gd name="T27" fmla="*/ 816 h 897"/>
                  <a:gd name="T28" fmla="*/ 132 w 190"/>
                  <a:gd name="T29" fmla="*/ 856 h 897"/>
                  <a:gd name="T30" fmla="*/ 148 w 190"/>
                  <a:gd name="T31" fmla="*/ 874 h 897"/>
                  <a:gd name="T32" fmla="*/ 167 w 190"/>
                  <a:gd name="T33" fmla="*/ 892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0" h="897">
                    <a:moveTo>
                      <a:pt x="167" y="892"/>
                    </a:moveTo>
                    <a:cubicBezTo>
                      <a:pt x="168" y="892"/>
                      <a:pt x="173" y="897"/>
                      <a:pt x="173" y="897"/>
                    </a:cubicBezTo>
                    <a:lnTo>
                      <a:pt x="184" y="897"/>
                    </a:lnTo>
                    <a:cubicBezTo>
                      <a:pt x="186" y="897"/>
                      <a:pt x="190" y="897"/>
                      <a:pt x="190" y="892"/>
                    </a:cubicBezTo>
                    <a:cubicBezTo>
                      <a:pt x="190" y="890"/>
                      <a:pt x="189" y="889"/>
                      <a:pt x="188" y="888"/>
                    </a:cubicBezTo>
                    <a:cubicBezTo>
                      <a:pt x="170" y="870"/>
                      <a:pt x="143" y="842"/>
                      <a:pt x="112" y="788"/>
                    </a:cubicBezTo>
                    <a:cubicBezTo>
                      <a:pt x="58" y="692"/>
                      <a:pt x="38" y="569"/>
                      <a:pt x="38" y="449"/>
                    </a:cubicBezTo>
                    <a:cubicBezTo>
                      <a:pt x="38" y="228"/>
                      <a:pt x="101" y="97"/>
                      <a:pt x="188" y="9"/>
                    </a:cubicBezTo>
                    <a:cubicBezTo>
                      <a:pt x="190" y="8"/>
                      <a:pt x="190" y="6"/>
                      <a:pt x="190" y="5"/>
                    </a:cubicBezTo>
                    <a:cubicBezTo>
                      <a:pt x="190" y="0"/>
                      <a:pt x="186" y="0"/>
                      <a:pt x="180" y="0"/>
                    </a:cubicBezTo>
                    <a:cubicBezTo>
                      <a:pt x="174" y="0"/>
                      <a:pt x="173" y="0"/>
                      <a:pt x="168" y="4"/>
                    </a:cubicBezTo>
                    <a:cubicBezTo>
                      <a:pt x="121" y="45"/>
                      <a:pt x="68" y="114"/>
                      <a:pt x="33" y="220"/>
                    </a:cubicBezTo>
                    <a:cubicBezTo>
                      <a:pt x="12" y="285"/>
                      <a:pt x="0" y="366"/>
                      <a:pt x="0" y="449"/>
                    </a:cubicBezTo>
                    <a:cubicBezTo>
                      <a:pt x="0" y="567"/>
                      <a:pt x="22" y="700"/>
                      <a:pt x="100" y="816"/>
                    </a:cubicBezTo>
                    <a:cubicBezTo>
                      <a:pt x="113" y="835"/>
                      <a:pt x="132" y="856"/>
                      <a:pt x="132" y="856"/>
                    </a:cubicBezTo>
                    <a:cubicBezTo>
                      <a:pt x="137" y="862"/>
                      <a:pt x="144" y="870"/>
                      <a:pt x="148" y="874"/>
                    </a:cubicBezTo>
                    <a:lnTo>
                      <a:pt x="167" y="89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9" name="Freeform 1590"/>
              <p:cNvSpPr>
                <a:spLocks noEditPoints="1"/>
              </p:cNvSpPr>
              <p:nvPr>
                <p:custDataLst>
                  <p:tags r:id="rId126"/>
                </p:custDataLst>
              </p:nvPr>
            </p:nvSpPr>
            <p:spPr bwMode="auto">
              <a:xfrm>
                <a:off x="5619751" y="5121275"/>
                <a:ext cx="96838" cy="104775"/>
              </a:xfrm>
              <a:custGeom>
                <a:avLst/>
                <a:gdLst>
                  <a:gd name="T0" fmla="*/ 55 w 149"/>
                  <a:gd name="T1" fmla="*/ 74 h 157"/>
                  <a:gd name="T2" fmla="*/ 111 w 149"/>
                  <a:gd name="T3" fmla="*/ 67 h 157"/>
                  <a:gd name="T4" fmla="*/ 141 w 149"/>
                  <a:gd name="T5" fmla="*/ 31 h 157"/>
                  <a:gd name="T6" fmla="*/ 98 w 149"/>
                  <a:gd name="T7" fmla="*/ 0 h 157"/>
                  <a:gd name="T8" fmla="*/ 0 w 149"/>
                  <a:gd name="T9" fmla="*/ 92 h 157"/>
                  <a:gd name="T10" fmla="*/ 63 w 149"/>
                  <a:gd name="T11" fmla="*/ 157 h 157"/>
                  <a:gd name="T12" fmla="*/ 149 w 149"/>
                  <a:gd name="T13" fmla="*/ 118 h 157"/>
                  <a:gd name="T14" fmla="*/ 143 w 149"/>
                  <a:gd name="T15" fmla="*/ 112 h 157"/>
                  <a:gd name="T16" fmla="*/ 138 w 149"/>
                  <a:gd name="T17" fmla="*/ 116 h 157"/>
                  <a:gd name="T18" fmla="*/ 63 w 149"/>
                  <a:gd name="T19" fmla="*/ 148 h 157"/>
                  <a:gd name="T20" fmla="*/ 29 w 149"/>
                  <a:gd name="T21" fmla="*/ 105 h 157"/>
                  <a:gd name="T22" fmla="*/ 33 w 149"/>
                  <a:gd name="T23" fmla="*/ 74 h 157"/>
                  <a:gd name="T24" fmla="*/ 55 w 149"/>
                  <a:gd name="T25" fmla="*/ 74 h 157"/>
                  <a:gd name="T26" fmla="*/ 35 w 149"/>
                  <a:gd name="T27" fmla="*/ 65 h 157"/>
                  <a:gd name="T28" fmla="*/ 98 w 149"/>
                  <a:gd name="T29" fmla="*/ 10 h 157"/>
                  <a:gd name="T30" fmla="*/ 126 w 149"/>
                  <a:gd name="T31" fmla="*/ 31 h 157"/>
                  <a:gd name="T32" fmla="*/ 53 w 149"/>
                  <a:gd name="T33" fmla="*/ 65 h 157"/>
                  <a:gd name="T34" fmla="*/ 35 w 149"/>
                  <a:gd name="T35" fmla="*/ 65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9" h="157">
                    <a:moveTo>
                      <a:pt x="55" y="74"/>
                    </a:moveTo>
                    <a:cubicBezTo>
                      <a:pt x="64" y="74"/>
                      <a:pt x="92" y="74"/>
                      <a:pt x="111" y="67"/>
                    </a:cubicBezTo>
                    <a:cubicBezTo>
                      <a:pt x="137" y="58"/>
                      <a:pt x="141" y="41"/>
                      <a:pt x="141" y="31"/>
                    </a:cubicBezTo>
                    <a:cubicBezTo>
                      <a:pt x="141" y="12"/>
                      <a:pt x="122" y="0"/>
                      <a:pt x="98" y="0"/>
                    </a:cubicBezTo>
                    <a:cubicBezTo>
                      <a:pt x="56" y="0"/>
                      <a:pt x="0" y="32"/>
                      <a:pt x="0" y="92"/>
                    </a:cubicBezTo>
                    <a:cubicBezTo>
                      <a:pt x="0" y="127"/>
                      <a:pt x="22" y="157"/>
                      <a:pt x="63" y="157"/>
                    </a:cubicBezTo>
                    <a:cubicBezTo>
                      <a:pt x="122" y="157"/>
                      <a:pt x="149" y="123"/>
                      <a:pt x="149" y="118"/>
                    </a:cubicBezTo>
                    <a:cubicBezTo>
                      <a:pt x="149" y="116"/>
                      <a:pt x="146" y="112"/>
                      <a:pt x="143" y="112"/>
                    </a:cubicBezTo>
                    <a:cubicBezTo>
                      <a:pt x="141" y="112"/>
                      <a:pt x="140" y="113"/>
                      <a:pt x="138" y="116"/>
                    </a:cubicBezTo>
                    <a:cubicBezTo>
                      <a:pt x="110" y="148"/>
                      <a:pt x="70" y="148"/>
                      <a:pt x="63" y="148"/>
                    </a:cubicBezTo>
                    <a:cubicBezTo>
                      <a:pt x="42" y="148"/>
                      <a:pt x="29" y="134"/>
                      <a:pt x="29" y="105"/>
                    </a:cubicBezTo>
                    <a:cubicBezTo>
                      <a:pt x="29" y="101"/>
                      <a:pt x="29" y="94"/>
                      <a:pt x="33" y="74"/>
                    </a:cubicBezTo>
                    <a:lnTo>
                      <a:pt x="55" y="74"/>
                    </a:lnTo>
                    <a:close/>
                    <a:moveTo>
                      <a:pt x="35" y="65"/>
                    </a:moveTo>
                    <a:cubicBezTo>
                      <a:pt x="50" y="14"/>
                      <a:pt x="88" y="10"/>
                      <a:pt x="98" y="10"/>
                    </a:cubicBezTo>
                    <a:cubicBezTo>
                      <a:pt x="114" y="10"/>
                      <a:pt x="126" y="18"/>
                      <a:pt x="126" y="31"/>
                    </a:cubicBezTo>
                    <a:cubicBezTo>
                      <a:pt x="126" y="65"/>
                      <a:pt x="68" y="65"/>
                      <a:pt x="53" y="65"/>
                    </a:cubicBezTo>
                    <a:lnTo>
                      <a:pt x="35" y="6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0" name="Freeform 1591"/>
              <p:cNvSpPr/>
              <p:nvPr>
                <p:custDataLst>
                  <p:tags r:id="rId127"/>
                </p:custDataLst>
              </p:nvPr>
            </p:nvSpPr>
            <p:spPr bwMode="auto">
              <a:xfrm>
                <a:off x="5753101" y="5078413"/>
                <a:ext cx="125413" cy="9525"/>
              </a:xfrm>
              <a:custGeom>
                <a:avLst/>
                <a:gdLst>
                  <a:gd name="T0" fmla="*/ 179 w 190"/>
                  <a:gd name="T1" fmla="*/ 14 h 14"/>
                  <a:gd name="T2" fmla="*/ 190 w 190"/>
                  <a:gd name="T3" fmla="*/ 7 h 14"/>
                  <a:gd name="T4" fmla="*/ 179 w 190"/>
                  <a:gd name="T5" fmla="*/ 0 h 14"/>
                  <a:gd name="T6" fmla="*/ 11 w 190"/>
                  <a:gd name="T7" fmla="*/ 0 h 14"/>
                  <a:gd name="T8" fmla="*/ 0 w 190"/>
                  <a:gd name="T9" fmla="*/ 7 h 14"/>
                  <a:gd name="T10" fmla="*/ 11 w 190"/>
                  <a:gd name="T11" fmla="*/ 14 h 14"/>
                  <a:gd name="T12" fmla="*/ 179 w 190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0" h="14">
                    <a:moveTo>
                      <a:pt x="179" y="14"/>
                    </a:moveTo>
                    <a:cubicBezTo>
                      <a:pt x="183" y="14"/>
                      <a:pt x="190" y="14"/>
                      <a:pt x="190" y="7"/>
                    </a:cubicBezTo>
                    <a:cubicBezTo>
                      <a:pt x="190" y="0"/>
                      <a:pt x="183" y="0"/>
                      <a:pt x="179" y="0"/>
                    </a:cubicBezTo>
                    <a:lnTo>
                      <a:pt x="11" y="0"/>
                    </a:lnTo>
                    <a:cubicBezTo>
                      <a:pt x="7" y="0"/>
                      <a:pt x="0" y="0"/>
                      <a:pt x="0" y="7"/>
                    </a:cubicBezTo>
                    <a:cubicBezTo>
                      <a:pt x="0" y="14"/>
                      <a:pt x="7" y="14"/>
                      <a:pt x="11" y="14"/>
                    </a:cubicBezTo>
                    <a:lnTo>
                      <a:pt x="179" y="1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1" name="Freeform 1592"/>
              <p:cNvSpPr>
                <a:spLocks noEditPoints="1"/>
              </p:cNvSpPr>
              <p:nvPr>
                <p:custDataLst>
                  <p:tags r:id="rId128"/>
                </p:custDataLst>
              </p:nvPr>
            </p:nvSpPr>
            <p:spPr bwMode="auto">
              <a:xfrm>
                <a:off x="5922963" y="5005388"/>
                <a:ext cx="77788" cy="120650"/>
              </a:xfrm>
              <a:custGeom>
                <a:avLst/>
                <a:gdLst>
                  <a:gd name="T0" fmla="*/ 62 w 119"/>
                  <a:gd name="T1" fmla="*/ 70 h 181"/>
                  <a:gd name="T2" fmla="*/ 0 w 119"/>
                  <a:gd name="T3" fmla="*/ 136 h 181"/>
                  <a:gd name="T4" fmla="*/ 51 w 119"/>
                  <a:gd name="T5" fmla="*/ 181 h 181"/>
                  <a:gd name="T6" fmla="*/ 109 w 119"/>
                  <a:gd name="T7" fmla="*/ 112 h 181"/>
                  <a:gd name="T8" fmla="*/ 79 w 119"/>
                  <a:gd name="T9" fmla="*/ 57 h 181"/>
                  <a:gd name="T10" fmla="*/ 52 w 119"/>
                  <a:gd name="T11" fmla="*/ 20 h 181"/>
                  <a:gd name="T12" fmla="*/ 65 w 119"/>
                  <a:gd name="T13" fmla="*/ 11 h 181"/>
                  <a:gd name="T14" fmla="*/ 89 w 119"/>
                  <a:gd name="T15" fmla="*/ 18 h 181"/>
                  <a:gd name="T16" fmla="*/ 107 w 119"/>
                  <a:gd name="T17" fmla="*/ 25 h 181"/>
                  <a:gd name="T18" fmla="*/ 119 w 119"/>
                  <a:gd name="T19" fmla="*/ 13 h 181"/>
                  <a:gd name="T20" fmla="*/ 100 w 119"/>
                  <a:gd name="T21" fmla="*/ 3 h 181"/>
                  <a:gd name="T22" fmla="*/ 73 w 119"/>
                  <a:gd name="T23" fmla="*/ 0 h 181"/>
                  <a:gd name="T24" fmla="*/ 42 w 119"/>
                  <a:gd name="T25" fmla="*/ 26 h 181"/>
                  <a:gd name="T26" fmla="*/ 62 w 119"/>
                  <a:gd name="T27" fmla="*/ 70 h 181"/>
                  <a:gd name="T28" fmla="*/ 68 w 119"/>
                  <a:gd name="T29" fmla="*/ 78 h 181"/>
                  <a:gd name="T30" fmla="*/ 87 w 119"/>
                  <a:gd name="T31" fmla="*/ 123 h 181"/>
                  <a:gd name="T32" fmla="*/ 52 w 119"/>
                  <a:gd name="T33" fmla="*/ 173 h 181"/>
                  <a:gd name="T34" fmla="*/ 20 w 119"/>
                  <a:gd name="T35" fmla="*/ 142 h 181"/>
                  <a:gd name="T36" fmla="*/ 68 w 119"/>
                  <a:gd name="T37" fmla="*/ 7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9" h="181">
                    <a:moveTo>
                      <a:pt x="62" y="70"/>
                    </a:moveTo>
                    <a:cubicBezTo>
                      <a:pt x="29" y="76"/>
                      <a:pt x="0" y="105"/>
                      <a:pt x="0" y="136"/>
                    </a:cubicBezTo>
                    <a:cubicBezTo>
                      <a:pt x="0" y="164"/>
                      <a:pt x="24" y="181"/>
                      <a:pt x="51" y="181"/>
                    </a:cubicBezTo>
                    <a:cubicBezTo>
                      <a:pt x="80" y="181"/>
                      <a:pt x="109" y="151"/>
                      <a:pt x="109" y="112"/>
                    </a:cubicBezTo>
                    <a:cubicBezTo>
                      <a:pt x="109" y="85"/>
                      <a:pt x="94" y="71"/>
                      <a:pt x="79" y="57"/>
                    </a:cubicBezTo>
                    <a:cubicBezTo>
                      <a:pt x="72" y="50"/>
                      <a:pt x="52" y="30"/>
                      <a:pt x="52" y="20"/>
                    </a:cubicBezTo>
                    <a:cubicBezTo>
                      <a:pt x="52" y="17"/>
                      <a:pt x="55" y="11"/>
                      <a:pt x="65" y="11"/>
                    </a:cubicBezTo>
                    <a:cubicBezTo>
                      <a:pt x="73" y="11"/>
                      <a:pt x="82" y="14"/>
                      <a:pt x="89" y="18"/>
                    </a:cubicBezTo>
                    <a:cubicBezTo>
                      <a:pt x="91" y="19"/>
                      <a:pt x="103" y="25"/>
                      <a:pt x="107" y="25"/>
                    </a:cubicBezTo>
                    <a:cubicBezTo>
                      <a:pt x="112" y="25"/>
                      <a:pt x="119" y="20"/>
                      <a:pt x="119" y="13"/>
                    </a:cubicBezTo>
                    <a:cubicBezTo>
                      <a:pt x="119" y="7"/>
                      <a:pt x="115" y="6"/>
                      <a:pt x="100" y="3"/>
                    </a:cubicBezTo>
                    <a:cubicBezTo>
                      <a:pt x="89" y="1"/>
                      <a:pt x="79" y="0"/>
                      <a:pt x="73" y="0"/>
                    </a:cubicBezTo>
                    <a:cubicBezTo>
                      <a:pt x="49" y="0"/>
                      <a:pt x="42" y="15"/>
                      <a:pt x="42" y="26"/>
                    </a:cubicBezTo>
                    <a:cubicBezTo>
                      <a:pt x="42" y="41"/>
                      <a:pt x="54" y="58"/>
                      <a:pt x="62" y="70"/>
                    </a:cubicBezTo>
                    <a:close/>
                    <a:moveTo>
                      <a:pt x="68" y="78"/>
                    </a:moveTo>
                    <a:cubicBezTo>
                      <a:pt x="81" y="95"/>
                      <a:pt x="87" y="107"/>
                      <a:pt x="87" y="123"/>
                    </a:cubicBezTo>
                    <a:cubicBezTo>
                      <a:pt x="87" y="145"/>
                      <a:pt x="72" y="173"/>
                      <a:pt x="52" y="173"/>
                    </a:cubicBezTo>
                    <a:cubicBezTo>
                      <a:pt x="43" y="173"/>
                      <a:pt x="20" y="169"/>
                      <a:pt x="20" y="142"/>
                    </a:cubicBezTo>
                    <a:cubicBezTo>
                      <a:pt x="20" y="122"/>
                      <a:pt x="32" y="85"/>
                      <a:pt x="68" y="7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3" name="Freeform 1594"/>
              <p:cNvSpPr/>
              <p:nvPr>
                <p:custDataLst>
                  <p:tags r:id="rId129"/>
                </p:custDataLst>
              </p:nvPr>
            </p:nvSpPr>
            <p:spPr bwMode="auto">
              <a:xfrm>
                <a:off x="5214938" y="5308600"/>
                <a:ext cx="58738" cy="230188"/>
              </a:xfrm>
              <a:custGeom>
                <a:avLst/>
                <a:gdLst>
                  <a:gd name="T0" fmla="*/ 84 w 91"/>
                  <a:gd name="T1" fmla="*/ 0 h 348"/>
                  <a:gd name="T2" fmla="*/ 0 w 91"/>
                  <a:gd name="T3" fmla="*/ 174 h 348"/>
                  <a:gd name="T4" fmla="*/ 84 w 91"/>
                  <a:gd name="T5" fmla="*/ 348 h 348"/>
                  <a:gd name="T6" fmla="*/ 91 w 91"/>
                  <a:gd name="T7" fmla="*/ 344 h 348"/>
                  <a:gd name="T8" fmla="*/ 87 w 91"/>
                  <a:gd name="T9" fmla="*/ 338 h 348"/>
                  <a:gd name="T10" fmla="*/ 24 w 91"/>
                  <a:gd name="T11" fmla="*/ 174 h 348"/>
                  <a:gd name="T12" fmla="*/ 88 w 91"/>
                  <a:gd name="T13" fmla="*/ 8 h 348"/>
                  <a:gd name="T14" fmla="*/ 91 w 91"/>
                  <a:gd name="T15" fmla="*/ 4 h 348"/>
                  <a:gd name="T16" fmla="*/ 84 w 91"/>
                  <a:gd name="T1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348">
                    <a:moveTo>
                      <a:pt x="84" y="0"/>
                    </a:moveTo>
                    <a:cubicBezTo>
                      <a:pt x="17" y="46"/>
                      <a:pt x="0" y="120"/>
                      <a:pt x="0" y="174"/>
                    </a:cubicBezTo>
                    <a:cubicBezTo>
                      <a:pt x="0" y="223"/>
                      <a:pt x="15" y="299"/>
                      <a:pt x="84" y="348"/>
                    </a:cubicBezTo>
                    <a:cubicBezTo>
                      <a:pt x="86" y="348"/>
                      <a:pt x="91" y="348"/>
                      <a:pt x="91" y="344"/>
                    </a:cubicBezTo>
                    <a:cubicBezTo>
                      <a:pt x="91" y="342"/>
                      <a:pt x="89" y="341"/>
                      <a:pt x="87" y="338"/>
                    </a:cubicBezTo>
                    <a:cubicBezTo>
                      <a:pt x="41" y="297"/>
                      <a:pt x="24" y="237"/>
                      <a:pt x="24" y="174"/>
                    </a:cubicBezTo>
                    <a:cubicBezTo>
                      <a:pt x="24" y="80"/>
                      <a:pt x="60" y="34"/>
                      <a:pt x="88" y="8"/>
                    </a:cubicBezTo>
                    <a:cubicBezTo>
                      <a:pt x="89" y="7"/>
                      <a:pt x="91" y="5"/>
                      <a:pt x="91" y="4"/>
                    </a:cubicBezTo>
                    <a:cubicBezTo>
                      <a:pt x="91" y="0"/>
                      <a:pt x="86" y="0"/>
                      <a:pt x="84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4" name="Freeform 1595"/>
              <p:cNvSpPr/>
              <p:nvPr>
                <p:custDataLst>
                  <p:tags r:id="rId130"/>
                </p:custDataLst>
              </p:nvPr>
            </p:nvSpPr>
            <p:spPr bwMode="auto">
              <a:xfrm>
                <a:off x="5314951" y="5327650"/>
                <a:ext cx="84138" cy="153988"/>
              </a:xfrm>
              <a:custGeom>
                <a:avLst/>
                <a:gdLst>
                  <a:gd name="T0" fmla="*/ 78 w 126"/>
                  <a:gd name="T1" fmla="*/ 9 h 231"/>
                  <a:gd name="T2" fmla="*/ 68 w 126"/>
                  <a:gd name="T3" fmla="*/ 0 h 231"/>
                  <a:gd name="T4" fmla="*/ 0 w 126"/>
                  <a:gd name="T5" fmla="*/ 22 h 231"/>
                  <a:gd name="T6" fmla="*/ 0 w 126"/>
                  <a:gd name="T7" fmla="*/ 34 h 231"/>
                  <a:gd name="T8" fmla="*/ 50 w 126"/>
                  <a:gd name="T9" fmla="*/ 25 h 231"/>
                  <a:gd name="T10" fmla="*/ 50 w 126"/>
                  <a:gd name="T11" fmla="*/ 202 h 231"/>
                  <a:gd name="T12" fmla="*/ 15 w 126"/>
                  <a:gd name="T13" fmla="*/ 218 h 231"/>
                  <a:gd name="T14" fmla="*/ 2 w 126"/>
                  <a:gd name="T15" fmla="*/ 218 h 231"/>
                  <a:gd name="T16" fmla="*/ 2 w 126"/>
                  <a:gd name="T17" fmla="*/ 231 h 231"/>
                  <a:gd name="T18" fmla="*/ 64 w 126"/>
                  <a:gd name="T19" fmla="*/ 230 h 231"/>
                  <a:gd name="T20" fmla="*/ 126 w 126"/>
                  <a:gd name="T21" fmla="*/ 231 h 231"/>
                  <a:gd name="T22" fmla="*/ 126 w 126"/>
                  <a:gd name="T23" fmla="*/ 218 h 231"/>
                  <a:gd name="T24" fmla="*/ 113 w 126"/>
                  <a:gd name="T25" fmla="*/ 218 h 231"/>
                  <a:gd name="T26" fmla="*/ 78 w 126"/>
                  <a:gd name="T27" fmla="*/ 202 h 231"/>
                  <a:gd name="T28" fmla="*/ 78 w 126"/>
                  <a:gd name="T29" fmla="*/ 9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6" h="231">
                    <a:moveTo>
                      <a:pt x="78" y="9"/>
                    </a:moveTo>
                    <a:cubicBezTo>
                      <a:pt x="78" y="0"/>
                      <a:pt x="78" y="0"/>
                      <a:pt x="68" y="0"/>
                    </a:cubicBezTo>
                    <a:cubicBezTo>
                      <a:pt x="46" y="21"/>
                      <a:pt x="14" y="22"/>
                      <a:pt x="0" y="22"/>
                    </a:cubicBezTo>
                    <a:lnTo>
                      <a:pt x="0" y="34"/>
                    </a:lnTo>
                    <a:cubicBezTo>
                      <a:pt x="8" y="34"/>
                      <a:pt x="31" y="34"/>
                      <a:pt x="50" y="25"/>
                    </a:cubicBezTo>
                    <a:lnTo>
                      <a:pt x="50" y="202"/>
                    </a:lnTo>
                    <a:cubicBezTo>
                      <a:pt x="50" y="214"/>
                      <a:pt x="50" y="218"/>
                      <a:pt x="15" y="218"/>
                    </a:cubicBezTo>
                    <a:lnTo>
                      <a:pt x="2" y="218"/>
                    </a:lnTo>
                    <a:lnTo>
                      <a:pt x="2" y="231"/>
                    </a:lnTo>
                    <a:cubicBezTo>
                      <a:pt x="8" y="231"/>
                      <a:pt x="51" y="230"/>
                      <a:pt x="64" y="230"/>
                    </a:cubicBezTo>
                    <a:cubicBezTo>
                      <a:pt x="75" y="230"/>
                      <a:pt x="119" y="231"/>
                      <a:pt x="126" y="231"/>
                    </a:cubicBezTo>
                    <a:lnTo>
                      <a:pt x="126" y="218"/>
                    </a:lnTo>
                    <a:lnTo>
                      <a:pt x="113" y="218"/>
                    </a:lnTo>
                    <a:cubicBezTo>
                      <a:pt x="78" y="218"/>
                      <a:pt x="78" y="214"/>
                      <a:pt x="78" y="202"/>
                    </a:cubicBezTo>
                    <a:lnTo>
                      <a:pt x="78" y="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5" name="Freeform 1596"/>
              <p:cNvSpPr/>
              <p:nvPr>
                <p:custDataLst>
                  <p:tags r:id="rId131"/>
                </p:custDataLst>
              </p:nvPr>
            </p:nvSpPr>
            <p:spPr bwMode="auto">
              <a:xfrm>
                <a:off x="5445126" y="5418138"/>
                <a:ext cx="155575" cy="11113"/>
              </a:xfrm>
              <a:custGeom>
                <a:avLst/>
                <a:gdLst>
                  <a:gd name="T0" fmla="*/ 222 w 235"/>
                  <a:gd name="T1" fmla="*/ 17 h 17"/>
                  <a:gd name="T2" fmla="*/ 235 w 235"/>
                  <a:gd name="T3" fmla="*/ 9 h 17"/>
                  <a:gd name="T4" fmla="*/ 222 w 235"/>
                  <a:gd name="T5" fmla="*/ 0 h 17"/>
                  <a:gd name="T6" fmla="*/ 14 w 235"/>
                  <a:gd name="T7" fmla="*/ 0 h 17"/>
                  <a:gd name="T8" fmla="*/ 0 w 235"/>
                  <a:gd name="T9" fmla="*/ 9 h 17"/>
                  <a:gd name="T10" fmla="*/ 14 w 235"/>
                  <a:gd name="T11" fmla="*/ 17 h 17"/>
                  <a:gd name="T12" fmla="*/ 222 w 235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7">
                    <a:moveTo>
                      <a:pt x="222" y="17"/>
                    </a:moveTo>
                    <a:cubicBezTo>
                      <a:pt x="227" y="17"/>
                      <a:pt x="235" y="17"/>
                      <a:pt x="235" y="9"/>
                    </a:cubicBezTo>
                    <a:cubicBezTo>
                      <a:pt x="235" y="0"/>
                      <a:pt x="227" y="0"/>
                      <a:pt x="222" y="0"/>
                    </a:cubicBezTo>
                    <a:lnTo>
                      <a:pt x="14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7"/>
                      <a:pt x="8" y="17"/>
                      <a:pt x="14" y="17"/>
                    </a:cubicBezTo>
                    <a:lnTo>
                      <a:pt x="222" y="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6" name="Freeform 1597"/>
              <p:cNvSpPr>
                <a:spLocks noEditPoints="1"/>
              </p:cNvSpPr>
              <p:nvPr>
                <p:custDataLst>
                  <p:tags r:id="rId132"/>
                </p:custDataLst>
              </p:nvPr>
            </p:nvSpPr>
            <p:spPr bwMode="auto">
              <a:xfrm>
                <a:off x="5638801" y="5316538"/>
                <a:ext cx="101600" cy="168275"/>
              </a:xfrm>
              <a:custGeom>
                <a:avLst/>
                <a:gdLst>
                  <a:gd name="T0" fmla="*/ 81 w 154"/>
                  <a:gd name="T1" fmla="*/ 97 h 253"/>
                  <a:gd name="T2" fmla="*/ 0 w 154"/>
                  <a:gd name="T3" fmla="*/ 192 h 253"/>
                  <a:gd name="T4" fmla="*/ 63 w 154"/>
                  <a:gd name="T5" fmla="*/ 253 h 253"/>
                  <a:gd name="T6" fmla="*/ 137 w 154"/>
                  <a:gd name="T7" fmla="*/ 153 h 253"/>
                  <a:gd name="T8" fmla="*/ 109 w 154"/>
                  <a:gd name="T9" fmla="*/ 87 h 253"/>
                  <a:gd name="T10" fmla="*/ 69 w 154"/>
                  <a:gd name="T11" fmla="*/ 28 h 253"/>
                  <a:gd name="T12" fmla="*/ 89 w 154"/>
                  <a:gd name="T13" fmla="*/ 13 h 253"/>
                  <a:gd name="T14" fmla="*/ 118 w 154"/>
                  <a:gd name="T15" fmla="*/ 23 h 253"/>
                  <a:gd name="T16" fmla="*/ 139 w 154"/>
                  <a:gd name="T17" fmla="*/ 32 h 253"/>
                  <a:gd name="T18" fmla="*/ 154 w 154"/>
                  <a:gd name="T19" fmla="*/ 18 h 253"/>
                  <a:gd name="T20" fmla="*/ 130 w 154"/>
                  <a:gd name="T21" fmla="*/ 4 h 253"/>
                  <a:gd name="T22" fmla="*/ 99 w 154"/>
                  <a:gd name="T23" fmla="*/ 0 h 253"/>
                  <a:gd name="T24" fmla="*/ 58 w 154"/>
                  <a:gd name="T25" fmla="*/ 37 h 253"/>
                  <a:gd name="T26" fmla="*/ 81 w 154"/>
                  <a:gd name="T27" fmla="*/ 97 h 253"/>
                  <a:gd name="T28" fmla="*/ 87 w 154"/>
                  <a:gd name="T29" fmla="*/ 107 h 253"/>
                  <a:gd name="T30" fmla="*/ 110 w 154"/>
                  <a:gd name="T31" fmla="*/ 168 h 253"/>
                  <a:gd name="T32" fmla="*/ 63 w 154"/>
                  <a:gd name="T33" fmla="*/ 243 h 253"/>
                  <a:gd name="T34" fmla="*/ 25 w 154"/>
                  <a:gd name="T35" fmla="*/ 202 h 253"/>
                  <a:gd name="T36" fmla="*/ 87 w 154"/>
                  <a:gd name="T37" fmla="*/ 107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4" h="253">
                    <a:moveTo>
                      <a:pt x="81" y="97"/>
                    </a:moveTo>
                    <a:cubicBezTo>
                      <a:pt x="29" y="111"/>
                      <a:pt x="0" y="156"/>
                      <a:pt x="0" y="192"/>
                    </a:cubicBezTo>
                    <a:cubicBezTo>
                      <a:pt x="0" y="229"/>
                      <a:pt x="28" y="253"/>
                      <a:pt x="63" y="253"/>
                    </a:cubicBezTo>
                    <a:cubicBezTo>
                      <a:pt x="105" y="253"/>
                      <a:pt x="137" y="204"/>
                      <a:pt x="137" y="153"/>
                    </a:cubicBezTo>
                    <a:cubicBezTo>
                      <a:pt x="137" y="119"/>
                      <a:pt x="119" y="99"/>
                      <a:pt x="109" y="87"/>
                    </a:cubicBezTo>
                    <a:cubicBezTo>
                      <a:pt x="96" y="73"/>
                      <a:pt x="69" y="44"/>
                      <a:pt x="69" y="28"/>
                    </a:cubicBezTo>
                    <a:cubicBezTo>
                      <a:pt x="69" y="23"/>
                      <a:pt x="74" y="13"/>
                      <a:pt x="89" y="13"/>
                    </a:cubicBezTo>
                    <a:cubicBezTo>
                      <a:pt x="101" y="13"/>
                      <a:pt x="110" y="19"/>
                      <a:pt x="118" y="23"/>
                    </a:cubicBezTo>
                    <a:cubicBezTo>
                      <a:pt x="121" y="25"/>
                      <a:pt x="134" y="32"/>
                      <a:pt x="139" y="32"/>
                    </a:cubicBezTo>
                    <a:cubicBezTo>
                      <a:pt x="147" y="32"/>
                      <a:pt x="154" y="24"/>
                      <a:pt x="154" y="18"/>
                    </a:cubicBezTo>
                    <a:cubicBezTo>
                      <a:pt x="154" y="9"/>
                      <a:pt x="149" y="8"/>
                      <a:pt x="130" y="4"/>
                    </a:cubicBezTo>
                    <a:cubicBezTo>
                      <a:pt x="126" y="4"/>
                      <a:pt x="110" y="0"/>
                      <a:pt x="99" y="0"/>
                    </a:cubicBezTo>
                    <a:cubicBezTo>
                      <a:pt x="73" y="0"/>
                      <a:pt x="58" y="15"/>
                      <a:pt x="58" y="37"/>
                    </a:cubicBezTo>
                    <a:cubicBezTo>
                      <a:pt x="58" y="55"/>
                      <a:pt x="69" y="76"/>
                      <a:pt x="81" y="97"/>
                    </a:cubicBezTo>
                    <a:close/>
                    <a:moveTo>
                      <a:pt x="87" y="107"/>
                    </a:moveTo>
                    <a:cubicBezTo>
                      <a:pt x="97" y="122"/>
                      <a:pt x="110" y="143"/>
                      <a:pt x="110" y="168"/>
                    </a:cubicBezTo>
                    <a:cubicBezTo>
                      <a:pt x="110" y="196"/>
                      <a:pt x="93" y="243"/>
                      <a:pt x="63" y="243"/>
                    </a:cubicBezTo>
                    <a:cubicBezTo>
                      <a:pt x="44" y="243"/>
                      <a:pt x="25" y="231"/>
                      <a:pt x="25" y="202"/>
                    </a:cubicBezTo>
                    <a:cubicBezTo>
                      <a:pt x="25" y="179"/>
                      <a:pt x="38" y="119"/>
                      <a:pt x="87" y="107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7" name="Freeform 1598"/>
              <p:cNvSpPr/>
              <p:nvPr>
                <p:custDataLst>
                  <p:tags r:id="rId133"/>
                </p:custDataLst>
              </p:nvPr>
            </p:nvSpPr>
            <p:spPr bwMode="auto">
              <a:xfrm>
                <a:off x="5768976" y="5308600"/>
                <a:ext cx="58738" cy="230188"/>
              </a:xfrm>
              <a:custGeom>
                <a:avLst/>
                <a:gdLst>
                  <a:gd name="T0" fmla="*/ 7 w 90"/>
                  <a:gd name="T1" fmla="*/ 0 h 348"/>
                  <a:gd name="T2" fmla="*/ 0 w 90"/>
                  <a:gd name="T3" fmla="*/ 4 h 348"/>
                  <a:gd name="T4" fmla="*/ 3 w 90"/>
                  <a:gd name="T5" fmla="*/ 9 h 348"/>
                  <a:gd name="T6" fmla="*/ 67 w 90"/>
                  <a:gd name="T7" fmla="*/ 174 h 348"/>
                  <a:gd name="T8" fmla="*/ 6 w 90"/>
                  <a:gd name="T9" fmla="*/ 336 h 348"/>
                  <a:gd name="T10" fmla="*/ 0 w 90"/>
                  <a:gd name="T11" fmla="*/ 344 h 348"/>
                  <a:gd name="T12" fmla="*/ 4 w 90"/>
                  <a:gd name="T13" fmla="*/ 348 h 348"/>
                  <a:gd name="T14" fmla="*/ 65 w 90"/>
                  <a:gd name="T15" fmla="*/ 281 h 348"/>
                  <a:gd name="T16" fmla="*/ 90 w 90"/>
                  <a:gd name="T17" fmla="*/ 174 h 348"/>
                  <a:gd name="T18" fmla="*/ 7 w 90"/>
                  <a:gd name="T19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348">
                    <a:moveTo>
                      <a:pt x="7" y="0"/>
                    </a:moveTo>
                    <a:cubicBezTo>
                      <a:pt x="4" y="0"/>
                      <a:pt x="0" y="0"/>
                      <a:pt x="0" y="4"/>
                    </a:cubicBezTo>
                    <a:cubicBezTo>
                      <a:pt x="0" y="5"/>
                      <a:pt x="1" y="7"/>
                      <a:pt x="3" y="9"/>
                    </a:cubicBezTo>
                    <a:cubicBezTo>
                      <a:pt x="33" y="36"/>
                      <a:pt x="67" y="84"/>
                      <a:pt x="67" y="174"/>
                    </a:cubicBezTo>
                    <a:cubicBezTo>
                      <a:pt x="67" y="246"/>
                      <a:pt x="44" y="301"/>
                      <a:pt x="6" y="336"/>
                    </a:cubicBezTo>
                    <a:cubicBezTo>
                      <a:pt x="0" y="342"/>
                      <a:pt x="0" y="342"/>
                      <a:pt x="0" y="344"/>
                    </a:cubicBezTo>
                    <a:cubicBezTo>
                      <a:pt x="0" y="345"/>
                      <a:pt x="1" y="348"/>
                      <a:pt x="4" y="348"/>
                    </a:cubicBezTo>
                    <a:cubicBezTo>
                      <a:pt x="9" y="348"/>
                      <a:pt x="42" y="325"/>
                      <a:pt x="65" y="281"/>
                    </a:cubicBezTo>
                    <a:cubicBezTo>
                      <a:pt x="80" y="252"/>
                      <a:pt x="90" y="215"/>
                      <a:pt x="90" y="174"/>
                    </a:cubicBezTo>
                    <a:cubicBezTo>
                      <a:pt x="90" y="125"/>
                      <a:pt x="76" y="48"/>
                      <a:pt x="7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8" name="Freeform 1599"/>
              <p:cNvSpPr/>
              <p:nvPr>
                <p:custDataLst>
                  <p:tags r:id="rId134"/>
                </p:custDataLst>
              </p:nvPr>
            </p:nvSpPr>
            <p:spPr bwMode="auto">
              <a:xfrm>
                <a:off x="5878513" y="5291138"/>
                <a:ext cx="49213" cy="165100"/>
              </a:xfrm>
              <a:custGeom>
                <a:avLst/>
                <a:gdLst>
                  <a:gd name="T0" fmla="*/ 72 w 73"/>
                  <a:gd name="T1" fmla="*/ 6 h 248"/>
                  <a:gd name="T2" fmla="*/ 73 w 73"/>
                  <a:gd name="T3" fmla="*/ 3 h 248"/>
                  <a:gd name="T4" fmla="*/ 69 w 73"/>
                  <a:gd name="T5" fmla="*/ 0 h 248"/>
                  <a:gd name="T6" fmla="*/ 0 w 73"/>
                  <a:gd name="T7" fmla="*/ 124 h 248"/>
                  <a:gd name="T8" fmla="*/ 69 w 73"/>
                  <a:gd name="T9" fmla="*/ 248 h 248"/>
                  <a:gd name="T10" fmla="*/ 73 w 73"/>
                  <a:gd name="T11" fmla="*/ 245 h 248"/>
                  <a:gd name="T12" fmla="*/ 71 w 73"/>
                  <a:gd name="T13" fmla="*/ 242 h 248"/>
                  <a:gd name="T14" fmla="*/ 19 w 73"/>
                  <a:gd name="T15" fmla="*/ 124 h 248"/>
                  <a:gd name="T16" fmla="*/ 72 w 73"/>
                  <a:gd name="T17" fmla="*/ 6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248">
                    <a:moveTo>
                      <a:pt x="72" y="6"/>
                    </a:moveTo>
                    <a:cubicBezTo>
                      <a:pt x="72" y="6"/>
                      <a:pt x="73" y="5"/>
                      <a:pt x="73" y="3"/>
                    </a:cubicBezTo>
                    <a:cubicBezTo>
                      <a:pt x="73" y="2"/>
                      <a:pt x="73" y="0"/>
                      <a:pt x="69" y="0"/>
                    </a:cubicBezTo>
                    <a:cubicBezTo>
                      <a:pt x="64" y="0"/>
                      <a:pt x="0" y="40"/>
                      <a:pt x="0" y="124"/>
                    </a:cubicBezTo>
                    <a:cubicBezTo>
                      <a:pt x="0" y="208"/>
                      <a:pt x="64" y="248"/>
                      <a:pt x="69" y="248"/>
                    </a:cubicBezTo>
                    <a:cubicBezTo>
                      <a:pt x="73" y="248"/>
                      <a:pt x="73" y="246"/>
                      <a:pt x="73" y="245"/>
                    </a:cubicBezTo>
                    <a:cubicBezTo>
                      <a:pt x="73" y="243"/>
                      <a:pt x="72" y="242"/>
                      <a:pt x="71" y="242"/>
                    </a:cubicBezTo>
                    <a:cubicBezTo>
                      <a:pt x="27" y="207"/>
                      <a:pt x="19" y="156"/>
                      <a:pt x="19" y="124"/>
                    </a:cubicBezTo>
                    <a:cubicBezTo>
                      <a:pt x="19" y="63"/>
                      <a:pt x="47" y="23"/>
                      <a:pt x="72" y="6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9" name="Freeform 1600"/>
              <p:cNvSpPr/>
              <p:nvPr>
                <p:custDataLst>
                  <p:tags r:id="rId135"/>
                </p:custDataLst>
              </p:nvPr>
            </p:nvSpPr>
            <p:spPr bwMode="auto">
              <a:xfrm>
                <a:off x="5965826" y="5305425"/>
                <a:ext cx="68263" cy="109538"/>
              </a:xfrm>
              <a:custGeom>
                <a:avLst/>
                <a:gdLst>
                  <a:gd name="T0" fmla="*/ 64 w 102"/>
                  <a:gd name="T1" fmla="*/ 7 h 165"/>
                  <a:gd name="T2" fmla="*/ 55 w 102"/>
                  <a:gd name="T3" fmla="*/ 0 h 165"/>
                  <a:gd name="T4" fmla="*/ 4 w 102"/>
                  <a:gd name="T5" fmla="*/ 16 h 165"/>
                  <a:gd name="T6" fmla="*/ 0 w 102"/>
                  <a:gd name="T7" fmla="*/ 16 h 165"/>
                  <a:gd name="T8" fmla="*/ 0 w 102"/>
                  <a:gd name="T9" fmla="*/ 27 h 165"/>
                  <a:gd name="T10" fmla="*/ 4 w 102"/>
                  <a:gd name="T11" fmla="*/ 27 h 165"/>
                  <a:gd name="T12" fmla="*/ 41 w 102"/>
                  <a:gd name="T13" fmla="*/ 20 h 165"/>
                  <a:gd name="T14" fmla="*/ 41 w 102"/>
                  <a:gd name="T15" fmla="*/ 144 h 165"/>
                  <a:gd name="T16" fmla="*/ 14 w 102"/>
                  <a:gd name="T17" fmla="*/ 154 h 165"/>
                  <a:gd name="T18" fmla="*/ 2 w 102"/>
                  <a:gd name="T19" fmla="*/ 154 h 165"/>
                  <a:gd name="T20" fmla="*/ 2 w 102"/>
                  <a:gd name="T21" fmla="*/ 165 h 165"/>
                  <a:gd name="T22" fmla="*/ 52 w 102"/>
                  <a:gd name="T23" fmla="*/ 164 h 165"/>
                  <a:gd name="T24" fmla="*/ 102 w 102"/>
                  <a:gd name="T25" fmla="*/ 165 h 165"/>
                  <a:gd name="T26" fmla="*/ 102 w 102"/>
                  <a:gd name="T27" fmla="*/ 154 h 165"/>
                  <a:gd name="T28" fmla="*/ 90 w 102"/>
                  <a:gd name="T29" fmla="*/ 154 h 165"/>
                  <a:gd name="T30" fmla="*/ 64 w 102"/>
                  <a:gd name="T31" fmla="*/ 144 h 165"/>
                  <a:gd name="T32" fmla="*/ 64 w 102"/>
                  <a:gd name="T33" fmla="*/ 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165">
                    <a:moveTo>
                      <a:pt x="64" y="7"/>
                    </a:moveTo>
                    <a:cubicBezTo>
                      <a:pt x="64" y="0"/>
                      <a:pt x="63" y="0"/>
                      <a:pt x="55" y="0"/>
                    </a:cubicBezTo>
                    <a:cubicBezTo>
                      <a:pt x="37" y="16"/>
                      <a:pt x="9" y="16"/>
                      <a:pt x="4" y="16"/>
                    </a:cubicBezTo>
                    <a:lnTo>
                      <a:pt x="0" y="16"/>
                    </a:lnTo>
                    <a:lnTo>
                      <a:pt x="0" y="27"/>
                    </a:lnTo>
                    <a:lnTo>
                      <a:pt x="4" y="27"/>
                    </a:lnTo>
                    <a:cubicBezTo>
                      <a:pt x="10" y="27"/>
                      <a:pt x="26" y="26"/>
                      <a:pt x="41" y="20"/>
                    </a:cubicBezTo>
                    <a:lnTo>
                      <a:pt x="41" y="144"/>
                    </a:lnTo>
                    <a:cubicBezTo>
                      <a:pt x="41" y="152"/>
                      <a:pt x="41" y="154"/>
                      <a:pt x="14" y="154"/>
                    </a:cubicBezTo>
                    <a:lnTo>
                      <a:pt x="2" y="154"/>
                    </a:lnTo>
                    <a:lnTo>
                      <a:pt x="2" y="165"/>
                    </a:lnTo>
                    <a:cubicBezTo>
                      <a:pt x="16" y="164"/>
                      <a:pt x="38" y="164"/>
                      <a:pt x="52" y="164"/>
                    </a:cubicBezTo>
                    <a:cubicBezTo>
                      <a:pt x="67" y="164"/>
                      <a:pt x="89" y="164"/>
                      <a:pt x="102" y="165"/>
                    </a:cubicBezTo>
                    <a:lnTo>
                      <a:pt x="102" y="154"/>
                    </a:lnTo>
                    <a:lnTo>
                      <a:pt x="90" y="154"/>
                    </a:lnTo>
                    <a:cubicBezTo>
                      <a:pt x="64" y="154"/>
                      <a:pt x="64" y="152"/>
                      <a:pt x="64" y="144"/>
                    </a:cubicBezTo>
                    <a:lnTo>
                      <a:pt x="64" y="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0" name="Freeform 1601"/>
              <p:cNvSpPr/>
              <p:nvPr>
                <p:custDataLst>
                  <p:tags r:id="rId136"/>
                </p:custDataLst>
              </p:nvPr>
            </p:nvSpPr>
            <p:spPr bwMode="auto">
              <a:xfrm>
                <a:off x="6080126" y="5368925"/>
                <a:ext cx="125413" cy="9525"/>
              </a:xfrm>
              <a:custGeom>
                <a:avLst/>
                <a:gdLst>
                  <a:gd name="T0" fmla="*/ 179 w 190"/>
                  <a:gd name="T1" fmla="*/ 14 h 14"/>
                  <a:gd name="T2" fmla="*/ 190 w 190"/>
                  <a:gd name="T3" fmla="*/ 7 h 14"/>
                  <a:gd name="T4" fmla="*/ 179 w 190"/>
                  <a:gd name="T5" fmla="*/ 0 h 14"/>
                  <a:gd name="T6" fmla="*/ 11 w 190"/>
                  <a:gd name="T7" fmla="*/ 0 h 14"/>
                  <a:gd name="T8" fmla="*/ 0 w 190"/>
                  <a:gd name="T9" fmla="*/ 7 h 14"/>
                  <a:gd name="T10" fmla="*/ 11 w 190"/>
                  <a:gd name="T11" fmla="*/ 14 h 14"/>
                  <a:gd name="T12" fmla="*/ 179 w 190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0" h="14">
                    <a:moveTo>
                      <a:pt x="179" y="14"/>
                    </a:moveTo>
                    <a:cubicBezTo>
                      <a:pt x="183" y="14"/>
                      <a:pt x="190" y="14"/>
                      <a:pt x="190" y="7"/>
                    </a:cubicBezTo>
                    <a:cubicBezTo>
                      <a:pt x="190" y="0"/>
                      <a:pt x="183" y="0"/>
                      <a:pt x="179" y="0"/>
                    </a:cubicBezTo>
                    <a:lnTo>
                      <a:pt x="11" y="0"/>
                    </a:lnTo>
                    <a:cubicBezTo>
                      <a:pt x="7" y="0"/>
                      <a:pt x="0" y="0"/>
                      <a:pt x="0" y="7"/>
                    </a:cubicBezTo>
                    <a:cubicBezTo>
                      <a:pt x="0" y="14"/>
                      <a:pt x="7" y="14"/>
                      <a:pt x="11" y="14"/>
                    </a:cubicBezTo>
                    <a:lnTo>
                      <a:pt x="179" y="1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1" name="Freeform 1602"/>
              <p:cNvSpPr>
                <a:spLocks noEditPoints="1"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6248401" y="5295900"/>
                <a:ext cx="79375" cy="122238"/>
              </a:xfrm>
              <a:custGeom>
                <a:avLst/>
                <a:gdLst>
                  <a:gd name="T0" fmla="*/ 63 w 119"/>
                  <a:gd name="T1" fmla="*/ 70 h 182"/>
                  <a:gd name="T2" fmla="*/ 0 w 119"/>
                  <a:gd name="T3" fmla="*/ 136 h 182"/>
                  <a:gd name="T4" fmla="*/ 52 w 119"/>
                  <a:gd name="T5" fmla="*/ 182 h 182"/>
                  <a:gd name="T6" fmla="*/ 110 w 119"/>
                  <a:gd name="T7" fmla="*/ 112 h 182"/>
                  <a:gd name="T8" fmla="*/ 80 w 119"/>
                  <a:gd name="T9" fmla="*/ 58 h 182"/>
                  <a:gd name="T10" fmla="*/ 53 w 119"/>
                  <a:gd name="T11" fmla="*/ 21 h 182"/>
                  <a:gd name="T12" fmla="*/ 66 w 119"/>
                  <a:gd name="T13" fmla="*/ 11 h 182"/>
                  <a:gd name="T14" fmla="*/ 90 w 119"/>
                  <a:gd name="T15" fmla="*/ 19 h 182"/>
                  <a:gd name="T16" fmla="*/ 108 w 119"/>
                  <a:gd name="T17" fmla="*/ 26 h 182"/>
                  <a:gd name="T18" fmla="*/ 119 w 119"/>
                  <a:gd name="T19" fmla="*/ 14 h 182"/>
                  <a:gd name="T20" fmla="*/ 100 w 119"/>
                  <a:gd name="T21" fmla="*/ 4 h 182"/>
                  <a:gd name="T22" fmla="*/ 73 w 119"/>
                  <a:gd name="T23" fmla="*/ 0 h 182"/>
                  <a:gd name="T24" fmla="*/ 43 w 119"/>
                  <a:gd name="T25" fmla="*/ 26 h 182"/>
                  <a:gd name="T26" fmla="*/ 63 w 119"/>
                  <a:gd name="T27" fmla="*/ 70 h 182"/>
                  <a:gd name="T28" fmla="*/ 69 w 119"/>
                  <a:gd name="T29" fmla="*/ 78 h 182"/>
                  <a:gd name="T30" fmla="*/ 88 w 119"/>
                  <a:gd name="T31" fmla="*/ 123 h 182"/>
                  <a:gd name="T32" fmla="*/ 52 w 119"/>
                  <a:gd name="T33" fmla="*/ 173 h 182"/>
                  <a:gd name="T34" fmla="*/ 21 w 119"/>
                  <a:gd name="T35" fmla="*/ 142 h 182"/>
                  <a:gd name="T36" fmla="*/ 69 w 119"/>
                  <a:gd name="T37" fmla="*/ 78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9" h="182">
                    <a:moveTo>
                      <a:pt x="63" y="70"/>
                    </a:moveTo>
                    <a:cubicBezTo>
                      <a:pt x="30" y="77"/>
                      <a:pt x="0" y="105"/>
                      <a:pt x="0" y="136"/>
                    </a:cubicBezTo>
                    <a:cubicBezTo>
                      <a:pt x="0" y="165"/>
                      <a:pt x="25" y="182"/>
                      <a:pt x="52" y="182"/>
                    </a:cubicBezTo>
                    <a:cubicBezTo>
                      <a:pt x="81" y="182"/>
                      <a:pt x="110" y="152"/>
                      <a:pt x="110" y="112"/>
                    </a:cubicBezTo>
                    <a:cubicBezTo>
                      <a:pt x="110" y="86"/>
                      <a:pt x="95" y="72"/>
                      <a:pt x="80" y="58"/>
                    </a:cubicBezTo>
                    <a:cubicBezTo>
                      <a:pt x="72" y="51"/>
                      <a:pt x="53" y="31"/>
                      <a:pt x="53" y="21"/>
                    </a:cubicBezTo>
                    <a:cubicBezTo>
                      <a:pt x="53" y="18"/>
                      <a:pt x="56" y="11"/>
                      <a:pt x="66" y="11"/>
                    </a:cubicBezTo>
                    <a:cubicBezTo>
                      <a:pt x="74" y="11"/>
                      <a:pt x="82" y="15"/>
                      <a:pt x="90" y="19"/>
                    </a:cubicBezTo>
                    <a:cubicBezTo>
                      <a:pt x="92" y="19"/>
                      <a:pt x="103" y="26"/>
                      <a:pt x="108" y="26"/>
                    </a:cubicBezTo>
                    <a:cubicBezTo>
                      <a:pt x="113" y="26"/>
                      <a:pt x="119" y="21"/>
                      <a:pt x="119" y="14"/>
                    </a:cubicBezTo>
                    <a:cubicBezTo>
                      <a:pt x="119" y="7"/>
                      <a:pt x="116" y="7"/>
                      <a:pt x="100" y="4"/>
                    </a:cubicBezTo>
                    <a:cubicBezTo>
                      <a:pt x="89" y="2"/>
                      <a:pt x="80" y="0"/>
                      <a:pt x="73" y="0"/>
                    </a:cubicBezTo>
                    <a:cubicBezTo>
                      <a:pt x="49" y="0"/>
                      <a:pt x="43" y="15"/>
                      <a:pt x="43" y="26"/>
                    </a:cubicBezTo>
                    <a:cubicBezTo>
                      <a:pt x="43" y="42"/>
                      <a:pt x="55" y="59"/>
                      <a:pt x="63" y="70"/>
                    </a:cubicBezTo>
                    <a:close/>
                    <a:moveTo>
                      <a:pt x="69" y="78"/>
                    </a:moveTo>
                    <a:cubicBezTo>
                      <a:pt x="81" y="95"/>
                      <a:pt x="88" y="108"/>
                      <a:pt x="88" y="123"/>
                    </a:cubicBezTo>
                    <a:cubicBezTo>
                      <a:pt x="88" y="146"/>
                      <a:pt x="73" y="173"/>
                      <a:pt x="52" y="173"/>
                    </a:cubicBezTo>
                    <a:cubicBezTo>
                      <a:pt x="44" y="173"/>
                      <a:pt x="21" y="170"/>
                      <a:pt x="21" y="142"/>
                    </a:cubicBezTo>
                    <a:cubicBezTo>
                      <a:pt x="21" y="122"/>
                      <a:pt x="33" y="85"/>
                      <a:pt x="69" y="7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2" name="Freeform 1603"/>
              <p:cNvSpPr/>
              <p:nvPr>
                <p:custDataLst>
                  <p:tags r:id="rId138"/>
                </p:custDataLst>
              </p:nvPr>
            </p:nvSpPr>
            <p:spPr bwMode="auto">
              <a:xfrm>
                <a:off x="6361113" y="5291138"/>
                <a:ext cx="47625" cy="165100"/>
              </a:xfrm>
              <a:custGeom>
                <a:avLst/>
                <a:gdLst>
                  <a:gd name="T0" fmla="*/ 72 w 72"/>
                  <a:gd name="T1" fmla="*/ 124 h 248"/>
                  <a:gd name="T2" fmla="*/ 4 w 72"/>
                  <a:gd name="T3" fmla="*/ 0 h 248"/>
                  <a:gd name="T4" fmla="*/ 0 w 72"/>
                  <a:gd name="T5" fmla="*/ 3 h 248"/>
                  <a:gd name="T6" fmla="*/ 1 w 72"/>
                  <a:gd name="T7" fmla="*/ 7 h 248"/>
                  <a:gd name="T8" fmla="*/ 53 w 72"/>
                  <a:gd name="T9" fmla="*/ 124 h 248"/>
                  <a:gd name="T10" fmla="*/ 41 w 72"/>
                  <a:gd name="T11" fmla="*/ 190 h 248"/>
                  <a:gd name="T12" fmla="*/ 1 w 72"/>
                  <a:gd name="T13" fmla="*/ 242 h 248"/>
                  <a:gd name="T14" fmla="*/ 0 w 72"/>
                  <a:gd name="T15" fmla="*/ 245 h 248"/>
                  <a:gd name="T16" fmla="*/ 4 w 72"/>
                  <a:gd name="T17" fmla="*/ 248 h 248"/>
                  <a:gd name="T18" fmla="*/ 72 w 72"/>
                  <a:gd name="T19" fmla="*/ 124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248">
                    <a:moveTo>
                      <a:pt x="72" y="124"/>
                    </a:moveTo>
                    <a:cubicBezTo>
                      <a:pt x="72" y="40"/>
                      <a:pt x="8" y="0"/>
                      <a:pt x="4" y="0"/>
                    </a:cubicBezTo>
                    <a:cubicBezTo>
                      <a:pt x="0" y="0"/>
                      <a:pt x="0" y="3"/>
                      <a:pt x="0" y="3"/>
                    </a:cubicBezTo>
                    <a:cubicBezTo>
                      <a:pt x="0" y="4"/>
                      <a:pt x="0" y="5"/>
                      <a:pt x="1" y="7"/>
                    </a:cubicBezTo>
                    <a:cubicBezTo>
                      <a:pt x="38" y="36"/>
                      <a:pt x="53" y="79"/>
                      <a:pt x="53" y="124"/>
                    </a:cubicBezTo>
                    <a:cubicBezTo>
                      <a:pt x="53" y="146"/>
                      <a:pt x="49" y="170"/>
                      <a:pt x="41" y="190"/>
                    </a:cubicBezTo>
                    <a:cubicBezTo>
                      <a:pt x="29" y="218"/>
                      <a:pt x="13" y="232"/>
                      <a:pt x="1" y="242"/>
                    </a:cubicBezTo>
                    <a:cubicBezTo>
                      <a:pt x="0" y="243"/>
                      <a:pt x="0" y="244"/>
                      <a:pt x="0" y="245"/>
                    </a:cubicBezTo>
                    <a:cubicBezTo>
                      <a:pt x="0" y="245"/>
                      <a:pt x="0" y="248"/>
                      <a:pt x="4" y="248"/>
                    </a:cubicBezTo>
                    <a:cubicBezTo>
                      <a:pt x="8" y="248"/>
                      <a:pt x="72" y="209"/>
                      <a:pt x="72" y="12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3" name="Freeform 1604"/>
              <p:cNvSpPr/>
              <p:nvPr>
                <p:custDataLst>
                  <p:tags r:id="rId139"/>
                </p:custDataLst>
              </p:nvPr>
            </p:nvSpPr>
            <p:spPr bwMode="auto">
              <a:xfrm>
                <a:off x="6500813" y="4972050"/>
                <a:ext cx="123825" cy="596900"/>
              </a:xfrm>
              <a:custGeom>
                <a:avLst/>
                <a:gdLst>
                  <a:gd name="T0" fmla="*/ 189 w 189"/>
                  <a:gd name="T1" fmla="*/ 449 h 897"/>
                  <a:gd name="T2" fmla="*/ 58 w 189"/>
                  <a:gd name="T3" fmla="*/ 41 h 897"/>
                  <a:gd name="T4" fmla="*/ 20 w 189"/>
                  <a:gd name="T5" fmla="*/ 3 h 897"/>
                  <a:gd name="T6" fmla="*/ 9 w 189"/>
                  <a:gd name="T7" fmla="*/ 0 h 897"/>
                  <a:gd name="T8" fmla="*/ 0 w 189"/>
                  <a:gd name="T9" fmla="*/ 5 h 897"/>
                  <a:gd name="T10" fmla="*/ 3 w 189"/>
                  <a:gd name="T11" fmla="*/ 10 h 897"/>
                  <a:gd name="T12" fmla="*/ 78 w 189"/>
                  <a:gd name="T13" fmla="*/ 110 h 897"/>
                  <a:gd name="T14" fmla="*/ 151 w 189"/>
                  <a:gd name="T15" fmla="*/ 449 h 897"/>
                  <a:gd name="T16" fmla="*/ 2 w 189"/>
                  <a:gd name="T17" fmla="*/ 888 h 897"/>
                  <a:gd name="T18" fmla="*/ 0 w 189"/>
                  <a:gd name="T19" fmla="*/ 892 h 897"/>
                  <a:gd name="T20" fmla="*/ 9 w 189"/>
                  <a:gd name="T21" fmla="*/ 897 h 897"/>
                  <a:gd name="T22" fmla="*/ 21 w 189"/>
                  <a:gd name="T23" fmla="*/ 893 h 897"/>
                  <a:gd name="T24" fmla="*/ 156 w 189"/>
                  <a:gd name="T25" fmla="*/ 678 h 897"/>
                  <a:gd name="T26" fmla="*/ 189 w 189"/>
                  <a:gd name="T27" fmla="*/ 449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9" h="897">
                    <a:moveTo>
                      <a:pt x="189" y="449"/>
                    </a:moveTo>
                    <a:cubicBezTo>
                      <a:pt x="189" y="305"/>
                      <a:pt x="156" y="153"/>
                      <a:pt x="58" y="41"/>
                    </a:cubicBezTo>
                    <a:cubicBezTo>
                      <a:pt x="51" y="33"/>
                      <a:pt x="32" y="14"/>
                      <a:pt x="20" y="3"/>
                    </a:cubicBezTo>
                    <a:cubicBezTo>
                      <a:pt x="17" y="0"/>
                      <a:pt x="16" y="0"/>
                      <a:pt x="9" y="0"/>
                    </a:cubicBezTo>
                    <a:cubicBezTo>
                      <a:pt x="4" y="0"/>
                      <a:pt x="0" y="0"/>
                      <a:pt x="0" y="5"/>
                    </a:cubicBezTo>
                    <a:cubicBezTo>
                      <a:pt x="0" y="7"/>
                      <a:pt x="2" y="9"/>
                      <a:pt x="3" y="10"/>
                    </a:cubicBezTo>
                    <a:cubicBezTo>
                      <a:pt x="20" y="28"/>
                      <a:pt x="47" y="55"/>
                      <a:pt x="78" y="110"/>
                    </a:cubicBezTo>
                    <a:cubicBezTo>
                      <a:pt x="131" y="206"/>
                      <a:pt x="151" y="329"/>
                      <a:pt x="151" y="449"/>
                    </a:cubicBezTo>
                    <a:cubicBezTo>
                      <a:pt x="151" y="665"/>
                      <a:pt x="92" y="797"/>
                      <a:pt x="2" y="888"/>
                    </a:cubicBezTo>
                    <a:cubicBezTo>
                      <a:pt x="1" y="889"/>
                      <a:pt x="0" y="891"/>
                      <a:pt x="0" y="892"/>
                    </a:cubicBezTo>
                    <a:cubicBezTo>
                      <a:pt x="0" y="897"/>
                      <a:pt x="4" y="897"/>
                      <a:pt x="9" y="897"/>
                    </a:cubicBezTo>
                    <a:cubicBezTo>
                      <a:pt x="16" y="897"/>
                      <a:pt x="17" y="897"/>
                      <a:pt x="21" y="893"/>
                    </a:cubicBezTo>
                    <a:cubicBezTo>
                      <a:pt x="69" y="852"/>
                      <a:pt x="122" y="783"/>
                      <a:pt x="156" y="678"/>
                    </a:cubicBezTo>
                    <a:cubicBezTo>
                      <a:pt x="178" y="610"/>
                      <a:pt x="189" y="529"/>
                      <a:pt x="189" y="4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4" name="Freeform 1605"/>
              <p:cNvSpPr/>
              <p:nvPr>
                <p:custDataLst>
                  <p:tags r:id="rId140"/>
                </p:custDataLst>
              </p:nvPr>
            </p:nvSpPr>
            <p:spPr bwMode="auto">
              <a:xfrm>
                <a:off x="6696076" y="4951413"/>
                <a:ext cx="136525" cy="152400"/>
              </a:xfrm>
              <a:custGeom>
                <a:avLst/>
                <a:gdLst>
                  <a:gd name="T0" fmla="*/ 1 w 208"/>
                  <a:gd name="T1" fmla="*/ 210 h 229"/>
                  <a:gd name="T2" fmla="*/ 0 w 208"/>
                  <a:gd name="T3" fmla="*/ 218 h 229"/>
                  <a:gd name="T4" fmla="*/ 12 w 208"/>
                  <a:gd name="T5" fmla="*/ 229 h 229"/>
                  <a:gd name="T6" fmla="*/ 28 w 208"/>
                  <a:gd name="T7" fmla="*/ 211 h 229"/>
                  <a:gd name="T8" fmla="*/ 44 w 208"/>
                  <a:gd name="T9" fmla="*/ 148 h 229"/>
                  <a:gd name="T10" fmla="*/ 82 w 208"/>
                  <a:gd name="T11" fmla="*/ 158 h 229"/>
                  <a:gd name="T12" fmla="*/ 132 w 208"/>
                  <a:gd name="T13" fmla="*/ 133 h 229"/>
                  <a:gd name="T14" fmla="*/ 168 w 208"/>
                  <a:gd name="T15" fmla="*/ 158 h 229"/>
                  <a:gd name="T16" fmla="*/ 195 w 208"/>
                  <a:gd name="T17" fmla="*/ 139 h 229"/>
                  <a:gd name="T18" fmla="*/ 208 w 208"/>
                  <a:gd name="T19" fmla="*/ 104 h 229"/>
                  <a:gd name="T20" fmla="*/ 202 w 208"/>
                  <a:gd name="T21" fmla="*/ 100 h 229"/>
                  <a:gd name="T22" fmla="*/ 194 w 208"/>
                  <a:gd name="T23" fmla="*/ 111 h 229"/>
                  <a:gd name="T24" fmla="*/ 169 w 208"/>
                  <a:gd name="T25" fmla="*/ 148 h 229"/>
                  <a:gd name="T26" fmla="*/ 157 w 208"/>
                  <a:gd name="T27" fmla="*/ 131 h 229"/>
                  <a:gd name="T28" fmla="*/ 163 w 208"/>
                  <a:gd name="T29" fmla="*/ 103 h 229"/>
                  <a:gd name="T30" fmla="*/ 170 w 208"/>
                  <a:gd name="T31" fmla="*/ 72 h 229"/>
                  <a:gd name="T32" fmla="*/ 178 w 208"/>
                  <a:gd name="T33" fmla="*/ 41 h 229"/>
                  <a:gd name="T34" fmla="*/ 184 w 208"/>
                  <a:gd name="T35" fmla="*/ 15 h 229"/>
                  <a:gd name="T36" fmla="*/ 173 w 208"/>
                  <a:gd name="T37" fmla="*/ 4 h 229"/>
                  <a:gd name="T38" fmla="*/ 158 w 208"/>
                  <a:gd name="T39" fmla="*/ 12 h 229"/>
                  <a:gd name="T40" fmla="*/ 153 w 208"/>
                  <a:gd name="T41" fmla="*/ 33 h 229"/>
                  <a:gd name="T42" fmla="*/ 146 w 208"/>
                  <a:gd name="T43" fmla="*/ 61 h 229"/>
                  <a:gd name="T44" fmla="*/ 135 w 208"/>
                  <a:gd name="T45" fmla="*/ 105 h 229"/>
                  <a:gd name="T46" fmla="*/ 129 w 208"/>
                  <a:gd name="T47" fmla="*/ 119 h 229"/>
                  <a:gd name="T48" fmla="*/ 83 w 208"/>
                  <a:gd name="T49" fmla="*/ 148 h 229"/>
                  <a:gd name="T50" fmla="*/ 55 w 208"/>
                  <a:gd name="T51" fmla="*/ 117 h 229"/>
                  <a:gd name="T52" fmla="*/ 60 w 208"/>
                  <a:gd name="T53" fmla="*/ 85 h 229"/>
                  <a:gd name="T54" fmla="*/ 68 w 208"/>
                  <a:gd name="T55" fmla="*/ 53 h 229"/>
                  <a:gd name="T56" fmla="*/ 73 w 208"/>
                  <a:gd name="T57" fmla="*/ 34 h 229"/>
                  <a:gd name="T58" fmla="*/ 78 w 208"/>
                  <a:gd name="T59" fmla="*/ 12 h 229"/>
                  <a:gd name="T60" fmla="*/ 66 w 208"/>
                  <a:gd name="T61" fmla="*/ 0 h 229"/>
                  <a:gd name="T62" fmla="*/ 50 w 208"/>
                  <a:gd name="T63" fmla="*/ 17 h 229"/>
                  <a:gd name="T64" fmla="*/ 1 w 208"/>
                  <a:gd name="T65" fmla="*/ 21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8" h="229">
                    <a:moveTo>
                      <a:pt x="1" y="210"/>
                    </a:moveTo>
                    <a:cubicBezTo>
                      <a:pt x="0" y="216"/>
                      <a:pt x="0" y="217"/>
                      <a:pt x="0" y="218"/>
                    </a:cubicBezTo>
                    <a:cubicBezTo>
                      <a:pt x="0" y="225"/>
                      <a:pt x="6" y="229"/>
                      <a:pt x="12" y="229"/>
                    </a:cubicBezTo>
                    <a:cubicBezTo>
                      <a:pt x="24" y="229"/>
                      <a:pt x="27" y="217"/>
                      <a:pt x="28" y="211"/>
                    </a:cubicBezTo>
                    <a:cubicBezTo>
                      <a:pt x="29" y="210"/>
                      <a:pt x="36" y="182"/>
                      <a:pt x="44" y="148"/>
                    </a:cubicBezTo>
                    <a:cubicBezTo>
                      <a:pt x="55" y="155"/>
                      <a:pt x="69" y="158"/>
                      <a:pt x="82" y="158"/>
                    </a:cubicBezTo>
                    <a:cubicBezTo>
                      <a:pt x="112" y="158"/>
                      <a:pt x="131" y="133"/>
                      <a:pt x="132" y="133"/>
                    </a:cubicBezTo>
                    <a:cubicBezTo>
                      <a:pt x="139" y="157"/>
                      <a:pt x="163" y="158"/>
                      <a:pt x="168" y="158"/>
                    </a:cubicBezTo>
                    <a:cubicBezTo>
                      <a:pt x="180" y="158"/>
                      <a:pt x="189" y="150"/>
                      <a:pt x="195" y="139"/>
                    </a:cubicBezTo>
                    <a:cubicBezTo>
                      <a:pt x="203" y="126"/>
                      <a:pt x="208" y="106"/>
                      <a:pt x="208" y="104"/>
                    </a:cubicBezTo>
                    <a:cubicBezTo>
                      <a:pt x="208" y="100"/>
                      <a:pt x="203" y="100"/>
                      <a:pt x="202" y="100"/>
                    </a:cubicBezTo>
                    <a:cubicBezTo>
                      <a:pt x="197" y="100"/>
                      <a:pt x="197" y="101"/>
                      <a:pt x="194" y="111"/>
                    </a:cubicBezTo>
                    <a:cubicBezTo>
                      <a:pt x="190" y="127"/>
                      <a:pt x="184" y="148"/>
                      <a:pt x="169" y="148"/>
                    </a:cubicBezTo>
                    <a:cubicBezTo>
                      <a:pt x="160" y="148"/>
                      <a:pt x="157" y="140"/>
                      <a:pt x="157" y="131"/>
                    </a:cubicBezTo>
                    <a:cubicBezTo>
                      <a:pt x="157" y="125"/>
                      <a:pt x="160" y="112"/>
                      <a:pt x="163" y="103"/>
                    </a:cubicBezTo>
                    <a:cubicBezTo>
                      <a:pt x="165" y="94"/>
                      <a:pt x="169" y="80"/>
                      <a:pt x="170" y="72"/>
                    </a:cubicBezTo>
                    <a:lnTo>
                      <a:pt x="178" y="41"/>
                    </a:lnTo>
                    <a:cubicBezTo>
                      <a:pt x="180" y="32"/>
                      <a:pt x="184" y="17"/>
                      <a:pt x="184" y="15"/>
                    </a:cubicBezTo>
                    <a:cubicBezTo>
                      <a:pt x="184" y="8"/>
                      <a:pt x="179" y="4"/>
                      <a:pt x="173" y="4"/>
                    </a:cubicBezTo>
                    <a:cubicBezTo>
                      <a:pt x="169" y="4"/>
                      <a:pt x="162" y="6"/>
                      <a:pt x="158" y="12"/>
                    </a:cubicBezTo>
                    <a:cubicBezTo>
                      <a:pt x="157" y="14"/>
                      <a:pt x="155" y="26"/>
                      <a:pt x="153" y="33"/>
                    </a:cubicBezTo>
                    <a:lnTo>
                      <a:pt x="146" y="61"/>
                    </a:lnTo>
                    <a:lnTo>
                      <a:pt x="135" y="105"/>
                    </a:lnTo>
                    <a:cubicBezTo>
                      <a:pt x="132" y="114"/>
                      <a:pt x="132" y="114"/>
                      <a:pt x="129" y="119"/>
                    </a:cubicBezTo>
                    <a:cubicBezTo>
                      <a:pt x="118" y="134"/>
                      <a:pt x="103" y="148"/>
                      <a:pt x="83" y="148"/>
                    </a:cubicBezTo>
                    <a:cubicBezTo>
                      <a:pt x="55" y="148"/>
                      <a:pt x="55" y="123"/>
                      <a:pt x="55" y="117"/>
                    </a:cubicBezTo>
                    <a:cubicBezTo>
                      <a:pt x="55" y="108"/>
                      <a:pt x="56" y="103"/>
                      <a:pt x="60" y="85"/>
                    </a:cubicBezTo>
                    <a:cubicBezTo>
                      <a:pt x="64" y="69"/>
                      <a:pt x="65" y="67"/>
                      <a:pt x="68" y="53"/>
                    </a:cubicBezTo>
                    <a:lnTo>
                      <a:pt x="73" y="34"/>
                    </a:lnTo>
                    <a:cubicBezTo>
                      <a:pt x="75" y="26"/>
                      <a:pt x="78" y="13"/>
                      <a:pt x="78" y="12"/>
                    </a:cubicBezTo>
                    <a:cubicBezTo>
                      <a:pt x="78" y="5"/>
                      <a:pt x="73" y="0"/>
                      <a:pt x="66" y="0"/>
                    </a:cubicBezTo>
                    <a:cubicBezTo>
                      <a:pt x="54" y="0"/>
                      <a:pt x="51" y="13"/>
                      <a:pt x="50" y="17"/>
                    </a:cubicBezTo>
                    <a:lnTo>
                      <a:pt x="1" y="2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6" name="任意多边形: 形状 2955"/>
              <p:cNvSpPr/>
              <p:nvPr>
                <p:custDataLst>
                  <p:tags r:id="rId141"/>
                </p:custDataLst>
              </p:nvPr>
            </p:nvSpPr>
            <p:spPr>
              <a:xfrm>
                <a:off x="5187951" y="4159250"/>
                <a:ext cx="1249364" cy="12701"/>
              </a:xfrm>
              <a:custGeom>
                <a:avLst/>
                <a:gdLst/>
                <a:ahLst/>
                <a:cxnLst/>
                <a:rect l="0" t="0" r="0" b="0"/>
                <a:pathLst>
                  <a:path w="1249364" h="12701">
                    <a:moveTo>
                      <a:pt x="0" y="12700"/>
                    </a:moveTo>
                    <a:lnTo>
                      <a:pt x="1249363" y="12700"/>
                    </a:lnTo>
                    <a:lnTo>
                      <a:pt x="12493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57" name="任意多边形: 形状 2956"/>
              <p:cNvSpPr/>
              <p:nvPr>
                <p:custDataLst>
                  <p:tags r:id="rId142"/>
                </p:custDataLst>
              </p:nvPr>
            </p:nvSpPr>
            <p:spPr>
              <a:xfrm>
                <a:off x="5187951" y="5265738"/>
                <a:ext cx="1262064" cy="12701"/>
              </a:xfrm>
              <a:custGeom>
                <a:avLst/>
                <a:gdLst/>
                <a:ahLst/>
                <a:cxnLst/>
                <a:rect l="0" t="0" r="0" b="0"/>
                <a:pathLst>
                  <a:path w="1262064" h="12701">
                    <a:moveTo>
                      <a:pt x="0" y="12700"/>
                    </a:moveTo>
                    <a:lnTo>
                      <a:pt x="1262063" y="12700"/>
                    </a:lnTo>
                    <a:lnTo>
                      <a:pt x="12620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(Convenient) Chernoff Bounds</a:t>
            </a:r>
            <a:endParaRPr lang="zh-CN" altLang="en-US" dirty="0"/>
          </a:p>
        </p:txBody>
      </p:sp>
      <p:grpSp>
        <p:nvGrpSpPr>
          <p:cNvPr id="1184" name="组合 1183"/>
          <p:cNvGrpSpPr/>
          <p:nvPr/>
        </p:nvGrpSpPr>
        <p:grpSpPr>
          <a:xfrm>
            <a:off x="1323242" y="2066192"/>
            <a:ext cx="6497515" cy="3754315"/>
            <a:chOff x="1323242" y="2268415"/>
            <a:chExt cx="6497515" cy="3754315"/>
          </a:xfrm>
        </p:grpSpPr>
        <p:sp>
          <p:nvSpPr>
            <p:cNvPr id="4" name="矩形 3"/>
            <p:cNvSpPr/>
            <p:nvPr/>
          </p:nvSpPr>
          <p:spPr>
            <a:xfrm>
              <a:off x="1323242" y="2268415"/>
              <a:ext cx="6497515" cy="37543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53" name="组合 1052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1516063" y="2401888"/>
              <a:ext cx="6181725" cy="3529012"/>
              <a:chOff x="1516063" y="2401888"/>
              <a:chExt cx="6181725" cy="3529012"/>
            </a:xfrm>
          </p:grpSpPr>
          <p:sp>
            <p:nvSpPr>
              <p:cNvPr id="911" name="Freeform 377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1516063" y="2430463"/>
                <a:ext cx="174625" cy="219075"/>
              </a:xfrm>
              <a:custGeom>
                <a:avLst/>
                <a:gdLst>
                  <a:gd name="T0" fmla="*/ 233 w 266"/>
                  <a:gd name="T1" fmla="*/ 215 h 330"/>
                  <a:gd name="T2" fmla="*/ 233 w 266"/>
                  <a:gd name="T3" fmla="*/ 99 h 330"/>
                  <a:gd name="T4" fmla="*/ 221 w 266"/>
                  <a:gd name="T5" fmla="*/ 99 h 330"/>
                  <a:gd name="T6" fmla="*/ 167 w 266"/>
                  <a:gd name="T7" fmla="*/ 146 h 330"/>
                  <a:gd name="T8" fmla="*/ 94 w 266"/>
                  <a:gd name="T9" fmla="*/ 146 h 330"/>
                  <a:gd name="T10" fmla="*/ 94 w 266"/>
                  <a:gd name="T11" fmla="*/ 36 h 330"/>
                  <a:gd name="T12" fmla="*/ 110 w 266"/>
                  <a:gd name="T13" fmla="*/ 19 h 330"/>
                  <a:gd name="T14" fmla="*/ 178 w 266"/>
                  <a:gd name="T15" fmla="*/ 19 h 330"/>
                  <a:gd name="T16" fmla="*/ 254 w 266"/>
                  <a:gd name="T17" fmla="*/ 71 h 330"/>
                  <a:gd name="T18" fmla="*/ 266 w 266"/>
                  <a:gd name="T19" fmla="*/ 71 h 330"/>
                  <a:gd name="T20" fmla="*/ 265 w 266"/>
                  <a:gd name="T21" fmla="*/ 0 h 330"/>
                  <a:gd name="T22" fmla="*/ 0 w 266"/>
                  <a:gd name="T23" fmla="*/ 0 h 330"/>
                  <a:gd name="T24" fmla="*/ 0 w 266"/>
                  <a:gd name="T25" fmla="*/ 9 h 330"/>
                  <a:gd name="T26" fmla="*/ 43 w 266"/>
                  <a:gd name="T27" fmla="*/ 54 h 330"/>
                  <a:gd name="T28" fmla="*/ 43 w 266"/>
                  <a:gd name="T29" fmla="*/ 270 h 330"/>
                  <a:gd name="T30" fmla="*/ 0 w 266"/>
                  <a:gd name="T31" fmla="*/ 320 h 330"/>
                  <a:gd name="T32" fmla="*/ 0 w 266"/>
                  <a:gd name="T33" fmla="*/ 330 h 330"/>
                  <a:gd name="T34" fmla="*/ 140 w 266"/>
                  <a:gd name="T35" fmla="*/ 330 h 330"/>
                  <a:gd name="T36" fmla="*/ 140 w 266"/>
                  <a:gd name="T37" fmla="*/ 320 h 330"/>
                  <a:gd name="T38" fmla="*/ 94 w 266"/>
                  <a:gd name="T39" fmla="*/ 275 h 330"/>
                  <a:gd name="T40" fmla="*/ 94 w 266"/>
                  <a:gd name="T41" fmla="*/ 167 h 330"/>
                  <a:gd name="T42" fmla="*/ 167 w 266"/>
                  <a:gd name="T43" fmla="*/ 167 h 330"/>
                  <a:gd name="T44" fmla="*/ 221 w 266"/>
                  <a:gd name="T45" fmla="*/ 215 h 330"/>
                  <a:gd name="T46" fmla="*/ 233 w 266"/>
                  <a:gd name="T47" fmla="*/ 21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6" h="330">
                    <a:moveTo>
                      <a:pt x="233" y="215"/>
                    </a:moveTo>
                    <a:lnTo>
                      <a:pt x="233" y="99"/>
                    </a:lnTo>
                    <a:lnTo>
                      <a:pt x="221" y="99"/>
                    </a:lnTo>
                    <a:cubicBezTo>
                      <a:pt x="215" y="139"/>
                      <a:pt x="206" y="146"/>
                      <a:pt x="167" y="146"/>
                    </a:cubicBezTo>
                    <a:lnTo>
                      <a:pt x="94" y="146"/>
                    </a:lnTo>
                    <a:lnTo>
                      <a:pt x="94" y="36"/>
                    </a:lnTo>
                    <a:cubicBezTo>
                      <a:pt x="94" y="22"/>
                      <a:pt x="97" y="19"/>
                      <a:pt x="110" y="19"/>
                    </a:cubicBezTo>
                    <a:lnTo>
                      <a:pt x="178" y="19"/>
                    </a:lnTo>
                    <a:cubicBezTo>
                      <a:pt x="234" y="19"/>
                      <a:pt x="245" y="26"/>
                      <a:pt x="254" y="71"/>
                    </a:cubicBezTo>
                    <a:lnTo>
                      <a:pt x="266" y="71"/>
                    </a:lnTo>
                    <a:lnTo>
                      <a:pt x="265" y="0"/>
                    </a:lnTo>
                    <a:lnTo>
                      <a:pt x="0" y="0"/>
                    </a:lnTo>
                    <a:lnTo>
                      <a:pt x="0" y="9"/>
                    </a:lnTo>
                    <a:cubicBezTo>
                      <a:pt x="37" y="12"/>
                      <a:pt x="43" y="19"/>
                      <a:pt x="43" y="54"/>
                    </a:cubicBezTo>
                    <a:lnTo>
                      <a:pt x="43" y="270"/>
                    </a:lnTo>
                    <a:cubicBezTo>
                      <a:pt x="43" y="311"/>
                      <a:pt x="38" y="318"/>
                      <a:pt x="0" y="320"/>
                    </a:cubicBezTo>
                    <a:lnTo>
                      <a:pt x="0" y="330"/>
                    </a:lnTo>
                    <a:lnTo>
                      <a:pt x="140" y="330"/>
                    </a:lnTo>
                    <a:lnTo>
                      <a:pt x="140" y="320"/>
                    </a:lnTo>
                    <a:cubicBezTo>
                      <a:pt x="101" y="318"/>
                      <a:pt x="94" y="311"/>
                      <a:pt x="94" y="275"/>
                    </a:cubicBezTo>
                    <a:lnTo>
                      <a:pt x="94" y="167"/>
                    </a:lnTo>
                    <a:lnTo>
                      <a:pt x="167" y="167"/>
                    </a:lnTo>
                    <a:cubicBezTo>
                      <a:pt x="207" y="167"/>
                      <a:pt x="215" y="174"/>
                      <a:pt x="221" y="215"/>
                    </a:cubicBezTo>
                    <a:lnTo>
                      <a:pt x="233" y="21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2" name="Freeform 378"/>
              <p:cNvSpPr>
                <a:spLocks noEditPoint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698626" y="2497138"/>
                <a:ext cx="144463" cy="155575"/>
              </a:xfrm>
              <a:custGeom>
                <a:avLst/>
                <a:gdLst>
                  <a:gd name="T0" fmla="*/ 110 w 220"/>
                  <a:gd name="T1" fmla="*/ 0 h 235"/>
                  <a:gd name="T2" fmla="*/ 0 w 220"/>
                  <a:gd name="T3" fmla="*/ 117 h 235"/>
                  <a:gd name="T4" fmla="*/ 109 w 220"/>
                  <a:gd name="T5" fmla="*/ 235 h 235"/>
                  <a:gd name="T6" fmla="*/ 220 w 220"/>
                  <a:gd name="T7" fmla="*/ 113 h 235"/>
                  <a:gd name="T8" fmla="*/ 110 w 220"/>
                  <a:gd name="T9" fmla="*/ 0 h 235"/>
                  <a:gd name="T10" fmla="*/ 104 w 220"/>
                  <a:gd name="T11" fmla="*/ 14 h 235"/>
                  <a:gd name="T12" fmla="*/ 175 w 220"/>
                  <a:gd name="T13" fmla="*/ 130 h 235"/>
                  <a:gd name="T14" fmla="*/ 115 w 220"/>
                  <a:gd name="T15" fmla="*/ 221 h 235"/>
                  <a:gd name="T16" fmla="*/ 67 w 220"/>
                  <a:gd name="T17" fmla="*/ 189 h 235"/>
                  <a:gd name="T18" fmla="*/ 45 w 220"/>
                  <a:gd name="T19" fmla="*/ 93 h 235"/>
                  <a:gd name="T20" fmla="*/ 104 w 220"/>
                  <a:gd name="T21" fmla="*/ 1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235">
                    <a:moveTo>
                      <a:pt x="110" y="0"/>
                    </a:moveTo>
                    <a:cubicBezTo>
                      <a:pt x="45" y="0"/>
                      <a:pt x="0" y="48"/>
                      <a:pt x="0" y="117"/>
                    </a:cubicBezTo>
                    <a:cubicBezTo>
                      <a:pt x="0" y="184"/>
                      <a:pt x="46" y="235"/>
                      <a:pt x="109" y="235"/>
                    </a:cubicBezTo>
                    <a:cubicBezTo>
                      <a:pt x="172" y="235"/>
                      <a:pt x="220" y="182"/>
                      <a:pt x="220" y="113"/>
                    </a:cubicBezTo>
                    <a:cubicBezTo>
                      <a:pt x="220" y="48"/>
                      <a:pt x="174" y="0"/>
                      <a:pt x="110" y="0"/>
                    </a:cubicBezTo>
                    <a:close/>
                    <a:moveTo>
                      <a:pt x="104" y="14"/>
                    </a:moveTo>
                    <a:cubicBezTo>
                      <a:pt x="146" y="14"/>
                      <a:pt x="175" y="62"/>
                      <a:pt x="175" y="130"/>
                    </a:cubicBezTo>
                    <a:cubicBezTo>
                      <a:pt x="175" y="187"/>
                      <a:pt x="153" y="221"/>
                      <a:pt x="115" y="221"/>
                    </a:cubicBezTo>
                    <a:cubicBezTo>
                      <a:pt x="96" y="221"/>
                      <a:pt x="77" y="209"/>
                      <a:pt x="67" y="189"/>
                    </a:cubicBezTo>
                    <a:cubicBezTo>
                      <a:pt x="53" y="163"/>
                      <a:pt x="45" y="128"/>
                      <a:pt x="45" y="93"/>
                    </a:cubicBezTo>
                    <a:cubicBezTo>
                      <a:pt x="45" y="45"/>
                      <a:pt x="68" y="14"/>
                      <a:pt x="104" y="1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3" name="Freeform 379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1854201" y="2497138"/>
                <a:ext cx="107950" cy="152400"/>
              </a:xfrm>
              <a:custGeom>
                <a:avLst/>
                <a:gdLst>
                  <a:gd name="T0" fmla="*/ 1 w 165"/>
                  <a:gd name="T1" fmla="*/ 35 h 230"/>
                  <a:gd name="T2" fmla="*/ 19 w 165"/>
                  <a:gd name="T3" fmla="*/ 33 h 230"/>
                  <a:gd name="T4" fmla="*/ 35 w 165"/>
                  <a:gd name="T5" fmla="*/ 63 h 230"/>
                  <a:gd name="T6" fmla="*/ 35 w 165"/>
                  <a:gd name="T7" fmla="*/ 188 h 230"/>
                  <a:gd name="T8" fmla="*/ 0 w 165"/>
                  <a:gd name="T9" fmla="*/ 222 h 230"/>
                  <a:gd name="T10" fmla="*/ 0 w 165"/>
                  <a:gd name="T11" fmla="*/ 230 h 230"/>
                  <a:gd name="T12" fmla="*/ 120 w 165"/>
                  <a:gd name="T13" fmla="*/ 230 h 230"/>
                  <a:gd name="T14" fmla="*/ 120 w 165"/>
                  <a:gd name="T15" fmla="*/ 222 h 230"/>
                  <a:gd name="T16" fmla="*/ 77 w 165"/>
                  <a:gd name="T17" fmla="*/ 185 h 230"/>
                  <a:gd name="T18" fmla="*/ 77 w 165"/>
                  <a:gd name="T19" fmla="*/ 73 h 230"/>
                  <a:gd name="T20" fmla="*/ 112 w 165"/>
                  <a:gd name="T21" fmla="*/ 32 h 230"/>
                  <a:gd name="T22" fmla="*/ 125 w 165"/>
                  <a:gd name="T23" fmla="*/ 39 h 230"/>
                  <a:gd name="T24" fmla="*/ 145 w 165"/>
                  <a:gd name="T25" fmla="*/ 49 h 230"/>
                  <a:gd name="T26" fmla="*/ 165 w 165"/>
                  <a:gd name="T27" fmla="*/ 27 h 230"/>
                  <a:gd name="T28" fmla="*/ 137 w 165"/>
                  <a:gd name="T29" fmla="*/ 0 h 230"/>
                  <a:gd name="T30" fmla="*/ 77 w 165"/>
                  <a:gd name="T31" fmla="*/ 47 h 230"/>
                  <a:gd name="T32" fmla="*/ 77 w 165"/>
                  <a:gd name="T33" fmla="*/ 1 h 230"/>
                  <a:gd name="T34" fmla="*/ 75 w 165"/>
                  <a:gd name="T35" fmla="*/ 0 h 230"/>
                  <a:gd name="T36" fmla="*/ 1 w 165"/>
                  <a:gd name="T37" fmla="*/ 27 h 230"/>
                  <a:gd name="T38" fmla="*/ 1 w 165"/>
                  <a:gd name="T39" fmla="*/ 3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230">
                    <a:moveTo>
                      <a:pt x="1" y="35"/>
                    </a:moveTo>
                    <a:cubicBezTo>
                      <a:pt x="8" y="34"/>
                      <a:pt x="13" y="33"/>
                      <a:pt x="19" y="33"/>
                    </a:cubicBezTo>
                    <a:cubicBezTo>
                      <a:pt x="31" y="33"/>
                      <a:pt x="35" y="41"/>
                      <a:pt x="35" y="63"/>
                    </a:cubicBezTo>
                    <a:lnTo>
                      <a:pt x="35" y="188"/>
                    </a:lnTo>
                    <a:cubicBezTo>
                      <a:pt x="35" y="213"/>
                      <a:pt x="32" y="216"/>
                      <a:pt x="0" y="222"/>
                    </a:cubicBezTo>
                    <a:lnTo>
                      <a:pt x="0" y="230"/>
                    </a:lnTo>
                    <a:lnTo>
                      <a:pt x="120" y="230"/>
                    </a:lnTo>
                    <a:lnTo>
                      <a:pt x="120" y="222"/>
                    </a:lnTo>
                    <a:cubicBezTo>
                      <a:pt x="86" y="221"/>
                      <a:pt x="77" y="213"/>
                      <a:pt x="77" y="185"/>
                    </a:cubicBezTo>
                    <a:lnTo>
                      <a:pt x="77" y="73"/>
                    </a:lnTo>
                    <a:cubicBezTo>
                      <a:pt x="77" y="57"/>
                      <a:pt x="99" y="32"/>
                      <a:pt x="112" y="32"/>
                    </a:cubicBezTo>
                    <a:cubicBezTo>
                      <a:pt x="115" y="32"/>
                      <a:pt x="120" y="34"/>
                      <a:pt x="125" y="39"/>
                    </a:cubicBezTo>
                    <a:cubicBezTo>
                      <a:pt x="133" y="46"/>
                      <a:pt x="139" y="49"/>
                      <a:pt x="145" y="49"/>
                    </a:cubicBezTo>
                    <a:cubicBezTo>
                      <a:pt x="157" y="49"/>
                      <a:pt x="165" y="41"/>
                      <a:pt x="165" y="27"/>
                    </a:cubicBezTo>
                    <a:cubicBezTo>
                      <a:pt x="165" y="10"/>
                      <a:pt x="154" y="0"/>
                      <a:pt x="137" y="0"/>
                    </a:cubicBezTo>
                    <a:cubicBezTo>
                      <a:pt x="116" y="0"/>
                      <a:pt x="102" y="12"/>
                      <a:pt x="77" y="47"/>
                    </a:cubicBezTo>
                    <a:lnTo>
                      <a:pt x="77" y="1"/>
                    </a:lnTo>
                    <a:lnTo>
                      <a:pt x="75" y="0"/>
                    </a:lnTo>
                    <a:cubicBezTo>
                      <a:pt x="48" y="11"/>
                      <a:pt x="31" y="18"/>
                      <a:pt x="1" y="27"/>
                    </a:cubicBezTo>
                    <a:lnTo>
                      <a:pt x="1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4" name="Freeform 380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047876" y="2422525"/>
                <a:ext cx="77788" cy="227012"/>
              </a:xfrm>
              <a:custGeom>
                <a:avLst/>
                <a:gdLst>
                  <a:gd name="T0" fmla="*/ 79 w 118"/>
                  <a:gd name="T1" fmla="*/ 111 h 341"/>
                  <a:gd name="T2" fmla="*/ 2 w 118"/>
                  <a:gd name="T3" fmla="*/ 139 h 341"/>
                  <a:gd name="T4" fmla="*/ 2 w 118"/>
                  <a:gd name="T5" fmla="*/ 146 h 341"/>
                  <a:gd name="T6" fmla="*/ 6 w 118"/>
                  <a:gd name="T7" fmla="*/ 146 h 341"/>
                  <a:gd name="T8" fmla="*/ 23 w 118"/>
                  <a:gd name="T9" fmla="*/ 144 h 341"/>
                  <a:gd name="T10" fmla="*/ 39 w 118"/>
                  <a:gd name="T11" fmla="*/ 174 h 341"/>
                  <a:gd name="T12" fmla="*/ 39 w 118"/>
                  <a:gd name="T13" fmla="*/ 290 h 341"/>
                  <a:gd name="T14" fmla="*/ 0 w 118"/>
                  <a:gd name="T15" fmla="*/ 333 h 341"/>
                  <a:gd name="T16" fmla="*/ 0 w 118"/>
                  <a:gd name="T17" fmla="*/ 341 h 341"/>
                  <a:gd name="T18" fmla="*/ 118 w 118"/>
                  <a:gd name="T19" fmla="*/ 341 h 341"/>
                  <a:gd name="T20" fmla="*/ 118 w 118"/>
                  <a:gd name="T21" fmla="*/ 333 h 341"/>
                  <a:gd name="T22" fmla="*/ 81 w 118"/>
                  <a:gd name="T23" fmla="*/ 290 h 341"/>
                  <a:gd name="T24" fmla="*/ 81 w 118"/>
                  <a:gd name="T25" fmla="*/ 113 h 341"/>
                  <a:gd name="T26" fmla="*/ 79 w 118"/>
                  <a:gd name="T27" fmla="*/ 111 h 341"/>
                  <a:gd name="T28" fmla="*/ 56 w 118"/>
                  <a:gd name="T29" fmla="*/ 0 h 341"/>
                  <a:gd name="T30" fmla="*/ 31 w 118"/>
                  <a:gd name="T31" fmla="*/ 26 h 341"/>
                  <a:gd name="T32" fmla="*/ 56 w 118"/>
                  <a:gd name="T33" fmla="*/ 51 h 341"/>
                  <a:gd name="T34" fmla="*/ 82 w 118"/>
                  <a:gd name="T35" fmla="*/ 26 h 341"/>
                  <a:gd name="T36" fmla="*/ 56 w 118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1">
                    <a:moveTo>
                      <a:pt x="79" y="111"/>
                    </a:moveTo>
                    <a:lnTo>
                      <a:pt x="2" y="139"/>
                    </a:lnTo>
                    <a:lnTo>
                      <a:pt x="2" y="146"/>
                    </a:lnTo>
                    <a:lnTo>
                      <a:pt x="6" y="146"/>
                    </a:lnTo>
                    <a:cubicBezTo>
                      <a:pt x="12" y="145"/>
                      <a:pt x="19" y="144"/>
                      <a:pt x="23" y="144"/>
                    </a:cubicBezTo>
                    <a:cubicBezTo>
                      <a:pt x="35" y="144"/>
                      <a:pt x="39" y="152"/>
                      <a:pt x="39" y="174"/>
                    </a:cubicBezTo>
                    <a:lnTo>
                      <a:pt x="39" y="290"/>
                    </a:lnTo>
                    <a:cubicBezTo>
                      <a:pt x="39" y="326"/>
                      <a:pt x="34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5" y="331"/>
                      <a:pt x="81" y="326"/>
                      <a:pt x="81" y="290"/>
                    </a:cubicBezTo>
                    <a:lnTo>
                      <a:pt x="81" y="113"/>
                    </a:lnTo>
                    <a:lnTo>
                      <a:pt x="79" y="111"/>
                    </a:lnTo>
                    <a:close/>
                    <a:moveTo>
                      <a:pt x="56" y="0"/>
                    </a:moveTo>
                    <a:cubicBezTo>
                      <a:pt x="42" y="0"/>
                      <a:pt x="31" y="12"/>
                      <a:pt x="31" y="26"/>
                    </a:cubicBezTo>
                    <a:cubicBezTo>
                      <a:pt x="31" y="40"/>
                      <a:pt x="42" y="51"/>
                      <a:pt x="56" y="51"/>
                    </a:cubicBezTo>
                    <a:cubicBezTo>
                      <a:pt x="70" y="51"/>
                      <a:pt x="82" y="40"/>
                      <a:pt x="82" y="26"/>
                    </a:cubicBezTo>
                    <a:cubicBezTo>
                      <a:pt x="82" y="12"/>
                      <a:pt x="70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5" name="Freeform 38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2139951" y="2497138"/>
                <a:ext cx="152400" cy="152400"/>
              </a:xfrm>
              <a:custGeom>
                <a:avLst/>
                <a:gdLst>
                  <a:gd name="T0" fmla="*/ 0 w 233"/>
                  <a:gd name="T1" fmla="*/ 31 h 230"/>
                  <a:gd name="T2" fmla="*/ 13 w 233"/>
                  <a:gd name="T3" fmla="*/ 29 h 230"/>
                  <a:gd name="T4" fmla="*/ 31 w 233"/>
                  <a:gd name="T5" fmla="*/ 61 h 230"/>
                  <a:gd name="T6" fmla="*/ 31 w 233"/>
                  <a:gd name="T7" fmla="*/ 185 h 230"/>
                  <a:gd name="T8" fmla="*/ 1 w 233"/>
                  <a:gd name="T9" fmla="*/ 222 h 230"/>
                  <a:gd name="T10" fmla="*/ 1 w 233"/>
                  <a:gd name="T11" fmla="*/ 230 h 230"/>
                  <a:gd name="T12" fmla="*/ 106 w 233"/>
                  <a:gd name="T13" fmla="*/ 230 h 230"/>
                  <a:gd name="T14" fmla="*/ 106 w 233"/>
                  <a:gd name="T15" fmla="*/ 222 h 230"/>
                  <a:gd name="T16" fmla="*/ 73 w 233"/>
                  <a:gd name="T17" fmla="*/ 196 h 230"/>
                  <a:gd name="T18" fmla="*/ 73 w 233"/>
                  <a:gd name="T19" fmla="*/ 56 h 230"/>
                  <a:gd name="T20" fmla="*/ 125 w 233"/>
                  <a:gd name="T21" fmla="*/ 28 h 230"/>
                  <a:gd name="T22" fmla="*/ 161 w 233"/>
                  <a:gd name="T23" fmla="*/ 76 h 230"/>
                  <a:gd name="T24" fmla="*/ 161 w 233"/>
                  <a:gd name="T25" fmla="*/ 180 h 230"/>
                  <a:gd name="T26" fmla="*/ 130 w 233"/>
                  <a:gd name="T27" fmla="*/ 222 h 230"/>
                  <a:gd name="T28" fmla="*/ 130 w 233"/>
                  <a:gd name="T29" fmla="*/ 230 h 230"/>
                  <a:gd name="T30" fmla="*/ 233 w 233"/>
                  <a:gd name="T31" fmla="*/ 230 h 230"/>
                  <a:gd name="T32" fmla="*/ 233 w 233"/>
                  <a:gd name="T33" fmla="*/ 222 h 230"/>
                  <a:gd name="T34" fmla="*/ 203 w 233"/>
                  <a:gd name="T35" fmla="*/ 189 h 230"/>
                  <a:gd name="T36" fmla="*/ 203 w 233"/>
                  <a:gd name="T37" fmla="*/ 75 h 230"/>
                  <a:gd name="T38" fmla="*/ 144 w 233"/>
                  <a:gd name="T39" fmla="*/ 0 h 230"/>
                  <a:gd name="T40" fmla="*/ 72 w 233"/>
                  <a:gd name="T41" fmla="*/ 41 h 230"/>
                  <a:gd name="T42" fmla="*/ 72 w 233"/>
                  <a:gd name="T43" fmla="*/ 1 h 230"/>
                  <a:gd name="T44" fmla="*/ 68 w 233"/>
                  <a:gd name="T45" fmla="*/ 0 h 230"/>
                  <a:gd name="T46" fmla="*/ 0 w 233"/>
                  <a:gd name="T47" fmla="*/ 23 h 230"/>
                  <a:gd name="T48" fmla="*/ 0 w 233"/>
                  <a:gd name="T49" fmla="*/ 31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3" h="230">
                    <a:moveTo>
                      <a:pt x="0" y="31"/>
                    </a:moveTo>
                    <a:cubicBezTo>
                      <a:pt x="3" y="30"/>
                      <a:pt x="8" y="29"/>
                      <a:pt x="13" y="29"/>
                    </a:cubicBezTo>
                    <a:cubicBezTo>
                      <a:pt x="27" y="29"/>
                      <a:pt x="31" y="37"/>
                      <a:pt x="31" y="61"/>
                    </a:cubicBezTo>
                    <a:lnTo>
                      <a:pt x="31" y="185"/>
                    </a:lnTo>
                    <a:cubicBezTo>
                      <a:pt x="31" y="213"/>
                      <a:pt x="26" y="220"/>
                      <a:pt x="1" y="222"/>
                    </a:cubicBezTo>
                    <a:lnTo>
                      <a:pt x="1" y="230"/>
                    </a:lnTo>
                    <a:lnTo>
                      <a:pt x="106" y="230"/>
                    </a:lnTo>
                    <a:lnTo>
                      <a:pt x="106" y="222"/>
                    </a:lnTo>
                    <a:cubicBezTo>
                      <a:pt x="81" y="220"/>
                      <a:pt x="73" y="214"/>
                      <a:pt x="73" y="196"/>
                    </a:cubicBezTo>
                    <a:lnTo>
                      <a:pt x="73" y="56"/>
                    </a:lnTo>
                    <a:cubicBezTo>
                      <a:pt x="97" y="34"/>
                      <a:pt x="108" y="28"/>
                      <a:pt x="125" y="28"/>
                    </a:cubicBezTo>
                    <a:cubicBezTo>
                      <a:pt x="149" y="28"/>
                      <a:pt x="161" y="43"/>
                      <a:pt x="161" y="76"/>
                    </a:cubicBezTo>
                    <a:lnTo>
                      <a:pt x="161" y="180"/>
                    </a:lnTo>
                    <a:cubicBezTo>
                      <a:pt x="161" y="212"/>
                      <a:pt x="155" y="220"/>
                      <a:pt x="130" y="222"/>
                    </a:cubicBezTo>
                    <a:lnTo>
                      <a:pt x="130" y="230"/>
                    </a:lnTo>
                    <a:lnTo>
                      <a:pt x="233" y="230"/>
                    </a:lnTo>
                    <a:lnTo>
                      <a:pt x="233" y="222"/>
                    </a:lnTo>
                    <a:cubicBezTo>
                      <a:pt x="209" y="220"/>
                      <a:pt x="203" y="214"/>
                      <a:pt x="203" y="189"/>
                    </a:cubicBezTo>
                    <a:lnTo>
                      <a:pt x="203" y="75"/>
                    </a:lnTo>
                    <a:cubicBezTo>
                      <a:pt x="203" y="28"/>
                      <a:pt x="181" y="0"/>
                      <a:pt x="144" y="0"/>
                    </a:cubicBezTo>
                    <a:cubicBezTo>
                      <a:pt x="121" y="0"/>
                      <a:pt x="106" y="9"/>
                      <a:pt x="72" y="41"/>
                    </a:cubicBezTo>
                    <a:lnTo>
                      <a:pt x="72" y="1"/>
                    </a:lnTo>
                    <a:lnTo>
                      <a:pt x="68" y="0"/>
                    </a:lnTo>
                    <a:cubicBezTo>
                      <a:pt x="44" y="9"/>
                      <a:pt x="27" y="15"/>
                      <a:pt x="0" y="23"/>
                    </a:cubicBezTo>
                    <a:lnTo>
                      <a:pt x="0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6" name="Freeform 382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2306638" y="2422525"/>
                <a:ext cx="150813" cy="230187"/>
              </a:xfrm>
              <a:custGeom>
                <a:avLst/>
                <a:gdLst>
                  <a:gd name="T0" fmla="*/ 158 w 231"/>
                  <a:gd name="T1" fmla="*/ 346 h 346"/>
                  <a:gd name="T2" fmla="*/ 231 w 231"/>
                  <a:gd name="T3" fmla="*/ 320 h 346"/>
                  <a:gd name="T4" fmla="*/ 231 w 231"/>
                  <a:gd name="T5" fmla="*/ 312 h 346"/>
                  <a:gd name="T6" fmla="*/ 220 w 231"/>
                  <a:gd name="T7" fmla="*/ 312 h 346"/>
                  <a:gd name="T8" fmla="*/ 198 w 231"/>
                  <a:gd name="T9" fmla="*/ 284 h 346"/>
                  <a:gd name="T10" fmla="*/ 198 w 231"/>
                  <a:gd name="T11" fmla="*/ 1 h 346"/>
                  <a:gd name="T12" fmla="*/ 195 w 231"/>
                  <a:gd name="T13" fmla="*/ 0 h 346"/>
                  <a:gd name="T14" fmla="*/ 122 w 231"/>
                  <a:gd name="T15" fmla="*/ 22 h 346"/>
                  <a:gd name="T16" fmla="*/ 122 w 231"/>
                  <a:gd name="T17" fmla="*/ 30 h 346"/>
                  <a:gd name="T18" fmla="*/ 133 w 231"/>
                  <a:gd name="T19" fmla="*/ 30 h 346"/>
                  <a:gd name="T20" fmla="*/ 156 w 231"/>
                  <a:gd name="T21" fmla="*/ 55 h 346"/>
                  <a:gd name="T22" fmla="*/ 156 w 231"/>
                  <a:gd name="T23" fmla="*/ 133 h 346"/>
                  <a:gd name="T24" fmla="*/ 104 w 231"/>
                  <a:gd name="T25" fmla="*/ 111 h 346"/>
                  <a:gd name="T26" fmla="*/ 0 w 231"/>
                  <a:gd name="T27" fmla="*/ 239 h 346"/>
                  <a:gd name="T28" fmla="*/ 92 w 231"/>
                  <a:gd name="T29" fmla="*/ 346 h 346"/>
                  <a:gd name="T30" fmla="*/ 156 w 231"/>
                  <a:gd name="T31" fmla="*/ 312 h 346"/>
                  <a:gd name="T32" fmla="*/ 156 w 231"/>
                  <a:gd name="T33" fmla="*/ 344 h 346"/>
                  <a:gd name="T34" fmla="*/ 158 w 231"/>
                  <a:gd name="T35" fmla="*/ 346 h 346"/>
                  <a:gd name="T36" fmla="*/ 156 w 231"/>
                  <a:gd name="T37" fmla="*/ 290 h 346"/>
                  <a:gd name="T38" fmla="*/ 148 w 231"/>
                  <a:gd name="T39" fmla="*/ 305 h 346"/>
                  <a:gd name="T40" fmla="*/ 112 w 231"/>
                  <a:gd name="T41" fmla="*/ 320 h 346"/>
                  <a:gd name="T42" fmla="*/ 43 w 231"/>
                  <a:gd name="T43" fmla="*/ 219 h 346"/>
                  <a:gd name="T44" fmla="*/ 105 w 231"/>
                  <a:gd name="T45" fmla="*/ 125 h 346"/>
                  <a:gd name="T46" fmla="*/ 156 w 231"/>
                  <a:gd name="T47" fmla="*/ 175 h 346"/>
                  <a:gd name="T48" fmla="*/ 156 w 231"/>
                  <a:gd name="T49" fmla="*/ 29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1" h="346">
                    <a:moveTo>
                      <a:pt x="158" y="346"/>
                    </a:moveTo>
                    <a:lnTo>
                      <a:pt x="231" y="320"/>
                    </a:lnTo>
                    <a:lnTo>
                      <a:pt x="231" y="312"/>
                    </a:lnTo>
                    <a:cubicBezTo>
                      <a:pt x="222" y="312"/>
                      <a:pt x="221" y="312"/>
                      <a:pt x="220" y="312"/>
                    </a:cubicBezTo>
                    <a:cubicBezTo>
                      <a:pt x="202" y="312"/>
                      <a:pt x="198" y="307"/>
                      <a:pt x="198" y="284"/>
                    </a:cubicBezTo>
                    <a:lnTo>
                      <a:pt x="198" y="1"/>
                    </a:lnTo>
                    <a:lnTo>
                      <a:pt x="195" y="0"/>
                    </a:lnTo>
                    <a:cubicBezTo>
                      <a:pt x="172" y="9"/>
                      <a:pt x="154" y="14"/>
                      <a:pt x="122" y="22"/>
                    </a:cubicBezTo>
                    <a:lnTo>
                      <a:pt x="122" y="30"/>
                    </a:lnTo>
                    <a:cubicBezTo>
                      <a:pt x="126" y="30"/>
                      <a:pt x="129" y="30"/>
                      <a:pt x="133" y="30"/>
                    </a:cubicBezTo>
                    <a:cubicBezTo>
                      <a:pt x="152" y="30"/>
                      <a:pt x="156" y="35"/>
                      <a:pt x="156" y="55"/>
                    </a:cubicBezTo>
                    <a:lnTo>
                      <a:pt x="156" y="133"/>
                    </a:lnTo>
                    <a:cubicBezTo>
                      <a:pt x="137" y="117"/>
                      <a:pt x="124" y="111"/>
                      <a:pt x="104" y="111"/>
                    </a:cubicBezTo>
                    <a:cubicBezTo>
                      <a:pt x="46" y="111"/>
                      <a:pt x="0" y="168"/>
                      <a:pt x="0" y="239"/>
                    </a:cubicBezTo>
                    <a:cubicBezTo>
                      <a:pt x="0" y="302"/>
                      <a:pt x="37" y="346"/>
                      <a:pt x="92" y="346"/>
                    </a:cubicBezTo>
                    <a:cubicBezTo>
                      <a:pt x="120" y="346"/>
                      <a:pt x="139" y="336"/>
                      <a:pt x="156" y="312"/>
                    </a:cubicBezTo>
                    <a:lnTo>
                      <a:pt x="156" y="344"/>
                    </a:lnTo>
                    <a:lnTo>
                      <a:pt x="158" y="346"/>
                    </a:lnTo>
                    <a:close/>
                    <a:moveTo>
                      <a:pt x="156" y="290"/>
                    </a:moveTo>
                    <a:cubicBezTo>
                      <a:pt x="156" y="293"/>
                      <a:pt x="153" y="299"/>
                      <a:pt x="148" y="305"/>
                    </a:cubicBezTo>
                    <a:cubicBezTo>
                      <a:pt x="139" y="315"/>
                      <a:pt x="126" y="320"/>
                      <a:pt x="112" y="320"/>
                    </a:cubicBezTo>
                    <a:cubicBezTo>
                      <a:pt x="70" y="320"/>
                      <a:pt x="43" y="280"/>
                      <a:pt x="43" y="219"/>
                    </a:cubicBezTo>
                    <a:cubicBezTo>
                      <a:pt x="43" y="162"/>
                      <a:pt x="67" y="125"/>
                      <a:pt x="105" y="125"/>
                    </a:cubicBezTo>
                    <a:cubicBezTo>
                      <a:pt x="132" y="125"/>
                      <a:pt x="156" y="149"/>
                      <a:pt x="156" y="175"/>
                    </a:cubicBezTo>
                    <a:lnTo>
                      <a:pt x="156" y="2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7" name="Freeform 383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468563" y="2497138"/>
                <a:ext cx="131763" cy="155575"/>
              </a:xfrm>
              <a:custGeom>
                <a:avLst/>
                <a:gdLst>
                  <a:gd name="T0" fmla="*/ 191 w 199"/>
                  <a:gd name="T1" fmla="*/ 148 h 235"/>
                  <a:gd name="T2" fmla="*/ 114 w 199"/>
                  <a:gd name="T3" fmla="*/ 200 h 235"/>
                  <a:gd name="T4" fmla="*/ 50 w 199"/>
                  <a:gd name="T5" fmla="*/ 157 h 235"/>
                  <a:gd name="T6" fmla="*/ 36 w 199"/>
                  <a:gd name="T7" fmla="*/ 92 h 235"/>
                  <a:gd name="T8" fmla="*/ 190 w 199"/>
                  <a:gd name="T9" fmla="*/ 92 h 235"/>
                  <a:gd name="T10" fmla="*/ 168 w 199"/>
                  <a:gd name="T11" fmla="*/ 29 h 235"/>
                  <a:gd name="T12" fmla="*/ 104 w 199"/>
                  <a:gd name="T13" fmla="*/ 0 h 235"/>
                  <a:gd name="T14" fmla="*/ 37 w 199"/>
                  <a:gd name="T15" fmla="*/ 26 h 235"/>
                  <a:gd name="T16" fmla="*/ 0 w 199"/>
                  <a:gd name="T17" fmla="*/ 123 h 235"/>
                  <a:gd name="T18" fmla="*/ 93 w 199"/>
                  <a:gd name="T19" fmla="*/ 235 h 235"/>
                  <a:gd name="T20" fmla="*/ 199 w 199"/>
                  <a:gd name="T21" fmla="*/ 151 h 235"/>
                  <a:gd name="T22" fmla="*/ 191 w 199"/>
                  <a:gd name="T23" fmla="*/ 148 h 235"/>
                  <a:gd name="T24" fmla="*/ 37 w 199"/>
                  <a:gd name="T25" fmla="*/ 76 h 235"/>
                  <a:gd name="T26" fmla="*/ 90 w 199"/>
                  <a:gd name="T27" fmla="*/ 18 h 235"/>
                  <a:gd name="T28" fmla="*/ 139 w 199"/>
                  <a:gd name="T29" fmla="*/ 76 h 235"/>
                  <a:gd name="T30" fmla="*/ 37 w 199"/>
                  <a:gd name="T31" fmla="*/ 76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5">
                    <a:moveTo>
                      <a:pt x="191" y="148"/>
                    </a:moveTo>
                    <a:cubicBezTo>
                      <a:pt x="167" y="186"/>
                      <a:pt x="146" y="200"/>
                      <a:pt x="114" y="200"/>
                    </a:cubicBezTo>
                    <a:cubicBezTo>
                      <a:pt x="85" y="200"/>
                      <a:pt x="64" y="186"/>
                      <a:pt x="50" y="157"/>
                    </a:cubicBezTo>
                    <a:cubicBezTo>
                      <a:pt x="41" y="138"/>
                      <a:pt x="37" y="122"/>
                      <a:pt x="36" y="92"/>
                    </a:cubicBezTo>
                    <a:lnTo>
                      <a:pt x="190" y="92"/>
                    </a:lnTo>
                    <a:cubicBezTo>
                      <a:pt x="186" y="59"/>
                      <a:pt x="181" y="45"/>
                      <a:pt x="168" y="29"/>
                    </a:cubicBezTo>
                    <a:cubicBezTo>
                      <a:pt x="153" y="11"/>
                      <a:pt x="130" y="0"/>
                      <a:pt x="104" y="0"/>
                    </a:cubicBezTo>
                    <a:cubicBezTo>
                      <a:pt x="79" y="0"/>
                      <a:pt x="56" y="9"/>
                      <a:pt x="37" y="26"/>
                    </a:cubicBezTo>
                    <a:cubicBezTo>
                      <a:pt x="14" y="47"/>
                      <a:pt x="0" y="82"/>
                      <a:pt x="0" y="123"/>
                    </a:cubicBezTo>
                    <a:cubicBezTo>
                      <a:pt x="0" y="192"/>
                      <a:pt x="36" y="235"/>
                      <a:pt x="93" y="235"/>
                    </a:cubicBezTo>
                    <a:cubicBezTo>
                      <a:pt x="141" y="235"/>
                      <a:pt x="178" y="205"/>
                      <a:pt x="199" y="151"/>
                    </a:cubicBezTo>
                    <a:lnTo>
                      <a:pt x="191" y="148"/>
                    </a:lnTo>
                    <a:close/>
                    <a:moveTo>
                      <a:pt x="37" y="76"/>
                    </a:moveTo>
                    <a:cubicBezTo>
                      <a:pt x="43" y="37"/>
                      <a:pt x="59" y="18"/>
                      <a:pt x="90" y="18"/>
                    </a:cubicBezTo>
                    <a:cubicBezTo>
                      <a:pt x="120" y="18"/>
                      <a:pt x="132" y="32"/>
                      <a:pt x="139" y="76"/>
                    </a:cubicBezTo>
                    <a:lnTo>
                      <a:pt x="37" y="7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8" name="Freeform 384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608263" y="2497138"/>
                <a:ext cx="152400" cy="223837"/>
              </a:xfrm>
              <a:custGeom>
                <a:avLst/>
                <a:gdLst>
                  <a:gd name="T0" fmla="*/ 2 w 232"/>
                  <a:gd name="T1" fmla="*/ 34 h 338"/>
                  <a:gd name="T2" fmla="*/ 15 w 232"/>
                  <a:gd name="T3" fmla="*/ 33 h 338"/>
                  <a:gd name="T4" fmla="*/ 35 w 232"/>
                  <a:gd name="T5" fmla="*/ 62 h 338"/>
                  <a:gd name="T6" fmla="*/ 35 w 232"/>
                  <a:gd name="T7" fmla="*/ 295 h 338"/>
                  <a:gd name="T8" fmla="*/ 0 w 232"/>
                  <a:gd name="T9" fmla="*/ 329 h 338"/>
                  <a:gd name="T10" fmla="*/ 0 w 232"/>
                  <a:gd name="T11" fmla="*/ 338 h 338"/>
                  <a:gd name="T12" fmla="*/ 121 w 232"/>
                  <a:gd name="T13" fmla="*/ 338 h 338"/>
                  <a:gd name="T14" fmla="*/ 121 w 232"/>
                  <a:gd name="T15" fmla="*/ 329 h 338"/>
                  <a:gd name="T16" fmla="*/ 77 w 232"/>
                  <a:gd name="T17" fmla="*/ 292 h 338"/>
                  <a:gd name="T18" fmla="*/ 77 w 232"/>
                  <a:gd name="T19" fmla="*/ 213 h 338"/>
                  <a:gd name="T20" fmla="*/ 128 w 232"/>
                  <a:gd name="T21" fmla="*/ 235 h 338"/>
                  <a:gd name="T22" fmla="*/ 232 w 232"/>
                  <a:gd name="T23" fmla="*/ 107 h 338"/>
                  <a:gd name="T24" fmla="*/ 149 w 232"/>
                  <a:gd name="T25" fmla="*/ 0 h 338"/>
                  <a:gd name="T26" fmla="*/ 77 w 232"/>
                  <a:gd name="T27" fmla="*/ 40 h 338"/>
                  <a:gd name="T28" fmla="*/ 77 w 232"/>
                  <a:gd name="T29" fmla="*/ 1 h 338"/>
                  <a:gd name="T30" fmla="*/ 74 w 232"/>
                  <a:gd name="T31" fmla="*/ 0 h 338"/>
                  <a:gd name="T32" fmla="*/ 2 w 232"/>
                  <a:gd name="T33" fmla="*/ 26 h 338"/>
                  <a:gd name="T34" fmla="*/ 2 w 232"/>
                  <a:gd name="T35" fmla="*/ 34 h 338"/>
                  <a:gd name="T36" fmla="*/ 77 w 232"/>
                  <a:gd name="T37" fmla="*/ 63 h 338"/>
                  <a:gd name="T38" fmla="*/ 128 w 232"/>
                  <a:gd name="T39" fmla="*/ 30 h 338"/>
                  <a:gd name="T40" fmla="*/ 189 w 232"/>
                  <a:gd name="T41" fmla="*/ 126 h 338"/>
                  <a:gd name="T42" fmla="*/ 129 w 232"/>
                  <a:gd name="T43" fmla="*/ 219 h 338"/>
                  <a:gd name="T44" fmla="*/ 77 w 232"/>
                  <a:gd name="T45" fmla="*/ 186 h 338"/>
                  <a:gd name="T46" fmla="*/ 77 w 232"/>
                  <a:gd name="T47" fmla="*/ 63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32" h="338">
                    <a:moveTo>
                      <a:pt x="2" y="34"/>
                    </a:moveTo>
                    <a:cubicBezTo>
                      <a:pt x="7" y="33"/>
                      <a:pt x="10" y="33"/>
                      <a:pt x="15" y="33"/>
                    </a:cubicBezTo>
                    <a:cubicBezTo>
                      <a:pt x="32" y="33"/>
                      <a:pt x="35" y="38"/>
                      <a:pt x="35" y="62"/>
                    </a:cubicBezTo>
                    <a:lnTo>
                      <a:pt x="35" y="295"/>
                    </a:lnTo>
                    <a:cubicBezTo>
                      <a:pt x="35" y="321"/>
                      <a:pt x="30" y="326"/>
                      <a:pt x="0" y="329"/>
                    </a:cubicBezTo>
                    <a:lnTo>
                      <a:pt x="0" y="338"/>
                    </a:lnTo>
                    <a:lnTo>
                      <a:pt x="121" y="338"/>
                    </a:lnTo>
                    <a:lnTo>
                      <a:pt x="121" y="329"/>
                    </a:lnTo>
                    <a:cubicBezTo>
                      <a:pt x="84" y="328"/>
                      <a:pt x="77" y="323"/>
                      <a:pt x="77" y="292"/>
                    </a:cubicBezTo>
                    <a:lnTo>
                      <a:pt x="77" y="213"/>
                    </a:lnTo>
                    <a:cubicBezTo>
                      <a:pt x="95" y="230"/>
                      <a:pt x="107" y="235"/>
                      <a:pt x="128" y="235"/>
                    </a:cubicBezTo>
                    <a:cubicBezTo>
                      <a:pt x="186" y="235"/>
                      <a:pt x="232" y="179"/>
                      <a:pt x="232" y="107"/>
                    </a:cubicBezTo>
                    <a:cubicBezTo>
                      <a:pt x="232" y="45"/>
                      <a:pt x="197" y="0"/>
                      <a:pt x="149" y="0"/>
                    </a:cubicBezTo>
                    <a:cubicBezTo>
                      <a:pt x="121" y="0"/>
                      <a:pt x="99" y="13"/>
                      <a:pt x="77" y="40"/>
                    </a:cubicBezTo>
                    <a:lnTo>
                      <a:pt x="77" y="1"/>
                    </a:lnTo>
                    <a:lnTo>
                      <a:pt x="74" y="0"/>
                    </a:lnTo>
                    <a:cubicBezTo>
                      <a:pt x="47" y="11"/>
                      <a:pt x="30" y="17"/>
                      <a:pt x="2" y="26"/>
                    </a:cubicBezTo>
                    <a:lnTo>
                      <a:pt x="2" y="34"/>
                    </a:lnTo>
                    <a:close/>
                    <a:moveTo>
                      <a:pt x="77" y="63"/>
                    </a:moveTo>
                    <a:cubicBezTo>
                      <a:pt x="77" y="48"/>
                      <a:pt x="105" y="30"/>
                      <a:pt x="128" y="30"/>
                    </a:cubicBezTo>
                    <a:cubicBezTo>
                      <a:pt x="165" y="30"/>
                      <a:pt x="189" y="68"/>
                      <a:pt x="189" y="126"/>
                    </a:cubicBezTo>
                    <a:cubicBezTo>
                      <a:pt x="189" y="181"/>
                      <a:pt x="165" y="219"/>
                      <a:pt x="129" y="219"/>
                    </a:cubicBezTo>
                    <a:cubicBezTo>
                      <a:pt x="106" y="219"/>
                      <a:pt x="77" y="201"/>
                      <a:pt x="77" y="186"/>
                    </a:cubicBezTo>
                    <a:lnTo>
                      <a:pt x="77" y="6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9" name="Freeform 385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778126" y="2497138"/>
                <a:ext cx="130175" cy="155575"/>
              </a:xfrm>
              <a:custGeom>
                <a:avLst/>
                <a:gdLst>
                  <a:gd name="T0" fmla="*/ 191 w 198"/>
                  <a:gd name="T1" fmla="*/ 148 h 235"/>
                  <a:gd name="T2" fmla="*/ 113 w 198"/>
                  <a:gd name="T3" fmla="*/ 200 h 235"/>
                  <a:gd name="T4" fmla="*/ 49 w 198"/>
                  <a:gd name="T5" fmla="*/ 157 h 235"/>
                  <a:gd name="T6" fmla="*/ 35 w 198"/>
                  <a:gd name="T7" fmla="*/ 92 h 235"/>
                  <a:gd name="T8" fmla="*/ 189 w 198"/>
                  <a:gd name="T9" fmla="*/ 92 h 235"/>
                  <a:gd name="T10" fmla="*/ 168 w 198"/>
                  <a:gd name="T11" fmla="*/ 29 h 235"/>
                  <a:gd name="T12" fmla="*/ 104 w 198"/>
                  <a:gd name="T13" fmla="*/ 0 h 235"/>
                  <a:gd name="T14" fmla="*/ 36 w 198"/>
                  <a:gd name="T15" fmla="*/ 26 h 235"/>
                  <a:gd name="T16" fmla="*/ 0 w 198"/>
                  <a:gd name="T17" fmla="*/ 123 h 235"/>
                  <a:gd name="T18" fmla="*/ 93 w 198"/>
                  <a:gd name="T19" fmla="*/ 235 h 235"/>
                  <a:gd name="T20" fmla="*/ 198 w 198"/>
                  <a:gd name="T21" fmla="*/ 151 h 235"/>
                  <a:gd name="T22" fmla="*/ 191 w 198"/>
                  <a:gd name="T23" fmla="*/ 148 h 235"/>
                  <a:gd name="T24" fmla="*/ 36 w 198"/>
                  <a:gd name="T25" fmla="*/ 76 h 235"/>
                  <a:gd name="T26" fmla="*/ 89 w 198"/>
                  <a:gd name="T27" fmla="*/ 18 h 235"/>
                  <a:gd name="T28" fmla="*/ 138 w 198"/>
                  <a:gd name="T29" fmla="*/ 76 h 235"/>
                  <a:gd name="T30" fmla="*/ 36 w 198"/>
                  <a:gd name="T31" fmla="*/ 76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8" h="235">
                    <a:moveTo>
                      <a:pt x="191" y="148"/>
                    </a:moveTo>
                    <a:cubicBezTo>
                      <a:pt x="167" y="186"/>
                      <a:pt x="145" y="200"/>
                      <a:pt x="113" y="200"/>
                    </a:cubicBezTo>
                    <a:cubicBezTo>
                      <a:pt x="85" y="200"/>
                      <a:pt x="63" y="186"/>
                      <a:pt x="49" y="157"/>
                    </a:cubicBezTo>
                    <a:cubicBezTo>
                      <a:pt x="40" y="138"/>
                      <a:pt x="36" y="122"/>
                      <a:pt x="35" y="92"/>
                    </a:cubicBezTo>
                    <a:lnTo>
                      <a:pt x="189" y="92"/>
                    </a:lnTo>
                    <a:cubicBezTo>
                      <a:pt x="185" y="59"/>
                      <a:pt x="180" y="45"/>
                      <a:pt x="168" y="29"/>
                    </a:cubicBezTo>
                    <a:cubicBezTo>
                      <a:pt x="153" y="11"/>
                      <a:pt x="130" y="0"/>
                      <a:pt x="104" y="0"/>
                    </a:cubicBezTo>
                    <a:cubicBezTo>
                      <a:pt x="79" y="0"/>
                      <a:pt x="55" y="9"/>
                      <a:pt x="36" y="26"/>
                    </a:cubicBezTo>
                    <a:cubicBezTo>
                      <a:pt x="13" y="47"/>
                      <a:pt x="0" y="82"/>
                      <a:pt x="0" y="123"/>
                    </a:cubicBezTo>
                    <a:cubicBezTo>
                      <a:pt x="0" y="192"/>
                      <a:pt x="35" y="235"/>
                      <a:pt x="93" y="235"/>
                    </a:cubicBezTo>
                    <a:cubicBezTo>
                      <a:pt x="140" y="235"/>
                      <a:pt x="178" y="205"/>
                      <a:pt x="198" y="151"/>
                    </a:cubicBezTo>
                    <a:lnTo>
                      <a:pt x="191" y="148"/>
                    </a:lnTo>
                    <a:close/>
                    <a:moveTo>
                      <a:pt x="36" y="76"/>
                    </a:moveTo>
                    <a:cubicBezTo>
                      <a:pt x="42" y="37"/>
                      <a:pt x="59" y="18"/>
                      <a:pt x="89" y="18"/>
                    </a:cubicBezTo>
                    <a:cubicBezTo>
                      <a:pt x="120" y="18"/>
                      <a:pt x="132" y="32"/>
                      <a:pt x="138" y="76"/>
                    </a:cubicBezTo>
                    <a:lnTo>
                      <a:pt x="36" y="7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0" name="Freeform 386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2921001" y="2497138"/>
                <a:ext cx="153988" cy="152400"/>
              </a:xfrm>
              <a:custGeom>
                <a:avLst/>
                <a:gdLst>
                  <a:gd name="T0" fmla="*/ 0 w 234"/>
                  <a:gd name="T1" fmla="*/ 31 h 230"/>
                  <a:gd name="T2" fmla="*/ 14 w 234"/>
                  <a:gd name="T3" fmla="*/ 29 h 230"/>
                  <a:gd name="T4" fmla="*/ 32 w 234"/>
                  <a:gd name="T5" fmla="*/ 61 h 230"/>
                  <a:gd name="T6" fmla="*/ 32 w 234"/>
                  <a:gd name="T7" fmla="*/ 185 h 230"/>
                  <a:gd name="T8" fmla="*/ 1 w 234"/>
                  <a:gd name="T9" fmla="*/ 222 h 230"/>
                  <a:gd name="T10" fmla="*/ 1 w 234"/>
                  <a:gd name="T11" fmla="*/ 230 h 230"/>
                  <a:gd name="T12" fmla="*/ 107 w 234"/>
                  <a:gd name="T13" fmla="*/ 230 h 230"/>
                  <a:gd name="T14" fmla="*/ 107 w 234"/>
                  <a:gd name="T15" fmla="*/ 222 h 230"/>
                  <a:gd name="T16" fmla="*/ 74 w 234"/>
                  <a:gd name="T17" fmla="*/ 196 h 230"/>
                  <a:gd name="T18" fmla="*/ 74 w 234"/>
                  <a:gd name="T19" fmla="*/ 56 h 230"/>
                  <a:gd name="T20" fmla="*/ 125 w 234"/>
                  <a:gd name="T21" fmla="*/ 28 h 230"/>
                  <a:gd name="T22" fmla="*/ 162 w 234"/>
                  <a:gd name="T23" fmla="*/ 76 h 230"/>
                  <a:gd name="T24" fmla="*/ 162 w 234"/>
                  <a:gd name="T25" fmla="*/ 180 h 230"/>
                  <a:gd name="T26" fmla="*/ 130 w 234"/>
                  <a:gd name="T27" fmla="*/ 222 h 230"/>
                  <a:gd name="T28" fmla="*/ 130 w 234"/>
                  <a:gd name="T29" fmla="*/ 230 h 230"/>
                  <a:gd name="T30" fmla="*/ 234 w 234"/>
                  <a:gd name="T31" fmla="*/ 230 h 230"/>
                  <a:gd name="T32" fmla="*/ 234 w 234"/>
                  <a:gd name="T33" fmla="*/ 222 h 230"/>
                  <a:gd name="T34" fmla="*/ 204 w 234"/>
                  <a:gd name="T35" fmla="*/ 189 h 230"/>
                  <a:gd name="T36" fmla="*/ 204 w 234"/>
                  <a:gd name="T37" fmla="*/ 75 h 230"/>
                  <a:gd name="T38" fmla="*/ 145 w 234"/>
                  <a:gd name="T39" fmla="*/ 0 h 230"/>
                  <a:gd name="T40" fmla="*/ 72 w 234"/>
                  <a:gd name="T41" fmla="*/ 41 h 230"/>
                  <a:gd name="T42" fmla="*/ 72 w 234"/>
                  <a:gd name="T43" fmla="*/ 1 h 230"/>
                  <a:gd name="T44" fmla="*/ 69 w 234"/>
                  <a:gd name="T45" fmla="*/ 0 h 230"/>
                  <a:gd name="T46" fmla="*/ 0 w 234"/>
                  <a:gd name="T47" fmla="*/ 23 h 230"/>
                  <a:gd name="T48" fmla="*/ 0 w 234"/>
                  <a:gd name="T49" fmla="*/ 31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4" h="230">
                    <a:moveTo>
                      <a:pt x="0" y="31"/>
                    </a:moveTo>
                    <a:cubicBezTo>
                      <a:pt x="3" y="30"/>
                      <a:pt x="8" y="29"/>
                      <a:pt x="14" y="29"/>
                    </a:cubicBezTo>
                    <a:cubicBezTo>
                      <a:pt x="28" y="29"/>
                      <a:pt x="32" y="37"/>
                      <a:pt x="32" y="61"/>
                    </a:cubicBezTo>
                    <a:lnTo>
                      <a:pt x="32" y="185"/>
                    </a:lnTo>
                    <a:cubicBezTo>
                      <a:pt x="32" y="213"/>
                      <a:pt x="27" y="220"/>
                      <a:pt x="1" y="222"/>
                    </a:cubicBezTo>
                    <a:lnTo>
                      <a:pt x="1" y="230"/>
                    </a:lnTo>
                    <a:lnTo>
                      <a:pt x="107" y="230"/>
                    </a:lnTo>
                    <a:lnTo>
                      <a:pt x="107" y="222"/>
                    </a:lnTo>
                    <a:cubicBezTo>
                      <a:pt x="81" y="220"/>
                      <a:pt x="74" y="214"/>
                      <a:pt x="74" y="196"/>
                    </a:cubicBezTo>
                    <a:lnTo>
                      <a:pt x="74" y="56"/>
                    </a:lnTo>
                    <a:cubicBezTo>
                      <a:pt x="98" y="34"/>
                      <a:pt x="109" y="28"/>
                      <a:pt x="125" y="28"/>
                    </a:cubicBezTo>
                    <a:cubicBezTo>
                      <a:pt x="150" y="28"/>
                      <a:pt x="162" y="43"/>
                      <a:pt x="162" y="76"/>
                    </a:cubicBezTo>
                    <a:lnTo>
                      <a:pt x="162" y="180"/>
                    </a:lnTo>
                    <a:cubicBezTo>
                      <a:pt x="162" y="212"/>
                      <a:pt x="155" y="220"/>
                      <a:pt x="130" y="222"/>
                    </a:cubicBezTo>
                    <a:lnTo>
                      <a:pt x="130" y="230"/>
                    </a:lnTo>
                    <a:lnTo>
                      <a:pt x="234" y="230"/>
                    </a:lnTo>
                    <a:lnTo>
                      <a:pt x="234" y="222"/>
                    </a:lnTo>
                    <a:cubicBezTo>
                      <a:pt x="210" y="220"/>
                      <a:pt x="204" y="214"/>
                      <a:pt x="204" y="189"/>
                    </a:cubicBezTo>
                    <a:lnTo>
                      <a:pt x="204" y="75"/>
                    </a:lnTo>
                    <a:cubicBezTo>
                      <a:pt x="204" y="28"/>
                      <a:pt x="182" y="0"/>
                      <a:pt x="145" y="0"/>
                    </a:cubicBezTo>
                    <a:cubicBezTo>
                      <a:pt x="122" y="0"/>
                      <a:pt x="106" y="9"/>
                      <a:pt x="72" y="41"/>
                    </a:cubicBezTo>
                    <a:lnTo>
                      <a:pt x="72" y="1"/>
                    </a:lnTo>
                    <a:lnTo>
                      <a:pt x="69" y="0"/>
                    </a:lnTo>
                    <a:cubicBezTo>
                      <a:pt x="44" y="9"/>
                      <a:pt x="28" y="15"/>
                      <a:pt x="0" y="23"/>
                    </a:cubicBezTo>
                    <a:lnTo>
                      <a:pt x="0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1" name="Freeform 387"/>
              <p:cNvSpPr>
                <a:spLocks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087688" y="2422525"/>
                <a:ext cx="152400" cy="230187"/>
              </a:xfrm>
              <a:custGeom>
                <a:avLst/>
                <a:gdLst>
                  <a:gd name="T0" fmla="*/ 158 w 231"/>
                  <a:gd name="T1" fmla="*/ 346 h 346"/>
                  <a:gd name="T2" fmla="*/ 231 w 231"/>
                  <a:gd name="T3" fmla="*/ 320 h 346"/>
                  <a:gd name="T4" fmla="*/ 231 w 231"/>
                  <a:gd name="T5" fmla="*/ 312 h 346"/>
                  <a:gd name="T6" fmla="*/ 220 w 231"/>
                  <a:gd name="T7" fmla="*/ 312 h 346"/>
                  <a:gd name="T8" fmla="*/ 198 w 231"/>
                  <a:gd name="T9" fmla="*/ 284 h 346"/>
                  <a:gd name="T10" fmla="*/ 198 w 231"/>
                  <a:gd name="T11" fmla="*/ 1 h 346"/>
                  <a:gd name="T12" fmla="*/ 195 w 231"/>
                  <a:gd name="T13" fmla="*/ 0 h 346"/>
                  <a:gd name="T14" fmla="*/ 122 w 231"/>
                  <a:gd name="T15" fmla="*/ 22 h 346"/>
                  <a:gd name="T16" fmla="*/ 122 w 231"/>
                  <a:gd name="T17" fmla="*/ 30 h 346"/>
                  <a:gd name="T18" fmla="*/ 133 w 231"/>
                  <a:gd name="T19" fmla="*/ 30 h 346"/>
                  <a:gd name="T20" fmla="*/ 156 w 231"/>
                  <a:gd name="T21" fmla="*/ 55 h 346"/>
                  <a:gd name="T22" fmla="*/ 156 w 231"/>
                  <a:gd name="T23" fmla="*/ 133 h 346"/>
                  <a:gd name="T24" fmla="*/ 103 w 231"/>
                  <a:gd name="T25" fmla="*/ 111 h 346"/>
                  <a:gd name="T26" fmla="*/ 0 w 231"/>
                  <a:gd name="T27" fmla="*/ 239 h 346"/>
                  <a:gd name="T28" fmla="*/ 92 w 231"/>
                  <a:gd name="T29" fmla="*/ 346 h 346"/>
                  <a:gd name="T30" fmla="*/ 156 w 231"/>
                  <a:gd name="T31" fmla="*/ 312 h 346"/>
                  <a:gd name="T32" fmla="*/ 156 w 231"/>
                  <a:gd name="T33" fmla="*/ 344 h 346"/>
                  <a:gd name="T34" fmla="*/ 158 w 231"/>
                  <a:gd name="T35" fmla="*/ 346 h 346"/>
                  <a:gd name="T36" fmla="*/ 156 w 231"/>
                  <a:gd name="T37" fmla="*/ 290 h 346"/>
                  <a:gd name="T38" fmla="*/ 147 w 231"/>
                  <a:gd name="T39" fmla="*/ 305 h 346"/>
                  <a:gd name="T40" fmla="*/ 111 w 231"/>
                  <a:gd name="T41" fmla="*/ 320 h 346"/>
                  <a:gd name="T42" fmla="*/ 43 w 231"/>
                  <a:gd name="T43" fmla="*/ 219 h 346"/>
                  <a:gd name="T44" fmla="*/ 105 w 231"/>
                  <a:gd name="T45" fmla="*/ 125 h 346"/>
                  <a:gd name="T46" fmla="*/ 156 w 231"/>
                  <a:gd name="T47" fmla="*/ 175 h 346"/>
                  <a:gd name="T48" fmla="*/ 156 w 231"/>
                  <a:gd name="T49" fmla="*/ 29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1" h="346">
                    <a:moveTo>
                      <a:pt x="158" y="346"/>
                    </a:moveTo>
                    <a:lnTo>
                      <a:pt x="231" y="320"/>
                    </a:lnTo>
                    <a:lnTo>
                      <a:pt x="231" y="312"/>
                    </a:lnTo>
                    <a:cubicBezTo>
                      <a:pt x="222" y="312"/>
                      <a:pt x="221" y="312"/>
                      <a:pt x="220" y="312"/>
                    </a:cubicBezTo>
                    <a:cubicBezTo>
                      <a:pt x="202" y="312"/>
                      <a:pt x="198" y="307"/>
                      <a:pt x="198" y="284"/>
                    </a:cubicBezTo>
                    <a:lnTo>
                      <a:pt x="198" y="1"/>
                    </a:lnTo>
                    <a:lnTo>
                      <a:pt x="195" y="0"/>
                    </a:lnTo>
                    <a:cubicBezTo>
                      <a:pt x="171" y="9"/>
                      <a:pt x="154" y="14"/>
                      <a:pt x="122" y="22"/>
                    </a:cubicBezTo>
                    <a:lnTo>
                      <a:pt x="122" y="30"/>
                    </a:lnTo>
                    <a:cubicBezTo>
                      <a:pt x="126" y="30"/>
                      <a:pt x="129" y="30"/>
                      <a:pt x="133" y="30"/>
                    </a:cubicBezTo>
                    <a:cubicBezTo>
                      <a:pt x="151" y="30"/>
                      <a:pt x="156" y="35"/>
                      <a:pt x="156" y="55"/>
                    </a:cubicBezTo>
                    <a:lnTo>
                      <a:pt x="156" y="133"/>
                    </a:lnTo>
                    <a:cubicBezTo>
                      <a:pt x="137" y="117"/>
                      <a:pt x="123" y="111"/>
                      <a:pt x="103" y="111"/>
                    </a:cubicBezTo>
                    <a:cubicBezTo>
                      <a:pt x="46" y="111"/>
                      <a:pt x="0" y="168"/>
                      <a:pt x="0" y="239"/>
                    </a:cubicBezTo>
                    <a:cubicBezTo>
                      <a:pt x="0" y="302"/>
                      <a:pt x="37" y="346"/>
                      <a:pt x="92" y="346"/>
                    </a:cubicBezTo>
                    <a:cubicBezTo>
                      <a:pt x="120" y="346"/>
                      <a:pt x="139" y="336"/>
                      <a:pt x="156" y="312"/>
                    </a:cubicBezTo>
                    <a:lnTo>
                      <a:pt x="156" y="344"/>
                    </a:lnTo>
                    <a:lnTo>
                      <a:pt x="158" y="346"/>
                    </a:lnTo>
                    <a:close/>
                    <a:moveTo>
                      <a:pt x="156" y="290"/>
                    </a:moveTo>
                    <a:cubicBezTo>
                      <a:pt x="156" y="293"/>
                      <a:pt x="152" y="299"/>
                      <a:pt x="147" y="305"/>
                    </a:cubicBezTo>
                    <a:cubicBezTo>
                      <a:pt x="138" y="315"/>
                      <a:pt x="126" y="320"/>
                      <a:pt x="111" y="320"/>
                    </a:cubicBezTo>
                    <a:cubicBezTo>
                      <a:pt x="70" y="320"/>
                      <a:pt x="43" y="280"/>
                      <a:pt x="43" y="219"/>
                    </a:cubicBezTo>
                    <a:cubicBezTo>
                      <a:pt x="43" y="162"/>
                      <a:pt x="67" y="125"/>
                      <a:pt x="105" y="125"/>
                    </a:cubicBezTo>
                    <a:cubicBezTo>
                      <a:pt x="131" y="125"/>
                      <a:pt x="156" y="149"/>
                      <a:pt x="156" y="175"/>
                    </a:cubicBezTo>
                    <a:lnTo>
                      <a:pt x="156" y="2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2" name="Freeform 388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251201" y="2497138"/>
                <a:ext cx="130175" cy="155575"/>
              </a:xfrm>
              <a:custGeom>
                <a:avLst/>
                <a:gdLst>
                  <a:gd name="T0" fmla="*/ 191 w 199"/>
                  <a:gd name="T1" fmla="*/ 148 h 235"/>
                  <a:gd name="T2" fmla="*/ 114 w 199"/>
                  <a:gd name="T3" fmla="*/ 200 h 235"/>
                  <a:gd name="T4" fmla="*/ 49 w 199"/>
                  <a:gd name="T5" fmla="*/ 157 h 235"/>
                  <a:gd name="T6" fmla="*/ 36 w 199"/>
                  <a:gd name="T7" fmla="*/ 92 h 235"/>
                  <a:gd name="T8" fmla="*/ 189 w 199"/>
                  <a:gd name="T9" fmla="*/ 92 h 235"/>
                  <a:gd name="T10" fmla="*/ 168 w 199"/>
                  <a:gd name="T11" fmla="*/ 29 h 235"/>
                  <a:gd name="T12" fmla="*/ 104 w 199"/>
                  <a:gd name="T13" fmla="*/ 0 h 235"/>
                  <a:gd name="T14" fmla="*/ 37 w 199"/>
                  <a:gd name="T15" fmla="*/ 26 h 235"/>
                  <a:gd name="T16" fmla="*/ 0 w 199"/>
                  <a:gd name="T17" fmla="*/ 123 h 235"/>
                  <a:gd name="T18" fmla="*/ 93 w 199"/>
                  <a:gd name="T19" fmla="*/ 235 h 235"/>
                  <a:gd name="T20" fmla="*/ 199 w 199"/>
                  <a:gd name="T21" fmla="*/ 151 h 235"/>
                  <a:gd name="T22" fmla="*/ 191 w 199"/>
                  <a:gd name="T23" fmla="*/ 148 h 235"/>
                  <a:gd name="T24" fmla="*/ 37 w 199"/>
                  <a:gd name="T25" fmla="*/ 76 h 235"/>
                  <a:gd name="T26" fmla="*/ 90 w 199"/>
                  <a:gd name="T27" fmla="*/ 18 h 235"/>
                  <a:gd name="T28" fmla="*/ 138 w 199"/>
                  <a:gd name="T29" fmla="*/ 76 h 235"/>
                  <a:gd name="T30" fmla="*/ 37 w 199"/>
                  <a:gd name="T31" fmla="*/ 76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5">
                    <a:moveTo>
                      <a:pt x="191" y="148"/>
                    </a:moveTo>
                    <a:cubicBezTo>
                      <a:pt x="167" y="186"/>
                      <a:pt x="145" y="200"/>
                      <a:pt x="114" y="200"/>
                    </a:cubicBezTo>
                    <a:cubicBezTo>
                      <a:pt x="85" y="200"/>
                      <a:pt x="64" y="186"/>
                      <a:pt x="49" y="157"/>
                    </a:cubicBezTo>
                    <a:cubicBezTo>
                      <a:pt x="40" y="138"/>
                      <a:pt x="37" y="122"/>
                      <a:pt x="36" y="92"/>
                    </a:cubicBezTo>
                    <a:lnTo>
                      <a:pt x="189" y="92"/>
                    </a:lnTo>
                    <a:cubicBezTo>
                      <a:pt x="185" y="59"/>
                      <a:pt x="180" y="45"/>
                      <a:pt x="168" y="29"/>
                    </a:cubicBezTo>
                    <a:cubicBezTo>
                      <a:pt x="153" y="11"/>
                      <a:pt x="130" y="0"/>
                      <a:pt x="104" y="0"/>
                    </a:cubicBezTo>
                    <a:cubicBezTo>
                      <a:pt x="79" y="0"/>
                      <a:pt x="56" y="9"/>
                      <a:pt x="37" y="26"/>
                    </a:cubicBezTo>
                    <a:cubicBezTo>
                      <a:pt x="13" y="47"/>
                      <a:pt x="0" y="82"/>
                      <a:pt x="0" y="123"/>
                    </a:cubicBezTo>
                    <a:cubicBezTo>
                      <a:pt x="0" y="192"/>
                      <a:pt x="36" y="235"/>
                      <a:pt x="93" y="235"/>
                    </a:cubicBezTo>
                    <a:cubicBezTo>
                      <a:pt x="140" y="235"/>
                      <a:pt x="178" y="205"/>
                      <a:pt x="199" y="151"/>
                    </a:cubicBezTo>
                    <a:lnTo>
                      <a:pt x="191" y="148"/>
                    </a:lnTo>
                    <a:close/>
                    <a:moveTo>
                      <a:pt x="37" y="76"/>
                    </a:moveTo>
                    <a:cubicBezTo>
                      <a:pt x="42" y="37"/>
                      <a:pt x="59" y="18"/>
                      <a:pt x="90" y="18"/>
                    </a:cubicBezTo>
                    <a:cubicBezTo>
                      <a:pt x="120" y="18"/>
                      <a:pt x="132" y="32"/>
                      <a:pt x="138" y="76"/>
                    </a:cubicBezTo>
                    <a:lnTo>
                      <a:pt x="37" y="7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3" name="Freeform 38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394076" y="2497138"/>
                <a:ext cx="152400" cy="152400"/>
              </a:xfrm>
              <a:custGeom>
                <a:avLst/>
                <a:gdLst>
                  <a:gd name="T0" fmla="*/ 0 w 233"/>
                  <a:gd name="T1" fmla="*/ 31 h 230"/>
                  <a:gd name="T2" fmla="*/ 13 w 233"/>
                  <a:gd name="T3" fmla="*/ 29 h 230"/>
                  <a:gd name="T4" fmla="*/ 32 w 233"/>
                  <a:gd name="T5" fmla="*/ 61 h 230"/>
                  <a:gd name="T6" fmla="*/ 32 w 233"/>
                  <a:gd name="T7" fmla="*/ 185 h 230"/>
                  <a:gd name="T8" fmla="*/ 1 w 233"/>
                  <a:gd name="T9" fmla="*/ 222 h 230"/>
                  <a:gd name="T10" fmla="*/ 1 w 233"/>
                  <a:gd name="T11" fmla="*/ 230 h 230"/>
                  <a:gd name="T12" fmla="*/ 106 w 233"/>
                  <a:gd name="T13" fmla="*/ 230 h 230"/>
                  <a:gd name="T14" fmla="*/ 106 w 233"/>
                  <a:gd name="T15" fmla="*/ 222 h 230"/>
                  <a:gd name="T16" fmla="*/ 73 w 233"/>
                  <a:gd name="T17" fmla="*/ 196 h 230"/>
                  <a:gd name="T18" fmla="*/ 73 w 233"/>
                  <a:gd name="T19" fmla="*/ 56 h 230"/>
                  <a:gd name="T20" fmla="*/ 125 w 233"/>
                  <a:gd name="T21" fmla="*/ 28 h 230"/>
                  <a:gd name="T22" fmla="*/ 161 w 233"/>
                  <a:gd name="T23" fmla="*/ 76 h 230"/>
                  <a:gd name="T24" fmla="*/ 161 w 233"/>
                  <a:gd name="T25" fmla="*/ 180 h 230"/>
                  <a:gd name="T26" fmla="*/ 130 w 233"/>
                  <a:gd name="T27" fmla="*/ 222 h 230"/>
                  <a:gd name="T28" fmla="*/ 130 w 233"/>
                  <a:gd name="T29" fmla="*/ 230 h 230"/>
                  <a:gd name="T30" fmla="*/ 233 w 233"/>
                  <a:gd name="T31" fmla="*/ 230 h 230"/>
                  <a:gd name="T32" fmla="*/ 233 w 233"/>
                  <a:gd name="T33" fmla="*/ 222 h 230"/>
                  <a:gd name="T34" fmla="*/ 203 w 233"/>
                  <a:gd name="T35" fmla="*/ 189 h 230"/>
                  <a:gd name="T36" fmla="*/ 203 w 233"/>
                  <a:gd name="T37" fmla="*/ 75 h 230"/>
                  <a:gd name="T38" fmla="*/ 144 w 233"/>
                  <a:gd name="T39" fmla="*/ 0 h 230"/>
                  <a:gd name="T40" fmla="*/ 72 w 233"/>
                  <a:gd name="T41" fmla="*/ 41 h 230"/>
                  <a:gd name="T42" fmla="*/ 72 w 233"/>
                  <a:gd name="T43" fmla="*/ 1 h 230"/>
                  <a:gd name="T44" fmla="*/ 68 w 233"/>
                  <a:gd name="T45" fmla="*/ 0 h 230"/>
                  <a:gd name="T46" fmla="*/ 0 w 233"/>
                  <a:gd name="T47" fmla="*/ 23 h 230"/>
                  <a:gd name="T48" fmla="*/ 0 w 233"/>
                  <a:gd name="T49" fmla="*/ 31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3" h="230">
                    <a:moveTo>
                      <a:pt x="0" y="31"/>
                    </a:moveTo>
                    <a:cubicBezTo>
                      <a:pt x="3" y="30"/>
                      <a:pt x="8" y="29"/>
                      <a:pt x="13" y="29"/>
                    </a:cubicBezTo>
                    <a:cubicBezTo>
                      <a:pt x="27" y="29"/>
                      <a:pt x="32" y="37"/>
                      <a:pt x="32" y="61"/>
                    </a:cubicBezTo>
                    <a:lnTo>
                      <a:pt x="32" y="185"/>
                    </a:lnTo>
                    <a:cubicBezTo>
                      <a:pt x="32" y="213"/>
                      <a:pt x="26" y="220"/>
                      <a:pt x="1" y="222"/>
                    </a:cubicBezTo>
                    <a:lnTo>
                      <a:pt x="1" y="230"/>
                    </a:lnTo>
                    <a:lnTo>
                      <a:pt x="106" y="230"/>
                    </a:lnTo>
                    <a:lnTo>
                      <a:pt x="106" y="222"/>
                    </a:lnTo>
                    <a:cubicBezTo>
                      <a:pt x="81" y="220"/>
                      <a:pt x="73" y="214"/>
                      <a:pt x="73" y="196"/>
                    </a:cubicBezTo>
                    <a:lnTo>
                      <a:pt x="73" y="56"/>
                    </a:lnTo>
                    <a:cubicBezTo>
                      <a:pt x="97" y="34"/>
                      <a:pt x="108" y="28"/>
                      <a:pt x="125" y="28"/>
                    </a:cubicBezTo>
                    <a:cubicBezTo>
                      <a:pt x="149" y="28"/>
                      <a:pt x="161" y="43"/>
                      <a:pt x="161" y="76"/>
                    </a:cubicBezTo>
                    <a:lnTo>
                      <a:pt x="161" y="180"/>
                    </a:lnTo>
                    <a:cubicBezTo>
                      <a:pt x="161" y="212"/>
                      <a:pt x="155" y="220"/>
                      <a:pt x="130" y="222"/>
                    </a:cubicBezTo>
                    <a:lnTo>
                      <a:pt x="130" y="230"/>
                    </a:lnTo>
                    <a:lnTo>
                      <a:pt x="233" y="230"/>
                    </a:lnTo>
                    <a:lnTo>
                      <a:pt x="233" y="222"/>
                    </a:lnTo>
                    <a:cubicBezTo>
                      <a:pt x="209" y="220"/>
                      <a:pt x="203" y="214"/>
                      <a:pt x="203" y="189"/>
                    </a:cubicBezTo>
                    <a:lnTo>
                      <a:pt x="203" y="75"/>
                    </a:lnTo>
                    <a:cubicBezTo>
                      <a:pt x="203" y="28"/>
                      <a:pt x="181" y="0"/>
                      <a:pt x="144" y="0"/>
                    </a:cubicBezTo>
                    <a:cubicBezTo>
                      <a:pt x="121" y="0"/>
                      <a:pt x="106" y="9"/>
                      <a:pt x="72" y="41"/>
                    </a:cubicBezTo>
                    <a:lnTo>
                      <a:pt x="72" y="1"/>
                    </a:lnTo>
                    <a:lnTo>
                      <a:pt x="68" y="0"/>
                    </a:lnTo>
                    <a:cubicBezTo>
                      <a:pt x="44" y="9"/>
                      <a:pt x="27" y="15"/>
                      <a:pt x="0" y="23"/>
                    </a:cubicBezTo>
                    <a:lnTo>
                      <a:pt x="0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4" name="Freeform 390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3556001" y="2457450"/>
                <a:ext cx="87313" cy="195262"/>
              </a:xfrm>
              <a:custGeom>
                <a:avLst/>
                <a:gdLst>
                  <a:gd name="T0" fmla="*/ 121 w 133"/>
                  <a:gd name="T1" fmla="*/ 64 h 294"/>
                  <a:gd name="T2" fmla="*/ 71 w 133"/>
                  <a:gd name="T3" fmla="*/ 64 h 294"/>
                  <a:gd name="T4" fmla="*/ 71 w 133"/>
                  <a:gd name="T5" fmla="*/ 7 h 294"/>
                  <a:gd name="T6" fmla="*/ 67 w 133"/>
                  <a:gd name="T7" fmla="*/ 0 h 294"/>
                  <a:gd name="T8" fmla="*/ 57 w 133"/>
                  <a:gd name="T9" fmla="*/ 14 h 294"/>
                  <a:gd name="T10" fmla="*/ 9 w 133"/>
                  <a:gd name="T11" fmla="*/ 67 h 294"/>
                  <a:gd name="T12" fmla="*/ 0 w 133"/>
                  <a:gd name="T13" fmla="*/ 77 h 294"/>
                  <a:gd name="T14" fmla="*/ 2 w 133"/>
                  <a:gd name="T15" fmla="*/ 80 h 294"/>
                  <a:gd name="T16" fmla="*/ 29 w 133"/>
                  <a:gd name="T17" fmla="*/ 80 h 294"/>
                  <a:gd name="T18" fmla="*/ 29 w 133"/>
                  <a:gd name="T19" fmla="*/ 230 h 294"/>
                  <a:gd name="T20" fmla="*/ 73 w 133"/>
                  <a:gd name="T21" fmla="*/ 294 h 294"/>
                  <a:gd name="T22" fmla="*/ 133 w 133"/>
                  <a:gd name="T23" fmla="*/ 256 h 294"/>
                  <a:gd name="T24" fmla="*/ 126 w 133"/>
                  <a:gd name="T25" fmla="*/ 250 h 294"/>
                  <a:gd name="T26" fmla="*/ 96 w 133"/>
                  <a:gd name="T27" fmla="*/ 268 h 294"/>
                  <a:gd name="T28" fmla="*/ 71 w 133"/>
                  <a:gd name="T29" fmla="*/ 223 h 294"/>
                  <a:gd name="T30" fmla="*/ 71 w 133"/>
                  <a:gd name="T31" fmla="*/ 80 h 294"/>
                  <a:gd name="T32" fmla="*/ 121 w 133"/>
                  <a:gd name="T33" fmla="*/ 80 h 294"/>
                  <a:gd name="T34" fmla="*/ 121 w 133"/>
                  <a:gd name="T35" fmla="*/ 6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3" h="294">
                    <a:moveTo>
                      <a:pt x="121" y="64"/>
                    </a:moveTo>
                    <a:lnTo>
                      <a:pt x="71" y="64"/>
                    </a:lnTo>
                    <a:lnTo>
                      <a:pt x="71" y="7"/>
                    </a:lnTo>
                    <a:cubicBezTo>
                      <a:pt x="71" y="2"/>
                      <a:pt x="70" y="0"/>
                      <a:pt x="67" y="0"/>
                    </a:cubicBezTo>
                    <a:cubicBezTo>
                      <a:pt x="64" y="5"/>
                      <a:pt x="61" y="9"/>
                      <a:pt x="57" y="14"/>
                    </a:cubicBezTo>
                    <a:cubicBezTo>
                      <a:pt x="38" y="41"/>
                      <a:pt x="17" y="65"/>
                      <a:pt x="9" y="67"/>
                    </a:cubicBezTo>
                    <a:cubicBezTo>
                      <a:pt x="3" y="71"/>
                      <a:pt x="0" y="74"/>
                      <a:pt x="0" y="77"/>
                    </a:cubicBezTo>
                    <a:cubicBezTo>
                      <a:pt x="0" y="78"/>
                      <a:pt x="1" y="79"/>
                      <a:pt x="2" y="80"/>
                    </a:cubicBezTo>
                    <a:lnTo>
                      <a:pt x="29" y="80"/>
                    </a:lnTo>
                    <a:lnTo>
                      <a:pt x="29" y="230"/>
                    </a:lnTo>
                    <a:cubicBezTo>
                      <a:pt x="29" y="272"/>
                      <a:pt x="44" y="294"/>
                      <a:pt x="73" y="294"/>
                    </a:cubicBezTo>
                    <a:cubicBezTo>
                      <a:pt x="97" y="294"/>
                      <a:pt x="116" y="282"/>
                      <a:pt x="133" y="256"/>
                    </a:cubicBezTo>
                    <a:lnTo>
                      <a:pt x="126" y="250"/>
                    </a:lnTo>
                    <a:cubicBezTo>
                      <a:pt x="116" y="263"/>
                      <a:pt x="107" y="268"/>
                      <a:pt x="96" y="268"/>
                    </a:cubicBezTo>
                    <a:cubicBezTo>
                      <a:pt x="78" y="268"/>
                      <a:pt x="71" y="254"/>
                      <a:pt x="71" y="223"/>
                    </a:cubicBezTo>
                    <a:lnTo>
                      <a:pt x="71" y="80"/>
                    </a:lnTo>
                    <a:lnTo>
                      <a:pt x="121" y="80"/>
                    </a:lnTo>
                    <a:lnTo>
                      <a:pt x="121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5" name="Freeform 391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3725863" y="2497138"/>
                <a:ext cx="107950" cy="152400"/>
              </a:xfrm>
              <a:custGeom>
                <a:avLst/>
                <a:gdLst>
                  <a:gd name="T0" fmla="*/ 1 w 165"/>
                  <a:gd name="T1" fmla="*/ 35 h 230"/>
                  <a:gd name="T2" fmla="*/ 19 w 165"/>
                  <a:gd name="T3" fmla="*/ 33 h 230"/>
                  <a:gd name="T4" fmla="*/ 36 w 165"/>
                  <a:gd name="T5" fmla="*/ 63 h 230"/>
                  <a:gd name="T6" fmla="*/ 36 w 165"/>
                  <a:gd name="T7" fmla="*/ 188 h 230"/>
                  <a:gd name="T8" fmla="*/ 0 w 165"/>
                  <a:gd name="T9" fmla="*/ 222 h 230"/>
                  <a:gd name="T10" fmla="*/ 0 w 165"/>
                  <a:gd name="T11" fmla="*/ 230 h 230"/>
                  <a:gd name="T12" fmla="*/ 120 w 165"/>
                  <a:gd name="T13" fmla="*/ 230 h 230"/>
                  <a:gd name="T14" fmla="*/ 120 w 165"/>
                  <a:gd name="T15" fmla="*/ 222 h 230"/>
                  <a:gd name="T16" fmla="*/ 78 w 165"/>
                  <a:gd name="T17" fmla="*/ 185 h 230"/>
                  <a:gd name="T18" fmla="*/ 78 w 165"/>
                  <a:gd name="T19" fmla="*/ 73 h 230"/>
                  <a:gd name="T20" fmla="*/ 112 w 165"/>
                  <a:gd name="T21" fmla="*/ 32 h 230"/>
                  <a:gd name="T22" fmla="*/ 125 w 165"/>
                  <a:gd name="T23" fmla="*/ 39 h 230"/>
                  <a:gd name="T24" fmla="*/ 145 w 165"/>
                  <a:gd name="T25" fmla="*/ 49 h 230"/>
                  <a:gd name="T26" fmla="*/ 165 w 165"/>
                  <a:gd name="T27" fmla="*/ 27 h 230"/>
                  <a:gd name="T28" fmla="*/ 137 w 165"/>
                  <a:gd name="T29" fmla="*/ 0 h 230"/>
                  <a:gd name="T30" fmla="*/ 78 w 165"/>
                  <a:gd name="T31" fmla="*/ 47 h 230"/>
                  <a:gd name="T32" fmla="*/ 78 w 165"/>
                  <a:gd name="T33" fmla="*/ 1 h 230"/>
                  <a:gd name="T34" fmla="*/ 75 w 165"/>
                  <a:gd name="T35" fmla="*/ 0 h 230"/>
                  <a:gd name="T36" fmla="*/ 1 w 165"/>
                  <a:gd name="T37" fmla="*/ 27 h 230"/>
                  <a:gd name="T38" fmla="*/ 1 w 165"/>
                  <a:gd name="T39" fmla="*/ 3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230">
                    <a:moveTo>
                      <a:pt x="1" y="35"/>
                    </a:moveTo>
                    <a:cubicBezTo>
                      <a:pt x="8" y="34"/>
                      <a:pt x="13" y="33"/>
                      <a:pt x="19" y="33"/>
                    </a:cubicBezTo>
                    <a:cubicBezTo>
                      <a:pt x="31" y="33"/>
                      <a:pt x="36" y="41"/>
                      <a:pt x="36" y="63"/>
                    </a:cubicBezTo>
                    <a:lnTo>
                      <a:pt x="36" y="188"/>
                    </a:lnTo>
                    <a:cubicBezTo>
                      <a:pt x="36" y="213"/>
                      <a:pt x="32" y="216"/>
                      <a:pt x="0" y="222"/>
                    </a:cubicBezTo>
                    <a:lnTo>
                      <a:pt x="0" y="230"/>
                    </a:lnTo>
                    <a:lnTo>
                      <a:pt x="120" y="230"/>
                    </a:lnTo>
                    <a:lnTo>
                      <a:pt x="120" y="222"/>
                    </a:lnTo>
                    <a:cubicBezTo>
                      <a:pt x="86" y="221"/>
                      <a:pt x="78" y="213"/>
                      <a:pt x="78" y="185"/>
                    </a:cubicBezTo>
                    <a:lnTo>
                      <a:pt x="78" y="73"/>
                    </a:lnTo>
                    <a:cubicBezTo>
                      <a:pt x="78" y="57"/>
                      <a:pt x="99" y="32"/>
                      <a:pt x="112" y="32"/>
                    </a:cubicBezTo>
                    <a:cubicBezTo>
                      <a:pt x="115" y="32"/>
                      <a:pt x="120" y="34"/>
                      <a:pt x="125" y="39"/>
                    </a:cubicBezTo>
                    <a:cubicBezTo>
                      <a:pt x="133" y="46"/>
                      <a:pt x="139" y="49"/>
                      <a:pt x="145" y="49"/>
                    </a:cubicBezTo>
                    <a:cubicBezTo>
                      <a:pt x="157" y="49"/>
                      <a:pt x="165" y="41"/>
                      <a:pt x="165" y="27"/>
                    </a:cubicBezTo>
                    <a:cubicBezTo>
                      <a:pt x="165" y="10"/>
                      <a:pt x="154" y="0"/>
                      <a:pt x="137" y="0"/>
                    </a:cubicBezTo>
                    <a:cubicBezTo>
                      <a:pt x="116" y="0"/>
                      <a:pt x="102" y="12"/>
                      <a:pt x="78" y="47"/>
                    </a:cubicBezTo>
                    <a:lnTo>
                      <a:pt x="78" y="1"/>
                    </a:lnTo>
                    <a:lnTo>
                      <a:pt x="75" y="0"/>
                    </a:lnTo>
                    <a:cubicBezTo>
                      <a:pt x="49" y="11"/>
                      <a:pt x="31" y="18"/>
                      <a:pt x="1" y="27"/>
                    </a:cubicBezTo>
                    <a:lnTo>
                      <a:pt x="1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6" name="Freeform 392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3838576" y="2616200"/>
                <a:ext cx="34925" cy="36512"/>
              </a:xfrm>
              <a:custGeom>
                <a:avLst/>
                <a:gdLst>
                  <a:gd name="T0" fmla="*/ 28 w 55"/>
                  <a:gd name="T1" fmla="*/ 0 h 55"/>
                  <a:gd name="T2" fmla="*/ 0 w 55"/>
                  <a:gd name="T3" fmla="*/ 28 h 55"/>
                  <a:gd name="T4" fmla="*/ 27 w 55"/>
                  <a:gd name="T5" fmla="*/ 55 h 55"/>
                  <a:gd name="T6" fmla="*/ 55 w 55"/>
                  <a:gd name="T7" fmla="*/ 28 h 55"/>
                  <a:gd name="T8" fmla="*/ 28 w 55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5"/>
                      <a:pt x="27" y="55"/>
                    </a:cubicBezTo>
                    <a:cubicBezTo>
                      <a:pt x="43" y="55"/>
                      <a:pt x="55" y="43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7" name="Freeform 393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903663" y="2500313"/>
                <a:ext cx="149225" cy="153987"/>
              </a:xfrm>
              <a:custGeom>
                <a:avLst/>
                <a:gdLst>
                  <a:gd name="T0" fmla="*/ 229 w 229"/>
                  <a:gd name="T1" fmla="*/ 0 h 232"/>
                  <a:gd name="T2" fmla="*/ 159 w 229"/>
                  <a:gd name="T3" fmla="*/ 0 h 232"/>
                  <a:gd name="T4" fmla="*/ 159 w 229"/>
                  <a:gd name="T5" fmla="*/ 8 h 232"/>
                  <a:gd name="T6" fmla="*/ 183 w 229"/>
                  <a:gd name="T7" fmla="*/ 24 h 232"/>
                  <a:gd name="T8" fmla="*/ 180 w 229"/>
                  <a:gd name="T9" fmla="*/ 39 h 232"/>
                  <a:gd name="T10" fmla="*/ 130 w 229"/>
                  <a:gd name="T11" fmla="*/ 168 h 232"/>
                  <a:gd name="T12" fmla="*/ 79 w 229"/>
                  <a:gd name="T13" fmla="*/ 40 h 232"/>
                  <a:gd name="T14" fmla="*/ 75 w 229"/>
                  <a:gd name="T15" fmla="*/ 22 h 232"/>
                  <a:gd name="T16" fmla="*/ 98 w 229"/>
                  <a:gd name="T17" fmla="*/ 8 h 232"/>
                  <a:gd name="T18" fmla="*/ 98 w 229"/>
                  <a:gd name="T19" fmla="*/ 0 h 232"/>
                  <a:gd name="T20" fmla="*/ 0 w 229"/>
                  <a:gd name="T21" fmla="*/ 0 h 232"/>
                  <a:gd name="T22" fmla="*/ 0 w 229"/>
                  <a:gd name="T23" fmla="*/ 8 h 232"/>
                  <a:gd name="T24" fmla="*/ 46 w 229"/>
                  <a:gd name="T25" fmla="*/ 65 h 232"/>
                  <a:gd name="T26" fmla="*/ 105 w 229"/>
                  <a:gd name="T27" fmla="*/ 208 h 232"/>
                  <a:gd name="T28" fmla="*/ 109 w 229"/>
                  <a:gd name="T29" fmla="*/ 219 h 232"/>
                  <a:gd name="T30" fmla="*/ 118 w 229"/>
                  <a:gd name="T31" fmla="*/ 232 h 232"/>
                  <a:gd name="T32" fmla="*/ 132 w 229"/>
                  <a:gd name="T33" fmla="*/ 207 h 232"/>
                  <a:gd name="T34" fmla="*/ 196 w 229"/>
                  <a:gd name="T35" fmla="*/ 47 h 232"/>
                  <a:gd name="T36" fmla="*/ 229 w 229"/>
                  <a:gd name="T37" fmla="*/ 8 h 232"/>
                  <a:gd name="T38" fmla="*/ 229 w 229"/>
                  <a:gd name="T3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9" h="232">
                    <a:moveTo>
                      <a:pt x="229" y="0"/>
                    </a:moveTo>
                    <a:lnTo>
                      <a:pt x="159" y="0"/>
                    </a:lnTo>
                    <a:lnTo>
                      <a:pt x="159" y="8"/>
                    </a:lnTo>
                    <a:cubicBezTo>
                      <a:pt x="175" y="9"/>
                      <a:pt x="183" y="14"/>
                      <a:pt x="183" y="24"/>
                    </a:cubicBezTo>
                    <a:cubicBezTo>
                      <a:pt x="183" y="29"/>
                      <a:pt x="182" y="34"/>
                      <a:pt x="180" y="39"/>
                    </a:cubicBezTo>
                    <a:lnTo>
                      <a:pt x="130" y="168"/>
                    </a:lnTo>
                    <a:lnTo>
                      <a:pt x="79" y="40"/>
                    </a:lnTo>
                    <a:cubicBezTo>
                      <a:pt x="76" y="33"/>
                      <a:pt x="75" y="26"/>
                      <a:pt x="75" y="22"/>
                    </a:cubicBezTo>
                    <a:cubicBezTo>
                      <a:pt x="75" y="13"/>
                      <a:pt x="80" y="9"/>
                      <a:pt x="98" y="8"/>
                    </a:cubicBezTo>
                    <a:lnTo>
                      <a:pt x="98" y="0"/>
                    </a:lnTo>
                    <a:lnTo>
                      <a:pt x="0" y="0"/>
                    </a:lnTo>
                    <a:lnTo>
                      <a:pt x="0" y="8"/>
                    </a:lnTo>
                    <a:cubicBezTo>
                      <a:pt x="19" y="9"/>
                      <a:pt x="23" y="14"/>
                      <a:pt x="46" y="65"/>
                    </a:cubicBezTo>
                    <a:lnTo>
                      <a:pt x="105" y="208"/>
                    </a:lnTo>
                    <a:cubicBezTo>
                      <a:pt x="106" y="211"/>
                      <a:pt x="108" y="215"/>
                      <a:pt x="109" y="219"/>
                    </a:cubicBezTo>
                    <a:cubicBezTo>
                      <a:pt x="112" y="228"/>
                      <a:pt x="115" y="232"/>
                      <a:pt x="118" y="232"/>
                    </a:cubicBezTo>
                    <a:cubicBezTo>
                      <a:pt x="121" y="232"/>
                      <a:pt x="125" y="225"/>
                      <a:pt x="132" y="207"/>
                    </a:cubicBezTo>
                    <a:lnTo>
                      <a:pt x="196" y="47"/>
                    </a:lnTo>
                    <a:cubicBezTo>
                      <a:pt x="211" y="13"/>
                      <a:pt x="214" y="9"/>
                      <a:pt x="229" y="8"/>
                    </a:cubicBezTo>
                    <a:lnTo>
                      <a:pt x="229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8" name="Freeform 394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4062413" y="2616200"/>
                <a:ext cx="36513" cy="36512"/>
              </a:xfrm>
              <a:custGeom>
                <a:avLst/>
                <a:gdLst>
                  <a:gd name="T0" fmla="*/ 28 w 56"/>
                  <a:gd name="T1" fmla="*/ 0 h 55"/>
                  <a:gd name="T2" fmla="*/ 0 w 56"/>
                  <a:gd name="T3" fmla="*/ 28 h 55"/>
                  <a:gd name="T4" fmla="*/ 27 w 56"/>
                  <a:gd name="T5" fmla="*/ 55 h 55"/>
                  <a:gd name="T6" fmla="*/ 56 w 56"/>
                  <a:gd name="T7" fmla="*/ 28 h 55"/>
                  <a:gd name="T8" fmla="*/ 28 w 5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5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5"/>
                      <a:pt x="27" y="55"/>
                    </a:cubicBezTo>
                    <a:cubicBezTo>
                      <a:pt x="43" y="55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9" name="Freeform 395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4232276" y="2422525"/>
                <a:ext cx="269875" cy="227012"/>
              </a:xfrm>
              <a:custGeom>
                <a:avLst/>
                <a:gdLst>
                  <a:gd name="T0" fmla="*/ 228 w 411"/>
                  <a:gd name="T1" fmla="*/ 136 h 341"/>
                  <a:gd name="T2" fmla="*/ 186 w 411"/>
                  <a:gd name="T3" fmla="*/ 37 h 341"/>
                  <a:gd name="T4" fmla="*/ 184 w 411"/>
                  <a:gd name="T5" fmla="*/ 30 h 341"/>
                  <a:gd name="T6" fmla="*/ 213 w 411"/>
                  <a:gd name="T7" fmla="*/ 16 h 341"/>
                  <a:gd name="T8" fmla="*/ 223 w 411"/>
                  <a:gd name="T9" fmla="*/ 6 h 341"/>
                  <a:gd name="T10" fmla="*/ 216 w 411"/>
                  <a:gd name="T11" fmla="*/ 0 h 341"/>
                  <a:gd name="T12" fmla="*/ 153 w 411"/>
                  <a:gd name="T13" fmla="*/ 2 h 341"/>
                  <a:gd name="T14" fmla="*/ 97 w 411"/>
                  <a:gd name="T15" fmla="*/ 0 h 341"/>
                  <a:gd name="T16" fmla="*/ 88 w 411"/>
                  <a:gd name="T17" fmla="*/ 10 h 341"/>
                  <a:gd name="T18" fmla="*/ 100 w 411"/>
                  <a:gd name="T19" fmla="*/ 16 h 341"/>
                  <a:gd name="T20" fmla="*/ 137 w 411"/>
                  <a:gd name="T21" fmla="*/ 32 h 341"/>
                  <a:gd name="T22" fmla="*/ 196 w 411"/>
                  <a:gd name="T23" fmla="*/ 171 h 341"/>
                  <a:gd name="T24" fmla="*/ 91 w 411"/>
                  <a:gd name="T25" fmla="*/ 284 h 341"/>
                  <a:gd name="T26" fmla="*/ 84 w 411"/>
                  <a:gd name="T27" fmla="*/ 289 h 341"/>
                  <a:gd name="T28" fmla="*/ 11 w 411"/>
                  <a:gd name="T29" fmla="*/ 325 h 341"/>
                  <a:gd name="T30" fmla="*/ 0 w 411"/>
                  <a:gd name="T31" fmla="*/ 335 h 341"/>
                  <a:gd name="T32" fmla="*/ 6 w 411"/>
                  <a:gd name="T33" fmla="*/ 341 h 341"/>
                  <a:gd name="T34" fmla="*/ 53 w 411"/>
                  <a:gd name="T35" fmla="*/ 339 h 341"/>
                  <a:gd name="T36" fmla="*/ 109 w 411"/>
                  <a:gd name="T37" fmla="*/ 341 h 341"/>
                  <a:gd name="T38" fmla="*/ 118 w 411"/>
                  <a:gd name="T39" fmla="*/ 331 h 341"/>
                  <a:gd name="T40" fmla="*/ 112 w 411"/>
                  <a:gd name="T41" fmla="*/ 325 h 341"/>
                  <a:gd name="T42" fmla="*/ 92 w 411"/>
                  <a:gd name="T43" fmla="*/ 310 h 341"/>
                  <a:gd name="T44" fmla="*/ 106 w 411"/>
                  <a:gd name="T45" fmla="*/ 287 h 341"/>
                  <a:gd name="T46" fmla="*/ 156 w 411"/>
                  <a:gd name="T47" fmla="*/ 234 h 341"/>
                  <a:gd name="T48" fmla="*/ 201 w 411"/>
                  <a:gd name="T49" fmla="*/ 185 h 341"/>
                  <a:gd name="T50" fmla="*/ 252 w 411"/>
                  <a:gd name="T51" fmla="*/ 304 h 341"/>
                  <a:gd name="T52" fmla="*/ 254 w 411"/>
                  <a:gd name="T53" fmla="*/ 311 h 341"/>
                  <a:gd name="T54" fmla="*/ 225 w 411"/>
                  <a:gd name="T55" fmla="*/ 325 h 341"/>
                  <a:gd name="T56" fmla="*/ 215 w 411"/>
                  <a:gd name="T57" fmla="*/ 335 h 341"/>
                  <a:gd name="T58" fmla="*/ 223 w 411"/>
                  <a:gd name="T59" fmla="*/ 341 h 341"/>
                  <a:gd name="T60" fmla="*/ 286 w 411"/>
                  <a:gd name="T61" fmla="*/ 339 h 341"/>
                  <a:gd name="T62" fmla="*/ 341 w 411"/>
                  <a:gd name="T63" fmla="*/ 341 h 341"/>
                  <a:gd name="T64" fmla="*/ 350 w 411"/>
                  <a:gd name="T65" fmla="*/ 331 h 341"/>
                  <a:gd name="T66" fmla="*/ 341 w 411"/>
                  <a:gd name="T67" fmla="*/ 325 h 341"/>
                  <a:gd name="T68" fmla="*/ 299 w 411"/>
                  <a:gd name="T69" fmla="*/ 303 h 341"/>
                  <a:gd name="T70" fmla="*/ 234 w 411"/>
                  <a:gd name="T71" fmla="*/ 149 h 341"/>
                  <a:gd name="T72" fmla="*/ 336 w 411"/>
                  <a:gd name="T73" fmla="*/ 41 h 341"/>
                  <a:gd name="T74" fmla="*/ 400 w 411"/>
                  <a:gd name="T75" fmla="*/ 16 h 341"/>
                  <a:gd name="T76" fmla="*/ 411 w 411"/>
                  <a:gd name="T77" fmla="*/ 6 h 341"/>
                  <a:gd name="T78" fmla="*/ 404 w 411"/>
                  <a:gd name="T79" fmla="*/ 0 h 341"/>
                  <a:gd name="T80" fmla="*/ 357 w 411"/>
                  <a:gd name="T81" fmla="*/ 2 h 341"/>
                  <a:gd name="T82" fmla="*/ 302 w 411"/>
                  <a:gd name="T83" fmla="*/ 0 h 341"/>
                  <a:gd name="T84" fmla="*/ 293 w 411"/>
                  <a:gd name="T85" fmla="*/ 10 h 341"/>
                  <a:gd name="T86" fmla="*/ 299 w 411"/>
                  <a:gd name="T87" fmla="*/ 16 h 341"/>
                  <a:gd name="T88" fmla="*/ 319 w 411"/>
                  <a:gd name="T89" fmla="*/ 31 h 341"/>
                  <a:gd name="T90" fmla="*/ 309 w 411"/>
                  <a:gd name="T91" fmla="*/ 49 h 341"/>
                  <a:gd name="T92" fmla="*/ 228 w 411"/>
                  <a:gd name="T93" fmla="*/ 13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1">
                    <a:moveTo>
                      <a:pt x="228" y="136"/>
                    </a:moveTo>
                    <a:lnTo>
                      <a:pt x="186" y="37"/>
                    </a:lnTo>
                    <a:cubicBezTo>
                      <a:pt x="185" y="33"/>
                      <a:pt x="184" y="31"/>
                      <a:pt x="184" y="30"/>
                    </a:cubicBezTo>
                    <a:cubicBezTo>
                      <a:pt x="184" y="27"/>
                      <a:pt x="192" y="18"/>
                      <a:pt x="213" y="16"/>
                    </a:cubicBezTo>
                    <a:cubicBezTo>
                      <a:pt x="218" y="15"/>
                      <a:pt x="223" y="15"/>
                      <a:pt x="223" y="6"/>
                    </a:cubicBezTo>
                    <a:cubicBezTo>
                      <a:pt x="223" y="0"/>
                      <a:pt x="217" y="0"/>
                      <a:pt x="216" y="0"/>
                    </a:cubicBezTo>
                    <a:cubicBezTo>
                      <a:pt x="195" y="0"/>
                      <a:pt x="174" y="2"/>
                      <a:pt x="153" y="2"/>
                    </a:cubicBezTo>
                    <a:cubicBezTo>
                      <a:pt x="141" y="2"/>
                      <a:pt x="110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6"/>
                      <a:pt x="93" y="16"/>
                      <a:pt x="100" y="16"/>
                    </a:cubicBezTo>
                    <a:cubicBezTo>
                      <a:pt x="130" y="16"/>
                      <a:pt x="133" y="21"/>
                      <a:pt x="137" y="32"/>
                    </a:cubicBezTo>
                    <a:lnTo>
                      <a:pt x="196" y="171"/>
                    </a:lnTo>
                    <a:lnTo>
                      <a:pt x="91" y="284"/>
                    </a:lnTo>
                    <a:lnTo>
                      <a:pt x="84" y="289"/>
                    </a:lnTo>
                    <a:cubicBezTo>
                      <a:pt x="60" y="316"/>
                      <a:pt x="36" y="324"/>
                      <a:pt x="11" y="325"/>
                    </a:cubicBezTo>
                    <a:cubicBezTo>
                      <a:pt x="4" y="326"/>
                      <a:pt x="0" y="326"/>
                      <a:pt x="0" y="335"/>
                    </a:cubicBezTo>
                    <a:cubicBezTo>
                      <a:pt x="0" y="336"/>
                      <a:pt x="0" y="341"/>
                      <a:pt x="6" y="341"/>
                    </a:cubicBezTo>
                    <a:cubicBezTo>
                      <a:pt x="21" y="341"/>
                      <a:pt x="38" y="339"/>
                      <a:pt x="53" y="339"/>
                    </a:cubicBezTo>
                    <a:cubicBezTo>
                      <a:pt x="72" y="339"/>
                      <a:pt x="91" y="341"/>
                      <a:pt x="109" y="341"/>
                    </a:cubicBezTo>
                    <a:cubicBezTo>
                      <a:pt x="112" y="341"/>
                      <a:pt x="118" y="341"/>
                      <a:pt x="118" y="331"/>
                    </a:cubicBezTo>
                    <a:cubicBezTo>
                      <a:pt x="118" y="326"/>
                      <a:pt x="113" y="325"/>
                      <a:pt x="112" y="325"/>
                    </a:cubicBezTo>
                    <a:cubicBezTo>
                      <a:pt x="108" y="325"/>
                      <a:pt x="92" y="324"/>
                      <a:pt x="92" y="310"/>
                    </a:cubicBezTo>
                    <a:cubicBezTo>
                      <a:pt x="92" y="302"/>
                      <a:pt x="100" y="294"/>
                      <a:pt x="106" y="287"/>
                    </a:cubicBezTo>
                    <a:lnTo>
                      <a:pt x="156" y="234"/>
                    </a:lnTo>
                    <a:lnTo>
                      <a:pt x="201" y="185"/>
                    </a:lnTo>
                    <a:lnTo>
                      <a:pt x="252" y="304"/>
                    </a:lnTo>
                    <a:cubicBezTo>
                      <a:pt x="254" y="309"/>
                      <a:pt x="254" y="310"/>
                      <a:pt x="254" y="311"/>
                    </a:cubicBezTo>
                    <a:cubicBezTo>
                      <a:pt x="254" y="315"/>
                      <a:pt x="245" y="323"/>
                      <a:pt x="225" y="325"/>
                    </a:cubicBezTo>
                    <a:cubicBezTo>
                      <a:pt x="220" y="326"/>
                      <a:pt x="215" y="326"/>
                      <a:pt x="215" y="335"/>
                    </a:cubicBezTo>
                    <a:cubicBezTo>
                      <a:pt x="215" y="341"/>
                      <a:pt x="221" y="341"/>
                      <a:pt x="223" y="341"/>
                    </a:cubicBezTo>
                    <a:cubicBezTo>
                      <a:pt x="237" y="341"/>
                      <a:pt x="272" y="339"/>
                      <a:pt x="286" y="339"/>
                    </a:cubicBezTo>
                    <a:cubicBezTo>
                      <a:pt x="298" y="339"/>
                      <a:pt x="329" y="341"/>
                      <a:pt x="341" y="341"/>
                    </a:cubicBezTo>
                    <a:cubicBezTo>
                      <a:pt x="344" y="341"/>
                      <a:pt x="350" y="341"/>
                      <a:pt x="350" y="331"/>
                    </a:cubicBezTo>
                    <a:cubicBezTo>
                      <a:pt x="350" y="325"/>
                      <a:pt x="345" y="325"/>
                      <a:pt x="341" y="325"/>
                    </a:cubicBezTo>
                    <a:cubicBezTo>
                      <a:pt x="308" y="325"/>
                      <a:pt x="307" y="323"/>
                      <a:pt x="299" y="303"/>
                    </a:cubicBezTo>
                    <a:cubicBezTo>
                      <a:pt x="279" y="257"/>
                      <a:pt x="246" y="179"/>
                      <a:pt x="234" y="149"/>
                    </a:cubicBezTo>
                    <a:cubicBezTo>
                      <a:pt x="268" y="114"/>
                      <a:pt x="321" y="55"/>
                      <a:pt x="336" y="41"/>
                    </a:cubicBezTo>
                    <a:cubicBezTo>
                      <a:pt x="351" y="29"/>
                      <a:pt x="370" y="17"/>
                      <a:pt x="400" y="16"/>
                    </a:cubicBezTo>
                    <a:cubicBezTo>
                      <a:pt x="406" y="15"/>
                      <a:pt x="411" y="15"/>
                      <a:pt x="411" y="6"/>
                    </a:cubicBezTo>
                    <a:cubicBezTo>
                      <a:pt x="411" y="5"/>
                      <a:pt x="411" y="0"/>
                      <a:pt x="404" y="0"/>
                    </a:cubicBezTo>
                    <a:cubicBezTo>
                      <a:pt x="389" y="0"/>
                      <a:pt x="373" y="2"/>
                      <a:pt x="357" y="2"/>
                    </a:cubicBezTo>
                    <a:cubicBezTo>
                      <a:pt x="339" y="2"/>
                      <a:pt x="320" y="0"/>
                      <a:pt x="302" y="0"/>
                    </a:cubicBezTo>
                    <a:cubicBezTo>
                      <a:pt x="299" y="0"/>
                      <a:pt x="293" y="0"/>
                      <a:pt x="293" y="10"/>
                    </a:cubicBezTo>
                    <a:cubicBezTo>
                      <a:pt x="293" y="14"/>
                      <a:pt x="295" y="15"/>
                      <a:pt x="299" y="16"/>
                    </a:cubicBezTo>
                    <a:cubicBezTo>
                      <a:pt x="303" y="16"/>
                      <a:pt x="319" y="17"/>
                      <a:pt x="319" y="31"/>
                    </a:cubicBezTo>
                    <a:cubicBezTo>
                      <a:pt x="319" y="38"/>
                      <a:pt x="313" y="45"/>
                      <a:pt x="309" y="49"/>
                    </a:cubicBezTo>
                    <a:lnTo>
                      <a:pt x="228" y="13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0" name="Freeform 396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4518026" y="2544763"/>
                <a:ext cx="84138" cy="153987"/>
              </a:xfrm>
              <a:custGeom>
                <a:avLst/>
                <a:gdLst>
                  <a:gd name="T0" fmla="*/ 79 w 127"/>
                  <a:gd name="T1" fmla="*/ 10 h 231"/>
                  <a:gd name="T2" fmla="*/ 69 w 127"/>
                  <a:gd name="T3" fmla="*/ 0 h 231"/>
                  <a:gd name="T4" fmla="*/ 0 w 127"/>
                  <a:gd name="T5" fmla="*/ 22 h 231"/>
                  <a:gd name="T6" fmla="*/ 0 w 127"/>
                  <a:gd name="T7" fmla="*/ 35 h 231"/>
                  <a:gd name="T8" fmla="*/ 51 w 127"/>
                  <a:gd name="T9" fmla="*/ 25 h 231"/>
                  <a:gd name="T10" fmla="*/ 51 w 127"/>
                  <a:gd name="T11" fmla="*/ 203 h 231"/>
                  <a:gd name="T12" fmla="*/ 16 w 127"/>
                  <a:gd name="T13" fmla="*/ 219 h 231"/>
                  <a:gd name="T14" fmla="*/ 3 w 127"/>
                  <a:gd name="T15" fmla="*/ 219 h 231"/>
                  <a:gd name="T16" fmla="*/ 3 w 127"/>
                  <a:gd name="T17" fmla="*/ 231 h 231"/>
                  <a:gd name="T18" fmla="*/ 65 w 127"/>
                  <a:gd name="T19" fmla="*/ 230 h 231"/>
                  <a:gd name="T20" fmla="*/ 127 w 127"/>
                  <a:gd name="T21" fmla="*/ 231 h 231"/>
                  <a:gd name="T22" fmla="*/ 127 w 127"/>
                  <a:gd name="T23" fmla="*/ 219 h 231"/>
                  <a:gd name="T24" fmla="*/ 114 w 127"/>
                  <a:gd name="T25" fmla="*/ 219 h 231"/>
                  <a:gd name="T26" fmla="*/ 79 w 127"/>
                  <a:gd name="T27" fmla="*/ 203 h 231"/>
                  <a:gd name="T28" fmla="*/ 79 w 127"/>
                  <a:gd name="T29" fmla="*/ 1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1">
                    <a:moveTo>
                      <a:pt x="79" y="10"/>
                    </a:moveTo>
                    <a:cubicBezTo>
                      <a:pt x="79" y="0"/>
                      <a:pt x="78" y="0"/>
                      <a:pt x="69" y="0"/>
                    </a:cubicBezTo>
                    <a:cubicBezTo>
                      <a:pt x="46" y="22"/>
                      <a:pt x="15" y="22"/>
                      <a:pt x="0" y="22"/>
                    </a:cubicBezTo>
                    <a:lnTo>
                      <a:pt x="0" y="35"/>
                    </a:lnTo>
                    <a:cubicBezTo>
                      <a:pt x="9" y="35"/>
                      <a:pt x="32" y="35"/>
                      <a:pt x="51" y="25"/>
                    </a:cubicBezTo>
                    <a:lnTo>
                      <a:pt x="51" y="203"/>
                    </a:lnTo>
                    <a:cubicBezTo>
                      <a:pt x="51" y="214"/>
                      <a:pt x="51" y="219"/>
                      <a:pt x="16" y="219"/>
                    </a:cubicBezTo>
                    <a:lnTo>
                      <a:pt x="3" y="219"/>
                    </a:lnTo>
                    <a:lnTo>
                      <a:pt x="3" y="231"/>
                    </a:lnTo>
                    <a:cubicBezTo>
                      <a:pt x="9" y="231"/>
                      <a:pt x="52" y="230"/>
                      <a:pt x="65" y="230"/>
                    </a:cubicBezTo>
                    <a:cubicBezTo>
                      <a:pt x="76" y="230"/>
                      <a:pt x="119" y="231"/>
                      <a:pt x="127" y="231"/>
                    </a:cubicBezTo>
                    <a:lnTo>
                      <a:pt x="127" y="219"/>
                    </a:lnTo>
                    <a:lnTo>
                      <a:pt x="114" y="219"/>
                    </a:lnTo>
                    <a:cubicBezTo>
                      <a:pt x="79" y="219"/>
                      <a:pt x="79" y="214"/>
                      <a:pt x="79" y="203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1" name="Freeform 397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4668838" y="2614613"/>
                <a:ext cx="38100" cy="98425"/>
              </a:xfrm>
              <a:custGeom>
                <a:avLst/>
                <a:gdLst>
                  <a:gd name="T0" fmla="*/ 58 w 58"/>
                  <a:gd name="T1" fmla="*/ 52 h 149"/>
                  <a:gd name="T2" fmla="*/ 26 w 58"/>
                  <a:gd name="T3" fmla="*/ 0 h 149"/>
                  <a:gd name="T4" fmla="*/ 0 w 58"/>
                  <a:gd name="T5" fmla="*/ 26 h 149"/>
                  <a:gd name="T6" fmla="*/ 26 w 58"/>
                  <a:gd name="T7" fmla="*/ 53 h 149"/>
                  <a:gd name="T8" fmla="*/ 43 w 58"/>
                  <a:gd name="T9" fmla="*/ 46 h 149"/>
                  <a:gd name="T10" fmla="*/ 46 w 58"/>
                  <a:gd name="T11" fmla="*/ 45 h 149"/>
                  <a:gd name="T12" fmla="*/ 47 w 58"/>
                  <a:gd name="T13" fmla="*/ 52 h 149"/>
                  <a:gd name="T14" fmla="*/ 13 w 58"/>
                  <a:gd name="T15" fmla="*/ 136 h 149"/>
                  <a:gd name="T16" fmla="*/ 8 w 58"/>
                  <a:gd name="T17" fmla="*/ 143 h 149"/>
                  <a:gd name="T18" fmla="*/ 13 w 58"/>
                  <a:gd name="T19" fmla="*/ 149 h 149"/>
                  <a:gd name="T20" fmla="*/ 58 w 58"/>
                  <a:gd name="T21" fmla="*/ 5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149">
                    <a:moveTo>
                      <a:pt x="58" y="52"/>
                    </a:moveTo>
                    <a:cubicBezTo>
                      <a:pt x="58" y="19"/>
                      <a:pt x="45" y="0"/>
                      <a:pt x="26" y="0"/>
                    </a:cubicBezTo>
                    <a:cubicBezTo>
                      <a:pt x="10" y="0"/>
                      <a:pt x="0" y="12"/>
                      <a:pt x="0" y="26"/>
                    </a:cubicBezTo>
                    <a:cubicBezTo>
                      <a:pt x="0" y="40"/>
                      <a:pt x="10" y="53"/>
                      <a:pt x="26" y="53"/>
                    </a:cubicBezTo>
                    <a:cubicBezTo>
                      <a:pt x="32" y="53"/>
                      <a:pt x="38" y="51"/>
                      <a:pt x="43" y="46"/>
                    </a:cubicBezTo>
                    <a:cubicBezTo>
                      <a:pt x="45" y="45"/>
                      <a:pt x="45" y="45"/>
                      <a:pt x="46" y="45"/>
                    </a:cubicBezTo>
                    <a:cubicBezTo>
                      <a:pt x="46" y="45"/>
                      <a:pt x="47" y="45"/>
                      <a:pt x="47" y="52"/>
                    </a:cubicBezTo>
                    <a:cubicBezTo>
                      <a:pt x="47" y="89"/>
                      <a:pt x="29" y="119"/>
                      <a:pt x="13" y="136"/>
                    </a:cubicBezTo>
                    <a:cubicBezTo>
                      <a:pt x="8" y="141"/>
                      <a:pt x="8" y="142"/>
                      <a:pt x="8" y="143"/>
                    </a:cubicBezTo>
                    <a:cubicBezTo>
                      <a:pt x="8" y="147"/>
                      <a:pt x="10" y="149"/>
                      <a:pt x="13" y="149"/>
                    </a:cubicBezTo>
                    <a:cubicBezTo>
                      <a:pt x="18" y="149"/>
                      <a:pt x="58" y="111"/>
                      <a:pt x="58" y="5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2" name="Freeform 398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4795838" y="2422525"/>
                <a:ext cx="269875" cy="227012"/>
              </a:xfrm>
              <a:custGeom>
                <a:avLst/>
                <a:gdLst>
                  <a:gd name="T0" fmla="*/ 228 w 411"/>
                  <a:gd name="T1" fmla="*/ 136 h 341"/>
                  <a:gd name="T2" fmla="*/ 186 w 411"/>
                  <a:gd name="T3" fmla="*/ 37 h 341"/>
                  <a:gd name="T4" fmla="*/ 184 w 411"/>
                  <a:gd name="T5" fmla="*/ 30 h 341"/>
                  <a:gd name="T6" fmla="*/ 213 w 411"/>
                  <a:gd name="T7" fmla="*/ 16 h 341"/>
                  <a:gd name="T8" fmla="*/ 223 w 411"/>
                  <a:gd name="T9" fmla="*/ 6 h 341"/>
                  <a:gd name="T10" fmla="*/ 216 w 411"/>
                  <a:gd name="T11" fmla="*/ 0 h 341"/>
                  <a:gd name="T12" fmla="*/ 153 w 411"/>
                  <a:gd name="T13" fmla="*/ 2 h 341"/>
                  <a:gd name="T14" fmla="*/ 97 w 411"/>
                  <a:gd name="T15" fmla="*/ 0 h 341"/>
                  <a:gd name="T16" fmla="*/ 88 w 411"/>
                  <a:gd name="T17" fmla="*/ 10 h 341"/>
                  <a:gd name="T18" fmla="*/ 99 w 411"/>
                  <a:gd name="T19" fmla="*/ 16 h 341"/>
                  <a:gd name="T20" fmla="*/ 137 w 411"/>
                  <a:gd name="T21" fmla="*/ 32 h 341"/>
                  <a:gd name="T22" fmla="*/ 196 w 411"/>
                  <a:gd name="T23" fmla="*/ 171 h 341"/>
                  <a:gd name="T24" fmla="*/ 90 w 411"/>
                  <a:gd name="T25" fmla="*/ 284 h 341"/>
                  <a:gd name="T26" fmla="*/ 84 w 411"/>
                  <a:gd name="T27" fmla="*/ 289 h 341"/>
                  <a:gd name="T28" fmla="*/ 11 w 411"/>
                  <a:gd name="T29" fmla="*/ 325 h 341"/>
                  <a:gd name="T30" fmla="*/ 0 w 411"/>
                  <a:gd name="T31" fmla="*/ 335 h 341"/>
                  <a:gd name="T32" fmla="*/ 6 w 411"/>
                  <a:gd name="T33" fmla="*/ 341 h 341"/>
                  <a:gd name="T34" fmla="*/ 53 w 411"/>
                  <a:gd name="T35" fmla="*/ 339 h 341"/>
                  <a:gd name="T36" fmla="*/ 109 w 411"/>
                  <a:gd name="T37" fmla="*/ 341 h 341"/>
                  <a:gd name="T38" fmla="*/ 118 w 411"/>
                  <a:gd name="T39" fmla="*/ 331 h 341"/>
                  <a:gd name="T40" fmla="*/ 112 w 411"/>
                  <a:gd name="T41" fmla="*/ 325 h 341"/>
                  <a:gd name="T42" fmla="*/ 92 w 411"/>
                  <a:gd name="T43" fmla="*/ 310 h 341"/>
                  <a:gd name="T44" fmla="*/ 105 w 411"/>
                  <a:gd name="T45" fmla="*/ 287 h 341"/>
                  <a:gd name="T46" fmla="*/ 156 w 411"/>
                  <a:gd name="T47" fmla="*/ 234 h 341"/>
                  <a:gd name="T48" fmla="*/ 201 w 411"/>
                  <a:gd name="T49" fmla="*/ 185 h 341"/>
                  <a:gd name="T50" fmla="*/ 252 w 411"/>
                  <a:gd name="T51" fmla="*/ 304 h 341"/>
                  <a:gd name="T52" fmla="*/ 254 w 411"/>
                  <a:gd name="T53" fmla="*/ 311 h 341"/>
                  <a:gd name="T54" fmla="*/ 225 w 411"/>
                  <a:gd name="T55" fmla="*/ 325 h 341"/>
                  <a:gd name="T56" fmla="*/ 215 w 411"/>
                  <a:gd name="T57" fmla="*/ 335 h 341"/>
                  <a:gd name="T58" fmla="*/ 223 w 411"/>
                  <a:gd name="T59" fmla="*/ 341 h 341"/>
                  <a:gd name="T60" fmla="*/ 285 w 411"/>
                  <a:gd name="T61" fmla="*/ 339 h 341"/>
                  <a:gd name="T62" fmla="*/ 341 w 411"/>
                  <a:gd name="T63" fmla="*/ 341 h 341"/>
                  <a:gd name="T64" fmla="*/ 350 w 411"/>
                  <a:gd name="T65" fmla="*/ 331 h 341"/>
                  <a:gd name="T66" fmla="*/ 341 w 411"/>
                  <a:gd name="T67" fmla="*/ 325 h 341"/>
                  <a:gd name="T68" fmla="*/ 298 w 411"/>
                  <a:gd name="T69" fmla="*/ 303 h 341"/>
                  <a:gd name="T70" fmla="*/ 234 w 411"/>
                  <a:gd name="T71" fmla="*/ 149 h 341"/>
                  <a:gd name="T72" fmla="*/ 336 w 411"/>
                  <a:gd name="T73" fmla="*/ 41 h 341"/>
                  <a:gd name="T74" fmla="*/ 400 w 411"/>
                  <a:gd name="T75" fmla="*/ 16 h 341"/>
                  <a:gd name="T76" fmla="*/ 411 w 411"/>
                  <a:gd name="T77" fmla="*/ 6 h 341"/>
                  <a:gd name="T78" fmla="*/ 404 w 411"/>
                  <a:gd name="T79" fmla="*/ 0 h 341"/>
                  <a:gd name="T80" fmla="*/ 357 w 411"/>
                  <a:gd name="T81" fmla="*/ 2 h 341"/>
                  <a:gd name="T82" fmla="*/ 302 w 411"/>
                  <a:gd name="T83" fmla="*/ 0 h 341"/>
                  <a:gd name="T84" fmla="*/ 292 w 411"/>
                  <a:gd name="T85" fmla="*/ 10 h 341"/>
                  <a:gd name="T86" fmla="*/ 298 w 411"/>
                  <a:gd name="T87" fmla="*/ 16 h 341"/>
                  <a:gd name="T88" fmla="*/ 318 w 411"/>
                  <a:gd name="T89" fmla="*/ 31 h 341"/>
                  <a:gd name="T90" fmla="*/ 309 w 411"/>
                  <a:gd name="T91" fmla="*/ 49 h 341"/>
                  <a:gd name="T92" fmla="*/ 228 w 411"/>
                  <a:gd name="T93" fmla="*/ 13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1">
                    <a:moveTo>
                      <a:pt x="228" y="136"/>
                    </a:moveTo>
                    <a:lnTo>
                      <a:pt x="186" y="37"/>
                    </a:lnTo>
                    <a:cubicBezTo>
                      <a:pt x="185" y="33"/>
                      <a:pt x="184" y="31"/>
                      <a:pt x="184" y="30"/>
                    </a:cubicBezTo>
                    <a:cubicBezTo>
                      <a:pt x="184" y="27"/>
                      <a:pt x="192" y="18"/>
                      <a:pt x="213" y="16"/>
                    </a:cubicBezTo>
                    <a:cubicBezTo>
                      <a:pt x="218" y="15"/>
                      <a:pt x="223" y="15"/>
                      <a:pt x="223" y="6"/>
                    </a:cubicBezTo>
                    <a:cubicBezTo>
                      <a:pt x="223" y="0"/>
                      <a:pt x="217" y="0"/>
                      <a:pt x="216" y="0"/>
                    </a:cubicBezTo>
                    <a:cubicBezTo>
                      <a:pt x="195" y="0"/>
                      <a:pt x="174" y="2"/>
                      <a:pt x="153" y="2"/>
                    </a:cubicBezTo>
                    <a:cubicBezTo>
                      <a:pt x="140" y="2"/>
                      <a:pt x="109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6"/>
                      <a:pt x="93" y="16"/>
                      <a:pt x="99" y="16"/>
                    </a:cubicBezTo>
                    <a:cubicBezTo>
                      <a:pt x="129" y="16"/>
                      <a:pt x="132" y="21"/>
                      <a:pt x="137" y="32"/>
                    </a:cubicBezTo>
                    <a:lnTo>
                      <a:pt x="196" y="171"/>
                    </a:lnTo>
                    <a:lnTo>
                      <a:pt x="90" y="284"/>
                    </a:lnTo>
                    <a:lnTo>
                      <a:pt x="84" y="289"/>
                    </a:lnTo>
                    <a:cubicBezTo>
                      <a:pt x="60" y="316"/>
                      <a:pt x="36" y="324"/>
                      <a:pt x="11" y="325"/>
                    </a:cubicBezTo>
                    <a:cubicBezTo>
                      <a:pt x="4" y="326"/>
                      <a:pt x="0" y="326"/>
                      <a:pt x="0" y="335"/>
                    </a:cubicBezTo>
                    <a:cubicBezTo>
                      <a:pt x="0" y="336"/>
                      <a:pt x="0" y="341"/>
                      <a:pt x="6" y="341"/>
                    </a:cubicBezTo>
                    <a:cubicBezTo>
                      <a:pt x="21" y="341"/>
                      <a:pt x="38" y="339"/>
                      <a:pt x="53" y="339"/>
                    </a:cubicBezTo>
                    <a:cubicBezTo>
                      <a:pt x="72" y="339"/>
                      <a:pt x="91" y="341"/>
                      <a:pt x="109" y="341"/>
                    </a:cubicBezTo>
                    <a:cubicBezTo>
                      <a:pt x="112" y="341"/>
                      <a:pt x="118" y="341"/>
                      <a:pt x="118" y="331"/>
                    </a:cubicBezTo>
                    <a:cubicBezTo>
                      <a:pt x="118" y="326"/>
                      <a:pt x="113" y="325"/>
                      <a:pt x="112" y="325"/>
                    </a:cubicBezTo>
                    <a:cubicBezTo>
                      <a:pt x="107" y="325"/>
                      <a:pt x="92" y="324"/>
                      <a:pt x="92" y="310"/>
                    </a:cubicBezTo>
                    <a:cubicBezTo>
                      <a:pt x="92" y="302"/>
                      <a:pt x="99" y="294"/>
                      <a:pt x="105" y="287"/>
                    </a:cubicBezTo>
                    <a:lnTo>
                      <a:pt x="156" y="234"/>
                    </a:lnTo>
                    <a:lnTo>
                      <a:pt x="201" y="185"/>
                    </a:lnTo>
                    <a:lnTo>
                      <a:pt x="252" y="304"/>
                    </a:lnTo>
                    <a:cubicBezTo>
                      <a:pt x="254" y="309"/>
                      <a:pt x="254" y="310"/>
                      <a:pt x="254" y="311"/>
                    </a:cubicBezTo>
                    <a:cubicBezTo>
                      <a:pt x="254" y="315"/>
                      <a:pt x="245" y="323"/>
                      <a:pt x="225" y="325"/>
                    </a:cubicBezTo>
                    <a:cubicBezTo>
                      <a:pt x="220" y="326"/>
                      <a:pt x="215" y="326"/>
                      <a:pt x="215" y="335"/>
                    </a:cubicBezTo>
                    <a:cubicBezTo>
                      <a:pt x="215" y="341"/>
                      <a:pt x="221" y="341"/>
                      <a:pt x="223" y="341"/>
                    </a:cubicBezTo>
                    <a:cubicBezTo>
                      <a:pt x="237" y="341"/>
                      <a:pt x="272" y="339"/>
                      <a:pt x="285" y="339"/>
                    </a:cubicBezTo>
                    <a:cubicBezTo>
                      <a:pt x="298" y="339"/>
                      <a:pt x="328" y="341"/>
                      <a:pt x="341" y="341"/>
                    </a:cubicBezTo>
                    <a:cubicBezTo>
                      <a:pt x="344" y="341"/>
                      <a:pt x="350" y="341"/>
                      <a:pt x="350" y="331"/>
                    </a:cubicBezTo>
                    <a:cubicBezTo>
                      <a:pt x="350" y="325"/>
                      <a:pt x="345" y="325"/>
                      <a:pt x="341" y="325"/>
                    </a:cubicBezTo>
                    <a:cubicBezTo>
                      <a:pt x="308" y="325"/>
                      <a:pt x="307" y="323"/>
                      <a:pt x="298" y="303"/>
                    </a:cubicBezTo>
                    <a:cubicBezTo>
                      <a:pt x="279" y="257"/>
                      <a:pt x="246" y="179"/>
                      <a:pt x="234" y="149"/>
                    </a:cubicBezTo>
                    <a:cubicBezTo>
                      <a:pt x="268" y="114"/>
                      <a:pt x="320" y="55"/>
                      <a:pt x="336" y="41"/>
                    </a:cubicBezTo>
                    <a:cubicBezTo>
                      <a:pt x="351" y="29"/>
                      <a:pt x="370" y="17"/>
                      <a:pt x="400" y="16"/>
                    </a:cubicBezTo>
                    <a:cubicBezTo>
                      <a:pt x="406" y="15"/>
                      <a:pt x="411" y="15"/>
                      <a:pt x="411" y="6"/>
                    </a:cubicBezTo>
                    <a:cubicBezTo>
                      <a:pt x="411" y="5"/>
                      <a:pt x="411" y="0"/>
                      <a:pt x="404" y="0"/>
                    </a:cubicBezTo>
                    <a:cubicBezTo>
                      <a:pt x="389" y="0"/>
                      <a:pt x="373" y="2"/>
                      <a:pt x="357" y="2"/>
                    </a:cubicBezTo>
                    <a:cubicBezTo>
                      <a:pt x="339" y="2"/>
                      <a:pt x="320" y="0"/>
                      <a:pt x="302" y="0"/>
                    </a:cubicBezTo>
                    <a:cubicBezTo>
                      <a:pt x="299" y="0"/>
                      <a:pt x="292" y="0"/>
                      <a:pt x="292" y="10"/>
                    </a:cubicBezTo>
                    <a:cubicBezTo>
                      <a:pt x="292" y="14"/>
                      <a:pt x="295" y="15"/>
                      <a:pt x="298" y="16"/>
                    </a:cubicBezTo>
                    <a:cubicBezTo>
                      <a:pt x="303" y="16"/>
                      <a:pt x="318" y="17"/>
                      <a:pt x="318" y="31"/>
                    </a:cubicBezTo>
                    <a:cubicBezTo>
                      <a:pt x="318" y="38"/>
                      <a:pt x="313" y="45"/>
                      <a:pt x="309" y="49"/>
                    </a:cubicBezTo>
                    <a:lnTo>
                      <a:pt x="228" y="13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3" name="Freeform 399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5072063" y="2544763"/>
                <a:ext cx="100013" cy="153987"/>
              </a:xfrm>
              <a:custGeom>
                <a:avLst/>
                <a:gdLst>
                  <a:gd name="T0" fmla="*/ 154 w 154"/>
                  <a:gd name="T1" fmla="*/ 168 h 231"/>
                  <a:gd name="T2" fmla="*/ 142 w 154"/>
                  <a:gd name="T3" fmla="*/ 168 h 231"/>
                  <a:gd name="T4" fmla="*/ 133 w 154"/>
                  <a:gd name="T5" fmla="*/ 200 h 231"/>
                  <a:gd name="T6" fmla="*/ 99 w 154"/>
                  <a:gd name="T7" fmla="*/ 202 h 231"/>
                  <a:gd name="T8" fmla="*/ 34 w 154"/>
                  <a:gd name="T9" fmla="*/ 202 h 231"/>
                  <a:gd name="T10" fmla="*/ 104 w 154"/>
                  <a:gd name="T11" fmla="*/ 143 h 231"/>
                  <a:gd name="T12" fmla="*/ 154 w 154"/>
                  <a:gd name="T13" fmla="*/ 68 h 231"/>
                  <a:gd name="T14" fmla="*/ 72 w 154"/>
                  <a:gd name="T15" fmla="*/ 0 h 231"/>
                  <a:gd name="T16" fmla="*/ 0 w 154"/>
                  <a:gd name="T17" fmla="*/ 62 h 231"/>
                  <a:gd name="T18" fmla="*/ 18 w 154"/>
                  <a:gd name="T19" fmla="*/ 82 h 231"/>
                  <a:gd name="T20" fmla="*/ 37 w 154"/>
                  <a:gd name="T21" fmla="*/ 63 h 231"/>
                  <a:gd name="T22" fmla="*/ 16 w 154"/>
                  <a:gd name="T23" fmla="*/ 45 h 231"/>
                  <a:gd name="T24" fmla="*/ 67 w 154"/>
                  <a:gd name="T25" fmla="*/ 12 h 231"/>
                  <a:gd name="T26" fmla="*/ 120 w 154"/>
                  <a:gd name="T27" fmla="*/ 68 h 231"/>
                  <a:gd name="T28" fmla="*/ 87 w 154"/>
                  <a:gd name="T29" fmla="*/ 135 h 231"/>
                  <a:gd name="T30" fmla="*/ 3 w 154"/>
                  <a:gd name="T31" fmla="*/ 218 h 231"/>
                  <a:gd name="T32" fmla="*/ 0 w 154"/>
                  <a:gd name="T33" fmla="*/ 231 h 231"/>
                  <a:gd name="T34" fmla="*/ 144 w 154"/>
                  <a:gd name="T35" fmla="*/ 231 h 231"/>
                  <a:gd name="T36" fmla="*/ 154 w 154"/>
                  <a:gd name="T37" fmla="*/ 168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4" h="231">
                    <a:moveTo>
                      <a:pt x="154" y="168"/>
                    </a:moveTo>
                    <a:lnTo>
                      <a:pt x="142" y="168"/>
                    </a:lnTo>
                    <a:cubicBezTo>
                      <a:pt x="141" y="176"/>
                      <a:pt x="138" y="196"/>
                      <a:pt x="133" y="200"/>
                    </a:cubicBezTo>
                    <a:cubicBezTo>
                      <a:pt x="130" y="202"/>
                      <a:pt x="103" y="202"/>
                      <a:pt x="99" y="202"/>
                    </a:cubicBezTo>
                    <a:lnTo>
                      <a:pt x="34" y="202"/>
                    </a:lnTo>
                    <a:cubicBezTo>
                      <a:pt x="71" y="169"/>
                      <a:pt x="83" y="160"/>
                      <a:pt x="104" y="143"/>
                    </a:cubicBezTo>
                    <a:cubicBezTo>
                      <a:pt x="130" y="123"/>
                      <a:pt x="154" y="101"/>
                      <a:pt x="154" y="68"/>
                    </a:cubicBezTo>
                    <a:cubicBezTo>
                      <a:pt x="154" y="26"/>
                      <a:pt x="117" y="0"/>
                      <a:pt x="72" y="0"/>
                    </a:cubicBezTo>
                    <a:cubicBezTo>
                      <a:pt x="29" y="0"/>
                      <a:pt x="0" y="30"/>
                      <a:pt x="0" y="62"/>
                    </a:cubicBezTo>
                    <a:cubicBezTo>
                      <a:pt x="0" y="80"/>
                      <a:pt x="15" y="82"/>
                      <a:pt x="18" y="82"/>
                    </a:cubicBezTo>
                    <a:cubicBezTo>
                      <a:pt x="27" y="82"/>
                      <a:pt x="37" y="76"/>
                      <a:pt x="37" y="63"/>
                    </a:cubicBezTo>
                    <a:cubicBezTo>
                      <a:pt x="37" y="57"/>
                      <a:pt x="34" y="45"/>
                      <a:pt x="16" y="45"/>
                    </a:cubicBezTo>
                    <a:cubicBezTo>
                      <a:pt x="27" y="20"/>
                      <a:pt x="51" y="12"/>
                      <a:pt x="67" y="12"/>
                    </a:cubicBezTo>
                    <a:cubicBezTo>
                      <a:pt x="102" y="12"/>
                      <a:pt x="120" y="40"/>
                      <a:pt x="120" y="68"/>
                    </a:cubicBezTo>
                    <a:cubicBezTo>
                      <a:pt x="120" y="98"/>
                      <a:pt x="99" y="122"/>
                      <a:pt x="87" y="135"/>
                    </a:cubicBezTo>
                    <a:lnTo>
                      <a:pt x="3" y="218"/>
                    </a:lnTo>
                    <a:cubicBezTo>
                      <a:pt x="0" y="221"/>
                      <a:pt x="0" y="222"/>
                      <a:pt x="0" y="231"/>
                    </a:cubicBezTo>
                    <a:lnTo>
                      <a:pt x="144" y="231"/>
                    </a:lnTo>
                    <a:lnTo>
                      <a:pt x="154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4" name="Freeform 400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5232401" y="2614613"/>
                <a:ext cx="38100" cy="98425"/>
              </a:xfrm>
              <a:custGeom>
                <a:avLst/>
                <a:gdLst>
                  <a:gd name="T0" fmla="*/ 59 w 59"/>
                  <a:gd name="T1" fmla="*/ 52 h 149"/>
                  <a:gd name="T2" fmla="*/ 27 w 59"/>
                  <a:gd name="T3" fmla="*/ 0 h 149"/>
                  <a:gd name="T4" fmla="*/ 0 w 59"/>
                  <a:gd name="T5" fmla="*/ 26 h 149"/>
                  <a:gd name="T6" fmla="*/ 27 w 59"/>
                  <a:gd name="T7" fmla="*/ 53 h 149"/>
                  <a:gd name="T8" fmla="*/ 44 w 59"/>
                  <a:gd name="T9" fmla="*/ 46 h 149"/>
                  <a:gd name="T10" fmla="*/ 47 w 59"/>
                  <a:gd name="T11" fmla="*/ 45 h 149"/>
                  <a:gd name="T12" fmla="*/ 48 w 59"/>
                  <a:gd name="T13" fmla="*/ 52 h 149"/>
                  <a:gd name="T14" fmla="*/ 14 w 59"/>
                  <a:gd name="T15" fmla="*/ 136 h 149"/>
                  <a:gd name="T16" fmla="*/ 8 w 59"/>
                  <a:gd name="T17" fmla="*/ 143 h 149"/>
                  <a:gd name="T18" fmla="*/ 13 w 59"/>
                  <a:gd name="T19" fmla="*/ 149 h 149"/>
                  <a:gd name="T20" fmla="*/ 59 w 59"/>
                  <a:gd name="T21" fmla="*/ 5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" h="149">
                    <a:moveTo>
                      <a:pt x="59" y="52"/>
                    </a:moveTo>
                    <a:cubicBezTo>
                      <a:pt x="59" y="19"/>
                      <a:pt x="46" y="0"/>
                      <a:pt x="27" y="0"/>
                    </a:cubicBezTo>
                    <a:cubicBezTo>
                      <a:pt x="10" y="0"/>
                      <a:pt x="0" y="12"/>
                      <a:pt x="0" y="26"/>
                    </a:cubicBezTo>
                    <a:cubicBezTo>
                      <a:pt x="0" y="40"/>
                      <a:pt x="10" y="53"/>
                      <a:pt x="27" y="53"/>
                    </a:cubicBezTo>
                    <a:cubicBezTo>
                      <a:pt x="33" y="53"/>
                      <a:pt x="39" y="51"/>
                      <a:pt x="44" y="46"/>
                    </a:cubicBezTo>
                    <a:cubicBezTo>
                      <a:pt x="46" y="45"/>
                      <a:pt x="46" y="45"/>
                      <a:pt x="47" y="45"/>
                    </a:cubicBezTo>
                    <a:cubicBezTo>
                      <a:pt x="47" y="45"/>
                      <a:pt x="48" y="45"/>
                      <a:pt x="48" y="52"/>
                    </a:cubicBezTo>
                    <a:cubicBezTo>
                      <a:pt x="48" y="89"/>
                      <a:pt x="30" y="119"/>
                      <a:pt x="14" y="136"/>
                    </a:cubicBezTo>
                    <a:cubicBezTo>
                      <a:pt x="8" y="141"/>
                      <a:pt x="8" y="142"/>
                      <a:pt x="8" y="143"/>
                    </a:cubicBezTo>
                    <a:cubicBezTo>
                      <a:pt x="8" y="147"/>
                      <a:pt x="11" y="149"/>
                      <a:pt x="13" y="149"/>
                    </a:cubicBezTo>
                    <a:cubicBezTo>
                      <a:pt x="19" y="149"/>
                      <a:pt x="59" y="111"/>
                      <a:pt x="59" y="5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5" name="Oval 401"/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5378451" y="2549525"/>
                <a:ext cx="33338" cy="34925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6" name="Oval 402"/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522913" y="2549525"/>
                <a:ext cx="34925" cy="34925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7" name="Oval 403"/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5667376" y="2549525"/>
                <a:ext cx="34925" cy="34925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8" name="Freeform 404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5868988" y="2614613"/>
                <a:ext cx="38100" cy="98425"/>
              </a:xfrm>
              <a:custGeom>
                <a:avLst/>
                <a:gdLst>
                  <a:gd name="T0" fmla="*/ 58 w 58"/>
                  <a:gd name="T1" fmla="*/ 52 h 149"/>
                  <a:gd name="T2" fmla="*/ 26 w 58"/>
                  <a:gd name="T3" fmla="*/ 0 h 149"/>
                  <a:gd name="T4" fmla="*/ 0 w 58"/>
                  <a:gd name="T5" fmla="*/ 26 h 149"/>
                  <a:gd name="T6" fmla="*/ 26 w 58"/>
                  <a:gd name="T7" fmla="*/ 53 h 149"/>
                  <a:gd name="T8" fmla="*/ 44 w 58"/>
                  <a:gd name="T9" fmla="*/ 46 h 149"/>
                  <a:gd name="T10" fmla="*/ 46 w 58"/>
                  <a:gd name="T11" fmla="*/ 45 h 149"/>
                  <a:gd name="T12" fmla="*/ 47 w 58"/>
                  <a:gd name="T13" fmla="*/ 52 h 149"/>
                  <a:gd name="T14" fmla="*/ 13 w 58"/>
                  <a:gd name="T15" fmla="*/ 136 h 149"/>
                  <a:gd name="T16" fmla="*/ 8 w 58"/>
                  <a:gd name="T17" fmla="*/ 143 h 149"/>
                  <a:gd name="T18" fmla="*/ 13 w 58"/>
                  <a:gd name="T19" fmla="*/ 149 h 149"/>
                  <a:gd name="T20" fmla="*/ 58 w 58"/>
                  <a:gd name="T21" fmla="*/ 5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149">
                    <a:moveTo>
                      <a:pt x="58" y="52"/>
                    </a:moveTo>
                    <a:cubicBezTo>
                      <a:pt x="58" y="19"/>
                      <a:pt x="46" y="0"/>
                      <a:pt x="26" y="0"/>
                    </a:cubicBezTo>
                    <a:cubicBezTo>
                      <a:pt x="10" y="0"/>
                      <a:pt x="0" y="12"/>
                      <a:pt x="0" y="26"/>
                    </a:cubicBezTo>
                    <a:cubicBezTo>
                      <a:pt x="0" y="40"/>
                      <a:pt x="10" y="53"/>
                      <a:pt x="26" y="53"/>
                    </a:cubicBezTo>
                    <a:cubicBezTo>
                      <a:pt x="32" y="53"/>
                      <a:pt x="39" y="51"/>
                      <a:pt x="44" y="46"/>
                    </a:cubicBezTo>
                    <a:cubicBezTo>
                      <a:pt x="45" y="45"/>
                      <a:pt x="46" y="45"/>
                      <a:pt x="46" y="45"/>
                    </a:cubicBezTo>
                    <a:cubicBezTo>
                      <a:pt x="47" y="45"/>
                      <a:pt x="47" y="45"/>
                      <a:pt x="47" y="52"/>
                    </a:cubicBezTo>
                    <a:cubicBezTo>
                      <a:pt x="47" y="89"/>
                      <a:pt x="30" y="119"/>
                      <a:pt x="13" y="136"/>
                    </a:cubicBezTo>
                    <a:cubicBezTo>
                      <a:pt x="8" y="141"/>
                      <a:pt x="8" y="142"/>
                      <a:pt x="8" y="143"/>
                    </a:cubicBezTo>
                    <a:cubicBezTo>
                      <a:pt x="8" y="147"/>
                      <a:pt x="10" y="149"/>
                      <a:pt x="13" y="149"/>
                    </a:cubicBezTo>
                    <a:cubicBezTo>
                      <a:pt x="18" y="149"/>
                      <a:pt x="58" y="111"/>
                      <a:pt x="58" y="5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9" name="Freeform 405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5994401" y="2422525"/>
                <a:ext cx="269875" cy="227012"/>
              </a:xfrm>
              <a:custGeom>
                <a:avLst/>
                <a:gdLst>
                  <a:gd name="T0" fmla="*/ 228 w 411"/>
                  <a:gd name="T1" fmla="*/ 136 h 341"/>
                  <a:gd name="T2" fmla="*/ 186 w 411"/>
                  <a:gd name="T3" fmla="*/ 37 h 341"/>
                  <a:gd name="T4" fmla="*/ 184 w 411"/>
                  <a:gd name="T5" fmla="*/ 30 h 341"/>
                  <a:gd name="T6" fmla="*/ 213 w 411"/>
                  <a:gd name="T7" fmla="*/ 16 h 341"/>
                  <a:gd name="T8" fmla="*/ 223 w 411"/>
                  <a:gd name="T9" fmla="*/ 6 h 341"/>
                  <a:gd name="T10" fmla="*/ 216 w 411"/>
                  <a:gd name="T11" fmla="*/ 0 h 341"/>
                  <a:gd name="T12" fmla="*/ 153 w 411"/>
                  <a:gd name="T13" fmla="*/ 2 h 341"/>
                  <a:gd name="T14" fmla="*/ 97 w 411"/>
                  <a:gd name="T15" fmla="*/ 0 h 341"/>
                  <a:gd name="T16" fmla="*/ 88 w 411"/>
                  <a:gd name="T17" fmla="*/ 10 h 341"/>
                  <a:gd name="T18" fmla="*/ 100 w 411"/>
                  <a:gd name="T19" fmla="*/ 16 h 341"/>
                  <a:gd name="T20" fmla="*/ 137 w 411"/>
                  <a:gd name="T21" fmla="*/ 32 h 341"/>
                  <a:gd name="T22" fmla="*/ 196 w 411"/>
                  <a:gd name="T23" fmla="*/ 171 h 341"/>
                  <a:gd name="T24" fmla="*/ 91 w 411"/>
                  <a:gd name="T25" fmla="*/ 284 h 341"/>
                  <a:gd name="T26" fmla="*/ 84 w 411"/>
                  <a:gd name="T27" fmla="*/ 289 h 341"/>
                  <a:gd name="T28" fmla="*/ 11 w 411"/>
                  <a:gd name="T29" fmla="*/ 325 h 341"/>
                  <a:gd name="T30" fmla="*/ 0 w 411"/>
                  <a:gd name="T31" fmla="*/ 335 h 341"/>
                  <a:gd name="T32" fmla="*/ 6 w 411"/>
                  <a:gd name="T33" fmla="*/ 341 h 341"/>
                  <a:gd name="T34" fmla="*/ 53 w 411"/>
                  <a:gd name="T35" fmla="*/ 339 h 341"/>
                  <a:gd name="T36" fmla="*/ 109 w 411"/>
                  <a:gd name="T37" fmla="*/ 341 h 341"/>
                  <a:gd name="T38" fmla="*/ 118 w 411"/>
                  <a:gd name="T39" fmla="*/ 331 h 341"/>
                  <a:gd name="T40" fmla="*/ 112 w 411"/>
                  <a:gd name="T41" fmla="*/ 325 h 341"/>
                  <a:gd name="T42" fmla="*/ 92 w 411"/>
                  <a:gd name="T43" fmla="*/ 310 h 341"/>
                  <a:gd name="T44" fmla="*/ 106 w 411"/>
                  <a:gd name="T45" fmla="*/ 287 h 341"/>
                  <a:gd name="T46" fmla="*/ 157 w 411"/>
                  <a:gd name="T47" fmla="*/ 234 h 341"/>
                  <a:gd name="T48" fmla="*/ 201 w 411"/>
                  <a:gd name="T49" fmla="*/ 185 h 341"/>
                  <a:gd name="T50" fmla="*/ 252 w 411"/>
                  <a:gd name="T51" fmla="*/ 304 h 341"/>
                  <a:gd name="T52" fmla="*/ 254 w 411"/>
                  <a:gd name="T53" fmla="*/ 311 h 341"/>
                  <a:gd name="T54" fmla="*/ 225 w 411"/>
                  <a:gd name="T55" fmla="*/ 325 h 341"/>
                  <a:gd name="T56" fmla="*/ 215 w 411"/>
                  <a:gd name="T57" fmla="*/ 335 h 341"/>
                  <a:gd name="T58" fmla="*/ 223 w 411"/>
                  <a:gd name="T59" fmla="*/ 341 h 341"/>
                  <a:gd name="T60" fmla="*/ 286 w 411"/>
                  <a:gd name="T61" fmla="*/ 339 h 341"/>
                  <a:gd name="T62" fmla="*/ 341 w 411"/>
                  <a:gd name="T63" fmla="*/ 341 h 341"/>
                  <a:gd name="T64" fmla="*/ 351 w 411"/>
                  <a:gd name="T65" fmla="*/ 331 h 341"/>
                  <a:gd name="T66" fmla="*/ 342 w 411"/>
                  <a:gd name="T67" fmla="*/ 325 h 341"/>
                  <a:gd name="T68" fmla="*/ 299 w 411"/>
                  <a:gd name="T69" fmla="*/ 303 h 341"/>
                  <a:gd name="T70" fmla="*/ 234 w 411"/>
                  <a:gd name="T71" fmla="*/ 149 h 341"/>
                  <a:gd name="T72" fmla="*/ 337 w 411"/>
                  <a:gd name="T73" fmla="*/ 41 h 341"/>
                  <a:gd name="T74" fmla="*/ 400 w 411"/>
                  <a:gd name="T75" fmla="*/ 16 h 341"/>
                  <a:gd name="T76" fmla="*/ 411 w 411"/>
                  <a:gd name="T77" fmla="*/ 6 h 341"/>
                  <a:gd name="T78" fmla="*/ 404 w 411"/>
                  <a:gd name="T79" fmla="*/ 0 h 341"/>
                  <a:gd name="T80" fmla="*/ 358 w 411"/>
                  <a:gd name="T81" fmla="*/ 2 h 341"/>
                  <a:gd name="T82" fmla="*/ 302 w 411"/>
                  <a:gd name="T83" fmla="*/ 0 h 341"/>
                  <a:gd name="T84" fmla="*/ 293 w 411"/>
                  <a:gd name="T85" fmla="*/ 10 h 341"/>
                  <a:gd name="T86" fmla="*/ 299 w 411"/>
                  <a:gd name="T87" fmla="*/ 16 h 341"/>
                  <a:gd name="T88" fmla="*/ 319 w 411"/>
                  <a:gd name="T89" fmla="*/ 31 h 341"/>
                  <a:gd name="T90" fmla="*/ 309 w 411"/>
                  <a:gd name="T91" fmla="*/ 49 h 341"/>
                  <a:gd name="T92" fmla="*/ 228 w 411"/>
                  <a:gd name="T93" fmla="*/ 13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1">
                    <a:moveTo>
                      <a:pt x="228" y="136"/>
                    </a:moveTo>
                    <a:lnTo>
                      <a:pt x="186" y="37"/>
                    </a:lnTo>
                    <a:cubicBezTo>
                      <a:pt x="185" y="33"/>
                      <a:pt x="184" y="31"/>
                      <a:pt x="184" y="30"/>
                    </a:cubicBezTo>
                    <a:cubicBezTo>
                      <a:pt x="184" y="27"/>
                      <a:pt x="192" y="18"/>
                      <a:pt x="213" y="16"/>
                    </a:cubicBezTo>
                    <a:cubicBezTo>
                      <a:pt x="218" y="15"/>
                      <a:pt x="223" y="15"/>
                      <a:pt x="223" y="6"/>
                    </a:cubicBezTo>
                    <a:cubicBezTo>
                      <a:pt x="223" y="0"/>
                      <a:pt x="217" y="0"/>
                      <a:pt x="216" y="0"/>
                    </a:cubicBezTo>
                    <a:cubicBezTo>
                      <a:pt x="195" y="0"/>
                      <a:pt x="174" y="2"/>
                      <a:pt x="153" y="2"/>
                    </a:cubicBezTo>
                    <a:cubicBezTo>
                      <a:pt x="141" y="2"/>
                      <a:pt x="110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6"/>
                      <a:pt x="93" y="16"/>
                      <a:pt x="100" y="16"/>
                    </a:cubicBezTo>
                    <a:cubicBezTo>
                      <a:pt x="130" y="16"/>
                      <a:pt x="133" y="21"/>
                      <a:pt x="137" y="32"/>
                    </a:cubicBezTo>
                    <a:lnTo>
                      <a:pt x="196" y="171"/>
                    </a:lnTo>
                    <a:lnTo>
                      <a:pt x="91" y="284"/>
                    </a:lnTo>
                    <a:lnTo>
                      <a:pt x="84" y="289"/>
                    </a:lnTo>
                    <a:cubicBezTo>
                      <a:pt x="60" y="316"/>
                      <a:pt x="36" y="324"/>
                      <a:pt x="11" y="325"/>
                    </a:cubicBezTo>
                    <a:cubicBezTo>
                      <a:pt x="4" y="326"/>
                      <a:pt x="0" y="326"/>
                      <a:pt x="0" y="335"/>
                    </a:cubicBezTo>
                    <a:cubicBezTo>
                      <a:pt x="0" y="336"/>
                      <a:pt x="0" y="341"/>
                      <a:pt x="6" y="341"/>
                    </a:cubicBezTo>
                    <a:cubicBezTo>
                      <a:pt x="21" y="341"/>
                      <a:pt x="38" y="339"/>
                      <a:pt x="53" y="339"/>
                    </a:cubicBezTo>
                    <a:cubicBezTo>
                      <a:pt x="72" y="339"/>
                      <a:pt x="91" y="341"/>
                      <a:pt x="109" y="341"/>
                    </a:cubicBezTo>
                    <a:cubicBezTo>
                      <a:pt x="112" y="341"/>
                      <a:pt x="118" y="341"/>
                      <a:pt x="118" y="331"/>
                    </a:cubicBezTo>
                    <a:cubicBezTo>
                      <a:pt x="118" y="326"/>
                      <a:pt x="113" y="325"/>
                      <a:pt x="112" y="325"/>
                    </a:cubicBezTo>
                    <a:cubicBezTo>
                      <a:pt x="108" y="325"/>
                      <a:pt x="92" y="324"/>
                      <a:pt x="92" y="310"/>
                    </a:cubicBezTo>
                    <a:cubicBezTo>
                      <a:pt x="92" y="302"/>
                      <a:pt x="100" y="294"/>
                      <a:pt x="106" y="287"/>
                    </a:cubicBezTo>
                    <a:lnTo>
                      <a:pt x="157" y="234"/>
                    </a:lnTo>
                    <a:lnTo>
                      <a:pt x="201" y="185"/>
                    </a:lnTo>
                    <a:lnTo>
                      <a:pt x="252" y="304"/>
                    </a:lnTo>
                    <a:cubicBezTo>
                      <a:pt x="254" y="309"/>
                      <a:pt x="254" y="310"/>
                      <a:pt x="254" y="311"/>
                    </a:cubicBezTo>
                    <a:cubicBezTo>
                      <a:pt x="254" y="315"/>
                      <a:pt x="245" y="323"/>
                      <a:pt x="225" y="325"/>
                    </a:cubicBezTo>
                    <a:cubicBezTo>
                      <a:pt x="220" y="326"/>
                      <a:pt x="215" y="326"/>
                      <a:pt x="215" y="335"/>
                    </a:cubicBezTo>
                    <a:cubicBezTo>
                      <a:pt x="215" y="341"/>
                      <a:pt x="221" y="341"/>
                      <a:pt x="223" y="341"/>
                    </a:cubicBezTo>
                    <a:cubicBezTo>
                      <a:pt x="237" y="341"/>
                      <a:pt x="272" y="339"/>
                      <a:pt x="286" y="339"/>
                    </a:cubicBezTo>
                    <a:cubicBezTo>
                      <a:pt x="298" y="339"/>
                      <a:pt x="329" y="341"/>
                      <a:pt x="341" y="341"/>
                    </a:cubicBezTo>
                    <a:cubicBezTo>
                      <a:pt x="345" y="341"/>
                      <a:pt x="351" y="341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8" y="325"/>
                      <a:pt x="307" y="323"/>
                      <a:pt x="299" y="303"/>
                    </a:cubicBezTo>
                    <a:cubicBezTo>
                      <a:pt x="279" y="257"/>
                      <a:pt x="246" y="179"/>
                      <a:pt x="234" y="149"/>
                    </a:cubicBezTo>
                    <a:cubicBezTo>
                      <a:pt x="268" y="114"/>
                      <a:pt x="321" y="55"/>
                      <a:pt x="337" y="41"/>
                    </a:cubicBezTo>
                    <a:cubicBezTo>
                      <a:pt x="351" y="29"/>
                      <a:pt x="370" y="17"/>
                      <a:pt x="400" y="16"/>
                    </a:cubicBezTo>
                    <a:cubicBezTo>
                      <a:pt x="406" y="15"/>
                      <a:pt x="411" y="15"/>
                      <a:pt x="411" y="6"/>
                    </a:cubicBezTo>
                    <a:cubicBezTo>
                      <a:pt x="411" y="5"/>
                      <a:pt x="411" y="0"/>
                      <a:pt x="404" y="0"/>
                    </a:cubicBezTo>
                    <a:cubicBezTo>
                      <a:pt x="389" y="0"/>
                      <a:pt x="373" y="2"/>
                      <a:pt x="358" y="2"/>
                    </a:cubicBezTo>
                    <a:cubicBezTo>
                      <a:pt x="339" y="2"/>
                      <a:pt x="320" y="0"/>
                      <a:pt x="302" y="0"/>
                    </a:cubicBezTo>
                    <a:cubicBezTo>
                      <a:pt x="299" y="0"/>
                      <a:pt x="293" y="0"/>
                      <a:pt x="293" y="10"/>
                    </a:cubicBezTo>
                    <a:cubicBezTo>
                      <a:pt x="293" y="14"/>
                      <a:pt x="295" y="15"/>
                      <a:pt x="299" y="16"/>
                    </a:cubicBezTo>
                    <a:cubicBezTo>
                      <a:pt x="303" y="16"/>
                      <a:pt x="319" y="17"/>
                      <a:pt x="319" y="31"/>
                    </a:cubicBezTo>
                    <a:cubicBezTo>
                      <a:pt x="319" y="38"/>
                      <a:pt x="313" y="45"/>
                      <a:pt x="309" y="49"/>
                    </a:cubicBezTo>
                    <a:lnTo>
                      <a:pt x="228" y="13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0" name="Freeform 406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6267451" y="2597150"/>
                <a:ext cx="139700" cy="104775"/>
              </a:xfrm>
              <a:custGeom>
                <a:avLst/>
                <a:gdLst>
                  <a:gd name="T0" fmla="*/ 26 w 213"/>
                  <a:gd name="T1" fmla="*/ 131 h 157"/>
                  <a:gd name="T2" fmla="*/ 22 w 213"/>
                  <a:gd name="T3" fmla="*/ 146 h 157"/>
                  <a:gd name="T4" fmla="*/ 34 w 213"/>
                  <a:gd name="T5" fmla="*/ 157 h 157"/>
                  <a:gd name="T6" fmla="*/ 48 w 213"/>
                  <a:gd name="T7" fmla="*/ 149 h 157"/>
                  <a:gd name="T8" fmla="*/ 54 w 213"/>
                  <a:gd name="T9" fmla="*/ 128 h 157"/>
                  <a:gd name="T10" fmla="*/ 62 w 213"/>
                  <a:gd name="T11" fmla="*/ 96 h 157"/>
                  <a:gd name="T12" fmla="*/ 68 w 213"/>
                  <a:gd name="T13" fmla="*/ 73 h 157"/>
                  <a:gd name="T14" fmla="*/ 82 w 213"/>
                  <a:gd name="T15" fmla="*/ 41 h 157"/>
                  <a:gd name="T16" fmla="*/ 134 w 213"/>
                  <a:gd name="T17" fmla="*/ 9 h 157"/>
                  <a:gd name="T18" fmla="*/ 155 w 213"/>
                  <a:gd name="T19" fmla="*/ 34 h 157"/>
                  <a:gd name="T20" fmla="*/ 134 w 213"/>
                  <a:gd name="T21" fmla="*/ 108 h 157"/>
                  <a:gd name="T22" fmla="*/ 129 w 213"/>
                  <a:gd name="T23" fmla="*/ 127 h 157"/>
                  <a:gd name="T24" fmla="*/ 162 w 213"/>
                  <a:gd name="T25" fmla="*/ 157 h 157"/>
                  <a:gd name="T26" fmla="*/ 213 w 213"/>
                  <a:gd name="T27" fmla="*/ 104 h 157"/>
                  <a:gd name="T28" fmla="*/ 207 w 213"/>
                  <a:gd name="T29" fmla="*/ 99 h 157"/>
                  <a:gd name="T30" fmla="*/ 200 w 213"/>
                  <a:gd name="T31" fmla="*/ 105 h 157"/>
                  <a:gd name="T32" fmla="*/ 163 w 213"/>
                  <a:gd name="T33" fmla="*/ 147 h 157"/>
                  <a:gd name="T34" fmla="*/ 155 w 213"/>
                  <a:gd name="T35" fmla="*/ 135 h 157"/>
                  <a:gd name="T36" fmla="*/ 163 w 213"/>
                  <a:gd name="T37" fmla="*/ 107 h 157"/>
                  <a:gd name="T38" fmla="*/ 181 w 213"/>
                  <a:gd name="T39" fmla="*/ 39 h 157"/>
                  <a:gd name="T40" fmla="*/ 136 w 213"/>
                  <a:gd name="T41" fmla="*/ 0 h 157"/>
                  <a:gd name="T42" fmla="*/ 77 w 213"/>
                  <a:gd name="T43" fmla="*/ 31 h 157"/>
                  <a:gd name="T44" fmla="*/ 40 w 213"/>
                  <a:gd name="T45" fmla="*/ 0 h 157"/>
                  <a:gd name="T46" fmla="*/ 12 w 213"/>
                  <a:gd name="T47" fmla="*/ 18 h 157"/>
                  <a:gd name="T48" fmla="*/ 0 w 213"/>
                  <a:gd name="T49" fmla="*/ 53 h 157"/>
                  <a:gd name="T50" fmla="*/ 5 w 213"/>
                  <a:gd name="T51" fmla="*/ 57 h 157"/>
                  <a:gd name="T52" fmla="*/ 13 w 213"/>
                  <a:gd name="T53" fmla="*/ 47 h 157"/>
                  <a:gd name="T54" fmla="*/ 39 w 213"/>
                  <a:gd name="T55" fmla="*/ 9 h 157"/>
                  <a:gd name="T56" fmla="*/ 50 w 213"/>
                  <a:gd name="T57" fmla="*/ 26 h 157"/>
                  <a:gd name="T58" fmla="*/ 45 w 213"/>
                  <a:gd name="T59" fmla="*/ 55 h 157"/>
                  <a:gd name="T60" fmla="*/ 37 w 213"/>
                  <a:gd name="T61" fmla="*/ 87 h 157"/>
                  <a:gd name="T62" fmla="*/ 26 w 213"/>
                  <a:gd name="T63" fmla="*/ 131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3" h="157">
                    <a:moveTo>
                      <a:pt x="26" y="131"/>
                    </a:moveTo>
                    <a:cubicBezTo>
                      <a:pt x="24" y="136"/>
                      <a:pt x="22" y="145"/>
                      <a:pt x="22" y="146"/>
                    </a:cubicBezTo>
                    <a:cubicBezTo>
                      <a:pt x="22" y="153"/>
                      <a:pt x="28" y="157"/>
                      <a:pt x="34" y="157"/>
                    </a:cubicBezTo>
                    <a:cubicBezTo>
                      <a:pt x="40" y="157"/>
                      <a:pt x="46" y="152"/>
                      <a:pt x="48" y="149"/>
                    </a:cubicBezTo>
                    <a:cubicBezTo>
                      <a:pt x="49" y="146"/>
                      <a:pt x="52" y="135"/>
                      <a:pt x="54" y="128"/>
                    </a:cubicBezTo>
                    <a:cubicBezTo>
                      <a:pt x="56" y="121"/>
                      <a:pt x="60" y="105"/>
                      <a:pt x="62" y="96"/>
                    </a:cubicBezTo>
                    <a:cubicBezTo>
                      <a:pt x="64" y="89"/>
                      <a:pt x="66" y="81"/>
                      <a:pt x="68" y="73"/>
                    </a:cubicBezTo>
                    <a:cubicBezTo>
                      <a:pt x="71" y="59"/>
                      <a:pt x="72" y="56"/>
                      <a:pt x="82" y="41"/>
                    </a:cubicBezTo>
                    <a:cubicBezTo>
                      <a:pt x="92" y="28"/>
                      <a:pt x="108" y="9"/>
                      <a:pt x="134" y="9"/>
                    </a:cubicBezTo>
                    <a:cubicBezTo>
                      <a:pt x="155" y="9"/>
                      <a:pt x="155" y="27"/>
                      <a:pt x="155" y="34"/>
                    </a:cubicBezTo>
                    <a:cubicBezTo>
                      <a:pt x="155" y="55"/>
                      <a:pt x="140" y="93"/>
                      <a:pt x="134" y="108"/>
                    </a:cubicBezTo>
                    <a:cubicBezTo>
                      <a:pt x="131" y="118"/>
                      <a:pt x="129" y="121"/>
                      <a:pt x="129" y="127"/>
                    </a:cubicBezTo>
                    <a:cubicBezTo>
                      <a:pt x="129" y="145"/>
                      <a:pt x="145" y="157"/>
                      <a:pt x="162" y="157"/>
                    </a:cubicBezTo>
                    <a:cubicBezTo>
                      <a:pt x="197" y="157"/>
                      <a:pt x="213" y="109"/>
                      <a:pt x="213" y="104"/>
                    </a:cubicBezTo>
                    <a:cubicBezTo>
                      <a:pt x="213" y="99"/>
                      <a:pt x="208" y="99"/>
                      <a:pt x="207" y="99"/>
                    </a:cubicBezTo>
                    <a:cubicBezTo>
                      <a:pt x="202" y="99"/>
                      <a:pt x="202" y="101"/>
                      <a:pt x="200" y="105"/>
                    </a:cubicBezTo>
                    <a:cubicBezTo>
                      <a:pt x="192" y="133"/>
                      <a:pt x="177" y="147"/>
                      <a:pt x="163" y="147"/>
                    </a:cubicBezTo>
                    <a:cubicBezTo>
                      <a:pt x="156" y="147"/>
                      <a:pt x="155" y="142"/>
                      <a:pt x="155" y="135"/>
                    </a:cubicBezTo>
                    <a:cubicBezTo>
                      <a:pt x="155" y="127"/>
                      <a:pt x="156" y="122"/>
                      <a:pt x="163" y="107"/>
                    </a:cubicBezTo>
                    <a:cubicBezTo>
                      <a:pt x="167" y="96"/>
                      <a:pt x="181" y="59"/>
                      <a:pt x="181" y="39"/>
                    </a:cubicBezTo>
                    <a:cubicBezTo>
                      <a:pt x="181" y="6"/>
                      <a:pt x="154" y="0"/>
                      <a:pt x="136" y="0"/>
                    </a:cubicBezTo>
                    <a:cubicBezTo>
                      <a:pt x="107" y="0"/>
                      <a:pt x="87" y="17"/>
                      <a:pt x="77" y="31"/>
                    </a:cubicBezTo>
                    <a:cubicBezTo>
                      <a:pt x="75" y="7"/>
                      <a:pt x="54" y="0"/>
                      <a:pt x="40" y="0"/>
                    </a:cubicBezTo>
                    <a:cubicBezTo>
                      <a:pt x="25" y="0"/>
                      <a:pt x="17" y="10"/>
                      <a:pt x="12" y="18"/>
                    </a:cubicBezTo>
                    <a:cubicBezTo>
                      <a:pt x="4" y="31"/>
                      <a:pt x="0" y="51"/>
                      <a:pt x="0" y="53"/>
                    </a:cubicBezTo>
                    <a:cubicBezTo>
                      <a:pt x="0" y="57"/>
                      <a:pt x="4" y="57"/>
                      <a:pt x="5" y="57"/>
                    </a:cubicBezTo>
                    <a:cubicBezTo>
                      <a:pt x="10" y="57"/>
                      <a:pt x="11" y="56"/>
                      <a:pt x="13" y="47"/>
                    </a:cubicBezTo>
                    <a:cubicBezTo>
                      <a:pt x="18" y="26"/>
                      <a:pt x="25" y="9"/>
                      <a:pt x="39" y="9"/>
                    </a:cubicBezTo>
                    <a:cubicBezTo>
                      <a:pt x="48" y="9"/>
                      <a:pt x="50" y="17"/>
                      <a:pt x="50" y="26"/>
                    </a:cubicBezTo>
                    <a:cubicBezTo>
                      <a:pt x="50" y="33"/>
                      <a:pt x="47" y="46"/>
                      <a:pt x="45" y="55"/>
                    </a:cubicBezTo>
                    <a:cubicBezTo>
                      <a:pt x="42" y="65"/>
                      <a:pt x="39" y="79"/>
                      <a:pt x="37" y="87"/>
                    </a:cubicBezTo>
                    <a:lnTo>
                      <a:pt x="26" y="1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1" name="Freeform 407"/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6553201" y="2470150"/>
                <a:ext cx="163513" cy="192087"/>
              </a:xfrm>
              <a:custGeom>
                <a:avLst/>
                <a:gdLst>
                  <a:gd name="T0" fmla="*/ 232 w 249"/>
                  <a:gd name="T1" fmla="*/ 155 h 290"/>
                  <a:gd name="T2" fmla="*/ 249 w 249"/>
                  <a:gd name="T3" fmla="*/ 145 h 290"/>
                  <a:gd name="T4" fmla="*/ 232 w 249"/>
                  <a:gd name="T5" fmla="*/ 135 h 290"/>
                  <a:gd name="T6" fmla="*/ 21 w 249"/>
                  <a:gd name="T7" fmla="*/ 135 h 290"/>
                  <a:gd name="T8" fmla="*/ 154 w 249"/>
                  <a:gd name="T9" fmla="*/ 20 h 290"/>
                  <a:gd name="T10" fmla="*/ 232 w 249"/>
                  <a:gd name="T11" fmla="*/ 20 h 290"/>
                  <a:gd name="T12" fmla="*/ 249 w 249"/>
                  <a:gd name="T13" fmla="*/ 10 h 290"/>
                  <a:gd name="T14" fmla="*/ 232 w 249"/>
                  <a:gd name="T15" fmla="*/ 0 h 290"/>
                  <a:gd name="T16" fmla="*/ 153 w 249"/>
                  <a:gd name="T17" fmla="*/ 0 h 290"/>
                  <a:gd name="T18" fmla="*/ 0 w 249"/>
                  <a:gd name="T19" fmla="*/ 145 h 290"/>
                  <a:gd name="T20" fmla="*/ 153 w 249"/>
                  <a:gd name="T21" fmla="*/ 290 h 290"/>
                  <a:gd name="T22" fmla="*/ 232 w 249"/>
                  <a:gd name="T23" fmla="*/ 290 h 290"/>
                  <a:gd name="T24" fmla="*/ 249 w 249"/>
                  <a:gd name="T25" fmla="*/ 280 h 290"/>
                  <a:gd name="T26" fmla="*/ 232 w 249"/>
                  <a:gd name="T27" fmla="*/ 270 h 290"/>
                  <a:gd name="T28" fmla="*/ 154 w 249"/>
                  <a:gd name="T29" fmla="*/ 270 h 290"/>
                  <a:gd name="T30" fmla="*/ 21 w 249"/>
                  <a:gd name="T31" fmla="*/ 155 h 290"/>
                  <a:gd name="T32" fmla="*/ 232 w 249"/>
                  <a:gd name="T33" fmla="*/ 155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9" h="290">
                    <a:moveTo>
                      <a:pt x="232" y="155"/>
                    </a:moveTo>
                    <a:cubicBezTo>
                      <a:pt x="240" y="155"/>
                      <a:pt x="249" y="155"/>
                      <a:pt x="249" y="145"/>
                    </a:cubicBezTo>
                    <a:cubicBezTo>
                      <a:pt x="249" y="135"/>
                      <a:pt x="240" y="135"/>
                      <a:pt x="232" y="135"/>
                    </a:cubicBezTo>
                    <a:lnTo>
                      <a:pt x="21" y="135"/>
                    </a:lnTo>
                    <a:cubicBezTo>
                      <a:pt x="27" y="68"/>
                      <a:pt x="84" y="20"/>
                      <a:pt x="154" y="20"/>
                    </a:cubicBezTo>
                    <a:lnTo>
                      <a:pt x="232" y="20"/>
                    </a:lnTo>
                    <a:cubicBezTo>
                      <a:pt x="240" y="20"/>
                      <a:pt x="249" y="20"/>
                      <a:pt x="249" y="10"/>
                    </a:cubicBezTo>
                    <a:cubicBezTo>
                      <a:pt x="249" y="0"/>
                      <a:pt x="240" y="0"/>
                      <a:pt x="232" y="0"/>
                    </a:cubicBezTo>
                    <a:lnTo>
                      <a:pt x="153" y="0"/>
                    </a:lnTo>
                    <a:cubicBezTo>
                      <a:pt x="68" y="0"/>
                      <a:pt x="0" y="65"/>
                      <a:pt x="0" y="145"/>
                    </a:cubicBezTo>
                    <a:cubicBezTo>
                      <a:pt x="0" y="225"/>
                      <a:pt x="68" y="290"/>
                      <a:pt x="153" y="290"/>
                    </a:cubicBezTo>
                    <a:lnTo>
                      <a:pt x="232" y="290"/>
                    </a:lnTo>
                    <a:cubicBezTo>
                      <a:pt x="240" y="290"/>
                      <a:pt x="249" y="290"/>
                      <a:pt x="249" y="280"/>
                    </a:cubicBezTo>
                    <a:cubicBezTo>
                      <a:pt x="249" y="270"/>
                      <a:pt x="240" y="270"/>
                      <a:pt x="232" y="270"/>
                    </a:cubicBezTo>
                    <a:lnTo>
                      <a:pt x="154" y="270"/>
                    </a:lnTo>
                    <a:cubicBezTo>
                      <a:pt x="84" y="270"/>
                      <a:pt x="27" y="222"/>
                      <a:pt x="21" y="155"/>
                    </a:cubicBezTo>
                    <a:lnTo>
                      <a:pt x="232" y="15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2" name="Freeform 408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6858001" y="2401888"/>
                <a:ext cx="115888" cy="330200"/>
              </a:xfrm>
              <a:custGeom>
                <a:avLst/>
                <a:gdLst>
                  <a:gd name="T0" fmla="*/ 105 w 177"/>
                  <a:gd name="T1" fmla="*/ 66 h 498"/>
                  <a:gd name="T2" fmla="*/ 173 w 177"/>
                  <a:gd name="T3" fmla="*/ 11 h 498"/>
                  <a:gd name="T4" fmla="*/ 177 w 177"/>
                  <a:gd name="T5" fmla="*/ 5 h 498"/>
                  <a:gd name="T6" fmla="*/ 168 w 177"/>
                  <a:gd name="T7" fmla="*/ 0 h 498"/>
                  <a:gd name="T8" fmla="*/ 72 w 177"/>
                  <a:gd name="T9" fmla="*/ 62 h 498"/>
                  <a:gd name="T10" fmla="*/ 72 w 177"/>
                  <a:gd name="T11" fmla="*/ 176 h 498"/>
                  <a:gd name="T12" fmla="*/ 52 w 177"/>
                  <a:gd name="T13" fmla="*/ 228 h 498"/>
                  <a:gd name="T14" fmla="*/ 5 w 177"/>
                  <a:gd name="T15" fmla="*/ 244 h 498"/>
                  <a:gd name="T16" fmla="*/ 0 w 177"/>
                  <a:gd name="T17" fmla="*/ 249 h 498"/>
                  <a:gd name="T18" fmla="*/ 8 w 177"/>
                  <a:gd name="T19" fmla="*/ 255 h 498"/>
                  <a:gd name="T20" fmla="*/ 71 w 177"/>
                  <a:gd name="T21" fmla="*/ 299 h 498"/>
                  <a:gd name="T22" fmla="*/ 72 w 177"/>
                  <a:gd name="T23" fmla="*/ 323 h 498"/>
                  <a:gd name="T24" fmla="*/ 72 w 177"/>
                  <a:gd name="T25" fmla="*/ 422 h 498"/>
                  <a:gd name="T26" fmla="*/ 96 w 177"/>
                  <a:gd name="T27" fmla="*/ 478 h 498"/>
                  <a:gd name="T28" fmla="*/ 168 w 177"/>
                  <a:gd name="T29" fmla="*/ 498 h 498"/>
                  <a:gd name="T30" fmla="*/ 177 w 177"/>
                  <a:gd name="T31" fmla="*/ 493 h 498"/>
                  <a:gd name="T32" fmla="*/ 169 w 177"/>
                  <a:gd name="T33" fmla="*/ 487 h 498"/>
                  <a:gd name="T34" fmla="*/ 107 w 177"/>
                  <a:gd name="T35" fmla="*/ 444 h 498"/>
                  <a:gd name="T36" fmla="*/ 105 w 177"/>
                  <a:gd name="T37" fmla="*/ 421 h 498"/>
                  <a:gd name="T38" fmla="*/ 105 w 177"/>
                  <a:gd name="T39" fmla="*/ 316 h 498"/>
                  <a:gd name="T40" fmla="*/ 85 w 177"/>
                  <a:gd name="T41" fmla="*/ 269 h 498"/>
                  <a:gd name="T42" fmla="*/ 47 w 177"/>
                  <a:gd name="T43" fmla="*/ 249 h 498"/>
                  <a:gd name="T44" fmla="*/ 105 w 177"/>
                  <a:gd name="T45" fmla="*/ 186 h 498"/>
                  <a:gd name="T46" fmla="*/ 105 w 177"/>
                  <a:gd name="T47" fmla="*/ 66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7" h="498">
                    <a:moveTo>
                      <a:pt x="105" y="66"/>
                    </a:moveTo>
                    <a:cubicBezTo>
                      <a:pt x="105" y="46"/>
                      <a:pt x="118" y="14"/>
                      <a:pt x="173" y="11"/>
                    </a:cubicBezTo>
                    <a:cubicBezTo>
                      <a:pt x="175" y="10"/>
                      <a:pt x="177" y="8"/>
                      <a:pt x="177" y="5"/>
                    </a:cubicBezTo>
                    <a:cubicBezTo>
                      <a:pt x="177" y="0"/>
                      <a:pt x="173" y="0"/>
                      <a:pt x="168" y="0"/>
                    </a:cubicBezTo>
                    <a:cubicBezTo>
                      <a:pt x="118" y="0"/>
                      <a:pt x="73" y="25"/>
                      <a:pt x="72" y="62"/>
                    </a:cubicBezTo>
                    <a:lnTo>
                      <a:pt x="72" y="176"/>
                    </a:lnTo>
                    <a:cubicBezTo>
                      <a:pt x="72" y="195"/>
                      <a:pt x="72" y="211"/>
                      <a:pt x="52" y="228"/>
                    </a:cubicBezTo>
                    <a:cubicBezTo>
                      <a:pt x="35" y="242"/>
                      <a:pt x="16" y="243"/>
                      <a:pt x="5" y="244"/>
                    </a:cubicBezTo>
                    <a:cubicBezTo>
                      <a:pt x="2" y="244"/>
                      <a:pt x="0" y="246"/>
                      <a:pt x="0" y="249"/>
                    </a:cubicBezTo>
                    <a:cubicBezTo>
                      <a:pt x="0" y="254"/>
                      <a:pt x="3" y="254"/>
                      <a:pt x="8" y="255"/>
                    </a:cubicBezTo>
                    <a:cubicBezTo>
                      <a:pt x="41" y="257"/>
                      <a:pt x="65" y="274"/>
                      <a:pt x="71" y="299"/>
                    </a:cubicBezTo>
                    <a:cubicBezTo>
                      <a:pt x="72" y="304"/>
                      <a:pt x="72" y="305"/>
                      <a:pt x="72" y="323"/>
                    </a:cubicBezTo>
                    <a:lnTo>
                      <a:pt x="72" y="422"/>
                    </a:lnTo>
                    <a:cubicBezTo>
                      <a:pt x="72" y="443"/>
                      <a:pt x="72" y="459"/>
                      <a:pt x="96" y="478"/>
                    </a:cubicBezTo>
                    <a:cubicBezTo>
                      <a:pt x="115" y="493"/>
                      <a:pt x="148" y="498"/>
                      <a:pt x="168" y="498"/>
                    </a:cubicBezTo>
                    <a:cubicBezTo>
                      <a:pt x="173" y="498"/>
                      <a:pt x="177" y="498"/>
                      <a:pt x="177" y="493"/>
                    </a:cubicBezTo>
                    <a:cubicBezTo>
                      <a:pt x="177" y="488"/>
                      <a:pt x="174" y="488"/>
                      <a:pt x="169" y="487"/>
                    </a:cubicBezTo>
                    <a:cubicBezTo>
                      <a:pt x="138" y="485"/>
                      <a:pt x="113" y="469"/>
                      <a:pt x="107" y="444"/>
                    </a:cubicBezTo>
                    <a:cubicBezTo>
                      <a:pt x="105" y="440"/>
                      <a:pt x="105" y="439"/>
                      <a:pt x="105" y="421"/>
                    </a:cubicBezTo>
                    <a:lnTo>
                      <a:pt x="105" y="316"/>
                    </a:lnTo>
                    <a:cubicBezTo>
                      <a:pt x="105" y="293"/>
                      <a:pt x="101" y="284"/>
                      <a:pt x="85" y="269"/>
                    </a:cubicBezTo>
                    <a:cubicBezTo>
                      <a:pt x="75" y="258"/>
                      <a:pt x="61" y="253"/>
                      <a:pt x="47" y="249"/>
                    </a:cubicBezTo>
                    <a:cubicBezTo>
                      <a:pt x="87" y="238"/>
                      <a:pt x="105" y="215"/>
                      <a:pt x="105" y="186"/>
                    </a:cubicBezTo>
                    <a:lnTo>
                      <a:pt x="105" y="6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3" name="Freeform 409"/>
              <p:cNvSpPr>
                <a:spLocks noEditPoint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7011988" y="2428875"/>
                <a:ext cx="136525" cy="228600"/>
              </a:xfrm>
              <a:custGeom>
                <a:avLst/>
                <a:gdLst>
                  <a:gd name="T0" fmla="*/ 210 w 210"/>
                  <a:gd name="T1" fmla="*/ 172 h 343"/>
                  <a:gd name="T2" fmla="*/ 190 w 210"/>
                  <a:gd name="T3" fmla="*/ 56 h 343"/>
                  <a:gd name="T4" fmla="*/ 105 w 210"/>
                  <a:gd name="T5" fmla="*/ 0 h 343"/>
                  <a:gd name="T6" fmla="*/ 18 w 210"/>
                  <a:gd name="T7" fmla="*/ 59 h 343"/>
                  <a:gd name="T8" fmla="*/ 0 w 210"/>
                  <a:gd name="T9" fmla="*/ 172 h 343"/>
                  <a:gd name="T10" fmla="*/ 22 w 210"/>
                  <a:gd name="T11" fmla="*/ 292 h 343"/>
                  <a:gd name="T12" fmla="*/ 105 w 210"/>
                  <a:gd name="T13" fmla="*/ 343 h 343"/>
                  <a:gd name="T14" fmla="*/ 191 w 210"/>
                  <a:gd name="T15" fmla="*/ 285 h 343"/>
                  <a:gd name="T16" fmla="*/ 210 w 210"/>
                  <a:gd name="T17" fmla="*/ 172 h 343"/>
                  <a:gd name="T18" fmla="*/ 105 w 210"/>
                  <a:gd name="T19" fmla="*/ 332 h 343"/>
                  <a:gd name="T20" fmla="*/ 47 w 210"/>
                  <a:gd name="T21" fmla="*/ 271 h 343"/>
                  <a:gd name="T22" fmla="*/ 41 w 210"/>
                  <a:gd name="T23" fmla="*/ 166 h 343"/>
                  <a:gd name="T24" fmla="*/ 45 w 210"/>
                  <a:gd name="T25" fmla="*/ 74 h 343"/>
                  <a:gd name="T26" fmla="*/ 105 w 210"/>
                  <a:gd name="T27" fmla="*/ 11 h 343"/>
                  <a:gd name="T28" fmla="*/ 163 w 210"/>
                  <a:gd name="T29" fmla="*/ 69 h 343"/>
                  <a:gd name="T30" fmla="*/ 168 w 210"/>
                  <a:gd name="T31" fmla="*/ 166 h 343"/>
                  <a:gd name="T32" fmla="*/ 163 w 210"/>
                  <a:gd name="T33" fmla="*/ 269 h 343"/>
                  <a:gd name="T34" fmla="*/ 105 w 210"/>
                  <a:gd name="T35" fmla="*/ 332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0" h="343">
                    <a:moveTo>
                      <a:pt x="210" y="172"/>
                    </a:moveTo>
                    <a:cubicBezTo>
                      <a:pt x="210" y="132"/>
                      <a:pt x="207" y="92"/>
                      <a:pt x="190" y="56"/>
                    </a:cubicBezTo>
                    <a:cubicBezTo>
                      <a:pt x="167" y="8"/>
                      <a:pt x="126" y="0"/>
                      <a:pt x="105" y="0"/>
                    </a:cubicBezTo>
                    <a:cubicBezTo>
                      <a:pt x="75" y="0"/>
                      <a:pt x="39" y="13"/>
                      <a:pt x="18" y="59"/>
                    </a:cubicBezTo>
                    <a:cubicBezTo>
                      <a:pt x="2" y="93"/>
                      <a:pt x="0" y="132"/>
                      <a:pt x="0" y="172"/>
                    </a:cubicBezTo>
                    <a:cubicBezTo>
                      <a:pt x="0" y="210"/>
                      <a:pt x="2" y="254"/>
                      <a:pt x="22" y="292"/>
                    </a:cubicBezTo>
                    <a:cubicBezTo>
                      <a:pt x="44" y="333"/>
                      <a:pt x="80" y="343"/>
                      <a:pt x="105" y="343"/>
                    </a:cubicBezTo>
                    <a:cubicBezTo>
                      <a:pt x="132" y="343"/>
                      <a:pt x="169" y="332"/>
                      <a:pt x="191" y="285"/>
                    </a:cubicBezTo>
                    <a:cubicBezTo>
                      <a:pt x="207" y="250"/>
                      <a:pt x="210" y="212"/>
                      <a:pt x="210" y="172"/>
                    </a:cubicBezTo>
                    <a:close/>
                    <a:moveTo>
                      <a:pt x="105" y="332"/>
                    </a:moveTo>
                    <a:cubicBezTo>
                      <a:pt x="85" y="332"/>
                      <a:pt x="56" y="319"/>
                      <a:pt x="47" y="271"/>
                    </a:cubicBezTo>
                    <a:cubicBezTo>
                      <a:pt x="41" y="241"/>
                      <a:pt x="41" y="196"/>
                      <a:pt x="41" y="166"/>
                    </a:cubicBezTo>
                    <a:cubicBezTo>
                      <a:pt x="41" y="134"/>
                      <a:pt x="41" y="101"/>
                      <a:pt x="45" y="74"/>
                    </a:cubicBezTo>
                    <a:cubicBezTo>
                      <a:pt x="55" y="15"/>
                      <a:pt x="92" y="11"/>
                      <a:pt x="105" y="11"/>
                    </a:cubicBezTo>
                    <a:cubicBezTo>
                      <a:pt x="121" y="11"/>
                      <a:pt x="154" y="20"/>
                      <a:pt x="163" y="69"/>
                    </a:cubicBezTo>
                    <a:cubicBezTo>
                      <a:pt x="168" y="97"/>
                      <a:pt x="168" y="135"/>
                      <a:pt x="168" y="166"/>
                    </a:cubicBezTo>
                    <a:cubicBezTo>
                      <a:pt x="168" y="204"/>
                      <a:pt x="168" y="237"/>
                      <a:pt x="163" y="269"/>
                    </a:cubicBezTo>
                    <a:cubicBezTo>
                      <a:pt x="155" y="317"/>
                      <a:pt x="127" y="332"/>
                      <a:pt x="105" y="33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4" name="Freeform 410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7189788" y="2614613"/>
                <a:ext cx="39688" cy="98425"/>
              </a:xfrm>
              <a:custGeom>
                <a:avLst/>
                <a:gdLst>
                  <a:gd name="T0" fmla="*/ 59 w 59"/>
                  <a:gd name="T1" fmla="*/ 52 h 149"/>
                  <a:gd name="T2" fmla="*/ 27 w 59"/>
                  <a:gd name="T3" fmla="*/ 0 h 149"/>
                  <a:gd name="T4" fmla="*/ 0 w 59"/>
                  <a:gd name="T5" fmla="*/ 26 h 149"/>
                  <a:gd name="T6" fmla="*/ 27 w 59"/>
                  <a:gd name="T7" fmla="*/ 53 h 149"/>
                  <a:gd name="T8" fmla="*/ 44 w 59"/>
                  <a:gd name="T9" fmla="*/ 46 h 149"/>
                  <a:gd name="T10" fmla="*/ 47 w 59"/>
                  <a:gd name="T11" fmla="*/ 45 h 149"/>
                  <a:gd name="T12" fmla="*/ 48 w 59"/>
                  <a:gd name="T13" fmla="*/ 52 h 149"/>
                  <a:gd name="T14" fmla="*/ 14 w 59"/>
                  <a:gd name="T15" fmla="*/ 136 h 149"/>
                  <a:gd name="T16" fmla="*/ 8 w 59"/>
                  <a:gd name="T17" fmla="*/ 143 h 149"/>
                  <a:gd name="T18" fmla="*/ 13 w 59"/>
                  <a:gd name="T19" fmla="*/ 149 h 149"/>
                  <a:gd name="T20" fmla="*/ 59 w 59"/>
                  <a:gd name="T21" fmla="*/ 5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" h="149">
                    <a:moveTo>
                      <a:pt x="59" y="52"/>
                    </a:moveTo>
                    <a:cubicBezTo>
                      <a:pt x="59" y="19"/>
                      <a:pt x="46" y="0"/>
                      <a:pt x="27" y="0"/>
                    </a:cubicBezTo>
                    <a:cubicBezTo>
                      <a:pt x="10" y="0"/>
                      <a:pt x="0" y="12"/>
                      <a:pt x="0" y="26"/>
                    </a:cubicBezTo>
                    <a:cubicBezTo>
                      <a:pt x="0" y="40"/>
                      <a:pt x="10" y="53"/>
                      <a:pt x="27" y="53"/>
                    </a:cubicBezTo>
                    <a:cubicBezTo>
                      <a:pt x="33" y="53"/>
                      <a:pt x="39" y="51"/>
                      <a:pt x="44" y="46"/>
                    </a:cubicBezTo>
                    <a:cubicBezTo>
                      <a:pt x="46" y="45"/>
                      <a:pt x="46" y="45"/>
                      <a:pt x="47" y="45"/>
                    </a:cubicBezTo>
                    <a:cubicBezTo>
                      <a:pt x="47" y="45"/>
                      <a:pt x="48" y="45"/>
                      <a:pt x="48" y="52"/>
                    </a:cubicBezTo>
                    <a:cubicBezTo>
                      <a:pt x="48" y="89"/>
                      <a:pt x="30" y="119"/>
                      <a:pt x="14" y="136"/>
                    </a:cubicBezTo>
                    <a:cubicBezTo>
                      <a:pt x="8" y="141"/>
                      <a:pt x="8" y="142"/>
                      <a:pt x="8" y="143"/>
                    </a:cubicBezTo>
                    <a:cubicBezTo>
                      <a:pt x="8" y="147"/>
                      <a:pt x="11" y="149"/>
                      <a:pt x="13" y="149"/>
                    </a:cubicBezTo>
                    <a:cubicBezTo>
                      <a:pt x="19" y="149"/>
                      <a:pt x="59" y="111"/>
                      <a:pt x="59" y="5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5" name="Freeform 411"/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7335838" y="2428875"/>
                <a:ext cx="109538" cy="220662"/>
              </a:xfrm>
              <a:custGeom>
                <a:avLst/>
                <a:gdLst>
                  <a:gd name="T0" fmla="*/ 102 w 165"/>
                  <a:gd name="T1" fmla="*/ 13 h 332"/>
                  <a:gd name="T2" fmla="*/ 91 w 165"/>
                  <a:gd name="T3" fmla="*/ 0 h 332"/>
                  <a:gd name="T4" fmla="*/ 0 w 165"/>
                  <a:gd name="T5" fmla="*/ 32 h 332"/>
                  <a:gd name="T6" fmla="*/ 0 w 165"/>
                  <a:gd name="T7" fmla="*/ 47 h 332"/>
                  <a:gd name="T8" fmla="*/ 65 w 165"/>
                  <a:gd name="T9" fmla="*/ 34 h 332"/>
                  <a:gd name="T10" fmla="*/ 65 w 165"/>
                  <a:gd name="T11" fmla="*/ 292 h 332"/>
                  <a:gd name="T12" fmla="*/ 19 w 165"/>
                  <a:gd name="T13" fmla="*/ 316 h 332"/>
                  <a:gd name="T14" fmla="*/ 3 w 165"/>
                  <a:gd name="T15" fmla="*/ 316 h 332"/>
                  <a:gd name="T16" fmla="*/ 3 w 165"/>
                  <a:gd name="T17" fmla="*/ 332 h 332"/>
                  <a:gd name="T18" fmla="*/ 84 w 165"/>
                  <a:gd name="T19" fmla="*/ 330 h 332"/>
                  <a:gd name="T20" fmla="*/ 165 w 165"/>
                  <a:gd name="T21" fmla="*/ 332 h 332"/>
                  <a:gd name="T22" fmla="*/ 165 w 165"/>
                  <a:gd name="T23" fmla="*/ 316 h 332"/>
                  <a:gd name="T24" fmla="*/ 149 w 165"/>
                  <a:gd name="T25" fmla="*/ 316 h 332"/>
                  <a:gd name="T26" fmla="*/ 102 w 165"/>
                  <a:gd name="T27" fmla="*/ 292 h 332"/>
                  <a:gd name="T28" fmla="*/ 102 w 165"/>
                  <a:gd name="T29" fmla="*/ 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5" h="332">
                    <a:moveTo>
                      <a:pt x="102" y="13"/>
                    </a:moveTo>
                    <a:cubicBezTo>
                      <a:pt x="102" y="1"/>
                      <a:pt x="102" y="0"/>
                      <a:pt x="91" y="0"/>
                    </a:cubicBezTo>
                    <a:cubicBezTo>
                      <a:pt x="60" y="32"/>
                      <a:pt x="16" y="32"/>
                      <a:pt x="0" y="32"/>
                    </a:cubicBezTo>
                    <a:lnTo>
                      <a:pt x="0" y="47"/>
                    </a:lnTo>
                    <a:cubicBezTo>
                      <a:pt x="10" y="47"/>
                      <a:pt x="40" y="47"/>
                      <a:pt x="65" y="34"/>
                    </a:cubicBezTo>
                    <a:lnTo>
                      <a:pt x="65" y="292"/>
                    </a:lnTo>
                    <a:cubicBezTo>
                      <a:pt x="65" y="310"/>
                      <a:pt x="64" y="316"/>
                      <a:pt x="19" y="316"/>
                    </a:cubicBezTo>
                    <a:lnTo>
                      <a:pt x="3" y="316"/>
                    </a:lnTo>
                    <a:lnTo>
                      <a:pt x="3" y="332"/>
                    </a:lnTo>
                    <a:cubicBezTo>
                      <a:pt x="21" y="330"/>
                      <a:pt x="64" y="330"/>
                      <a:pt x="84" y="330"/>
                    </a:cubicBezTo>
                    <a:cubicBezTo>
                      <a:pt x="104" y="330"/>
                      <a:pt x="147" y="330"/>
                      <a:pt x="165" y="332"/>
                    </a:cubicBezTo>
                    <a:lnTo>
                      <a:pt x="165" y="316"/>
                    </a:lnTo>
                    <a:lnTo>
                      <a:pt x="149" y="316"/>
                    </a:lnTo>
                    <a:cubicBezTo>
                      <a:pt x="104" y="316"/>
                      <a:pt x="102" y="311"/>
                      <a:pt x="102" y="292"/>
                    </a:cubicBezTo>
                    <a:lnTo>
                      <a:pt x="102" y="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6" name="Freeform 412"/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7494588" y="2401888"/>
                <a:ext cx="115888" cy="330200"/>
              </a:xfrm>
              <a:custGeom>
                <a:avLst/>
                <a:gdLst>
                  <a:gd name="T0" fmla="*/ 72 w 177"/>
                  <a:gd name="T1" fmla="*/ 432 h 498"/>
                  <a:gd name="T2" fmla="*/ 4 w 177"/>
                  <a:gd name="T3" fmla="*/ 487 h 498"/>
                  <a:gd name="T4" fmla="*/ 0 w 177"/>
                  <a:gd name="T5" fmla="*/ 493 h 498"/>
                  <a:gd name="T6" fmla="*/ 10 w 177"/>
                  <a:gd name="T7" fmla="*/ 498 h 498"/>
                  <a:gd name="T8" fmla="*/ 105 w 177"/>
                  <a:gd name="T9" fmla="*/ 436 h 498"/>
                  <a:gd name="T10" fmla="*/ 105 w 177"/>
                  <a:gd name="T11" fmla="*/ 322 h 498"/>
                  <a:gd name="T12" fmla="*/ 125 w 177"/>
                  <a:gd name="T13" fmla="*/ 271 h 498"/>
                  <a:gd name="T14" fmla="*/ 172 w 177"/>
                  <a:gd name="T15" fmla="*/ 255 h 498"/>
                  <a:gd name="T16" fmla="*/ 177 w 177"/>
                  <a:gd name="T17" fmla="*/ 249 h 498"/>
                  <a:gd name="T18" fmla="*/ 169 w 177"/>
                  <a:gd name="T19" fmla="*/ 244 h 498"/>
                  <a:gd name="T20" fmla="*/ 107 w 177"/>
                  <a:gd name="T21" fmla="*/ 199 h 498"/>
                  <a:gd name="T22" fmla="*/ 105 w 177"/>
                  <a:gd name="T23" fmla="*/ 175 h 498"/>
                  <a:gd name="T24" fmla="*/ 105 w 177"/>
                  <a:gd name="T25" fmla="*/ 76 h 498"/>
                  <a:gd name="T26" fmla="*/ 81 w 177"/>
                  <a:gd name="T27" fmla="*/ 20 h 498"/>
                  <a:gd name="T28" fmla="*/ 10 w 177"/>
                  <a:gd name="T29" fmla="*/ 0 h 498"/>
                  <a:gd name="T30" fmla="*/ 0 w 177"/>
                  <a:gd name="T31" fmla="*/ 5 h 498"/>
                  <a:gd name="T32" fmla="*/ 8 w 177"/>
                  <a:gd name="T33" fmla="*/ 11 h 498"/>
                  <a:gd name="T34" fmla="*/ 70 w 177"/>
                  <a:gd name="T35" fmla="*/ 54 h 498"/>
                  <a:gd name="T36" fmla="*/ 72 w 177"/>
                  <a:gd name="T37" fmla="*/ 78 h 498"/>
                  <a:gd name="T38" fmla="*/ 72 w 177"/>
                  <a:gd name="T39" fmla="*/ 182 h 498"/>
                  <a:gd name="T40" fmla="*/ 92 w 177"/>
                  <a:gd name="T41" fmla="*/ 230 h 498"/>
                  <a:gd name="T42" fmla="*/ 130 w 177"/>
                  <a:gd name="T43" fmla="*/ 249 h 498"/>
                  <a:gd name="T44" fmla="*/ 72 w 177"/>
                  <a:gd name="T45" fmla="*/ 312 h 498"/>
                  <a:gd name="T46" fmla="*/ 72 w 177"/>
                  <a:gd name="T47" fmla="*/ 432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7" h="498">
                    <a:moveTo>
                      <a:pt x="72" y="432"/>
                    </a:moveTo>
                    <a:cubicBezTo>
                      <a:pt x="72" y="452"/>
                      <a:pt x="59" y="484"/>
                      <a:pt x="4" y="487"/>
                    </a:cubicBezTo>
                    <a:cubicBezTo>
                      <a:pt x="2" y="488"/>
                      <a:pt x="0" y="490"/>
                      <a:pt x="0" y="493"/>
                    </a:cubicBezTo>
                    <a:cubicBezTo>
                      <a:pt x="0" y="498"/>
                      <a:pt x="5" y="498"/>
                      <a:pt x="10" y="498"/>
                    </a:cubicBezTo>
                    <a:cubicBezTo>
                      <a:pt x="58" y="498"/>
                      <a:pt x="105" y="474"/>
                      <a:pt x="105" y="436"/>
                    </a:cubicBezTo>
                    <a:lnTo>
                      <a:pt x="105" y="322"/>
                    </a:lnTo>
                    <a:cubicBezTo>
                      <a:pt x="105" y="303"/>
                      <a:pt x="105" y="287"/>
                      <a:pt x="125" y="271"/>
                    </a:cubicBezTo>
                    <a:cubicBezTo>
                      <a:pt x="142" y="256"/>
                      <a:pt x="161" y="255"/>
                      <a:pt x="172" y="255"/>
                    </a:cubicBezTo>
                    <a:cubicBezTo>
                      <a:pt x="175" y="254"/>
                      <a:pt x="177" y="252"/>
                      <a:pt x="177" y="249"/>
                    </a:cubicBezTo>
                    <a:cubicBezTo>
                      <a:pt x="177" y="244"/>
                      <a:pt x="174" y="244"/>
                      <a:pt x="169" y="244"/>
                    </a:cubicBezTo>
                    <a:cubicBezTo>
                      <a:pt x="136" y="242"/>
                      <a:pt x="112" y="224"/>
                      <a:pt x="107" y="199"/>
                    </a:cubicBezTo>
                    <a:cubicBezTo>
                      <a:pt x="105" y="194"/>
                      <a:pt x="105" y="193"/>
                      <a:pt x="105" y="175"/>
                    </a:cubicBezTo>
                    <a:lnTo>
                      <a:pt x="105" y="76"/>
                    </a:lnTo>
                    <a:cubicBezTo>
                      <a:pt x="105" y="55"/>
                      <a:pt x="105" y="39"/>
                      <a:pt x="81" y="20"/>
                    </a:cubicBezTo>
                    <a:cubicBezTo>
                      <a:pt x="61" y="5"/>
                      <a:pt x="27" y="0"/>
                      <a:pt x="10" y="0"/>
                    </a:cubicBezTo>
                    <a:cubicBezTo>
                      <a:pt x="5" y="0"/>
                      <a:pt x="0" y="0"/>
                      <a:pt x="0" y="5"/>
                    </a:cubicBezTo>
                    <a:cubicBezTo>
                      <a:pt x="0" y="10"/>
                      <a:pt x="3" y="10"/>
                      <a:pt x="8" y="11"/>
                    </a:cubicBezTo>
                    <a:cubicBezTo>
                      <a:pt x="39" y="13"/>
                      <a:pt x="64" y="29"/>
                      <a:pt x="70" y="54"/>
                    </a:cubicBezTo>
                    <a:cubicBezTo>
                      <a:pt x="72" y="59"/>
                      <a:pt x="72" y="60"/>
                      <a:pt x="72" y="78"/>
                    </a:cubicBezTo>
                    <a:lnTo>
                      <a:pt x="72" y="182"/>
                    </a:lnTo>
                    <a:cubicBezTo>
                      <a:pt x="72" y="205"/>
                      <a:pt x="76" y="214"/>
                      <a:pt x="92" y="230"/>
                    </a:cubicBezTo>
                    <a:cubicBezTo>
                      <a:pt x="102" y="240"/>
                      <a:pt x="117" y="245"/>
                      <a:pt x="130" y="249"/>
                    </a:cubicBezTo>
                    <a:cubicBezTo>
                      <a:pt x="90" y="261"/>
                      <a:pt x="72" y="283"/>
                      <a:pt x="72" y="312"/>
                    </a:cubicBezTo>
                    <a:lnTo>
                      <a:pt x="72" y="4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7" name="Freeform 413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7653338" y="2616200"/>
                <a:ext cx="44450" cy="79375"/>
              </a:xfrm>
              <a:custGeom>
                <a:avLst/>
                <a:gdLst>
                  <a:gd name="T0" fmla="*/ 13 w 69"/>
                  <a:gd name="T1" fmla="*/ 121 h 121"/>
                  <a:gd name="T2" fmla="*/ 69 w 69"/>
                  <a:gd name="T3" fmla="*/ 44 h 121"/>
                  <a:gd name="T4" fmla="*/ 29 w 69"/>
                  <a:gd name="T5" fmla="*/ 0 h 121"/>
                  <a:gd name="T6" fmla="*/ 0 w 69"/>
                  <a:gd name="T7" fmla="*/ 28 h 121"/>
                  <a:gd name="T8" fmla="*/ 29 w 69"/>
                  <a:gd name="T9" fmla="*/ 54 h 121"/>
                  <a:gd name="T10" fmla="*/ 39 w 69"/>
                  <a:gd name="T11" fmla="*/ 53 h 121"/>
                  <a:gd name="T12" fmla="*/ 43 w 69"/>
                  <a:gd name="T13" fmla="*/ 52 h 121"/>
                  <a:gd name="T14" fmla="*/ 50 w 69"/>
                  <a:gd name="T15" fmla="*/ 59 h 121"/>
                  <a:gd name="T16" fmla="*/ 9 w 69"/>
                  <a:gd name="T17" fmla="*/ 112 h 121"/>
                  <a:gd name="T18" fmla="*/ 13 w 69"/>
                  <a:gd name="T1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121">
                    <a:moveTo>
                      <a:pt x="13" y="121"/>
                    </a:moveTo>
                    <a:cubicBezTo>
                      <a:pt x="47" y="105"/>
                      <a:pt x="69" y="74"/>
                      <a:pt x="69" y="44"/>
                    </a:cubicBezTo>
                    <a:cubicBezTo>
                      <a:pt x="69" y="19"/>
                      <a:pt x="52" y="0"/>
                      <a:pt x="29" y="0"/>
                    </a:cubicBezTo>
                    <a:cubicBezTo>
                      <a:pt x="12" y="0"/>
                      <a:pt x="0" y="11"/>
                      <a:pt x="0" y="28"/>
                    </a:cubicBezTo>
                    <a:cubicBezTo>
                      <a:pt x="0" y="44"/>
                      <a:pt x="11" y="54"/>
                      <a:pt x="29" y="54"/>
                    </a:cubicBezTo>
                    <a:cubicBezTo>
                      <a:pt x="32" y="54"/>
                      <a:pt x="36" y="53"/>
                      <a:pt x="39" y="53"/>
                    </a:cubicBezTo>
                    <a:cubicBezTo>
                      <a:pt x="42" y="52"/>
                      <a:pt x="42" y="52"/>
                      <a:pt x="43" y="52"/>
                    </a:cubicBezTo>
                    <a:cubicBezTo>
                      <a:pt x="47" y="52"/>
                      <a:pt x="50" y="55"/>
                      <a:pt x="50" y="59"/>
                    </a:cubicBezTo>
                    <a:cubicBezTo>
                      <a:pt x="50" y="75"/>
                      <a:pt x="36" y="93"/>
                      <a:pt x="9" y="112"/>
                    </a:cubicBezTo>
                    <a:lnTo>
                      <a:pt x="13" y="12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8" name="Freeform 414"/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1517651" y="2819400"/>
                <a:ext cx="77788" cy="227012"/>
              </a:xfrm>
              <a:custGeom>
                <a:avLst/>
                <a:gdLst>
                  <a:gd name="T0" fmla="*/ 0 w 118"/>
                  <a:gd name="T1" fmla="*/ 30 h 340"/>
                  <a:gd name="T2" fmla="*/ 2 w 118"/>
                  <a:gd name="T3" fmla="*/ 30 h 340"/>
                  <a:gd name="T4" fmla="*/ 18 w 118"/>
                  <a:gd name="T5" fmla="*/ 29 h 340"/>
                  <a:gd name="T6" fmla="*/ 39 w 118"/>
                  <a:gd name="T7" fmla="*/ 59 h 340"/>
                  <a:gd name="T8" fmla="*/ 39 w 118"/>
                  <a:gd name="T9" fmla="*/ 297 h 340"/>
                  <a:gd name="T10" fmla="*/ 0 w 118"/>
                  <a:gd name="T11" fmla="*/ 333 h 340"/>
                  <a:gd name="T12" fmla="*/ 0 w 118"/>
                  <a:gd name="T13" fmla="*/ 340 h 340"/>
                  <a:gd name="T14" fmla="*/ 118 w 118"/>
                  <a:gd name="T15" fmla="*/ 340 h 340"/>
                  <a:gd name="T16" fmla="*/ 118 w 118"/>
                  <a:gd name="T17" fmla="*/ 333 h 340"/>
                  <a:gd name="T18" fmla="*/ 81 w 118"/>
                  <a:gd name="T19" fmla="*/ 299 h 340"/>
                  <a:gd name="T20" fmla="*/ 81 w 118"/>
                  <a:gd name="T21" fmla="*/ 1 h 340"/>
                  <a:gd name="T22" fmla="*/ 79 w 118"/>
                  <a:gd name="T23" fmla="*/ 0 h 340"/>
                  <a:gd name="T24" fmla="*/ 0 w 118"/>
                  <a:gd name="T25" fmla="*/ 22 h 340"/>
                  <a:gd name="T26" fmla="*/ 0 w 118"/>
                  <a:gd name="T27" fmla="*/ 3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340">
                    <a:moveTo>
                      <a:pt x="0" y="30"/>
                    </a:moveTo>
                    <a:lnTo>
                      <a:pt x="2" y="30"/>
                    </a:lnTo>
                    <a:cubicBezTo>
                      <a:pt x="8" y="29"/>
                      <a:pt x="14" y="29"/>
                      <a:pt x="18" y="29"/>
                    </a:cubicBezTo>
                    <a:cubicBezTo>
                      <a:pt x="34" y="29"/>
                      <a:pt x="39" y="36"/>
                      <a:pt x="39" y="59"/>
                    </a:cubicBezTo>
                    <a:lnTo>
                      <a:pt x="39" y="297"/>
                    </a:lnTo>
                    <a:cubicBezTo>
                      <a:pt x="39" y="324"/>
                      <a:pt x="32" y="330"/>
                      <a:pt x="0" y="333"/>
                    </a:cubicBezTo>
                    <a:lnTo>
                      <a:pt x="0" y="340"/>
                    </a:lnTo>
                    <a:lnTo>
                      <a:pt x="118" y="340"/>
                    </a:lnTo>
                    <a:lnTo>
                      <a:pt x="118" y="333"/>
                    </a:lnTo>
                    <a:cubicBezTo>
                      <a:pt x="87" y="331"/>
                      <a:pt x="81" y="326"/>
                      <a:pt x="81" y="299"/>
                    </a:cubicBezTo>
                    <a:lnTo>
                      <a:pt x="81" y="1"/>
                    </a:lnTo>
                    <a:lnTo>
                      <a:pt x="79" y="0"/>
                    </a:lnTo>
                    <a:cubicBezTo>
                      <a:pt x="53" y="8"/>
                      <a:pt x="34" y="13"/>
                      <a:pt x="0" y="22"/>
                    </a:cubicBezTo>
                    <a:lnTo>
                      <a:pt x="0" y="3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9" name="Freeform 415"/>
              <p:cNvSpPr>
                <a:spLocks noEditPoint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1611313" y="2894013"/>
                <a:ext cx="130175" cy="155575"/>
              </a:xfrm>
              <a:custGeom>
                <a:avLst/>
                <a:gdLst>
                  <a:gd name="T0" fmla="*/ 191 w 199"/>
                  <a:gd name="T1" fmla="*/ 148 h 234"/>
                  <a:gd name="T2" fmla="*/ 114 w 199"/>
                  <a:gd name="T3" fmla="*/ 200 h 234"/>
                  <a:gd name="T4" fmla="*/ 49 w 199"/>
                  <a:gd name="T5" fmla="*/ 157 h 234"/>
                  <a:gd name="T6" fmla="*/ 36 w 199"/>
                  <a:gd name="T7" fmla="*/ 91 h 234"/>
                  <a:gd name="T8" fmla="*/ 189 w 199"/>
                  <a:gd name="T9" fmla="*/ 91 h 234"/>
                  <a:gd name="T10" fmla="*/ 168 w 199"/>
                  <a:gd name="T11" fmla="*/ 28 h 234"/>
                  <a:gd name="T12" fmla="*/ 104 w 199"/>
                  <a:gd name="T13" fmla="*/ 0 h 234"/>
                  <a:gd name="T14" fmla="*/ 37 w 199"/>
                  <a:gd name="T15" fmla="*/ 26 h 234"/>
                  <a:gd name="T16" fmla="*/ 0 w 199"/>
                  <a:gd name="T17" fmla="*/ 123 h 234"/>
                  <a:gd name="T18" fmla="*/ 93 w 199"/>
                  <a:gd name="T19" fmla="*/ 234 h 234"/>
                  <a:gd name="T20" fmla="*/ 199 w 199"/>
                  <a:gd name="T21" fmla="*/ 151 h 234"/>
                  <a:gd name="T22" fmla="*/ 191 w 199"/>
                  <a:gd name="T23" fmla="*/ 148 h 234"/>
                  <a:gd name="T24" fmla="*/ 37 w 199"/>
                  <a:gd name="T25" fmla="*/ 75 h 234"/>
                  <a:gd name="T26" fmla="*/ 90 w 199"/>
                  <a:gd name="T27" fmla="*/ 18 h 234"/>
                  <a:gd name="T28" fmla="*/ 139 w 199"/>
                  <a:gd name="T29" fmla="*/ 75 h 234"/>
                  <a:gd name="T30" fmla="*/ 37 w 199"/>
                  <a:gd name="T31" fmla="*/ 7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4">
                    <a:moveTo>
                      <a:pt x="191" y="148"/>
                    </a:moveTo>
                    <a:cubicBezTo>
                      <a:pt x="167" y="186"/>
                      <a:pt x="146" y="200"/>
                      <a:pt x="114" y="200"/>
                    </a:cubicBezTo>
                    <a:cubicBezTo>
                      <a:pt x="85" y="200"/>
                      <a:pt x="64" y="186"/>
                      <a:pt x="49" y="157"/>
                    </a:cubicBezTo>
                    <a:cubicBezTo>
                      <a:pt x="40" y="138"/>
                      <a:pt x="37" y="122"/>
                      <a:pt x="36" y="91"/>
                    </a:cubicBezTo>
                    <a:lnTo>
                      <a:pt x="189" y="91"/>
                    </a:lnTo>
                    <a:cubicBezTo>
                      <a:pt x="185" y="59"/>
                      <a:pt x="181" y="44"/>
                      <a:pt x="168" y="28"/>
                    </a:cubicBezTo>
                    <a:cubicBezTo>
                      <a:pt x="153" y="11"/>
                      <a:pt x="130" y="0"/>
                      <a:pt x="104" y="0"/>
                    </a:cubicBezTo>
                    <a:cubicBezTo>
                      <a:pt x="79" y="0"/>
                      <a:pt x="56" y="9"/>
                      <a:pt x="37" y="26"/>
                    </a:cubicBezTo>
                    <a:cubicBezTo>
                      <a:pt x="13" y="46"/>
                      <a:pt x="0" y="82"/>
                      <a:pt x="0" y="123"/>
                    </a:cubicBezTo>
                    <a:cubicBezTo>
                      <a:pt x="0" y="192"/>
                      <a:pt x="36" y="234"/>
                      <a:pt x="93" y="234"/>
                    </a:cubicBezTo>
                    <a:cubicBezTo>
                      <a:pt x="141" y="234"/>
                      <a:pt x="178" y="205"/>
                      <a:pt x="199" y="151"/>
                    </a:cubicBezTo>
                    <a:lnTo>
                      <a:pt x="191" y="148"/>
                    </a:lnTo>
                    <a:close/>
                    <a:moveTo>
                      <a:pt x="37" y="75"/>
                    </a:moveTo>
                    <a:cubicBezTo>
                      <a:pt x="42" y="36"/>
                      <a:pt x="59" y="18"/>
                      <a:pt x="90" y="18"/>
                    </a:cubicBezTo>
                    <a:cubicBezTo>
                      <a:pt x="120" y="18"/>
                      <a:pt x="132" y="32"/>
                      <a:pt x="139" y="75"/>
                    </a:cubicBezTo>
                    <a:lnTo>
                      <a:pt x="37" y="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0" name="Freeform 416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1752601" y="2854325"/>
                <a:ext cx="87313" cy="195262"/>
              </a:xfrm>
              <a:custGeom>
                <a:avLst/>
                <a:gdLst>
                  <a:gd name="T0" fmla="*/ 121 w 133"/>
                  <a:gd name="T1" fmla="*/ 64 h 293"/>
                  <a:gd name="T2" fmla="*/ 71 w 133"/>
                  <a:gd name="T3" fmla="*/ 64 h 293"/>
                  <a:gd name="T4" fmla="*/ 71 w 133"/>
                  <a:gd name="T5" fmla="*/ 6 h 293"/>
                  <a:gd name="T6" fmla="*/ 67 w 133"/>
                  <a:gd name="T7" fmla="*/ 0 h 293"/>
                  <a:gd name="T8" fmla="*/ 57 w 133"/>
                  <a:gd name="T9" fmla="*/ 14 h 293"/>
                  <a:gd name="T10" fmla="*/ 9 w 133"/>
                  <a:gd name="T11" fmla="*/ 67 h 293"/>
                  <a:gd name="T12" fmla="*/ 0 w 133"/>
                  <a:gd name="T13" fmla="*/ 77 h 293"/>
                  <a:gd name="T14" fmla="*/ 2 w 133"/>
                  <a:gd name="T15" fmla="*/ 80 h 293"/>
                  <a:gd name="T16" fmla="*/ 29 w 133"/>
                  <a:gd name="T17" fmla="*/ 80 h 293"/>
                  <a:gd name="T18" fmla="*/ 29 w 133"/>
                  <a:gd name="T19" fmla="*/ 230 h 293"/>
                  <a:gd name="T20" fmla="*/ 73 w 133"/>
                  <a:gd name="T21" fmla="*/ 293 h 293"/>
                  <a:gd name="T22" fmla="*/ 133 w 133"/>
                  <a:gd name="T23" fmla="*/ 256 h 293"/>
                  <a:gd name="T24" fmla="*/ 126 w 133"/>
                  <a:gd name="T25" fmla="*/ 250 h 293"/>
                  <a:gd name="T26" fmla="*/ 96 w 133"/>
                  <a:gd name="T27" fmla="*/ 268 h 293"/>
                  <a:gd name="T28" fmla="*/ 71 w 133"/>
                  <a:gd name="T29" fmla="*/ 223 h 293"/>
                  <a:gd name="T30" fmla="*/ 71 w 133"/>
                  <a:gd name="T31" fmla="*/ 80 h 293"/>
                  <a:gd name="T32" fmla="*/ 121 w 133"/>
                  <a:gd name="T33" fmla="*/ 80 h 293"/>
                  <a:gd name="T34" fmla="*/ 121 w 133"/>
                  <a:gd name="T35" fmla="*/ 64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3" h="293">
                    <a:moveTo>
                      <a:pt x="121" y="64"/>
                    </a:moveTo>
                    <a:lnTo>
                      <a:pt x="71" y="64"/>
                    </a:lnTo>
                    <a:lnTo>
                      <a:pt x="71" y="6"/>
                    </a:lnTo>
                    <a:cubicBezTo>
                      <a:pt x="71" y="1"/>
                      <a:pt x="70" y="0"/>
                      <a:pt x="67" y="0"/>
                    </a:cubicBezTo>
                    <a:cubicBezTo>
                      <a:pt x="64" y="4"/>
                      <a:pt x="61" y="9"/>
                      <a:pt x="57" y="14"/>
                    </a:cubicBezTo>
                    <a:cubicBezTo>
                      <a:pt x="38" y="41"/>
                      <a:pt x="17" y="65"/>
                      <a:pt x="9" y="67"/>
                    </a:cubicBezTo>
                    <a:cubicBezTo>
                      <a:pt x="3" y="71"/>
                      <a:pt x="0" y="74"/>
                      <a:pt x="0" y="77"/>
                    </a:cubicBezTo>
                    <a:cubicBezTo>
                      <a:pt x="0" y="78"/>
                      <a:pt x="1" y="79"/>
                      <a:pt x="2" y="80"/>
                    </a:cubicBezTo>
                    <a:lnTo>
                      <a:pt x="29" y="80"/>
                    </a:lnTo>
                    <a:lnTo>
                      <a:pt x="29" y="230"/>
                    </a:lnTo>
                    <a:cubicBezTo>
                      <a:pt x="29" y="272"/>
                      <a:pt x="44" y="293"/>
                      <a:pt x="73" y="293"/>
                    </a:cubicBezTo>
                    <a:cubicBezTo>
                      <a:pt x="97" y="293"/>
                      <a:pt x="116" y="281"/>
                      <a:pt x="133" y="256"/>
                    </a:cubicBezTo>
                    <a:lnTo>
                      <a:pt x="126" y="250"/>
                    </a:lnTo>
                    <a:cubicBezTo>
                      <a:pt x="116" y="263"/>
                      <a:pt x="107" y="268"/>
                      <a:pt x="96" y="268"/>
                    </a:cubicBezTo>
                    <a:cubicBezTo>
                      <a:pt x="78" y="268"/>
                      <a:pt x="71" y="254"/>
                      <a:pt x="71" y="223"/>
                    </a:cubicBezTo>
                    <a:lnTo>
                      <a:pt x="71" y="80"/>
                    </a:lnTo>
                    <a:lnTo>
                      <a:pt x="121" y="80"/>
                    </a:lnTo>
                    <a:lnTo>
                      <a:pt x="121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1" name="Freeform 417"/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1928813" y="2819400"/>
                <a:ext cx="269875" cy="227012"/>
              </a:xfrm>
              <a:custGeom>
                <a:avLst/>
                <a:gdLst>
                  <a:gd name="T0" fmla="*/ 229 w 411"/>
                  <a:gd name="T1" fmla="*/ 135 h 340"/>
                  <a:gd name="T2" fmla="*/ 187 w 411"/>
                  <a:gd name="T3" fmla="*/ 36 h 340"/>
                  <a:gd name="T4" fmla="*/ 184 w 411"/>
                  <a:gd name="T5" fmla="*/ 30 h 340"/>
                  <a:gd name="T6" fmla="*/ 214 w 411"/>
                  <a:gd name="T7" fmla="*/ 15 h 340"/>
                  <a:gd name="T8" fmla="*/ 224 w 411"/>
                  <a:gd name="T9" fmla="*/ 6 h 340"/>
                  <a:gd name="T10" fmla="*/ 216 w 411"/>
                  <a:gd name="T11" fmla="*/ 0 h 340"/>
                  <a:gd name="T12" fmla="*/ 153 w 411"/>
                  <a:gd name="T13" fmla="*/ 1 h 340"/>
                  <a:gd name="T14" fmla="*/ 97 w 411"/>
                  <a:gd name="T15" fmla="*/ 0 h 340"/>
                  <a:gd name="T16" fmla="*/ 88 w 411"/>
                  <a:gd name="T17" fmla="*/ 10 h 340"/>
                  <a:gd name="T18" fmla="*/ 100 w 411"/>
                  <a:gd name="T19" fmla="*/ 15 h 340"/>
                  <a:gd name="T20" fmla="*/ 137 w 411"/>
                  <a:gd name="T21" fmla="*/ 31 h 340"/>
                  <a:gd name="T22" fmla="*/ 196 w 411"/>
                  <a:gd name="T23" fmla="*/ 170 h 340"/>
                  <a:gd name="T24" fmla="*/ 91 w 411"/>
                  <a:gd name="T25" fmla="*/ 284 h 340"/>
                  <a:gd name="T26" fmla="*/ 84 w 411"/>
                  <a:gd name="T27" fmla="*/ 289 h 340"/>
                  <a:gd name="T28" fmla="*/ 11 w 411"/>
                  <a:gd name="T29" fmla="*/ 325 h 340"/>
                  <a:gd name="T30" fmla="*/ 0 w 411"/>
                  <a:gd name="T31" fmla="*/ 335 h 340"/>
                  <a:gd name="T32" fmla="*/ 7 w 411"/>
                  <a:gd name="T33" fmla="*/ 340 h 340"/>
                  <a:gd name="T34" fmla="*/ 54 w 411"/>
                  <a:gd name="T35" fmla="*/ 339 h 340"/>
                  <a:gd name="T36" fmla="*/ 109 w 411"/>
                  <a:gd name="T37" fmla="*/ 340 h 340"/>
                  <a:gd name="T38" fmla="*/ 118 w 411"/>
                  <a:gd name="T39" fmla="*/ 330 h 340"/>
                  <a:gd name="T40" fmla="*/ 112 w 411"/>
                  <a:gd name="T41" fmla="*/ 325 h 340"/>
                  <a:gd name="T42" fmla="*/ 92 w 411"/>
                  <a:gd name="T43" fmla="*/ 310 h 340"/>
                  <a:gd name="T44" fmla="*/ 106 w 411"/>
                  <a:gd name="T45" fmla="*/ 287 h 340"/>
                  <a:gd name="T46" fmla="*/ 157 w 411"/>
                  <a:gd name="T47" fmla="*/ 233 h 340"/>
                  <a:gd name="T48" fmla="*/ 202 w 411"/>
                  <a:gd name="T49" fmla="*/ 184 h 340"/>
                  <a:gd name="T50" fmla="*/ 252 w 411"/>
                  <a:gd name="T51" fmla="*/ 304 h 340"/>
                  <a:gd name="T52" fmla="*/ 255 w 411"/>
                  <a:gd name="T53" fmla="*/ 311 h 340"/>
                  <a:gd name="T54" fmla="*/ 226 w 411"/>
                  <a:gd name="T55" fmla="*/ 325 h 340"/>
                  <a:gd name="T56" fmla="*/ 216 w 411"/>
                  <a:gd name="T57" fmla="*/ 334 h 340"/>
                  <a:gd name="T58" fmla="*/ 223 w 411"/>
                  <a:gd name="T59" fmla="*/ 340 h 340"/>
                  <a:gd name="T60" fmla="*/ 286 w 411"/>
                  <a:gd name="T61" fmla="*/ 339 h 340"/>
                  <a:gd name="T62" fmla="*/ 341 w 411"/>
                  <a:gd name="T63" fmla="*/ 340 h 340"/>
                  <a:gd name="T64" fmla="*/ 351 w 411"/>
                  <a:gd name="T65" fmla="*/ 331 h 340"/>
                  <a:gd name="T66" fmla="*/ 342 w 411"/>
                  <a:gd name="T67" fmla="*/ 325 h 340"/>
                  <a:gd name="T68" fmla="*/ 299 w 411"/>
                  <a:gd name="T69" fmla="*/ 303 h 340"/>
                  <a:gd name="T70" fmla="*/ 235 w 411"/>
                  <a:gd name="T71" fmla="*/ 149 h 340"/>
                  <a:gd name="T72" fmla="*/ 337 w 411"/>
                  <a:gd name="T73" fmla="*/ 41 h 340"/>
                  <a:gd name="T74" fmla="*/ 400 w 411"/>
                  <a:gd name="T75" fmla="*/ 15 h 340"/>
                  <a:gd name="T76" fmla="*/ 411 w 411"/>
                  <a:gd name="T77" fmla="*/ 5 h 340"/>
                  <a:gd name="T78" fmla="*/ 405 w 411"/>
                  <a:gd name="T79" fmla="*/ 0 h 340"/>
                  <a:gd name="T80" fmla="*/ 358 w 411"/>
                  <a:gd name="T81" fmla="*/ 1 h 340"/>
                  <a:gd name="T82" fmla="*/ 302 w 411"/>
                  <a:gd name="T83" fmla="*/ 0 h 340"/>
                  <a:gd name="T84" fmla="*/ 293 w 411"/>
                  <a:gd name="T85" fmla="*/ 10 h 340"/>
                  <a:gd name="T86" fmla="*/ 299 w 411"/>
                  <a:gd name="T87" fmla="*/ 15 h 340"/>
                  <a:gd name="T88" fmla="*/ 319 w 411"/>
                  <a:gd name="T89" fmla="*/ 31 h 340"/>
                  <a:gd name="T90" fmla="*/ 309 w 411"/>
                  <a:gd name="T91" fmla="*/ 49 h 340"/>
                  <a:gd name="T92" fmla="*/ 229 w 411"/>
                  <a:gd name="T93" fmla="*/ 135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0">
                    <a:moveTo>
                      <a:pt x="229" y="135"/>
                    </a:moveTo>
                    <a:lnTo>
                      <a:pt x="187" y="36"/>
                    </a:lnTo>
                    <a:cubicBezTo>
                      <a:pt x="185" y="32"/>
                      <a:pt x="184" y="30"/>
                      <a:pt x="184" y="30"/>
                    </a:cubicBezTo>
                    <a:cubicBezTo>
                      <a:pt x="184" y="27"/>
                      <a:pt x="193" y="17"/>
                      <a:pt x="214" y="15"/>
                    </a:cubicBezTo>
                    <a:cubicBezTo>
                      <a:pt x="219" y="15"/>
                      <a:pt x="224" y="14"/>
                      <a:pt x="224" y="6"/>
                    </a:cubicBezTo>
                    <a:cubicBezTo>
                      <a:pt x="224" y="0"/>
                      <a:pt x="218" y="0"/>
                      <a:pt x="216" y="0"/>
                    </a:cubicBezTo>
                    <a:cubicBezTo>
                      <a:pt x="196" y="0"/>
                      <a:pt x="174" y="1"/>
                      <a:pt x="153" y="1"/>
                    </a:cubicBezTo>
                    <a:cubicBezTo>
                      <a:pt x="141" y="1"/>
                      <a:pt x="110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5"/>
                      <a:pt x="93" y="15"/>
                      <a:pt x="100" y="15"/>
                    </a:cubicBezTo>
                    <a:cubicBezTo>
                      <a:pt x="130" y="15"/>
                      <a:pt x="133" y="20"/>
                      <a:pt x="137" y="31"/>
                    </a:cubicBezTo>
                    <a:lnTo>
                      <a:pt x="196" y="170"/>
                    </a:lnTo>
                    <a:lnTo>
                      <a:pt x="91" y="284"/>
                    </a:lnTo>
                    <a:lnTo>
                      <a:pt x="84" y="289"/>
                    </a:lnTo>
                    <a:cubicBezTo>
                      <a:pt x="60" y="316"/>
                      <a:pt x="37" y="323"/>
                      <a:pt x="11" y="325"/>
                    </a:cubicBezTo>
                    <a:cubicBezTo>
                      <a:pt x="5" y="325"/>
                      <a:pt x="0" y="325"/>
                      <a:pt x="0" y="335"/>
                    </a:cubicBezTo>
                    <a:cubicBezTo>
                      <a:pt x="0" y="335"/>
                      <a:pt x="0" y="340"/>
                      <a:pt x="7" y="340"/>
                    </a:cubicBezTo>
                    <a:cubicBezTo>
                      <a:pt x="22" y="340"/>
                      <a:pt x="38" y="339"/>
                      <a:pt x="54" y="339"/>
                    </a:cubicBezTo>
                    <a:cubicBezTo>
                      <a:pt x="72" y="339"/>
                      <a:pt x="91" y="340"/>
                      <a:pt x="109" y="340"/>
                    </a:cubicBezTo>
                    <a:cubicBezTo>
                      <a:pt x="112" y="340"/>
                      <a:pt x="118" y="340"/>
                      <a:pt x="118" y="330"/>
                    </a:cubicBezTo>
                    <a:cubicBezTo>
                      <a:pt x="118" y="325"/>
                      <a:pt x="113" y="325"/>
                      <a:pt x="112" y="325"/>
                    </a:cubicBezTo>
                    <a:cubicBezTo>
                      <a:pt x="108" y="324"/>
                      <a:pt x="92" y="323"/>
                      <a:pt x="92" y="310"/>
                    </a:cubicBezTo>
                    <a:cubicBezTo>
                      <a:pt x="92" y="302"/>
                      <a:pt x="100" y="294"/>
                      <a:pt x="106" y="287"/>
                    </a:cubicBezTo>
                    <a:lnTo>
                      <a:pt x="157" y="233"/>
                    </a:lnTo>
                    <a:lnTo>
                      <a:pt x="202" y="184"/>
                    </a:lnTo>
                    <a:lnTo>
                      <a:pt x="252" y="304"/>
                    </a:lnTo>
                    <a:cubicBezTo>
                      <a:pt x="254" y="309"/>
                      <a:pt x="255" y="310"/>
                      <a:pt x="255" y="311"/>
                    </a:cubicBezTo>
                    <a:cubicBezTo>
                      <a:pt x="255" y="315"/>
                      <a:pt x="245" y="323"/>
                      <a:pt x="226" y="325"/>
                    </a:cubicBezTo>
                    <a:cubicBezTo>
                      <a:pt x="220" y="325"/>
                      <a:pt x="216" y="326"/>
                      <a:pt x="216" y="334"/>
                    </a:cubicBezTo>
                    <a:cubicBezTo>
                      <a:pt x="216" y="340"/>
                      <a:pt x="221" y="340"/>
                      <a:pt x="223" y="340"/>
                    </a:cubicBezTo>
                    <a:cubicBezTo>
                      <a:pt x="237" y="340"/>
                      <a:pt x="272" y="339"/>
                      <a:pt x="286" y="339"/>
                    </a:cubicBezTo>
                    <a:cubicBezTo>
                      <a:pt x="298" y="339"/>
                      <a:pt x="329" y="340"/>
                      <a:pt x="341" y="340"/>
                    </a:cubicBezTo>
                    <a:cubicBezTo>
                      <a:pt x="345" y="340"/>
                      <a:pt x="351" y="340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8" y="324"/>
                      <a:pt x="307" y="323"/>
                      <a:pt x="299" y="303"/>
                    </a:cubicBezTo>
                    <a:cubicBezTo>
                      <a:pt x="279" y="257"/>
                      <a:pt x="246" y="179"/>
                      <a:pt x="235" y="149"/>
                    </a:cubicBezTo>
                    <a:cubicBezTo>
                      <a:pt x="268" y="114"/>
                      <a:pt x="321" y="55"/>
                      <a:pt x="337" y="41"/>
                    </a:cubicBezTo>
                    <a:cubicBezTo>
                      <a:pt x="351" y="29"/>
                      <a:pt x="370" y="17"/>
                      <a:pt x="400" y="15"/>
                    </a:cubicBezTo>
                    <a:cubicBezTo>
                      <a:pt x="407" y="15"/>
                      <a:pt x="411" y="15"/>
                      <a:pt x="411" y="5"/>
                    </a:cubicBezTo>
                    <a:cubicBezTo>
                      <a:pt x="411" y="5"/>
                      <a:pt x="411" y="0"/>
                      <a:pt x="405" y="0"/>
                    </a:cubicBezTo>
                    <a:cubicBezTo>
                      <a:pt x="390" y="0"/>
                      <a:pt x="373" y="1"/>
                      <a:pt x="358" y="1"/>
                    </a:cubicBezTo>
                    <a:cubicBezTo>
                      <a:pt x="339" y="1"/>
                      <a:pt x="320" y="0"/>
                      <a:pt x="302" y="0"/>
                    </a:cubicBezTo>
                    <a:cubicBezTo>
                      <a:pt x="299" y="0"/>
                      <a:pt x="293" y="0"/>
                      <a:pt x="293" y="10"/>
                    </a:cubicBezTo>
                    <a:cubicBezTo>
                      <a:pt x="293" y="13"/>
                      <a:pt x="295" y="15"/>
                      <a:pt x="299" y="15"/>
                    </a:cubicBezTo>
                    <a:cubicBezTo>
                      <a:pt x="303" y="16"/>
                      <a:pt x="319" y="17"/>
                      <a:pt x="319" y="31"/>
                    </a:cubicBezTo>
                    <a:cubicBezTo>
                      <a:pt x="319" y="38"/>
                      <a:pt x="313" y="44"/>
                      <a:pt x="309" y="49"/>
                    </a:cubicBezTo>
                    <a:lnTo>
                      <a:pt x="229" y="1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2" name="Freeform 418"/>
              <p:cNvSpPr>
                <a:spLocks noEditPoints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2327276" y="2924175"/>
                <a:ext cx="217488" cy="77787"/>
              </a:xfrm>
              <a:custGeom>
                <a:avLst/>
                <a:gdLst>
                  <a:gd name="T0" fmla="*/ 314 w 331"/>
                  <a:gd name="T1" fmla="*/ 20 h 117"/>
                  <a:gd name="T2" fmla="*/ 331 w 331"/>
                  <a:gd name="T3" fmla="*/ 10 h 117"/>
                  <a:gd name="T4" fmla="*/ 315 w 331"/>
                  <a:gd name="T5" fmla="*/ 0 h 117"/>
                  <a:gd name="T6" fmla="*/ 16 w 331"/>
                  <a:gd name="T7" fmla="*/ 0 h 117"/>
                  <a:gd name="T8" fmla="*/ 0 w 331"/>
                  <a:gd name="T9" fmla="*/ 10 h 117"/>
                  <a:gd name="T10" fmla="*/ 17 w 331"/>
                  <a:gd name="T11" fmla="*/ 20 h 117"/>
                  <a:gd name="T12" fmla="*/ 314 w 331"/>
                  <a:gd name="T13" fmla="*/ 20 h 117"/>
                  <a:gd name="T14" fmla="*/ 315 w 331"/>
                  <a:gd name="T15" fmla="*/ 117 h 117"/>
                  <a:gd name="T16" fmla="*/ 331 w 331"/>
                  <a:gd name="T17" fmla="*/ 107 h 117"/>
                  <a:gd name="T18" fmla="*/ 314 w 331"/>
                  <a:gd name="T19" fmla="*/ 97 h 117"/>
                  <a:gd name="T20" fmla="*/ 17 w 331"/>
                  <a:gd name="T21" fmla="*/ 97 h 117"/>
                  <a:gd name="T22" fmla="*/ 0 w 331"/>
                  <a:gd name="T23" fmla="*/ 107 h 117"/>
                  <a:gd name="T24" fmla="*/ 16 w 331"/>
                  <a:gd name="T25" fmla="*/ 117 h 117"/>
                  <a:gd name="T26" fmla="*/ 315 w 331"/>
                  <a:gd name="T2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1" h="117">
                    <a:moveTo>
                      <a:pt x="314" y="20"/>
                    </a:moveTo>
                    <a:cubicBezTo>
                      <a:pt x="322" y="20"/>
                      <a:pt x="331" y="20"/>
                      <a:pt x="331" y="10"/>
                    </a:cubicBezTo>
                    <a:cubicBezTo>
                      <a:pt x="331" y="0"/>
                      <a:pt x="322" y="0"/>
                      <a:pt x="315" y="0"/>
                    </a:cubicBezTo>
                    <a:lnTo>
                      <a:pt x="16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314" y="20"/>
                    </a:lnTo>
                    <a:close/>
                    <a:moveTo>
                      <a:pt x="315" y="117"/>
                    </a:moveTo>
                    <a:cubicBezTo>
                      <a:pt x="322" y="117"/>
                      <a:pt x="331" y="117"/>
                      <a:pt x="331" y="107"/>
                    </a:cubicBezTo>
                    <a:cubicBezTo>
                      <a:pt x="331" y="97"/>
                      <a:pt x="322" y="97"/>
                      <a:pt x="314" y="97"/>
                    </a:cubicBezTo>
                    <a:lnTo>
                      <a:pt x="17" y="97"/>
                    </a:lnTo>
                    <a:cubicBezTo>
                      <a:pt x="9" y="97"/>
                      <a:pt x="0" y="97"/>
                      <a:pt x="0" y="107"/>
                    </a:cubicBezTo>
                    <a:cubicBezTo>
                      <a:pt x="0" y="117"/>
                      <a:pt x="9" y="117"/>
                      <a:pt x="16" y="117"/>
                    </a:cubicBezTo>
                    <a:lnTo>
                      <a:pt x="315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3" name="Freeform 419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2671763" y="2798763"/>
                <a:ext cx="309563" cy="330200"/>
              </a:xfrm>
              <a:custGeom>
                <a:avLst/>
                <a:gdLst>
                  <a:gd name="T0" fmla="*/ 182 w 470"/>
                  <a:gd name="T1" fmla="*/ 266 h 499"/>
                  <a:gd name="T2" fmla="*/ 5 w 470"/>
                  <a:gd name="T3" fmla="*/ 485 h 499"/>
                  <a:gd name="T4" fmla="*/ 0 w 470"/>
                  <a:gd name="T5" fmla="*/ 493 h 499"/>
                  <a:gd name="T6" fmla="*/ 14 w 470"/>
                  <a:gd name="T7" fmla="*/ 499 h 499"/>
                  <a:gd name="T8" fmla="*/ 427 w 470"/>
                  <a:gd name="T9" fmla="*/ 499 h 499"/>
                  <a:gd name="T10" fmla="*/ 470 w 470"/>
                  <a:gd name="T11" fmla="*/ 374 h 499"/>
                  <a:gd name="T12" fmla="*/ 457 w 470"/>
                  <a:gd name="T13" fmla="*/ 374 h 499"/>
                  <a:gd name="T14" fmla="*/ 369 w 470"/>
                  <a:gd name="T15" fmla="*/ 457 h 499"/>
                  <a:gd name="T16" fmla="*/ 253 w 470"/>
                  <a:gd name="T17" fmla="*/ 471 h 499"/>
                  <a:gd name="T18" fmla="*/ 42 w 470"/>
                  <a:gd name="T19" fmla="*/ 471 h 499"/>
                  <a:gd name="T20" fmla="*/ 215 w 470"/>
                  <a:gd name="T21" fmla="*/ 257 h 499"/>
                  <a:gd name="T22" fmla="*/ 219 w 470"/>
                  <a:gd name="T23" fmla="*/ 249 h 499"/>
                  <a:gd name="T24" fmla="*/ 216 w 470"/>
                  <a:gd name="T25" fmla="*/ 242 h 499"/>
                  <a:gd name="T26" fmla="*/ 53 w 470"/>
                  <a:gd name="T27" fmla="*/ 20 h 499"/>
                  <a:gd name="T28" fmla="*/ 251 w 470"/>
                  <a:gd name="T29" fmla="*/ 20 h 499"/>
                  <a:gd name="T30" fmla="*/ 457 w 470"/>
                  <a:gd name="T31" fmla="*/ 117 h 499"/>
                  <a:gd name="T32" fmla="*/ 470 w 470"/>
                  <a:gd name="T33" fmla="*/ 117 h 499"/>
                  <a:gd name="T34" fmla="*/ 427 w 470"/>
                  <a:gd name="T35" fmla="*/ 0 h 499"/>
                  <a:gd name="T36" fmla="*/ 14 w 470"/>
                  <a:gd name="T37" fmla="*/ 0 h 499"/>
                  <a:gd name="T38" fmla="*/ 0 w 470"/>
                  <a:gd name="T39" fmla="*/ 16 h 499"/>
                  <a:gd name="T40" fmla="*/ 182 w 470"/>
                  <a:gd name="T41" fmla="*/ 266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70" h="499">
                    <a:moveTo>
                      <a:pt x="182" y="266"/>
                    </a:moveTo>
                    <a:lnTo>
                      <a:pt x="5" y="485"/>
                    </a:lnTo>
                    <a:cubicBezTo>
                      <a:pt x="1" y="490"/>
                      <a:pt x="0" y="491"/>
                      <a:pt x="0" y="493"/>
                    </a:cubicBezTo>
                    <a:cubicBezTo>
                      <a:pt x="0" y="499"/>
                      <a:pt x="5" y="499"/>
                      <a:pt x="14" y="499"/>
                    </a:cubicBezTo>
                    <a:lnTo>
                      <a:pt x="427" y="499"/>
                    </a:lnTo>
                    <a:lnTo>
                      <a:pt x="470" y="374"/>
                    </a:lnTo>
                    <a:lnTo>
                      <a:pt x="457" y="374"/>
                    </a:lnTo>
                    <a:cubicBezTo>
                      <a:pt x="445" y="412"/>
                      <a:pt x="412" y="442"/>
                      <a:pt x="369" y="457"/>
                    </a:cubicBezTo>
                    <a:cubicBezTo>
                      <a:pt x="361" y="459"/>
                      <a:pt x="327" y="471"/>
                      <a:pt x="253" y="471"/>
                    </a:cubicBezTo>
                    <a:lnTo>
                      <a:pt x="42" y="471"/>
                    </a:lnTo>
                    <a:lnTo>
                      <a:pt x="215" y="257"/>
                    </a:lnTo>
                    <a:cubicBezTo>
                      <a:pt x="218" y="253"/>
                      <a:pt x="219" y="251"/>
                      <a:pt x="219" y="249"/>
                    </a:cubicBezTo>
                    <a:cubicBezTo>
                      <a:pt x="219" y="247"/>
                      <a:pt x="219" y="247"/>
                      <a:pt x="216" y="242"/>
                    </a:cubicBezTo>
                    <a:lnTo>
                      <a:pt x="53" y="20"/>
                    </a:lnTo>
                    <a:lnTo>
                      <a:pt x="251" y="20"/>
                    </a:lnTo>
                    <a:cubicBezTo>
                      <a:pt x="308" y="20"/>
                      <a:pt x="422" y="23"/>
                      <a:pt x="457" y="117"/>
                    </a:cubicBezTo>
                    <a:lnTo>
                      <a:pt x="470" y="117"/>
                    </a:lnTo>
                    <a:lnTo>
                      <a:pt x="427" y="0"/>
                    </a:lnTo>
                    <a:lnTo>
                      <a:pt x="14" y="0"/>
                    </a:lnTo>
                    <a:cubicBezTo>
                      <a:pt x="0" y="0"/>
                      <a:pt x="0" y="0"/>
                      <a:pt x="0" y="16"/>
                    </a:cubicBezTo>
                    <a:lnTo>
                      <a:pt x="182" y="26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4" name="Freeform 420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3009901" y="2778125"/>
                <a:ext cx="139700" cy="104775"/>
              </a:xfrm>
              <a:custGeom>
                <a:avLst/>
                <a:gdLst>
                  <a:gd name="T0" fmla="*/ 26 w 213"/>
                  <a:gd name="T1" fmla="*/ 132 h 158"/>
                  <a:gd name="T2" fmla="*/ 23 w 213"/>
                  <a:gd name="T3" fmla="*/ 146 h 158"/>
                  <a:gd name="T4" fmla="*/ 35 w 213"/>
                  <a:gd name="T5" fmla="*/ 158 h 158"/>
                  <a:gd name="T6" fmla="*/ 48 w 213"/>
                  <a:gd name="T7" fmla="*/ 150 h 158"/>
                  <a:gd name="T8" fmla="*/ 54 w 213"/>
                  <a:gd name="T9" fmla="*/ 128 h 158"/>
                  <a:gd name="T10" fmla="*/ 62 w 213"/>
                  <a:gd name="T11" fmla="*/ 97 h 158"/>
                  <a:gd name="T12" fmla="*/ 68 w 213"/>
                  <a:gd name="T13" fmla="*/ 74 h 158"/>
                  <a:gd name="T14" fmla="*/ 83 w 213"/>
                  <a:gd name="T15" fmla="*/ 42 h 158"/>
                  <a:gd name="T16" fmla="*/ 135 w 213"/>
                  <a:gd name="T17" fmla="*/ 10 h 158"/>
                  <a:gd name="T18" fmla="*/ 156 w 213"/>
                  <a:gd name="T19" fmla="*/ 34 h 158"/>
                  <a:gd name="T20" fmla="*/ 135 w 213"/>
                  <a:gd name="T21" fmla="*/ 109 h 158"/>
                  <a:gd name="T22" fmla="*/ 130 w 213"/>
                  <a:gd name="T23" fmla="*/ 128 h 158"/>
                  <a:gd name="T24" fmla="*/ 163 w 213"/>
                  <a:gd name="T25" fmla="*/ 158 h 158"/>
                  <a:gd name="T26" fmla="*/ 213 w 213"/>
                  <a:gd name="T27" fmla="*/ 104 h 158"/>
                  <a:gd name="T28" fmla="*/ 207 w 213"/>
                  <a:gd name="T29" fmla="*/ 100 h 158"/>
                  <a:gd name="T30" fmla="*/ 201 w 213"/>
                  <a:gd name="T31" fmla="*/ 106 h 158"/>
                  <a:gd name="T32" fmla="*/ 164 w 213"/>
                  <a:gd name="T33" fmla="*/ 148 h 158"/>
                  <a:gd name="T34" fmla="*/ 155 w 213"/>
                  <a:gd name="T35" fmla="*/ 136 h 158"/>
                  <a:gd name="T36" fmla="*/ 163 w 213"/>
                  <a:gd name="T37" fmla="*/ 107 h 158"/>
                  <a:gd name="T38" fmla="*/ 182 w 213"/>
                  <a:gd name="T39" fmla="*/ 40 h 158"/>
                  <a:gd name="T40" fmla="*/ 136 w 213"/>
                  <a:gd name="T41" fmla="*/ 0 h 158"/>
                  <a:gd name="T42" fmla="*/ 77 w 213"/>
                  <a:gd name="T43" fmla="*/ 32 h 158"/>
                  <a:gd name="T44" fmla="*/ 40 w 213"/>
                  <a:gd name="T45" fmla="*/ 0 h 158"/>
                  <a:gd name="T46" fmla="*/ 13 w 213"/>
                  <a:gd name="T47" fmla="*/ 19 h 158"/>
                  <a:gd name="T48" fmla="*/ 0 w 213"/>
                  <a:gd name="T49" fmla="*/ 54 h 158"/>
                  <a:gd name="T50" fmla="*/ 6 w 213"/>
                  <a:gd name="T51" fmla="*/ 58 h 158"/>
                  <a:gd name="T52" fmla="*/ 14 w 213"/>
                  <a:gd name="T53" fmla="*/ 48 h 158"/>
                  <a:gd name="T54" fmla="*/ 39 w 213"/>
                  <a:gd name="T55" fmla="*/ 10 h 158"/>
                  <a:gd name="T56" fmla="*/ 51 w 213"/>
                  <a:gd name="T57" fmla="*/ 27 h 158"/>
                  <a:gd name="T58" fmla="*/ 45 w 213"/>
                  <a:gd name="T59" fmla="*/ 56 h 158"/>
                  <a:gd name="T60" fmla="*/ 37 w 213"/>
                  <a:gd name="T61" fmla="*/ 87 h 158"/>
                  <a:gd name="T62" fmla="*/ 26 w 213"/>
                  <a:gd name="T63" fmla="*/ 13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3" h="158">
                    <a:moveTo>
                      <a:pt x="26" y="132"/>
                    </a:moveTo>
                    <a:cubicBezTo>
                      <a:pt x="25" y="137"/>
                      <a:pt x="23" y="145"/>
                      <a:pt x="23" y="146"/>
                    </a:cubicBezTo>
                    <a:cubicBezTo>
                      <a:pt x="23" y="154"/>
                      <a:pt x="29" y="158"/>
                      <a:pt x="35" y="158"/>
                    </a:cubicBezTo>
                    <a:cubicBezTo>
                      <a:pt x="41" y="158"/>
                      <a:pt x="46" y="153"/>
                      <a:pt x="48" y="150"/>
                    </a:cubicBezTo>
                    <a:cubicBezTo>
                      <a:pt x="50" y="147"/>
                      <a:pt x="53" y="136"/>
                      <a:pt x="54" y="128"/>
                    </a:cubicBezTo>
                    <a:cubicBezTo>
                      <a:pt x="56" y="122"/>
                      <a:pt x="60" y="106"/>
                      <a:pt x="62" y="97"/>
                    </a:cubicBezTo>
                    <a:cubicBezTo>
                      <a:pt x="64" y="89"/>
                      <a:pt x="66" y="82"/>
                      <a:pt x="68" y="74"/>
                    </a:cubicBezTo>
                    <a:cubicBezTo>
                      <a:pt x="72" y="59"/>
                      <a:pt x="73" y="56"/>
                      <a:pt x="83" y="42"/>
                    </a:cubicBezTo>
                    <a:cubicBezTo>
                      <a:pt x="92" y="28"/>
                      <a:pt x="109" y="10"/>
                      <a:pt x="135" y="10"/>
                    </a:cubicBezTo>
                    <a:cubicBezTo>
                      <a:pt x="155" y="10"/>
                      <a:pt x="156" y="28"/>
                      <a:pt x="156" y="34"/>
                    </a:cubicBezTo>
                    <a:cubicBezTo>
                      <a:pt x="156" y="55"/>
                      <a:pt x="141" y="94"/>
                      <a:pt x="135" y="109"/>
                    </a:cubicBezTo>
                    <a:cubicBezTo>
                      <a:pt x="131" y="119"/>
                      <a:pt x="130" y="122"/>
                      <a:pt x="130" y="128"/>
                    </a:cubicBezTo>
                    <a:cubicBezTo>
                      <a:pt x="130" y="146"/>
                      <a:pt x="145" y="158"/>
                      <a:pt x="163" y="158"/>
                    </a:cubicBezTo>
                    <a:cubicBezTo>
                      <a:pt x="198" y="158"/>
                      <a:pt x="213" y="109"/>
                      <a:pt x="213" y="104"/>
                    </a:cubicBezTo>
                    <a:cubicBezTo>
                      <a:pt x="213" y="100"/>
                      <a:pt x="209" y="100"/>
                      <a:pt x="207" y="100"/>
                    </a:cubicBezTo>
                    <a:cubicBezTo>
                      <a:pt x="203" y="100"/>
                      <a:pt x="202" y="102"/>
                      <a:pt x="201" y="106"/>
                    </a:cubicBezTo>
                    <a:cubicBezTo>
                      <a:pt x="193" y="133"/>
                      <a:pt x="178" y="148"/>
                      <a:pt x="164" y="148"/>
                    </a:cubicBezTo>
                    <a:cubicBezTo>
                      <a:pt x="157" y="148"/>
                      <a:pt x="155" y="143"/>
                      <a:pt x="155" y="136"/>
                    </a:cubicBezTo>
                    <a:cubicBezTo>
                      <a:pt x="155" y="128"/>
                      <a:pt x="157" y="123"/>
                      <a:pt x="163" y="107"/>
                    </a:cubicBezTo>
                    <a:cubicBezTo>
                      <a:pt x="167" y="97"/>
                      <a:pt x="182" y="60"/>
                      <a:pt x="182" y="40"/>
                    </a:cubicBezTo>
                    <a:cubicBezTo>
                      <a:pt x="182" y="6"/>
                      <a:pt x="155" y="0"/>
                      <a:pt x="136" y="0"/>
                    </a:cubicBezTo>
                    <a:cubicBezTo>
                      <a:pt x="107" y="0"/>
                      <a:pt x="88" y="18"/>
                      <a:pt x="77" y="32"/>
                    </a:cubicBezTo>
                    <a:cubicBezTo>
                      <a:pt x="75" y="8"/>
                      <a:pt x="54" y="0"/>
                      <a:pt x="40" y="0"/>
                    </a:cubicBezTo>
                    <a:cubicBezTo>
                      <a:pt x="25" y="0"/>
                      <a:pt x="17" y="11"/>
                      <a:pt x="13" y="19"/>
                    </a:cubicBezTo>
                    <a:cubicBezTo>
                      <a:pt x="5" y="32"/>
                      <a:pt x="0" y="52"/>
                      <a:pt x="0" y="54"/>
                    </a:cubicBezTo>
                    <a:cubicBezTo>
                      <a:pt x="0" y="58"/>
                      <a:pt x="5" y="58"/>
                      <a:pt x="6" y="58"/>
                    </a:cubicBezTo>
                    <a:cubicBezTo>
                      <a:pt x="11" y="58"/>
                      <a:pt x="11" y="57"/>
                      <a:pt x="14" y="48"/>
                    </a:cubicBezTo>
                    <a:cubicBezTo>
                      <a:pt x="19" y="27"/>
                      <a:pt x="25" y="10"/>
                      <a:pt x="39" y="10"/>
                    </a:cubicBezTo>
                    <a:cubicBezTo>
                      <a:pt x="48" y="10"/>
                      <a:pt x="51" y="18"/>
                      <a:pt x="51" y="27"/>
                    </a:cubicBezTo>
                    <a:cubicBezTo>
                      <a:pt x="51" y="34"/>
                      <a:pt x="47" y="47"/>
                      <a:pt x="45" y="56"/>
                    </a:cubicBezTo>
                    <a:cubicBezTo>
                      <a:pt x="43" y="65"/>
                      <a:pt x="39" y="80"/>
                      <a:pt x="37" y="87"/>
                    </a:cubicBezTo>
                    <a:lnTo>
                      <a:pt x="26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5" name="Freeform 421"/>
              <p:cNvSpPr>
                <a:spLocks noEditPoints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3009901" y="2992438"/>
                <a:ext cx="69850" cy="155575"/>
              </a:xfrm>
              <a:custGeom>
                <a:avLst/>
                <a:gdLst>
                  <a:gd name="T0" fmla="*/ 97 w 106"/>
                  <a:gd name="T1" fmla="*/ 13 h 234"/>
                  <a:gd name="T2" fmla="*/ 83 w 106"/>
                  <a:gd name="T3" fmla="*/ 0 h 234"/>
                  <a:gd name="T4" fmla="*/ 63 w 106"/>
                  <a:gd name="T5" fmla="*/ 19 h 234"/>
                  <a:gd name="T6" fmla="*/ 77 w 106"/>
                  <a:gd name="T7" fmla="*/ 32 h 234"/>
                  <a:gd name="T8" fmla="*/ 97 w 106"/>
                  <a:gd name="T9" fmla="*/ 13 h 234"/>
                  <a:gd name="T10" fmla="*/ 25 w 106"/>
                  <a:gd name="T11" fmla="*/ 190 h 234"/>
                  <a:gd name="T12" fmla="*/ 22 w 106"/>
                  <a:gd name="T13" fmla="*/ 205 h 234"/>
                  <a:gd name="T14" fmla="*/ 55 w 106"/>
                  <a:gd name="T15" fmla="*/ 234 h 234"/>
                  <a:gd name="T16" fmla="*/ 106 w 106"/>
                  <a:gd name="T17" fmla="*/ 181 h 234"/>
                  <a:gd name="T18" fmla="*/ 100 w 106"/>
                  <a:gd name="T19" fmla="*/ 177 h 234"/>
                  <a:gd name="T20" fmla="*/ 93 w 106"/>
                  <a:gd name="T21" fmla="*/ 182 h 234"/>
                  <a:gd name="T22" fmla="*/ 57 w 106"/>
                  <a:gd name="T23" fmla="*/ 225 h 234"/>
                  <a:gd name="T24" fmla="*/ 48 w 106"/>
                  <a:gd name="T25" fmla="*/ 212 h 234"/>
                  <a:gd name="T26" fmla="*/ 53 w 106"/>
                  <a:gd name="T27" fmla="*/ 190 h 234"/>
                  <a:gd name="T28" fmla="*/ 65 w 106"/>
                  <a:gd name="T29" fmla="*/ 162 h 234"/>
                  <a:gd name="T30" fmla="*/ 82 w 106"/>
                  <a:gd name="T31" fmla="*/ 118 h 234"/>
                  <a:gd name="T32" fmla="*/ 84 w 106"/>
                  <a:gd name="T33" fmla="*/ 107 h 234"/>
                  <a:gd name="T34" fmla="*/ 51 w 106"/>
                  <a:gd name="T35" fmla="*/ 77 h 234"/>
                  <a:gd name="T36" fmla="*/ 0 w 106"/>
                  <a:gd name="T37" fmla="*/ 131 h 234"/>
                  <a:gd name="T38" fmla="*/ 6 w 106"/>
                  <a:gd name="T39" fmla="*/ 135 h 234"/>
                  <a:gd name="T40" fmla="*/ 12 w 106"/>
                  <a:gd name="T41" fmla="*/ 129 h 234"/>
                  <a:gd name="T42" fmla="*/ 50 w 106"/>
                  <a:gd name="T43" fmla="*/ 87 h 234"/>
                  <a:gd name="T44" fmla="*/ 58 w 106"/>
                  <a:gd name="T45" fmla="*/ 99 h 234"/>
                  <a:gd name="T46" fmla="*/ 47 w 106"/>
                  <a:gd name="T47" fmla="*/ 134 h 234"/>
                  <a:gd name="T48" fmla="*/ 25 w 106"/>
                  <a:gd name="T49" fmla="*/ 19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234">
                    <a:moveTo>
                      <a:pt x="97" y="13"/>
                    </a:moveTo>
                    <a:cubicBezTo>
                      <a:pt x="97" y="7"/>
                      <a:pt x="92" y="0"/>
                      <a:pt x="83" y="0"/>
                    </a:cubicBezTo>
                    <a:cubicBezTo>
                      <a:pt x="73" y="0"/>
                      <a:pt x="63" y="9"/>
                      <a:pt x="63" y="19"/>
                    </a:cubicBezTo>
                    <a:cubicBezTo>
                      <a:pt x="63" y="25"/>
                      <a:pt x="68" y="32"/>
                      <a:pt x="77" y="32"/>
                    </a:cubicBezTo>
                    <a:cubicBezTo>
                      <a:pt x="87" y="32"/>
                      <a:pt x="97" y="22"/>
                      <a:pt x="97" y="13"/>
                    </a:cubicBezTo>
                    <a:close/>
                    <a:moveTo>
                      <a:pt x="25" y="190"/>
                    </a:moveTo>
                    <a:cubicBezTo>
                      <a:pt x="24" y="195"/>
                      <a:pt x="22" y="199"/>
                      <a:pt x="22" y="205"/>
                    </a:cubicBezTo>
                    <a:cubicBezTo>
                      <a:pt x="22" y="221"/>
                      <a:pt x="36" y="234"/>
                      <a:pt x="55" y="234"/>
                    </a:cubicBezTo>
                    <a:cubicBezTo>
                      <a:pt x="90" y="234"/>
                      <a:pt x="106" y="186"/>
                      <a:pt x="106" y="181"/>
                    </a:cubicBezTo>
                    <a:cubicBezTo>
                      <a:pt x="106" y="177"/>
                      <a:pt x="101" y="177"/>
                      <a:pt x="100" y="177"/>
                    </a:cubicBezTo>
                    <a:cubicBezTo>
                      <a:pt x="95" y="177"/>
                      <a:pt x="95" y="179"/>
                      <a:pt x="93" y="182"/>
                    </a:cubicBezTo>
                    <a:cubicBezTo>
                      <a:pt x="85" y="210"/>
                      <a:pt x="70" y="225"/>
                      <a:pt x="57" y="225"/>
                    </a:cubicBezTo>
                    <a:cubicBezTo>
                      <a:pt x="50" y="225"/>
                      <a:pt x="48" y="220"/>
                      <a:pt x="48" y="212"/>
                    </a:cubicBezTo>
                    <a:cubicBezTo>
                      <a:pt x="48" y="204"/>
                      <a:pt x="50" y="198"/>
                      <a:pt x="53" y="190"/>
                    </a:cubicBezTo>
                    <a:cubicBezTo>
                      <a:pt x="57" y="181"/>
                      <a:pt x="61" y="171"/>
                      <a:pt x="65" y="162"/>
                    </a:cubicBezTo>
                    <a:cubicBezTo>
                      <a:pt x="68" y="154"/>
                      <a:pt x="80" y="122"/>
                      <a:pt x="82" y="118"/>
                    </a:cubicBezTo>
                    <a:cubicBezTo>
                      <a:pt x="83" y="114"/>
                      <a:pt x="84" y="110"/>
                      <a:pt x="84" y="107"/>
                    </a:cubicBezTo>
                    <a:cubicBezTo>
                      <a:pt x="84" y="90"/>
                      <a:pt x="70" y="77"/>
                      <a:pt x="51" y="77"/>
                    </a:cubicBezTo>
                    <a:cubicBezTo>
                      <a:pt x="16" y="77"/>
                      <a:pt x="0" y="125"/>
                      <a:pt x="0" y="131"/>
                    </a:cubicBezTo>
                    <a:cubicBezTo>
                      <a:pt x="0" y="135"/>
                      <a:pt x="5" y="135"/>
                      <a:pt x="6" y="135"/>
                    </a:cubicBezTo>
                    <a:cubicBezTo>
                      <a:pt x="11" y="135"/>
                      <a:pt x="11" y="133"/>
                      <a:pt x="12" y="129"/>
                    </a:cubicBezTo>
                    <a:cubicBezTo>
                      <a:pt x="21" y="99"/>
                      <a:pt x="37" y="87"/>
                      <a:pt x="50" y="87"/>
                    </a:cubicBezTo>
                    <a:cubicBezTo>
                      <a:pt x="55" y="87"/>
                      <a:pt x="58" y="90"/>
                      <a:pt x="58" y="99"/>
                    </a:cubicBezTo>
                    <a:cubicBezTo>
                      <a:pt x="58" y="107"/>
                      <a:pt x="56" y="112"/>
                      <a:pt x="47" y="134"/>
                    </a:cubicBezTo>
                    <a:lnTo>
                      <a:pt x="25" y="1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6" name="Freeform 422"/>
              <p:cNvSpPr>
                <a:spLocks noEditPoint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3108326" y="3055938"/>
                <a:ext cx="168275" cy="61912"/>
              </a:xfrm>
              <a:custGeom>
                <a:avLst/>
                <a:gdLst>
                  <a:gd name="T0" fmla="*/ 243 w 257"/>
                  <a:gd name="T1" fmla="*/ 17 h 93"/>
                  <a:gd name="T2" fmla="*/ 257 w 257"/>
                  <a:gd name="T3" fmla="*/ 8 h 93"/>
                  <a:gd name="T4" fmla="*/ 244 w 257"/>
                  <a:gd name="T5" fmla="*/ 0 h 93"/>
                  <a:gd name="T6" fmla="*/ 13 w 257"/>
                  <a:gd name="T7" fmla="*/ 0 h 93"/>
                  <a:gd name="T8" fmla="*/ 0 w 257"/>
                  <a:gd name="T9" fmla="*/ 8 h 93"/>
                  <a:gd name="T10" fmla="*/ 13 w 257"/>
                  <a:gd name="T11" fmla="*/ 17 h 93"/>
                  <a:gd name="T12" fmla="*/ 243 w 257"/>
                  <a:gd name="T13" fmla="*/ 17 h 93"/>
                  <a:gd name="T14" fmla="*/ 244 w 257"/>
                  <a:gd name="T15" fmla="*/ 93 h 93"/>
                  <a:gd name="T16" fmla="*/ 257 w 257"/>
                  <a:gd name="T17" fmla="*/ 85 h 93"/>
                  <a:gd name="T18" fmla="*/ 243 w 257"/>
                  <a:gd name="T19" fmla="*/ 76 h 93"/>
                  <a:gd name="T20" fmla="*/ 13 w 257"/>
                  <a:gd name="T21" fmla="*/ 76 h 93"/>
                  <a:gd name="T22" fmla="*/ 0 w 257"/>
                  <a:gd name="T23" fmla="*/ 85 h 93"/>
                  <a:gd name="T24" fmla="*/ 13 w 257"/>
                  <a:gd name="T25" fmla="*/ 93 h 93"/>
                  <a:gd name="T26" fmla="*/ 244 w 257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7" h="93">
                    <a:moveTo>
                      <a:pt x="243" y="17"/>
                    </a:moveTo>
                    <a:cubicBezTo>
                      <a:pt x="249" y="17"/>
                      <a:pt x="257" y="17"/>
                      <a:pt x="257" y="8"/>
                    </a:cubicBezTo>
                    <a:cubicBezTo>
                      <a:pt x="257" y="0"/>
                      <a:pt x="248" y="0"/>
                      <a:pt x="244" y="0"/>
                    </a:cubicBezTo>
                    <a:lnTo>
                      <a:pt x="13" y="0"/>
                    </a:lnTo>
                    <a:cubicBezTo>
                      <a:pt x="8" y="0"/>
                      <a:pt x="0" y="0"/>
                      <a:pt x="0" y="8"/>
                    </a:cubicBezTo>
                    <a:cubicBezTo>
                      <a:pt x="0" y="17"/>
                      <a:pt x="8" y="17"/>
                      <a:pt x="13" y="17"/>
                    </a:cubicBezTo>
                    <a:lnTo>
                      <a:pt x="243" y="17"/>
                    </a:lnTo>
                    <a:close/>
                    <a:moveTo>
                      <a:pt x="244" y="93"/>
                    </a:moveTo>
                    <a:cubicBezTo>
                      <a:pt x="248" y="93"/>
                      <a:pt x="257" y="93"/>
                      <a:pt x="257" y="85"/>
                    </a:cubicBezTo>
                    <a:cubicBezTo>
                      <a:pt x="257" y="76"/>
                      <a:pt x="249" y="76"/>
                      <a:pt x="243" y="76"/>
                    </a:cubicBezTo>
                    <a:lnTo>
                      <a:pt x="13" y="76"/>
                    </a:lnTo>
                    <a:cubicBezTo>
                      <a:pt x="8" y="76"/>
                      <a:pt x="0" y="76"/>
                      <a:pt x="0" y="85"/>
                    </a:cubicBezTo>
                    <a:cubicBezTo>
                      <a:pt x="0" y="93"/>
                      <a:pt x="8" y="93"/>
                      <a:pt x="13" y="93"/>
                    </a:cubicBezTo>
                    <a:lnTo>
                      <a:pt x="244" y="9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7" name="Freeform 423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3317876" y="2990850"/>
                <a:ext cx="82550" cy="153987"/>
              </a:xfrm>
              <a:custGeom>
                <a:avLst/>
                <a:gdLst>
                  <a:gd name="T0" fmla="*/ 79 w 127"/>
                  <a:gd name="T1" fmla="*/ 10 h 232"/>
                  <a:gd name="T2" fmla="*/ 69 w 127"/>
                  <a:gd name="T3" fmla="*/ 0 h 232"/>
                  <a:gd name="T4" fmla="*/ 0 w 127"/>
                  <a:gd name="T5" fmla="*/ 23 h 232"/>
                  <a:gd name="T6" fmla="*/ 0 w 127"/>
                  <a:gd name="T7" fmla="*/ 35 h 232"/>
                  <a:gd name="T8" fmla="*/ 51 w 127"/>
                  <a:gd name="T9" fmla="*/ 26 h 232"/>
                  <a:gd name="T10" fmla="*/ 51 w 127"/>
                  <a:gd name="T11" fmla="*/ 203 h 232"/>
                  <a:gd name="T12" fmla="*/ 16 w 127"/>
                  <a:gd name="T13" fmla="*/ 219 h 232"/>
                  <a:gd name="T14" fmla="*/ 3 w 127"/>
                  <a:gd name="T15" fmla="*/ 219 h 232"/>
                  <a:gd name="T16" fmla="*/ 3 w 127"/>
                  <a:gd name="T17" fmla="*/ 232 h 232"/>
                  <a:gd name="T18" fmla="*/ 65 w 127"/>
                  <a:gd name="T19" fmla="*/ 231 h 232"/>
                  <a:gd name="T20" fmla="*/ 127 w 127"/>
                  <a:gd name="T21" fmla="*/ 232 h 232"/>
                  <a:gd name="T22" fmla="*/ 127 w 127"/>
                  <a:gd name="T23" fmla="*/ 219 h 232"/>
                  <a:gd name="T24" fmla="*/ 114 w 127"/>
                  <a:gd name="T25" fmla="*/ 219 h 232"/>
                  <a:gd name="T26" fmla="*/ 79 w 127"/>
                  <a:gd name="T27" fmla="*/ 203 h 232"/>
                  <a:gd name="T28" fmla="*/ 79 w 127"/>
                  <a:gd name="T29" fmla="*/ 1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2">
                    <a:moveTo>
                      <a:pt x="79" y="10"/>
                    </a:moveTo>
                    <a:cubicBezTo>
                      <a:pt x="79" y="1"/>
                      <a:pt x="79" y="0"/>
                      <a:pt x="69" y="0"/>
                    </a:cubicBezTo>
                    <a:cubicBezTo>
                      <a:pt x="47" y="22"/>
                      <a:pt x="15" y="23"/>
                      <a:pt x="0" y="23"/>
                    </a:cubicBezTo>
                    <a:lnTo>
                      <a:pt x="0" y="35"/>
                    </a:lnTo>
                    <a:cubicBezTo>
                      <a:pt x="9" y="35"/>
                      <a:pt x="32" y="35"/>
                      <a:pt x="51" y="26"/>
                    </a:cubicBezTo>
                    <a:lnTo>
                      <a:pt x="51" y="203"/>
                    </a:lnTo>
                    <a:cubicBezTo>
                      <a:pt x="51" y="215"/>
                      <a:pt x="51" y="219"/>
                      <a:pt x="16" y="219"/>
                    </a:cubicBezTo>
                    <a:lnTo>
                      <a:pt x="3" y="219"/>
                    </a:lnTo>
                    <a:lnTo>
                      <a:pt x="3" y="232"/>
                    </a:lnTo>
                    <a:cubicBezTo>
                      <a:pt x="9" y="232"/>
                      <a:pt x="52" y="231"/>
                      <a:pt x="65" y="231"/>
                    </a:cubicBezTo>
                    <a:cubicBezTo>
                      <a:pt x="76" y="231"/>
                      <a:pt x="120" y="232"/>
                      <a:pt x="127" y="232"/>
                    </a:cubicBezTo>
                    <a:lnTo>
                      <a:pt x="127" y="219"/>
                    </a:lnTo>
                    <a:lnTo>
                      <a:pt x="114" y="219"/>
                    </a:lnTo>
                    <a:cubicBezTo>
                      <a:pt x="79" y="219"/>
                      <a:pt x="79" y="215"/>
                      <a:pt x="79" y="203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8" name="Freeform 424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3502026" y="2819400"/>
                <a:ext cx="269875" cy="227012"/>
              </a:xfrm>
              <a:custGeom>
                <a:avLst/>
                <a:gdLst>
                  <a:gd name="T0" fmla="*/ 229 w 411"/>
                  <a:gd name="T1" fmla="*/ 135 h 340"/>
                  <a:gd name="T2" fmla="*/ 187 w 411"/>
                  <a:gd name="T3" fmla="*/ 36 h 340"/>
                  <a:gd name="T4" fmla="*/ 184 w 411"/>
                  <a:gd name="T5" fmla="*/ 30 h 340"/>
                  <a:gd name="T6" fmla="*/ 214 w 411"/>
                  <a:gd name="T7" fmla="*/ 15 h 340"/>
                  <a:gd name="T8" fmla="*/ 224 w 411"/>
                  <a:gd name="T9" fmla="*/ 6 h 340"/>
                  <a:gd name="T10" fmla="*/ 216 w 411"/>
                  <a:gd name="T11" fmla="*/ 0 h 340"/>
                  <a:gd name="T12" fmla="*/ 154 w 411"/>
                  <a:gd name="T13" fmla="*/ 1 h 340"/>
                  <a:gd name="T14" fmla="*/ 98 w 411"/>
                  <a:gd name="T15" fmla="*/ 0 h 340"/>
                  <a:gd name="T16" fmla="*/ 89 w 411"/>
                  <a:gd name="T17" fmla="*/ 10 h 340"/>
                  <a:gd name="T18" fmla="*/ 100 w 411"/>
                  <a:gd name="T19" fmla="*/ 15 h 340"/>
                  <a:gd name="T20" fmla="*/ 138 w 411"/>
                  <a:gd name="T21" fmla="*/ 31 h 340"/>
                  <a:gd name="T22" fmla="*/ 196 w 411"/>
                  <a:gd name="T23" fmla="*/ 170 h 340"/>
                  <a:gd name="T24" fmla="*/ 91 w 411"/>
                  <a:gd name="T25" fmla="*/ 284 h 340"/>
                  <a:gd name="T26" fmla="*/ 85 w 411"/>
                  <a:gd name="T27" fmla="*/ 289 h 340"/>
                  <a:gd name="T28" fmla="*/ 11 w 411"/>
                  <a:gd name="T29" fmla="*/ 325 h 340"/>
                  <a:gd name="T30" fmla="*/ 0 w 411"/>
                  <a:gd name="T31" fmla="*/ 335 h 340"/>
                  <a:gd name="T32" fmla="*/ 7 w 411"/>
                  <a:gd name="T33" fmla="*/ 340 h 340"/>
                  <a:gd name="T34" fmla="*/ 54 w 411"/>
                  <a:gd name="T35" fmla="*/ 339 h 340"/>
                  <a:gd name="T36" fmla="*/ 110 w 411"/>
                  <a:gd name="T37" fmla="*/ 340 h 340"/>
                  <a:gd name="T38" fmla="*/ 119 w 411"/>
                  <a:gd name="T39" fmla="*/ 330 h 340"/>
                  <a:gd name="T40" fmla="*/ 113 w 411"/>
                  <a:gd name="T41" fmla="*/ 325 h 340"/>
                  <a:gd name="T42" fmla="*/ 93 w 411"/>
                  <a:gd name="T43" fmla="*/ 310 h 340"/>
                  <a:gd name="T44" fmla="*/ 106 w 411"/>
                  <a:gd name="T45" fmla="*/ 287 h 340"/>
                  <a:gd name="T46" fmla="*/ 157 w 411"/>
                  <a:gd name="T47" fmla="*/ 233 h 340"/>
                  <a:gd name="T48" fmla="*/ 202 w 411"/>
                  <a:gd name="T49" fmla="*/ 184 h 340"/>
                  <a:gd name="T50" fmla="*/ 252 w 411"/>
                  <a:gd name="T51" fmla="*/ 304 h 340"/>
                  <a:gd name="T52" fmla="*/ 255 w 411"/>
                  <a:gd name="T53" fmla="*/ 311 h 340"/>
                  <a:gd name="T54" fmla="*/ 226 w 411"/>
                  <a:gd name="T55" fmla="*/ 325 h 340"/>
                  <a:gd name="T56" fmla="*/ 216 w 411"/>
                  <a:gd name="T57" fmla="*/ 334 h 340"/>
                  <a:gd name="T58" fmla="*/ 223 w 411"/>
                  <a:gd name="T59" fmla="*/ 340 h 340"/>
                  <a:gd name="T60" fmla="*/ 286 w 411"/>
                  <a:gd name="T61" fmla="*/ 339 h 340"/>
                  <a:gd name="T62" fmla="*/ 341 w 411"/>
                  <a:gd name="T63" fmla="*/ 340 h 340"/>
                  <a:gd name="T64" fmla="*/ 351 w 411"/>
                  <a:gd name="T65" fmla="*/ 331 h 340"/>
                  <a:gd name="T66" fmla="*/ 342 w 411"/>
                  <a:gd name="T67" fmla="*/ 325 h 340"/>
                  <a:gd name="T68" fmla="*/ 299 w 411"/>
                  <a:gd name="T69" fmla="*/ 303 h 340"/>
                  <a:gd name="T70" fmla="*/ 235 w 411"/>
                  <a:gd name="T71" fmla="*/ 149 h 340"/>
                  <a:gd name="T72" fmla="*/ 337 w 411"/>
                  <a:gd name="T73" fmla="*/ 41 h 340"/>
                  <a:gd name="T74" fmla="*/ 400 w 411"/>
                  <a:gd name="T75" fmla="*/ 15 h 340"/>
                  <a:gd name="T76" fmla="*/ 411 w 411"/>
                  <a:gd name="T77" fmla="*/ 5 h 340"/>
                  <a:gd name="T78" fmla="*/ 405 w 411"/>
                  <a:gd name="T79" fmla="*/ 0 h 340"/>
                  <a:gd name="T80" fmla="*/ 358 w 411"/>
                  <a:gd name="T81" fmla="*/ 1 h 340"/>
                  <a:gd name="T82" fmla="*/ 303 w 411"/>
                  <a:gd name="T83" fmla="*/ 0 h 340"/>
                  <a:gd name="T84" fmla="*/ 293 w 411"/>
                  <a:gd name="T85" fmla="*/ 10 h 340"/>
                  <a:gd name="T86" fmla="*/ 299 w 411"/>
                  <a:gd name="T87" fmla="*/ 15 h 340"/>
                  <a:gd name="T88" fmla="*/ 319 w 411"/>
                  <a:gd name="T89" fmla="*/ 31 h 340"/>
                  <a:gd name="T90" fmla="*/ 310 w 411"/>
                  <a:gd name="T91" fmla="*/ 49 h 340"/>
                  <a:gd name="T92" fmla="*/ 229 w 411"/>
                  <a:gd name="T93" fmla="*/ 135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0">
                    <a:moveTo>
                      <a:pt x="229" y="135"/>
                    </a:moveTo>
                    <a:lnTo>
                      <a:pt x="187" y="36"/>
                    </a:lnTo>
                    <a:cubicBezTo>
                      <a:pt x="185" y="32"/>
                      <a:pt x="184" y="30"/>
                      <a:pt x="184" y="30"/>
                    </a:cubicBezTo>
                    <a:cubicBezTo>
                      <a:pt x="184" y="27"/>
                      <a:pt x="193" y="17"/>
                      <a:pt x="214" y="15"/>
                    </a:cubicBezTo>
                    <a:cubicBezTo>
                      <a:pt x="219" y="15"/>
                      <a:pt x="224" y="14"/>
                      <a:pt x="224" y="6"/>
                    </a:cubicBezTo>
                    <a:cubicBezTo>
                      <a:pt x="224" y="0"/>
                      <a:pt x="218" y="0"/>
                      <a:pt x="216" y="0"/>
                    </a:cubicBezTo>
                    <a:cubicBezTo>
                      <a:pt x="196" y="0"/>
                      <a:pt x="174" y="1"/>
                      <a:pt x="154" y="1"/>
                    </a:cubicBezTo>
                    <a:cubicBezTo>
                      <a:pt x="141" y="1"/>
                      <a:pt x="110" y="0"/>
                      <a:pt x="98" y="0"/>
                    </a:cubicBezTo>
                    <a:cubicBezTo>
                      <a:pt x="95" y="0"/>
                      <a:pt x="89" y="0"/>
                      <a:pt x="89" y="10"/>
                    </a:cubicBezTo>
                    <a:cubicBezTo>
                      <a:pt x="89" y="15"/>
                      <a:pt x="94" y="15"/>
                      <a:pt x="100" y="15"/>
                    </a:cubicBezTo>
                    <a:cubicBezTo>
                      <a:pt x="130" y="15"/>
                      <a:pt x="133" y="20"/>
                      <a:pt x="138" y="31"/>
                    </a:cubicBezTo>
                    <a:lnTo>
                      <a:pt x="196" y="170"/>
                    </a:lnTo>
                    <a:lnTo>
                      <a:pt x="91" y="284"/>
                    </a:lnTo>
                    <a:lnTo>
                      <a:pt x="85" y="289"/>
                    </a:lnTo>
                    <a:cubicBezTo>
                      <a:pt x="60" y="316"/>
                      <a:pt x="37" y="323"/>
                      <a:pt x="11" y="325"/>
                    </a:cubicBezTo>
                    <a:cubicBezTo>
                      <a:pt x="5" y="325"/>
                      <a:pt x="0" y="325"/>
                      <a:pt x="0" y="335"/>
                    </a:cubicBezTo>
                    <a:cubicBezTo>
                      <a:pt x="0" y="335"/>
                      <a:pt x="0" y="340"/>
                      <a:pt x="7" y="340"/>
                    </a:cubicBezTo>
                    <a:cubicBezTo>
                      <a:pt x="22" y="340"/>
                      <a:pt x="38" y="339"/>
                      <a:pt x="54" y="339"/>
                    </a:cubicBezTo>
                    <a:cubicBezTo>
                      <a:pt x="72" y="339"/>
                      <a:pt x="92" y="340"/>
                      <a:pt x="110" y="340"/>
                    </a:cubicBezTo>
                    <a:cubicBezTo>
                      <a:pt x="113" y="340"/>
                      <a:pt x="119" y="340"/>
                      <a:pt x="119" y="330"/>
                    </a:cubicBezTo>
                    <a:cubicBezTo>
                      <a:pt x="119" y="325"/>
                      <a:pt x="114" y="325"/>
                      <a:pt x="113" y="325"/>
                    </a:cubicBezTo>
                    <a:cubicBezTo>
                      <a:pt x="108" y="324"/>
                      <a:pt x="93" y="323"/>
                      <a:pt x="93" y="310"/>
                    </a:cubicBezTo>
                    <a:cubicBezTo>
                      <a:pt x="93" y="302"/>
                      <a:pt x="100" y="294"/>
                      <a:pt x="106" y="287"/>
                    </a:cubicBezTo>
                    <a:lnTo>
                      <a:pt x="157" y="233"/>
                    </a:lnTo>
                    <a:lnTo>
                      <a:pt x="202" y="184"/>
                    </a:lnTo>
                    <a:lnTo>
                      <a:pt x="252" y="304"/>
                    </a:lnTo>
                    <a:cubicBezTo>
                      <a:pt x="254" y="309"/>
                      <a:pt x="255" y="310"/>
                      <a:pt x="255" y="311"/>
                    </a:cubicBezTo>
                    <a:cubicBezTo>
                      <a:pt x="255" y="315"/>
                      <a:pt x="245" y="323"/>
                      <a:pt x="226" y="325"/>
                    </a:cubicBezTo>
                    <a:cubicBezTo>
                      <a:pt x="220" y="325"/>
                      <a:pt x="216" y="326"/>
                      <a:pt x="216" y="334"/>
                    </a:cubicBezTo>
                    <a:cubicBezTo>
                      <a:pt x="216" y="340"/>
                      <a:pt x="221" y="340"/>
                      <a:pt x="223" y="340"/>
                    </a:cubicBezTo>
                    <a:cubicBezTo>
                      <a:pt x="237" y="340"/>
                      <a:pt x="272" y="339"/>
                      <a:pt x="286" y="339"/>
                    </a:cubicBezTo>
                    <a:cubicBezTo>
                      <a:pt x="299" y="339"/>
                      <a:pt x="329" y="340"/>
                      <a:pt x="341" y="340"/>
                    </a:cubicBezTo>
                    <a:cubicBezTo>
                      <a:pt x="345" y="340"/>
                      <a:pt x="351" y="340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9" y="324"/>
                      <a:pt x="308" y="323"/>
                      <a:pt x="299" y="303"/>
                    </a:cubicBezTo>
                    <a:cubicBezTo>
                      <a:pt x="280" y="257"/>
                      <a:pt x="246" y="179"/>
                      <a:pt x="235" y="149"/>
                    </a:cubicBezTo>
                    <a:cubicBezTo>
                      <a:pt x="269" y="114"/>
                      <a:pt x="321" y="55"/>
                      <a:pt x="337" y="41"/>
                    </a:cubicBezTo>
                    <a:cubicBezTo>
                      <a:pt x="351" y="29"/>
                      <a:pt x="370" y="17"/>
                      <a:pt x="400" y="15"/>
                    </a:cubicBezTo>
                    <a:cubicBezTo>
                      <a:pt x="407" y="15"/>
                      <a:pt x="411" y="15"/>
                      <a:pt x="411" y="5"/>
                    </a:cubicBezTo>
                    <a:cubicBezTo>
                      <a:pt x="411" y="5"/>
                      <a:pt x="411" y="0"/>
                      <a:pt x="405" y="0"/>
                    </a:cubicBezTo>
                    <a:cubicBezTo>
                      <a:pt x="390" y="0"/>
                      <a:pt x="373" y="1"/>
                      <a:pt x="358" y="1"/>
                    </a:cubicBezTo>
                    <a:cubicBezTo>
                      <a:pt x="340" y="1"/>
                      <a:pt x="321" y="0"/>
                      <a:pt x="303" y="0"/>
                    </a:cubicBezTo>
                    <a:cubicBezTo>
                      <a:pt x="300" y="0"/>
                      <a:pt x="293" y="0"/>
                      <a:pt x="293" y="10"/>
                    </a:cubicBezTo>
                    <a:cubicBezTo>
                      <a:pt x="293" y="13"/>
                      <a:pt x="296" y="15"/>
                      <a:pt x="299" y="15"/>
                    </a:cubicBezTo>
                    <a:cubicBezTo>
                      <a:pt x="304" y="16"/>
                      <a:pt x="319" y="17"/>
                      <a:pt x="319" y="31"/>
                    </a:cubicBezTo>
                    <a:cubicBezTo>
                      <a:pt x="319" y="38"/>
                      <a:pt x="314" y="44"/>
                      <a:pt x="310" y="49"/>
                    </a:cubicBezTo>
                    <a:lnTo>
                      <a:pt x="229" y="1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9" name="Freeform 425"/>
              <p:cNvSpPr>
                <a:spLocks noEditPoint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3775076" y="2941638"/>
                <a:ext cx="69850" cy="157162"/>
              </a:xfrm>
              <a:custGeom>
                <a:avLst/>
                <a:gdLst>
                  <a:gd name="T0" fmla="*/ 97 w 106"/>
                  <a:gd name="T1" fmla="*/ 13 h 235"/>
                  <a:gd name="T2" fmla="*/ 83 w 106"/>
                  <a:gd name="T3" fmla="*/ 0 h 235"/>
                  <a:gd name="T4" fmla="*/ 63 w 106"/>
                  <a:gd name="T5" fmla="*/ 19 h 235"/>
                  <a:gd name="T6" fmla="*/ 77 w 106"/>
                  <a:gd name="T7" fmla="*/ 33 h 235"/>
                  <a:gd name="T8" fmla="*/ 97 w 106"/>
                  <a:gd name="T9" fmla="*/ 13 h 235"/>
                  <a:gd name="T10" fmla="*/ 26 w 106"/>
                  <a:gd name="T11" fmla="*/ 190 h 235"/>
                  <a:gd name="T12" fmla="*/ 22 w 106"/>
                  <a:gd name="T13" fmla="*/ 205 h 235"/>
                  <a:gd name="T14" fmla="*/ 56 w 106"/>
                  <a:gd name="T15" fmla="*/ 235 h 235"/>
                  <a:gd name="T16" fmla="*/ 106 w 106"/>
                  <a:gd name="T17" fmla="*/ 181 h 235"/>
                  <a:gd name="T18" fmla="*/ 100 w 106"/>
                  <a:gd name="T19" fmla="*/ 177 h 235"/>
                  <a:gd name="T20" fmla="*/ 94 w 106"/>
                  <a:gd name="T21" fmla="*/ 183 h 235"/>
                  <a:gd name="T22" fmla="*/ 57 w 106"/>
                  <a:gd name="T23" fmla="*/ 225 h 235"/>
                  <a:gd name="T24" fmla="*/ 48 w 106"/>
                  <a:gd name="T25" fmla="*/ 213 h 235"/>
                  <a:gd name="T26" fmla="*/ 54 w 106"/>
                  <a:gd name="T27" fmla="*/ 190 h 235"/>
                  <a:gd name="T28" fmla="*/ 65 w 106"/>
                  <a:gd name="T29" fmla="*/ 163 h 235"/>
                  <a:gd name="T30" fmla="*/ 82 w 106"/>
                  <a:gd name="T31" fmla="*/ 118 h 235"/>
                  <a:gd name="T32" fmla="*/ 84 w 106"/>
                  <a:gd name="T33" fmla="*/ 107 h 235"/>
                  <a:gd name="T34" fmla="*/ 51 w 106"/>
                  <a:gd name="T35" fmla="*/ 78 h 235"/>
                  <a:gd name="T36" fmla="*/ 0 w 106"/>
                  <a:gd name="T37" fmla="*/ 131 h 235"/>
                  <a:gd name="T38" fmla="*/ 6 w 106"/>
                  <a:gd name="T39" fmla="*/ 135 h 235"/>
                  <a:gd name="T40" fmla="*/ 12 w 106"/>
                  <a:gd name="T41" fmla="*/ 130 h 235"/>
                  <a:gd name="T42" fmla="*/ 50 w 106"/>
                  <a:gd name="T43" fmla="*/ 87 h 235"/>
                  <a:gd name="T44" fmla="*/ 58 w 106"/>
                  <a:gd name="T45" fmla="*/ 99 h 235"/>
                  <a:gd name="T46" fmla="*/ 48 w 106"/>
                  <a:gd name="T47" fmla="*/ 134 h 235"/>
                  <a:gd name="T48" fmla="*/ 26 w 106"/>
                  <a:gd name="T49" fmla="*/ 19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235">
                    <a:moveTo>
                      <a:pt x="97" y="13"/>
                    </a:moveTo>
                    <a:cubicBezTo>
                      <a:pt x="97" y="8"/>
                      <a:pt x="93" y="0"/>
                      <a:pt x="83" y="0"/>
                    </a:cubicBezTo>
                    <a:cubicBezTo>
                      <a:pt x="73" y="0"/>
                      <a:pt x="63" y="9"/>
                      <a:pt x="63" y="19"/>
                    </a:cubicBezTo>
                    <a:cubicBezTo>
                      <a:pt x="63" y="25"/>
                      <a:pt x="68" y="33"/>
                      <a:pt x="77" y="33"/>
                    </a:cubicBezTo>
                    <a:cubicBezTo>
                      <a:pt x="87" y="33"/>
                      <a:pt x="97" y="23"/>
                      <a:pt x="97" y="13"/>
                    </a:cubicBezTo>
                    <a:close/>
                    <a:moveTo>
                      <a:pt x="26" y="190"/>
                    </a:moveTo>
                    <a:cubicBezTo>
                      <a:pt x="24" y="195"/>
                      <a:pt x="22" y="199"/>
                      <a:pt x="22" y="205"/>
                    </a:cubicBezTo>
                    <a:cubicBezTo>
                      <a:pt x="22" y="222"/>
                      <a:pt x="36" y="235"/>
                      <a:pt x="56" y="235"/>
                    </a:cubicBezTo>
                    <a:cubicBezTo>
                      <a:pt x="90" y="235"/>
                      <a:pt x="106" y="187"/>
                      <a:pt x="106" y="181"/>
                    </a:cubicBezTo>
                    <a:cubicBezTo>
                      <a:pt x="106" y="177"/>
                      <a:pt x="101" y="177"/>
                      <a:pt x="100" y="177"/>
                    </a:cubicBezTo>
                    <a:cubicBezTo>
                      <a:pt x="95" y="177"/>
                      <a:pt x="95" y="179"/>
                      <a:pt x="94" y="183"/>
                    </a:cubicBezTo>
                    <a:cubicBezTo>
                      <a:pt x="86" y="211"/>
                      <a:pt x="70" y="225"/>
                      <a:pt x="57" y="225"/>
                    </a:cubicBezTo>
                    <a:cubicBezTo>
                      <a:pt x="50" y="225"/>
                      <a:pt x="48" y="220"/>
                      <a:pt x="48" y="213"/>
                    </a:cubicBezTo>
                    <a:cubicBezTo>
                      <a:pt x="48" y="205"/>
                      <a:pt x="50" y="198"/>
                      <a:pt x="54" y="190"/>
                    </a:cubicBezTo>
                    <a:cubicBezTo>
                      <a:pt x="57" y="181"/>
                      <a:pt x="61" y="172"/>
                      <a:pt x="65" y="163"/>
                    </a:cubicBezTo>
                    <a:cubicBezTo>
                      <a:pt x="68" y="154"/>
                      <a:pt x="80" y="122"/>
                      <a:pt x="82" y="118"/>
                    </a:cubicBezTo>
                    <a:cubicBezTo>
                      <a:pt x="83" y="115"/>
                      <a:pt x="84" y="111"/>
                      <a:pt x="84" y="107"/>
                    </a:cubicBezTo>
                    <a:cubicBezTo>
                      <a:pt x="84" y="91"/>
                      <a:pt x="70" y="78"/>
                      <a:pt x="51" y="78"/>
                    </a:cubicBezTo>
                    <a:cubicBezTo>
                      <a:pt x="16" y="78"/>
                      <a:pt x="0" y="125"/>
                      <a:pt x="0" y="131"/>
                    </a:cubicBezTo>
                    <a:cubicBezTo>
                      <a:pt x="0" y="135"/>
                      <a:pt x="5" y="135"/>
                      <a:pt x="6" y="135"/>
                    </a:cubicBezTo>
                    <a:cubicBezTo>
                      <a:pt x="11" y="135"/>
                      <a:pt x="11" y="134"/>
                      <a:pt x="12" y="130"/>
                    </a:cubicBezTo>
                    <a:cubicBezTo>
                      <a:pt x="21" y="100"/>
                      <a:pt x="37" y="87"/>
                      <a:pt x="50" y="87"/>
                    </a:cubicBezTo>
                    <a:cubicBezTo>
                      <a:pt x="55" y="87"/>
                      <a:pt x="58" y="90"/>
                      <a:pt x="58" y="99"/>
                    </a:cubicBezTo>
                    <a:cubicBezTo>
                      <a:pt x="58" y="108"/>
                      <a:pt x="56" y="113"/>
                      <a:pt x="48" y="134"/>
                    </a:cubicBezTo>
                    <a:lnTo>
                      <a:pt x="26" y="1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0" name="Freeform 426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892551" y="3013075"/>
                <a:ext cx="46038" cy="79375"/>
              </a:xfrm>
              <a:custGeom>
                <a:avLst/>
                <a:gdLst>
                  <a:gd name="T0" fmla="*/ 13 w 69"/>
                  <a:gd name="T1" fmla="*/ 121 h 121"/>
                  <a:gd name="T2" fmla="*/ 69 w 69"/>
                  <a:gd name="T3" fmla="*/ 44 h 121"/>
                  <a:gd name="T4" fmla="*/ 29 w 69"/>
                  <a:gd name="T5" fmla="*/ 0 h 121"/>
                  <a:gd name="T6" fmla="*/ 0 w 69"/>
                  <a:gd name="T7" fmla="*/ 28 h 121"/>
                  <a:gd name="T8" fmla="*/ 29 w 69"/>
                  <a:gd name="T9" fmla="*/ 53 h 121"/>
                  <a:gd name="T10" fmla="*/ 38 w 69"/>
                  <a:gd name="T11" fmla="*/ 52 h 121"/>
                  <a:gd name="T12" fmla="*/ 42 w 69"/>
                  <a:gd name="T13" fmla="*/ 51 h 121"/>
                  <a:gd name="T14" fmla="*/ 49 w 69"/>
                  <a:gd name="T15" fmla="*/ 58 h 121"/>
                  <a:gd name="T16" fmla="*/ 9 w 69"/>
                  <a:gd name="T17" fmla="*/ 111 h 121"/>
                  <a:gd name="T18" fmla="*/ 13 w 69"/>
                  <a:gd name="T1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121">
                    <a:moveTo>
                      <a:pt x="13" y="121"/>
                    </a:moveTo>
                    <a:cubicBezTo>
                      <a:pt x="46" y="104"/>
                      <a:pt x="69" y="74"/>
                      <a:pt x="69" y="44"/>
                    </a:cubicBezTo>
                    <a:cubicBezTo>
                      <a:pt x="69" y="19"/>
                      <a:pt x="51" y="0"/>
                      <a:pt x="29" y="0"/>
                    </a:cubicBezTo>
                    <a:cubicBezTo>
                      <a:pt x="12" y="0"/>
                      <a:pt x="0" y="11"/>
                      <a:pt x="0" y="28"/>
                    </a:cubicBezTo>
                    <a:cubicBezTo>
                      <a:pt x="0" y="44"/>
                      <a:pt x="11" y="53"/>
                      <a:pt x="29" y="53"/>
                    </a:cubicBezTo>
                    <a:cubicBezTo>
                      <a:pt x="32" y="53"/>
                      <a:pt x="35" y="53"/>
                      <a:pt x="38" y="52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6" y="51"/>
                      <a:pt x="49" y="54"/>
                      <a:pt x="49" y="58"/>
                    </a:cubicBezTo>
                    <a:cubicBezTo>
                      <a:pt x="49" y="74"/>
                      <a:pt x="35" y="93"/>
                      <a:pt x="9" y="111"/>
                    </a:cubicBezTo>
                    <a:lnTo>
                      <a:pt x="13" y="12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1" name="Freeform 427"/>
              <p:cNvSpPr>
                <a:spLocks noEditPoint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4049713" y="2894013"/>
                <a:ext cx="133350" cy="155575"/>
              </a:xfrm>
              <a:custGeom>
                <a:avLst/>
                <a:gdLst>
                  <a:gd name="T0" fmla="*/ 202 w 202"/>
                  <a:gd name="T1" fmla="*/ 197 h 234"/>
                  <a:gd name="T2" fmla="*/ 180 w 202"/>
                  <a:gd name="T3" fmla="*/ 206 h 234"/>
                  <a:gd name="T4" fmla="*/ 165 w 202"/>
                  <a:gd name="T5" fmla="*/ 177 h 234"/>
                  <a:gd name="T6" fmla="*/ 165 w 202"/>
                  <a:gd name="T7" fmla="*/ 80 h 234"/>
                  <a:gd name="T8" fmla="*/ 155 w 202"/>
                  <a:gd name="T9" fmla="*/ 27 h 234"/>
                  <a:gd name="T10" fmla="*/ 93 w 202"/>
                  <a:gd name="T11" fmla="*/ 0 h 234"/>
                  <a:gd name="T12" fmla="*/ 10 w 202"/>
                  <a:gd name="T13" fmla="*/ 56 h 234"/>
                  <a:gd name="T14" fmla="*/ 31 w 202"/>
                  <a:gd name="T15" fmla="*/ 77 h 234"/>
                  <a:gd name="T16" fmla="*/ 54 w 202"/>
                  <a:gd name="T17" fmla="*/ 56 h 234"/>
                  <a:gd name="T18" fmla="*/ 53 w 202"/>
                  <a:gd name="T19" fmla="*/ 48 h 234"/>
                  <a:gd name="T20" fmla="*/ 51 w 202"/>
                  <a:gd name="T21" fmla="*/ 36 h 234"/>
                  <a:gd name="T22" fmla="*/ 87 w 202"/>
                  <a:gd name="T23" fmla="*/ 12 h 234"/>
                  <a:gd name="T24" fmla="*/ 125 w 202"/>
                  <a:gd name="T25" fmla="*/ 53 h 234"/>
                  <a:gd name="T26" fmla="*/ 125 w 202"/>
                  <a:gd name="T27" fmla="*/ 84 h 234"/>
                  <a:gd name="T28" fmla="*/ 18 w 202"/>
                  <a:gd name="T29" fmla="*/ 138 h 234"/>
                  <a:gd name="T30" fmla="*/ 0 w 202"/>
                  <a:gd name="T31" fmla="*/ 181 h 234"/>
                  <a:gd name="T32" fmla="*/ 53 w 202"/>
                  <a:gd name="T33" fmla="*/ 234 h 234"/>
                  <a:gd name="T34" fmla="*/ 125 w 202"/>
                  <a:gd name="T35" fmla="*/ 198 h 234"/>
                  <a:gd name="T36" fmla="*/ 157 w 202"/>
                  <a:gd name="T37" fmla="*/ 234 h 234"/>
                  <a:gd name="T38" fmla="*/ 202 w 202"/>
                  <a:gd name="T39" fmla="*/ 210 h 234"/>
                  <a:gd name="T40" fmla="*/ 202 w 202"/>
                  <a:gd name="T41" fmla="*/ 197 h 234"/>
                  <a:gd name="T42" fmla="*/ 125 w 202"/>
                  <a:gd name="T43" fmla="*/ 168 h 234"/>
                  <a:gd name="T44" fmla="*/ 112 w 202"/>
                  <a:gd name="T45" fmla="*/ 194 h 234"/>
                  <a:gd name="T46" fmla="*/ 76 w 202"/>
                  <a:gd name="T47" fmla="*/ 206 h 234"/>
                  <a:gd name="T48" fmla="*/ 44 w 202"/>
                  <a:gd name="T49" fmla="*/ 167 h 234"/>
                  <a:gd name="T50" fmla="*/ 44 w 202"/>
                  <a:gd name="T51" fmla="*/ 165 h 234"/>
                  <a:gd name="T52" fmla="*/ 125 w 202"/>
                  <a:gd name="T53" fmla="*/ 96 h 234"/>
                  <a:gd name="T54" fmla="*/ 125 w 202"/>
                  <a:gd name="T55" fmla="*/ 16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2" h="234">
                    <a:moveTo>
                      <a:pt x="202" y="197"/>
                    </a:moveTo>
                    <a:cubicBezTo>
                      <a:pt x="194" y="204"/>
                      <a:pt x="188" y="206"/>
                      <a:pt x="180" y="206"/>
                    </a:cubicBezTo>
                    <a:cubicBezTo>
                      <a:pt x="169" y="206"/>
                      <a:pt x="165" y="199"/>
                      <a:pt x="165" y="177"/>
                    </a:cubicBezTo>
                    <a:lnTo>
                      <a:pt x="165" y="80"/>
                    </a:lnTo>
                    <a:cubicBezTo>
                      <a:pt x="165" y="54"/>
                      <a:pt x="163" y="39"/>
                      <a:pt x="155" y="27"/>
                    </a:cubicBezTo>
                    <a:cubicBezTo>
                      <a:pt x="144" y="10"/>
                      <a:pt x="123" y="0"/>
                      <a:pt x="93" y="0"/>
                    </a:cubicBezTo>
                    <a:cubicBezTo>
                      <a:pt x="47" y="0"/>
                      <a:pt x="10" y="24"/>
                      <a:pt x="10" y="56"/>
                    </a:cubicBezTo>
                    <a:cubicBezTo>
                      <a:pt x="10" y="67"/>
                      <a:pt x="20" y="77"/>
                      <a:pt x="31" y="77"/>
                    </a:cubicBezTo>
                    <a:cubicBezTo>
                      <a:pt x="43" y="77"/>
                      <a:pt x="54" y="67"/>
                      <a:pt x="54" y="56"/>
                    </a:cubicBezTo>
                    <a:cubicBezTo>
                      <a:pt x="54" y="54"/>
                      <a:pt x="53" y="52"/>
                      <a:pt x="53" y="48"/>
                    </a:cubicBezTo>
                    <a:cubicBezTo>
                      <a:pt x="52" y="44"/>
                      <a:pt x="51" y="40"/>
                      <a:pt x="51" y="36"/>
                    </a:cubicBezTo>
                    <a:cubicBezTo>
                      <a:pt x="51" y="23"/>
                      <a:pt x="67" y="12"/>
                      <a:pt x="87" y="12"/>
                    </a:cubicBezTo>
                    <a:cubicBezTo>
                      <a:pt x="111" y="12"/>
                      <a:pt x="125" y="27"/>
                      <a:pt x="125" y="53"/>
                    </a:cubicBezTo>
                    <a:lnTo>
                      <a:pt x="125" y="84"/>
                    </a:lnTo>
                    <a:cubicBezTo>
                      <a:pt x="48" y="115"/>
                      <a:pt x="40" y="119"/>
                      <a:pt x="18" y="138"/>
                    </a:cubicBezTo>
                    <a:cubicBezTo>
                      <a:pt x="7" y="148"/>
                      <a:pt x="0" y="165"/>
                      <a:pt x="0" y="181"/>
                    </a:cubicBezTo>
                    <a:cubicBezTo>
                      <a:pt x="0" y="212"/>
                      <a:pt x="22" y="234"/>
                      <a:pt x="53" y="234"/>
                    </a:cubicBezTo>
                    <a:cubicBezTo>
                      <a:pt x="74" y="234"/>
                      <a:pt x="95" y="224"/>
                      <a:pt x="125" y="198"/>
                    </a:cubicBezTo>
                    <a:cubicBezTo>
                      <a:pt x="128" y="224"/>
                      <a:pt x="137" y="234"/>
                      <a:pt x="157" y="234"/>
                    </a:cubicBezTo>
                    <a:cubicBezTo>
                      <a:pt x="174" y="234"/>
                      <a:pt x="185" y="228"/>
                      <a:pt x="202" y="210"/>
                    </a:cubicBezTo>
                    <a:lnTo>
                      <a:pt x="202" y="197"/>
                    </a:lnTo>
                    <a:close/>
                    <a:moveTo>
                      <a:pt x="125" y="168"/>
                    </a:moveTo>
                    <a:cubicBezTo>
                      <a:pt x="125" y="184"/>
                      <a:pt x="122" y="188"/>
                      <a:pt x="112" y="194"/>
                    </a:cubicBezTo>
                    <a:cubicBezTo>
                      <a:pt x="100" y="201"/>
                      <a:pt x="86" y="206"/>
                      <a:pt x="76" y="206"/>
                    </a:cubicBezTo>
                    <a:cubicBezTo>
                      <a:pt x="58" y="206"/>
                      <a:pt x="44" y="189"/>
                      <a:pt x="44" y="167"/>
                    </a:cubicBezTo>
                    <a:lnTo>
                      <a:pt x="44" y="165"/>
                    </a:lnTo>
                    <a:cubicBezTo>
                      <a:pt x="44" y="136"/>
                      <a:pt x="65" y="118"/>
                      <a:pt x="125" y="96"/>
                    </a:cubicBezTo>
                    <a:lnTo>
                      <a:pt x="125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2" name="Freeform 428"/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4187826" y="2894013"/>
                <a:ext cx="153988" cy="152400"/>
              </a:xfrm>
              <a:custGeom>
                <a:avLst/>
                <a:gdLst>
                  <a:gd name="T0" fmla="*/ 0 w 234"/>
                  <a:gd name="T1" fmla="*/ 31 h 229"/>
                  <a:gd name="T2" fmla="*/ 13 w 234"/>
                  <a:gd name="T3" fmla="*/ 29 h 229"/>
                  <a:gd name="T4" fmla="*/ 32 w 234"/>
                  <a:gd name="T5" fmla="*/ 61 h 229"/>
                  <a:gd name="T6" fmla="*/ 32 w 234"/>
                  <a:gd name="T7" fmla="*/ 185 h 229"/>
                  <a:gd name="T8" fmla="*/ 1 w 234"/>
                  <a:gd name="T9" fmla="*/ 222 h 229"/>
                  <a:gd name="T10" fmla="*/ 1 w 234"/>
                  <a:gd name="T11" fmla="*/ 229 h 229"/>
                  <a:gd name="T12" fmla="*/ 107 w 234"/>
                  <a:gd name="T13" fmla="*/ 229 h 229"/>
                  <a:gd name="T14" fmla="*/ 107 w 234"/>
                  <a:gd name="T15" fmla="*/ 222 h 229"/>
                  <a:gd name="T16" fmla="*/ 74 w 234"/>
                  <a:gd name="T17" fmla="*/ 196 h 229"/>
                  <a:gd name="T18" fmla="*/ 74 w 234"/>
                  <a:gd name="T19" fmla="*/ 56 h 229"/>
                  <a:gd name="T20" fmla="*/ 125 w 234"/>
                  <a:gd name="T21" fmla="*/ 27 h 229"/>
                  <a:gd name="T22" fmla="*/ 161 w 234"/>
                  <a:gd name="T23" fmla="*/ 76 h 229"/>
                  <a:gd name="T24" fmla="*/ 161 w 234"/>
                  <a:gd name="T25" fmla="*/ 180 h 229"/>
                  <a:gd name="T26" fmla="*/ 130 w 234"/>
                  <a:gd name="T27" fmla="*/ 222 h 229"/>
                  <a:gd name="T28" fmla="*/ 130 w 234"/>
                  <a:gd name="T29" fmla="*/ 229 h 229"/>
                  <a:gd name="T30" fmla="*/ 234 w 234"/>
                  <a:gd name="T31" fmla="*/ 229 h 229"/>
                  <a:gd name="T32" fmla="*/ 234 w 234"/>
                  <a:gd name="T33" fmla="*/ 222 h 229"/>
                  <a:gd name="T34" fmla="*/ 203 w 234"/>
                  <a:gd name="T35" fmla="*/ 189 h 229"/>
                  <a:gd name="T36" fmla="*/ 203 w 234"/>
                  <a:gd name="T37" fmla="*/ 75 h 229"/>
                  <a:gd name="T38" fmla="*/ 144 w 234"/>
                  <a:gd name="T39" fmla="*/ 0 h 229"/>
                  <a:gd name="T40" fmla="*/ 72 w 234"/>
                  <a:gd name="T41" fmla="*/ 40 h 229"/>
                  <a:gd name="T42" fmla="*/ 72 w 234"/>
                  <a:gd name="T43" fmla="*/ 1 h 229"/>
                  <a:gd name="T44" fmla="*/ 69 w 234"/>
                  <a:gd name="T45" fmla="*/ 0 h 229"/>
                  <a:gd name="T46" fmla="*/ 0 w 234"/>
                  <a:gd name="T47" fmla="*/ 23 h 229"/>
                  <a:gd name="T48" fmla="*/ 0 w 234"/>
                  <a:gd name="T49" fmla="*/ 3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4" h="229">
                    <a:moveTo>
                      <a:pt x="0" y="31"/>
                    </a:moveTo>
                    <a:cubicBezTo>
                      <a:pt x="3" y="29"/>
                      <a:pt x="8" y="29"/>
                      <a:pt x="13" y="29"/>
                    </a:cubicBezTo>
                    <a:cubicBezTo>
                      <a:pt x="27" y="29"/>
                      <a:pt x="32" y="36"/>
                      <a:pt x="32" y="61"/>
                    </a:cubicBezTo>
                    <a:lnTo>
                      <a:pt x="32" y="185"/>
                    </a:lnTo>
                    <a:cubicBezTo>
                      <a:pt x="32" y="213"/>
                      <a:pt x="26" y="220"/>
                      <a:pt x="1" y="222"/>
                    </a:cubicBezTo>
                    <a:lnTo>
                      <a:pt x="1" y="229"/>
                    </a:lnTo>
                    <a:lnTo>
                      <a:pt x="107" y="229"/>
                    </a:lnTo>
                    <a:lnTo>
                      <a:pt x="107" y="222"/>
                    </a:lnTo>
                    <a:cubicBezTo>
                      <a:pt x="81" y="220"/>
                      <a:pt x="74" y="214"/>
                      <a:pt x="74" y="196"/>
                    </a:cubicBezTo>
                    <a:lnTo>
                      <a:pt x="74" y="56"/>
                    </a:lnTo>
                    <a:cubicBezTo>
                      <a:pt x="98" y="33"/>
                      <a:pt x="108" y="27"/>
                      <a:pt x="125" y="27"/>
                    </a:cubicBezTo>
                    <a:cubicBezTo>
                      <a:pt x="149" y="27"/>
                      <a:pt x="161" y="43"/>
                      <a:pt x="161" y="76"/>
                    </a:cubicBezTo>
                    <a:lnTo>
                      <a:pt x="161" y="180"/>
                    </a:lnTo>
                    <a:cubicBezTo>
                      <a:pt x="161" y="212"/>
                      <a:pt x="155" y="220"/>
                      <a:pt x="130" y="222"/>
                    </a:cubicBezTo>
                    <a:lnTo>
                      <a:pt x="130" y="229"/>
                    </a:lnTo>
                    <a:lnTo>
                      <a:pt x="234" y="229"/>
                    </a:lnTo>
                    <a:lnTo>
                      <a:pt x="234" y="222"/>
                    </a:lnTo>
                    <a:cubicBezTo>
                      <a:pt x="209" y="219"/>
                      <a:pt x="203" y="213"/>
                      <a:pt x="203" y="189"/>
                    </a:cubicBezTo>
                    <a:lnTo>
                      <a:pt x="203" y="75"/>
                    </a:lnTo>
                    <a:cubicBezTo>
                      <a:pt x="203" y="28"/>
                      <a:pt x="181" y="0"/>
                      <a:pt x="144" y="0"/>
                    </a:cubicBezTo>
                    <a:cubicBezTo>
                      <a:pt x="121" y="0"/>
                      <a:pt x="106" y="9"/>
                      <a:pt x="72" y="40"/>
                    </a:cubicBezTo>
                    <a:lnTo>
                      <a:pt x="72" y="1"/>
                    </a:lnTo>
                    <a:lnTo>
                      <a:pt x="69" y="0"/>
                    </a:lnTo>
                    <a:cubicBezTo>
                      <a:pt x="44" y="9"/>
                      <a:pt x="27" y="15"/>
                      <a:pt x="0" y="23"/>
                    </a:cubicBezTo>
                    <a:lnTo>
                      <a:pt x="0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3" name="Freeform 429"/>
              <p:cNvSpPr>
                <a:spLocks noEditPoint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4354513" y="2819400"/>
                <a:ext cx="152400" cy="230187"/>
              </a:xfrm>
              <a:custGeom>
                <a:avLst/>
                <a:gdLst>
                  <a:gd name="T0" fmla="*/ 158 w 232"/>
                  <a:gd name="T1" fmla="*/ 345 h 345"/>
                  <a:gd name="T2" fmla="*/ 232 w 232"/>
                  <a:gd name="T3" fmla="*/ 320 h 345"/>
                  <a:gd name="T4" fmla="*/ 232 w 232"/>
                  <a:gd name="T5" fmla="*/ 312 h 345"/>
                  <a:gd name="T6" fmla="*/ 220 w 232"/>
                  <a:gd name="T7" fmla="*/ 312 h 345"/>
                  <a:gd name="T8" fmla="*/ 198 w 232"/>
                  <a:gd name="T9" fmla="*/ 284 h 345"/>
                  <a:gd name="T10" fmla="*/ 198 w 232"/>
                  <a:gd name="T11" fmla="*/ 1 h 345"/>
                  <a:gd name="T12" fmla="*/ 196 w 232"/>
                  <a:gd name="T13" fmla="*/ 0 h 345"/>
                  <a:gd name="T14" fmla="*/ 123 w 232"/>
                  <a:gd name="T15" fmla="*/ 22 h 345"/>
                  <a:gd name="T16" fmla="*/ 123 w 232"/>
                  <a:gd name="T17" fmla="*/ 30 h 345"/>
                  <a:gd name="T18" fmla="*/ 134 w 232"/>
                  <a:gd name="T19" fmla="*/ 29 h 345"/>
                  <a:gd name="T20" fmla="*/ 157 w 232"/>
                  <a:gd name="T21" fmla="*/ 55 h 345"/>
                  <a:gd name="T22" fmla="*/ 157 w 232"/>
                  <a:gd name="T23" fmla="*/ 133 h 345"/>
                  <a:gd name="T24" fmla="*/ 104 w 232"/>
                  <a:gd name="T25" fmla="*/ 111 h 345"/>
                  <a:gd name="T26" fmla="*/ 0 w 232"/>
                  <a:gd name="T27" fmla="*/ 238 h 345"/>
                  <a:gd name="T28" fmla="*/ 93 w 232"/>
                  <a:gd name="T29" fmla="*/ 345 h 345"/>
                  <a:gd name="T30" fmla="*/ 157 w 232"/>
                  <a:gd name="T31" fmla="*/ 312 h 345"/>
                  <a:gd name="T32" fmla="*/ 157 w 232"/>
                  <a:gd name="T33" fmla="*/ 344 h 345"/>
                  <a:gd name="T34" fmla="*/ 158 w 232"/>
                  <a:gd name="T35" fmla="*/ 345 h 345"/>
                  <a:gd name="T36" fmla="*/ 157 w 232"/>
                  <a:gd name="T37" fmla="*/ 290 h 345"/>
                  <a:gd name="T38" fmla="*/ 148 w 232"/>
                  <a:gd name="T39" fmla="*/ 305 h 345"/>
                  <a:gd name="T40" fmla="*/ 112 w 232"/>
                  <a:gd name="T41" fmla="*/ 320 h 345"/>
                  <a:gd name="T42" fmla="*/ 43 w 232"/>
                  <a:gd name="T43" fmla="*/ 218 h 345"/>
                  <a:gd name="T44" fmla="*/ 106 w 232"/>
                  <a:gd name="T45" fmla="*/ 125 h 345"/>
                  <a:gd name="T46" fmla="*/ 157 w 232"/>
                  <a:gd name="T47" fmla="*/ 175 h 345"/>
                  <a:gd name="T48" fmla="*/ 157 w 232"/>
                  <a:gd name="T49" fmla="*/ 29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2" h="345">
                    <a:moveTo>
                      <a:pt x="158" y="345"/>
                    </a:moveTo>
                    <a:lnTo>
                      <a:pt x="232" y="320"/>
                    </a:lnTo>
                    <a:lnTo>
                      <a:pt x="232" y="312"/>
                    </a:lnTo>
                    <a:cubicBezTo>
                      <a:pt x="223" y="312"/>
                      <a:pt x="222" y="312"/>
                      <a:pt x="220" y="312"/>
                    </a:cubicBezTo>
                    <a:cubicBezTo>
                      <a:pt x="202" y="312"/>
                      <a:pt x="198" y="307"/>
                      <a:pt x="198" y="284"/>
                    </a:cubicBezTo>
                    <a:lnTo>
                      <a:pt x="198" y="1"/>
                    </a:lnTo>
                    <a:lnTo>
                      <a:pt x="196" y="0"/>
                    </a:lnTo>
                    <a:cubicBezTo>
                      <a:pt x="172" y="8"/>
                      <a:pt x="154" y="13"/>
                      <a:pt x="123" y="22"/>
                    </a:cubicBezTo>
                    <a:lnTo>
                      <a:pt x="123" y="30"/>
                    </a:lnTo>
                    <a:cubicBezTo>
                      <a:pt x="127" y="29"/>
                      <a:pt x="130" y="29"/>
                      <a:pt x="134" y="29"/>
                    </a:cubicBezTo>
                    <a:cubicBezTo>
                      <a:pt x="152" y="29"/>
                      <a:pt x="157" y="34"/>
                      <a:pt x="157" y="55"/>
                    </a:cubicBezTo>
                    <a:lnTo>
                      <a:pt x="157" y="133"/>
                    </a:lnTo>
                    <a:cubicBezTo>
                      <a:pt x="138" y="117"/>
                      <a:pt x="124" y="111"/>
                      <a:pt x="104" y="111"/>
                    </a:cubicBezTo>
                    <a:cubicBezTo>
                      <a:pt x="47" y="111"/>
                      <a:pt x="0" y="167"/>
                      <a:pt x="0" y="238"/>
                    </a:cubicBezTo>
                    <a:cubicBezTo>
                      <a:pt x="0" y="302"/>
                      <a:pt x="38" y="345"/>
                      <a:pt x="93" y="345"/>
                    </a:cubicBezTo>
                    <a:cubicBezTo>
                      <a:pt x="121" y="345"/>
                      <a:pt x="140" y="335"/>
                      <a:pt x="157" y="312"/>
                    </a:cubicBezTo>
                    <a:lnTo>
                      <a:pt x="157" y="344"/>
                    </a:lnTo>
                    <a:lnTo>
                      <a:pt x="158" y="345"/>
                    </a:lnTo>
                    <a:close/>
                    <a:moveTo>
                      <a:pt x="157" y="290"/>
                    </a:moveTo>
                    <a:cubicBezTo>
                      <a:pt x="157" y="293"/>
                      <a:pt x="153" y="299"/>
                      <a:pt x="148" y="305"/>
                    </a:cubicBezTo>
                    <a:cubicBezTo>
                      <a:pt x="139" y="315"/>
                      <a:pt x="127" y="320"/>
                      <a:pt x="112" y="320"/>
                    </a:cubicBezTo>
                    <a:cubicBezTo>
                      <a:pt x="71" y="320"/>
                      <a:pt x="43" y="280"/>
                      <a:pt x="43" y="218"/>
                    </a:cubicBezTo>
                    <a:cubicBezTo>
                      <a:pt x="43" y="162"/>
                      <a:pt x="68" y="125"/>
                      <a:pt x="106" y="125"/>
                    </a:cubicBezTo>
                    <a:cubicBezTo>
                      <a:pt x="132" y="125"/>
                      <a:pt x="157" y="148"/>
                      <a:pt x="157" y="175"/>
                    </a:cubicBezTo>
                    <a:lnTo>
                      <a:pt x="157" y="2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4" name="Freeform 430"/>
              <p:cNvSpPr/>
              <p:nvPr>
                <p:custDataLst>
                  <p:tags r:id="rId55"/>
                </p:custDataLst>
              </p:nvPr>
            </p:nvSpPr>
            <p:spPr bwMode="auto">
              <a:xfrm>
                <a:off x="4602163" y="2900363"/>
                <a:ext cx="177800" cy="217487"/>
              </a:xfrm>
              <a:custGeom>
                <a:avLst/>
                <a:gdLst>
                  <a:gd name="T0" fmla="*/ 100 w 270"/>
                  <a:gd name="T1" fmla="*/ 45 h 328"/>
                  <a:gd name="T2" fmla="*/ 107 w 270"/>
                  <a:gd name="T3" fmla="*/ 14 h 328"/>
                  <a:gd name="T4" fmla="*/ 93 w 270"/>
                  <a:gd name="T5" fmla="*/ 0 h 328"/>
                  <a:gd name="T6" fmla="*/ 73 w 270"/>
                  <a:gd name="T7" fmla="*/ 18 h 328"/>
                  <a:gd name="T8" fmla="*/ 1 w 270"/>
                  <a:gd name="T9" fmla="*/ 307 h 328"/>
                  <a:gd name="T10" fmla="*/ 0 w 270"/>
                  <a:gd name="T11" fmla="*/ 315 h 328"/>
                  <a:gd name="T12" fmla="*/ 13 w 270"/>
                  <a:gd name="T13" fmla="*/ 328 h 328"/>
                  <a:gd name="T14" fmla="*/ 31 w 270"/>
                  <a:gd name="T15" fmla="*/ 318 h 328"/>
                  <a:gd name="T16" fmla="*/ 58 w 270"/>
                  <a:gd name="T17" fmla="*/ 210 h 328"/>
                  <a:gd name="T18" fmla="*/ 107 w 270"/>
                  <a:gd name="T19" fmla="*/ 226 h 328"/>
                  <a:gd name="T20" fmla="*/ 173 w 270"/>
                  <a:gd name="T21" fmla="*/ 190 h 328"/>
                  <a:gd name="T22" fmla="*/ 218 w 270"/>
                  <a:gd name="T23" fmla="*/ 226 h 328"/>
                  <a:gd name="T24" fmla="*/ 255 w 270"/>
                  <a:gd name="T25" fmla="*/ 198 h 328"/>
                  <a:gd name="T26" fmla="*/ 270 w 270"/>
                  <a:gd name="T27" fmla="*/ 149 h 328"/>
                  <a:gd name="T28" fmla="*/ 264 w 270"/>
                  <a:gd name="T29" fmla="*/ 144 h 328"/>
                  <a:gd name="T30" fmla="*/ 257 w 270"/>
                  <a:gd name="T31" fmla="*/ 153 h 328"/>
                  <a:gd name="T32" fmla="*/ 219 w 270"/>
                  <a:gd name="T33" fmla="*/ 215 h 328"/>
                  <a:gd name="T34" fmla="*/ 204 w 270"/>
                  <a:gd name="T35" fmla="*/ 192 h 328"/>
                  <a:gd name="T36" fmla="*/ 214 w 270"/>
                  <a:gd name="T37" fmla="*/ 140 h 328"/>
                  <a:gd name="T38" fmla="*/ 228 w 270"/>
                  <a:gd name="T39" fmla="*/ 86 h 328"/>
                  <a:gd name="T40" fmla="*/ 236 w 270"/>
                  <a:gd name="T41" fmla="*/ 52 h 328"/>
                  <a:gd name="T42" fmla="*/ 244 w 270"/>
                  <a:gd name="T43" fmla="*/ 19 h 328"/>
                  <a:gd name="T44" fmla="*/ 229 w 270"/>
                  <a:gd name="T45" fmla="*/ 6 h 328"/>
                  <a:gd name="T46" fmla="*/ 210 w 270"/>
                  <a:gd name="T47" fmla="*/ 23 h 328"/>
                  <a:gd name="T48" fmla="*/ 187 w 270"/>
                  <a:gd name="T49" fmla="*/ 116 h 328"/>
                  <a:gd name="T50" fmla="*/ 174 w 270"/>
                  <a:gd name="T51" fmla="*/ 167 h 328"/>
                  <a:gd name="T52" fmla="*/ 109 w 270"/>
                  <a:gd name="T53" fmla="*/ 215 h 328"/>
                  <a:gd name="T54" fmla="*/ 72 w 270"/>
                  <a:gd name="T55" fmla="*/ 172 h 328"/>
                  <a:gd name="T56" fmla="*/ 79 w 270"/>
                  <a:gd name="T57" fmla="*/ 129 h 328"/>
                  <a:gd name="T58" fmla="*/ 100 w 270"/>
                  <a:gd name="T59" fmla="*/ 4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0" h="328">
                    <a:moveTo>
                      <a:pt x="100" y="45"/>
                    </a:moveTo>
                    <a:cubicBezTo>
                      <a:pt x="102" y="35"/>
                      <a:pt x="107" y="16"/>
                      <a:pt x="107" y="14"/>
                    </a:cubicBezTo>
                    <a:cubicBezTo>
                      <a:pt x="107" y="5"/>
                      <a:pt x="101" y="0"/>
                      <a:pt x="93" y="0"/>
                    </a:cubicBezTo>
                    <a:cubicBezTo>
                      <a:pt x="91" y="0"/>
                      <a:pt x="77" y="1"/>
                      <a:pt x="73" y="18"/>
                    </a:cubicBezTo>
                    <a:lnTo>
                      <a:pt x="1" y="307"/>
                    </a:lnTo>
                    <a:cubicBezTo>
                      <a:pt x="0" y="313"/>
                      <a:pt x="0" y="314"/>
                      <a:pt x="0" y="315"/>
                    </a:cubicBezTo>
                    <a:cubicBezTo>
                      <a:pt x="0" y="322"/>
                      <a:pt x="5" y="328"/>
                      <a:pt x="13" y="328"/>
                    </a:cubicBezTo>
                    <a:cubicBezTo>
                      <a:pt x="24" y="328"/>
                      <a:pt x="30" y="319"/>
                      <a:pt x="31" y="318"/>
                    </a:cubicBezTo>
                    <a:cubicBezTo>
                      <a:pt x="33" y="313"/>
                      <a:pt x="39" y="287"/>
                      <a:pt x="58" y="210"/>
                    </a:cubicBezTo>
                    <a:cubicBezTo>
                      <a:pt x="74" y="224"/>
                      <a:pt x="97" y="226"/>
                      <a:pt x="107" y="226"/>
                    </a:cubicBezTo>
                    <a:cubicBezTo>
                      <a:pt x="142" y="226"/>
                      <a:pt x="161" y="203"/>
                      <a:pt x="173" y="190"/>
                    </a:cubicBezTo>
                    <a:cubicBezTo>
                      <a:pt x="178" y="212"/>
                      <a:pt x="196" y="226"/>
                      <a:pt x="218" y="226"/>
                    </a:cubicBezTo>
                    <a:cubicBezTo>
                      <a:pt x="235" y="226"/>
                      <a:pt x="247" y="214"/>
                      <a:pt x="255" y="198"/>
                    </a:cubicBezTo>
                    <a:cubicBezTo>
                      <a:pt x="263" y="181"/>
                      <a:pt x="270" y="150"/>
                      <a:pt x="270" y="149"/>
                    </a:cubicBezTo>
                    <a:cubicBezTo>
                      <a:pt x="270" y="144"/>
                      <a:pt x="265" y="144"/>
                      <a:pt x="264" y="144"/>
                    </a:cubicBezTo>
                    <a:cubicBezTo>
                      <a:pt x="259" y="144"/>
                      <a:pt x="258" y="146"/>
                      <a:pt x="257" y="153"/>
                    </a:cubicBezTo>
                    <a:cubicBezTo>
                      <a:pt x="248" y="186"/>
                      <a:pt x="239" y="215"/>
                      <a:pt x="219" y="215"/>
                    </a:cubicBezTo>
                    <a:cubicBezTo>
                      <a:pt x="205" y="215"/>
                      <a:pt x="204" y="202"/>
                      <a:pt x="204" y="192"/>
                    </a:cubicBezTo>
                    <a:cubicBezTo>
                      <a:pt x="204" y="181"/>
                      <a:pt x="210" y="158"/>
                      <a:pt x="214" y="140"/>
                    </a:cubicBezTo>
                    <a:lnTo>
                      <a:pt x="228" y="86"/>
                    </a:lnTo>
                    <a:cubicBezTo>
                      <a:pt x="229" y="79"/>
                      <a:pt x="234" y="60"/>
                      <a:pt x="236" y="52"/>
                    </a:cubicBezTo>
                    <a:cubicBezTo>
                      <a:pt x="239" y="41"/>
                      <a:pt x="244" y="22"/>
                      <a:pt x="244" y="19"/>
                    </a:cubicBezTo>
                    <a:cubicBezTo>
                      <a:pt x="244" y="10"/>
                      <a:pt x="237" y="6"/>
                      <a:pt x="229" y="6"/>
                    </a:cubicBezTo>
                    <a:cubicBezTo>
                      <a:pt x="227" y="6"/>
                      <a:pt x="214" y="6"/>
                      <a:pt x="210" y="23"/>
                    </a:cubicBezTo>
                    <a:lnTo>
                      <a:pt x="187" y="116"/>
                    </a:lnTo>
                    <a:cubicBezTo>
                      <a:pt x="181" y="141"/>
                      <a:pt x="175" y="162"/>
                      <a:pt x="174" y="167"/>
                    </a:cubicBezTo>
                    <a:cubicBezTo>
                      <a:pt x="173" y="170"/>
                      <a:pt x="149" y="215"/>
                      <a:pt x="109" y="215"/>
                    </a:cubicBezTo>
                    <a:cubicBezTo>
                      <a:pt x="84" y="215"/>
                      <a:pt x="72" y="198"/>
                      <a:pt x="72" y="172"/>
                    </a:cubicBezTo>
                    <a:cubicBezTo>
                      <a:pt x="72" y="157"/>
                      <a:pt x="75" y="143"/>
                      <a:pt x="79" y="129"/>
                    </a:cubicBezTo>
                    <a:lnTo>
                      <a:pt x="100" y="4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5" name="Freeform 431"/>
              <p:cNvSpPr>
                <a:spLocks noEditPoints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4899026" y="2924175"/>
                <a:ext cx="217488" cy="77787"/>
              </a:xfrm>
              <a:custGeom>
                <a:avLst/>
                <a:gdLst>
                  <a:gd name="T0" fmla="*/ 315 w 332"/>
                  <a:gd name="T1" fmla="*/ 20 h 117"/>
                  <a:gd name="T2" fmla="*/ 332 w 332"/>
                  <a:gd name="T3" fmla="*/ 10 h 117"/>
                  <a:gd name="T4" fmla="*/ 315 w 332"/>
                  <a:gd name="T5" fmla="*/ 0 h 117"/>
                  <a:gd name="T6" fmla="*/ 16 w 332"/>
                  <a:gd name="T7" fmla="*/ 0 h 117"/>
                  <a:gd name="T8" fmla="*/ 0 w 332"/>
                  <a:gd name="T9" fmla="*/ 10 h 117"/>
                  <a:gd name="T10" fmla="*/ 17 w 332"/>
                  <a:gd name="T11" fmla="*/ 20 h 117"/>
                  <a:gd name="T12" fmla="*/ 315 w 332"/>
                  <a:gd name="T13" fmla="*/ 20 h 117"/>
                  <a:gd name="T14" fmla="*/ 315 w 332"/>
                  <a:gd name="T15" fmla="*/ 117 h 117"/>
                  <a:gd name="T16" fmla="*/ 332 w 332"/>
                  <a:gd name="T17" fmla="*/ 107 h 117"/>
                  <a:gd name="T18" fmla="*/ 315 w 332"/>
                  <a:gd name="T19" fmla="*/ 97 h 117"/>
                  <a:gd name="T20" fmla="*/ 17 w 332"/>
                  <a:gd name="T21" fmla="*/ 97 h 117"/>
                  <a:gd name="T22" fmla="*/ 0 w 332"/>
                  <a:gd name="T23" fmla="*/ 107 h 117"/>
                  <a:gd name="T24" fmla="*/ 16 w 332"/>
                  <a:gd name="T25" fmla="*/ 117 h 117"/>
                  <a:gd name="T26" fmla="*/ 315 w 332"/>
                  <a:gd name="T2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2" h="117">
                    <a:moveTo>
                      <a:pt x="315" y="20"/>
                    </a:moveTo>
                    <a:cubicBezTo>
                      <a:pt x="322" y="20"/>
                      <a:pt x="332" y="20"/>
                      <a:pt x="332" y="10"/>
                    </a:cubicBezTo>
                    <a:cubicBezTo>
                      <a:pt x="332" y="0"/>
                      <a:pt x="322" y="0"/>
                      <a:pt x="315" y="0"/>
                    </a:cubicBezTo>
                    <a:lnTo>
                      <a:pt x="16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315" y="20"/>
                    </a:lnTo>
                    <a:close/>
                    <a:moveTo>
                      <a:pt x="315" y="117"/>
                    </a:moveTo>
                    <a:cubicBezTo>
                      <a:pt x="322" y="117"/>
                      <a:pt x="332" y="117"/>
                      <a:pt x="332" y="107"/>
                    </a:cubicBezTo>
                    <a:cubicBezTo>
                      <a:pt x="332" y="97"/>
                      <a:pt x="322" y="97"/>
                      <a:pt x="315" y="97"/>
                    </a:cubicBezTo>
                    <a:lnTo>
                      <a:pt x="17" y="97"/>
                    </a:lnTo>
                    <a:cubicBezTo>
                      <a:pt x="9" y="97"/>
                      <a:pt x="0" y="97"/>
                      <a:pt x="0" y="107"/>
                    </a:cubicBezTo>
                    <a:cubicBezTo>
                      <a:pt x="0" y="117"/>
                      <a:pt x="9" y="117"/>
                      <a:pt x="16" y="117"/>
                    </a:cubicBezTo>
                    <a:lnTo>
                      <a:pt x="315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6" name="Freeform 432"/>
              <p:cNvSpPr>
                <a:spLocks noEditPoints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5229226" y="2819400"/>
                <a:ext cx="206375" cy="227012"/>
              </a:xfrm>
              <a:custGeom>
                <a:avLst/>
                <a:gdLst>
                  <a:gd name="T0" fmla="*/ 122 w 312"/>
                  <a:gd name="T1" fmla="*/ 174 h 341"/>
                  <a:gd name="T2" fmla="*/ 176 w 312"/>
                  <a:gd name="T3" fmla="*/ 184 h 341"/>
                  <a:gd name="T4" fmla="*/ 202 w 312"/>
                  <a:gd name="T5" fmla="*/ 230 h 341"/>
                  <a:gd name="T6" fmla="*/ 211 w 312"/>
                  <a:gd name="T7" fmla="*/ 243 h 341"/>
                  <a:gd name="T8" fmla="*/ 219 w 312"/>
                  <a:gd name="T9" fmla="*/ 227 h 341"/>
                  <a:gd name="T10" fmla="*/ 219 w 312"/>
                  <a:gd name="T11" fmla="*/ 92 h 341"/>
                  <a:gd name="T12" fmla="*/ 211 w 312"/>
                  <a:gd name="T13" fmla="*/ 76 h 341"/>
                  <a:gd name="T14" fmla="*/ 202 w 312"/>
                  <a:gd name="T15" fmla="*/ 88 h 341"/>
                  <a:gd name="T16" fmla="*/ 122 w 312"/>
                  <a:gd name="T17" fmla="*/ 156 h 341"/>
                  <a:gd name="T18" fmla="*/ 122 w 312"/>
                  <a:gd name="T19" fmla="*/ 51 h 341"/>
                  <a:gd name="T20" fmla="*/ 144 w 312"/>
                  <a:gd name="T21" fmla="*/ 17 h 341"/>
                  <a:gd name="T22" fmla="*/ 168 w 312"/>
                  <a:gd name="T23" fmla="*/ 17 h 341"/>
                  <a:gd name="T24" fmla="*/ 271 w 312"/>
                  <a:gd name="T25" fmla="*/ 86 h 341"/>
                  <a:gd name="T26" fmla="*/ 280 w 312"/>
                  <a:gd name="T27" fmla="*/ 98 h 341"/>
                  <a:gd name="T28" fmla="*/ 289 w 312"/>
                  <a:gd name="T29" fmla="*/ 81 h 341"/>
                  <a:gd name="T30" fmla="*/ 289 w 312"/>
                  <a:gd name="T31" fmla="*/ 16 h 341"/>
                  <a:gd name="T32" fmla="*/ 272 w 312"/>
                  <a:gd name="T33" fmla="*/ 0 h 341"/>
                  <a:gd name="T34" fmla="*/ 17 w 312"/>
                  <a:gd name="T35" fmla="*/ 0 h 341"/>
                  <a:gd name="T36" fmla="*/ 0 w 312"/>
                  <a:gd name="T37" fmla="*/ 9 h 341"/>
                  <a:gd name="T38" fmla="*/ 14 w 312"/>
                  <a:gd name="T39" fmla="*/ 17 h 341"/>
                  <a:gd name="T40" fmla="*/ 44 w 312"/>
                  <a:gd name="T41" fmla="*/ 46 h 341"/>
                  <a:gd name="T42" fmla="*/ 44 w 312"/>
                  <a:gd name="T43" fmla="*/ 296 h 341"/>
                  <a:gd name="T44" fmla="*/ 16 w 312"/>
                  <a:gd name="T45" fmla="*/ 324 h 341"/>
                  <a:gd name="T46" fmla="*/ 0 w 312"/>
                  <a:gd name="T47" fmla="*/ 332 h 341"/>
                  <a:gd name="T48" fmla="*/ 17 w 312"/>
                  <a:gd name="T49" fmla="*/ 341 h 341"/>
                  <a:gd name="T50" fmla="*/ 281 w 312"/>
                  <a:gd name="T51" fmla="*/ 341 h 341"/>
                  <a:gd name="T52" fmla="*/ 297 w 312"/>
                  <a:gd name="T53" fmla="*/ 334 h 341"/>
                  <a:gd name="T54" fmla="*/ 312 w 312"/>
                  <a:gd name="T55" fmla="*/ 248 h 341"/>
                  <a:gd name="T56" fmla="*/ 303 w 312"/>
                  <a:gd name="T57" fmla="*/ 239 h 341"/>
                  <a:gd name="T58" fmla="*/ 294 w 312"/>
                  <a:gd name="T59" fmla="*/ 246 h 341"/>
                  <a:gd name="T60" fmla="*/ 250 w 312"/>
                  <a:gd name="T61" fmla="*/ 302 h 341"/>
                  <a:gd name="T62" fmla="*/ 171 w 312"/>
                  <a:gd name="T63" fmla="*/ 324 h 341"/>
                  <a:gd name="T64" fmla="*/ 144 w 312"/>
                  <a:gd name="T65" fmla="*/ 324 h 341"/>
                  <a:gd name="T66" fmla="*/ 122 w 312"/>
                  <a:gd name="T67" fmla="*/ 291 h 341"/>
                  <a:gd name="T68" fmla="*/ 122 w 312"/>
                  <a:gd name="T69" fmla="*/ 174 h 341"/>
                  <a:gd name="T70" fmla="*/ 271 w 312"/>
                  <a:gd name="T71" fmla="*/ 17 h 341"/>
                  <a:gd name="T72" fmla="*/ 271 w 312"/>
                  <a:gd name="T73" fmla="*/ 41 h 341"/>
                  <a:gd name="T74" fmla="*/ 243 w 312"/>
                  <a:gd name="T75" fmla="*/ 17 h 341"/>
                  <a:gd name="T76" fmla="*/ 271 w 312"/>
                  <a:gd name="T77" fmla="*/ 17 h 341"/>
                  <a:gd name="T78" fmla="*/ 174 w 312"/>
                  <a:gd name="T79" fmla="*/ 163 h 341"/>
                  <a:gd name="T80" fmla="*/ 202 w 312"/>
                  <a:gd name="T81" fmla="*/ 142 h 341"/>
                  <a:gd name="T82" fmla="*/ 202 w 312"/>
                  <a:gd name="T83" fmla="*/ 184 h 341"/>
                  <a:gd name="T84" fmla="*/ 174 w 312"/>
                  <a:gd name="T85" fmla="*/ 164 h 341"/>
                  <a:gd name="T86" fmla="*/ 174 w 312"/>
                  <a:gd name="T87" fmla="*/ 163 h 341"/>
                  <a:gd name="T88" fmla="*/ 61 w 312"/>
                  <a:gd name="T89" fmla="*/ 45 h 341"/>
                  <a:gd name="T90" fmla="*/ 57 w 312"/>
                  <a:gd name="T91" fmla="*/ 17 h 341"/>
                  <a:gd name="T92" fmla="*/ 110 w 312"/>
                  <a:gd name="T93" fmla="*/ 17 h 341"/>
                  <a:gd name="T94" fmla="*/ 105 w 312"/>
                  <a:gd name="T95" fmla="*/ 50 h 341"/>
                  <a:gd name="T96" fmla="*/ 105 w 312"/>
                  <a:gd name="T97" fmla="*/ 292 h 341"/>
                  <a:gd name="T98" fmla="*/ 110 w 312"/>
                  <a:gd name="T99" fmla="*/ 324 h 341"/>
                  <a:gd name="T100" fmla="*/ 57 w 312"/>
                  <a:gd name="T101" fmla="*/ 324 h 341"/>
                  <a:gd name="T102" fmla="*/ 61 w 312"/>
                  <a:gd name="T103" fmla="*/ 297 h 341"/>
                  <a:gd name="T104" fmla="*/ 61 w 312"/>
                  <a:gd name="T105" fmla="*/ 45 h 341"/>
                  <a:gd name="T106" fmla="*/ 247 w 312"/>
                  <a:gd name="T107" fmla="*/ 324 h 341"/>
                  <a:gd name="T108" fmla="*/ 247 w 312"/>
                  <a:gd name="T109" fmla="*/ 324 h 341"/>
                  <a:gd name="T110" fmla="*/ 286 w 312"/>
                  <a:gd name="T111" fmla="*/ 296 h 341"/>
                  <a:gd name="T112" fmla="*/ 282 w 312"/>
                  <a:gd name="T113" fmla="*/ 324 h 341"/>
                  <a:gd name="T114" fmla="*/ 247 w 312"/>
                  <a:gd name="T115" fmla="*/ 32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12" h="341">
                    <a:moveTo>
                      <a:pt x="122" y="174"/>
                    </a:moveTo>
                    <a:cubicBezTo>
                      <a:pt x="135" y="174"/>
                      <a:pt x="159" y="174"/>
                      <a:pt x="176" y="184"/>
                    </a:cubicBezTo>
                    <a:cubicBezTo>
                      <a:pt x="200" y="200"/>
                      <a:pt x="202" y="227"/>
                      <a:pt x="202" y="230"/>
                    </a:cubicBezTo>
                    <a:cubicBezTo>
                      <a:pt x="202" y="237"/>
                      <a:pt x="202" y="243"/>
                      <a:pt x="211" y="243"/>
                    </a:cubicBezTo>
                    <a:cubicBezTo>
                      <a:pt x="219" y="243"/>
                      <a:pt x="219" y="236"/>
                      <a:pt x="219" y="227"/>
                    </a:cubicBezTo>
                    <a:lnTo>
                      <a:pt x="219" y="92"/>
                    </a:lnTo>
                    <a:cubicBezTo>
                      <a:pt x="219" y="84"/>
                      <a:pt x="219" y="76"/>
                      <a:pt x="211" y="76"/>
                    </a:cubicBezTo>
                    <a:cubicBezTo>
                      <a:pt x="202" y="76"/>
                      <a:pt x="202" y="84"/>
                      <a:pt x="202" y="88"/>
                    </a:cubicBezTo>
                    <a:cubicBezTo>
                      <a:pt x="199" y="152"/>
                      <a:pt x="148" y="155"/>
                      <a:pt x="122" y="156"/>
                    </a:cubicBezTo>
                    <a:lnTo>
                      <a:pt x="122" y="51"/>
                    </a:lnTo>
                    <a:cubicBezTo>
                      <a:pt x="122" y="17"/>
                      <a:pt x="132" y="17"/>
                      <a:pt x="144" y="17"/>
                    </a:cubicBezTo>
                    <a:lnTo>
                      <a:pt x="168" y="17"/>
                    </a:lnTo>
                    <a:cubicBezTo>
                      <a:pt x="235" y="17"/>
                      <a:pt x="268" y="52"/>
                      <a:pt x="271" y="86"/>
                    </a:cubicBezTo>
                    <a:cubicBezTo>
                      <a:pt x="272" y="90"/>
                      <a:pt x="272" y="98"/>
                      <a:pt x="280" y="98"/>
                    </a:cubicBezTo>
                    <a:cubicBezTo>
                      <a:pt x="289" y="98"/>
                      <a:pt x="289" y="90"/>
                      <a:pt x="289" y="81"/>
                    </a:cubicBezTo>
                    <a:lnTo>
                      <a:pt x="289" y="16"/>
                    </a:lnTo>
                    <a:cubicBezTo>
                      <a:pt x="289" y="1"/>
                      <a:pt x="288" y="0"/>
                      <a:pt x="272" y="0"/>
                    </a:cubicBezTo>
                    <a:lnTo>
                      <a:pt x="17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7"/>
                      <a:pt x="10" y="17"/>
                      <a:pt x="14" y="17"/>
                    </a:cubicBezTo>
                    <a:cubicBezTo>
                      <a:pt x="42" y="17"/>
                      <a:pt x="44" y="21"/>
                      <a:pt x="44" y="46"/>
                    </a:cubicBezTo>
                    <a:lnTo>
                      <a:pt x="44" y="296"/>
                    </a:lnTo>
                    <a:cubicBezTo>
                      <a:pt x="44" y="319"/>
                      <a:pt x="42" y="324"/>
                      <a:pt x="16" y="324"/>
                    </a:cubicBezTo>
                    <a:cubicBezTo>
                      <a:pt x="9" y="324"/>
                      <a:pt x="0" y="324"/>
                      <a:pt x="0" y="332"/>
                    </a:cubicBezTo>
                    <a:cubicBezTo>
                      <a:pt x="0" y="341"/>
                      <a:pt x="8" y="341"/>
                      <a:pt x="17" y="341"/>
                    </a:cubicBezTo>
                    <a:lnTo>
                      <a:pt x="281" y="341"/>
                    </a:lnTo>
                    <a:cubicBezTo>
                      <a:pt x="291" y="341"/>
                      <a:pt x="296" y="341"/>
                      <a:pt x="297" y="334"/>
                    </a:cubicBezTo>
                    <a:cubicBezTo>
                      <a:pt x="298" y="334"/>
                      <a:pt x="312" y="251"/>
                      <a:pt x="312" y="248"/>
                    </a:cubicBezTo>
                    <a:cubicBezTo>
                      <a:pt x="312" y="243"/>
                      <a:pt x="307" y="239"/>
                      <a:pt x="303" y="239"/>
                    </a:cubicBezTo>
                    <a:cubicBezTo>
                      <a:pt x="296" y="239"/>
                      <a:pt x="294" y="246"/>
                      <a:pt x="294" y="246"/>
                    </a:cubicBezTo>
                    <a:cubicBezTo>
                      <a:pt x="291" y="259"/>
                      <a:pt x="286" y="280"/>
                      <a:pt x="250" y="302"/>
                    </a:cubicBezTo>
                    <a:cubicBezTo>
                      <a:pt x="224" y="317"/>
                      <a:pt x="199" y="324"/>
                      <a:pt x="171" y="324"/>
                    </a:cubicBezTo>
                    <a:lnTo>
                      <a:pt x="144" y="324"/>
                    </a:lnTo>
                    <a:cubicBezTo>
                      <a:pt x="132" y="324"/>
                      <a:pt x="122" y="324"/>
                      <a:pt x="122" y="291"/>
                    </a:cubicBezTo>
                    <a:lnTo>
                      <a:pt x="122" y="174"/>
                    </a:lnTo>
                    <a:close/>
                    <a:moveTo>
                      <a:pt x="271" y="17"/>
                    </a:moveTo>
                    <a:lnTo>
                      <a:pt x="271" y="41"/>
                    </a:lnTo>
                    <a:cubicBezTo>
                      <a:pt x="263" y="32"/>
                      <a:pt x="253" y="24"/>
                      <a:pt x="243" y="17"/>
                    </a:cubicBezTo>
                    <a:lnTo>
                      <a:pt x="271" y="17"/>
                    </a:lnTo>
                    <a:close/>
                    <a:moveTo>
                      <a:pt x="174" y="163"/>
                    </a:moveTo>
                    <a:cubicBezTo>
                      <a:pt x="182" y="160"/>
                      <a:pt x="193" y="152"/>
                      <a:pt x="202" y="142"/>
                    </a:cubicBezTo>
                    <a:lnTo>
                      <a:pt x="202" y="184"/>
                    </a:lnTo>
                    <a:cubicBezTo>
                      <a:pt x="190" y="170"/>
                      <a:pt x="175" y="164"/>
                      <a:pt x="174" y="164"/>
                    </a:cubicBezTo>
                    <a:lnTo>
                      <a:pt x="174" y="163"/>
                    </a:lnTo>
                    <a:close/>
                    <a:moveTo>
                      <a:pt x="61" y="45"/>
                    </a:moveTo>
                    <a:cubicBezTo>
                      <a:pt x="61" y="39"/>
                      <a:pt x="61" y="26"/>
                      <a:pt x="57" y="17"/>
                    </a:cubicBezTo>
                    <a:lnTo>
                      <a:pt x="110" y="17"/>
                    </a:lnTo>
                    <a:cubicBezTo>
                      <a:pt x="105" y="29"/>
                      <a:pt x="105" y="45"/>
                      <a:pt x="105" y="50"/>
                    </a:cubicBezTo>
                    <a:lnTo>
                      <a:pt x="105" y="292"/>
                    </a:lnTo>
                    <a:cubicBezTo>
                      <a:pt x="105" y="310"/>
                      <a:pt x="108" y="319"/>
                      <a:pt x="110" y="324"/>
                    </a:cubicBezTo>
                    <a:lnTo>
                      <a:pt x="57" y="324"/>
                    </a:lnTo>
                    <a:cubicBezTo>
                      <a:pt x="61" y="315"/>
                      <a:pt x="61" y="303"/>
                      <a:pt x="61" y="297"/>
                    </a:cubicBezTo>
                    <a:lnTo>
                      <a:pt x="61" y="45"/>
                    </a:lnTo>
                    <a:close/>
                    <a:moveTo>
                      <a:pt x="247" y="324"/>
                    </a:moveTo>
                    <a:lnTo>
                      <a:pt x="247" y="324"/>
                    </a:lnTo>
                    <a:cubicBezTo>
                      <a:pt x="263" y="316"/>
                      <a:pt x="276" y="305"/>
                      <a:pt x="286" y="296"/>
                    </a:cubicBezTo>
                    <a:cubicBezTo>
                      <a:pt x="286" y="298"/>
                      <a:pt x="282" y="320"/>
                      <a:pt x="282" y="324"/>
                    </a:cubicBezTo>
                    <a:lnTo>
                      <a:pt x="247" y="32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7" name="Freeform 433"/>
              <p:cNvSpPr/>
              <p:nvPr>
                <p:custDataLst>
                  <p:tags r:id="rId58"/>
                </p:custDataLst>
              </p:nvPr>
            </p:nvSpPr>
            <p:spPr bwMode="auto">
              <a:xfrm>
                <a:off x="5475288" y="2797175"/>
                <a:ext cx="76200" cy="331787"/>
              </a:xfrm>
              <a:custGeom>
                <a:avLst/>
                <a:gdLst>
                  <a:gd name="T0" fmla="*/ 116 w 116"/>
                  <a:gd name="T1" fmla="*/ 494 h 499"/>
                  <a:gd name="T2" fmla="*/ 108 w 116"/>
                  <a:gd name="T3" fmla="*/ 483 h 499"/>
                  <a:gd name="T4" fmla="*/ 29 w 116"/>
                  <a:gd name="T5" fmla="*/ 250 h 499"/>
                  <a:gd name="T6" fmla="*/ 110 w 116"/>
                  <a:gd name="T7" fmla="*/ 14 h 499"/>
                  <a:gd name="T8" fmla="*/ 116 w 116"/>
                  <a:gd name="T9" fmla="*/ 5 h 499"/>
                  <a:gd name="T10" fmla="*/ 111 w 116"/>
                  <a:gd name="T11" fmla="*/ 0 h 499"/>
                  <a:gd name="T12" fmla="*/ 32 w 116"/>
                  <a:gd name="T13" fmla="*/ 98 h 499"/>
                  <a:gd name="T14" fmla="*/ 0 w 116"/>
                  <a:gd name="T15" fmla="*/ 250 h 499"/>
                  <a:gd name="T16" fmla="*/ 33 w 116"/>
                  <a:gd name="T17" fmla="*/ 405 h 499"/>
                  <a:gd name="T18" fmla="*/ 111 w 116"/>
                  <a:gd name="T19" fmla="*/ 499 h 499"/>
                  <a:gd name="T20" fmla="*/ 116 w 116"/>
                  <a:gd name="T21" fmla="*/ 49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494"/>
                    </a:moveTo>
                    <a:cubicBezTo>
                      <a:pt x="116" y="493"/>
                      <a:pt x="116" y="492"/>
                      <a:pt x="108" y="483"/>
                    </a:cubicBezTo>
                    <a:cubicBezTo>
                      <a:pt x="45" y="420"/>
                      <a:pt x="29" y="326"/>
                      <a:pt x="29" y="250"/>
                    </a:cubicBezTo>
                    <a:cubicBezTo>
                      <a:pt x="29" y="163"/>
                      <a:pt x="48" y="76"/>
                      <a:pt x="110" y="14"/>
                    </a:cubicBezTo>
                    <a:cubicBezTo>
                      <a:pt x="116" y="8"/>
                      <a:pt x="116" y="7"/>
                      <a:pt x="116" y="5"/>
                    </a:cubicBezTo>
                    <a:cubicBezTo>
                      <a:pt x="116" y="2"/>
                      <a:pt x="114" y="0"/>
                      <a:pt x="111" y="0"/>
                    </a:cubicBezTo>
                    <a:cubicBezTo>
                      <a:pt x="106" y="0"/>
                      <a:pt x="61" y="34"/>
                      <a:pt x="32" y="98"/>
                    </a:cubicBezTo>
                    <a:cubicBezTo>
                      <a:pt x="6" y="153"/>
                      <a:pt x="0" y="208"/>
                      <a:pt x="0" y="250"/>
                    </a:cubicBezTo>
                    <a:cubicBezTo>
                      <a:pt x="0" y="289"/>
                      <a:pt x="6" y="349"/>
                      <a:pt x="33" y="405"/>
                    </a:cubicBezTo>
                    <a:cubicBezTo>
                      <a:pt x="63" y="467"/>
                      <a:pt x="106" y="499"/>
                      <a:pt x="111" y="499"/>
                    </a:cubicBezTo>
                    <a:cubicBezTo>
                      <a:pt x="114" y="499"/>
                      <a:pt x="116" y="498"/>
                      <a:pt x="116" y="49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8" name="Freeform 434"/>
              <p:cNvSpPr/>
              <p:nvPr>
                <p:custDataLst>
                  <p:tags r:id="rId59"/>
                </p:custDataLst>
              </p:nvPr>
            </p:nvSpPr>
            <p:spPr bwMode="auto">
              <a:xfrm>
                <a:off x="5580063" y="2819400"/>
                <a:ext cx="269875" cy="227012"/>
              </a:xfrm>
              <a:custGeom>
                <a:avLst/>
                <a:gdLst>
                  <a:gd name="T0" fmla="*/ 229 w 411"/>
                  <a:gd name="T1" fmla="*/ 135 h 340"/>
                  <a:gd name="T2" fmla="*/ 187 w 411"/>
                  <a:gd name="T3" fmla="*/ 36 h 340"/>
                  <a:gd name="T4" fmla="*/ 184 w 411"/>
                  <a:gd name="T5" fmla="*/ 30 h 340"/>
                  <a:gd name="T6" fmla="*/ 214 w 411"/>
                  <a:gd name="T7" fmla="*/ 15 h 340"/>
                  <a:gd name="T8" fmla="*/ 224 w 411"/>
                  <a:gd name="T9" fmla="*/ 6 h 340"/>
                  <a:gd name="T10" fmla="*/ 216 w 411"/>
                  <a:gd name="T11" fmla="*/ 0 h 340"/>
                  <a:gd name="T12" fmla="*/ 153 w 411"/>
                  <a:gd name="T13" fmla="*/ 1 h 340"/>
                  <a:gd name="T14" fmla="*/ 98 w 411"/>
                  <a:gd name="T15" fmla="*/ 0 h 340"/>
                  <a:gd name="T16" fmla="*/ 89 w 411"/>
                  <a:gd name="T17" fmla="*/ 10 h 340"/>
                  <a:gd name="T18" fmla="*/ 100 w 411"/>
                  <a:gd name="T19" fmla="*/ 15 h 340"/>
                  <a:gd name="T20" fmla="*/ 137 w 411"/>
                  <a:gd name="T21" fmla="*/ 31 h 340"/>
                  <a:gd name="T22" fmla="*/ 196 w 411"/>
                  <a:gd name="T23" fmla="*/ 170 h 340"/>
                  <a:gd name="T24" fmla="*/ 91 w 411"/>
                  <a:gd name="T25" fmla="*/ 284 h 340"/>
                  <a:gd name="T26" fmla="*/ 85 w 411"/>
                  <a:gd name="T27" fmla="*/ 289 h 340"/>
                  <a:gd name="T28" fmla="*/ 11 w 411"/>
                  <a:gd name="T29" fmla="*/ 325 h 340"/>
                  <a:gd name="T30" fmla="*/ 0 w 411"/>
                  <a:gd name="T31" fmla="*/ 335 h 340"/>
                  <a:gd name="T32" fmla="*/ 7 w 411"/>
                  <a:gd name="T33" fmla="*/ 340 h 340"/>
                  <a:gd name="T34" fmla="*/ 54 w 411"/>
                  <a:gd name="T35" fmla="*/ 339 h 340"/>
                  <a:gd name="T36" fmla="*/ 109 w 411"/>
                  <a:gd name="T37" fmla="*/ 340 h 340"/>
                  <a:gd name="T38" fmla="*/ 118 w 411"/>
                  <a:gd name="T39" fmla="*/ 330 h 340"/>
                  <a:gd name="T40" fmla="*/ 112 w 411"/>
                  <a:gd name="T41" fmla="*/ 325 h 340"/>
                  <a:gd name="T42" fmla="*/ 93 w 411"/>
                  <a:gd name="T43" fmla="*/ 310 h 340"/>
                  <a:gd name="T44" fmla="*/ 106 w 411"/>
                  <a:gd name="T45" fmla="*/ 287 h 340"/>
                  <a:gd name="T46" fmla="*/ 157 w 411"/>
                  <a:gd name="T47" fmla="*/ 233 h 340"/>
                  <a:gd name="T48" fmla="*/ 202 w 411"/>
                  <a:gd name="T49" fmla="*/ 184 h 340"/>
                  <a:gd name="T50" fmla="*/ 252 w 411"/>
                  <a:gd name="T51" fmla="*/ 304 h 340"/>
                  <a:gd name="T52" fmla="*/ 255 w 411"/>
                  <a:gd name="T53" fmla="*/ 311 h 340"/>
                  <a:gd name="T54" fmla="*/ 226 w 411"/>
                  <a:gd name="T55" fmla="*/ 325 h 340"/>
                  <a:gd name="T56" fmla="*/ 216 w 411"/>
                  <a:gd name="T57" fmla="*/ 334 h 340"/>
                  <a:gd name="T58" fmla="*/ 223 w 411"/>
                  <a:gd name="T59" fmla="*/ 340 h 340"/>
                  <a:gd name="T60" fmla="*/ 286 w 411"/>
                  <a:gd name="T61" fmla="*/ 339 h 340"/>
                  <a:gd name="T62" fmla="*/ 341 w 411"/>
                  <a:gd name="T63" fmla="*/ 340 h 340"/>
                  <a:gd name="T64" fmla="*/ 351 w 411"/>
                  <a:gd name="T65" fmla="*/ 331 h 340"/>
                  <a:gd name="T66" fmla="*/ 342 w 411"/>
                  <a:gd name="T67" fmla="*/ 325 h 340"/>
                  <a:gd name="T68" fmla="*/ 299 w 411"/>
                  <a:gd name="T69" fmla="*/ 303 h 340"/>
                  <a:gd name="T70" fmla="*/ 235 w 411"/>
                  <a:gd name="T71" fmla="*/ 149 h 340"/>
                  <a:gd name="T72" fmla="*/ 337 w 411"/>
                  <a:gd name="T73" fmla="*/ 41 h 340"/>
                  <a:gd name="T74" fmla="*/ 400 w 411"/>
                  <a:gd name="T75" fmla="*/ 15 h 340"/>
                  <a:gd name="T76" fmla="*/ 411 w 411"/>
                  <a:gd name="T77" fmla="*/ 5 h 340"/>
                  <a:gd name="T78" fmla="*/ 405 w 411"/>
                  <a:gd name="T79" fmla="*/ 0 h 340"/>
                  <a:gd name="T80" fmla="*/ 358 w 411"/>
                  <a:gd name="T81" fmla="*/ 1 h 340"/>
                  <a:gd name="T82" fmla="*/ 302 w 411"/>
                  <a:gd name="T83" fmla="*/ 0 h 340"/>
                  <a:gd name="T84" fmla="*/ 293 w 411"/>
                  <a:gd name="T85" fmla="*/ 10 h 340"/>
                  <a:gd name="T86" fmla="*/ 299 w 411"/>
                  <a:gd name="T87" fmla="*/ 15 h 340"/>
                  <a:gd name="T88" fmla="*/ 319 w 411"/>
                  <a:gd name="T89" fmla="*/ 31 h 340"/>
                  <a:gd name="T90" fmla="*/ 309 w 411"/>
                  <a:gd name="T91" fmla="*/ 49 h 340"/>
                  <a:gd name="T92" fmla="*/ 229 w 411"/>
                  <a:gd name="T93" fmla="*/ 135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0">
                    <a:moveTo>
                      <a:pt x="229" y="135"/>
                    </a:moveTo>
                    <a:lnTo>
                      <a:pt x="187" y="36"/>
                    </a:lnTo>
                    <a:cubicBezTo>
                      <a:pt x="185" y="32"/>
                      <a:pt x="184" y="30"/>
                      <a:pt x="184" y="30"/>
                    </a:cubicBezTo>
                    <a:cubicBezTo>
                      <a:pt x="184" y="27"/>
                      <a:pt x="193" y="17"/>
                      <a:pt x="214" y="15"/>
                    </a:cubicBezTo>
                    <a:cubicBezTo>
                      <a:pt x="219" y="15"/>
                      <a:pt x="224" y="14"/>
                      <a:pt x="224" y="6"/>
                    </a:cubicBezTo>
                    <a:cubicBezTo>
                      <a:pt x="224" y="0"/>
                      <a:pt x="218" y="0"/>
                      <a:pt x="216" y="0"/>
                    </a:cubicBezTo>
                    <a:cubicBezTo>
                      <a:pt x="196" y="0"/>
                      <a:pt x="174" y="1"/>
                      <a:pt x="153" y="1"/>
                    </a:cubicBezTo>
                    <a:cubicBezTo>
                      <a:pt x="141" y="1"/>
                      <a:pt x="110" y="0"/>
                      <a:pt x="98" y="0"/>
                    </a:cubicBezTo>
                    <a:cubicBezTo>
                      <a:pt x="95" y="0"/>
                      <a:pt x="89" y="0"/>
                      <a:pt x="89" y="10"/>
                    </a:cubicBezTo>
                    <a:cubicBezTo>
                      <a:pt x="89" y="15"/>
                      <a:pt x="94" y="15"/>
                      <a:pt x="100" y="15"/>
                    </a:cubicBezTo>
                    <a:cubicBezTo>
                      <a:pt x="130" y="15"/>
                      <a:pt x="133" y="20"/>
                      <a:pt x="137" y="31"/>
                    </a:cubicBezTo>
                    <a:lnTo>
                      <a:pt x="196" y="170"/>
                    </a:lnTo>
                    <a:lnTo>
                      <a:pt x="91" y="284"/>
                    </a:lnTo>
                    <a:lnTo>
                      <a:pt x="85" y="289"/>
                    </a:lnTo>
                    <a:cubicBezTo>
                      <a:pt x="60" y="316"/>
                      <a:pt x="37" y="323"/>
                      <a:pt x="11" y="325"/>
                    </a:cubicBezTo>
                    <a:cubicBezTo>
                      <a:pt x="5" y="325"/>
                      <a:pt x="0" y="325"/>
                      <a:pt x="0" y="335"/>
                    </a:cubicBezTo>
                    <a:cubicBezTo>
                      <a:pt x="0" y="335"/>
                      <a:pt x="0" y="340"/>
                      <a:pt x="7" y="340"/>
                    </a:cubicBezTo>
                    <a:cubicBezTo>
                      <a:pt x="22" y="340"/>
                      <a:pt x="38" y="339"/>
                      <a:pt x="54" y="339"/>
                    </a:cubicBezTo>
                    <a:cubicBezTo>
                      <a:pt x="72" y="339"/>
                      <a:pt x="92" y="340"/>
                      <a:pt x="109" y="340"/>
                    </a:cubicBezTo>
                    <a:cubicBezTo>
                      <a:pt x="112" y="340"/>
                      <a:pt x="118" y="340"/>
                      <a:pt x="118" y="330"/>
                    </a:cubicBezTo>
                    <a:cubicBezTo>
                      <a:pt x="118" y="325"/>
                      <a:pt x="113" y="325"/>
                      <a:pt x="112" y="325"/>
                    </a:cubicBezTo>
                    <a:cubicBezTo>
                      <a:pt x="108" y="324"/>
                      <a:pt x="93" y="323"/>
                      <a:pt x="93" y="310"/>
                    </a:cubicBezTo>
                    <a:cubicBezTo>
                      <a:pt x="93" y="302"/>
                      <a:pt x="100" y="294"/>
                      <a:pt x="106" y="287"/>
                    </a:cubicBezTo>
                    <a:lnTo>
                      <a:pt x="157" y="233"/>
                    </a:lnTo>
                    <a:lnTo>
                      <a:pt x="202" y="184"/>
                    </a:lnTo>
                    <a:lnTo>
                      <a:pt x="252" y="304"/>
                    </a:lnTo>
                    <a:cubicBezTo>
                      <a:pt x="254" y="309"/>
                      <a:pt x="255" y="310"/>
                      <a:pt x="255" y="311"/>
                    </a:cubicBezTo>
                    <a:cubicBezTo>
                      <a:pt x="255" y="315"/>
                      <a:pt x="245" y="323"/>
                      <a:pt x="226" y="325"/>
                    </a:cubicBezTo>
                    <a:cubicBezTo>
                      <a:pt x="220" y="325"/>
                      <a:pt x="216" y="326"/>
                      <a:pt x="216" y="334"/>
                    </a:cubicBezTo>
                    <a:cubicBezTo>
                      <a:pt x="216" y="340"/>
                      <a:pt x="221" y="340"/>
                      <a:pt x="223" y="340"/>
                    </a:cubicBezTo>
                    <a:cubicBezTo>
                      <a:pt x="237" y="340"/>
                      <a:pt x="272" y="339"/>
                      <a:pt x="286" y="339"/>
                    </a:cubicBezTo>
                    <a:cubicBezTo>
                      <a:pt x="298" y="339"/>
                      <a:pt x="329" y="340"/>
                      <a:pt x="341" y="340"/>
                    </a:cubicBezTo>
                    <a:cubicBezTo>
                      <a:pt x="345" y="340"/>
                      <a:pt x="351" y="340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8" y="324"/>
                      <a:pt x="307" y="323"/>
                      <a:pt x="299" y="303"/>
                    </a:cubicBezTo>
                    <a:cubicBezTo>
                      <a:pt x="280" y="257"/>
                      <a:pt x="246" y="179"/>
                      <a:pt x="235" y="149"/>
                    </a:cubicBezTo>
                    <a:cubicBezTo>
                      <a:pt x="269" y="114"/>
                      <a:pt x="321" y="55"/>
                      <a:pt x="337" y="41"/>
                    </a:cubicBezTo>
                    <a:cubicBezTo>
                      <a:pt x="351" y="29"/>
                      <a:pt x="370" y="17"/>
                      <a:pt x="400" y="15"/>
                    </a:cubicBezTo>
                    <a:cubicBezTo>
                      <a:pt x="407" y="15"/>
                      <a:pt x="411" y="15"/>
                      <a:pt x="411" y="5"/>
                    </a:cubicBezTo>
                    <a:cubicBezTo>
                      <a:pt x="411" y="5"/>
                      <a:pt x="411" y="0"/>
                      <a:pt x="405" y="0"/>
                    </a:cubicBezTo>
                    <a:cubicBezTo>
                      <a:pt x="390" y="0"/>
                      <a:pt x="373" y="1"/>
                      <a:pt x="358" y="1"/>
                    </a:cubicBezTo>
                    <a:cubicBezTo>
                      <a:pt x="339" y="1"/>
                      <a:pt x="320" y="0"/>
                      <a:pt x="302" y="0"/>
                    </a:cubicBezTo>
                    <a:cubicBezTo>
                      <a:pt x="299" y="0"/>
                      <a:pt x="293" y="0"/>
                      <a:pt x="293" y="10"/>
                    </a:cubicBezTo>
                    <a:cubicBezTo>
                      <a:pt x="293" y="13"/>
                      <a:pt x="295" y="15"/>
                      <a:pt x="299" y="15"/>
                    </a:cubicBezTo>
                    <a:cubicBezTo>
                      <a:pt x="303" y="16"/>
                      <a:pt x="319" y="17"/>
                      <a:pt x="319" y="31"/>
                    </a:cubicBezTo>
                    <a:cubicBezTo>
                      <a:pt x="319" y="38"/>
                      <a:pt x="313" y="44"/>
                      <a:pt x="309" y="49"/>
                    </a:cubicBezTo>
                    <a:lnTo>
                      <a:pt x="229" y="1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9" name="Freeform 435"/>
              <p:cNvSpPr/>
              <p:nvPr>
                <p:custDataLst>
                  <p:tags r:id="rId60"/>
                </p:custDataLst>
              </p:nvPr>
            </p:nvSpPr>
            <p:spPr bwMode="auto">
              <a:xfrm>
                <a:off x="5886451" y="2797175"/>
                <a:ext cx="76200" cy="331787"/>
              </a:xfrm>
              <a:custGeom>
                <a:avLst/>
                <a:gdLst>
                  <a:gd name="T0" fmla="*/ 116 w 116"/>
                  <a:gd name="T1" fmla="*/ 250 h 499"/>
                  <a:gd name="T2" fmla="*/ 83 w 116"/>
                  <a:gd name="T3" fmla="*/ 94 h 499"/>
                  <a:gd name="T4" fmla="*/ 5 w 116"/>
                  <a:gd name="T5" fmla="*/ 0 h 499"/>
                  <a:gd name="T6" fmla="*/ 0 w 116"/>
                  <a:gd name="T7" fmla="*/ 5 h 499"/>
                  <a:gd name="T8" fmla="*/ 10 w 116"/>
                  <a:gd name="T9" fmla="*/ 17 h 499"/>
                  <a:gd name="T10" fmla="*/ 87 w 116"/>
                  <a:gd name="T11" fmla="*/ 250 h 499"/>
                  <a:gd name="T12" fmla="*/ 7 w 116"/>
                  <a:gd name="T13" fmla="*/ 486 h 499"/>
                  <a:gd name="T14" fmla="*/ 0 w 116"/>
                  <a:gd name="T15" fmla="*/ 494 h 499"/>
                  <a:gd name="T16" fmla="*/ 5 w 116"/>
                  <a:gd name="T17" fmla="*/ 499 h 499"/>
                  <a:gd name="T18" fmla="*/ 84 w 116"/>
                  <a:gd name="T19" fmla="*/ 402 h 499"/>
                  <a:gd name="T20" fmla="*/ 116 w 116"/>
                  <a:gd name="T21" fmla="*/ 25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250"/>
                    </a:moveTo>
                    <a:cubicBezTo>
                      <a:pt x="116" y="211"/>
                      <a:pt x="110" y="151"/>
                      <a:pt x="83" y="94"/>
                    </a:cubicBezTo>
                    <a:cubicBezTo>
                      <a:pt x="53" y="33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0" y="8"/>
                      <a:pt x="10" y="17"/>
                    </a:cubicBezTo>
                    <a:cubicBezTo>
                      <a:pt x="58" y="66"/>
                      <a:pt x="87" y="146"/>
                      <a:pt x="87" y="250"/>
                    </a:cubicBezTo>
                    <a:cubicBezTo>
                      <a:pt x="87" y="335"/>
                      <a:pt x="68" y="423"/>
                      <a:pt x="7" y="486"/>
                    </a:cubicBezTo>
                    <a:cubicBezTo>
                      <a:pt x="0" y="492"/>
                      <a:pt x="0" y="493"/>
                      <a:pt x="0" y="494"/>
                    </a:cubicBezTo>
                    <a:cubicBezTo>
                      <a:pt x="0" y="497"/>
                      <a:pt x="2" y="499"/>
                      <a:pt x="5" y="499"/>
                    </a:cubicBezTo>
                    <a:cubicBezTo>
                      <a:pt x="10" y="499"/>
                      <a:pt x="55" y="465"/>
                      <a:pt x="84" y="402"/>
                    </a:cubicBezTo>
                    <a:cubicBezTo>
                      <a:pt x="110" y="347"/>
                      <a:pt x="116" y="292"/>
                      <a:pt x="116" y="25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0" name="Freeform 436"/>
              <p:cNvSpPr/>
              <p:nvPr>
                <p:custDataLst>
                  <p:tags r:id="rId61"/>
                </p:custDataLst>
              </p:nvPr>
            </p:nvSpPr>
            <p:spPr bwMode="auto">
              <a:xfrm>
                <a:off x="6013451" y="3013075"/>
                <a:ext cx="46038" cy="79375"/>
              </a:xfrm>
              <a:custGeom>
                <a:avLst/>
                <a:gdLst>
                  <a:gd name="T0" fmla="*/ 14 w 70"/>
                  <a:gd name="T1" fmla="*/ 121 h 121"/>
                  <a:gd name="T2" fmla="*/ 70 w 70"/>
                  <a:gd name="T3" fmla="*/ 44 h 121"/>
                  <a:gd name="T4" fmla="*/ 30 w 70"/>
                  <a:gd name="T5" fmla="*/ 0 h 121"/>
                  <a:gd name="T6" fmla="*/ 0 w 70"/>
                  <a:gd name="T7" fmla="*/ 28 h 121"/>
                  <a:gd name="T8" fmla="*/ 30 w 70"/>
                  <a:gd name="T9" fmla="*/ 53 h 121"/>
                  <a:gd name="T10" fmla="*/ 39 w 70"/>
                  <a:gd name="T11" fmla="*/ 52 h 121"/>
                  <a:gd name="T12" fmla="*/ 43 w 70"/>
                  <a:gd name="T13" fmla="*/ 51 h 121"/>
                  <a:gd name="T14" fmla="*/ 50 w 70"/>
                  <a:gd name="T15" fmla="*/ 58 h 121"/>
                  <a:gd name="T16" fmla="*/ 9 w 70"/>
                  <a:gd name="T17" fmla="*/ 111 h 121"/>
                  <a:gd name="T18" fmla="*/ 14 w 70"/>
                  <a:gd name="T1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" h="121">
                    <a:moveTo>
                      <a:pt x="14" y="121"/>
                    </a:moveTo>
                    <a:cubicBezTo>
                      <a:pt x="47" y="104"/>
                      <a:pt x="70" y="74"/>
                      <a:pt x="70" y="44"/>
                    </a:cubicBezTo>
                    <a:cubicBezTo>
                      <a:pt x="70" y="19"/>
                      <a:pt x="52" y="0"/>
                      <a:pt x="30" y="0"/>
                    </a:cubicBezTo>
                    <a:cubicBezTo>
                      <a:pt x="12" y="0"/>
                      <a:pt x="0" y="11"/>
                      <a:pt x="0" y="28"/>
                    </a:cubicBezTo>
                    <a:cubicBezTo>
                      <a:pt x="0" y="44"/>
                      <a:pt x="12" y="53"/>
                      <a:pt x="30" y="53"/>
                    </a:cubicBezTo>
                    <a:cubicBezTo>
                      <a:pt x="33" y="53"/>
                      <a:pt x="36" y="53"/>
                      <a:pt x="39" y="52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7" y="51"/>
                      <a:pt x="50" y="54"/>
                      <a:pt x="50" y="58"/>
                    </a:cubicBezTo>
                    <a:cubicBezTo>
                      <a:pt x="50" y="74"/>
                      <a:pt x="36" y="93"/>
                      <a:pt x="9" y="111"/>
                    </a:cubicBezTo>
                    <a:lnTo>
                      <a:pt x="14" y="12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1" name="Freeform 437"/>
              <p:cNvSpPr/>
              <p:nvPr>
                <p:custDataLst>
                  <p:tags r:id="rId62"/>
                </p:custDataLst>
              </p:nvPr>
            </p:nvSpPr>
            <p:spPr bwMode="auto">
              <a:xfrm>
                <a:off x="6162676" y="2854325"/>
                <a:ext cx="87313" cy="195262"/>
              </a:xfrm>
              <a:custGeom>
                <a:avLst/>
                <a:gdLst>
                  <a:gd name="T0" fmla="*/ 121 w 133"/>
                  <a:gd name="T1" fmla="*/ 64 h 293"/>
                  <a:gd name="T2" fmla="*/ 70 w 133"/>
                  <a:gd name="T3" fmla="*/ 64 h 293"/>
                  <a:gd name="T4" fmla="*/ 70 w 133"/>
                  <a:gd name="T5" fmla="*/ 6 h 293"/>
                  <a:gd name="T6" fmla="*/ 67 w 133"/>
                  <a:gd name="T7" fmla="*/ 0 h 293"/>
                  <a:gd name="T8" fmla="*/ 57 w 133"/>
                  <a:gd name="T9" fmla="*/ 14 h 293"/>
                  <a:gd name="T10" fmla="*/ 8 w 133"/>
                  <a:gd name="T11" fmla="*/ 67 h 293"/>
                  <a:gd name="T12" fmla="*/ 0 w 133"/>
                  <a:gd name="T13" fmla="*/ 77 h 293"/>
                  <a:gd name="T14" fmla="*/ 2 w 133"/>
                  <a:gd name="T15" fmla="*/ 80 h 293"/>
                  <a:gd name="T16" fmla="*/ 28 w 133"/>
                  <a:gd name="T17" fmla="*/ 80 h 293"/>
                  <a:gd name="T18" fmla="*/ 28 w 133"/>
                  <a:gd name="T19" fmla="*/ 230 h 293"/>
                  <a:gd name="T20" fmla="*/ 73 w 133"/>
                  <a:gd name="T21" fmla="*/ 293 h 293"/>
                  <a:gd name="T22" fmla="*/ 133 w 133"/>
                  <a:gd name="T23" fmla="*/ 256 h 293"/>
                  <a:gd name="T24" fmla="*/ 126 w 133"/>
                  <a:gd name="T25" fmla="*/ 250 h 293"/>
                  <a:gd name="T26" fmla="*/ 96 w 133"/>
                  <a:gd name="T27" fmla="*/ 268 h 293"/>
                  <a:gd name="T28" fmla="*/ 70 w 133"/>
                  <a:gd name="T29" fmla="*/ 223 h 293"/>
                  <a:gd name="T30" fmla="*/ 70 w 133"/>
                  <a:gd name="T31" fmla="*/ 80 h 293"/>
                  <a:gd name="T32" fmla="*/ 121 w 133"/>
                  <a:gd name="T33" fmla="*/ 80 h 293"/>
                  <a:gd name="T34" fmla="*/ 121 w 133"/>
                  <a:gd name="T35" fmla="*/ 64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3" h="293">
                    <a:moveTo>
                      <a:pt x="121" y="64"/>
                    </a:moveTo>
                    <a:lnTo>
                      <a:pt x="70" y="64"/>
                    </a:lnTo>
                    <a:lnTo>
                      <a:pt x="70" y="6"/>
                    </a:lnTo>
                    <a:cubicBezTo>
                      <a:pt x="70" y="1"/>
                      <a:pt x="70" y="0"/>
                      <a:pt x="67" y="0"/>
                    </a:cubicBezTo>
                    <a:cubicBezTo>
                      <a:pt x="63" y="4"/>
                      <a:pt x="60" y="9"/>
                      <a:pt x="57" y="14"/>
                    </a:cubicBezTo>
                    <a:cubicBezTo>
                      <a:pt x="38" y="41"/>
                      <a:pt x="16" y="65"/>
                      <a:pt x="8" y="67"/>
                    </a:cubicBezTo>
                    <a:cubicBezTo>
                      <a:pt x="3" y="71"/>
                      <a:pt x="0" y="74"/>
                      <a:pt x="0" y="77"/>
                    </a:cubicBezTo>
                    <a:cubicBezTo>
                      <a:pt x="0" y="78"/>
                      <a:pt x="1" y="79"/>
                      <a:pt x="2" y="80"/>
                    </a:cubicBezTo>
                    <a:lnTo>
                      <a:pt x="28" y="80"/>
                    </a:lnTo>
                    <a:lnTo>
                      <a:pt x="28" y="230"/>
                    </a:lnTo>
                    <a:cubicBezTo>
                      <a:pt x="28" y="272"/>
                      <a:pt x="43" y="293"/>
                      <a:pt x="73" y="293"/>
                    </a:cubicBezTo>
                    <a:cubicBezTo>
                      <a:pt x="97" y="293"/>
                      <a:pt x="116" y="281"/>
                      <a:pt x="133" y="256"/>
                    </a:cubicBezTo>
                    <a:lnTo>
                      <a:pt x="126" y="250"/>
                    </a:lnTo>
                    <a:cubicBezTo>
                      <a:pt x="116" y="263"/>
                      <a:pt x="107" y="268"/>
                      <a:pt x="96" y="268"/>
                    </a:cubicBezTo>
                    <a:cubicBezTo>
                      <a:pt x="78" y="268"/>
                      <a:pt x="70" y="254"/>
                      <a:pt x="70" y="223"/>
                    </a:cubicBezTo>
                    <a:lnTo>
                      <a:pt x="70" y="80"/>
                    </a:lnTo>
                    <a:lnTo>
                      <a:pt x="121" y="80"/>
                    </a:lnTo>
                    <a:lnTo>
                      <a:pt x="121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2" name="Freeform 438"/>
              <p:cNvSpPr/>
              <p:nvPr>
                <p:custDataLst>
                  <p:tags r:id="rId63"/>
                </p:custDataLst>
              </p:nvPr>
            </p:nvSpPr>
            <p:spPr bwMode="auto">
              <a:xfrm>
                <a:off x="6253163" y="2819400"/>
                <a:ext cx="155575" cy="227012"/>
              </a:xfrm>
              <a:custGeom>
                <a:avLst/>
                <a:gdLst>
                  <a:gd name="T0" fmla="*/ 73 w 238"/>
                  <a:gd name="T1" fmla="*/ 169 h 340"/>
                  <a:gd name="T2" fmla="*/ 129 w 238"/>
                  <a:gd name="T3" fmla="*/ 138 h 340"/>
                  <a:gd name="T4" fmla="*/ 166 w 238"/>
                  <a:gd name="T5" fmla="*/ 191 h 340"/>
                  <a:gd name="T6" fmla="*/ 166 w 238"/>
                  <a:gd name="T7" fmla="*/ 290 h 340"/>
                  <a:gd name="T8" fmla="*/ 132 w 238"/>
                  <a:gd name="T9" fmla="*/ 333 h 340"/>
                  <a:gd name="T10" fmla="*/ 132 w 238"/>
                  <a:gd name="T11" fmla="*/ 340 h 340"/>
                  <a:gd name="T12" fmla="*/ 238 w 238"/>
                  <a:gd name="T13" fmla="*/ 340 h 340"/>
                  <a:gd name="T14" fmla="*/ 238 w 238"/>
                  <a:gd name="T15" fmla="*/ 333 h 340"/>
                  <a:gd name="T16" fmla="*/ 208 w 238"/>
                  <a:gd name="T17" fmla="*/ 290 h 340"/>
                  <a:gd name="T18" fmla="*/ 208 w 238"/>
                  <a:gd name="T19" fmla="*/ 190 h 340"/>
                  <a:gd name="T20" fmla="*/ 147 w 238"/>
                  <a:gd name="T21" fmla="*/ 111 h 340"/>
                  <a:gd name="T22" fmla="*/ 73 w 238"/>
                  <a:gd name="T23" fmla="*/ 153 h 340"/>
                  <a:gd name="T24" fmla="*/ 73 w 238"/>
                  <a:gd name="T25" fmla="*/ 1 h 340"/>
                  <a:gd name="T26" fmla="*/ 71 w 238"/>
                  <a:gd name="T27" fmla="*/ 0 h 340"/>
                  <a:gd name="T28" fmla="*/ 13 w 238"/>
                  <a:gd name="T29" fmla="*/ 18 h 340"/>
                  <a:gd name="T30" fmla="*/ 0 w 238"/>
                  <a:gd name="T31" fmla="*/ 22 h 340"/>
                  <a:gd name="T32" fmla="*/ 0 w 238"/>
                  <a:gd name="T33" fmla="*/ 30 h 340"/>
                  <a:gd name="T34" fmla="*/ 6 w 238"/>
                  <a:gd name="T35" fmla="*/ 29 h 340"/>
                  <a:gd name="T36" fmla="*/ 31 w 238"/>
                  <a:gd name="T37" fmla="*/ 55 h 340"/>
                  <a:gd name="T38" fmla="*/ 31 w 238"/>
                  <a:gd name="T39" fmla="*/ 290 h 340"/>
                  <a:gd name="T40" fmla="*/ 0 w 238"/>
                  <a:gd name="T41" fmla="*/ 333 h 340"/>
                  <a:gd name="T42" fmla="*/ 0 w 238"/>
                  <a:gd name="T43" fmla="*/ 340 h 340"/>
                  <a:gd name="T44" fmla="*/ 107 w 238"/>
                  <a:gd name="T45" fmla="*/ 340 h 340"/>
                  <a:gd name="T46" fmla="*/ 107 w 238"/>
                  <a:gd name="T47" fmla="*/ 333 h 340"/>
                  <a:gd name="T48" fmla="*/ 73 w 238"/>
                  <a:gd name="T49" fmla="*/ 290 h 340"/>
                  <a:gd name="T50" fmla="*/ 73 w 238"/>
                  <a:gd name="T51" fmla="*/ 169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" h="340">
                    <a:moveTo>
                      <a:pt x="73" y="169"/>
                    </a:moveTo>
                    <a:cubicBezTo>
                      <a:pt x="94" y="146"/>
                      <a:pt x="109" y="138"/>
                      <a:pt x="129" y="138"/>
                    </a:cubicBezTo>
                    <a:cubicBezTo>
                      <a:pt x="154" y="138"/>
                      <a:pt x="166" y="156"/>
                      <a:pt x="166" y="191"/>
                    </a:cubicBezTo>
                    <a:lnTo>
                      <a:pt x="166" y="290"/>
                    </a:lnTo>
                    <a:cubicBezTo>
                      <a:pt x="166" y="323"/>
                      <a:pt x="161" y="330"/>
                      <a:pt x="132" y="333"/>
                    </a:cubicBezTo>
                    <a:lnTo>
                      <a:pt x="132" y="340"/>
                    </a:lnTo>
                    <a:lnTo>
                      <a:pt x="238" y="340"/>
                    </a:lnTo>
                    <a:lnTo>
                      <a:pt x="238" y="333"/>
                    </a:lnTo>
                    <a:cubicBezTo>
                      <a:pt x="211" y="328"/>
                      <a:pt x="208" y="324"/>
                      <a:pt x="208" y="290"/>
                    </a:cubicBezTo>
                    <a:lnTo>
                      <a:pt x="208" y="190"/>
                    </a:lnTo>
                    <a:cubicBezTo>
                      <a:pt x="208" y="138"/>
                      <a:pt x="187" y="111"/>
                      <a:pt x="147" y="111"/>
                    </a:cubicBezTo>
                    <a:cubicBezTo>
                      <a:pt x="117" y="111"/>
                      <a:pt x="96" y="123"/>
                      <a:pt x="73" y="153"/>
                    </a:cubicBezTo>
                    <a:lnTo>
                      <a:pt x="73" y="1"/>
                    </a:lnTo>
                    <a:lnTo>
                      <a:pt x="71" y="0"/>
                    </a:lnTo>
                    <a:cubicBezTo>
                      <a:pt x="54" y="6"/>
                      <a:pt x="41" y="10"/>
                      <a:pt x="13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2" y="29"/>
                      <a:pt x="3" y="29"/>
                      <a:pt x="6" y="29"/>
                    </a:cubicBezTo>
                    <a:cubicBezTo>
                      <a:pt x="27" y="29"/>
                      <a:pt x="31" y="33"/>
                      <a:pt x="31" y="55"/>
                    </a:cubicBezTo>
                    <a:lnTo>
                      <a:pt x="31" y="290"/>
                    </a:lnTo>
                    <a:cubicBezTo>
                      <a:pt x="31" y="324"/>
                      <a:pt x="28" y="329"/>
                      <a:pt x="0" y="333"/>
                    </a:cubicBezTo>
                    <a:lnTo>
                      <a:pt x="0" y="340"/>
                    </a:lnTo>
                    <a:lnTo>
                      <a:pt x="107" y="340"/>
                    </a:lnTo>
                    <a:lnTo>
                      <a:pt x="107" y="333"/>
                    </a:lnTo>
                    <a:cubicBezTo>
                      <a:pt x="78" y="330"/>
                      <a:pt x="73" y="324"/>
                      <a:pt x="73" y="290"/>
                    </a:cubicBezTo>
                    <a:lnTo>
                      <a:pt x="73" y="16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3" name="Freeform 439"/>
              <p:cNvSpPr>
                <a:spLocks noEditPoints="1"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6421438" y="2894013"/>
                <a:ext cx="130175" cy="155575"/>
              </a:xfrm>
              <a:custGeom>
                <a:avLst/>
                <a:gdLst>
                  <a:gd name="T0" fmla="*/ 191 w 199"/>
                  <a:gd name="T1" fmla="*/ 148 h 234"/>
                  <a:gd name="T2" fmla="*/ 113 w 199"/>
                  <a:gd name="T3" fmla="*/ 200 h 234"/>
                  <a:gd name="T4" fmla="*/ 49 w 199"/>
                  <a:gd name="T5" fmla="*/ 157 h 234"/>
                  <a:gd name="T6" fmla="*/ 35 w 199"/>
                  <a:gd name="T7" fmla="*/ 91 h 234"/>
                  <a:gd name="T8" fmla="*/ 189 w 199"/>
                  <a:gd name="T9" fmla="*/ 91 h 234"/>
                  <a:gd name="T10" fmla="*/ 168 w 199"/>
                  <a:gd name="T11" fmla="*/ 28 h 234"/>
                  <a:gd name="T12" fmla="*/ 104 w 199"/>
                  <a:gd name="T13" fmla="*/ 0 h 234"/>
                  <a:gd name="T14" fmla="*/ 36 w 199"/>
                  <a:gd name="T15" fmla="*/ 26 h 234"/>
                  <a:gd name="T16" fmla="*/ 0 w 199"/>
                  <a:gd name="T17" fmla="*/ 123 h 234"/>
                  <a:gd name="T18" fmla="*/ 93 w 199"/>
                  <a:gd name="T19" fmla="*/ 234 h 234"/>
                  <a:gd name="T20" fmla="*/ 199 w 199"/>
                  <a:gd name="T21" fmla="*/ 151 h 234"/>
                  <a:gd name="T22" fmla="*/ 191 w 199"/>
                  <a:gd name="T23" fmla="*/ 148 h 234"/>
                  <a:gd name="T24" fmla="*/ 36 w 199"/>
                  <a:gd name="T25" fmla="*/ 75 h 234"/>
                  <a:gd name="T26" fmla="*/ 89 w 199"/>
                  <a:gd name="T27" fmla="*/ 18 h 234"/>
                  <a:gd name="T28" fmla="*/ 138 w 199"/>
                  <a:gd name="T29" fmla="*/ 75 h 234"/>
                  <a:gd name="T30" fmla="*/ 36 w 199"/>
                  <a:gd name="T31" fmla="*/ 7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4">
                    <a:moveTo>
                      <a:pt x="191" y="148"/>
                    </a:moveTo>
                    <a:cubicBezTo>
                      <a:pt x="167" y="186"/>
                      <a:pt x="145" y="200"/>
                      <a:pt x="113" y="200"/>
                    </a:cubicBezTo>
                    <a:cubicBezTo>
                      <a:pt x="85" y="200"/>
                      <a:pt x="63" y="186"/>
                      <a:pt x="49" y="157"/>
                    </a:cubicBezTo>
                    <a:cubicBezTo>
                      <a:pt x="40" y="138"/>
                      <a:pt x="36" y="122"/>
                      <a:pt x="35" y="91"/>
                    </a:cubicBezTo>
                    <a:lnTo>
                      <a:pt x="189" y="91"/>
                    </a:lnTo>
                    <a:cubicBezTo>
                      <a:pt x="185" y="59"/>
                      <a:pt x="180" y="44"/>
                      <a:pt x="168" y="28"/>
                    </a:cubicBezTo>
                    <a:cubicBezTo>
                      <a:pt x="153" y="11"/>
                      <a:pt x="130" y="0"/>
                      <a:pt x="104" y="0"/>
                    </a:cubicBezTo>
                    <a:cubicBezTo>
                      <a:pt x="79" y="0"/>
                      <a:pt x="55" y="9"/>
                      <a:pt x="36" y="26"/>
                    </a:cubicBezTo>
                    <a:cubicBezTo>
                      <a:pt x="13" y="46"/>
                      <a:pt x="0" y="82"/>
                      <a:pt x="0" y="123"/>
                    </a:cubicBezTo>
                    <a:cubicBezTo>
                      <a:pt x="0" y="192"/>
                      <a:pt x="35" y="234"/>
                      <a:pt x="93" y="234"/>
                    </a:cubicBezTo>
                    <a:cubicBezTo>
                      <a:pt x="140" y="234"/>
                      <a:pt x="178" y="205"/>
                      <a:pt x="199" y="151"/>
                    </a:cubicBezTo>
                    <a:lnTo>
                      <a:pt x="191" y="148"/>
                    </a:lnTo>
                    <a:close/>
                    <a:moveTo>
                      <a:pt x="36" y="75"/>
                    </a:moveTo>
                    <a:cubicBezTo>
                      <a:pt x="42" y="36"/>
                      <a:pt x="59" y="18"/>
                      <a:pt x="89" y="18"/>
                    </a:cubicBezTo>
                    <a:cubicBezTo>
                      <a:pt x="120" y="18"/>
                      <a:pt x="132" y="32"/>
                      <a:pt x="138" y="75"/>
                    </a:cubicBezTo>
                    <a:lnTo>
                      <a:pt x="36" y="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4" name="Freeform 440"/>
              <p:cNvSpPr/>
              <p:nvPr>
                <p:custDataLst>
                  <p:tags r:id="rId65"/>
                </p:custDataLst>
              </p:nvPr>
            </p:nvSpPr>
            <p:spPr bwMode="auto">
              <a:xfrm>
                <a:off x="6562726" y="2894013"/>
                <a:ext cx="153988" cy="152400"/>
              </a:xfrm>
              <a:custGeom>
                <a:avLst/>
                <a:gdLst>
                  <a:gd name="T0" fmla="*/ 0 w 234"/>
                  <a:gd name="T1" fmla="*/ 31 h 229"/>
                  <a:gd name="T2" fmla="*/ 14 w 234"/>
                  <a:gd name="T3" fmla="*/ 29 h 229"/>
                  <a:gd name="T4" fmla="*/ 32 w 234"/>
                  <a:gd name="T5" fmla="*/ 61 h 229"/>
                  <a:gd name="T6" fmla="*/ 32 w 234"/>
                  <a:gd name="T7" fmla="*/ 185 h 229"/>
                  <a:gd name="T8" fmla="*/ 1 w 234"/>
                  <a:gd name="T9" fmla="*/ 222 h 229"/>
                  <a:gd name="T10" fmla="*/ 1 w 234"/>
                  <a:gd name="T11" fmla="*/ 229 h 229"/>
                  <a:gd name="T12" fmla="*/ 107 w 234"/>
                  <a:gd name="T13" fmla="*/ 229 h 229"/>
                  <a:gd name="T14" fmla="*/ 107 w 234"/>
                  <a:gd name="T15" fmla="*/ 222 h 229"/>
                  <a:gd name="T16" fmla="*/ 74 w 234"/>
                  <a:gd name="T17" fmla="*/ 196 h 229"/>
                  <a:gd name="T18" fmla="*/ 74 w 234"/>
                  <a:gd name="T19" fmla="*/ 56 h 229"/>
                  <a:gd name="T20" fmla="*/ 125 w 234"/>
                  <a:gd name="T21" fmla="*/ 27 h 229"/>
                  <a:gd name="T22" fmla="*/ 162 w 234"/>
                  <a:gd name="T23" fmla="*/ 76 h 229"/>
                  <a:gd name="T24" fmla="*/ 162 w 234"/>
                  <a:gd name="T25" fmla="*/ 180 h 229"/>
                  <a:gd name="T26" fmla="*/ 130 w 234"/>
                  <a:gd name="T27" fmla="*/ 222 h 229"/>
                  <a:gd name="T28" fmla="*/ 130 w 234"/>
                  <a:gd name="T29" fmla="*/ 229 h 229"/>
                  <a:gd name="T30" fmla="*/ 234 w 234"/>
                  <a:gd name="T31" fmla="*/ 229 h 229"/>
                  <a:gd name="T32" fmla="*/ 234 w 234"/>
                  <a:gd name="T33" fmla="*/ 222 h 229"/>
                  <a:gd name="T34" fmla="*/ 204 w 234"/>
                  <a:gd name="T35" fmla="*/ 189 h 229"/>
                  <a:gd name="T36" fmla="*/ 204 w 234"/>
                  <a:gd name="T37" fmla="*/ 75 h 229"/>
                  <a:gd name="T38" fmla="*/ 145 w 234"/>
                  <a:gd name="T39" fmla="*/ 0 h 229"/>
                  <a:gd name="T40" fmla="*/ 72 w 234"/>
                  <a:gd name="T41" fmla="*/ 40 h 229"/>
                  <a:gd name="T42" fmla="*/ 72 w 234"/>
                  <a:gd name="T43" fmla="*/ 1 h 229"/>
                  <a:gd name="T44" fmla="*/ 69 w 234"/>
                  <a:gd name="T45" fmla="*/ 0 h 229"/>
                  <a:gd name="T46" fmla="*/ 0 w 234"/>
                  <a:gd name="T47" fmla="*/ 23 h 229"/>
                  <a:gd name="T48" fmla="*/ 0 w 234"/>
                  <a:gd name="T49" fmla="*/ 3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4" h="229">
                    <a:moveTo>
                      <a:pt x="0" y="31"/>
                    </a:moveTo>
                    <a:cubicBezTo>
                      <a:pt x="3" y="29"/>
                      <a:pt x="8" y="29"/>
                      <a:pt x="14" y="29"/>
                    </a:cubicBezTo>
                    <a:cubicBezTo>
                      <a:pt x="28" y="29"/>
                      <a:pt x="32" y="36"/>
                      <a:pt x="32" y="61"/>
                    </a:cubicBezTo>
                    <a:lnTo>
                      <a:pt x="32" y="185"/>
                    </a:lnTo>
                    <a:cubicBezTo>
                      <a:pt x="32" y="213"/>
                      <a:pt x="27" y="220"/>
                      <a:pt x="1" y="222"/>
                    </a:cubicBezTo>
                    <a:lnTo>
                      <a:pt x="1" y="229"/>
                    </a:lnTo>
                    <a:lnTo>
                      <a:pt x="107" y="229"/>
                    </a:lnTo>
                    <a:lnTo>
                      <a:pt x="107" y="222"/>
                    </a:lnTo>
                    <a:cubicBezTo>
                      <a:pt x="81" y="220"/>
                      <a:pt x="74" y="214"/>
                      <a:pt x="74" y="196"/>
                    </a:cubicBezTo>
                    <a:lnTo>
                      <a:pt x="74" y="56"/>
                    </a:lnTo>
                    <a:cubicBezTo>
                      <a:pt x="98" y="33"/>
                      <a:pt x="109" y="27"/>
                      <a:pt x="125" y="27"/>
                    </a:cubicBezTo>
                    <a:cubicBezTo>
                      <a:pt x="150" y="27"/>
                      <a:pt x="162" y="43"/>
                      <a:pt x="162" y="76"/>
                    </a:cubicBezTo>
                    <a:lnTo>
                      <a:pt x="162" y="180"/>
                    </a:lnTo>
                    <a:cubicBezTo>
                      <a:pt x="162" y="212"/>
                      <a:pt x="155" y="220"/>
                      <a:pt x="130" y="222"/>
                    </a:cubicBezTo>
                    <a:lnTo>
                      <a:pt x="130" y="229"/>
                    </a:lnTo>
                    <a:lnTo>
                      <a:pt x="234" y="229"/>
                    </a:lnTo>
                    <a:lnTo>
                      <a:pt x="234" y="222"/>
                    </a:lnTo>
                    <a:cubicBezTo>
                      <a:pt x="210" y="219"/>
                      <a:pt x="204" y="213"/>
                      <a:pt x="204" y="189"/>
                    </a:cubicBezTo>
                    <a:lnTo>
                      <a:pt x="204" y="75"/>
                    </a:lnTo>
                    <a:cubicBezTo>
                      <a:pt x="204" y="28"/>
                      <a:pt x="182" y="0"/>
                      <a:pt x="145" y="0"/>
                    </a:cubicBezTo>
                    <a:cubicBezTo>
                      <a:pt x="122" y="0"/>
                      <a:pt x="106" y="9"/>
                      <a:pt x="72" y="40"/>
                    </a:cubicBezTo>
                    <a:lnTo>
                      <a:pt x="72" y="1"/>
                    </a:lnTo>
                    <a:lnTo>
                      <a:pt x="69" y="0"/>
                    </a:lnTo>
                    <a:cubicBezTo>
                      <a:pt x="45" y="9"/>
                      <a:pt x="28" y="15"/>
                      <a:pt x="0" y="23"/>
                    </a:cubicBezTo>
                    <a:lnTo>
                      <a:pt x="0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5" name="Freeform 441"/>
              <p:cNvSpPr>
                <a:spLocks noEditPoints="1"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6748463" y="2894013"/>
                <a:ext cx="36513" cy="155575"/>
              </a:xfrm>
              <a:custGeom>
                <a:avLst/>
                <a:gdLst>
                  <a:gd name="T0" fmla="*/ 27 w 55"/>
                  <a:gd name="T1" fmla="*/ 0 h 234"/>
                  <a:gd name="T2" fmla="*/ 0 w 55"/>
                  <a:gd name="T3" fmla="*/ 28 h 234"/>
                  <a:gd name="T4" fmla="*/ 27 w 55"/>
                  <a:gd name="T5" fmla="*/ 55 h 234"/>
                  <a:gd name="T6" fmla="*/ 55 w 55"/>
                  <a:gd name="T7" fmla="*/ 28 h 234"/>
                  <a:gd name="T8" fmla="*/ 27 w 55"/>
                  <a:gd name="T9" fmla="*/ 0 h 234"/>
                  <a:gd name="T10" fmla="*/ 27 w 55"/>
                  <a:gd name="T11" fmla="*/ 179 h 234"/>
                  <a:gd name="T12" fmla="*/ 0 w 55"/>
                  <a:gd name="T13" fmla="*/ 207 h 234"/>
                  <a:gd name="T14" fmla="*/ 27 w 55"/>
                  <a:gd name="T15" fmla="*/ 234 h 234"/>
                  <a:gd name="T16" fmla="*/ 55 w 55"/>
                  <a:gd name="T17" fmla="*/ 207 h 234"/>
                  <a:gd name="T18" fmla="*/ 27 w 55"/>
                  <a:gd name="T19" fmla="*/ 179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234">
                    <a:moveTo>
                      <a:pt x="27" y="0"/>
                    </a:moveTo>
                    <a:cubicBezTo>
                      <a:pt x="12" y="0"/>
                      <a:pt x="0" y="13"/>
                      <a:pt x="0" y="28"/>
                    </a:cubicBezTo>
                    <a:cubicBezTo>
                      <a:pt x="0" y="42"/>
                      <a:pt x="12" y="55"/>
                      <a:pt x="27" y="55"/>
                    </a:cubicBezTo>
                    <a:cubicBezTo>
                      <a:pt x="42" y="55"/>
                      <a:pt x="55" y="42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lose/>
                    <a:moveTo>
                      <a:pt x="27" y="179"/>
                    </a:moveTo>
                    <a:cubicBezTo>
                      <a:pt x="12" y="179"/>
                      <a:pt x="0" y="192"/>
                      <a:pt x="0" y="207"/>
                    </a:cubicBezTo>
                    <a:cubicBezTo>
                      <a:pt x="0" y="221"/>
                      <a:pt x="12" y="234"/>
                      <a:pt x="27" y="234"/>
                    </a:cubicBezTo>
                    <a:cubicBezTo>
                      <a:pt x="42" y="234"/>
                      <a:pt x="55" y="221"/>
                      <a:pt x="55" y="207"/>
                    </a:cubicBezTo>
                    <a:cubicBezTo>
                      <a:pt x="55" y="192"/>
                      <a:pt x="42" y="179"/>
                      <a:pt x="27" y="17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6" name="Freeform 442"/>
              <p:cNvSpPr/>
              <p:nvPr>
                <p:custDataLst>
                  <p:tags r:id="rId67"/>
                </p:custDataLst>
              </p:nvPr>
            </p:nvSpPr>
            <p:spPr bwMode="auto">
              <a:xfrm>
                <a:off x="1517651" y="3514725"/>
                <a:ext cx="119063" cy="225425"/>
              </a:xfrm>
              <a:custGeom>
                <a:avLst/>
                <a:gdLst>
                  <a:gd name="T0" fmla="*/ 144 w 181"/>
                  <a:gd name="T1" fmla="*/ 116 h 341"/>
                  <a:gd name="T2" fmla="*/ 83 w 181"/>
                  <a:gd name="T3" fmla="*/ 116 h 341"/>
                  <a:gd name="T4" fmla="*/ 83 w 181"/>
                  <a:gd name="T5" fmla="*/ 58 h 341"/>
                  <a:gd name="T6" fmla="*/ 111 w 181"/>
                  <a:gd name="T7" fmla="*/ 14 h 341"/>
                  <a:gd name="T8" fmla="*/ 138 w 181"/>
                  <a:gd name="T9" fmla="*/ 33 h 341"/>
                  <a:gd name="T10" fmla="*/ 160 w 181"/>
                  <a:gd name="T11" fmla="*/ 51 h 341"/>
                  <a:gd name="T12" fmla="*/ 181 w 181"/>
                  <a:gd name="T13" fmla="*/ 31 h 341"/>
                  <a:gd name="T14" fmla="*/ 129 w 181"/>
                  <a:gd name="T15" fmla="*/ 0 h 341"/>
                  <a:gd name="T16" fmla="*/ 59 w 181"/>
                  <a:gd name="T17" fmla="*/ 36 h 341"/>
                  <a:gd name="T18" fmla="*/ 41 w 181"/>
                  <a:gd name="T19" fmla="*/ 116 h 341"/>
                  <a:gd name="T20" fmla="*/ 0 w 181"/>
                  <a:gd name="T21" fmla="*/ 116 h 341"/>
                  <a:gd name="T22" fmla="*/ 0 w 181"/>
                  <a:gd name="T23" fmla="*/ 132 h 341"/>
                  <a:gd name="T24" fmla="*/ 41 w 181"/>
                  <a:gd name="T25" fmla="*/ 132 h 341"/>
                  <a:gd name="T26" fmla="*/ 41 w 181"/>
                  <a:gd name="T27" fmla="*/ 289 h 341"/>
                  <a:gd name="T28" fmla="*/ 0 w 181"/>
                  <a:gd name="T29" fmla="*/ 333 h 341"/>
                  <a:gd name="T30" fmla="*/ 0 w 181"/>
                  <a:gd name="T31" fmla="*/ 341 h 341"/>
                  <a:gd name="T32" fmla="*/ 130 w 181"/>
                  <a:gd name="T33" fmla="*/ 341 h 341"/>
                  <a:gd name="T34" fmla="*/ 130 w 181"/>
                  <a:gd name="T35" fmla="*/ 333 h 341"/>
                  <a:gd name="T36" fmla="*/ 83 w 181"/>
                  <a:gd name="T37" fmla="*/ 289 h 341"/>
                  <a:gd name="T38" fmla="*/ 83 w 181"/>
                  <a:gd name="T39" fmla="*/ 132 h 341"/>
                  <a:gd name="T40" fmla="*/ 144 w 181"/>
                  <a:gd name="T41" fmla="*/ 132 h 341"/>
                  <a:gd name="T42" fmla="*/ 144 w 181"/>
                  <a:gd name="T43" fmla="*/ 11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1" h="341">
                    <a:moveTo>
                      <a:pt x="144" y="116"/>
                    </a:moveTo>
                    <a:lnTo>
                      <a:pt x="83" y="116"/>
                    </a:lnTo>
                    <a:lnTo>
                      <a:pt x="83" y="58"/>
                    </a:lnTo>
                    <a:cubicBezTo>
                      <a:pt x="83" y="29"/>
                      <a:pt x="92" y="14"/>
                      <a:pt x="111" y="14"/>
                    </a:cubicBezTo>
                    <a:cubicBezTo>
                      <a:pt x="122" y="14"/>
                      <a:pt x="129" y="19"/>
                      <a:pt x="138" y="33"/>
                    </a:cubicBezTo>
                    <a:cubicBezTo>
                      <a:pt x="146" y="46"/>
                      <a:pt x="152" y="51"/>
                      <a:pt x="160" y="51"/>
                    </a:cubicBezTo>
                    <a:cubicBezTo>
                      <a:pt x="172" y="51"/>
                      <a:pt x="181" y="42"/>
                      <a:pt x="181" y="31"/>
                    </a:cubicBezTo>
                    <a:cubicBezTo>
                      <a:pt x="181" y="13"/>
                      <a:pt x="159" y="0"/>
                      <a:pt x="129" y="0"/>
                    </a:cubicBezTo>
                    <a:cubicBezTo>
                      <a:pt x="98" y="0"/>
                      <a:pt x="72" y="13"/>
                      <a:pt x="59" y="36"/>
                    </a:cubicBezTo>
                    <a:cubicBezTo>
                      <a:pt x="46" y="58"/>
                      <a:pt x="42" y="76"/>
                      <a:pt x="41" y="116"/>
                    </a:cubicBezTo>
                    <a:lnTo>
                      <a:pt x="0" y="116"/>
                    </a:lnTo>
                    <a:lnTo>
                      <a:pt x="0" y="132"/>
                    </a:lnTo>
                    <a:lnTo>
                      <a:pt x="41" y="132"/>
                    </a:lnTo>
                    <a:lnTo>
                      <a:pt x="41" y="289"/>
                    </a:lnTo>
                    <a:cubicBezTo>
                      <a:pt x="41" y="325"/>
                      <a:pt x="36" y="331"/>
                      <a:pt x="0" y="333"/>
                    </a:cubicBezTo>
                    <a:lnTo>
                      <a:pt x="0" y="341"/>
                    </a:lnTo>
                    <a:lnTo>
                      <a:pt x="130" y="341"/>
                    </a:lnTo>
                    <a:lnTo>
                      <a:pt x="130" y="333"/>
                    </a:lnTo>
                    <a:cubicBezTo>
                      <a:pt x="89" y="332"/>
                      <a:pt x="83" y="326"/>
                      <a:pt x="83" y="289"/>
                    </a:cubicBezTo>
                    <a:lnTo>
                      <a:pt x="83" y="132"/>
                    </a:lnTo>
                    <a:lnTo>
                      <a:pt x="144" y="132"/>
                    </a:lnTo>
                    <a:lnTo>
                      <a:pt x="144" y="11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7" name="Freeform 443"/>
              <p:cNvSpPr>
                <a:spLocks noEditPoints="1"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1630363" y="3587750"/>
                <a:ext cx="144463" cy="157162"/>
              </a:xfrm>
              <a:custGeom>
                <a:avLst/>
                <a:gdLst>
                  <a:gd name="T0" fmla="*/ 111 w 220"/>
                  <a:gd name="T1" fmla="*/ 0 h 235"/>
                  <a:gd name="T2" fmla="*/ 0 w 220"/>
                  <a:gd name="T3" fmla="*/ 117 h 235"/>
                  <a:gd name="T4" fmla="*/ 110 w 220"/>
                  <a:gd name="T5" fmla="*/ 235 h 235"/>
                  <a:gd name="T6" fmla="*/ 220 w 220"/>
                  <a:gd name="T7" fmla="*/ 113 h 235"/>
                  <a:gd name="T8" fmla="*/ 111 w 220"/>
                  <a:gd name="T9" fmla="*/ 0 h 235"/>
                  <a:gd name="T10" fmla="*/ 104 w 220"/>
                  <a:gd name="T11" fmla="*/ 14 h 235"/>
                  <a:gd name="T12" fmla="*/ 175 w 220"/>
                  <a:gd name="T13" fmla="*/ 130 h 235"/>
                  <a:gd name="T14" fmla="*/ 116 w 220"/>
                  <a:gd name="T15" fmla="*/ 221 h 235"/>
                  <a:gd name="T16" fmla="*/ 67 w 220"/>
                  <a:gd name="T17" fmla="*/ 189 h 235"/>
                  <a:gd name="T18" fmla="*/ 45 w 220"/>
                  <a:gd name="T19" fmla="*/ 92 h 235"/>
                  <a:gd name="T20" fmla="*/ 104 w 220"/>
                  <a:gd name="T21" fmla="*/ 1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235">
                    <a:moveTo>
                      <a:pt x="111" y="0"/>
                    </a:moveTo>
                    <a:cubicBezTo>
                      <a:pt x="46" y="0"/>
                      <a:pt x="0" y="48"/>
                      <a:pt x="0" y="117"/>
                    </a:cubicBezTo>
                    <a:cubicBezTo>
                      <a:pt x="0" y="184"/>
                      <a:pt x="47" y="235"/>
                      <a:pt x="110" y="235"/>
                    </a:cubicBezTo>
                    <a:cubicBezTo>
                      <a:pt x="172" y="235"/>
                      <a:pt x="220" y="182"/>
                      <a:pt x="220" y="113"/>
                    </a:cubicBezTo>
                    <a:cubicBezTo>
                      <a:pt x="220" y="48"/>
                      <a:pt x="174" y="0"/>
                      <a:pt x="111" y="0"/>
                    </a:cubicBezTo>
                    <a:close/>
                    <a:moveTo>
                      <a:pt x="104" y="14"/>
                    </a:moveTo>
                    <a:cubicBezTo>
                      <a:pt x="146" y="14"/>
                      <a:pt x="175" y="62"/>
                      <a:pt x="175" y="130"/>
                    </a:cubicBezTo>
                    <a:cubicBezTo>
                      <a:pt x="175" y="187"/>
                      <a:pt x="153" y="221"/>
                      <a:pt x="116" y="221"/>
                    </a:cubicBezTo>
                    <a:cubicBezTo>
                      <a:pt x="96" y="221"/>
                      <a:pt x="78" y="209"/>
                      <a:pt x="67" y="189"/>
                    </a:cubicBezTo>
                    <a:cubicBezTo>
                      <a:pt x="53" y="163"/>
                      <a:pt x="45" y="128"/>
                      <a:pt x="45" y="92"/>
                    </a:cubicBezTo>
                    <a:cubicBezTo>
                      <a:pt x="45" y="45"/>
                      <a:pt x="69" y="14"/>
                      <a:pt x="104" y="1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8" name="Freeform 444"/>
              <p:cNvSpPr/>
              <p:nvPr>
                <p:custDataLst>
                  <p:tags r:id="rId69"/>
                </p:custDataLst>
              </p:nvPr>
            </p:nvSpPr>
            <p:spPr bwMode="auto">
              <a:xfrm>
                <a:off x="1785938" y="3587750"/>
                <a:ext cx="107950" cy="152400"/>
              </a:xfrm>
              <a:custGeom>
                <a:avLst/>
                <a:gdLst>
                  <a:gd name="T0" fmla="*/ 1 w 165"/>
                  <a:gd name="T1" fmla="*/ 35 h 230"/>
                  <a:gd name="T2" fmla="*/ 19 w 165"/>
                  <a:gd name="T3" fmla="*/ 33 h 230"/>
                  <a:gd name="T4" fmla="*/ 36 w 165"/>
                  <a:gd name="T5" fmla="*/ 63 h 230"/>
                  <a:gd name="T6" fmla="*/ 36 w 165"/>
                  <a:gd name="T7" fmla="*/ 188 h 230"/>
                  <a:gd name="T8" fmla="*/ 0 w 165"/>
                  <a:gd name="T9" fmla="*/ 222 h 230"/>
                  <a:gd name="T10" fmla="*/ 0 w 165"/>
                  <a:gd name="T11" fmla="*/ 230 h 230"/>
                  <a:gd name="T12" fmla="*/ 120 w 165"/>
                  <a:gd name="T13" fmla="*/ 230 h 230"/>
                  <a:gd name="T14" fmla="*/ 120 w 165"/>
                  <a:gd name="T15" fmla="*/ 222 h 230"/>
                  <a:gd name="T16" fmla="*/ 78 w 165"/>
                  <a:gd name="T17" fmla="*/ 185 h 230"/>
                  <a:gd name="T18" fmla="*/ 78 w 165"/>
                  <a:gd name="T19" fmla="*/ 73 h 230"/>
                  <a:gd name="T20" fmla="*/ 113 w 165"/>
                  <a:gd name="T21" fmla="*/ 32 h 230"/>
                  <a:gd name="T22" fmla="*/ 126 w 165"/>
                  <a:gd name="T23" fmla="*/ 39 h 230"/>
                  <a:gd name="T24" fmla="*/ 146 w 165"/>
                  <a:gd name="T25" fmla="*/ 49 h 230"/>
                  <a:gd name="T26" fmla="*/ 165 w 165"/>
                  <a:gd name="T27" fmla="*/ 27 h 230"/>
                  <a:gd name="T28" fmla="*/ 138 w 165"/>
                  <a:gd name="T29" fmla="*/ 0 h 230"/>
                  <a:gd name="T30" fmla="*/ 78 w 165"/>
                  <a:gd name="T31" fmla="*/ 47 h 230"/>
                  <a:gd name="T32" fmla="*/ 78 w 165"/>
                  <a:gd name="T33" fmla="*/ 1 h 230"/>
                  <a:gd name="T34" fmla="*/ 75 w 165"/>
                  <a:gd name="T35" fmla="*/ 0 h 230"/>
                  <a:gd name="T36" fmla="*/ 1 w 165"/>
                  <a:gd name="T37" fmla="*/ 27 h 230"/>
                  <a:gd name="T38" fmla="*/ 1 w 165"/>
                  <a:gd name="T39" fmla="*/ 3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230">
                    <a:moveTo>
                      <a:pt x="1" y="35"/>
                    </a:moveTo>
                    <a:cubicBezTo>
                      <a:pt x="8" y="34"/>
                      <a:pt x="13" y="33"/>
                      <a:pt x="19" y="33"/>
                    </a:cubicBezTo>
                    <a:cubicBezTo>
                      <a:pt x="31" y="33"/>
                      <a:pt x="36" y="41"/>
                      <a:pt x="36" y="63"/>
                    </a:cubicBezTo>
                    <a:lnTo>
                      <a:pt x="36" y="188"/>
                    </a:lnTo>
                    <a:cubicBezTo>
                      <a:pt x="36" y="213"/>
                      <a:pt x="32" y="216"/>
                      <a:pt x="0" y="222"/>
                    </a:cubicBezTo>
                    <a:lnTo>
                      <a:pt x="0" y="230"/>
                    </a:lnTo>
                    <a:lnTo>
                      <a:pt x="120" y="230"/>
                    </a:lnTo>
                    <a:lnTo>
                      <a:pt x="120" y="222"/>
                    </a:lnTo>
                    <a:cubicBezTo>
                      <a:pt x="86" y="221"/>
                      <a:pt x="78" y="213"/>
                      <a:pt x="78" y="185"/>
                    </a:cubicBezTo>
                    <a:lnTo>
                      <a:pt x="78" y="73"/>
                    </a:lnTo>
                    <a:cubicBezTo>
                      <a:pt x="78" y="57"/>
                      <a:pt x="99" y="32"/>
                      <a:pt x="113" y="32"/>
                    </a:cubicBezTo>
                    <a:cubicBezTo>
                      <a:pt x="116" y="32"/>
                      <a:pt x="120" y="34"/>
                      <a:pt x="126" y="39"/>
                    </a:cubicBezTo>
                    <a:cubicBezTo>
                      <a:pt x="134" y="46"/>
                      <a:pt x="139" y="49"/>
                      <a:pt x="146" y="49"/>
                    </a:cubicBezTo>
                    <a:cubicBezTo>
                      <a:pt x="158" y="49"/>
                      <a:pt x="165" y="41"/>
                      <a:pt x="165" y="27"/>
                    </a:cubicBezTo>
                    <a:cubicBezTo>
                      <a:pt x="165" y="10"/>
                      <a:pt x="155" y="0"/>
                      <a:pt x="138" y="0"/>
                    </a:cubicBezTo>
                    <a:cubicBezTo>
                      <a:pt x="117" y="0"/>
                      <a:pt x="102" y="12"/>
                      <a:pt x="78" y="47"/>
                    </a:cubicBezTo>
                    <a:lnTo>
                      <a:pt x="78" y="1"/>
                    </a:lnTo>
                    <a:lnTo>
                      <a:pt x="75" y="0"/>
                    </a:lnTo>
                    <a:cubicBezTo>
                      <a:pt x="49" y="11"/>
                      <a:pt x="31" y="18"/>
                      <a:pt x="1" y="27"/>
                    </a:cubicBezTo>
                    <a:lnTo>
                      <a:pt x="1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9" name="Freeform 445"/>
              <p:cNvSpPr>
                <a:spLocks noEditPoints="1"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1987551" y="3519488"/>
                <a:ext cx="138113" cy="228600"/>
              </a:xfrm>
              <a:custGeom>
                <a:avLst/>
                <a:gdLst>
                  <a:gd name="T0" fmla="*/ 210 w 210"/>
                  <a:gd name="T1" fmla="*/ 173 h 344"/>
                  <a:gd name="T2" fmla="*/ 190 w 210"/>
                  <a:gd name="T3" fmla="*/ 56 h 344"/>
                  <a:gd name="T4" fmla="*/ 105 w 210"/>
                  <a:gd name="T5" fmla="*/ 0 h 344"/>
                  <a:gd name="T6" fmla="*/ 18 w 210"/>
                  <a:gd name="T7" fmla="*/ 60 h 344"/>
                  <a:gd name="T8" fmla="*/ 0 w 210"/>
                  <a:gd name="T9" fmla="*/ 173 h 344"/>
                  <a:gd name="T10" fmla="*/ 22 w 210"/>
                  <a:gd name="T11" fmla="*/ 293 h 344"/>
                  <a:gd name="T12" fmla="*/ 105 w 210"/>
                  <a:gd name="T13" fmla="*/ 344 h 344"/>
                  <a:gd name="T14" fmla="*/ 191 w 210"/>
                  <a:gd name="T15" fmla="*/ 286 h 344"/>
                  <a:gd name="T16" fmla="*/ 210 w 210"/>
                  <a:gd name="T17" fmla="*/ 173 h 344"/>
                  <a:gd name="T18" fmla="*/ 105 w 210"/>
                  <a:gd name="T19" fmla="*/ 333 h 344"/>
                  <a:gd name="T20" fmla="*/ 47 w 210"/>
                  <a:gd name="T21" fmla="*/ 272 h 344"/>
                  <a:gd name="T22" fmla="*/ 41 w 210"/>
                  <a:gd name="T23" fmla="*/ 167 h 344"/>
                  <a:gd name="T24" fmla="*/ 45 w 210"/>
                  <a:gd name="T25" fmla="*/ 75 h 344"/>
                  <a:gd name="T26" fmla="*/ 105 w 210"/>
                  <a:gd name="T27" fmla="*/ 11 h 344"/>
                  <a:gd name="T28" fmla="*/ 163 w 210"/>
                  <a:gd name="T29" fmla="*/ 70 h 344"/>
                  <a:gd name="T30" fmla="*/ 168 w 210"/>
                  <a:gd name="T31" fmla="*/ 167 h 344"/>
                  <a:gd name="T32" fmla="*/ 163 w 210"/>
                  <a:gd name="T33" fmla="*/ 270 h 344"/>
                  <a:gd name="T34" fmla="*/ 105 w 210"/>
                  <a:gd name="T35" fmla="*/ 33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0" h="344">
                    <a:moveTo>
                      <a:pt x="210" y="173"/>
                    </a:moveTo>
                    <a:cubicBezTo>
                      <a:pt x="210" y="133"/>
                      <a:pt x="207" y="93"/>
                      <a:pt x="190" y="56"/>
                    </a:cubicBezTo>
                    <a:cubicBezTo>
                      <a:pt x="167" y="8"/>
                      <a:pt x="126" y="0"/>
                      <a:pt x="105" y="0"/>
                    </a:cubicBezTo>
                    <a:cubicBezTo>
                      <a:pt x="75" y="0"/>
                      <a:pt x="39" y="13"/>
                      <a:pt x="18" y="60"/>
                    </a:cubicBezTo>
                    <a:cubicBezTo>
                      <a:pt x="2" y="94"/>
                      <a:pt x="0" y="133"/>
                      <a:pt x="0" y="173"/>
                    </a:cubicBezTo>
                    <a:cubicBezTo>
                      <a:pt x="0" y="210"/>
                      <a:pt x="2" y="255"/>
                      <a:pt x="22" y="293"/>
                    </a:cubicBezTo>
                    <a:cubicBezTo>
                      <a:pt x="44" y="334"/>
                      <a:pt x="80" y="344"/>
                      <a:pt x="105" y="344"/>
                    </a:cubicBezTo>
                    <a:cubicBezTo>
                      <a:pt x="132" y="344"/>
                      <a:pt x="169" y="333"/>
                      <a:pt x="191" y="286"/>
                    </a:cubicBezTo>
                    <a:cubicBezTo>
                      <a:pt x="207" y="251"/>
                      <a:pt x="210" y="212"/>
                      <a:pt x="210" y="173"/>
                    </a:cubicBezTo>
                    <a:close/>
                    <a:moveTo>
                      <a:pt x="105" y="333"/>
                    </a:moveTo>
                    <a:cubicBezTo>
                      <a:pt x="85" y="333"/>
                      <a:pt x="56" y="320"/>
                      <a:pt x="47" y="272"/>
                    </a:cubicBezTo>
                    <a:cubicBezTo>
                      <a:pt x="41" y="242"/>
                      <a:pt x="41" y="196"/>
                      <a:pt x="41" y="167"/>
                    </a:cubicBezTo>
                    <a:cubicBezTo>
                      <a:pt x="41" y="135"/>
                      <a:pt x="41" y="102"/>
                      <a:pt x="45" y="75"/>
                    </a:cubicBezTo>
                    <a:cubicBezTo>
                      <a:pt x="55" y="16"/>
                      <a:pt x="92" y="11"/>
                      <a:pt x="105" y="11"/>
                    </a:cubicBezTo>
                    <a:cubicBezTo>
                      <a:pt x="121" y="11"/>
                      <a:pt x="154" y="20"/>
                      <a:pt x="163" y="70"/>
                    </a:cubicBezTo>
                    <a:cubicBezTo>
                      <a:pt x="168" y="98"/>
                      <a:pt x="168" y="136"/>
                      <a:pt x="168" y="167"/>
                    </a:cubicBezTo>
                    <a:cubicBezTo>
                      <a:pt x="168" y="204"/>
                      <a:pt x="168" y="238"/>
                      <a:pt x="163" y="270"/>
                    </a:cubicBezTo>
                    <a:cubicBezTo>
                      <a:pt x="156" y="318"/>
                      <a:pt x="127" y="333"/>
                      <a:pt x="105" y="333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0" name="Freeform 446"/>
              <p:cNvSpPr/>
              <p:nvPr>
                <p:custDataLst>
                  <p:tags r:id="rId71"/>
                </p:custDataLst>
              </p:nvPr>
            </p:nvSpPr>
            <p:spPr bwMode="auto">
              <a:xfrm>
                <a:off x="2255838" y="3562350"/>
                <a:ext cx="201613" cy="192087"/>
              </a:xfrm>
              <a:custGeom>
                <a:avLst/>
                <a:gdLst>
                  <a:gd name="T0" fmla="*/ 296 w 305"/>
                  <a:gd name="T1" fmla="*/ 21 h 290"/>
                  <a:gd name="T2" fmla="*/ 305 w 305"/>
                  <a:gd name="T3" fmla="*/ 10 h 290"/>
                  <a:gd name="T4" fmla="*/ 295 w 305"/>
                  <a:gd name="T5" fmla="*/ 0 h 290"/>
                  <a:gd name="T6" fmla="*/ 286 w 305"/>
                  <a:gd name="T7" fmla="*/ 4 h 290"/>
                  <a:gd name="T8" fmla="*/ 10 w 305"/>
                  <a:gd name="T9" fmla="*/ 134 h 290"/>
                  <a:gd name="T10" fmla="*/ 0 w 305"/>
                  <a:gd name="T11" fmla="*/ 145 h 290"/>
                  <a:gd name="T12" fmla="*/ 10 w 305"/>
                  <a:gd name="T13" fmla="*/ 156 h 290"/>
                  <a:gd name="T14" fmla="*/ 286 w 305"/>
                  <a:gd name="T15" fmla="*/ 286 h 290"/>
                  <a:gd name="T16" fmla="*/ 295 w 305"/>
                  <a:gd name="T17" fmla="*/ 290 h 290"/>
                  <a:gd name="T18" fmla="*/ 305 w 305"/>
                  <a:gd name="T19" fmla="*/ 280 h 290"/>
                  <a:gd name="T20" fmla="*/ 296 w 305"/>
                  <a:gd name="T21" fmla="*/ 269 h 290"/>
                  <a:gd name="T22" fmla="*/ 34 w 305"/>
                  <a:gd name="T23" fmla="*/ 145 h 290"/>
                  <a:gd name="T24" fmla="*/ 296 w 305"/>
                  <a:gd name="T25" fmla="*/ 21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5" h="290">
                    <a:moveTo>
                      <a:pt x="296" y="21"/>
                    </a:moveTo>
                    <a:cubicBezTo>
                      <a:pt x="302" y="18"/>
                      <a:pt x="305" y="16"/>
                      <a:pt x="305" y="10"/>
                    </a:cubicBezTo>
                    <a:cubicBezTo>
                      <a:pt x="305" y="5"/>
                      <a:pt x="301" y="0"/>
                      <a:pt x="295" y="0"/>
                    </a:cubicBezTo>
                    <a:cubicBezTo>
                      <a:pt x="294" y="0"/>
                      <a:pt x="293" y="0"/>
                      <a:pt x="286" y="4"/>
                    </a:cubicBezTo>
                    <a:lnTo>
                      <a:pt x="10" y="134"/>
                    </a:lnTo>
                    <a:cubicBezTo>
                      <a:pt x="4" y="136"/>
                      <a:pt x="0" y="139"/>
                      <a:pt x="0" y="145"/>
                    </a:cubicBezTo>
                    <a:cubicBezTo>
                      <a:pt x="0" y="151"/>
                      <a:pt x="4" y="153"/>
                      <a:pt x="10" y="156"/>
                    </a:cubicBezTo>
                    <a:lnTo>
                      <a:pt x="286" y="286"/>
                    </a:lnTo>
                    <a:cubicBezTo>
                      <a:pt x="293" y="290"/>
                      <a:pt x="294" y="290"/>
                      <a:pt x="295" y="290"/>
                    </a:cubicBezTo>
                    <a:cubicBezTo>
                      <a:pt x="301" y="290"/>
                      <a:pt x="305" y="285"/>
                      <a:pt x="305" y="280"/>
                    </a:cubicBezTo>
                    <a:cubicBezTo>
                      <a:pt x="305" y="274"/>
                      <a:pt x="302" y="272"/>
                      <a:pt x="296" y="269"/>
                    </a:cubicBezTo>
                    <a:lnTo>
                      <a:pt x="34" y="145"/>
                    </a:lnTo>
                    <a:lnTo>
                      <a:pt x="296" y="2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1" name="Freeform 447"/>
              <p:cNvSpPr>
                <a:spLocks noEditPoints="1"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2589213" y="3505200"/>
                <a:ext cx="133350" cy="239712"/>
              </a:xfrm>
              <a:custGeom>
                <a:avLst/>
                <a:gdLst>
                  <a:gd name="T0" fmla="*/ 111 w 204"/>
                  <a:gd name="T1" fmla="*/ 137 h 361"/>
                  <a:gd name="T2" fmla="*/ 0 w 204"/>
                  <a:gd name="T3" fmla="*/ 277 h 361"/>
                  <a:gd name="T4" fmla="*/ 79 w 204"/>
                  <a:gd name="T5" fmla="*/ 361 h 361"/>
                  <a:gd name="T6" fmla="*/ 178 w 204"/>
                  <a:gd name="T7" fmla="*/ 213 h 361"/>
                  <a:gd name="T8" fmla="*/ 141 w 204"/>
                  <a:gd name="T9" fmla="*/ 121 h 361"/>
                  <a:gd name="T10" fmla="*/ 94 w 204"/>
                  <a:gd name="T11" fmla="*/ 39 h 361"/>
                  <a:gd name="T12" fmla="*/ 122 w 204"/>
                  <a:gd name="T13" fmla="*/ 16 h 361"/>
                  <a:gd name="T14" fmla="*/ 157 w 204"/>
                  <a:gd name="T15" fmla="*/ 29 h 361"/>
                  <a:gd name="T16" fmla="*/ 184 w 204"/>
                  <a:gd name="T17" fmla="*/ 42 h 361"/>
                  <a:gd name="T18" fmla="*/ 204 w 204"/>
                  <a:gd name="T19" fmla="*/ 22 h 361"/>
                  <a:gd name="T20" fmla="*/ 178 w 204"/>
                  <a:gd name="T21" fmla="*/ 6 h 361"/>
                  <a:gd name="T22" fmla="*/ 137 w 204"/>
                  <a:gd name="T23" fmla="*/ 0 h 361"/>
                  <a:gd name="T24" fmla="*/ 81 w 204"/>
                  <a:gd name="T25" fmla="*/ 51 h 361"/>
                  <a:gd name="T26" fmla="*/ 111 w 204"/>
                  <a:gd name="T27" fmla="*/ 137 h 361"/>
                  <a:gd name="T28" fmla="*/ 117 w 204"/>
                  <a:gd name="T29" fmla="*/ 148 h 361"/>
                  <a:gd name="T30" fmla="*/ 144 w 204"/>
                  <a:gd name="T31" fmla="*/ 233 h 361"/>
                  <a:gd name="T32" fmla="*/ 79 w 204"/>
                  <a:gd name="T33" fmla="*/ 350 h 361"/>
                  <a:gd name="T34" fmla="*/ 31 w 204"/>
                  <a:gd name="T35" fmla="*/ 291 h 361"/>
                  <a:gd name="T36" fmla="*/ 117 w 204"/>
                  <a:gd name="T37" fmla="*/ 14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4" h="361">
                    <a:moveTo>
                      <a:pt x="111" y="137"/>
                    </a:moveTo>
                    <a:cubicBezTo>
                      <a:pt x="48" y="152"/>
                      <a:pt x="0" y="216"/>
                      <a:pt x="0" y="277"/>
                    </a:cubicBezTo>
                    <a:cubicBezTo>
                      <a:pt x="0" y="325"/>
                      <a:pt x="32" y="361"/>
                      <a:pt x="79" y="361"/>
                    </a:cubicBezTo>
                    <a:cubicBezTo>
                      <a:pt x="137" y="361"/>
                      <a:pt x="178" y="282"/>
                      <a:pt x="178" y="213"/>
                    </a:cubicBezTo>
                    <a:cubicBezTo>
                      <a:pt x="178" y="168"/>
                      <a:pt x="158" y="143"/>
                      <a:pt x="141" y="121"/>
                    </a:cubicBezTo>
                    <a:cubicBezTo>
                      <a:pt x="124" y="98"/>
                      <a:pt x="94" y="61"/>
                      <a:pt x="94" y="39"/>
                    </a:cubicBezTo>
                    <a:cubicBezTo>
                      <a:pt x="94" y="28"/>
                      <a:pt x="104" y="16"/>
                      <a:pt x="122" y="16"/>
                    </a:cubicBezTo>
                    <a:cubicBezTo>
                      <a:pt x="136" y="16"/>
                      <a:pt x="146" y="22"/>
                      <a:pt x="157" y="29"/>
                    </a:cubicBezTo>
                    <a:cubicBezTo>
                      <a:pt x="167" y="35"/>
                      <a:pt x="177" y="42"/>
                      <a:pt x="184" y="42"/>
                    </a:cubicBezTo>
                    <a:cubicBezTo>
                      <a:pt x="197" y="42"/>
                      <a:pt x="204" y="30"/>
                      <a:pt x="204" y="22"/>
                    </a:cubicBezTo>
                    <a:cubicBezTo>
                      <a:pt x="204" y="11"/>
                      <a:pt x="196" y="10"/>
                      <a:pt x="178" y="6"/>
                    </a:cubicBezTo>
                    <a:cubicBezTo>
                      <a:pt x="152" y="0"/>
                      <a:pt x="145" y="0"/>
                      <a:pt x="137" y="0"/>
                    </a:cubicBezTo>
                    <a:cubicBezTo>
                      <a:pt x="99" y="0"/>
                      <a:pt x="81" y="22"/>
                      <a:pt x="81" y="51"/>
                    </a:cubicBezTo>
                    <a:cubicBezTo>
                      <a:pt x="81" y="78"/>
                      <a:pt x="95" y="106"/>
                      <a:pt x="111" y="137"/>
                    </a:cubicBezTo>
                    <a:close/>
                    <a:moveTo>
                      <a:pt x="117" y="148"/>
                    </a:moveTo>
                    <a:cubicBezTo>
                      <a:pt x="129" y="171"/>
                      <a:pt x="144" y="198"/>
                      <a:pt x="144" y="233"/>
                    </a:cubicBezTo>
                    <a:cubicBezTo>
                      <a:pt x="144" y="266"/>
                      <a:pt x="125" y="350"/>
                      <a:pt x="79" y="350"/>
                    </a:cubicBezTo>
                    <a:cubicBezTo>
                      <a:pt x="51" y="350"/>
                      <a:pt x="31" y="329"/>
                      <a:pt x="31" y="291"/>
                    </a:cubicBezTo>
                    <a:cubicBezTo>
                      <a:pt x="31" y="259"/>
                      <a:pt x="49" y="166"/>
                      <a:pt x="117" y="1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2" name="Freeform 448"/>
              <p:cNvSpPr/>
              <p:nvPr>
                <p:custDataLst>
                  <p:tags r:id="rId73"/>
                </p:custDataLst>
              </p:nvPr>
            </p:nvSpPr>
            <p:spPr bwMode="auto">
              <a:xfrm>
                <a:off x="2851151" y="3562350"/>
                <a:ext cx="200025" cy="192087"/>
              </a:xfrm>
              <a:custGeom>
                <a:avLst/>
                <a:gdLst>
                  <a:gd name="T0" fmla="*/ 295 w 304"/>
                  <a:gd name="T1" fmla="*/ 21 h 290"/>
                  <a:gd name="T2" fmla="*/ 304 w 304"/>
                  <a:gd name="T3" fmla="*/ 10 h 290"/>
                  <a:gd name="T4" fmla="*/ 294 w 304"/>
                  <a:gd name="T5" fmla="*/ 0 h 290"/>
                  <a:gd name="T6" fmla="*/ 285 w 304"/>
                  <a:gd name="T7" fmla="*/ 4 h 290"/>
                  <a:gd name="T8" fmla="*/ 9 w 304"/>
                  <a:gd name="T9" fmla="*/ 134 h 290"/>
                  <a:gd name="T10" fmla="*/ 0 w 304"/>
                  <a:gd name="T11" fmla="*/ 145 h 290"/>
                  <a:gd name="T12" fmla="*/ 9 w 304"/>
                  <a:gd name="T13" fmla="*/ 156 h 290"/>
                  <a:gd name="T14" fmla="*/ 285 w 304"/>
                  <a:gd name="T15" fmla="*/ 286 h 290"/>
                  <a:gd name="T16" fmla="*/ 294 w 304"/>
                  <a:gd name="T17" fmla="*/ 290 h 290"/>
                  <a:gd name="T18" fmla="*/ 304 w 304"/>
                  <a:gd name="T19" fmla="*/ 280 h 290"/>
                  <a:gd name="T20" fmla="*/ 295 w 304"/>
                  <a:gd name="T21" fmla="*/ 269 h 290"/>
                  <a:gd name="T22" fmla="*/ 33 w 304"/>
                  <a:gd name="T23" fmla="*/ 145 h 290"/>
                  <a:gd name="T24" fmla="*/ 295 w 304"/>
                  <a:gd name="T25" fmla="*/ 21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4" h="290">
                    <a:moveTo>
                      <a:pt x="295" y="21"/>
                    </a:moveTo>
                    <a:cubicBezTo>
                      <a:pt x="301" y="18"/>
                      <a:pt x="304" y="16"/>
                      <a:pt x="304" y="10"/>
                    </a:cubicBezTo>
                    <a:cubicBezTo>
                      <a:pt x="304" y="5"/>
                      <a:pt x="300" y="0"/>
                      <a:pt x="294" y="0"/>
                    </a:cubicBezTo>
                    <a:cubicBezTo>
                      <a:pt x="293" y="0"/>
                      <a:pt x="292" y="0"/>
                      <a:pt x="285" y="4"/>
                    </a:cubicBezTo>
                    <a:lnTo>
                      <a:pt x="9" y="134"/>
                    </a:lnTo>
                    <a:cubicBezTo>
                      <a:pt x="4" y="136"/>
                      <a:pt x="0" y="139"/>
                      <a:pt x="0" y="145"/>
                    </a:cubicBezTo>
                    <a:cubicBezTo>
                      <a:pt x="0" y="151"/>
                      <a:pt x="4" y="153"/>
                      <a:pt x="9" y="156"/>
                    </a:cubicBezTo>
                    <a:lnTo>
                      <a:pt x="285" y="286"/>
                    </a:lnTo>
                    <a:cubicBezTo>
                      <a:pt x="292" y="290"/>
                      <a:pt x="293" y="290"/>
                      <a:pt x="294" y="290"/>
                    </a:cubicBezTo>
                    <a:cubicBezTo>
                      <a:pt x="300" y="290"/>
                      <a:pt x="304" y="285"/>
                      <a:pt x="304" y="280"/>
                    </a:cubicBezTo>
                    <a:cubicBezTo>
                      <a:pt x="304" y="274"/>
                      <a:pt x="301" y="272"/>
                      <a:pt x="295" y="269"/>
                    </a:cubicBezTo>
                    <a:lnTo>
                      <a:pt x="33" y="145"/>
                    </a:lnTo>
                    <a:lnTo>
                      <a:pt x="295" y="2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3" name="Freeform 449"/>
              <p:cNvSpPr/>
              <p:nvPr>
                <p:custDataLst>
                  <p:tags r:id="rId74"/>
                </p:custDataLst>
              </p:nvPr>
            </p:nvSpPr>
            <p:spPr bwMode="auto">
              <a:xfrm>
                <a:off x="3198813" y="3519488"/>
                <a:ext cx="107950" cy="220662"/>
              </a:xfrm>
              <a:custGeom>
                <a:avLst/>
                <a:gdLst>
                  <a:gd name="T0" fmla="*/ 102 w 164"/>
                  <a:gd name="T1" fmla="*/ 13 h 333"/>
                  <a:gd name="T2" fmla="*/ 90 w 164"/>
                  <a:gd name="T3" fmla="*/ 0 h 333"/>
                  <a:gd name="T4" fmla="*/ 0 w 164"/>
                  <a:gd name="T5" fmla="*/ 32 h 333"/>
                  <a:gd name="T6" fmla="*/ 0 w 164"/>
                  <a:gd name="T7" fmla="*/ 48 h 333"/>
                  <a:gd name="T8" fmla="*/ 65 w 164"/>
                  <a:gd name="T9" fmla="*/ 35 h 333"/>
                  <a:gd name="T10" fmla="*/ 65 w 164"/>
                  <a:gd name="T11" fmla="*/ 293 h 333"/>
                  <a:gd name="T12" fmla="*/ 19 w 164"/>
                  <a:gd name="T13" fmla="*/ 317 h 333"/>
                  <a:gd name="T14" fmla="*/ 3 w 164"/>
                  <a:gd name="T15" fmla="*/ 317 h 333"/>
                  <a:gd name="T16" fmla="*/ 3 w 164"/>
                  <a:gd name="T17" fmla="*/ 333 h 333"/>
                  <a:gd name="T18" fmla="*/ 83 w 164"/>
                  <a:gd name="T19" fmla="*/ 331 h 333"/>
                  <a:gd name="T20" fmla="*/ 164 w 164"/>
                  <a:gd name="T21" fmla="*/ 333 h 333"/>
                  <a:gd name="T22" fmla="*/ 164 w 164"/>
                  <a:gd name="T23" fmla="*/ 317 h 333"/>
                  <a:gd name="T24" fmla="*/ 148 w 164"/>
                  <a:gd name="T25" fmla="*/ 317 h 333"/>
                  <a:gd name="T26" fmla="*/ 102 w 164"/>
                  <a:gd name="T27" fmla="*/ 293 h 333"/>
                  <a:gd name="T28" fmla="*/ 102 w 164"/>
                  <a:gd name="T29" fmla="*/ 1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4" h="333">
                    <a:moveTo>
                      <a:pt x="102" y="13"/>
                    </a:moveTo>
                    <a:cubicBezTo>
                      <a:pt x="102" y="1"/>
                      <a:pt x="102" y="0"/>
                      <a:pt x="90" y="0"/>
                    </a:cubicBezTo>
                    <a:cubicBezTo>
                      <a:pt x="60" y="32"/>
                      <a:pt x="16" y="32"/>
                      <a:pt x="0" y="32"/>
                    </a:cubicBezTo>
                    <a:lnTo>
                      <a:pt x="0" y="48"/>
                    </a:lnTo>
                    <a:cubicBezTo>
                      <a:pt x="10" y="48"/>
                      <a:pt x="39" y="48"/>
                      <a:pt x="65" y="35"/>
                    </a:cubicBezTo>
                    <a:lnTo>
                      <a:pt x="65" y="293"/>
                    </a:lnTo>
                    <a:cubicBezTo>
                      <a:pt x="65" y="311"/>
                      <a:pt x="64" y="317"/>
                      <a:pt x="19" y="317"/>
                    </a:cubicBezTo>
                    <a:lnTo>
                      <a:pt x="3" y="317"/>
                    </a:lnTo>
                    <a:lnTo>
                      <a:pt x="3" y="333"/>
                    </a:lnTo>
                    <a:cubicBezTo>
                      <a:pt x="20" y="331"/>
                      <a:pt x="64" y="331"/>
                      <a:pt x="83" y="331"/>
                    </a:cubicBezTo>
                    <a:cubicBezTo>
                      <a:pt x="103" y="331"/>
                      <a:pt x="147" y="331"/>
                      <a:pt x="164" y="333"/>
                    </a:cubicBezTo>
                    <a:lnTo>
                      <a:pt x="164" y="317"/>
                    </a:lnTo>
                    <a:lnTo>
                      <a:pt x="148" y="317"/>
                    </a:lnTo>
                    <a:cubicBezTo>
                      <a:pt x="103" y="317"/>
                      <a:pt x="102" y="312"/>
                      <a:pt x="102" y="293"/>
                    </a:cubicBezTo>
                    <a:lnTo>
                      <a:pt x="102" y="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4" name="Freeform 450"/>
              <p:cNvSpPr/>
              <p:nvPr>
                <p:custDataLst>
                  <p:tags r:id="rId75"/>
                </p:custDataLst>
              </p:nvPr>
            </p:nvSpPr>
            <p:spPr bwMode="auto">
              <a:xfrm>
                <a:off x="3351213" y="3706813"/>
                <a:ext cx="46038" cy="80962"/>
              </a:xfrm>
              <a:custGeom>
                <a:avLst/>
                <a:gdLst>
                  <a:gd name="T0" fmla="*/ 14 w 70"/>
                  <a:gd name="T1" fmla="*/ 121 h 121"/>
                  <a:gd name="T2" fmla="*/ 70 w 70"/>
                  <a:gd name="T3" fmla="*/ 44 h 121"/>
                  <a:gd name="T4" fmla="*/ 30 w 70"/>
                  <a:gd name="T5" fmla="*/ 0 h 121"/>
                  <a:gd name="T6" fmla="*/ 0 w 70"/>
                  <a:gd name="T7" fmla="*/ 28 h 121"/>
                  <a:gd name="T8" fmla="*/ 30 w 70"/>
                  <a:gd name="T9" fmla="*/ 54 h 121"/>
                  <a:gd name="T10" fmla="*/ 39 w 70"/>
                  <a:gd name="T11" fmla="*/ 53 h 121"/>
                  <a:gd name="T12" fmla="*/ 43 w 70"/>
                  <a:gd name="T13" fmla="*/ 52 h 121"/>
                  <a:gd name="T14" fmla="*/ 50 w 70"/>
                  <a:gd name="T15" fmla="*/ 59 h 121"/>
                  <a:gd name="T16" fmla="*/ 9 w 70"/>
                  <a:gd name="T17" fmla="*/ 111 h 121"/>
                  <a:gd name="T18" fmla="*/ 14 w 70"/>
                  <a:gd name="T1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" h="121">
                    <a:moveTo>
                      <a:pt x="14" y="121"/>
                    </a:moveTo>
                    <a:cubicBezTo>
                      <a:pt x="47" y="104"/>
                      <a:pt x="70" y="74"/>
                      <a:pt x="70" y="44"/>
                    </a:cubicBezTo>
                    <a:cubicBezTo>
                      <a:pt x="70" y="19"/>
                      <a:pt x="52" y="0"/>
                      <a:pt x="30" y="0"/>
                    </a:cubicBezTo>
                    <a:cubicBezTo>
                      <a:pt x="12" y="0"/>
                      <a:pt x="0" y="11"/>
                      <a:pt x="0" y="28"/>
                    </a:cubicBezTo>
                    <a:cubicBezTo>
                      <a:pt x="0" y="44"/>
                      <a:pt x="12" y="54"/>
                      <a:pt x="30" y="54"/>
                    </a:cubicBezTo>
                    <a:cubicBezTo>
                      <a:pt x="33" y="54"/>
                      <a:pt x="36" y="53"/>
                      <a:pt x="39" y="53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7" y="52"/>
                      <a:pt x="50" y="55"/>
                      <a:pt x="50" y="59"/>
                    </a:cubicBezTo>
                    <a:cubicBezTo>
                      <a:pt x="50" y="75"/>
                      <a:pt x="36" y="93"/>
                      <a:pt x="9" y="111"/>
                    </a:cubicBezTo>
                    <a:lnTo>
                      <a:pt x="14" y="12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5" name="Freeform 451"/>
              <p:cNvSpPr>
                <a:spLocks noEditPoints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2171701" y="3973513"/>
                <a:ext cx="190500" cy="227012"/>
              </a:xfrm>
              <a:custGeom>
                <a:avLst/>
                <a:gdLst>
                  <a:gd name="T0" fmla="*/ 123 w 291"/>
                  <a:gd name="T1" fmla="*/ 188 h 342"/>
                  <a:gd name="T2" fmla="*/ 136 w 291"/>
                  <a:gd name="T3" fmla="*/ 189 h 342"/>
                  <a:gd name="T4" fmla="*/ 153 w 291"/>
                  <a:gd name="T5" fmla="*/ 189 h 342"/>
                  <a:gd name="T6" fmla="*/ 291 w 291"/>
                  <a:gd name="T7" fmla="*/ 94 h 342"/>
                  <a:gd name="T8" fmla="*/ 163 w 291"/>
                  <a:gd name="T9" fmla="*/ 0 h 342"/>
                  <a:gd name="T10" fmla="*/ 17 w 291"/>
                  <a:gd name="T11" fmla="*/ 0 h 342"/>
                  <a:gd name="T12" fmla="*/ 0 w 291"/>
                  <a:gd name="T13" fmla="*/ 9 h 342"/>
                  <a:gd name="T14" fmla="*/ 14 w 291"/>
                  <a:gd name="T15" fmla="*/ 18 h 342"/>
                  <a:gd name="T16" fmla="*/ 42 w 291"/>
                  <a:gd name="T17" fmla="*/ 46 h 342"/>
                  <a:gd name="T18" fmla="*/ 42 w 291"/>
                  <a:gd name="T19" fmla="*/ 296 h 342"/>
                  <a:gd name="T20" fmla="*/ 14 w 291"/>
                  <a:gd name="T21" fmla="*/ 324 h 342"/>
                  <a:gd name="T22" fmla="*/ 0 w 291"/>
                  <a:gd name="T23" fmla="*/ 333 h 342"/>
                  <a:gd name="T24" fmla="*/ 17 w 291"/>
                  <a:gd name="T25" fmla="*/ 342 h 342"/>
                  <a:gd name="T26" fmla="*/ 151 w 291"/>
                  <a:gd name="T27" fmla="*/ 342 h 342"/>
                  <a:gd name="T28" fmla="*/ 167 w 291"/>
                  <a:gd name="T29" fmla="*/ 333 h 342"/>
                  <a:gd name="T30" fmla="*/ 153 w 291"/>
                  <a:gd name="T31" fmla="*/ 324 h 342"/>
                  <a:gd name="T32" fmla="*/ 123 w 291"/>
                  <a:gd name="T33" fmla="*/ 296 h 342"/>
                  <a:gd name="T34" fmla="*/ 123 w 291"/>
                  <a:gd name="T35" fmla="*/ 188 h 342"/>
                  <a:gd name="T36" fmla="*/ 205 w 291"/>
                  <a:gd name="T37" fmla="*/ 166 h 342"/>
                  <a:gd name="T38" fmla="*/ 223 w 291"/>
                  <a:gd name="T39" fmla="*/ 93 h 342"/>
                  <a:gd name="T40" fmla="*/ 207 w 291"/>
                  <a:gd name="T41" fmla="*/ 22 h 342"/>
                  <a:gd name="T42" fmla="*/ 274 w 291"/>
                  <a:gd name="T43" fmla="*/ 94 h 342"/>
                  <a:gd name="T44" fmla="*/ 205 w 291"/>
                  <a:gd name="T45" fmla="*/ 166 h 342"/>
                  <a:gd name="T46" fmla="*/ 123 w 291"/>
                  <a:gd name="T47" fmla="*/ 44 h 342"/>
                  <a:gd name="T48" fmla="*/ 153 w 291"/>
                  <a:gd name="T49" fmla="*/ 18 h 342"/>
                  <a:gd name="T50" fmla="*/ 205 w 291"/>
                  <a:gd name="T51" fmla="*/ 93 h 342"/>
                  <a:gd name="T52" fmla="*/ 148 w 291"/>
                  <a:gd name="T53" fmla="*/ 171 h 342"/>
                  <a:gd name="T54" fmla="*/ 123 w 291"/>
                  <a:gd name="T55" fmla="*/ 171 h 342"/>
                  <a:gd name="T56" fmla="*/ 123 w 291"/>
                  <a:gd name="T57" fmla="*/ 44 h 342"/>
                  <a:gd name="T58" fmla="*/ 55 w 291"/>
                  <a:gd name="T59" fmla="*/ 324 h 342"/>
                  <a:gd name="T60" fmla="*/ 59 w 291"/>
                  <a:gd name="T61" fmla="*/ 297 h 342"/>
                  <a:gd name="T62" fmla="*/ 59 w 291"/>
                  <a:gd name="T63" fmla="*/ 45 h 342"/>
                  <a:gd name="T64" fmla="*/ 55 w 291"/>
                  <a:gd name="T65" fmla="*/ 18 h 342"/>
                  <a:gd name="T66" fmla="*/ 112 w 291"/>
                  <a:gd name="T67" fmla="*/ 18 h 342"/>
                  <a:gd name="T68" fmla="*/ 106 w 291"/>
                  <a:gd name="T69" fmla="*/ 43 h 342"/>
                  <a:gd name="T70" fmla="*/ 106 w 291"/>
                  <a:gd name="T71" fmla="*/ 297 h 342"/>
                  <a:gd name="T72" fmla="*/ 110 w 291"/>
                  <a:gd name="T73" fmla="*/ 324 h 342"/>
                  <a:gd name="T74" fmla="*/ 55 w 291"/>
                  <a:gd name="T75" fmla="*/ 324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1" h="342">
                    <a:moveTo>
                      <a:pt x="123" y="188"/>
                    </a:moveTo>
                    <a:cubicBezTo>
                      <a:pt x="125" y="188"/>
                      <a:pt x="135" y="188"/>
                      <a:pt x="136" y="189"/>
                    </a:cubicBezTo>
                    <a:lnTo>
                      <a:pt x="153" y="189"/>
                    </a:lnTo>
                    <a:cubicBezTo>
                      <a:pt x="255" y="189"/>
                      <a:pt x="291" y="141"/>
                      <a:pt x="291" y="94"/>
                    </a:cubicBezTo>
                    <a:cubicBezTo>
                      <a:pt x="291" y="23"/>
                      <a:pt x="227" y="0"/>
                      <a:pt x="163" y="0"/>
                    </a:cubicBezTo>
                    <a:lnTo>
                      <a:pt x="17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8"/>
                      <a:pt x="10" y="18"/>
                      <a:pt x="14" y="18"/>
                    </a:cubicBezTo>
                    <a:cubicBezTo>
                      <a:pt x="40" y="18"/>
                      <a:pt x="42" y="21"/>
                      <a:pt x="42" y="46"/>
                    </a:cubicBezTo>
                    <a:lnTo>
                      <a:pt x="42" y="296"/>
                    </a:lnTo>
                    <a:cubicBezTo>
                      <a:pt x="42" y="320"/>
                      <a:pt x="40" y="324"/>
                      <a:pt x="14" y="324"/>
                    </a:cubicBezTo>
                    <a:cubicBezTo>
                      <a:pt x="9" y="324"/>
                      <a:pt x="0" y="324"/>
                      <a:pt x="0" y="333"/>
                    </a:cubicBezTo>
                    <a:cubicBezTo>
                      <a:pt x="0" y="342"/>
                      <a:pt x="8" y="342"/>
                      <a:pt x="17" y="342"/>
                    </a:cubicBezTo>
                    <a:lnTo>
                      <a:pt x="151" y="342"/>
                    </a:lnTo>
                    <a:cubicBezTo>
                      <a:pt x="160" y="342"/>
                      <a:pt x="167" y="342"/>
                      <a:pt x="167" y="333"/>
                    </a:cubicBezTo>
                    <a:cubicBezTo>
                      <a:pt x="167" y="324"/>
                      <a:pt x="159" y="324"/>
                      <a:pt x="153" y="324"/>
                    </a:cubicBezTo>
                    <a:cubicBezTo>
                      <a:pt x="125" y="324"/>
                      <a:pt x="123" y="320"/>
                      <a:pt x="123" y="296"/>
                    </a:cubicBezTo>
                    <a:lnTo>
                      <a:pt x="123" y="188"/>
                    </a:lnTo>
                    <a:close/>
                    <a:moveTo>
                      <a:pt x="205" y="166"/>
                    </a:moveTo>
                    <a:cubicBezTo>
                      <a:pt x="221" y="145"/>
                      <a:pt x="223" y="113"/>
                      <a:pt x="223" y="93"/>
                    </a:cubicBezTo>
                    <a:cubicBezTo>
                      <a:pt x="223" y="67"/>
                      <a:pt x="220" y="40"/>
                      <a:pt x="207" y="22"/>
                    </a:cubicBezTo>
                    <a:cubicBezTo>
                      <a:pt x="235" y="28"/>
                      <a:pt x="274" y="43"/>
                      <a:pt x="274" y="94"/>
                    </a:cubicBezTo>
                    <a:cubicBezTo>
                      <a:pt x="274" y="129"/>
                      <a:pt x="251" y="154"/>
                      <a:pt x="205" y="166"/>
                    </a:cubicBezTo>
                    <a:close/>
                    <a:moveTo>
                      <a:pt x="123" y="44"/>
                    </a:moveTo>
                    <a:cubicBezTo>
                      <a:pt x="123" y="34"/>
                      <a:pt x="123" y="18"/>
                      <a:pt x="153" y="18"/>
                    </a:cubicBezTo>
                    <a:cubicBezTo>
                      <a:pt x="189" y="18"/>
                      <a:pt x="205" y="31"/>
                      <a:pt x="205" y="93"/>
                    </a:cubicBezTo>
                    <a:cubicBezTo>
                      <a:pt x="205" y="165"/>
                      <a:pt x="179" y="171"/>
                      <a:pt x="148" y="171"/>
                    </a:cubicBezTo>
                    <a:lnTo>
                      <a:pt x="123" y="171"/>
                    </a:lnTo>
                    <a:lnTo>
                      <a:pt x="123" y="44"/>
                    </a:lnTo>
                    <a:close/>
                    <a:moveTo>
                      <a:pt x="55" y="324"/>
                    </a:moveTo>
                    <a:cubicBezTo>
                      <a:pt x="59" y="315"/>
                      <a:pt x="59" y="303"/>
                      <a:pt x="59" y="297"/>
                    </a:cubicBezTo>
                    <a:lnTo>
                      <a:pt x="59" y="45"/>
                    </a:lnTo>
                    <a:cubicBezTo>
                      <a:pt x="59" y="38"/>
                      <a:pt x="59" y="26"/>
                      <a:pt x="55" y="18"/>
                    </a:cubicBezTo>
                    <a:lnTo>
                      <a:pt x="112" y="18"/>
                    </a:lnTo>
                    <a:cubicBezTo>
                      <a:pt x="106" y="26"/>
                      <a:pt x="106" y="35"/>
                      <a:pt x="106" y="43"/>
                    </a:cubicBezTo>
                    <a:lnTo>
                      <a:pt x="106" y="297"/>
                    </a:lnTo>
                    <a:cubicBezTo>
                      <a:pt x="106" y="302"/>
                      <a:pt x="106" y="315"/>
                      <a:pt x="110" y="324"/>
                    </a:cubicBezTo>
                    <a:lnTo>
                      <a:pt x="55" y="32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6" name="Freeform 452"/>
              <p:cNvSpPr/>
              <p:nvPr>
                <p:custDataLst>
                  <p:tags r:id="rId77"/>
                </p:custDataLst>
              </p:nvPr>
            </p:nvSpPr>
            <p:spPr bwMode="auto">
              <a:xfrm>
                <a:off x="2398713" y="3952875"/>
                <a:ext cx="76200" cy="330200"/>
              </a:xfrm>
              <a:custGeom>
                <a:avLst/>
                <a:gdLst>
                  <a:gd name="T0" fmla="*/ 116 w 116"/>
                  <a:gd name="T1" fmla="*/ 493 h 498"/>
                  <a:gd name="T2" fmla="*/ 107 w 116"/>
                  <a:gd name="T3" fmla="*/ 482 h 498"/>
                  <a:gd name="T4" fmla="*/ 29 w 116"/>
                  <a:gd name="T5" fmla="*/ 249 h 498"/>
                  <a:gd name="T6" fmla="*/ 109 w 116"/>
                  <a:gd name="T7" fmla="*/ 13 h 498"/>
                  <a:gd name="T8" fmla="*/ 116 w 116"/>
                  <a:gd name="T9" fmla="*/ 5 h 498"/>
                  <a:gd name="T10" fmla="*/ 111 w 116"/>
                  <a:gd name="T11" fmla="*/ 0 h 498"/>
                  <a:gd name="T12" fmla="*/ 32 w 116"/>
                  <a:gd name="T13" fmla="*/ 97 h 498"/>
                  <a:gd name="T14" fmla="*/ 0 w 116"/>
                  <a:gd name="T15" fmla="*/ 249 h 498"/>
                  <a:gd name="T16" fmla="*/ 33 w 116"/>
                  <a:gd name="T17" fmla="*/ 405 h 498"/>
                  <a:gd name="T18" fmla="*/ 111 w 116"/>
                  <a:gd name="T19" fmla="*/ 498 h 498"/>
                  <a:gd name="T20" fmla="*/ 116 w 116"/>
                  <a:gd name="T21" fmla="*/ 493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8">
                    <a:moveTo>
                      <a:pt x="116" y="493"/>
                    </a:moveTo>
                    <a:cubicBezTo>
                      <a:pt x="116" y="492"/>
                      <a:pt x="116" y="491"/>
                      <a:pt x="107" y="482"/>
                    </a:cubicBezTo>
                    <a:cubicBezTo>
                      <a:pt x="45" y="420"/>
                      <a:pt x="29" y="325"/>
                      <a:pt x="29" y="249"/>
                    </a:cubicBezTo>
                    <a:cubicBezTo>
                      <a:pt x="29" y="162"/>
                      <a:pt x="48" y="75"/>
                      <a:pt x="109" y="13"/>
                    </a:cubicBezTo>
                    <a:cubicBezTo>
                      <a:pt x="116" y="7"/>
                      <a:pt x="116" y="6"/>
                      <a:pt x="116" y="5"/>
                    </a:cubicBezTo>
                    <a:cubicBezTo>
                      <a:pt x="116" y="1"/>
                      <a:pt x="114" y="0"/>
                      <a:pt x="111" y="0"/>
                    </a:cubicBezTo>
                    <a:cubicBezTo>
                      <a:pt x="106" y="0"/>
                      <a:pt x="61" y="34"/>
                      <a:pt x="32" y="97"/>
                    </a:cubicBezTo>
                    <a:cubicBezTo>
                      <a:pt x="6" y="152"/>
                      <a:pt x="0" y="207"/>
                      <a:pt x="0" y="249"/>
                    </a:cubicBezTo>
                    <a:cubicBezTo>
                      <a:pt x="0" y="288"/>
                      <a:pt x="6" y="348"/>
                      <a:pt x="33" y="405"/>
                    </a:cubicBezTo>
                    <a:cubicBezTo>
                      <a:pt x="63" y="466"/>
                      <a:pt x="106" y="498"/>
                      <a:pt x="111" y="498"/>
                    </a:cubicBezTo>
                    <a:cubicBezTo>
                      <a:pt x="114" y="498"/>
                      <a:pt x="116" y="497"/>
                      <a:pt x="116" y="493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7" name="Freeform 453"/>
              <p:cNvSpPr/>
              <p:nvPr>
                <p:custDataLst>
                  <p:tags r:id="rId78"/>
                </p:custDataLst>
              </p:nvPr>
            </p:nvSpPr>
            <p:spPr bwMode="auto">
              <a:xfrm>
                <a:off x="2501901" y="3975100"/>
                <a:ext cx="269875" cy="225425"/>
              </a:xfrm>
              <a:custGeom>
                <a:avLst/>
                <a:gdLst>
                  <a:gd name="T0" fmla="*/ 228 w 411"/>
                  <a:gd name="T1" fmla="*/ 136 h 341"/>
                  <a:gd name="T2" fmla="*/ 187 w 411"/>
                  <a:gd name="T3" fmla="*/ 36 h 341"/>
                  <a:gd name="T4" fmla="*/ 184 w 411"/>
                  <a:gd name="T5" fmla="*/ 30 h 341"/>
                  <a:gd name="T6" fmla="*/ 213 w 411"/>
                  <a:gd name="T7" fmla="*/ 16 h 341"/>
                  <a:gd name="T8" fmla="*/ 223 w 411"/>
                  <a:gd name="T9" fmla="*/ 6 h 341"/>
                  <a:gd name="T10" fmla="*/ 216 w 411"/>
                  <a:gd name="T11" fmla="*/ 0 h 341"/>
                  <a:gd name="T12" fmla="*/ 153 w 411"/>
                  <a:gd name="T13" fmla="*/ 2 h 341"/>
                  <a:gd name="T14" fmla="*/ 97 w 411"/>
                  <a:gd name="T15" fmla="*/ 0 h 341"/>
                  <a:gd name="T16" fmla="*/ 88 w 411"/>
                  <a:gd name="T17" fmla="*/ 10 h 341"/>
                  <a:gd name="T18" fmla="*/ 100 w 411"/>
                  <a:gd name="T19" fmla="*/ 16 h 341"/>
                  <a:gd name="T20" fmla="*/ 137 w 411"/>
                  <a:gd name="T21" fmla="*/ 31 h 341"/>
                  <a:gd name="T22" fmla="*/ 196 w 411"/>
                  <a:gd name="T23" fmla="*/ 171 h 341"/>
                  <a:gd name="T24" fmla="*/ 91 w 411"/>
                  <a:gd name="T25" fmla="*/ 284 h 341"/>
                  <a:gd name="T26" fmla="*/ 84 w 411"/>
                  <a:gd name="T27" fmla="*/ 289 h 341"/>
                  <a:gd name="T28" fmla="*/ 11 w 411"/>
                  <a:gd name="T29" fmla="*/ 325 h 341"/>
                  <a:gd name="T30" fmla="*/ 0 w 411"/>
                  <a:gd name="T31" fmla="*/ 335 h 341"/>
                  <a:gd name="T32" fmla="*/ 7 w 411"/>
                  <a:gd name="T33" fmla="*/ 341 h 341"/>
                  <a:gd name="T34" fmla="*/ 53 w 411"/>
                  <a:gd name="T35" fmla="*/ 339 h 341"/>
                  <a:gd name="T36" fmla="*/ 109 w 411"/>
                  <a:gd name="T37" fmla="*/ 341 h 341"/>
                  <a:gd name="T38" fmla="*/ 118 w 411"/>
                  <a:gd name="T39" fmla="*/ 331 h 341"/>
                  <a:gd name="T40" fmla="*/ 112 w 411"/>
                  <a:gd name="T41" fmla="*/ 325 h 341"/>
                  <a:gd name="T42" fmla="*/ 92 w 411"/>
                  <a:gd name="T43" fmla="*/ 310 h 341"/>
                  <a:gd name="T44" fmla="*/ 106 w 411"/>
                  <a:gd name="T45" fmla="*/ 287 h 341"/>
                  <a:gd name="T46" fmla="*/ 157 w 411"/>
                  <a:gd name="T47" fmla="*/ 233 h 341"/>
                  <a:gd name="T48" fmla="*/ 202 w 411"/>
                  <a:gd name="T49" fmla="*/ 185 h 341"/>
                  <a:gd name="T50" fmla="*/ 252 w 411"/>
                  <a:gd name="T51" fmla="*/ 304 h 341"/>
                  <a:gd name="T52" fmla="*/ 254 w 411"/>
                  <a:gd name="T53" fmla="*/ 311 h 341"/>
                  <a:gd name="T54" fmla="*/ 225 w 411"/>
                  <a:gd name="T55" fmla="*/ 325 h 341"/>
                  <a:gd name="T56" fmla="*/ 215 w 411"/>
                  <a:gd name="T57" fmla="*/ 335 h 341"/>
                  <a:gd name="T58" fmla="*/ 223 w 411"/>
                  <a:gd name="T59" fmla="*/ 341 h 341"/>
                  <a:gd name="T60" fmla="*/ 286 w 411"/>
                  <a:gd name="T61" fmla="*/ 339 h 341"/>
                  <a:gd name="T62" fmla="*/ 341 w 411"/>
                  <a:gd name="T63" fmla="*/ 341 h 341"/>
                  <a:gd name="T64" fmla="*/ 351 w 411"/>
                  <a:gd name="T65" fmla="*/ 331 h 341"/>
                  <a:gd name="T66" fmla="*/ 342 w 411"/>
                  <a:gd name="T67" fmla="*/ 325 h 341"/>
                  <a:gd name="T68" fmla="*/ 299 w 411"/>
                  <a:gd name="T69" fmla="*/ 303 h 341"/>
                  <a:gd name="T70" fmla="*/ 234 w 411"/>
                  <a:gd name="T71" fmla="*/ 149 h 341"/>
                  <a:gd name="T72" fmla="*/ 337 w 411"/>
                  <a:gd name="T73" fmla="*/ 41 h 341"/>
                  <a:gd name="T74" fmla="*/ 400 w 411"/>
                  <a:gd name="T75" fmla="*/ 16 h 341"/>
                  <a:gd name="T76" fmla="*/ 411 w 411"/>
                  <a:gd name="T77" fmla="*/ 6 h 341"/>
                  <a:gd name="T78" fmla="*/ 404 w 411"/>
                  <a:gd name="T79" fmla="*/ 0 h 341"/>
                  <a:gd name="T80" fmla="*/ 358 w 411"/>
                  <a:gd name="T81" fmla="*/ 2 h 341"/>
                  <a:gd name="T82" fmla="*/ 302 w 411"/>
                  <a:gd name="T83" fmla="*/ 0 h 341"/>
                  <a:gd name="T84" fmla="*/ 293 w 411"/>
                  <a:gd name="T85" fmla="*/ 10 h 341"/>
                  <a:gd name="T86" fmla="*/ 299 w 411"/>
                  <a:gd name="T87" fmla="*/ 16 h 341"/>
                  <a:gd name="T88" fmla="*/ 319 w 411"/>
                  <a:gd name="T89" fmla="*/ 31 h 341"/>
                  <a:gd name="T90" fmla="*/ 309 w 411"/>
                  <a:gd name="T91" fmla="*/ 49 h 341"/>
                  <a:gd name="T92" fmla="*/ 228 w 411"/>
                  <a:gd name="T93" fmla="*/ 13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1">
                    <a:moveTo>
                      <a:pt x="228" y="136"/>
                    </a:moveTo>
                    <a:lnTo>
                      <a:pt x="187" y="36"/>
                    </a:lnTo>
                    <a:cubicBezTo>
                      <a:pt x="185" y="32"/>
                      <a:pt x="184" y="30"/>
                      <a:pt x="184" y="30"/>
                    </a:cubicBezTo>
                    <a:cubicBezTo>
                      <a:pt x="184" y="27"/>
                      <a:pt x="193" y="18"/>
                      <a:pt x="213" y="16"/>
                    </a:cubicBezTo>
                    <a:cubicBezTo>
                      <a:pt x="218" y="15"/>
                      <a:pt x="223" y="15"/>
                      <a:pt x="223" y="6"/>
                    </a:cubicBezTo>
                    <a:cubicBezTo>
                      <a:pt x="223" y="0"/>
                      <a:pt x="217" y="0"/>
                      <a:pt x="216" y="0"/>
                    </a:cubicBezTo>
                    <a:cubicBezTo>
                      <a:pt x="196" y="0"/>
                      <a:pt x="174" y="2"/>
                      <a:pt x="153" y="2"/>
                    </a:cubicBezTo>
                    <a:cubicBezTo>
                      <a:pt x="141" y="2"/>
                      <a:pt x="110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6"/>
                      <a:pt x="93" y="16"/>
                      <a:pt x="100" y="16"/>
                    </a:cubicBezTo>
                    <a:cubicBezTo>
                      <a:pt x="130" y="16"/>
                      <a:pt x="133" y="20"/>
                      <a:pt x="137" y="31"/>
                    </a:cubicBezTo>
                    <a:lnTo>
                      <a:pt x="196" y="171"/>
                    </a:lnTo>
                    <a:lnTo>
                      <a:pt x="91" y="284"/>
                    </a:lnTo>
                    <a:lnTo>
                      <a:pt x="84" y="289"/>
                    </a:lnTo>
                    <a:cubicBezTo>
                      <a:pt x="60" y="316"/>
                      <a:pt x="36" y="324"/>
                      <a:pt x="11" y="325"/>
                    </a:cubicBezTo>
                    <a:cubicBezTo>
                      <a:pt x="5" y="326"/>
                      <a:pt x="0" y="326"/>
                      <a:pt x="0" y="335"/>
                    </a:cubicBezTo>
                    <a:cubicBezTo>
                      <a:pt x="0" y="336"/>
                      <a:pt x="0" y="341"/>
                      <a:pt x="7" y="341"/>
                    </a:cubicBezTo>
                    <a:cubicBezTo>
                      <a:pt x="22" y="341"/>
                      <a:pt x="38" y="339"/>
                      <a:pt x="53" y="339"/>
                    </a:cubicBezTo>
                    <a:cubicBezTo>
                      <a:pt x="72" y="339"/>
                      <a:pt x="91" y="341"/>
                      <a:pt x="109" y="341"/>
                    </a:cubicBezTo>
                    <a:cubicBezTo>
                      <a:pt x="112" y="341"/>
                      <a:pt x="118" y="341"/>
                      <a:pt x="118" y="331"/>
                    </a:cubicBezTo>
                    <a:cubicBezTo>
                      <a:pt x="118" y="326"/>
                      <a:pt x="113" y="325"/>
                      <a:pt x="112" y="325"/>
                    </a:cubicBezTo>
                    <a:cubicBezTo>
                      <a:pt x="108" y="325"/>
                      <a:pt x="92" y="324"/>
                      <a:pt x="92" y="310"/>
                    </a:cubicBezTo>
                    <a:cubicBezTo>
                      <a:pt x="92" y="302"/>
                      <a:pt x="100" y="294"/>
                      <a:pt x="106" y="287"/>
                    </a:cubicBezTo>
                    <a:lnTo>
                      <a:pt x="157" y="233"/>
                    </a:lnTo>
                    <a:lnTo>
                      <a:pt x="202" y="185"/>
                    </a:lnTo>
                    <a:lnTo>
                      <a:pt x="252" y="304"/>
                    </a:lnTo>
                    <a:cubicBezTo>
                      <a:pt x="254" y="309"/>
                      <a:pt x="254" y="310"/>
                      <a:pt x="254" y="311"/>
                    </a:cubicBezTo>
                    <a:cubicBezTo>
                      <a:pt x="254" y="315"/>
                      <a:pt x="245" y="323"/>
                      <a:pt x="225" y="325"/>
                    </a:cubicBezTo>
                    <a:cubicBezTo>
                      <a:pt x="220" y="326"/>
                      <a:pt x="215" y="326"/>
                      <a:pt x="215" y="335"/>
                    </a:cubicBezTo>
                    <a:cubicBezTo>
                      <a:pt x="215" y="341"/>
                      <a:pt x="221" y="341"/>
                      <a:pt x="223" y="341"/>
                    </a:cubicBezTo>
                    <a:cubicBezTo>
                      <a:pt x="237" y="341"/>
                      <a:pt x="272" y="339"/>
                      <a:pt x="286" y="339"/>
                    </a:cubicBezTo>
                    <a:cubicBezTo>
                      <a:pt x="298" y="339"/>
                      <a:pt x="329" y="341"/>
                      <a:pt x="341" y="341"/>
                    </a:cubicBezTo>
                    <a:cubicBezTo>
                      <a:pt x="345" y="341"/>
                      <a:pt x="351" y="341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8" y="325"/>
                      <a:pt x="307" y="323"/>
                      <a:pt x="299" y="303"/>
                    </a:cubicBezTo>
                    <a:cubicBezTo>
                      <a:pt x="279" y="257"/>
                      <a:pt x="246" y="179"/>
                      <a:pt x="234" y="149"/>
                    </a:cubicBezTo>
                    <a:cubicBezTo>
                      <a:pt x="268" y="114"/>
                      <a:pt x="321" y="55"/>
                      <a:pt x="337" y="41"/>
                    </a:cubicBezTo>
                    <a:cubicBezTo>
                      <a:pt x="351" y="29"/>
                      <a:pt x="370" y="17"/>
                      <a:pt x="400" y="16"/>
                    </a:cubicBezTo>
                    <a:cubicBezTo>
                      <a:pt x="406" y="15"/>
                      <a:pt x="411" y="15"/>
                      <a:pt x="411" y="6"/>
                    </a:cubicBezTo>
                    <a:cubicBezTo>
                      <a:pt x="411" y="5"/>
                      <a:pt x="411" y="0"/>
                      <a:pt x="404" y="0"/>
                    </a:cubicBezTo>
                    <a:cubicBezTo>
                      <a:pt x="390" y="0"/>
                      <a:pt x="373" y="2"/>
                      <a:pt x="358" y="2"/>
                    </a:cubicBezTo>
                    <a:cubicBezTo>
                      <a:pt x="339" y="2"/>
                      <a:pt x="320" y="0"/>
                      <a:pt x="302" y="0"/>
                    </a:cubicBezTo>
                    <a:cubicBezTo>
                      <a:pt x="299" y="0"/>
                      <a:pt x="293" y="0"/>
                      <a:pt x="293" y="10"/>
                    </a:cubicBezTo>
                    <a:cubicBezTo>
                      <a:pt x="293" y="14"/>
                      <a:pt x="295" y="15"/>
                      <a:pt x="299" y="16"/>
                    </a:cubicBezTo>
                    <a:cubicBezTo>
                      <a:pt x="303" y="16"/>
                      <a:pt x="319" y="17"/>
                      <a:pt x="319" y="31"/>
                    </a:cubicBezTo>
                    <a:cubicBezTo>
                      <a:pt x="319" y="38"/>
                      <a:pt x="313" y="44"/>
                      <a:pt x="309" y="49"/>
                    </a:cubicBezTo>
                    <a:lnTo>
                      <a:pt x="228" y="13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8" name="Freeform 454"/>
              <p:cNvSpPr>
                <a:spLocks noEditPoints="1"/>
              </p:cNvSpPr>
              <p:nvPr>
                <p:custDataLst>
                  <p:tags r:id="rId79"/>
                </p:custDataLst>
              </p:nvPr>
            </p:nvSpPr>
            <p:spPr bwMode="auto">
              <a:xfrm>
                <a:off x="2908301" y="3990975"/>
                <a:ext cx="200025" cy="255587"/>
              </a:xfrm>
              <a:custGeom>
                <a:avLst/>
                <a:gdLst>
                  <a:gd name="T0" fmla="*/ 295 w 305"/>
                  <a:gd name="T1" fmla="*/ 155 h 385"/>
                  <a:gd name="T2" fmla="*/ 305 w 305"/>
                  <a:gd name="T3" fmla="*/ 144 h 385"/>
                  <a:gd name="T4" fmla="*/ 295 w 305"/>
                  <a:gd name="T5" fmla="*/ 133 h 385"/>
                  <a:gd name="T6" fmla="*/ 20 w 305"/>
                  <a:gd name="T7" fmla="*/ 3 h 385"/>
                  <a:gd name="T8" fmla="*/ 10 w 305"/>
                  <a:gd name="T9" fmla="*/ 0 h 385"/>
                  <a:gd name="T10" fmla="*/ 0 w 305"/>
                  <a:gd name="T11" fmla="*/ 9 h 385"/>
                  <a:gd name="T12" fmla="*/ 10 w 305"/>
                  <a:gd name="T13" fmla="*/ 20 h 385"/>
                  <a:gd name="T14" fmla="*/ 271 w 305"/>
                  <a:gd name="T15" fmla="*/ 144 h 385"/>
                  <a:gd name="T16" fmla="*/ 11 w 305"/>
                  <a:gd name="T17" fmla="*/ 267 h 385"/>
                  <a:gd name="T18" fmla="*/ 0 w 305"/>
                  <a:gd name="T19" fmla="*/ 278 h 385"/>
                  <a:gd name="T20" fmla="*/ 10 w 305"/>
                  <a:gd name="T21" fmla="*/ 288 h 385"/>
                  <a:gd name="T22" fmla="*/ 19 w 305"/>
                  <a:gd name="T23" fmla="*/ 285 h 385"/>
                  <a:gd name="T24" fmla="*/ 295 w 305"/>
                  <a:gd name="T25" fmla="*/ 155 h 385"/>
                  <a:gd name="T26" fmla="*/ 287 w 305"/>
                  <a:gd name="T27" fmla="*/ 385 h 385"/>
                  <a:gd name="T28" fmla="*/ 305 w 305"/>
                  <a:gd name="T29" fmla="*/ 375 h 385"/>
                  <a:gd name="T30" fmla="*/ 287 w 305"/>
                  <a:gd name="T31" fmla="*/ 365 h 385"/>
                  <a:gd name="T32" fmla="*/ 18 w 305"/>
                  <a:gd name="T33" fmla="*/ 365 h 385"/>
                  <a:gd name="T34" fmla="*/ 0 w 305"/>
                  <a:gd name="T35" fmla="*/ 375 h 385"/>
                  <a:gd name="T36" fmla="*/ 18 w 305"/>
                  <a:gd name="T37" fmla="*/ 385 h 385"/>
                  <a:gd name="T38" fmla="*/ 287 w 305"/>
                  <a:gd name="T3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5" h="385">
                    <a:moveTo>
                      <a:pt x="295" y="155"/>
                    </a:moveTo>
                    <a:cubicBezTo>
                      <a:pt x="302" y="152"/>
                      <a:pt x="305" y="149"/>
                      <a:pt x="305" y="144"/>
                    </a:cubicBezTo>
                    <a:cubicBezTo>
                      <a:pt x="305" y="139"/>
                      <a:pt x="303" y="136"/>
                      <a:pt x="295" y="133"/>
                    </a:cubicBezTo>
                    <a:lnTo>
                      <a:pt x="20" y="3"/>
                    </a:lnTo>
                    <a:cubicBezTo>
                      <a:pt x="13" y="0"/>
                      <a:pt x="11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5"/>
                      <a:pt x="4" y="18"/>
                      <a:pt x="10" y="20"/>
                    </a:cubicBezTo>
                    <a:lnTo>
                      <a:pt x="271" y="144"/>
                    </a:lnTo>
                    <a:lnTo>
                      <a:pt x="11" y="267"/>
                    </a:lnTo>
                    <a:cubicBezTo>
                      <a:pt x="1" y="271"/>
                      <a:pt x="0" y="275"/>
                      <a:pt x="0" y="278"/>
                    </a:cubicBezTo>
                    <a:cubicBezTo>
                      <a:pt x="0" y="284"/>
                      <a:pt x="5" y="288"/>
                      <a:pt x="10" y="288"/>
                    </a:cubicBezTo>
                    <a:cubicBezTo>
                      <a:pt x="12" y="288"/>
                      <a:pt x="13" y="288"/>
                      <a:pt x="19" y="285"/>
                    </a:cubicBezTo>
                    <a:lnTo>
                      <a:pt x="295" y="155"/>
                    </a:lnTo>
                    <a:close/>
                    <a:moveTo>
                      <a:pt x="287" y="385"/>
                    </a:moveTo>
                    <a:cubicBezTo>
                      <a:pt x="296" y="385"/>
                      <a:pt x="305" y="385"/>
                      <a:pt x="305" y="375"/>
                    </a:cubicBezTo>
                    <a:cubicBezTo>
                      <a:pt x="305" y="365"/>
                      <a:pt x="294" y="365"/>
                      <a:pt x="287" y="365"/>
                    </a:cubicBezTo>
                    <a:lnTo>
                      <a:pt x="18" y="365"/>
                    </a:lnTo>
                    <a:cubicBezTo>
                      <a:pt x="11" y="365"/>
                      <a:pt x="0" y="365"/>
                      <a:pt x="0" y="375"/>
                    </a:cubicBezTo>
                    <a:cubicBezTo>
                      <a:pt x="0" y="385"/>
                      <a:pt x="9" y="385"/>
                      <a:pt x="18" y="385"/>
                    </a:cubicBezTo>
                    <a:lnTo>
                      <a:pt x="287" y="38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9" name="Freeform 455"/>
              <p:cNvSpPr/>
              <p:nvPr>
                <p:custDataLst>
                  <p:tags r:id="rId80"/>
                </p:custDataLst>
              </p:nvPr>
            </p:nvSpPr>
            <p:spPr bwMode="auto">
              <a:xfrm>
                <a:off x="3259138" y="3952875"/>
                <a:ext cx="76200" cy="330200"/>
              </a:xfrm>
              <a:custGeom>
                <a:avLst/>
                <a:gdLst>
                  <a:gd name="T0" fmla="*/ 116 w 116"/>
                  <a:gd name="T1" fmla="*/ 493 h 498"/>
                  <a:gd name="T2" fmla="*/ 107 w 116"/>
                  <a:gd name="T3" fmla="*/ 482 h 498"/>
                  <a:gd name="T4" fmla="*/ 29 w 116"/>
                  <a:gd name="T5" fmla="*/ 249 h 498"/>
                  <a:gd name="T6" fmla="*/ 109 w 116"/>
                  <a:gd name="T7" fmla="*/ 13 h 498"/>
                  <a:gd name="T8" fmla="*/ 116 w 116"/>
                  <a:gd name="T9" fmla="*/ 5 h 498"/>
                  <a:gd name="T10" fmla="*/ 111 w 116"/>
                  <a:gd name="T11" fmla="*/ 0 h 498"/>
                  <a:gd name="T12" fmla="*/ 31 w 116"/>
                  <a:gd name="T13" fmla="*/ 97 h 498"/>
                  <a:gd name="T14" fmla="*/ 0 w 116"/>
                  <a:gd name="T15" fmla="*/ 249 h 498"/>
                  <a:gd name="T16" fmla="*/ 33 w 116"/>
                  <a:gd name="T17" fmla="*/ 405 h 498"/>
                  <a:gd name="T18" fmla="*/ 111 w 116"/>
                  <a:gd name="T19" fmla="*/ 498 h 498"/>
                  <a:gd name="T20" fmla="*/ 116 w 116"/>
                  <a:gd name="T21" fmla="*/ 493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8">
                    <a:moveTo>
                      <a:pt x="116" y="493"/>
                    </a:moveTo>
                    <a:cubicBezTo>
                      <a:pt x="116" y="492"/>
                      <a:pt x="116" y="491"/>
                      <a:pt x="107" y="482"/>
                    </a:cubicBezTo>
                    <a:cubicBezTo>
                      <a:pt x="45" y="420"/>
                      <a:pt x="29" y="325"/>
                      <a:pt x="29" y="249"/>
                    </a:cubicBezTo>
                    <a:cubicBezTo>
                      <a:pt x="29" y="162"/>
                      <a:pt x="48" y="75"/>
                      <a:pt x="109" y="13"/>
                    </a:cubicBezTo>
                    <a:cubicBezTo>
                      <a:pt x="116" y="7"/>
                      <a:pt x="116" y="6"/>
                      <a:pt x="116" y="5"/>
                    </a:cubicBezTo>
                    <a:cubicBezTo>
                      <a:pt x="116" y="1"/>
                      <a:pt x="114" y="0"/>
                      <a:pt x="111" y="0"/>
                    </a:cubicBezTo>
                    <a:cubicBezTo>
                      <a:pt x="106" y="0"/>
                      <a:pt x="61" y="34"/>
                      <a:pt x="31" y="97"/>
                    </a:cubicBezTo>
                    <a:cubicBezTo>
                      <a:pt x="6" y="152"/>
                      <a:pt x="0" y="207"/>
                      <a:pt x="0" y="249"/>
                    </a:cubicBezTo>
                    <a:cubicBezTo>
                      <a:pt x="0" y="288"/>
                      <a:pt x="5" y="348"/>
                      <a:pt x="33" y="405"/>
                    </a:cubicBezTo>
                    <a:cubicBezTo>
                      <a:pt x="63" y="466"/>
                      <a:pt x="106" y="498"/>
                      <a:pt x="111" y="498"/>
                    </a:cubicBezTo>
                    <a:cubicBezTo>
                      <a:pt x="114" y="498"/>
                      <a:pt x="116" y="497"/>
                      <a:pt x="116" y="493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0" name="Freeform 456"/>
              <p:cNvSpPr/>
              <p:nvPr>
                <p:custDataLst>
                  <p:tags r:id="rId81"/>
                </p:custDataLst>
              </p:nvPr>
            </p:nvSpPr>
            <p:spPr bwMode="auto">
              <a:xfrm>
                <a:off x="3382963" y="3979863"/>
                <a:ext cx="107950" cy="220662"/>
              </a:xfrm>
              <a:custGeom>
                <a:avLst/>
                <a:gdLst>
                  <a:gd name="T0" fmla="*/ 102 w 164"/>
                  <a:gd name="T1" fmla="*/ 13 h 332"/>
                  <a:gd name="T2" fmla="*/ 91 w 164"/>
                  <a:gd name="T3" fmla="*/ 0 h 332"/>
                  <a:gd name="T4" fmla="*/ 0 w 164"/>
                  <a:gd name="T5" fmla="*/ 31 h 332"/>
                  <a:gd name="T6" fmla="*/ 0 w 164"/>
                  <a:gd name="T7" fmla="*/ 47 h 332"/>
                  <a:gd name="T8" fmla="*/ 65 w 164"/>
                  <a:gd name="T9" fmla="*/ 34 h 332"/>
                  <a:gd name="T10" fmla="*/ 65 w 164"/>
                  <a:gd name="T11" fmla="*/ 292 h 332"/>
                  <a:gd name="T12" fmla="*/ 19 w 164"/>
                  <a:gd name="T13" fmla="*/ 316 h 332"/>
                  <a:gd name="T14" fmla="*/ 3 w 164"/>
                  <a:gd name="T15" fmla="*/ 316 h 332"/>
                  <a:gd name="T16" fmla="*/ 3 w 164"/>
                  <a:gd name="T17" fmla="*/ 332 h 332"/>
                  <a:gd name="T18" fmla="*/ 84 w 164"/>
                  <a:gd name="T19" fmla="*/ 330 h 332"/>
                  <a:gd name="T20" fmla="*/ 164 w 164"/>
                  <a:gd name="T21" fmla="*/ 332 h 332"/>
                  <a:gd name="T22" fmla="*/ 164 w 164"/>
                  <a:gd name="T23" fmla="*/ 316 h 332"/>
                  <a:gd name="T24" fmla="*/ 148 w 164"/>
                  <a:gd name="T25" fmla="*/ 316 h 332"/>
                  <a:gd name="T26" fmla="*/ 102 w 164"/>
                  <a:gd name="T27" fmla="*/ 292 h 332"/>
                  <a:gd name="T28" fmla="*/ 102 w 164"/>
                  <a:gd name="T29" fmla="*/ 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4" h="332">
                    <a:moveTo>
                      <a:pt x="102" y="13"/>
                    </a:moveTo>
                    <a:cubicBezTo>
                      <a:pt x="102" y="1"/>
                      <a:pt x="102" y="0"/>
                      <a:pt x="91" y="0"/>
                    </a:cubicBezTo>
                    <a:cubicBezTo>
                      <a:pt x="60" y="31"/>
                      <a:pt x="16" y="31"/>
                      <a:pt x="0" y="31"/>
                    </a:cubicBezTo>
                    <a:lnTo>
                      <a:pt x="0" y="47"/>
                    </a:lnTo>
                    <a:cubicBezTo>
                      <a:pt x="10" y="47"/>
                      <a:pt x="39" y="47"/>
                      <a:pt x="65" y="34"/>
                    </a:cubicBezTo>
                    <a:lnTo>
                      <a:pt x="65" y="292"/>
                    </a:lnTo>
                    <a:cubicBezTo>
                      <a:pt x="65" y="310"/>
                      <a:pt x="64" y="316"/>
                      <a:pt x="19" y="316"/>
                    </a:cubicBezTo>
                    <a:lnTo>
                      <a:pt x="3" y="316"/>
                    </a:lnTo>
                    <a:lnTo>
                      <a:pt x="3" y="332"/>
                    </a:lnTo>
                    <a:cubicBezTo>
                      <a:pt x="20" y="330"/>
                      <a:pt x="64" y="330"/>
                      <a:pt x="84" y="330"/>
                    </a:cubicBezTo>
                    <a:cubicBezTo>
                      <a:pt x="104" y="330"/>
                      <a:pt x="147" y="330"/>
                      <a:pt x="164" y="332"/>
                    </a:cubicBezTo>
                    <a:lnTo>
                      <a:pt x="164" y="316"/>
                    </a:lnTo>
                    <a:lnTo>
                      <a:pt x="148" y="316"/>
                    </a:lnTo>
                    <a:cubicBezTo>
                      <a:pt x="104" y="316"/>
                      <a:pt x="102" y="311"/>
                      <a:pt x="102" y="292"/>
                    </a:cubicBezTo>
                    <a:lnTo>
                      <a:pt x="102" y="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1" name="Freeform 457"/>
              <p:cNvSpPr/>
              <p:nvPr>
                <p:custDataLst>
                  <p:tags r:id="rId82"/>
                </p:custDataLst>
              </p:nvPr>
            </p:nvSpPr>
            <p:spPr bwMode="auto">
              <a:xfrm>
                <a:off x="3608388" y="4008438"/>
                <a:ext cx="217488" cy="219075"/>
              </a:xfrm>
              <a:custGeom>
                <a:avLst/>
                <a:gdLst>
                  <a:gd name="T0" fmla="*/ 176 w 332"/>
                  <a:gd name="T1" fmla="*/ 176 h 332"/>
                  <a:gd name="T2" fmla="*/ 315 w 332"/>
                  <a:gd name="T3" fmla="*/ 176 h 332"/>
                  <a:gd name="T4" fmla="*/ 332 w 332"/>
                  <a:gd name="T5" fmla="*/ 166 h 332"/>
                  <a:gd name="T6" fmla="*/ 315 w 332"/>
                  <a:gd name="T7" fmla="*/ 156 h 332"/>
                  <a:gd name="T8" fmla="*/ 176 w 332"/>
                  <a:gd name="T9" fmla="*/ 156 h 332"/>
                  <a:gd name="T10" fmla="*/ 176 w 332"/>
                  <a:gd name="T11" fmla="*/ 16 h 332"/>
                  <a:gd name="T12" fmla="*/ 166 w 332"/>
                  <a:gd name="T13" fmla="*/ 0 h 332"/>
                  <a:gd name="T14" fmla="*/ 156 w 332"/>
                  <a:gd name="T15" fmla="*/ 16 h 332"/>
                  <a:gd name="T16" fmla="*/ 156 w 332"/>
                  <a:gd name="T17" fmla="*/ 156 h 332"/>
                  <a:gd name="T18" fmla="*/ 16 w 332"/>
                  <a:gd name="T19" fmla="*/ 156 h 332"/>
                  <a:gd name="T20" fmla="*/ 0 w 332"/>
                  <a:gd name="T21" fmla="*/ 166 h 332"/>
                  <a:gd name="T22" fmla="*/ 16 w 332"/>
                  <a:gd name="T23" fmla="*/ 176 h 332"/>
                  <a:gd name="T24" fmla="*/ 156 w 332"/>
                  <a:gd name="T25" fmla="*/ 176 h 332"/>
                  <a:gd name="T26" fmla="*/ 156 w 332"/>
                  <a:gd name="T27" fmla="*/ 316 h 332"/>
                  <a:gd name="T28" fmla="*/ 166 w 332"/>
                  <a:gd name="T29" fmla="*/ 332 h 332"/>
                  <a:gd name="T30" fmla="*/ 176 w 332"/>
                  <a:gd name="T31" fmla="*/ 316 h 332"/>
                  <a:gd name="T32" fmla="*/ 176 w 332"/>
                  <a:gd name="T33" fmla="*/ 17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2" h="332">
                    <a:moveTo>
                      <a:pt x="176" y="176"/>
                    </a:moveTo>
                    <a:lnTo>
                      <a:pt x="315" y="176"/>
                    </a:lnTo>
                    <a:cubicBezTo>
                      <a:pt x="322" y="176"/>
                      <a:pt x="332" y="176"/>
                      <a:pt x="332" y="166"/>
                    </a:cubicBezTo>
                    <a:cubicBezTo>
                      <a:pt x="332" y="156"/>
                      <a:pt x="322" y="156"/>
                      <a:pt x="315" y="156"/>
                    </a:cubicBezTo>
                    <a:lnTo>
                      <a:pt x="176" y="156"/>
                    </a:lnTo>
                    <a:lnTo>
                      <a:pt x="176" y="16"/>
                    </a:lnTo>
                    <a:cubicBezTo>
                      <a:pt x="176" y="9"/>
                      <a:pt x="176" y="0"/>
                      <a:pt x="166" y="0"/>
                    </a:cubicBezTo>
                    <a:cubicBezTo>
                      <a:pt x="156" y="0"/>
                      <a:pt x="156" y="9"/>
                      <a:pt x="156" y="16"/>
                    </a:cubicBezTo>
                    <a:lnTo>
                      <a:pt x="156" y="156"/>
                    </a:lnTo>
                    <a:lnTo>
                      <a:pt x="16" y="156"/>
                    </a:lnTo>
                    <a:cubicBezTo>
                      <a:pt x="9" y="156"/>
                      <a:pt x="0" y="156"/>
                      <a:pt x="0" y="166"/>
                    </a:cubicBezTo>
                    <a:cubicBezTo>
                      <a:pt x="0" y="176"/>
                      <a:pt x="9" y="176"/>
                      <a:pt x="16" y="176"/>
                    </a:cubicBezTo>
                    <a:lnTo>
                      <a:pt x="156" y="176"/>
                    </a:lnTo>
                    <a:lnTo>
                      <a:pt x="156" y="316"/>
                    </a:lnTo>
                    <a:cubicBezTo>
                      <a:pt x="156" y="323"/>
                      <a:pt x="156" y="332"/>
                      <a:pt x="166" y="332"/>
                    </a:cubicBezTo>
                    <a:cubicBezTo>
                      <a:pt x="176" y="332"/>
                      <a:pt x="176" y="323"/>
                      <a:pt x="176" y="316"/>
                    </a:cubicBezTo>
                    <a:lnTo>
                      <a:pt x="176" y="17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2" name="Freeform 458"/>
              <p:cNvSpPr>
                <a:spLocks noEditPoints="1"/>
              </p:cNvSpPr>
              <p:nvPr>
                <p:custDataLst>
                  <p:tags r:id="rId83"/>
                </p:custDataLst>
              </p:nvPr>
            </p:nvSpPr>
            <p:spPr bwMode="auto">
              <a:xfrm>
                <a:off x="3930651" y="3965575"/>
                <a:ext cx="134938" cy="239712"/>
              </a:xfrm>
              <a:custGeom>
                <a:avLst/>
                <a:gdLst>
                  <a:gd name="T0" fmla="*/ 111 w 205"/>
                  <a:gd name="T1" fmla="*/ 137 h 361"/>
                  <a:gd name="T2" fmla="*/ 0 w 205"/>
                  <a:gd name="T3" fmla="*/ 277 h 361"/>
                  <a:gd name="T4" fmla="*/ 79 w 205"/>
                  <a:gd name="T5" fmla="*/ 361 h 361"/>
                  <a:gd name="T6" fmla="*/ 179 w 205"/>
                  <a:gd name="T7" fmla="*/ 214 h 361"/>
                  <a:gd name="T8" fmla="*/ 142 w 205"/>
                  <a:gd name="T9" fmla="*/ 121 h 361"/>
                  <a:gd name="T10" fmla="*/ 94 w 205"/>
                  <a:gd name="T11" fmla="*/ 39 h 361"/>
                  <a:gd name="T12" fmla="*/ 122 w 205"/>
                  <a:gd name="T13" fmla="*/ 16 h 361"/>
                  <a:gd name="T14" fmla="*/ 157 w 205"/>
                  <a:gd name="T15" fmla="*/ 30 h 361"/>
                  <a:gd name="T16" fmla="*/ 185 w 205"/>
                  <a:gd name="T17" fmla="*/ 42 h 361"/>
                  <a:gd name="T18" fmla="*/ 205 w 205"/>
                  <a:gd name="T19" fmla="*/ 22 h 361"/>
                  <a:gd name="T20" fmla="*/ 179 w 205"/>
                  <a:gd name="T21" fmla="*/ 6 h 361"/>
                  <a:gd name="T22" fmla="*/ 138 w 205"/>
                  <a:gd name="T23" fmla="*/ 0 h 361"/>
                  <a:gd name="T24" fmla="*/ 81 w 205"/>
                  <a:gd name="T25" fmla="*/ 51 h 361"/>
                  <a:gd name="T26" fmla="*/ 111 w 205"/>
                  <a:gd name="T27" fmla="*/ 137 h 361"/>
                  <a:gd name="T28" fmla="*/ 117 w 205"/>
                  <a:gd name="T29" fmla="*/ 148 h 361"/>
                  <a:gd name="T30" fmla="*/ 144 w 205"/>
                  <a:gd name="T31" fmla="*/ 233 h 361"/>
                  <a:gd name="T32" fmla="*/ 79 w 205"/>
                  <a:gd name="T33" fmla="*/ 350 h 361"/>
                  <a:gd name="T34" fmla="*/ 31 w 205"/>
                  <a:gd name="T35" fmla="*/ 291 h 361"/>
                  <a:gd name="T36" fmla="*/ 117 w 205"/>
                  <a:gd name="T37" fmla="*/ 14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361">
                    <a:moveTo>
                      <a:pt x="111" y="137"/>
                    </a:moveTo>
                    <a:cubicBezTo>
                      <a:pt x="49" y="152"/>
                      <a:pt x="0" y="217"/>
                      <a:pt x="0" y="277"/>
                    </a:cubicBezTo>
                    <a:cubicBezTo>
                      <a:pt x="0" y="325"/>
                      <a:pt x="32" y="361"/>
                      <a:pt x="79" y="361"/>
                    </a:cubicBezTo>
                    <a:cubicBezTo>
                      <a:pt x="137" y="361"/>
                      <a:pt x="179" y="282"/>
                      <a:pt x="179" y="214"/>
                    </a:cubicBezTo>
                    <a:cubicBezTo>
                      <a:pt x="179" y="168"/>
                      <a:pt x="159" y="143"/>
                      <a:pt x="142" y="121"/>
                    </a:cubicBezTo>
                    <a:cubicBezTo>
                      <a:pt x="124" y="98"/>
                      <a:pt x="94" y="61"/>
                      <a:pt x="94" y="39"/>
                    </a:cubicBezTo>
                    <a:cubicBezTo>
                      <a:pt x="94" y="28"/>
                      <a:pt x="104" y="16"/>
                      <a:pt x="122" y="16"/>
                    </a:cubicBezTo>
                    <a:cubicBezTo>
                      <a:pt x="137" y="16"/>
                      <a:pt x="147" y="23"/>
                      <a:pt x="157" y="30"/>
                    </a:cubicBezTo>
                    <a:cubicBezTo>
                      <a:pt x="167" y="36"/>
                      <a:pt x="177" y="42"/>
                      <a:pt x="185" y="42"/>
                    </a:cubicBezTo>
                    <a:cubicBezTo>
                      <a:pt x="197" y="42"/>
                      <a:pt x="205" y="30"/>
                      <a:pt x="205" y="22"/>
                    </a:cubicBezTo>
                    <a:cubicBezTo>
                      <a:pt x="205" y="11"/>
                      <a:pt x="197" y="10"/>
                      <a:pt x="179" y="6"/>
                    </a:cubicBezTo>
                    <a:cubicBezTo>
                      <a:pt x="153" y="0"/>
                      <a:pt x="146" y="0"/>
                      <a:pt x="138" y="0"/>
                    </a:cubicBezTo>
                    <a:cubicBezTo>
                      <a:pt x="99" y="0"/>
                      <a:pt x="81" y="22"/>
                      <a:pt x="81" y="51"/>
                    </a:cubicBezTo>
                    <a:cubicBezTo>
                      <a:pt x="81" y="78"/>
                      <a:pt x="95" y="106"/>
                      <a:pt x="111" y="137"/>
                    </a:cubicBezTo>
                    <a:close/>
                    <a:moveTo>
                      <a:pt x="117" y="148"/>
                    </a:moveTo>
                    <a:cubicBezTo>
                      <a:pt x="129" y="171"/>
                      <a:pt x="144" y="198"/>
                      <a:pt x="144" y="233"/>
                    </a:cubicBezTo>
                    <a:cubicBezTo>
                      <a:pt x="144" y="266"/>
                      <a:pt x="125" y="350"/>
                      <a:pt x="79" y="350"/>
                    </a:cubicBezTo>
                    <a:cubicBezTo>
                      <a:pt x="52" y="350"/>
                      <a:pt x="31" y="329"/>
                      <a:pt x="31" y="291"/>
                    </a:cubicBezTo>
                    <a:cubicBezTo>
                      <a:pt x="31" y="259"/>
                      <a:pt x="50" y="166"/>
                      <a:pt x="117" y="1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3" name="Freeform 459"/>
              <p:cNvSpPr/>
              <p:nvPr>
                <p:custDataLst>
                  <p:tags r:id="rId84"/>
                </p:custDataLst>
              </p:nvPr>
            </p:nvSpPr>
            <p:spPr bwMode="auto">
              <a:xfrm>
                <a:off x="4094163" y="3952875"/>
                <a:ext cx="76200" cy="330200"/>
              </a:xfrm>
              <a:custGeom>
                <a:avLst/>
                <a:gdLst>
                  <a:gd name="T0" fmla="*/ 116 w 116"/>
                  <a:gd name="T1" fmla="*/ 249 h 498"/>
                  <a:gd name="T2" fmla="*/ 83 w 116"/>
                  <a:gd name="T3" fmla="*/ 93 h 498"/>
                  <a:gd name="T4" fmla="*/ 5 w 116"/>
                  <a:gd name="T5" fmla="*/ 0 h 498"/>
                  <a:gd name="T6" fmla="*/ 0 w 116"/>
                  <a:gd name="T7" fmla="*/ 5 h 498"/>
                  <a:gd name="T8" fmla="*/ 9 w 116"/>
                  <a:gd name="T9" fmla="*/ 16 h 498"/>
                  <a:gd name="T10" fmla="*/ 87 w 116"/>
                  <a:gd name="T11" fmla="*/ 249 h 498"/>
                  <a:gd name="T12" fmla="*/ 6 w 116"/>
                  <a:gd name="T13" fmla="*/ 485 h 498"/>
                  <a:gd name="T14" fmla="*/ 0 w 116"/>
                  <a:gd name="T15" fmla="*/ 493 h 498"/>
                  <a:gd name="T16" fmla="*/ 5 w 116"/>
                  <a:gd name="T17" fmla="*/ 498 h 498"/>
                  <a:gd name="T18" fmla="*/ 84 w 116"/>
                  <a:gd name="T19" fmla="*/ 401 h 498"/>
                  <a:gd name="T20" fmla="*/ 116 w 116"/>
                  <a:gd name="T21" fmla="*/ 249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8">
                    <a:moveTo>
                      <a:pt x="116" y="249"/>
                    </a:moveTo>
                    <a:cubicBezTo>
                      <a:pt x="116" y="210"/>
                      <a:pt x="110" y="150"/>
                      <a:pt x="83" y="93"/>
                    </a:cubicBezTo>
                    <a:cubicBezTo>
                      <a:pt x="53" y="32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6"/>
                      <a:pt x="0" y="7"/>
                      <a:pt x="9" y="16"/>
                    </a:cubicBezTo>
                    <a:cubicBezTo>
                      <a:pt x="58" y="65"/>
                      <a:pt x="87" y="145"/>
                      <a:pt x="87" y="249"/>
                    </a:cubicBezTo>
                    <a:cubicBezTo>
                      <a:pt x="87" y="334"/>
                      <a:pt x="68" y="422"/>
                      <a:pt x="6" y="485"/>
                    </a:cubicBezTo>
                    <a:cubicBezTo>
                      <a:pt x="0" y="491"/>
                      <a:pt x="0" y="492"/>
                      <a:pt x="0" y="493"/>
                    </a:cubicBezTo>
                    <a:cubicBezTo>
                      <a:pt x="0" y="496"/>
                      <a:pt x="2" y="498"/>
                      <a:pt x="5" y="498"/>
                    </a:cubicBezTo>
                    <a:cubicBezTo>
                      <a:pt x="10" y="498"/>
                      <a:pt x="55" y="464"/>
                      <a:pt x="84" y="401"/>
                    </a:cubicBezTo>
                    <a:cubicBezTo>
                      <a:pt x="110" y="346"/>
                      <a:pt x="116" y="291"/>
                      <a:pt x="116" y="2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4" name="Freeform 460"/>
              <p:cNvSpPr/>
              <p:nvPr>
                <p:custDataLst>
                  <p:tags r:id="rId85"/>
                </p:custDataLst>
              </p:nvPr>
            </p:nvSpPr>
            <p:spPr bwMode="auto">
              <a:xfrm>
                <a:off x="4211638" y="4054475"/>
                <a:ext cx="177800" cy="217487"/>
              </a:xfrm>
              <a:custGeom>
                <a:avLst/>
                <a:gdLst>
                  <a:gd name="T0" fmla="*/ 101 w 271"/>
                  <a:gd name="T1" fmla="*/ 46 h 328"/>
                  <a:gd name="T2" fmla="*/ 108 w 271"/>
                  <a:gd name="T3" fmla="*/ 14 h 328"/>
                  <a:gd name="T4" fmla="*/ 94 w 271"/>
                  <a:gd name="T5" fmla="*/ 0 h 328"/>
                  <a:gd name="T6" fmla="*/ 74 w 271"/>
                  <a:gd name="T7" fmla="*/ 18 h 328"/>
                  <a:gd name="T8" fmla="*/ 2 w 271"/>
                  <a:gd name="T9" fmla="*/ 307 h 328"/>
                  <a:gd name="T10" fmla="*/ 0 w 271"/>
                  <a:gd name="T11" fmla="*/ 315 h 328"/>
                  <a:gd name="T12" fmla="*/ 14 w 271"/>
                  <a:gd name="T13" fmla="*/ 328 h 328"/>
                  <a:gd name="T14" fmla="*/ 32 w 271"/>
                  <a:gd name="T15" fmla="*/ 318 h 328"/>
                  <a:gd name="T16" fmla="*/ 59 w 271"/>
                  <a:gd name="T17" fmla="*/ 211 h 328"/>
                  <a:gd name="T18" fmla="*/ 107 w 271"/>
                  <a:gd name="T19" fmla="*/ 226 h 328"/>
                  <a:gd name="T20" fmla="*/ 174 w 271"/>
                  <a:gd name="T21" fmla="*/ 190 h 328"/>
                  <a:gd name="T22" fmla="*/ 219 w 271"/>
                  <a:gd name="T23" fmla="*/ 226 h 328"/>
                  <a:gd name="T24" fmla="*/ 256 w 271"/>
                  <a:gd name="T25" fmla="*/ 199 h 328"/>
                  <a:gd name="T26" fmla="*/ 271 w 271"/>
                  <a:gd name="T27" fmla="*/ 149 h 328"/>
                  <a:gd name="T28" fmla="*/ 265 w 271"/>
                  <a:gd name="T29" fmla="*/ 144 h 328"/>
                  <a:gd name="T30" fmla="*/ 258 w 271"/>
                  <a:gd name="T31" fmla="*/ 153 h 328"/>
                  <a:gd name="T32" fmla="*/ 220 w 271"/>
                  <a:gd name="T33" fmla="*/ 215 h 328"/>
                  <a:gd name="T34" fmla="*/ 205 w 271"/>
                  <a:gd name="T35" fmla="*/ 192 h 328"/>
                  <a:gd name="T36" fmla="*/ 215 w 271"/>
                  <a:gd name="T37" fmla="*/ 140 h 328"/>
                  <a:gd name="T38" fmla="*/ 229 w 271"/>
                  <a:gd name="T39" fmla="*/ 87 h 328"/>
                  <a:gd name="T40" fmla="*/ 237 w 271"/>
                  <a:gd name="T41" fmla="*/ 53 h 328"/>
                  <a:gd name="T42" fmla="*/ 245 w 271"/>
                  <a:gd name="T43" fmla="*/ 19 h 328"/>
                  <a:gd name="T44" fmla="*/ 230 w 271"/>
                  <a:gd name="T45" fmla="*/ 6 h 328"/>
                  <a:gd name="T46" fmla="*/ 211 w 271"/>
                  <a:gd name="T47" fmla="*/ 23 h 328"/>
                  <a:gd name="T48" fmla="*/ 187 w 271"/>
                  <a:gd name="T49" fmla="*/ 116 h 328"/>
                  <a:gd name="T50" fmla="*/ 174 w 271"/>
                  <a:gd name="T51" fmla="*/ 167 h 328"/>
                  <a:gd name="T52" fmla="*/ 109 w 271"/>
                  <a:gd name="T53" fmla="*/ 215 h 328"/>
                  <a:gd name="T54" fmla="*/ 73 w 271"/>
                  <a:gd name="T55" fmla="*/ 172 h 328"/>
                  <a:gd name="T56" fmla="*/ 80 w 271"/>
                  <a:gd name="T57" fmla="*/ 129 h 328"/>
                  <a:gd name="T58" fmla="*/ 101 w 271"/>
                  <a:gd name="T59" fmla="*/ 46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1" h="328">
                    <a:moveTo>
                      <a:pt x="101" y="46"/>
                    </a:moveTo>
                    <a:cubicBezTo>
                      <a:pt x="103" y="35"/>
                      <a:pt x="108" y="16"/>
                      <a:pt x="108" y="14"/>
                    </a:cubicBezTo>
                    <a:cubicBezTo>
                      <a:pt x="108" y="5"/>
                      <a:pt x="102" y="0"/>
                      <a:pt x="94" y="0"/>
                    </a:cubicBezTo>
                    <a:cubicBezTo>
                      <a:pt x="92" y="0"/>
                      <a:pt x="78" y="1"/>
                      <a:pt x="74" y="18"/>
                    </a:cubicBezTo>
                    <a:lnTo>
                      <a:pt x="2" y="307"/>
                    </a:lnTo>
                    <a:cubicBezTo>
                      <a:pt x="0" y="313"/>
                      <a:pt x="0" y="314"/>
                      <a:pt x="0" y="315"/>
                    </a:cubicBezTo>
                    <a:cubicBezTo>
                      <a:pt x="0" y="322"/>
                      <a:pt x="6" y="328"/>
                      <a:pt x="14" y="328"/>
                    </a:cubicBezTo>
                    <a:cubicBezTo>
                      <a:pt x="25" y="328"/>
                      <a:pt x="31" y="319"/>
                      <a:pt x="32" y="318"/>
                    </a:cubicBezTo>
                    <a:cubicBezTo>
                      <a:pt x="34" y="313"/>
                      <a:pt x="40" y="287"/>
                      <a:pt x="59" y="211"/>
                    </a:cubicBezTo>
                    <a:cubicBezTo>
                      <a:pt x="75" y="224"/>
                      <a:pt x="98" y="226"/>
                      <a:pt x="107" y="226"/>
                    </a:cubicBezTo>
                    <a:cubicBezTo>
                      <a:pt x="142" y="226"/>
                      <a:pt x="162" y="204"/>
                      <a:pt x="174" y="190"/>
                    </a:cubicBezTo>
                    <a:cubicBezTo>
                      <a:pt x="178" y="212"/>
                      <a:pt x="197" y="226"/>
                      <a:pt x="219" y="226"/>
                    </a:cubicBezTo>
                    <a:cubicBezTo>
                      <a:pt x="236" y="226"/>
                      <a:pt x="248" y="215"/>
                      <a:pt x="256" y="199"/>
                    </a:cubicBezTo>
                    <a:cubicBezTo>
                      <a:pt x="264" y="181"/>
                      <a:pt x="271" y="150"/>
                      <a:pt x="271" y="149"/>
                    </a:cubicBezTo>
                    <a:cubicBezTo>
                      <a:pt x="271" y="144"/>
                      <a:pt x="266" y="144"/>
                      <a:pt x="265" y="144"/>
                    </a:cubicBezTo>
                    <a:cubicBezTo>
                      <a:pt x="260" y="144"/>
                      <a:pt x="259" y="146"/>
                      <a:pt x="258" y="153"/>
                    </a:cubicBezTo>
                    <a:cubicBezTo>
                      <a:pt x="249" y="186"/>
                      <a:pt x="240" y="215"/>
                      <a:pt x="220" y="215"/>
                    </a:cubicBezTo>
                    <a:cubicBezTo>
                      <a:pt x="206" y="215"/>
                      <a:pt x="205" y="202"/>
                      <a:pt x="205" y="192"/>
                    </a:cubicBezTo>
                    <a:cubicBezTo>
                      <a:pt x="205" y="181"/>
                      <a:pt x="211" y="158"/>
                      <a:pt x="215" y="140"/>
                    </a:cubicBezTo>
                    <a:lnTo>
                      <a:pt x="229" y="87"/>
                    </a:lnTo>
                    <a:cubicBezTo>
                      <a:pt x="230" y="79"/>
                      <a:pt x="235" y="60"/>
                      <a:pt x="237" y="53"/>
                    </a:cubicBezTo>
                    <a:cubicBezTo>
                      <a:pt x="240" y="41"/>
                      <a:pt x="245" y="22"/>
                      <a:pt x="245" y="19"/>
                    </a:cubicBezTo>
                    <a:cubicBezTo>
                      <a:pt x="245" y="10"/>
                      <a:pt x="238" y="6"/>
                      <a:pt x="230" y="6"/>
                    </a:cubicBezTo>
                    <a:cubicBezTo>
                      <a:pt x="228" y="6"/>
                      <a:pt x="215" y="6"/>
                      <a:pt x="211" y="23"/>
                    </a:cubicBezTo>
                    <a:lnTo>
                      <a:pt x="187" y="116"/>
                    </a:lnTo>
                    <a:cubicBezTo>
                      <a:pt x="181" y="141"/>
                      <a:pt x="176" y="162"/>
                      <a:pt x="174" y="167"/>
                    </a:cubicBezTo>
                    <a:cubicBezTo>
                      <a:pt x="174" y="170"/>
                      <a:pt x="150" y="215"/>
                      <a:pt x="109" y="215"/>
                    </a:cubicBezTo>
                    <a:cubicBezTo>
                      <a:pt x="85" y="215"/>
                      <a:pt x="73" y="199"/>
                      <a:pt x="73" y="172"/>
                    </a:cubicBezTo>
                    <a:cubicBezTo>
                      <a:pt x="73" y="157"/>
                      <a:pt x="76" y="143"/>
                      <a:pt x="80" y="129"/>
                    </a:cubicBezTo>
                    <a:lnTo>
                      <a:pt x="101" y="4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5" name="Freeform 461"/>
              <p:cNvSpPr/>
              <p:nvPr>
                <p:custDataLst>
                  <p:tags r:id="rId86"/>
                </p:custDataLst>
              </p:nvPr>
            </p:nvSpPr>
            <p:spPr bwMode="auto">
              <a:xfrm>
                <a:off x="4418013" y="3952875"/>
                <a:ext cx="76200" cy="330200"/>
              </a:xfrm>
              <a:custGeom>
                <a:avLst/>
                <a:gdLst>
                  <a:gd name="T0" fmla="*/ 116 w 116"/>
                  <a:gd name="T1" fmla="*/ 249 h 498"/>
                  <a:gd name="T2" fmla="*/ 83 w 116"/>
                  <a:gd name="T3" fmla="*/ 93 h 498"/>
                  <a:gd name="T4" fmla="*/ 5 w 116"/>
                  <a:gd name="T5" fmla="*/ 0 h 498"/>
                  <a:gd name="T6" fmla="*/ 0 w 116"/>
                  <a:gd name="T7" fmla="*/ 5 h 498"/>
                  <a:gd name="T8" fmla="*/ 9 w 116"/>
                  <a:gd name="T9" fmla="*/ 16 h 498"/>
                  <a:gd name="T10" fmla="*/ 87 w 116"/>
                  <a:gd name="T11" fmla="*/ 249 h 498"/>
                  <a:gd name="T12" fmla="*/ 6 w 116"/>
                  <a:gd name="T13" fmla="*/ 485 h 498"/>
                  <a:gd name="T14" fmla="*/ 0 w 116"/>
                  <a:gd name="T15" fmla="*/ 493 h 498"/>
                  <a:gd name="T16" fmla="*/ 5 w 116"/>
                  <a:gd name="T17" fmla="*/ 498 h 498"/>
                  <a:gd name="T18" fmla="*/ 84 w 116"/>
                  <a:gd name="T19" fmla="*/ 401 h 498"/>
                  <a:gd name="T20" fmla="*/ 116 w 116"/>
                  <a:gd name="T21" fmla="*/ 249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8">
                    <a:moveTo>
                      <a:pt x="116" y="249"/>
                    </a:moveTo>
                    <a:cubicBezTo>
                      <a:pt x="116" y="210"/>
                      <a:pt x="110" y="150"/>
                      <a:pt x="83" y="93"/>
                    </a:cubicBezTo>
                    <a:cubicBezTo>
                      <a:pt x="53" y="32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6"/>
                      <a:pt x="0" y="7"/>
                      <a:pt x="9" y="16"/>
                    </a:cubicBezTo>
                    <a:cubicBezTo>
                      <a:pt x="58" y="65"/>
                      <a:pt x="87" y="145"/>
                      <a:pt x="87" y="249"/>
                    </a:cubicBezTo>
                    <a:cubicBezTo>
                      <a:pt x="87" y="334"/>
                      <a:pt x="68" y="422"/>
                      <a:pt x="6" y="485"/>
                    </a:cubicBezTo>
                    <a:cubicBezTo>
                      <a:pt x="0" y="491"/>
                      <a:pt x="0" y="492"/>
                      <a:pt x="0" y="493"/>
                    </a:cubicBezTo>
                    <a:cubicBezTo>
                      <a:pt x="0" y="496"/>
                      <a:pt x="2" y="498"/>
                      <a:pt x="5" y="498"/>
                    </a:cubicBezTo>
                    <a:cubicBezTo>
                      <a:pt x="10" y="498"/>
                      <a:pt x="55" y="464"/>
                      <a:pt x="84" y="401"/>
                    </a:cubicBezTo>
                    <a:cubicBezTo>
                      <a:pt x="110" y="346"/>
                      <a:pt x="116" y="291"/>
                      <a:pt x="116" y="2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6" name="Freeform 462"/>
              <p:cNvSpPr>
                <a:spLocks noEditPoints="1"/>
              </p:cNvSpPr>
              <p:nvPr>
                <p:custDataLst>
                  <p:tags r:id="rId87"/>
                </p:custDataLst>
              </p:nvPr>
            </p:nvSpPr>
            <p:spPr bwMode="auto">
              <a:xfrm>
                <a:off x="4645026" y="3990975"/>
                <a:ext cx="200025" cy="255587"/>
              </a:xfrm>
              <a:custGeom>
                <a:avLst/>
                <a:gdLst>
                  <a:gd name="T0" fmla="*/ 295 w 305"/>
                  <a:gd name="T1" fmla="*/ 20 h 385"/>
                  <a:gd name="T2" fmla="*/ 305 w 305"/>
                  <a:gd name="T3" fmla="*/ 9 h 385"/>
                  <a:gd name="T4" fmla="*/ 295 w 305"/>
                  <a:gd name="T5" fmla="*/ 0 h 385"/>
                  <a:gd name="T6" fmla="*/ 286 w 305"/>
                  <a:gd name="T7" fmla="*/ 2 h 385"/>
                  <a:gd name="T8" fmla="*/ 10 w 305"/>
                  <a:gd name="T9" fmla="*/ 133 h 385"/>
                  <a:gd name="T10" fmla="*/ 0 w 305"/>
                  <a:gd name="T11" fmla="*/ 144 h 385"/>
                  <a:gd name="T12" fmla="*/ 10 w 305"/>
                  <a:gd name="T13" fmla="*/ 155 h 385"/>
                  <a:gd name="T14" fmla="*/ 286 w 305"/>
                  <a:gd name="T15" fmla="*/ 285 h 385"/>
                  <a:gd name="T16" fmla="*/ 295 w 305"/>
                  <a:gd name="T17" fmla="*/ 288 h 385"/>
                  <a:gd name="T18" fmla="*/ 305 w 305"/>
                  <a:gd name="T19" fmla="*/ 278 h 385"/>
                  <a:gd name="T20" fmla="*/ 294 w 305"/>
                  <a:gd name="T21" fmla="*/ 267 h 385"/>
                  <a:gd name="T22" fmla="*/ 33 w 305"/>
                  <a:gd name="T23" fmla="*/ 144 h 385"/>
                  <a:gd name="T24" fmla="*/ 295 w 305"/>
                  <a:gd name="T25" fmla="*/ 20 h 385"/>
                  <a:gd name="T26" fmla="*/ 287 w 305"/>
                  <a:gd name="T27" fmla="*/ 385 h 385"/>
                  <a:gd name="T28" fmla="*/ 305 w 305"/>
                  <a:gd name="T29" fmla="*/ 375 h 385"/>
                  <a:gd name="T30" fmla="*/ 287 w 305"/>
                  <a:gd name="T31" fmla="*/ 365 h 385"/>
                  <a:gd name="T32" fmla="*/ 18 w 305"/>
                  <a:gd name="T33" fmla="*/ 365 h 385"/>
                  <a:gd name="T34" fmla="*/ 0 w 305"/>
                  <a:gd name="T35" fmla="*/ 375 h 385"/>
                  <a:gd name="T36" fmla="*/ 17 w 305"/>
                  <a:gd name="T37" fmla="*/ 385 h 385"/>
                  <a:gd name="T38" fmla="*/ 287 w 305"/>
                  <a:gd name="T3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5" h="385">
                    <a:moveTo>
                      <a:pt x="295" y="20"/>
                    </a:moveTo>
                    <a:cubicBezTo>
                      <a:pt x="301" y="18"/>
                      <a:pt x="305" y="15"/>
                      <a:pt x="305" y="9"/>
                    </a:cubicBezTo>
                    <a:cubicBezTo>
                      <a:pt x="305" y="4"/>
                      <a:pt x="301" y="0"/>
                      <a:pt x="295" y="0"/>
                    </a:cubicBezTo>
                    <a:cubicBezTo>
                      <a:pt x="292" y="0"/>
                      <a:pt x="288" y="1"/>
                      <a:pt x="286" y="2"/>
                    </a:cubicBezTo>
                    <a:lnTo>
                      <a:pt x="10" y="133"/>
                    </a:lnTo>
                    <a:cubicBezTo>
                      <a:pt x="1" y="137"/>
                      <a:pt x="0" y="140"/>
                      <a:pt x="0" y="144"/>
                    </a:cubicBezTo>
                    <a:cubicBezTo>
                      <a:pt x="0" y="149"/>
                      <a:pt x="3" y="152"/>
                      <a:pt x="10" y="155"/>
                    </a:cubicBezTo>
                    <a:lnTo>
                      <a:pt x="286" y="285"/>
                    </a:lnTo>
                    <a:cubicBezTo>
                      <a:pt x="292" y="288"/>
                      <a:pt x="293" y="288"/>
                      <a:pt x="295" y="288"/>
                    </a:cubicBezTo>
                    <a:cubicBezTo>
                      <a:pt x="300" y="288"/>
                      <a:pt x="305" y="284"/>
                      <a:pt x="305" y="278"/>
                    </a:cubicBezTo>
                    <a:cubicBezTo>
                      <a:pt x="305" y="274"/>
                      <a:pt x="303" y="271"/>
                      <a:pt x="294" y="267"/>
                    </a:cubicBezTo>
                    <a:lnTo>
                      <a:pt x="33" y="144"/>
                    </a:lnTo>
                    <a:lnTo>
                      <a:pt x="295" y="20"/>
                    </a:lnTo>
                    <a:close/>
                    <a:moveTo>
                      <a:pt x="287" y="385"/>
                    </a:moveTo>
                    <a:cubicBezTo>
                      <a:pt x="296" y="385"/>
                      <a:pt x="305" y="385"/>
                      <a:pt x="305" y="375"/>
                    </a:cubicBezTo>
                    <a:cubicBezTo>
                      <a:pt x="305" y="365"/>
                      <a:pt x="294" y="365"/>
                      <a:pt x="287" y="365"/>
                    </a:cubicBezTo>
                    <a:lnTo>
                      <a:pt x="18" y="365"/>
                    </a:lnTo>
                    <a:cubicBezTo>
                      <a:pt x="10" y="365"/>
                      <a:pt x="0" y="365"/>
                      <a:pt x="0" y="375"/>
                    </a:cubicBezTo>
                    <a:cubicBezTo>
                      <a:pt x="0" y="385"/>
                      <a:pt x="9" y="385"/>
                      <a:pt x="17" y="385"/>
                    </a:cubicBezTo>
                    <a:lnTo>
                      <a:pt x="287" y="38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7" name="Freeform 463"/>
              <p:cNvSpPr>
                <a:spLocks noEditPoints="1"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4972051" y="4052888"/>
                <a:ext cx="127000" cy="150812"/>
              </a:xfrm>
              <a:custGeom>
                <a:avLst/>
                <a:gdLst>
                  <a:gd name="T0" fmla="*/ 41 w 192"/>
                  <a:gd name="T1" fmla="*/ 98 h 229"/>
                  <a:gd name="T2" fmla="*/ 103 w 192"/>
                  <a:gd name="T3" fmla="*/ 11 h 229"/>
                  <a:gd name="T4" fmla="*/ 160 w 192"/>
                  <a:gd name="T5" fmla="*/ 98 h 229"/>
                  <a:gd name="T6" fmla="*/ 41 w 192"/>
                  <a:gd name="T7" fmla="*/ 98 h 229"/>
                  <a:gd name="T8" fmla="*/ 41 w 192"/>
                  <a:gd name="T9" fmla="*/ 108 h 229"/>
                  <a:gd name="T10" fmla="*/ 180 w 192"/>
                  <a:gd name="T11" fmla="*/ 108 h 229"/>
                  <a:gd name="T12" fmla="*/ 192 w 192"/>
                  <a:gd name="T13" fmla="*/ 98 h 229"/>
                  <a:gd name="T14" fmla="*/ 103 w 192"/>
                  <a:gd name="T15" fmla="*/ 0 h 229"/>
                  <a:gd name="T16" fmla="*/ 0 w 192"/>
                  <a:gd name="T17" fmla="*/ 114 h 229"/>
                  <a:gd name="T18" fmla="*/ 109 w 192"/>
                  <a:gd name="T19" fmla="*/ 229 h 229"/>
                  <a:gd name="T20" fmla="*/ 192 w 192"/>
                  <a:gd name="T21" fmla="*/ 164 h 229"/>
                  <a:gd name="T22" fmla="*/ 186 w 192"/>
                  <a:gd name="T23" fmla="*/ 158 h 229"/>
                  <a:gd name="T24" fmla="*/ 180 w 192"/>
                  <a:gd name="T25" fmla="*/ 165 h 229"/>
                  <a:gd name="T26" fmla="*/ 112 w 192"/>
                  <a:gd name="T27" fmla="*/ 217 h 229"/>
                  <a:gd name="T28" fmla="*/ 56 w 192"/>
                  <a:gd name="T29" fmla="*/ 183 h 229"/>
                  <a:gd name="T30" fmla="*/ 41 w 192"/>
                  <a:gd name="T31" fmla="*/ 108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2" h="229">
                    <a:moveTo>
                      <a:pt x="41" y="98"/>
                    </a:moveTo>
                    <a:cubicBezTo>
                      <a:pt x="44" y="24"/>
                      <a:pt x="86" y="11"/>
                      <a:pt x="103" y="11"/>
                    </a:cubicBezTo>
                    <a:cubicBezTo>
                      <a:pt x="155" y="11"/>
                      <a:pt x="160" y="79"/>
                      <a:pt x="160" y="98"/>
                    </a:cubicBezTo>
                    <a:lnTo>
                      <a:pt x="41" y="98"/>
                    </a:lnTo>
                    <a:close/>
                    <a:moveTo>
                      <a:pt x="41" y="108"/>
                    </a:moveTo>
                    <a:lnTo>
                      <a:pt x="180" y="108"/>
                    </a:lnTo>
                    <a:cubicBezTo>
                      <a:pt x="191" y="108"/>
                      <a:pt x="192" y="108"/>
                      <a:pt x="192" y="98"/>
                    </a:cubicBezTo>
                    <a:cubicBezTo>
                      <a:pt x="192" y="49"/>
                      <a:pt x="166" y="0"/>
                      <a:pt x="103" y="0"/>
                    </a:cubicBezTo>
                    <a:cubicBezTo>
                      <a:pt x="45" y="0"/>
                      <a:pt x="0" y="52"/>
                      <a:pt x="0" y="114"/>
                    </a:cubicBezTo>
                    <a:cubicBezTo>
                      <a:pt x="0" y="181"/>
                      <a:pt x="52" y="229"/>
                      <a:pt x="109" y="229"/>
                    </a:cubicBezTo>
                    <a:cubicBezTo>
                      <a:pt x="170" y="229"/>
                      <a:pt x="192" y="174"/>
                      <a:pt x="192" y="164"/>
                    </a:cubicBezTo>
                    <a:cubicBezTo>
                      <a:pt x="192" y="159"/>
                      <a:pt x="188" y="158"/>
                      <a:pt x="186" y="158"/>
                    </a:cubicBezTo>
                    <a:cubicBezTo>
                      <a:pt x="182" y="158"/>
                      <a:pt x="180" y="161"/>
                      <a:pt x="180" y="165"/>
                    </a:cubicBezTo>
                    <a:cubicBezTo>
                      <a:pt x="162" y="217"/>
                      <a:pt x="117" y="217"/>
                      <a:pt x="112" y="217"/>
                    </a:cubicBezTo>
                    <a:cubicBezTo>
                      <a:pt x="87" y="217"/>
                      <a:pt x="67" y="202"/>
                      <a:pt x="56" y="183"/>
                    </a:cubicBezTo>
                    <a:cubicBezTo>
                      <a:pt x="41" y="159"/>
                      <a:pt x="41" y="126"/>
                      <a:pt x="41" y="10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8" name="Freeform 464"/>
              <p:cNvSpPr/>
              <p:nvPr>
                <p:custDataLst>
                  <p:tags r:id="rId89"/>
                </p:custDataLst>
              </p:nvPr>
            </p:nvSpPr>
            <p:spPr bwMode="auto">
              <a:xfrm>
                <a:off x="5111751" y="4057650"/>
                <a:ext cx="165100" cy="142875"/>
              </a:xfrm>
              <a:custGeom>
                <a:avLst/>
                <a:gdLst>
                  <a:gd name="T0" fmla="*/ 137 w 251"/>
                  <a:gd name="T1" fmla="*/ 97 h 215"/>
                  <a:gd name="T2" fmla="*/ 183 w 251"/>
                  <a:gd name="T3" fmla="*/ 41 h 215"/>
                  <a:gd name="T4" fmla="*/ 242 w 251"/>
                  <a:gd name="T5" fmla="*/ 15 h 215"/>
                  <a:gd name="T6" fmla="*/ 242 w 251"/>
                  <a:gd name="T7" fmla="*/ 0 h 215"/>
                  <a:gd name="T8" fmla="*/ 201 w 251"/>
                  <a:gd name="T9" fmla="*/ 1 h 215"/>
                  <a:gd name="T10" fmla="*/ 154 w 251"/>
                  <a:gd name="T11" fmla="*/ 0 h 215"/>
                  <a:gd name="T12" fmla="*/ 154 w 251"/>
                  <a:gd name="T13" fmla="*/ 15 h 215"/>
                  <a:gd name="T14" fmla="*/ 168 w 251"/>
                  <a:gd name="T15" fmla="*/ 31 h 215"/>
                  <a:gd name="T16" fmla="*/ 160 w 251"/>
                  <a:gd name="T17" fmla="*/ 48 h 215"/>
                  <a:gd name="T18" fmla="*/ 130 w 251"/>
                  <a:gd name="T19" fmla="*/ 87 h 215"/>
                  <a:gd name="T20" fmla="*/ 91 w 251"/>
                  <a:gd name="T21" fmla="*/ 37 h 215"/>
                  <a:gd name="T22" fmla="*/ 86 w 251"/>
                  <a:gd name="T23" fmla="*/ 28 h 215"/>
                  <a:gd name="T24" fmla="*/ 104 w 251"/>
                  <a:gd name="T25" fmla="*/ 15 h 215"/>
                  <a:gd name="T26" fmla="*/ 104 w 251"/>
                  <a:gd name="T27" fmla="*/ 0 h 215"/>
                  <a:gd name="T28" fmla="*/ 50 w 251"/>
                  <a:gd name="T29" fmla="*/ 1 h 215"/>
                  <a:gd name="T30" fmla="*/ 2 w 251"/>
                  <a:gd name="T31" fmla="*/ 0 h 215"/>
                  <a:gd name="T32" fmla="*/ 2 w 251"/>
                  <a:gd name="T33" fmla="*/ 15 h 215"/>
                  <a:gd name="T34" fmla="*/ 61 w 251"/>
                  <a:gd name="T35" fmla="*/ 46 h 215"/>
                  <a:gd name="T36" fmla="*/ 111 w 251"/>
                  <a:gd name="T37" fmla="*/ 110 h 215"/>
                  <a:gd name="T38" fmla="*/ 64 w 251"/>
                  <a:gd name="T39" fmla="*/ 169 h 215"/>
                  <a:gd name="T40" fmla="*/ 0 w 251"/>
                  <a:gd name="T41" fmla="*/ 199 h 215"/>
                  <a:gd name="T42" fmla="*/ 0 w 251"/>
                  <a:gd name="T43" fmla="*/ 215 h 215"/>
                  <a:gd name="T44" fmla="*/ 41 w 251"/>
                  <a:gd name="T45" fmla="*/ 213 h 215"/>
                  <a:gd name="T46" fmla="*/ 89 w 251"/>
                  <a:gd name="T47" fmla="*/ 215 h 215"/>
                  <a:gd name="T48" fmla="*/ 89 w 251"/>
                  <a:gd name="T49" fmla="*/ 199 h 215"/>
                  <a:gd name="T50" fmla="*/ 74 w 251"/>
                  <a:gd name="T51" fmla="*/ 184 h 215"/>
                  <a:gd name="T52" fmla="*/ 119 w 251"/>
                  <a:gd name="T53" fmla="*/ 120 h 215"/>
                  <a:gd name="T54" fmla="*/ 157 w 251"/>
                  <a:gd name="T55" fmla="*/ 170 h 215"/>
                  <a:gd name="T56" fmla="*/ 168 w 251"/>
                  <a:gd name="T57" fmla="*/ 187 h 215"/>
                  <a:gd name="T58" fmla="*/ 150 w 251"/>
                  <a:gd name="T59" fmla="*/ 199 h 215"/>
                  <a:gd name="T60" fmla="*/ 150 w 251"/>
                  <a:gd name="T61" fmla="*/ 215 h 215"/>
                  <a:gd name="T62" fmla="*/ 203 w 251"/>
                  <a:gd name="T63" fmla="*/ 213 h 215"/>
                  <a:gd name="T64" fmla="*/ 251 w 251"/>
                  <a:gd name="T65" fmla="*/ 215 h 215"/>
                  <a:gd name="T66" fmla="*/ 251 w 251"/>
                  <a:gd name="T67" fmla="*/ 199 h 215"/>
                  <a:gd name="T68" fmla="*/ 204 w 251"/>
                  <a:gd name="T69" fmla="*/ 184 h 215"/>
                  <a:gd name="T70" fmla="*/ 137 w 251"/>
                  <a:gd name="T71" fmla="*/ 9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1" h="215">
                    <a:moveTo>
                      <a:pt x="137" y="97"/>
                    </a:moveTo>
                    <a:cubicBezTo>
                      <a:pt x="152" y="79"/>
                      <a:pt x="171" y="54"/>
                      <a:pt x="183" y="41"/>
                    </a:cubicBezTo>
                    <a:cubicBezTo>
                      <a:pt x="198" y="23"/>
                      <a:pt x="219" y="16"/>
                      <a:pt x="242" y="15"/>
                    </a:cubicBezTo>
                    <a:lnTo>
                      <a:pt x="242" y="0"/>
                    </a:lnTo>
                    <a:cubicBezTo>
                      <a:pt x="229" y="1"/>
                      <a:pt x="214" y="1"/>
                      <a:pt x="201" y="1"/>
                    </a:cubicBezTo>
                    <a:cubicBezTo>
                      <a:pt x="186" y="1"/>
                      <a:pt x="160" y="0"/>
                      <a:pt x="154" y="0"/>
                    </a:cubicBezTo>
                    <a:lnTo>
                      <a:pt x="154" y="15"/>
                    </a:lnTo>
                    <a:cubicBezTo>
                      <a:pt x="164" y="16"/>
                      <a:pt x="168" y="23"/>
                      <a:pt x="168" y="31"/>
                    </a:cubicBezTo>
                    <a:cubicBezTo>
                      <a:pt x="168" y="39"/>
                      <a:pt x="163" y="45"/>
                      <a:pt x="160" y="48"/>
                    </a:cubicBezTo>
                    <a:lnTo>
                      <a:pt x="130" y="87"/>
                    </a:lnTo>
                    <a:lnTo>
                      <a:pt x="91" y="37"/>
                    </a:lnTo>
                    <a:cubicBezTo>
                      <a:pt x="86" y="32"/>
                      <a:pt x="86" y="31"/>
                      <a:pt x="86" y="28"/>
                    </a:cubicBezTo>
                    <a:cubicBezTo>
                      <a:pt x="86" y="20"/>
                      <a:pt x="94" y="16"/>
                      <a:pt x="104" y="15"/>
                    </a:cubicBezTo>
                    <a:lnTo>
                      <a:pt x="104" y="0"/>
                    </a:lnTo>
                    <a:cubicBezTo>
                      <a:pt x="91" y="0"/>
                      <a:pt x="58" y="1"/>
                      <a:pt x="50" y="1"/>
                    </a:cubicBezTo>
                    <a:cubicBezTo>
                      <a:pt x="39" y="1"/>
                      <a:pt x="16" y="1"/>
                      <a:pt x="2" y="0"/>
                    </a:cubicBezTo>
                    <a:lnTo>
                      <a:pt x="2" y="15"/>
                    </a:lnTo>
                    <a:cubicBezTo>
                      <a:pt x="37" y="15"/>
                      <a:pt x="38" y="16"/>
                      <a:pt x="61" y="46"/>
                    </a:cubicBezTo>
                    <a:lnTo>
                      <a:pt x="111" y="110"/>
                    </a:lnTo>
                    <a:lnTo>
                      <a:pt x="64" y="169"/>
                    </a:lnTo>
                    <a:cubicBezTo>
                      <a:pt x="40" y="198"/>
                      <a:pt x="10" y="199"/>
                      <a:pt x="0" y="199"/>
                    </a:cubicBezTo>
                    <a:lnTo>
                      <a:pt x="0" y="215"/>
                    </a:lnTo>
                    <a:cubicBezTo>
                      <a:pt x="13" y="214"/>
                      <a:pt x="28" y="213"/>
                      <a:pt x="41" y="213"/>
                    </a:cubicBezTo>
                    <a:cubicBezTo>
                      <a:pt x="56" y="213"/>
                      <a:pt x="77" y="214"/>
                      <a:pt x="89" y="215"/>
                    </a:cubicBezTo>
                    <a:lnTo>
                      <a:pt x="89" y="199"/>
                    </a:lnTo>
                    <a:cubicBezTo>
                      <a:pt x="78" y="198"/>
                      <a:pt x="74" y="191"/>
                      <a:pt x="74" y="184"/>
                    </a:cubicBezTo>
                    <a:cubicBezTo>
                      <a:pt x="74" y="173"/>
                      <a:pt x="89" y="156"/>
                      <a:pt x="119" y="120"/>
                    </a:cubicBezTo>
                    <a:lnTo>
                      <a:pt x="157" y="170"/>
                    </a:lnTo>
                    <a:cubicBezTo>
                      <a:pt x="161" y="176"/>
                      <a:pt x="168" y="184"/>
                      <a:pt x="168" y="187"/>
                    </a:cubicBezTo>
                    <a:cubicBezTo>
                      <a:pt x="168" y="191"/>
                      <a:pt x="163" y="199"/>
                      <a:pt x="150" y="199"/>
                    </a:cubicBezTo>
                    <a:lnTo>
                      <a:pt x="150" y="215"/>
                    </a:lnTo>
                    <a:cubicBezTo>
                      <a:pt x="164" y="214"/>
                      <a:pt x="192" y="213"/>
                      <a:pt x="203" y="213"/>
                    </a:cubicBezTo>
                    <a:cubicBezTo>
                      <a:pt x="217" y="213"/>
                      <a:pt x="236" y="214"/>
                      <a:pt x="251" y="215"/>
                    </a:cubicBezTo>
                    <a:lnTo>
                      <a:pt x="251" y="199"/>
                    </a:lnTo>
                    <a:cubicBezTo>
                      <a:pt x="224" y="199"/>
                      <a:pt x="215" y="198"/>
                      <a:pt x="204" y="184"/>
                    </a:cubicBezTo>
                    <a:lnTo>
                      <a:pt x="137" y="9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9" name="Freeform 465"/>
              <p:cNvSpPr>
                <a:spLocks noEditPoints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5291138" y="4054475"/>
                <a:ext cx="160338" cy="209550"/>
              </a:xfrm>
              <a:custGeom>
                <a:avLst/>
                <a:gdLst>
                  <a:gd name="T0" fmla="*/ 72 w 246"/>
                  <a:gd name="T1" fmla="*/ 33 h 317"/>
                  <a:gd name="T2" fmla="*/ 72 w 246"/>
                  <a:gd name="T3" fmla="*/ 0 h 317"/>
                  <a:gd name="T4" fmla="*/ 0 w 246"/>
                  <a:gd name="T5" fmla="*/ 6 h 317"/>
                  <a:gd name="T6" fmla="*/ 0 w 246"/>
                  <a:gd name="T7" fmla="*/ 21 h 317"/>
                  <a:gd name="T8" fmla="*/ 39 w 246"/>
                  <a:gd name="T9" fmla="*/ 46 h 317"/>
                  <a:gd name="T10" fmla="*/ 39 w 246"/>
                  <a:gd name="T11" fmla="*/ 279 h 317"/>
                  <a:gd name="T12" fmla="*/ 0 w 246"/>
                  <a:gd name="T13" fmla="*/ 302 h 317"/>
                  <a:gd name="T14" fmla="*/ 0 w 246"/>
                  <a:gd name="T15" fmla="*/ 317 h 317"/>
                  <a:gd name="T16" fmla="*/ 56 w 246"/>
                  <a:gd name="T17" fmla="*/ 316 h 317"/>
                  <a:gd name="T18" fmla="*/ 112 w 246"/>
                  <a:gd name="T19" fmla="*/ 317 h 317"/>
                  <a:gd name="T20" fmla="*/ 112 w 246"/>
                  <a:gd name="T21" fmla="*/ 302 h 317"/>
                  <a:gd name="T22" fmla="*/ 73 w 246"/>
                  <a:gd name="T23" fmla="*/ 279 h 317"/>
                  <a:gd name="T24" fmla="*/ 73 w 246"/>
                  <a:gd name="T25" fmla="*/ 196 h 317"/>
                  <a:gd name="T26" fmla="*/ 73 w 246"/>
                  <a:gd name="T27" fmla="*/ 191 h 317"/>
                  <a:gd name="T28" fmla="*/ 134 w 246"/>
                  <a:gd name="T29" fmla="*/ 226 h 317"/>
                  <a:gd name="T30" fmla="*/ 246 w 246"/>
                  <a:gd name="T31" fmla="*/ 113 h 317"/>
                  <a:gd name="T32" fmla="*/ 141 w 246"/>
                  <a:gd name="T33" fmla="*/ 0 h 317"/>
                  <a:gd name="T34" fmla="*/ 72 w 246"/>
                  <a:gd name="T35" fmla="*/ 33 h 317"/>
                  <a:gd name="T36" fmla="*/ 73 w 246"/>
                  <a:gd name="T37" fmla="*/ 164 h 317"/>
                  <a:gd name="T38" fmla="*/ 73 w 246"/>
                  <a:gd name="T39" fmla="*/ 53 h 317"/>
                  <a:gd name="T40" fmla="*/ 137 w 246"/>
                  <a:gd name="T41" fmla="*/ 13 h 317"/>
                  <a:gd name="T42" fmla="*/ 204 w 246"/>
                  <a:gd name="T43" fmla="*/ 113 h 317"/>
                  <a:gd name="T44" fmla="*/ 132 w 246"/>
                  <a:gd name="T45" fmla="*/ 215 h 317"/>
                  <a:gd name="T46" fmla="*/ 80 w 246"/>
                  <a:gd name="T47" fmla="*/ 185 h 317"/>
                  <a:gd name="T48" fmla="*/ 73 w 246"/>
                  <a:gd name="T49" fmla="*/ 164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6" h="317">
                    <a:moveTo>
                      <a:pt x="72" y="33"/>
                    </a:moveTo>
                    <a:lnTo>
                      <a:pt x="72" y="0"/>
                    </a:lnTo>
                    <a:lnTo>
                      <a:pt x="0" y="6"/>
                    </a:lnTo>
                    <a:lnTo>
                      <a:pt x="0" y="21"/>
                    </a:lnTo>
                    <a:cubicBezTo>
                      <a:pt x="35" y="21"/>
                      <a:pt x="39" y="24"/>
                      <a:pt x="39" y="46"/>
                    </a:cubicBezTo>
                    <a:lnTo>
                      <a:pt x="39" y="279"/>
                    </a:lnTo>
                    <a:cubicBezTo>
                      <a:pt x="39" y="302"/>
                      <a:pt x="33" y="302"/>
                      <a:pt x="0" y="302"/>
                    </a:cubicBezTo>
                    <a:lnTo>
                      <a:pt x="0" y="317"/>
                    </a:lnTo>
                    <a:cubicBezTo>
                      <a:pt x="17" y="317"/>
                      <a:pt x="43" y="316"/>
                      <a:pt x="56" y="316"/>
                    </a:cubicBezTo>
                    <a:cubicBezTo>
                      <a:pt x="69" y="316"/>
                      <a:pt x="94" y="317"/>
                      <a:pt x="112" y="317"/>
                    </a:cubicBezTo>
                    <a:lnTo>
                      <a:pt x="112" y="302"/>
                    </a:lnTo>
                    <a:cubicBezTo>
                      <a:pt x="79" y="302"/>
                      <a:pt x="73" y="302"/>
                      <a:pt x="73" y="279"/>
                    </a:cubicBezTo>
                    <a:lnTo>
                      <a:pt x="73" y="196"/>
                    </a:lnTo>
                    <a:lnTo>
                      <a:pt x="73" y="191"/>
                    </a:lnTo>
                    <a:cubicBezTo>
                      <a:pt x="76" y="199"/>
                      <a:pt x="96" y="226"/>
                      <a:pt x="134" y="226"/>
                    </a:cubicBezTo>
                    <a:cubicBezTo>
                      <a:pt x="194" y="226"/>
                      <a:pt x="246" y="177"/>
                      <a:pt x="246" y="113"/>
                    </a:cubicBezTo>
                    <a:cubicBezTo>
                      <a:pt x="246" y="50"/>
                      <a:pt x="197" y="0"/>
                      <a:pt x="141" y="0"/>
                    </a:cubicBezTo>
                    <a:cubicBezTo>
                      <a:pt x="102" y="0"/>
                      <a:pt x="82" y="22"/>
                      <a:pt x="72" y="33"/>
                    </a:cubicBezTo>
                    <a:close/>
                    <a:moveTo>
                      <a:pt x="73" y="164"/>
                    </a:moveTo>
                    <a:lnTo>
                      <a:pt x="73" y="53"/>
                    </a:lnTo>
                    <a:cubicBezTo>
                      <a:pt x="87" y="27"/>
                      <a:pt x="112" y="13"/>
                      <a:pt x="137" y="13"/>
                    </a:cubicBezTo>
                    <a:cubicBezTo>
                      <a:pt x="174" y="13"/>
                      <a:pt x="204" y="57"/>
                      <a:pt x="204" y="113"/>
                    </a:cubicBezTo>
                    <a:cubicBezTo>
                      <a:pt x="204" y="173"/>
                      <a:pt x="169" y="215"/>
                      <a:pt x="132" y="215"/>
                    </a:cubicBezTo>
                    <a:cubicBezTo>
                      <a:pt x="112" y="215"/>
                      <a:pt x="93" y="205"/>
                      <a:pt x="80" y="185"/>
                    </a:cubicBezTo>
                    <a:cubicBezTo>
                      <a:pt x="73" y="174"/>
                      <a:pt x="73" y="174"/>
                      <a:pt x="73" y="16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0" name="Freeform 466"/>
              <p:cNvSpPr/>
              <p:nvPr>
                <p:custDataLst>
                  <p:tags r:id="rId91"/>
                </p:custDataLst>
              </p:nvPr>
            </p:nvSpPr>
            <p:spPr bwMode="auto">
              <a:xfrm>
                <a:off x="5576888" y="3821113"/>
                <a:ext cx="123825" cy="595312"/>
              </a:xfrm>
              <a:custGeom>
                <a:avLst/>
                <a:gdLst>
                  <a:gd name="T0" fmla="*/ 167 w 190"/>
                  <a:gd name="T1" fmla="*/ 891 h 897"/>
                  <a:gd name="T2" fmla="*/ 173 w 190"/>
                  <a:gd name="T3" fmla="*/ 897 h 897"/>
                  <a:gd name="T4" fmla="*/ 184 w 190"/>
                  <a:gd name="T5" fmla="*/ 897 h 897"/>
                  <a:gd name="T6" fmla="*/ 190 w 190"/>
                  <a:gd name="T7" fmla="*/ 892 h 897"/>
                  <a:gd name="T8" fmla="*/ 188 w 190"/>
                  <a:gd name="T9" fmla="*/ 887 h 897"/>
                  <a:gd name="T10" fmla="*/ 112 w 190"/>
                  <a:gd name="T11" fmla="*/ 787 h 897"/>
                  <a:gd name="T12" fmla="*/ 38 w 190"/>
                  <a:gd name="T13" fmla="*/ 449 h 897"/>
                  <a:gd name="T14" fmla="*/ 188 w 190"/>
                  <a:gd name="T15" fmla="*/ 9 h 897"/>
                  <a:gd name="T16" fmla="*/ 190 w 190"/>
                  <a:gd name="T17" fmla="*/ 5 h 897"/>
                  <a:gd name="T18" fmla="*/ 180 w 190"/>
                  <a:gd name="T19" fmla="*/ 0 h 897"/>
                  <a:gd name="T20" fmla="*/ 168 w 190"/>
                  <a:gd name="T21" fmla="*/ 4 h 897"/>
                  <a:gd name="T22" fmla="*/ 33 w 190"/>
                  <a:gd name="T23" fmla="*/ 219 h 897"/>
                  <a:gd name="T24" fmla="*/ 0 w 190"/>
                  <a:gd name="T25" fmla="*/ 448 h 897"/>
                  <a:gd name="T26" fmla="*/ 100 w 190"/>
                  <a:gd name="T27" fmla="*/ 816 h 897"/>
                  <a:gd name="T28" fmla="*/ 132 w 190"/>
                  <a:gd name="T29" fmla="*/ 856 h 897"/>
                  <a:gd name="T30" fmla="*/ 148 w 190"/>
                  <a:gd name="T31" fmla="*/ 873 h 897"/>
                  <a:gd name="T32" fmla="*/ 167 w 190"/>
                  <a:gd name="T33" fmla="*/ 891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0" h="897">
                    <a:moveTo>
                      <a:pt x="167" y="891"/>
                    </a:moveTo>
                    <a:cubicBezTo>
                      <a:pt x="168" y="892"/>
                      <a:pt x="173" y="897"/>
                      <a:pt x="173" y="897"/>
                    </a:cubicBezTo>
                    <a:lnTo>
                      <a:pt x="184" y="897"/>
                    </a:lnTo>
                    <a:cubicBezTo>
                      <a:pt x="186" y="897"/>
                      <a:pt x="190" y="896"/>
                      <a:pt x="190" y="892"/>
                    </a:cubicBezTo>
                    <a:cubicBezTo>
                      <a:pt x="190" y="890"/>
                      <a:pt x="189" y="889"/>
                      <a:pt x="188" y="887"/>
                    </a:cubicBezTo>
                    <a:cubicBezTo>
                      <a:pt x="170" y="869"/>
                      <a:pt x="143" y="842"/>
                      <a:pt x="112" y="787"/>
                    </a:cubicBezTo>
                    <a:cubicBezTo>
                      <a:pt x="58" y="691"/>
                      <a:pt x="38" y="568"/>
                      <a:pt x="38" y="449"/>
                    </a:cubicBezTo>
                    <a:cubicBezTo>
                      <a:pt x="38" y="227"/>
                      <a:pt x="101" y="97"/>
                      <a:pt x="188" y="9"/>
                    </a:cubicBezTo>
                    <a:cubicBezTo>
                      <a:pt x="190" y="7"/>
                      <a:pt x="190" y="6"/>
                      <a:pt x="190" y="5"/>
                    </a:cubicBezTo>
                    <a:cubicBezTo>
                      <a:pt x="190" y="0"/>
                      <a:pt x="186" y="0"/>
                      <a:pt x="180" y="0"/>
                    </a:cubicBezTo>
                    <a:cubicBezTo>
                      <a:pt x="174" y="0"/>
                      <a:pt x="173" y="0"/>
                      <a:pt x="168" y="4"/>
                    </a:cubicBezTo>
                    <a:cubicBezTo>
                      <a:pt x="121" y="45"/>
                      <a:pt x="68" y="114"/>
                      <a:pt x="33" y="219"/>
                    </a:cubicBezTo>
                    <a:cubicBezTo>
                      <a:pt x="12" y="285"/>
                      <a:pt x="0" y="365"/>
                      <a:pt x="0" y="448"/>
                    </a:cubicBezTo>
                    <a:cubicBezTo>
                      <a:pt x="0" y="566"/>
                      <a:pt x="22" y="700"/>
                      <a:pt x="100" y="816"/>
                    </a:cubicBezTo>
                    <a:cubicBezTo>
                      <a:pt x="114" y="835"/>
                      <a:pt x="132" y="855"/>
                      <a:pt x="132" y="856"/>
                    </a:cubicBezTo>
                    <a:cubicBezTo>
                      <a:pt x="137" y="862"/>
                      <a:pt x="144" y="870"/>
                      <a:pt x="148" y="873"/>
                    </a:cubicBezTo>
                    <a:lnTo>
                      <a:pt x="167" y="8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1" name="Freeform 467"/>
              <p:cNvSpPr/>
              <p:nvPr>
                <p:custDataLst>
                  <p:tags r:id="rId92"/>
                </p:custDataLst>
              </p:nvPr>
            </p:nvSpPr>
            <p:spPr bwMode="auto">
              <a:xfrm>
                <a:off x="5740401" y="4111625"/>
                <a:ext cx="200025" cy="12700"/>
              </a:xfrm>
              <a:custGeom>
                <a:avLst/>
                <a:gdLst>
                  <a:gd name="T0" fmla="*/ 287 w 304"/>
                  <a:gd name="T1" fmla="*/ 20 h 20"/>
                  <a:gd name="T2" fmla="*/ 304 w 304"/>
                  <a:gd name="T3" fmla="*/ 10 h 20"/>
                  <a:gd name="T4" fmla="*/ 287 w 304"/>
                  <a:gd name="T5" fmla="*/ 0 h 20"/>
                  <a:gd name="T6" fmla="*/ 17 w 304"/>
                  <a:gd name="T7" fmla="*/ 0 h 20"/>
                  <a:gd name="T8" fmla="*/ 0 w 304"/>
                  <a:gd name="T9" fmla="*/ 10 h 20"/>
                  <a:gd name="T10" fmla="*/ 17 w 304"/>
                  <a:gd name="T11" fmla="*/ 20 h 20"/>
                  <a:gd name="T12" fmla="*/ 287 w 304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20">
                    <a:moveTo>
                      <a:pt x="287" y="20"/>
                    </a:moveTo>
                    <a:cubicBezTo>
                      <a:pt x="295" y="20"/>
                      <a:pt x="304" y="20"/>
                      <a:pt x="304" y="10"/>
                    </a:cubicBezTo>
                    <a:cubicBezTo>
                      <a:pt x="304" y="0"/>
                      <a:pt x="295" y="0"/>
                      <a:pt x="287" y="0"/>
                    </a:cubicBezTo>
                    <a:lnTo>
                      <a:pt x="17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287" y="2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2" name="Freeform 468"/>
              <p:cNvSpPr/>
              <p:nvPr>
                <p:custDataLst>
                  <p:tags r:id="rId93"/>
                </p:custDataLst>
              </p:nvPr>
            </p:nvSpPr>
            <p:spPr bwMode="auto">
              <a:xfrm>
                <a:off x="6018213" y="3951288"/>
                <a:ext cx="136525" cy="150812"/>
              </a:xfrm>
              <a:custGeom>
                <a:avLst/>
                <a:gdLst>
                  <a:gd name="T0" fmla="*/ 1 w 208"/>
                  <a:gd name="T1" fmla="*/ 209 h 228"/>
                  <a:gd name="T2" fmla="*/ 0 w 208"/>
                  <a:gd name="T3" fmla="*/ 217 h 228"/>
                  <a:gd name="T4" fmla="*/ 12 w 208"/>
                  <a:gd name="T5" fmla="*/ 228 h 228"/>
                  <a:gd name="T6" fmla="*/ 29 w 208"/>
                  <a:gd name="T7" fmla="*/ 211 h 228"/>
                  <a:gd name="T8" fmla="*/ 45 w 208"/>
                  <a:gd name="T9" fmla="*/ 147 h 228"/>
                  <a:gd name="T10" fmla="*/ 82 w 208"/>
                  <a:gd name="T11" fmla="*/ 157 h 228"/>
                  <a:gd name="T12" fmla="*/ 132 w 208"/>
                  <a:gd name="T13" fmla="*/ 132 h 228"/>
                  <a:gd name="T14" fmla="*/ 168 w 208"/>
                  <a:gd name="T15" fmla="*/ 157 h 228"/>
                  <a:gd name="T16" fmla="*/ 196 w 208"/>
                  <a:gd name="T17" fmla="*/ 138 h 228"/>
                  <a:gd name="T18" fmla="*/ 208 w 208"/>
                  <a:gd name="T19" fmla="*/ 103 h 228"/>
                  <a:gd name="T20" fmla="*/ 202 w 208"/>
                  <a:gd name="T21" fmla="*/ 99 h 228"/>
                  <a:gd name="T22" fmla="*/ 195 w 208"/>
                  <a:gd name="T23" fmla="*/ 110 h 228"/>
                  <a:gd name="T24" fmla="*/ 169 w 208"/>
                  <a:gd name="T25" fmla="*/ 147 h 228"/>
                  <a:gd name="T26" fmla="*/ 158 w 208"/>
                  <a:gd name="T27" fmla="*/ 130 h 228"/>
                  <a:gd name="T28" fmla="*/ 163 w 208"/>
                  <a:gd name="T29" fmla="*/ 102 h 228"/>
                  <a:gd name="T30" fmla="*/ 170 w 208"/>
                  <a:gd name="T31" fmla="*/ 71 h 228"/>
                  <a:gd name="T32" fmla="*/ 178 w 208"/>
                  <a:gd name="T33" fmla="*/ 40 h 228"/>
                  <a:gd name="T34" fmla="*/ 184 w 208"/>
                  <a:gd name="T35" fmla="*/ 14 h 228"/>
                  <a:gd name="T36" fmla="*/ 173 w 208"/>
                  <a:gd name="T37" fmla="*/ 3 h 228"/>
                  <a:gd name="T38" fmla="*/ 159 w 208"/>
                  <a:gd name="T39" fmla="*/ 11 h 228"/>
                  <a:gd name="T40" fmla="*/ 153 w 208"/>
                  <a:gd name="T41" fmla="*/ 32 h 228"/>
                  <a:gd name="T42" fmla="*/ 146 w 208"/>
                  <a:gd name="T43" fmla="*/ 61 h 228"/>
                  <a:gd name="T44" fmla="*/ 135 w 208"/>
                  <a:gd name="T45" fmla="*/ 104 h 228"/>
                  <a:gd name="T46" fmla="*/ 129 w 208"/>
                  <a:gd name="T47" fmla="*/ 118 h 228"/>
                  <a:gd name="T48" fmla="*/ 83 w 208"/>
                  <a:gd name="T49" fmla="*/ 147 h 228"/>
                  <a:gd name="T50" fmla="*/ 55 w 208"/>
                  <a:gd name="T51" fmla="*/ 116 h 228"/>
                  <a:gd name="T52" fmla="*/ 61 w 208"/>
                  <a:gd name="T53" fmla="*/ 84 h 228"/>
                  <a:gd name="T54" fmla="*/ 68 w 208"/>
                  <a:gd name="T55" fmla="*/ 52 h 228"/>
                  <a:gd name="T56" fmla="*/ 73 w 208"/>
                  <a:gd name="T57" fmla="*/ 33 h 228"/>
                  <a:gd name="T58" fmla="*/ 78 w 208"/>
                  <a:gd name="T59" fmla="*/ 11 h 228"/>
                  <a:gd name="T60" fmla="*/ 67 w 208"/>
                  <a:gd name="T61" fmla="*/ 0 h 228"/>
                  <a:gd name="T62" fmla="*/ 50 w 208"/>
                  <a:gd name="T63" fmla="*/ 16 h 228"/>
                  <a:gd name="T64" fmla="*/ 1 w 208"/>
                  <a:gd name="T65" fmla="*/ 20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8" h="228">
                    <a:moveTo>
                      <a:pt x="1" y="209"/>
                    </a:moveTo>
                    <a:cubicBezTo>
                      <a:pt x="0" y="215"/>
                      <a:pt x="0" y="216"/>
                      <a:pt x="0" y="217"/>
                    </a:cubicBezTo>
                    <a:cubicBezTo>
                      <a:pt x="0" y="224"/>
                      <a:pt x="6" y="228"/>
                      <a:pt x="12" y="228"/>
                    </a:cubicBezTo>
                    <a:cubicBezTo>
                      <a:pt x="24" y="228"/>
                      <a:pt x="27" y="216"/>
                      <a:pt x="29" y="211"/>
                    </a:cubicBezTo>
                    <a:cubicBezTo>
                      <a:pt x="29" y="209"/>
                      <a:pt x="36" y="181"/>
                      <a:pt x="45" y="147"/>
                    </a:cubicBezTo>
                    <a:cubicBezTo>
                      <a:pt x="55" y="154"/>
                      <a:pt x="69" y="157"/>
                      <a:pt x="82" y="157"/>
                    </a:cubicBezTo>
                    <a:cubicBezTo>
                      <a:pt x="112" y="157"/>
                      <a:pt x="131" y="132"/>
                      <a:pt x="132" y="132"/>
                    </a:cubicBezTo>
                    <a:cubicBezTo>
                      <a:pt x="139" y="156"/>
                      <a:pt x="163" y="157"/>
                      <a:pt x="168" y="157"/>
                    </a:cubicBezTo>
                    <a:cubicBezTo>
                      <a:pt x="181" y="157"/>
                      <a:pt x="189" y="149"/>
                      <a:pt x="196" y="138"/>
                    </a:cubicBezTo>
                    <a:cubicBezTo>
                      <a:pt x="203" y="125"/>
                      <a:pt x="208" y="105"/>
                      <a:pt x="208" y="103"/>
                    </a:cubicBezTo>
                    <a:cubicBezTo>
                      <a:pt x="208" y="99"/>
                      <a:pt x="203" y="99"/>
                      <a:pt x="202" y="99"/>
                    </a:cubicBezTo>
                    <a:cubicBezTo>
                      <a:pt x="197" y="99"/>
                      <a:pt x="197" y="100"/>
                      <a:pt x="195" y="110"/>
                    </a:cubicBezTo>
                    <a:cubicBezTo>
                      <a:pt x="190" y="126"/>
                      <a:pt x="184" y="147"/>
                      <a:pt x="169" y="147"/>
                    </a:cubicBezTo>
                    <a:cubicBezTo>
                      <a:pt x="160" y="147"/>
                      <a:pt x="158" y="139"/>
                      <a:pt x="158" y="130"/>
                    </a:cubicBezTo>
                    <a:cubicBezTo>
                      <a:pt x="158" y="124"/>
                      <a:pt x="160" y="111"/>
                      <a:pt x="163" y="102"/>
                    </a:cubicBezTo>
                    <a:cubicBezTo>
                      <a:pt x="165" y="93"/>
                      <a:pt x="169" y="79"/>
                      <a:pt x="170" y="71"/>
                    </a:cubicBezTo>
                    <a:lnTo>
                      <a:pt x="178" y="40"/>
                    </a:lnTo>
                    <a:cubicBezTo>
                      <a:pt x="181" y="31"/>
                      <a:pt x="184" y="16"/>
                      <a:pt x="184" y="14"/>
                    </a:cubicBezTo>
                    <a:cubicBezTo>
                      <a:pt x="184" y="7"/>
                      <a:pt x="179" y="3"/>
                      <a:pt x="173" y="3"/>
                    </a:cubicBezTo>
                    <a:cubicBezTo>
                      <a:pt x="169" y="3"/>
                      <a:pt x="162" y="5"/>
                      <a:pt x="159" y="11"/>
                    </a:cubicBezTo>
                    <a:cubicBezTo>
                      <a:pt x="158" y="13"/>
                      <a:pt x="155" y="25"/>
                      <a:pt x="153" y="32"/>
                    </a:cubicBezTo>
                    <a:lnTo>
                      <a:pt x="146" y="61"/>
                    </a:lnTo>
                    <a:lnTo>
                      <a:pt x="135" y="104"/>
                    </a:lnTo>
                    <a:cubicBezTo>
                      <a:pt x="132" y="113"/>
                      <a:pt x="132" y="114"/>
                      <a:pt x="129" y="118"/>
                    </a:cubicBezTo>
                    <a:cubicBezTo>
                      <a:pt x="119" y="133"/>
                      <a:pt x="103" y="147"/>
                      <a:pt x="83" y="147"/>
                    </a:cubicBezTo>
                    <a:cubicBezTo>
                      <a:pt x="55" y="147"/>
                      <a:pt x="55" y="122"/>
                      <a:pt x="55" y="116"/>
                    </a:cubicBezTo>
                    <a:cubicBezTo>
                      <a:pt x="55" y="107"/>
                      <a:pt x="56" y="102"/>
                      <a:pt x="61" y="84"/>
                    </a:cubicBezTo>
                    <a:cubicBezTo>
                      <a:pt x="64" y="68"/>
                      <a:pt x="65" y="66"/>
                      <a:pt x="68" y="52"/>
                    </a:cubicBezTo>
                    <a:lnTo>
                      <a:pt x="73" y="33"/>
                    </a:lnTo>
                    <a:cubicBezTo>
                      <a:pt x="75" y="25"/>
                      <a:pt x="78" y="12"/>
                      <a:pt x="78" y="11"/>
                    </a:cubicBezTo>
                    <a:cubicBezTo>
                      <a:pt x="78" y="4"/>
                      <a:pt x="74" y="0"/>
                      <a:pt x="67" y="0"/>
                    </a:cubicBezTo>
                    <a:cubicBezTo>
                      <a:pt x="54" y="0"/>
                      <a:pt x="51" y="12"/>
                      <a:pt x="50" y="16"/>
                    </a:cubicBezTo>
                    <a:lnTo>
                      <a:pt x="1" y="20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3" name="Freeform 469"/>
              <p:cNvSpPr>
                <a:spLocks noEditPoints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6180138" y="3887788"/>
                <a:ext cx="100013" cy="168275"/>
              </a:xfrm>
              <a:custGeom>
                <a:avLst/>
                <a:gdLst>
                  <a:gd name="T0" fmla="*/ 82 w 154"/>
                  <a:gd name="T1" fmla="*/ 98 h 254"/>
                  <a:gd name="T2" fmla="*/ 0 w 154"/>
                  <a:gd name="T3" fmla="*/ 192 h 254"/>
                  <a:gd name="T4" fmla="*/ 63 w 154"/>
                  <a:gd name="T5" fmla="*/ 254 h 254"/>
                  <a:gd name="T6" fmla="*/ 138 w 154"/>
                  <a:gd name="T7" fmla="*/ 153 h 254"/>
                  <a:gd name="T8" fmla="*/ 109 w 154"/>
                  <a:gd name="T9" fmla="*/ 88 h 254"/>
                  <a:gd name="T10" fmla="*/ 70 w 154"/>
                  <a:gd name="T11" fmla="*/ 28 h 254"/>
                  <a:gd name="T12" fmla="*/ 89 w 154"/>
                  <a:gd name="T13" fmla="*/ 14 h 254"/>
                  <a:gd name="T14" fmla="*/ 118 w 154"/>
                  <a:gd name="T15" fmla="*/ 23 h 254"/>
                  <a:gd name="T16" fmla="*/ 139 w 154"/>
                  <a:gd name="T17" fmla="*/ 32 h 254"/>
                  <a:gd name="T18" fmla="*/ 154 w 154"/>
                  <a:gd name="T19" fmla="*/ 18 h 254"/>
                  <a:gd name="T20" fmla="*/ 130 w 154"/>
                  <a:gd name="T21" fmla="*/ 5 h 254"/>
                  <a:gd name="T22" fmla="*/ 99 w 154"/>
                  <a:gd name="T23" fmla="*/ 0 h 254"/>
                  <a:gd name="T24" fmla="*/ 58 w 154"/>
                  <a:gd name="T25" fmla="*/ 37 h 254"/>
                  <a:gd name="T26" fmla="*/ 82 w 154"/>
                  <a:gd name="T27" fmla="*/ 98 h 254"/>
                  <a:gd name="T28" fmla="*/ 87 w 154"/>
                  <a:gd name="T29" fmla="*/ 107 h 254"/>
                  <a:gd name="T30" fmla="*/ 110 w 154"/>
                  <a:gd name="T31" fmla="*/ 168 h 254"/>
                  <a:gd name="T32" fmla="*/ 63 w 154"/>
                  <a:gd name="T33" fmla="*/ 244 h 254"/>
                  <a:gd name="T34" fmla="*/ 25 w 154"/>
                  <a:gd name="T35" fmla="*/ 202 h 254"/>
                  <a:gd name="T36" fmla="*/ 87 w 154"/>
                  <a:gd name="T37" fmla="*/ 107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4" h="254">
                    <a:moveTo>
                      <a:pt x="82" y="98"/>
                    </a:moveTo>
                    <a:cubicBezTo>
                      <a:pt x="29" y="111"/>
                      <a:pt x="0" y="156"/>
                      <a:pt x="0" y="192"/>
                    </a:cubicBezTo>
                    <a:cubicBezTo>
                      <a:pt x="0" y="229"/>
                      <a:pt x="28" y="254"/>
                      <a:pt x="63" y="254"/>
                    </a:cubicBezTo>
                    <a:cubicBezTo>
                      <a:pt x="105" y="254"/>
                      <a:pt x="138" y="204"/>
                      <a:pt x="138" y="153"/>
                    </a:cubicBezTo>
                    <a:cubicBezTo>
                      <a:pt x="138" y="119"/>
                      <a:pt x="120" y="99"/>
                      <a:pt x="109" y="88"/>
                    </a:cubicBezTo>
                    <a:cubicBezTo>
                      <a:pt x="96" y="73"/>
                      <a:pt x="70" y="44"/>
                      <a:pt x="70" y="28"/>
                    </a:cubicBezTo>
                    <a:cubicBezTo>
                      <a:pt x="70" y="24"/>
                      <a:pt x="75" y="14"/>
                      <a:pt x="89" y="14"/>
                    </a:cubicBezTo>
                    <a:cubicBezTo>
                      <a:pt x="101" y="14"/>
                      <a:pt x="110" y="19"/>
                      <a:pt x="118" y="23"/>
                    </a:cubicBezTo>
                    <a:cubicBezTo>
                      <a:pt x="121" y="25"/>
                      <a:pt x="134" y="32"/>
                      <a:pt x="139" y="32"/>
                    </a:cubicBezTo>
                    <a:cubicBezTo>
                      <a:pt x="147" y="32"/>
                      <a:pt x="154" y="25"/>
                      <a:pt x="154" y="18"/>
                    </a:cubicBezTo>
                    <a:cubicBezTo>
                      <a:pt x="154" y="9"/>
                      <a:pt x="149" y="8"/>
                      <a:pt x="130" y="5"/>
                    </a:cubicBezTo>
                    <a:cubicBezTo>
                      <a:pt x="126" y="4"/>
                      <a:pt x="110" y="0"/>
                      <a:pt x="99" y="0"/>
                    </a:cubicBezTo>
                    <a:cubicBezTo>
                      <a:pt x="73" y="0"/>
                      <a:pt x="58" y="16"/>
                      <a:pt x="58" y="37"/>
                    </a:cubicBezTo>
                    <a:cubicBezTo>
                      <a:pt x="58" y="55"/>
                      <a:pt x="69" y="77"/>
                      <a:pt x="82" y="98"/>
                    </a:cubicBezTo>
                    <a:close/>
                    <a:moveTo>
                      <a:pt x="87" y="107"/>
                    </a:moveTo>
                    <a:cubicBezTo>
                      <a:pt x="97" y="123"/>
                      <a:pt x="110" y="143"/>
                      <a:pt x="110" y="168"/>
                    </a:cubicBezTo>
                    <a:cubicBezTo>
                      <a:pt x="110" y="197"/>
                      <a:pt x="93" y="244"/>
                      <a:pt x="63" y="244"/>
                    </a:cubicBezTo>
                    <a:cubicBezTo>
                      <a:pt x="44" y="244"/>
                      <a:pt x="25" y="231"/>
                      <a:pt x="25" y="202"/>
                    </a:cubicBezTo>
                    <a:cubicBezTo>
                      <a:pt x="25" y="179"/>
                      <a:pt x="39" y="119"/>
                      <a:pt x="87" y="107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4" name="Freeform 470"/>
              <p:cNvSpPr/>
              <p:nvPr>
                <p:custDataLst>
                  <p:tags r:id="rId95"/>
                </p:custDataLst>
              </p:nvPr>
            </p:nvSpPr>
            <p:spPr bwMode="auto">
              <a:xfrm>
                <a:off x="6307138" y="3843338"/>
                <a:ext cx="82550" cy="109537"/>
              </a:xfrm>
              <a:custGeom>
                <a:avLst/>
                <a:gdLst>
                  <a:gd name="T0" fmla="*/ 124 w 124"/>
                  <a:gd name="T1" fmla="*/ 117 h 165"/>
                  <a:gd name="T2" fmla="*/ 113 w 124"/>
                  <a:gd name="T3" fmla="*/ 117 h 165"/>
                  <a:gd name="T4" fmla="*/ 106 w 124"/>
                  <a:gd name="T5" fmla="*/ 140 h 165"/>
                  <a:gd name="T6" fmla="*/ 79 w 124"/>
                  <a:gd name="T7" fmla="*/ 141 h 165"/>
                  <a:gd name="T8" fmla="*/ 31 w 124"/>
                  <a:gd name="T9" fmla="*/ 141 h 165"/>
                  <a:gd name="T10" fmla="*/ 80 w 124"/>
                  <a:gd name="T11" fmla="*/ 105 h 165"/>
                  <a:gd name="T12" fmla="*/ 124 w 124"/>
                  <a:gd name="T13" fmla="*/ 49 h 165"/>
                  <a:gd name="T14" fmla="*/ 58 w 124"/>
                  <a:gd name="T15" fmla="*/ 0 h 165"/>
                  <a:gd name="T16" fmla="*/ 0 w 124"/>
                  <a:gd name="T17" fmla="*/ 43 h 165"/>
                  <a:gd name="T18" fmla="*/ 14 w 124"/>
                  <a:gd name="T19" fmla="*/ 58 h 165"/>
                  <a:gd name="T20" fmla="*/ 29 w 124"/>
                  <a:gd name="T21" fmla="*/ 44 h 165"/>
                  <a:gd name="T22" fmla="*/ 15 w 124"/>
                  <a:gd name="T23" fmla="*/ 29 h 165"/>
                  <a:gd name="T24" fmla="*/ 53 w 124"/>
                  <a:gd name="T25" fmla="*/ 10 h 165"/>
                  <a:gd name="T26" fmla="*/ 97 w 124"/>
                  <a:gd name="T27" fmla="*/ 49 h 165"/>
                  <a:gd name="T28" fmla="*/ 64 w 124"/>
                  <a:gd name="T29" fmla="*/ 102 h 165"/>
                  <a:gd name="T30" fmla="*/ 3 w 124"/>
                  <a:gd name="T31" fmla="*/ 154 h 165"/>
                  <a:gd name="T32" fmla="*/ 0 w 124"/>
                  <a:gd name="T33" fmla="*/ 157 h 165"/>
                  <a:gd name="T34" fmla="*/ 0 w 124"/>
                  <a:gd name="T35" fmla="*/ 165 h 165"/>
                  <a:gd name="T36" fmla="*/ 115 w 124"/>
                  <a:gd name="T37" fmla="*/ 165 h 165"/>
                  <a:gd name="T38" fmla="*/ 124 w 124"/>
                  <a:gd name="T39" fmla="*/ 11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4" h="165">
                    <a:moveTo>
                      <a:pt x="124" y="117"/>
                    </a:moveTo>
                    <a:lnTo>
                      <a:pt x="113" y="117"/>
                    </a:lnTo>
                    <a:cubicBezTo>
                      <a:pt x="112" y="122"/>
                      <a:pt x="110" y="137"/>
                      <a:pt x="106" y="140"/>
                    </a:cubicBezTo>
                    <a:cubicBezTo>
                      <a:pt x="104" y="141"/>
                      <a:pt x="83" y="141"/>
                      <a:pt x="79" y="141"/>
                    </a:cubicBezTo>
                    <a:lnTo>
                      <a:pt x="31" y="141"/>
                    </a:lnTo>
                    <a:cubicBezTo>
                      <a:pt x="47" y="129"/>
                      <a:pt x="66" y="115"/>
                      <a:pt x="80" y="105"/>
                    </a:cubicBezTo>
                    <a:cubicBezTo>
                      <a:pt x="103" y="90"/>
                      <a:pt x="124" y="75"/>
                      <a:pt x="124" y="49"/>
                    </a:cubicBezTo>
                    <a:cubicBezTo>
                      <a:pt x="124" y="17"/>
                      <a:pt x="94" y="0"/>
                      <a:pt x="58" y="0"/>
                    </a:cubicBezTo>
                    <a:cubicBezTo>
                      <a:pt x="25" y="0"/>
                      <a:pt x="0" y="19"/>
                      <a:pt x="0" y="43"/>
                    </a:cubicBezTo>
                    <a:cubicBezTo>
                      <a:pt x="0" y="56"/>
                      <a:pt x="11" y="58"/>
                      <a:pt x="14" y="58"/>
                    </a:cubicBezTo>
                    <a:cubicBezTo>
                      <a:pt x="21" y="58"/>
                      <a:pt x="29" y="54"/>
                      <a:pt x="29" y="44"/>
                    </a:cubicBezTo>
                    <a:cubicBezTo>
                      <a:pt x="29" y="35"/>
                      <a:pt x="23" y="30"/>
                      <a:pt x="15" y="29"/>
                    </a:cubicBezTo>
                    <a:cubicBezTo>
                      <a:pt x="22" y="18"/>
                      <a:pt x="36" y="10"/>
                      <a:pt x="53" y="10"/>
                    </a:cubicBezTo>
                    <a:cubicBezTo>
                      <a:pt x="77" y="10"/>
                      <a:pt x="97" y="25"/>
                      <a:pt x="97" y="49"/>
                    </a:cubicBezTo>
                    <a:cubicBezTo>
                      <a:pt x="97" y="70"/>
                      <a:pt x="83" y="86"/>
                      <a:pt x="64" y="102"/>
                    </a:cubicBezTo>
                    <a:lnTo>
                      <a:pt x="3" y="154"/>
                    </a:lnTo>
                    <a:cubicBezTo>
                      <a:pt x="0" y="156"/>
                      <a:pt x="0" y="156"/>
                      <a:pt x="0" y="157"/>
                    </a:cubicBezTo>
                    <a:lnTo>
                      <a:pt x="0" y="165"/>
                    </a:lnTo>
                    <a:lnTo>
                      <a:pt x="115" y="165"/>
                    </a:lnTo>
                    <a:lnTo>
                      <a:pt x="124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6" name="Freeform 472"/>
              <p:cNvSpPr/>
              <p:nvPr>
                <p:custDataLst>
                  <p:tags r:id="rId96"/>
                </p:custDataLst>
              </p:nvPr>
            </p:nvSpPr>
            <p:spPr bwMode="auto">
              <a:xfrm>
                <a:off x="6161088" y="4160838"/>
                <a:ext cx="104775" cy="158750"/>
              </a:xfrm>
              <a:custGeom>
                <a:avLst/>
                <a:gdLst>
                  <a:gd name="T0" fmla="*/ 77 w 161"/>
                  <a:gd name="T1" fmla="*/ 115 h 238"/>
                  <a:gd name="T2" fmla="*/ 123 w 161"/>
                  <a:gd name="T3" fmla="*/ 171 h 238"/>
                  <a:gd name="T4" fmla="*/ 78 w 161"/>
                  <a:gd name="T5" fmla="*/ 227 h 238"/>
                  <a:gd name="T6" fmla="*/ 19 w 161"/>
                  <a:gd name="T7" fmla="*/ 203 h 238"/>
                  <a:gd name="T8" fmla="*/ 39 w 161"/>
                  <a:gd name="T9" fmla="*/ 183 h 238"/>
                  <a:gd name="T10" fmla="*/ 20 w 161"/>
                  <a:gd name="T11" fmla="*/ 164 h 238"/>
                  <a:gd name="T12" fmla="*/ 0 w 161"/>
                  <a:gd name="T13" fmla="*/ 184 h 238"/>
                  <a:gd name="T14" fmla="*/ 79 w 161"/>
                  <a:gd name="T15" fmla="*/ 238 h 238"/>
                  <a:gd name="T16" fmla="*/ 161 w 161"/>
                  <a:gd name="T17" fmla="*/ 171 h 238"/>
                  <a:gd name="T18" fmla="*/ 100 w 161"/>
                  <a:gd name="T19" fmla="*/ 109 h 238"/>
                  <a:gd name="T20" fmla="*/ 150 w 161"/>
                  <a:gd name="T21" fmla="*/ 48 h 238"/>
                  <a:gd name="T22" fmla="*/ 79 w 161"/>
                  <a:gd name="T23" fmla="*/ 0 h 238"/>
                  <a:gd name="T24" fmla="*/ 11 w 161"/>
                  <a:gd name="T25" fmla="*/ 47 h 238"/>
                  <a:gd name="T26" fmla="*/ 29 w 161"/>
                  <a:gd name="T27" fmla="*/ 65 h 238"/>
                  <a:gd name="T28" fmla="*/ 47 w 161"/>
                  <a:gd name="T29" fmla="*/ 47 h 238"/>
                  <a:gd name="T30" fmla="*/ 29 w 161"/>
                  <a:gd name="T31" fmla="*/ 29 h 238"/>
                  <a:gd name="T32" fmla="*/ 78 w 161"/>
                  <a:gd name="T33" fmla="*/ 10 h 238"/>
                  <a:gd name="T34" fmla="*/ 116 w 161"/>
                  <a:gd name="T35" fmla="*/ 48 h 238"/>
                  <a:gd name="T36" fmla="*/ 102 w 161"/>
                  <a:gd name="T37" fmla="*/ 90 h 238"/>
                  <a:gd name="T38" fmla="*/ 63 w 161"/>
                  <a:gd name="T39" fmla="*/ 105 h 238"/>
                  <a:gd name="T40" fmla="*/ 52 w 161"/>
                  <a:gd name="T41" fmla="*/ 106 h 238"/>
                  <a:gd name="T42" fmla="*/ 49 w 161"/>
                  <a:gd name="T43" fmla="*/ 110 h 238"/>
                  <a:gd name="T44" fmla="*/ 58 w 161"/>
                  <a:gd name="T45" fmla="*/ 115 h 238"/>
                  <a:gd name="T46" fmla="*/ 77 w 161"/>
                  <a:gd name="T47" fmla="*/ 115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1" h="238">
                    <a:moveTo>
                      <a:pt x="77" y="115"/>
                    </a:moveTo>
                    <a:cubicBezTo>
                      <a:pt x="104" y="115"/>
                      <a:pt x="123" y="134"/>
                      <a:pt x="123" y="171"/>
                    </a:cubicBezTo>
                    <a:cubicBezTo>
                      <a:pt x="123" y="214"/>
                      <a:pt x="98" y="227"/>
                      <a:pt x="78" y="227"/>
                    </a:cubicBezTo>
                    <a:cubicBezTo>
                      <a:pt x="64" y="227"/>
                      <a:pt x="33" y="223"/>
                      <a:pt x="19" y="203"/>
                    </a:cubicBezTo>
                    <a:cubicBezTo>
                      <a:pt x="35" y="202"/>
                      <a:pt x="39" y="191"/>
                      <a:pt x="39" y="183"/>
                    </a:cubicBezTo>
                    <a:cubicBezTo>
                      <a:pt x="39" y="172"/>
                      <a:pt x="31" y="164"/>
                      <a:pt x="20" y="164"/>
                    </a:cubicBezTo>
                    <a:cubicBezTo>
                      <a:pt x="10" y="164"/>
                      <a:pt x="0" y="170"/>
                      <a:pt x="0" y="184"/>
                    </a:cubicBezTo>
                    <a:cubicBezTo>
                      <a:pt x="0" y="217"/>
                      <a:pt x="37" y="238"/>
                      <a:pt x="79" y="238"/>
                    </a:cubicBezTo>
                    <a:cubicBezTo>
                      <a:pt x="127" y="238"/>
                      <a:pt x="161" y="206"/>
                      <a:pt x="161" y="171"/>
                    </a:cubicBezTo>
                    <a:cubicBezTo>
                      <a:pt x="161" y="144"/>
                      <a:pt x="138" y="117"/>
                      <a:pt x="100" y="109"/>
                    </a:cubicBezTo>
                    <a:cubicBezTo>
                      <a:pt x="137" y="95"/>
                      <a:pt x="150" y="69"/>
                      <a:pt x="150" y="48"/>
                    </a:cubicBezTo>
                    <a:cubicBezTo>
                      <a:pt x="150" y="20"/>
                      <a:pt x="118" y="0"/>
                      <a:pt x="79" y="0"/>
                    </a:cubicBezTo>
                    <a:cubicBezTo>
                      <a:pt x="41" y="0"/>
                      <a:pt x="11" y="19"/>
                      <a:pt x="11" y="47"/>
                    </a:cubicBezTo>
                    <a:cubicBezTo>
                      <a:pt x="11" y="58"/>
                      <a:pt x="19" y="65"/>
                      <a:pt x="29" y="65"/>
                    </a:cubicBezTo>
                    <a:cubicBezTo>
                      <a:pt x="40" y="65"/>
                      <a:pt x="47" y="57"/>
                      <a:pt x="47" y="47"/>
                    </a:cubicBezTo>
                    <a:cubicBezTo>
                      <a:pt x="47" y="37"/>
                      <a:pt x="40" y="30"/>
                      <a:pt x="29" y="29"/>
                    </a:cubicBezTo>
                    <a:cubicBezTo>
                      <a:pt x="41" y="14"/>
                      <a:pt x="65" y="10"/>
                      <a:pt x="78" y="10"/>
                    </a:cubicBezTo>
                    <a:cubicBezTo>
                      <a:pt x="94" y="10"/>
                      <a:pt x="116" y="18"/>
                      <a:pt x="116" y="48"/>
                    </a:cubicBezTo>
                    <a:cubicBezTo>
                      <a:pt x="116" y="63"/>
                      <a:pt x="111" y="79"/>
                      <a:pt x="102" y="90"/>
                    </a:cubicBezTo>
                    <a:cubicBezTo>
                      <a:pt x="91" y="103"/>
                      <a:pt x="81" y="103"/>
                      <a:pt x="63" y="105"/>
                    </a:cubicBezTo>
                    <a:cubicBezTo>
                      <a:pt x="55" y="105"/>
                      <a:pt x="54" y="105"/>
                      <a:pt x="52" y="106"/>
                    </a:cubicBezTo>
                    <a:cubicBezTo>
                      <a:pt x="51" y="106"/>
                      <a:pt x="49" y="106"/>
                      <a:pt x="49" y="110"/>
                    </a:cubicBezTo>
                    <a:cubicBezTo>
                      <a:pt x="49" y="115"/>
                      <a:pt x="52" y="115"/>
                      <a:pt x="58" y="115"/>
                    </a:cubicBezTo>
                    <a:lnTo>
                      <a:pt x="77" y="11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7" name="Freeform 473"/>
              <p:cNvSpPr/>
              <p:nvPr>
                <p:custDataLst>
                  <p:tags r:id="rId97"/>
                </p:custDataLst>
              </p:nvPr>
            </p:nvSpPr>
            <p:spPr bwMode="auto">
              <a:xfrm>
                <a:off x="6472238" y="3821113"/>
                <a:ext cx="123825" cy="595312"/>
              </a:xfrm>
              <a:custGeom>
                <a:avLst/>
                <a:gdLst>
                  <a:gd name="T0" fmla="*/ 189 w 189"/>
                  <a:gd name="T1" fmla="*/ 448 h 897"/>
                  <a:gd name="T2" fmla="*/ 58 w 189"/>
                  <a:gd name="T3" fmla="*/ 41 h 897"/>
                  <a:gd name="T4" fmla="*/ 20 w 189"/>
                  <a:gd name="T5" fmla="*/ 3 h 897"/>
                  <a:gd name="T6" fmla="*/ 9 w 189"/>
                  <a:gd name="T7" fmla="*/ 0 h 897"/>
                  <a:gd name="T8" fmla="*/ 0 w 189"/>
                  <a:gd name="T9" fmla="*/ 5 h 897"/>
                  <a:gd name="T10" fmla="*/ 3 w 189"/>
                  <a:gd name="T11" fmla="*/ 10 h 897"/>
                  <a:gd name="T12" fmla="*/ 77 w 189"/>
                  <a:gd name="T13" fmla="*/ 109 h 897"/>
                  <a:gd name="T14" fmla="*/ 151 w 189"/>
                  <a:gd name="T15" fmla="*/ 448 h 897"/>
                  <a:gd name="T16" fmla="*/ 2 w 189"/>
                  <a:gd name="T17" fmla="*/ 888 h 897"/>
                  <a:gd name="T18" fmla="*/ 0 w 189"/>
                  <a:gd name="T19" fmla="*/ 892 h 897"/>
                  <a:gd name="T20" fmla="*/ 9 w 189"/>
                  <a:gd name="T21" fmla="*/ 897 h 897"/>
                  <a:gd name="T22" fmla="*/ 21 w 189"/>
                  <a:gd name="T23" fmla="*/ 893 h 897"/>
                  <a:gd name="T24" fmla="*/ 156 w 189"/>
                  <a:gd name="T25" fmla="*/ 677 h 897"/>
                  <a:gd name="T26" fmla="*/ 189 w 189"/>
                  <a:gd name="T27" fmla="*/ 448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9" h="897">
                    <a:moveTo>
                      <a:pt x="189" y="448"/>
                    </a:moveTo>
                    <a:cubicBezTo>
                      <a:pt x="189" y="305"/>
                      <a:pt x="156" y="153"/>
                      <a:pt x="58" y="41"/>
                    </a:cubicBezTo>
                    <a:cubicBezTo>
                      <a:pt x="51" y="33"/>
                      <a:pt x="32" y="13"/>
                      <a:pt x="20" y="3"/>
                    </a:cubicBezTo>
                    <a:cubicBezTo>
                      <a:pt x="17" y="0"/>
                      <a:pt x="16" y="0"/>
                      <a:pt x="9" y="0"/>
                    </a:cubicBezTo>
                    <a:cubicBezTo>
                      <a:pt x="4" y="0"/>
                      <a:pt x="0" y="0"/>
                      <a:pt x="0" y="5"/>
                    </a:cubicBezTo>
                    <a:cubicBezTo>
                      <a:pt x="0" y="7"/>
                      <a:pt x="2" y="9"/>
                      <a:pt x="3" y="10"/>
                    </a:cubicBezTo>
                    <a:cubicBezTo>
                      <a:pt x="20" y="27"/>
                      <a:pt x="47" y="55"/>
                      <a:pt x="77" y="109"/>
                    </a:cubicBezTo>
                    <a:cubicBezTo>
                      <a:pt x="131" y="205"/>
                      <a:pt x="151" y="328"/>
                      <a:pt x="151" y="448"/>
                    </a:cubicBezTo>
                    <a:cubicBezTo>
                      <a:pt x="151" y="664"/>
                      <a:pt x="91" y="797"/>
                      <a:pt x="2" y="888"/>
                    </a:cubicBezTo>
                    <a:cubicBezTo>
                      <a:pt x="1" y="889"/>
                      <a:pt x="0" y="890"/>
                      <a:pt x="0" y="892"/>
                    </a:cubicBezTo>
                    <a:cubicBezTo>
                      <a:pt x="0" y="897"/>
                      <a:pt x="4" y="897"/>
                      <a:pt x="9" y="897"/>
                    </a:cubicBezTo>
                    <a:cubicBezTo>
                      <a:pt x="16" y="897"/>
                      <a:pt x="17" y="897"/>
                      <a:pt x="21" y="893"/>
                    </a:cubicBezTo>
                    <a:cubicBezTo>
                      <a:pt x="69" y="852"/>
                      <a:pt x="122" y="783"/>
                      <a:pt x="156" y="677"/>
                    </a:cubicBezTo>
                    <a:cubicBezTo>
                      <a:pt x="178" y="609"/>
                      <a:pt x="189" y="528"/>
                      <a:pt x="189" y="4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8" name="Freeform 474"/>
              <p:cNvSpPr>
                <a:spLocks noEditPoints="1"/>
              </p:cNvSpPr>
              <p:nvPr>
                <p:custDataLst>
                  <p:tags r:id="rId98"/>
                </p:custDataLst>
              </p:nvPr>
            </p:nvSpPr>
            <p:spPr bwMode="auto">
              <a:xfrm>
                <a:off x="2171701" y="4602163"/>
                <a:ext cx="190500" cy="227012"/>
              </a:xfrm>
              <a:custGeom>
                <a:avLst/>
                <a:gdLst>
                  <a:gd name="T0" fmla="*/ 123 w 291"/>
                  <a:gd name="T1" fmla="*/ 188 h 341"/>
                  <a:gd name="T2" fmla="*/ 136 w 291"/>
                  <a:gd name="T3" fmla="*/ 188 h 341"/>
                  <a:gd name="T4" fmla="*/ 153 w 291"/>
                  <a:gd name="T5" fmla="*/ 188 h 341"/>
                  <a:gd name="T6" fmla="*/ 291 w 291"/>
                  <a:gd name="T7" fmla="*/ 93 h 341"/>
                  <a:gd name="T8" fmla="*/ 163 w 291"/>
                  <a:gd name="T9" fmla="*/ 0 h 341"/>
                  <a:gd name="T10" fmla="*/ 17 w 291"/>
                  <a:gd name="T11" fmla="*/ 0 h 341"/>
                  <a:gd name="T12" fmla="*/ 0 w 291"/>
                  <a:gd name="T13" fmla="*/ 9 h 341"/>
                  <a:gd name="T14" fmla="*/ 14 w 291"/>
                  <a:gd name="T15" fmla="*/ 17 h 341"/>
                  <a:gd name="T16" fmla="*/ 42 w 291"/>
                  <a:gd name="T17" fmla="*/ 45 h 341"/>
                  <a:gd name="T18" fmla="*/ 42 w 291"/>
                  <a:gd name="T19" fmla="*/ 295 h 341"/>
                  <a:gd name="T20" fmla="*/ 14 w 291"/>
                  <a:gd name="T21" fmla="*/ 324 h 341"/>
                  <a:gd name="T22" fmla="*/ 0 w 291"/>
                  <a:gd name="T23" fmla="*/ 332 h 341"/>
                  <a:gd name="T24" fmla="*/ 17 w 291"/>
                  <a:gd name="T25" fmla="*/ 341 h 341"/>
                  <a:gd name="T26" fmla="*/ 151 w 291"/>
                  <a:gd name="T27" fmla="*/ 341 h 341"/>
                  <a:gd name="T28" fmla="*/ 167 w 291"/>
                  <a:gd name="T29" fmla="*/ 332 h 341"/>
                  <a:gd name="T30" fmla="*/ 153 w 291"/>
                  <a:gd name="T31" fmla="*/ 324 h 341"/>
                  <a:gd name="T32" fmla="*/ 123 w 291"/>
                  <a:gd name="T33" fmla="*/ 295 h 341"/>
                  <a:gd name="T34" fmla="*/ 123 w 291"/>
                  <a:gd name="T35" fmla="*/ 188 h 341"/>
                  <a:gd name="T36" fmla="*/ 205 w 291"/>
                  <a:gd name="T37" fmla="*/ 165 h 341"/>
                  <a:gd name="T38" fmla="*/ 223 w 291"/>
                  <a:gd name="T39" fmla="*/ 93 h 341"/>
                  <a:gd name="T40" fmla="*/ 207 w 291"/>
                  <a:gd name="T41" fmla="*/ 21 h 341"/>
                  <a:gd name="T42" fmla="*/ 274 w 291"/>
                  <a:gd name="T43" fmla="*/ 93 h 341"/>
                  <a:gd name="T44" fmla="*/ 205 w 291"/>
                  <a:gd name="T45" fmla="*/ 165 h 341"/>
                  <a:gd name="T46" fmla="*/ 123 w 291"/>
                  <a:gd name="T47" fmla="*/ 44 h 341"/>
                  <a:gd name="T48" fmla="*/ 153 w 291"/>
                  <a:gd name="T49" fmla="*/ 17 h 341"/>
                  <a:gd name="T50" fmla="*/ 205 w 291"/>
                  <a:gd name="T51" fmla="*/ 93 h 341"/>
                  <a:gd name="T52" fmla="*/ 148 w 291"/>
                  <a:gd name="T53" fmla="*/ 170 h 341"/>
                  <a:gd name="T54" fmla="*/ 123 w 291"/>
                  <a:gd name="T55" fmla="*/ 170 h 341"/>
                  <a:gd name="T56" fmla="*/ 123 w 291"/>
                  <a:gd name="T57" fmla="*/ 44 h 341"/>
                  <a:gd name="T58" fmla="*/ 55 w 291"/>
                  <a:gd name="T59" fmla="*/ 324 h 341"/>
                  <a:gd name="T60" fmla="*/ 59 w 291"/>
                  <a:gd name="T61" fmla="*/ 296 h 341"/>
                  <a:gd name="T62" fmla="*/ 59 w 291"/>
                  <a:gd name="T63" fmla="*/ 44 h 341"/>
                  <a:gd name="T64" fmla="*/ 55 w 291"/>
                  <a:gd name="T65" fmla="*/ 17 h 341"/>
                  <a:gd name="T66" fmla="*/ 112 w 291"/>
                  <a:gd name="T67" fmla="*/ 17 h 341"/>
                  <a:gd name="T68" fmla="*/ 106 w 291"/>
                  <a:gd name="T69" fmla="*/ 42 h 341"/>
                  <a:gd name="T70" fmla="*/ 106 w 291"/>
                  <a:gd name="T71" fmla="*/ 296 h 341"/>
                  <a:gd name="T72" fmla="*/ 110 w 291"/>
                  <a:gd name="T73" fmla="*/ 324 h 341"/>
                  <a:gd name="T74" fmla="*/ 55 w 291"/>
                  <a:gd name="T75" fmla="*/ 32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1" h="341">
                    <a:moveTo>
                      <a:pt x="123" y="188"/>
                    </a:moveTo>
                    <a:cubicBezTo>
                      <a:pt x="125" y="188"/>
                      <a:pt x="135" y="188"/>
                      <a:pt x="136" y="188"/>
                    </a:cubicBezTo>
                    <a:lnTo>
                      <a:pt x="153" y="188"/>
                    </a:lnTo>
                    <a:cubicBezTo>
                      <a:pt x="255" y="188"/>
                      <a:pt x="291" y="141"/>
                      <a:pt x="291" y="93"/>
                    </a:cubicBezTo>
                    <a:cubicBezTo>
                      <a:pt x="291" y="22"/>
                      <a:pt x="227" y="0"/>
                      <a:pt x="163" y="0"/>
                    </a:cubicBezTo>
                    <a:lnTo>
                      <a:pt x="17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7"/>
                      <a:pt x="10" y="17"/>
                      <a:pt x="14" y="17"/>
                    </a:cubicBezTo>
                    <a:cubicBezTo>
                      <a:pt x="40" y="17"/>
                      <a:pt x="42" y="21"/>
                      <a:pt x="42" y="45"/>
                    </a:cubicBezTo>
                    <a:lnTo>
                      <a:pt x="42" y="295"/>
                    </a:lnTo>
                    <a:cubicBezTo>
                      <a:pt x="42" y="320"/>
                      <a:pt x="40" y="324"/>
                      <a:pt x="14" y="324"/>
                    </a:cubicBezTo>
                    <a:cubicBezTo>
                      <a:pt x="9" y="324"/>
                      <a:pt x="0" y="324"/>
                      <a:pt x="0" y="332"/>
                    </a:cubicBezTo>
                    <a:cubicBezTo>
                      <a:pt x="0" y="341"/>
                      <a:pt x="8" y="341"/>
                      <a:pt x="17" y="341"/>
                    </a:cubicBezTo>
                    <a:lnTo>
                      <a:pt x="151" y="341"/>
                    </a:lnTo>
                    <a:cubicBezTo>
                      <a:pt x="160" y="341"/>
                      <a:pt x="167" y="341"/>
                      <a:pt x="167" y="332"/>
                    </a:cubicBezTo>
                    <a:cubicBezTo>
                      <a:pt x="167" y="324"/>
                      <a:pt x="159" y="324"/>
                      <a:pt x="153" y="324"/>
                    </a:cubicBezTo>
                    <a:cubicBezTo>
                      <a:pt x="125" y="324"/>
                      <a:pt x="123" y="320"/>
                      <a:pt x="123" y="295"/>
                    </a:cubicBezTo>
                    <a:lnTo>
                      <a:pt x="123" y="188"/>
                    </a:lnTo>
                    <a:close/>
                    <a:moveTo>
                      <a:pt x="205" y="165"/>
                    </a:moveTo>
                    <a:cubicBezTo>
                      <a:pt x="221" y="144"/>
                      <a:pt x="223" y="113"/>
                      <a:pt x="223" y="93"/>
                    </a:cubicBezTo>
                    <a:cubicBezTo>
                      <a:pt x="223" y="66"/>
                      <a:pt x="220" y="40"/>
                      <a:pt x="207" y="21"/>
                    </a:cubicBezTo>
                    <a:cubicBezTo>
                      <a:pt x="235" y="28"/>
                      <a:pt x="274" y="43"/>
                      <a:pt x="274" y="93"/>
                    </a:cubicBezTo>
                    <a:cubicBezTo>
                      <a:pt x="274" y="128"/>
                      <a:pt x="251" y="154"/>
                      <a:pt x="205" y="165"/>
                    </a:cubicBezTo>
                    <a:close/>
                    <a:moveTo>
                      <a:pt x="123" y="44"/>
                    </a:moveTo>
                    <a:cubicBezTo>
                      <a:pt x="123" y="34"/>
                      <a:pt x="123" y="17"/>
                      <a:pt x="153" y="17"/>
                    </a:cubicBezTo>
                    <a:cubicBezTo>
                      <a:pt x="189" y="17"/>
                      <a:pt x="205" y="30"/>
                      <a:pt x="205" y="93"/>
                    </a:cubicBezTo>
                    <a:cubicBezTo>
                      <a:pt x="205" y="164"/>
                      <a:pt x="179" y="170"/>
                      <a:pt x="148" y="170"/>
                    </a:cubicBezTo>
                    <a:lnTo>
                      <a:pt x="123" y="170"/>
                    </a:lnTo>
                    <a:lnTo>
                      <a:pt x="123" y="44"/>
                    </a:lnTo>
                    <a:close/>
                    <a:moveTo>
                      <a:pt x="55" y="324"/>
                    </a:moveTo>
                    <a:cubicBezTo>
                      <a:pt x="59" y="315"/>
                      <a:pt x="59" y="303"/>
                      <a:pt x="59" y="296"/>
                    </a:cubicBezTo>
                    <a:lnTo>
                      <a:pt x="59" y="44"/>
                    </a:lnTo>
                    <a:cubicBezTo>
                      <a:pt x="59" y="38"/>
                      <a:pt x="59" y="26"/>
                      <a:pt x="55" y="17"/>
                    </a:cubicBezTo>
                    <a:lnTo>
                      <a:pt x="112" y="17"/>
                    </a:lnTo>
                    <a:cubicBezTo>
                      <a:pt x="106" y="25"/>
                      <a:pt x="106" y="35"/>
                      <a:pt x="106" y="42"/>
                    </a:cubicBezTo>
                    <a:lnTo>
                      <a:pt x="106" y="296"/>
                    </a:lnTo>
                    <a:cubicBezTo>
                      <a:pt x="106" y="301"/>
                      <a:pt x="106" y="315"/>
                      <a:pt x="110" y="324"/>
                    </a:cubicBezTo>
                    <a:lnTo>
                      <a:pt x="55" y="32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9" name="Freeform 475"/>
              <p:cNvSpPr/>
              <p:nvPr>
                <p:custDataLst>
                  <p:tags r:id="rId99"/>
                </p:custDataLst>
              </p:nvPr>
            </p:nvSpPr>
            <p:spPr bwMode="auto">
              <a:xfrm>
                <a:off x="2398713" y="4579938"/>
                <a:ext cx="76200" cy="331787"/>
              </a:xfrm>
              <a:custGeom>
                <a:avLst/>
                <a:gdLst>
                  <a:gd name="T0" fmla="*/ 116 w 116"/>
                  <a:gd name="T1" fmla="*/ 494 h 499"/>
                  <a:gd name="T2" fmla="*/ 107 w 116"/>
                  <a:gd name="T3" fmla="*/ 483 h 499"/>
                  <a:gd name="T4" fmla="*/ 29 w 116"/>
                  <a:gd name="T5" fmla="*/ 249 h 499"/>
                  <a:gd name="T6" fmla="*/ 109 w 116"/>
                  <a:gd name="T7" fmla="*/ 14 h 499"/>
                  <a:gd name="T8" fmla="*/ 116 w 116"/>
                  <a:gd name="T9" fmla="*/ 5 h 499"/>
                  <a:gd name="T10" fmla="*/ 111 w 116"/>
                  <a:gd name="T11" fmla="*/ 0 h 499"/>
                  <a:gd name="T12" fmla="*/ 32 w 116"/>
                  <a:gd name="T13" fmla="*/ 97 h 499"/>
                  <a:gd name="T14" fmla="*/ 0 w 116"/>
                  <a:gd name="T15" fmla="*/ 249 h 499"/>
                  <a:gd name="T16" fmla="*/ 33 w 116"/>
                  <a:gd name="T17" fmla="*/ 405 h 499"/>
                  <a:gd name="T18" fmla="*/ 111 w 116"/>
                  <a:gd name="T19" fmla="*/ 499 h 499"/>
                  <a:gd name="T20" fmla="*/ 116 w 116"/>
                  <a:gd name="T21" fmla="*/ 49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494"/>
                    </a:moveTo>
                    <a:cubicBezTo>
                      <a:pt x="116" y="492"/>
                      <a:pt x="116" y="491"/>
                      <a:pt x="107" y="483"/>
                    </a:cubicBezTo>
                    <a:cubicBezTo>
                      <a:pt x="45" y="420"/>
                      <a:pt x="29" y="326"/>
                      <a:pt x="29" y="249"/>
                    </a:cubicBezTo>
                    <a:cubicBezTo>
                      <a:pt x="29" y="163"/>
                      <a:pt x="48" y="76"/>
                      <a:pt x="109" y="14"/>
                    </a:cubicBezTo>
                    <a:cubicBezTo>
                      <a:pt x="116" y="8"/>
                      <a:pt x="116" y="7"/>
                      <a:pt x="116" y="5"/>
                    </a:cubicBezTo>
                    <a:cubicBezTo>
                      <a:pt x="116" y="2"/>
                      <a:pt x="114" y="0"/>
                      <a:pt x="111" y="0"/>
                    </a:cubicBezTo>
                    <a:cubicBezTo>
                      <a:pt x="106" y="0"/>
                      <a:pt x="61" y="34"/>
                      <a:pt x="32" y="97"/>
                    </a:cubicBezTo>
                    <a:cubicBezTo>
                      <a:pt x="6" y="152"/>
                      <a:pt x="0" y="208"/>
                      <a:pt x="0" y="249"/>
                    </a:cubicBezTo>
                    <a:cubicBezTo>
                      <a:pt x="0" y="288"/>
                      <a:pt x="6" y="349"/>
                      <a:pt x="33" y="405"/>
                    </a:cubicBezTo>
                    <a:cubicBezTo>
                      <a:pt x="63" y="466"/>
                      <a:pt x="106" y="499"/>
                      <a:pt x="111" y="499"/>
                    </a:cubicBezTo>
                    <a:cubicBezTo>
                      <a:pt x="114" y="499"/>
                      <a:pt x="116" y="497"/>
                      <a:pt x="116" y="49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0" name="Freeform 476"/>
              <p:cNvSpPr/>
              <p:nvPr>
                <p:custDataLst>
                  <p:tags r:id="rId100"/>
                </p:custDataLst>
              </p:nvPr>
            </p:nvSpPr>
            <p:spPr bwMode="auto">
              <a:xfrm>
                <a:off x="2501901" y="4603750"/>
                <a:ext cx="269875" cy="225425"/>
              </a:xfrm>
              <a:custGeom>
                <a:avLst/>
                <a:gdLst>
                  <a:gd name="T0" fmla="*/ 228 w 411"/>
                  <a:gd name="T1" fmla="*/ 135 h 340"/>
                  <a:gd name="T2" fmla="*/ 187 w 411"/>
                  <a:gd name="T3" fmla="*/ 36 h 340"/>
                  <a:gd name="T4" fmla="*/ 184 w 411"/>
                  <a:gd name="T5" fmla="*/ 29 h 340"/>
                  <a:gd name="T6" fmla="*/ 213 w 411"/>
                  <a:gd name="T7" fmla="*/ 15 h 340"/>
                  <a:gd name="T8" fmla="*/ 223 w 411"/>
                  <a:gd name="T9" fmla="*/ 6 h 340"/>
                  <a:gd name="T10" fmla="*/ 216 w 411"/>
                  <a:gd name="T11" fmla="*/ 0 h 340"/>
                  <a:gd name="T12" fmla="*/ 153 w 411"/>
                  <a:gd name="T13" fmla="*/ 1 h 340"/>
                  <a:gd name="T14" fmla="*/ 97 w 411"/>
                  <a:gd name="T15" fmla="*/ 0 h 340"/>
                  <a:gd name="T16" fmla="*/ 88 w 411"/>
                  <a:gd name="T17" fmla="*/ 10 h 340"/>
                  <a:gd name="T18" fmla="*/ 100 w 411"/>
                  <a:gd name="T19" fmla="*/ 15 h 340"/>
                  <a:gd name="T20" fmla="*/ 137 w 411"/>
                  <a:gd name="T21" fmla="*/ 31 h 340"/>
                  <a:gd name="T22" fmla="*/ 196 w 411"/>
                  <a:gd name="T23" fmla="*/ 170 h 340"/>
                  <a:gd name="T24" fmla="*/ 91 w 411"/>
                  <a:gd name="T25" fmla="*/ 283 h 340"/>
                  <a:gd name="T26" fmla="*/ 84 w 411"/>
                  <a:gd name="T27" fmla="*/ 289 h 340"/>
                  <a:gd name="T28" fmla="*/ 11 w 411"/>
                  <a:gd name="T29" fmla="*/ 325 h 340"/>
                  <a:gd name="T30" fmla="*/ 0 w 411"/>
                  <a:gd name="T31" fmla="*/ 335 h 340"/>
                  <a:gd name="T32" fmla="*/ 7 w 411"/>
                  <a:gd name="T33" fmla="*/ 340 h 340"/>
                  <a:gd name="T34" fmla="*/ 53 w 411"/>
                  <a:gd name="T35" fmla="*/ 339 h 340"/>
                  <a:gd name="T36" fmla="*/ 109 w 411"/>
                  <a:gd name="T37" fmla="*/ 340 h 340"/>
                  <a:gd name="T38" fmla="*/ 118 w 411"/>
                  <a:gd name="T39" fmla="*/ 330 h 340"/>
                  <a:gd name="T40" fmla="*/ 112 w 411"/>
                  <a:gd name="T41" fmla="*/ 325 h 340"/>
                  <a:gd name="T42" fmla="*/ 92 w 411"/>
                  <a:gd name="T43" fmla="*/ 309 h 340"/>
                  <a:gd name="T44" fmla="*/ 106 w 411"/>
                  <a:gd name="T45" fmla="*/ 287 h 340"/>
                  <a:gd name="T46" fmla="*/ 157 w 411"/>
                  <a:gd name="T47" fmla="*/ 233 h 340"/>
                  <a:gd name="T48" fmla="*/ 202 w 411"/>
                  <a:gd name="T49" fmla="*/ 184 h 340"/>
                  <a:gd name="T50" fmla="*/ 252 w 411"/>
                  <a:gd name="T51" fmla="*/ 303 h 340"/>
                  <a:gd name="T52" fmla="*/ 254 w 411"/>
                  <a:gd name="T53" fmla="*/ 310 h 340"/>
                  <a:gd name="T54" fmla="*/ 225 w 411"/>
                  <a:gd name="T55" fmla="*/ 325 h 340"/>
                  <a:gd name="T56" fmla="*/ 215 w 411"/>
                  <a:gd name="T57" fmla="*/ 334 h 340"/>
                  <a:gd name="T58" fmla="*/ 223 w 411"/>
                  <a:gd name="T59" fmla="*/ 340 h 340"/>
                  <a:gd name="T60" fmla="*/ 286 w 411"/>
                  <a:gd name="T61" fmla="*/ 339 h 340"/>
                  <a:gd name="T62" fmla="*/ 341 w 411"/>
                  <a:gd name="T63" fmla="*/ 340 h 340"/>
                  <a:gd name="T64" fmla="*/ 351 w 411"/>
                  <a:gd name="T65" fmla="*/ 331 h 340"/>
                  <a:gd name="T66" fmla="*/ 342 w 411"/>
                  <a:gd name="T67" fmla="*/ 325 h 340"/>
                  <a:gd name="T68" fmla="*/ 299 w 411"/>
                  <a:gd name="T69" fmla="*/ 303 h 340"/>
                  <a:gd name="T70" fmla="*/ 234 w 411"/>
                  <a:gd name="T71" fmla="*/ 149 h 340"/>
                  <a:gd name="T72" fmla="*/ 337 w 411"/>
                  <a:gd name="T73" fmla="*/ 40 h 340"/>
                  <a:gd name="T74" fmla="*/ 400 w 411"/>
                  <a:gd name="T75" fmla="*/ 15 h 340"/>
                  <a:gd name="T76" fmla="*/ 411 w 411"/>
                  <a:gd name="T77" fmla="*/ 5 h 340"/>
                  <a:gd name="T78" fmla="*/ 404 w 411"/>
                  <a:gd name="T79" fmla="*/ 0 h 340"/>
                  <a:gd name="T80" fmla="*/ 358 w 411"/>
                  <a:gd name="T81" fmla="*/ 1 h 340"/>
                  <a:gd name="T82" fmla="*/ 302 w 411"/>
                  <a:gd name="T83" fmla="*/ 0 h 340"/>
                  <a:gd name="T84" fmla="*/ 293 w 411"/>
                  <a:gd name="T85" fmla="*/ 10 h 340"/>
                  <a:gd name="T86" fmla="*/ 299 w 411"/>
                  <a:gd name="T87" fmla="*/ 15 h 340"/>
                  <a:gd name="T88" fmla="*/ 319 w 411"/>
                  <a:gd name="T89" fmla="*/ 30 h 340"/>
                  <a:gd name="T90" fmla="*/ 309 w 411"/>
                  <a:gd name="T91" fmla="*/ 48 h 340"/>
                  <a:gd name="T92" fmla="*/ 228 w 411"/>
                  <a:gd name="T93" fmla="*/ 135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0">
                    <a:moveTo>
                      <a:pt x="228" y="135"/>
                    </a:moveTo>
                    <a:lnTo>
                      <a:pt x="187" y="36"/>
                    </a:lnTo>
                    <a:cubicBezTo>
                      <a:pt x="185" y="32"/>
                      <a:pt x="184" y="30"/>
                      <a:pt x="184" y="29"/>
                    </a:cubicBezTo>
                    <a:cubicBezTo>
                      <a:pt x="184" y="26"/>
                      <a:pt x="193" y="17"/>
                      <a:pt x="213" y="15"/>
                    </a:cubicBezTo>
                    <a:cubicBezTo>
                      <a:pt x="218" y="14"/>
                      <a:pt x="223" y="14"/>
                      <a:pt x="223" y="6"/>
                    </a:cubicBezTo>
                    <a:cubicBezTo>
                      <a:pt x="223" y="0"/>
                      <a:pt x="217" y="0"/>
                      <a:pt x="216" y="0"/>
                    </a:cubicBezTo>
                    <a:cubicBezTo>
                      <a:pt x="196" y="0"/>
                      <a:pt x="174" y="1"/>
                      <a:pt x="153" y="1"/>
                    </a:cubicBezTo>
                    <a:cubicBezTo>
                      <a:pt x="141" y="1"/>
                      <a:pt x="110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5"/>
                      <a:pt x="93" y="15"/>
                      <a:pt x="100" y="15"/>
                    </a:cubicBezTo>
                    <a:cubicBezTo>
                      <a:pt x="130" y="15"/>
                      <a:pt x="133" y="20"/>
                      <a:pt x="137" y="31"/>
                    </a:cubicBezTo>
                    <a:lnTo>
                      <a:pt x="196" y="170"/>
                    </a:lnTo>
                    <a:lnTo>
                      <a:pt x="91" y="283"/>
                    </a:lnTo>
                    <a:lnTo>
                      <a:pt x="84" y="289"/>
                    </a:lnTo>
                    <a:cubicBezTo>
                      <a:pt x="60" y="315"/>
                      <a:pt x="36" y="323"/>
                      <a:pt x="11" y="325"/>
                    </a:cubicBezTo>
                    <a:cubicBezTo>
                      <a:pt x="5" y="325"/>
                      <a:pt x="0" y="325"/>
                      <a:pt x="0" y="335"/>
                    </a:cubicBezTo>
                    <a:cubicBezTo>
                      <a:pt x="0" y="335"/>
                      <a:pt x="0" y="340"/>
                      <a:pt x="7" y="340"/>
                    </a:cubicBezTo>
                    <a:cubicBezTo>
                      <a:pt x="22" y="340"/>
                      <a:pt x="38" y="339"/>
                      <a:pt x="53" y="339"/>
                    </a:cubicBezTo>
                    <a:cubicBezTo>
                      <a:pt x="72" y="339"/>
                      <a:pt x="91" y="340"/>
                      <a:pt x="109" y="340"/>
                    </a:cubicBezTo>
                    <a:cubicBezTo>
                      <a:pt x="112" y="340"/>
                      <a:pt x="118" y="340"/>
                      <a:pt x="118" y="330"/>
                    </a:cubicBezTo>
                    <a:cubicBezTo>
                      <a:pt x="118" y="325"/>
                      <a:pt x="113" y="325"/>
                      <a:pt x="112" y="325"/>
                    </a:cubicBezTo>
                    <a:cubicBezTo>
                      <a:pt x="108" y="324"/>
                      <a:pt x="92" y="323"/>
                      <a:pt x="92" y="309"/>
                    </a:cubicBezTo>
                    <a:cubicBezTo>
                      <a:pt x="92" y="301"/>
                      <a:pt x="100" y="293"/>
                      <a:pt x="106" y="287"/>
                    </a:cubicBezTo>
                    <a:lnTo>
                      <a:pt x="157" y="233"/>
                    </a:lnTo>
                    <a:lnTo>
                      <a:pt x="202" y="184"/>
                    </a:lnTo>
                    <a:lnTo>
                      <a:pt x="252" y="303"/>
                    </a:lnTo>
                    <a:cubicBezTo>
                      <a:pt x="254" y="309"/>
                      <a:pt x="254" y="309"/>
                      <a:pt x="254" y="310"/>
                    </a:cubicBezTo>
                    <a:cubicBezTo>
                      <a:pt x="254" y="314"/>
                      <a:pt x="245" y="323"/>
                      <a:pt x="225" y="325"/>
                    </a:cubicBezTo>
                    <a:cubicBezTo>
                      <a:pt x="220" y="325"/>
                      <a:pt x="215" y="326"/>
                      <a:pt x="215" y="334"/>
                    </a:cubicBezTo>
                    <a:cubicBezTo>
                      <a:pt x="215" y="340"/>
                      <a:pt x="221" y="340"/>
                      <a:pt x="223" y="340"/>
                    </a:cubicBezTo>
                    <a:cubicBezTo>
                      <a:pt x="237" y="340"/>
                      <a:pt x="272" y="339"/>
                      <a:pt x="286" y="339"/>
                    </a:cubicBezTo>
                    <a:cubicBezTo>
                      <a:pt x="298" y="339"/>
                      <a:pt x="329" y="340"/>
                      <a:pt x="341" y="340"/>
                    </a:cubicBezTo>
                    <a:cubicBezTo>
                      <a:pt x="345" y="340"/>
                      <a:pt x="351" y="340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8" y="324"/>
                      <a:pt x="307" y="323"/>
                      <a:pt x="299" y="303"/>
                    </a:cubicBezTo>
                    <a:cubicBezTo>
                      <a:pt x="279" y="256"/>
                      <a:pt x="246" y="179"/>
                      <a:pt x="234" y="149"/>
                    </a:cubicBezTo>
                    <a:cubicBezTo>
                      <a:pt x="268" y="114"/>
                      <a:pt x="321" y="54"/>
                      <a:pt x="337" y="40"/>
                    </a:cubicBezTo>
                    <a:cubicBezTo>
                      <a:pt x="351" y="28"/>
                      <a:pt x="370" y="17"/>
                      <a:pt x="400" y="15"/>
                    </a:cubicBezTo>
                    <a:cubicBezTo>
                      <a:pt x="406" y="14"/>
                      <a:pt x="411" y="14"/>
                      <a:pt x="411" y="5"/>
                    </a:cubicBezTo>
                    <a:cubicBezTo>
                      <a:pt x="411" y="5"/>
                      <a:pt x="411" y="0"/>
                      <a:pt x="404" y="0"/>
                    </a:cubicBezTo>
                    <a:cubicBezTo>
                      <a:pt x="390" y="0"/>
                      <a:pt x="373" y="1"/>
                      <a:pt x="358" y="1"/>
                    </a:cubicBezTo>
                    <a:cubicBezTo>
                      <a:pt x="339" y="1"/>
                      <a:pt x="320" y="0"/>
                      <a:pt x="302" y="0"/>
                    </a:cubicBezTo>
                    <a:cubicBezTo>
                      <a:pt x="299" y="0"/>
                      <a:pt x="293" y="0"/>
                      <a:pt x="293" y="10"/>
                    </a:cubicBezTo>
                    <a:cubicBezTo>
                      <a:pt x="293" y="13"/>
                      <a:pt x="295" y="14"/>
                      <a:pt x="299" y="15"/>
                    </a:cubicBezTo>
                    <a:cubicBezTo>
                      <a:pt x="303" y="16"/>
                      <a:pt x="319" y="17"/>
                      <a:pt x="319" y="30"/>
                    </a:cubicBezTo>
                    <a:cubicBezTo>
                      <a:pt x="319" y="37"/>
                      <a:pt x="313" y="44"/>
                      <a:pt x="309" y="48"/>
                    </a:cubicBezTo>
                    <a:lnTo>
                      <a:pt x="228" y="1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1" name="Freeform 477"/>
              <p:cNvSpPr>
                <a:spLocks noEditPoints="1"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2908301" y="4618038"/>
                <a:ext cx="200025" cy="255587"/>
              </a:xfrm>
              <a:custGeom>
                <a:avLst/>
                <a:gdLst>
                  <a:gd name="T0" fmla="*/ 295 w 305"/>
                  <a:gd name="T1" fmla="*/ 21 h 385"/>
                  <a:gd name="T2" fmla="*/ 305 w 305"/>
                  <a:gd name="T3" fmla="*/ 10 h 385"/>
                  <a:gd name="T4" fmla="*/ 295 w 305"/>
                  <a:gd name="T5" fmla="*/ 0 h 385"/>
                  <a:gd name="T6" fmla="*/ 286 w 305"/>
                  <a:gd name="T7" fmla="*/ 3 h 385"/>
                  <a:gd name="T8" fmla="*/ 10 w 305"/>
                  <a:gd name="T9" fmla="*/ 133 h 385"/>
                  <a:gd name="T10" fmla="*/ 0 w 305"/>
                  <a:gd name="T11" fmla="*/ 145 h 385"/>
                  <a:gd name="T12" fmla="*/ 10 w 305"/>
                  <a:gd name="T13" fmla="*/ 156 h 385"/>
                  <a:gd name="T14" fmla="*/ 286 w 305"/>
                  <a:gd name="T15" fmla="*/ 285 h 385"/>
                  <a:gd name="T16" fmla="*/ 295 w 305"/>
                  <a:gd name="T17" fmla="*/ 289 h 385"/>
                  <a:gd name="T18" fmla="*/ 305 w 305"/>
                  <a:gd name="T19" fmla="*/ 279 h 385"/>
                  <a:gd name="T20" fmla="*/ 294 w 305"/>
                  <a:gd name="T21" fmla="*/ 267 h 385"/>
                  <a:gd name="T22" fmla="*/ 34 w 305"/>
                  <a:gd name="T23" fmla="*/ 145 h 385"/>
                  <a:gd name="T24" fmla="*/ 295 w 305"/>
                  <a:gd name="T25" fmla="*/ 21 h 385"/>
                  <a:gd name="T26" fmla="*/ 287 w 305"/>
                  <a:gd name="T27" fmla="*/ 385 h 385"/>
                  <a:gd name="T28" fmla="*/ 305 w 305"/>
                  <a:gd name="T29" fmla="*/ 375 h 385"/>
                  <a:gd name="T30" fmla="*/ 287 w 305"/>
                  <a:gd name="T31" fmla="*/ 365 h 385"/>
                  <a:gd name="T32" fmla="*/ 18 w 305"/>
                  <a:gd name="T33" fmla="*/ 365 h 385"/>
                  <a:gd name="T34" fmla="*/ 0 w 305"/>
                  <a:gd name="T35" fmla="*/ 375 h 385"/>
                  <a:gd name="T36" fmla="*/ 18 w 305"/>
                  <a:gd name="T37" fmla="*/ 385 h 385"/>
                  <a:gd name="T38" fmla="*/ 287 w 305"/>
                  <a:gd name="T3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5" h="385">
                    <a:moveTo>
                      <a:pt x="295" y="21"/>
                    </a:moveTo>
                    <a:cubicBezTo>
                      <a:pt x="301" y="18"/>
                      <a:pt x="305" y="16"/>
                      <a:pt x="305" y="10"/>
                    </a:cubicBezTo>
                    <a:cubicBezTo>
                      <a:pt x="305" y="4"/>
                      <a:pt x="301" y="0"/>
                      <a:pt x="295" y="0"/>
                    </a:cubicBezTo>
                    <a:cubicBezTo>
                      <a:pt x="292" y="0"/>
                      <a:pt x="288" y="2"/>
                      <a:pt x="286" y="3"/>
                    </a:cubicBezTo>
                    <a:lnTo>
                      <a:pt x="10" y="133"/>
                    </a:lnTo>
                    <a:cubicBezTo>
                      <a:pt x="2" y="137"/>
                      <a:pt x="0" y="141"/>
                      <a:pt x="0" y="145"/>
                    </a:cubicBezTo>
                    <a:cubicBezTo>
                      <a:pt x="0" y="149"/>
                      <a:pt x="3" y="153"/>
                      <a:pt x="10" y="156"/>
                    </a:cubicBezTo>
                    <a:lnTo>
                      <a:pt x="286" y="285"/>
                    </a:lnTo>
                    <a:cubicBezTo>
                      <a:pt x="292" y="289"/>
                      <a:pt x="293" y="289"/>
                      <a:pt x="295" y="289"/>
                    </a:cubicBezTo>
                    <a:cubicBezTo>
                      <a:pt x="300" y="289"/>
                      <a:pt x="305" y="284"/>
                      <a:pt x="305" y="279"/>
                    </a:cubicBezTo>
                    <a:cubicBezTo>
                      <a:pt x="305" y="274"/>
                      <a:pt x="303" y="271"/>
                      <a:pt x="294" y="267"/>
                    </a:cubicBezTo>
                    <a:lnTo>
                      <a:pt x="34" y="145"/>
                    </a:lnTo>
                    <a:lnTo>
                      <a:pt x="295" y="21"/>
                    </a:lnTo>
                    <a:close/>
                    <a:moveTo>
                      <a:pt x="287" y="385"/>
                    </a:moveTo>
                    <a:cubicBezTo>
                      <a:pt x="296" y="385"/>
                      <a:pt x="305" y="385"/>
                      <a:pt x="305" y="375"/>
                    </a:cubicBezTo>
                    <a:cubicBezTo>
                      <a:pt x="305" y="365"/>
                      <a:pt x="294" y="365"/>
                      <a:pt x="287" y="365"/>
                    </a:cubicBezTo>
                    <a:lnTo>
                      <a:pt x="18" y="365"/>
                    </a:lnTo>
                    <a:cubicBezTo>
                      <a:pt x="11" y="365"/>
                      <a:pt x="0" y="365"/>
                      <a:pt x="0" y="375"/>
                    </a:cubicBezTo>
                    <a:cubicBezTo>
                      <a:pt x="0" y="385"/>
                      <a:pt x="9" y="385"/>
                      <a:pt x="18" y="385"/>
                    </a:cubicBezTo>
                    <a:lnTo>
                      <a:pt x="287" y="38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2" name="Freeform 478"/>
              <p:cNvSpPr/>
              <p:nvPr>
                <p:custDataLst>
                  <p:tags r:id="rId102"/>
                </p:custDataLst>
              </p:nvPr>
            </p:nvSpPr>
            <p:spPr bwMode="auto">
              <a:xfrm>
                <a:off x="3259138" y="4579938"/>
                <a:ext cx="76200" cy="331787"/>
              </a:xfrm>
              <a:custGeom>
                <a:avLst/>
                <a:gdLst>
                  <a:gd name="T0" fmla="*/ 116 w 116"/>
                  <a:gd name="T1" fmla="*/ 494 h 499"/>
                  <a:gd name="T2" fmla="*/ 107 w 116"/>
                  <a:gd name="T3" fmla="*/ 483 h 499"/>
                  <a:gd name="T4" fmla="*/ 29 w 116"/>
                  <a:gd name="T5" fmla="*/ 249 h 499"/>
                  <a:gd name="T6" fmla="*/ 109 w 116"/>
                  <a:gd name="T7" fmla="*/ 14 h 499"/>
                  <a:gd name="T8" fmla="*/ 116 w 116"/>
                  <a:gd name="T9" fmla="*/ 5 h 499"/>
                  <a:gd name="T10" fmla="*/ 111 w 116"/>
                  <a:gd name="T11" fmla="*/ 0 h 499"/>
                  <a:gd name="T12" fmla="*/ 31 w 116"/>
                  <a:gd name="T13" fmla="*/ 97 h 499"/>
                  <a:gd name="T14" fmla="*/ 0 w 116"/>
                  <a:gd name="T15" fmla="*/ 249 h 499"/>
                  <a:gd name="T16" fmla="*/ 33 w 116"/>
                  <a:gd name="T17" fmla="*/ 405 h 499"/>
                  <a:gd name="T18" fmla="*/ 111 w 116"/>
                  <a:gd name="T19" fmla="*/ 499 h 499"/>
                  <a:gd name="T20" fmla="*/ 116 w 116"/>
                  <a:gd name="T21" fmla="*/ 49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494"/>
                    </a:moveTo>
                    <a:cubicBezTo>
                      <a:pt x="116" y="492"/>
                      <a:pt x="116" y="491"/>
                      <a:pt x="107" y="483"/>
                    </a:cubicBezTo>
                    <a:cubicBezTo>
                      <a:pt x="45" y="420"/>
                      <a:pt x="29" y="326"/>
                      <a:pt x="29" y="249"/>
                    </a:cubicBezTo>
                    <a:cubicBezTo>
                      <a:pt x="29" y="163"/>
                      <a:pt x="48" y="76"/>
                      <a:pt x="109" y="14"/>
                    </a:cubicBezTo>
                    <a:cubicBezTo>
                      <a:pt x="116" y="8"/>
                      <a:pt x="116" y="7"/>
                      <a:pt x="116" y="5"/>
                    </a:cubicBezTo>
                    <a:cubicBezTo>
                      <a:pt x="116" y="2"/>
                      <a:pt x="114" y="0"/>
                      <a:pt x="111" y="0"/>
                    </a:cubicBezTo>
                    <a:cubicBezTo>
                      <a:pt x="106" y="0"/>
                      <a:pt x="61" y="34"/>
                      <a:pt x="31" y="97"/>
                    </a:cubicBezTo>
                    <a:cubicBezTo>
                      <a:pt x="6" y="152"/>
                      <a:pt x="0" y="208"/>
                      <a:pt x="0" y="249"/>
                    </a:cubicBezTo>
                    <a:cubicBezTo>
                      <a:pt x="0" y="288"/>
                      <a:pt x="5" y="349"/>
                      <a:pt x="33" y="405"/>
                    </a:cubicBezTo>
                    <a:cubicBezTo>
                      <a:pt x="63" y="466"/>
                      <a:pt x="106" y="499"/>
                      <a:pt x="111" y="499"/>
                    </a:cubicBezTo>
                    <a:cubicBezTo>
                      <a:pt x="114" y="499"/>
                      <a:pt x="116" y="497"/>
                      <a:pt x="116" y="49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3" name="Freeform 479"/>
              <p:cNvSpPr/>
              <p:nvPr>
                <p:custDataLst>
                  <p:tags r:id="rId103"/>
                </p:custDataLst>
              </p:nvPr>
            </p:nvSpPr>
            <p:spPr bwMode="auto">
              <a:xfrm>
                <a:off x="3382963" y="4608513"/>
                <a:ext cx="107950" cy="220662"/>
              </a:xfrm>
              <a:custGeom>
                <a:avLst/>
                <a:gdLst>
                  <a:gd name="T0" fmla="*/ 102 w 164"/>
                  <a:gd name="T1" fmla="*/ 13 h 332"/>
                  <a:gd name="T2" fmla="*/ 91 w 164"/>
                  <a:gd name="T3" fmla="*/ 0 h 332"/>
                  <a:gd name="T4" fmla="*/ 0 w 164"/>
                  <a:gd name="T5" fmla="*/ 32 h 332"/>
                  <a:gd name="T6" fmla="*/ 0 w 164"/>
                  <a:gd name="T7" fmla="*/ 47 h 332"/>
                  <a:gd name="T8" fmla="*/ 65 w 164"/>
                  <a:gd name="T9" fmla="*/ 34 h 332"/>
                  <a:gd name="T10" fmla="*/ 65 w 164"/>
                  <a:gd name="T11" fmla="*/ 293 h 332"/>
                  <a:gd name="T12" fmla="*/ 19 w 164"/>
                  <a:gd name="T13" fmla="*/ 317 h 332"/>
                  <a:gd name="T14" fmla="*/ 3 w 164"/>
                  <a:gd name="T15" fmla="*/ 317 h 332"/>
                  <a:gd name="T16" fmla="*/ 3 w 164"/>
                  <a:gd name="T17" fmla="*/ 332 h 332"/>
                  <a:gd name="T18" fmla="*/ 84 w 164"/>
                  <a:gd name="T19" fmla="*/ 331 h 332"/>
                  <a:gd name="T20" fmla="*/ 164 w 164"/>
                  <a:gd name="T21" fmla="*/ 332 h 332"/>
                  <a:gd name="T22" fmla="*/ 164 w 164"/>
                  <a:gd name="T23" fmla="*/ 317 h 332"/>
                  <a:gd name="T24" fmla="*/ 148 w 164"/>
                  <a:gd name="T25" fmla="*/ 317 h 332"/>
                  <a:gd name="T26" fmla="*/ 102 w 164"/>
                  <a:gd name="T27" fmla="*/ 293 h 332"/>
                  <a:gd name="T28" fmla="*/ 102 w 164"/>
                  <a:gd name="T29" fmla="*/ 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4" h="332">
                    <a:moveTo>
                      <a:pt x="102" y="13"/>
                    </a:moveTo>
                    <a:cubicBezTo>
                      <a:pt x="102" y="1"/>
                      <a:pt x="102" y="0"/>
                      <a:pt x="91" y="0"/>
                    </a:cubicBezTo>
                    <a:cubicBezTo>
                      <a:pt x="60" y="32"/>
                      <a:pt x="16" y="32"/>
                      <a:pt x="0" y="32"/>
                    </a:cubicBezTo>
                    <a:lnTo>
                      <a:pt x="0" y="47"/>
                    </a:lnTo>
                    <a:cubicBezTo>
                      <a:pt x="10" y="47"/>
                      <a:pt x="39" y="47"/>
                      <a:pt x="65" y="34"/>
                    </a:cubicBezTo>
                    <a:lnTo>
                      <a:pt x="65" y="293"/>
                    </a:lnTo>
                    <a:cubicBezTo>
                      <a:pt x="65" y="311"/>
                      <a:pt x="64" y="317"/>
                      <a:pt x="19" y="317"/>
                    </a:cubicBezTo>
                    <a:lnTo>
                      <a:pt x="3" y="317"/>
                    </a:lnTo>
                    <a:lnTo>
                      <a:pt x="3" y="332"/>
                    </a:lnTo>
                    <a:cubicBezTo>
                      <a:pt x="20" y="331"/>
                      <a:pt x="64" y="331"/>
                      <a:pt x="84" y="331"/>
                    </a:cubicBezTo>
                    <a:cubicBezTo>
                      <a:pt x="104" y="331"/>
                      <a:pt x="147" y="331"/>
                      <a:pt x="164" y="332"/>
                    </a:cubicBezTo>
                    <a:lnTo>
                      <a:pt x="164" y="317"/>
                    </a:lnTo>
                    <a:lnTo>
                      <a:pt x="148" y="317"/>
                    </a:lnTo>
                    <a:cubicBezTo>
                      <a:pt x="104" y="317"/>
                      <a:pt x="102" y="311"/>
                      <a:pt x="102" y="293"/>
                    </a:cubicBezTo>
                    <a:lnTo>
                      <a:pt x="102" y="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4" name="Freeform 480"/>
              <p:cNvSpPr/>
              <p:nvPr>
                <p:custDataLst>
                  <p:tags r:id="rId104"/>
                </p:custDataLst>
              </p:nvPr>
            </p:nvSpPr>
            <p:spPr bwMode="auto">
              <a:xfrm>
                <a:off x="3617913" y="4738688"/>
                <a:ext cx="198438" cy="14287"/>
              </a:xfrm>
              <a:custGeom>
                <a:avLst/>
                <a:gdLst>
                  <a:gd name="T0" fmla="*/ 287 w 304"/>
                  <a:gd name="T1" fmla="*/ 20 h 20"/>
                  <a:gd name="T2" fmla="*/ 304 w 304"/>
                  <a:gd name="T3" fmla="*/ 10 h 20"/>
                  <a:gd name="T4" fmla="*/ 287 w 304"/>
                  <a:gd name="T5" fmla="*/ 0 h 20"/>
                  <a:gd name="T6" fmla="*/ 17 w 304"/>
                  <a:gd name="T7" fmla="*/ 0 h 20"/>
                  <a:gd name="T8" fmla="*/ 0 w 304"/>
                  <a:gd name="T9" fmla="*/ 10 h 20"/>
                  <a:gd name="T10" fmla="*/ 17 w 304"/>
                  <a:gd name="T11" fmla="*/ 20 h 20"/>
                  <a:gd name="T12" fmla="*/ 287 w 304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20">
                    <a:moveTo>
                      <a:pt x="287" y="20"/>
                    </a:moveTo>
                    <a:cubicBezTo>
                      <a:pt x="295" y="20"/>
                      <a:pt x="304" y="20"/>
                      <a:pt x="304" y="10"/>
                    </a:cubicBezTo>
                    <a:cubicBezTo>
                      <a:pt x="304" y="0"/>
                      <a:pt x="295" y="0"/>
                      <a:pt x="287" y="0"/>
                    </a:cubicBezTo>
                    <a:lnTo>
                      <a:pt x="17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287" y="2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5" name="Freeform 481"/>
              <p:cNvSpPr>
                <a:spLocks noEditPoints="1"/>
              </p:cNvSpPr>
              <p:nvPr>
                <p:custDataLst>
                  <p:tags r:id="rId105"/>
                </p:custDataLst>
              </p:nvPr>
            </p:nvSpPr>
            <p:spPr bwMode="auto">
              <a:xfrm>
                <a:off x="3930651" y="4594225"/>
                <a:ext cx="134938" cy="238125"/>
              </a:xfrm>
              <a:custGeom>
                <a:avLst/>
                <a:gdLst>
                  <a:gd name="T0" fmla="*/ 111 w 205"/>
                  <a:gd name="T1" fmla="*/ 136 h 360"/>
                  <a:gd name="T2" fmla="*/ 0 w 205"/>
                  <a:gd name="T3" fmla="*/ 276 h 360"/>
                  <a:gd name="T4" fmla="*/ 79 w 205"/>
                  <a:gd name="T5" fmla="*/ 360 h 360"/>
                  <a:gd name="T6" fmla="*/ 179 w 205"/>
                  <a:gd name="T7" fmla="*/ 213 h 360"/>
                  <a:gd name="T8" fmla="*/ 142 w 205"/>
                  <a:gd name="T9" fmla="*/ 120 h 360"/>
                  <a:gd name="T10" fmla="*/ 94 w 205"/>
                  <a:gd name="T11" fmla="*/ 38 h 360"/>
                  <a:gd name="T12" fmla="*/ 122 w 205"/>
                  <a:gd name="T13" fmla="*/ 16 h 360"/>
                  <a:gd name="T14" fmla="*/ 157 w 205"/>
                  <a:gd name="T15" fmla="*/ 29 h 360"/>
                  <a:gd name="T16" fmla="*/ 185 w 205"/>
                  <a:gd name="T17" fmla="*/ 41 h 360"/>
                  <a:gd name="T18" fmla="*/ 205 w 205"/>
                  <a:gd name="T19" fmla="*/ 22 h 360"/>
                  <a:gd name="T20" fmla="*/ 179 w 205"/>
                  <a:gd name="T21" fmla="*/ 5 h 360"/>
                  <a:gd name="T22" fmla="*/ 138 w 205"/>
                  <a:gd name="T23" fmla="*/ 0 h 360"/>
                  <a:gd name="T24" fmla="*/ 81 w 205"/>
                  <a:gd name="T25" fmla="*/ 51 h 360"/>
                  <a:gd name="T26" fmla="*/ 111 w 205"/>
                  <a:gd name="T27" fmla="*/ 136 h 360"/>
                  <a:gd name="T28" fmla="*/ 117 w 205"/>
                  <a:gd name="T29" fmla="*/ 147 h 360"/>
                  <a:gd name="T30" fmla="*/ 144 w 205"/>
                  <a:gd name="T31" fmla="*/ 233 h 360"/>
                  <a:gd name="T32" fmla="*/ 79 w 205"/>
                  <a:gd name="T33" fmla="*/ 349 h 360"/>
                  <a:gd name="T34" fmla="*/ 31 w 205"/>
                  <a:gd name="T35" fmla="*/ 290 h 360"/>
                  <a:gd name="T36" fmla="*/ 117 w 205"/>
                  <a:gd name="T37" fmla="*/ 147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360">
                    <a:moveTo>
                      <a:pt x="111" y="136"/>
                    </a:moveTo>
                    <a:cubicBezTo>
                      <a:pt x="49" y="151"/>
                      <a:pt x="0" y="216"/>
                      <a:pt x="0" y="276"/>
                    </a:cubicBezTo>
                    <a:cubicBezTo>
                      <a:pt x="0" y="324"/>
                      <a:pt x="32" y="360"/>
                      <a:pt x="79" y="360"/>
                    </a:cubicBezTo>
                    <a:cubicBezTo>
                      <a:pt x="137" y="360"/>
                      <a:pt x="179" y="282"/>
                      <a:pt x="179" y="213"/>
                    </a:cubicBezTo>
                    <a:cubicBezTo>
                      <a:pt x="179" y="168"/>
                      <a:pt x="159" y="143"/>
                      <a:pt x="142" y="120"/>
                    </a:cubicBezTo>
                    <a:cubicBezTo>
                      <a:pt x="124" y="98"/>
                      <a:pt x="94" y="60"/>
                      <a:pt x="94" y="38"/>
                    </a:cubicBezTo>
                    <a:cubicBezTo>
                      <a:pt x="94" y="28"/>
                      <a:pt x="104" y="16"/>
                      <a:pt x="122" y="16"/>
                    </a:cubicBezTo>
                    <a:cubicBezTo>
                      <a:pt x="137" y="16"/>
                      <a:pt x="147" y="22"/>
                      <a:pt x="157" y="29"/>
                    </a:cubicBezTo>
                    <a:cubicBezTo>
                      <a:pt x="167" y="35"/>
                      <a:pt x="177" y="41"/>
                      <a:pt x="185" y="41"/>
                    </a:cubicBezTo>
                    <a:cubicBezTo>
                      <a:pt x="197" y="41"/>
                      <a:pt x="205" y="30"/>
                      <a:pt x="205" y="22"/>
                    </a:cubicBezTo>
                    <a:cubicBezTo>
                      <a:pt x="205" y="11"/>
                      <a:pt x="197" y="9"/>
                      <a:pt x="179" y="5"/>
                    </a:cubicBezTo>
                    <a:cubicBezTo>
                      <a:pt x="153" y="0"/>
                      <a:pt x="146" y="0"/>
                      <a:pt x="138" y="0"/>
                    </a:cubicBezTo>
                    <a:cubicBezTo>
                      <a:pt x="99" y="0"/>
                      <a:pt x="81" y="21"/>
                      <a:pt x="81" y="51"/>
                    </a:cubicBezTo>
                    <a:cubicBezTo>
                      <a:pt x="81" y="78"/>
                      <a:pt x="95" y="106"/>
                      <a:pt x="111" y="136"/>
                    </a:cubicBezTo>
                    <a:close/>
                    <a:moveTo>
                      <a:pt x="117" y="147"/>
                    </a:moveTo>
                    <a:cubicBezTo>
                      <a:pt x="129" y="170"/>
                      <a:pt x="144" y="197"/>
                      <a:pt x="144" y="233"/>
                    </a:cubicBezTo>
                    <a:cubicBezTo>
                      <a:pt x="144" y="266"/>
                      <a:pt x="125" y="349"/>
                      <a:pt x="79" y="349"/>
                    </a:cubicBezTo>
                    <a:cubicBezTo>
                      <a:pt x="52" y="349"/>
                      <a:pt x="31" y="328"/>
                      <a:pt x="31" y="290"/>
                    </a:cubicBezTo>
                    <a:cubicBezTo>
                      <a:pt x="31" y="259"/>
                      <a:pt x="50" y="165"/>
                      <a:pt x="117" y="147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6" name="Freeform 482"/>
              <p:cNvSpPr/>
              <p:nvPr>
                <p:custDataLst>
                  <p:tags r:id="rId106"/>
                </p:custDataLst>
              </p:nvPr>
            </p:nvSpPr>
            <p:spPr bwMode="auto">
              <a:xfrm>
                <a:off x="4094163" y="4579938"/>
                <a:ext cx="76200" cy="331787"/>
              </a:xfrm>
              <a:custGeom>
                <a:avLst/>
                <a:gdLst>
                  <a:gd name="T0" fmla="*/ 116 w 116"/>
                  <a:gd name="T1" fmla="*/ 249 h 499"/>
                  <a:gd name="T2" fmla="*/ 83 w 116"/>
                  <a:gd name="T3" fmla="*/ 94 h 499"/>
                  <a:gd name="T4" fmla="*/ 5 w 116"/>
                  <a:gd name="T5" fmla="*/ 0 h 499"/>
                  <a:gd name="T6" fmla="*/ 0 w 116"/>
                  <a:gd name="T7" fmla="*/ 5 h 499"/>
                  <a:gd name="T8" fmla="*/ 9 w 116"/>
                  <a:gd name="T9" fmla="*/ 17 h 499"/>
                  <a:gd name="T10" fmla="*/ 87 w 116"/>
                  <a:gd name="T11" fmla="*/ 249 h 499"/>
                  <a:gd name="T12" fmla="*/ 6 w 116"/>
                  <a:gd name="T13" fmla="*/ 485 h 499"/>
                  <a:gd name="T14" fmla="*/ 0 w 116"/>
                  <a:gd name="T15" fmla="*/ 494 h 499"/>
                  <a:gd name="T16" fmla="*/ 5 w 116"/>
                  <a:gd name="T17" fmla="*/ 499 h 499"/>
                  <a:gd name="T18" fmla="*/ 84 w 116"/>
                  <a:gd name="T19" fmla="*/ 402 h 499"/>
                  <a:gd name="T20" fmla="*/ 116 w 116"/>
                  <a:gd name="T21" fmla="*/ 24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249"/>
                    </a:moveTo>
                    <a:cubicBezTo>
                      <a:pt x="116" y="211"/>
                      <a:pt x="110" y="150"/>
                      <a:pt x="83" y="94"/>
                    </a:cubicBezTo>
                    <a:cubicBezTo>
                      <a:pt x="53" y="33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0" y="8"/>
                      <a:pt x="9" y="17"/>
                    </a:cubicBezTo>
                    <a:cubicBezTo>
                      <a:pt x="58" y="66"/>
                      <a:pt x="87" y="145"/>
                      <a:pt x="87" y="249"/>
                    </a:cubicBezTo>
                    <a:cubicBezTo>
                      <a:pt x="87" y="335"/>
                      <a:pt x="68" y="422"/>
                      <a:pt x="6" y="485"/>
                    </a:cubicBezTo>
                    <a:cubicBezTo>
                      <a:pt x="0" y="491"/>
                      <a:pt x="0" y="492"/>
                      <a:pt x="0" y="494"/>
                    </a:cubicBezTo>
                    <a:cubicBezTo>
                      <a:pt x="0" y="497"/>
                      <a:pt x="2" y="499"/>
                      <a:pt x="5" y="499"/>
                    </a:cubicBezTo>
                    <a:cubicBezTo>
                      <a:pt x="10" y="499"/>
                      <a:pt x="55" y="465"/>
                      <a:pt x="84" y="402"/>
                    </a:cubicBezTo>
                    <a:cubicBezTo>
                      <a:pt x="110" y="347"/>
                      <a:pt x="116" y="291"/>
                      <a:pt x="116" y="2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7" name="Freeform 483"/>
              <p:cNvSpPr/>
              <p:nvPr>
                <p:custDataLst>
                  <p:tags r:id="rId107"/>
                </p:custDataLst>
              </p:nvPr>
            </p:nvSpPr>
            <p:spPr bwMode="auto">
              <a:xfrm>
                <a:off x="4211638" y="4683125"/>
                <a:ext cx="177800" cy="217487"/>
              </a:xfrm>
              <a:custGeom>
                <a:avLst/>
                <a:gdLst>
                  <a:gd name="T0" fmla="*/ 101 w 271"/>
                  <a:gd name="T1" fmla="*/ 45 h 328"/>
                  <a:gd name="T2" fmla="*/ 108 w 271"/>
                  <a:gd name="T3" fmla="*/ 13 h 328"/>
                  <a:gd name="T4" fmla="*/ 94 w 271"/>
                  <a:gd name="T5" fmla="*/ 0 h 328"/>
                  <a:gd name="T6" fmla="*/ 74 w 271"/>
                  <a:gd name="T7" fmla="*/ 18 h 328"/>
                  <a:gd name="T8" fmla="*/ 2 w 271"/>
                  <a:gd name="T9" fmla="*/ 306 h 328"/>
                  <a:gd name="T10" fmla="*/ 0 w 271"/>
                  <a:gd name="T11" fmla="*/ 314 h 328"/>
                  <a:gd name="T12" fmla="*/ 14 w 271"/>
                  <a:gd name="T13" fmla="*/ 328 h 328"/>
                  <a:gd name="T14" fmla="*/ 32 w 271"/>
                  <a:gd name="T15" fmla="*/ 317 h 328"/>
                  <a:gd name="T16" fmla="*/ 59 w 271"/>
                  <a:gd name="T17" fmla="*/ 210 h 328"/>
                  <a:gd name="T18" fmla="*/ 107 w 271"/>
                  <a:gd name="T19" fmla="*/ 226 h 328"/>
                  <a:gd name="T20" fmla="*/ 174 w 271"/>
                  <a:gd name="T21" fmla="*/ 189 h 328"/>
                  <a:gd name="T22" fmla="*/ 219 w 271"/>
                  <a:gd name="T23" fmla="*/ 226 h 328"/>
                  <a:gd name="T24" fmla="*/ 256 w 271"/>
                  <a:gd name="T25" fmla="*/ 198 h 328"/>
                  <a:gd name="T26" fmla="*/ 271 w 271"/>
                  <a:gd name="T27" fmla="*/ 149 h 328"/>
                  <a:gd name="T28" fmla="*/ 265 w 271"/>
                  <a:gd name="T29" fmla="*/ 144 h 328"/>
                  <a:gd name="T30" fmla="*/ 258 w 271"/>
                  <a:gd name="T31" fmla="*/ 153 h 328"/>
                  <a:gd name="T32" fmla="*/ 220 w 271"/>
                  <a:gd name="T33" fmla="*/ 215 h 328"/>
                  <a:gd name="T34" fmla="*/ 205 w 271"/>
                  <a:gd name="T35" fmla="*/ 192 h 328"/>
                  <a:gd name="T36" fmla="*/ 215 w 271"/>
                  <a:gd name="T37" fmla="*/ 140 h 328"/>
                  <a:gd name="T38" fmla="*/ 229 w 271"/>
                  <a:gd name="T39" fmla="*/ 86 h 328"/>
                  <a:gd name="T40" fmla="*/ 237 w 271"/>
                  <a:gd name="T41" fmla="*/ 52 h 328"/>
                  <a:gd name="T42" fmla="*/ 245 w 271"/>
                  <a:gd name="T43" fmla="*/ 19 h 328"/>
                  <a:gd name="T44" fmla="*/ 230 w 271"/>
                  <a:gd name="T45" fmla="*/ 5 h 328"/>
                  <a:gd name="T46" fmla="*/ 211 w 271"/>
                  <a:gd name="T47" fmla="*/ 23 h 328"/>
                  <a:gd name="T48" fmla="*/ 187 w 271"/>
                  <a:gd name="T49" fmla="*/ 116 h 328"/>
                  <a:gd name="T50" fmla="*/ 174 w 271"/>
                  <a:gd name="T51" fmla="*/ 167 h 328"/>
                  <a:gd name="T52" fmla="*/ 109 w 271"/>
                  <a:gd name="T53" fmla="*/ 215 h 328"/>
                  <a:gd name="T54" fmla="*/ 73 w 271"/>
                  <a:gd name="T55" fmla="*/ 171 h 328"/>
                  <a:gd name="T56" fmla="*/ 80 w 271"/>
                  <a:gd name="T57" fmla="*/ 129 h 328"/>
                  <a:gd name="T58" fmla="*/ 101 w 271"/>
                  <a:gd name="T59" fmla="*/ 4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1" h="328">
                    <a:moveTo>
                      <a:pt x="101" y="45"/>
                    </a:moveTo>
                    <a:cubicBezTo>
                      <a:pt x="103" y="35"/>
                      <a:pt x="108" y="16"/>
                      <a:pt x="108" y="13"/>
                    </a:cubicBezTo>
                    <a:cubicBezTo>
                      <a:pt x="108" y="5"/>
                      <a:pt x="102" y="0"/>
                      <a:pt x="94" y="0"/>
                    </a:cubicBezTo>
                    <a:cubicBezTo>
                      <a:pt x="92" y="0"/>
                      <a:pt x="78" y="0"/>
                      <a:pt x="74" y="18"/>
                    </a:cubicBezTo>
                    <a:lnTo>
                      <a:pt x="2" y="306"/>
                    </a:lnTo>
                    <a:cubicBezTo>
                      <a:pt x="0" y="312"/>
                      <a:pt x="0" y="313"/>
                      <a:pt x="0" y="314"/>
                    </a:cubicBezTo>
                    <a:cubicBezTo>
                      <a:pt x="0" y="322"/>
                      <a:pt x="6" y="328"/>
                      <a:pt x="14" y="328"/>
                    </a:cubicBezTo>
                    <a:cubicBezTo>
                      <a:pt x="25" y="328"/>
                      <a:pt x="31" y="319"/>
                      <a:pt x="32" y="317"/>
                    </a:cubicBezTo>
                    <a:cubicBezTo>
                      <a:pt x="34" y="313"/>
                      <a:pt x="40" y="287"/>
                      <a:pt x="59" y="210"/>
                    </a:cubicBezTo>
                    <a:cubicBezTo>
                      <a:pt x="75" y="224"/>
                      <a:pt x="98" y="226"/>
                      <a:pt x="107" y="226"/>
                    </a:cubicBezTo>
                    <a:cubicBezTo>
                      <a:pt x="142" y="226"/>
                      <a:pt x="162" y="203"/>
                      <a:pt x="174" y="189"/>
                    </a:cubicBezTo>
                    <a:cubicBezTo>
                      <a:pt x="178" y="212"/>
                      <a:pt x="197" y="226"/>
                      <a:pt x="219" y="226"/>
                    </a:cubicBezTo>
                    <a:cubicBezTo>
                      <a:pt x="236" y="226"/>
                      <a:pt x="248" y="214"/>
                      <a:pt x="256" y="198"/>
                    </a:cubicBezTo>
                    <a:cubicBezTo>
                      <a:pt x="264" y="180"/>
                      <a:pt x="271" y="150"/>
                      <a:pt x="271" y="149"/>
                    </a:cubicBezTo>
                    <a:cubicBezTo>
                      <a:pt x="271" y="144"/>
                      <a:pt x="266" y="144"/>
                      <a:pt x="265" y="144"/>
                    </a:cubicBezTo>
                    <a:cubicBezTo>
                      <a:pt x="260" y="144"/>
                      <a:pt x="259" y="146"/>
                      <a:pt x="258" y="153"/>
                    </a:cubicBezTo>
                    <a:cubicBezTo>
                      <a:pt x="249" y="185"/>
                      <a:pt x="240" y="215"/>
                      <a:pt x="220" y="215"/>
                    </a:cubicBezTo>
                    <a:cubicBezTo>
                      <a:pt x="206" y="215"/>
                      <a:pt x="205" y="202"/>
                      <a:pt x="205" y="192"/>
                    </a:cubicBezTo>
                    <a:cubicBezTo>
                      <a:pt x="205" y="181"/>
                      <a:pt x="211" y="157"/>
                      <a:pt x="215" y="140"/>
                    </a:cubicBezTo>
                    <a:lnTo>
                      <a:pt x="229" y="86"/>
                    </a:lnTo>
                    <a:cubicBezTo>
                      <a:pt x="230" y="79"/>
                      <a:pt x="235" y="60"/>
                      <a:pt x="237" y="52"/>
                    </a:cubicBezTo>
                    <a:cubicBezTo>
                      <a:pt x="240" y="41"/>
                      <a:pt x="245" y="22"/>
                      <a:pt x="245" y="19"/>
                    </a:cubicBezTo>
                    <a:cubicBezTo>
                      <a:pt x="245" y="10"/>
                      <a:pt x="238" y="5"/>
                      <a:pt x="230" y="5"/>
                    </a:cubicBezTo>
                    <a:cubicBezTo>
                      <a:pt x="228" y="5"/>
                      <a:pt x="215" y="6"/>
                      <a:pt x="211" y="23"/>
                    </a:cubicBezTo>
                    <a:lnTo>
                      <a:pt x="187" y="116"/>
                    </a:lnTo>
                    <a:cubicBezTo>
                      <a:pt x="181" y="141"/>
                      <a:pt x="176" y="162"/>
                      <a:pt x="174" y="167"/>
                    </a:cubicBezTo>
                    <a:cubicBezTo>
                      <a:pt x="174" y="169"/>
                      <a:pt x="150" y="215"/>
                      <a:pt x="109" y="215"/>
                    </a:cubicBezTo>
                    <a:cubicBezTo>
                      <a:pt x="85" y="215"/>
                      <a:pt x="73" y="198"/>
                      <a:pt x="73" y="171"/>
                    </a:cubicBezTo>
                    <a:cubicBezTo>
                      <a:pt x="73" y="157"/>
                      <a:pt x="76" y="143"/>
                      <a:pt x="80" y="129"/>
                    </a:cubicBezTo>
                    <a:lnTo>
                      <a:pt x="101" y="4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8" name="Freeform 484"/>
              <p:cNvSpPr/>
              <p:nvPr>
                <p:custDataLst>
                  <p:tags r:id="rId108"/>
                </p:custDataLst>
              </p:nvPr>
            </p:nvSpPr>
            <p:spPr bwMode="auto">
              <a:xfrm>
                <a:off x="4418013" y="4579938"/>
                <a:ext cx="76200" cy="331787"/>
              </a:xfrm>
              <a:custGeom>
                <a:avLst/>
                <a:gdLst>
                  <a:gd name="T0" fmla="*/ 116 w 116"/>
                  <a:gd name="T1" fmla="*/ 249 h 499"/>
                  <a:gd name="T2" fmla="*/ 83 w 116"/>
                  <a:gd name="T3" fmla="*/ 94 h 499"/>
                  <a:gd name="T4" fmla="*/ 5 w 116"/>
                  <a:gd name="T5" fmla="*/ 0 h 499"/>
                  <a:gd name="T6" fmla="*/ 0 w 116"/>
                  <a:gd name="T7" fmla="*/ 5 h 499"/>
                  <a:gd name="T8" fmla="*/ 9 w 116"/>
                  <a:gd name="T9" fmla="*/ 17 h 499"/>
                  <a:gd name="T10" fmla="*/ 87 w 116"/>
                  <a:gd name="T11" fmla="*/ 249 h 499"/>
                  <a:gd name="T12" fmla="*/ 6 w 116"/>
                  <a:gd name="T13" fmla="*/ 485 h 499"/>
                  <a:gd name="T14" fmla="*/ 0 w 116"/>
                  <a:gd name="T15" fmla="*/ 494 h 499"/>
                  <a:gd name="T16" fmla="*/ 5 w 116"/>
                  <a:gd name="T17" fmla="*/ 499 h 499"/>
                  <a:gd name="T18" fmla="*/ 84 w 116"/>
                  <a:gd name="T19" fmla="*/ 402 h 499"/>
                  <a:gd name="T20" fmla="*/ 116 w 116"/>
                  <a:gd name="T21" fmla="*/ 24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249"/>
                    </a:moveTo>
                    <a:cubicBezTo>
                      <a:pt x="116" y="211"/>
                      <a:pt x="110" y="150"/>
                      <a:pt x="83" y="94"/>
                    </a:cubicBezTo>
                    <a:cubicBezTo>
                      <a:pt x="53" y="33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0" y="8"/>
                      <a:pt x="9" y="17"/>
                    </a:cubicBezTo>
                    <a:cubicBezTo>
                      <a:pt x="58" y="66"/>
                      <a:pt x="87" y="145"/>
                      <a:pt x="87" y="249"/>
                    </a:cubicBezTo>
                    <a:cubicBezTo>
                      <a:pt x="87" y="335"/>
                      <a:pt x="68" y="422"/>
                      <a:pt x="6" y="485"/>
                    </a:cubicBezTo>
                    <a:cubicBezTo>
                      <a:pt x="0" y="491"/>
                      <a:pt x="0" y="492"/>
                      <a:pt x="0" y="494"/>
                    </a:cubicBezTo>
                    <a:cubicBezTo>
                      <a:pt x="0" y="497"/>
                      <a:pt x="2" y="499"/>
                      <a:pt x="5" y="499"/>
                    </a:cubicBezTo>
                    <a:cubicBezTo>
                      <a:pt x="10" y="499"/>
                      <a:pt x="55" y="465"/>
                      <a:pt x="84" y="402"/>
                    </a:cubicBezTo>
                    <a:cubicBezTo>
                      <a:pt x="110" y="347"/>
                      <a:pt x="116" y="291"/>
                      <a:pt x="116" y="2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9" name="Freeform 485"/>
              <p:cNvSpPr>
                <a:spLocks noEditPoints="1"/>
              </p:cNvSpPr>
              <p:nvPr>
                <p:custDataLst>
                  <p:tags r:id="rId109"/>
                </p:custDataLst>
              </p:nvPr>
            </p:nvSpPr>
            <p:spPr bwMode="auto">
              <a:xfrm>
                <a:off x="4645026" y="4618038"/>
                <a:ext cx="200025" cy="255587"/>
              </a:xfrm>
              <a:custGeom>
                <a:avLst/>
                <a:gdLst>
                  <a:gd name="T0" fmla="*/ 295 w 305"/>
                  <a:gd name="T1" fmla="*/ 21 h 385"/>
                  <a:gd name="T2" fmla="*/ 305 w 305"/>
                  <a:gd name="T3" fmla="*/ 10 h 385"/>
                  <a:gd name="T4" fmla="*/ 295 w 305"/>
                  <a:gd name="T5" fmla="*/ 0 h 385"/>
                  <a:gd name="T6" fmla="*/ 286 w 305"/>
                  <a:gd name="T7" fmla="*/ 3 h 385"/>
                  <a:gd name="T8" fmla="*/ 10 w 305"/>
                  <a:gd name="T9" fmla="*/ 133 h 385"/>
                  <a:gd name="T10" fmla="*/ 0 w 305"/>
                  <a:gd name="T11" fmla="*/ 145 h 385"/>
                  <a:gd name="T12" fmla="*/ 10 w 305"/>
                  <a:gd name="T13" fmla="*/ 156 h 385"/>
                  <a:gd name="T14" fmla="*/ 286 w 305"/>
                  <a:gd name="T15" fmla="*/ 285 h 385"/>
                  <a:gd name="T16" fmla="*/ 295 w 305"/>
                  <a:gd name="T17" fmla="*/ 289 h 385"/>
                  <a:gd name="T18" fmla="*/ 305 w 305"/>
                  <a:gd name="T19" fmla="*/ 279 h 385"/>
                  <a:gd name="T20" fmla="*/ 294 w 305"/>
                  <a:gd name="T21" fmla="*/ 267 h 385"/>
                  <a:gd name="T22" fmla="*/ 33 w 305"/>
                  <a:gd name="T23" fmla="*/ 145 h 385"/>
                  <a:gd name="T24" fmla="*/ 295 w 305"/>
                  <a:gd name="T25" fmla="*/ 21 h 385"/>
                  <a:gd name="T26" fmla="*/ 287 w 305"/>
                  <a:gd name="T27" fmla="*/ 385 h 385"/>
                  <a:gd name="T28" fmla="*/ 305 w 305"/>
                  <a:gd name="T29" fmla="*/ 375 h 385"/>
                  <a:gd name="T30" fmla="*/ 287 w 305"/>
                  <a:gd name="T31" fmla="*/ 365 h 385"/>
                  <a:gd name="T32" fmla="*/ 18 w 305"/>
                  <a:gd name="T33" fmla="*/ 365 h 385"/>
                  <a:gd name="T34" fmla="*/ 0 w 305"/>
                  <a:gd name="T35" fmla="*/ 375 h 385"/>
                  <a:gd name="T36" fmla="*/ 17 w 305"/>
                  <a:gd name="T37" fmla="*/ 385 h 385"/>
                  <a:gd name="T38" fmla="*/ 287 w 305"/>
                  <a:gd name="T3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5" h="385">
                    <a:moveTo>
                      <a:pt x="295" y="21"/>
                    </a:moveTo>
                    <a:cubicBezTo>
                      <a:pt x="301" y="18"/>
                      <a:pt x="305" y="16"/>
                      <a:pt x="305" y="10"/>
                    </a:cubicBezTo>
                    <a:cubicBezTo>
                      <a:pt x="305" y="4"/>
                      <a:pt x="301" y="0"/>
                      <a:pt x="295" y="0"/>
                    </a:cubicBezTo>
                    <a:cubicBezTo>
                      <a:pt x="292" y="0"/>
                      <a:pt x="288" y="2"/>
                      <a:pt x="286" y="3"/>
                    </a:cubicBezTo>
                    <a:lnTo>
                      <a:pt x="10" y="133"/>
                    </a:lnTo>
                    <a:cubicBezTo>
                      <a:pt x="1" y="137"/>
                      <a:pt x="0" y="141"/>
                      <a:pt x="0" y="145"/>
                    </a:cubicBezTo>
                    <a:cubicBezTo>
                      <a:pt x="0" y="149"/>
                      <a:pt x="3" y="153"/>
                      <a:pt x="10" y="156"/>
                    </a:cubicBezTo>
                    <a:lnTo>
                      <a:pt x="286" y="285"/>
                    </a:lnTo>
                    <a:cubicBezTo>
                      <a:pt x="292" y="289"/>
                      <a:pt x="293" y="289"/>
                      <a:pt x="295" y="289"/>
                    </a:cubicBezTo>
                    <a:cubicBezTo>
                      <a:pt x="300" y="289"/>
                      <a:pt x="305" y="284"/>
                      <a:pt x="305" y="279"/>
                    </a:cubicBezTo>
                    <a:cubicBezTo>
                      <a:pt x="305" y="274"/>
                      <a:pt x="303" y="271"/>
                      <a:pt x="294" y="267"/>
                    </a:cubicBezTo>
                    <a:lnTo>
                      <a:pt x="33" y="145"/>
                    </a:lnTo>
                    <a:lnTo>
                      <a:pt x="295" y="21"/>
                    </a:lnTo>
                    <a:close/>
                    <a:moveTo>
                      <a:pt x="287" y="385"/>
                    </a:moveTo>
                    <a:cubicBezTo>
                      <a:pt x="296" y="385"/>
                      <a:pt x="305" y="385"/>
                      <a:pt x="305" y="375"/>
                    </a:cubicBezTo>
                    <a:cubicBezTo>
                      <a:pt x="305" y="365"/>
                      <a:pt x="294" y="365"/>
                      <a:pt x="287" y="365"/>
                    </a:cubicBezTo>
                    <a:lnTo>
                      <a:pt x="18" y="365"/>
                    </a:lnTo>
                    <a:cubicBezTo>
                      <a:pt x="10" y="365"/>
                      <a:pt x="0" y="365"/>
                      <a:pt x="0" y="375"/>
                    </a:cubicBezTo>
                    <a:cubicBezTo>
                      <a:pt x="0" y="385"/>
                      <a:pt x="9" y="385"/>
                      <a:pt x="17" y="385"/>
                    </a:cubicBezTo>
                    <a:lnTo>
                      <a:pt x="287" y="38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0" name="Freeform 486"/>
              <p:cNvSpPr>
                <a:spLocks noEditPoints="1"/>
              </p:cNvSpPr>
              <p:nvPr>
                <p:custDataLst>
                  <p:tags r:id="rId110"/>
                </p:custDataLst>
              </p:nvPr>
            </p:nvSpPr>
            <p:spPr bwMode="auto">
              <a:xfrm>
                <a:off x="4972051" y="4681538"/>
                <a:ext cx="127000" cy="150812"/>
              </a:xfrm>
              <a:custGeom>
                <a:avLst/>
                <a:gdLst>
                  <a:gd name="T0" fmla="*/ 41 w 192"/>
                  <a:gd name="T1" fmla="*/ 97 h 229"/>
                  <a:gd name="T2" fmla="*/ 103 w 192"/>
                  <a:gd name="T3" fmla="*/ 11 h 229"/>
                  <a:gd name="T4" fmla="*/ 160 w 192"/>
                  <a:gd name="T5" fmla="*/ 97 h 229"/>
                  <a:gd name="T6" fmla="*/ 41 w 192"/>
                  <a:gd name="T7" fmla="*/ 97 h 229"/>
                  <a:gd name="T8" fmla="*/ 41 w 192"/>
                  <a:gd name="T9" fmla="*/ 108 h 229"/>
                  <a:gd name="T10" fmla="*/ 180 w 192"/>
                  <a:gd name="T11" fmla="*/ 108 h 229"/>
                  <a:gd name="T12" fmla="*/ 192 w 192"/>
                  <a:gd name="T13" fmla="*/ 97 h 229"/>
                  <a:gd name="T14" fmla="*/ 103 w 192"/>
                  <a:gd name="T15" fmla="*/ 0 h 229"/>
                  <a:gd name="T16" fmla="*/ 0 w 192"/>
                  <a:gd name="T17" fmla="*/ 113 h 229"/>
                  <a:gd name="T18" fmla="*/ 109 w 192"/>
                  <a:gd name="T19" fmla="*/ 229 h 229"/>
                  <a:gd name="T20" fmla="*/ 192 w 192"/>
                  <a:gd name="T21" fmla="*/ 164 h 229"/>
                  <a:gd name="T22" fmla="*/ 186 w 192"/>
                  <a:gd name="T23" fmla="*/ 158 h 229"/>
                  <a:gd name="T24" fmla="*/ 180 w 192"/>
                  <a:gd name="T25" fmla="*/ 165 h 229"/>
                  <a:gd name="T26" fmla="*/ 112 w 192"/>
                  <a:gd name="T27" fmla="*/ 216 h 229"/>
                  <a:gd name="T28" fmla="*/ 56 w 192"/>
                  <a:gd name="T29" fmla="*/ 183 h 229"/>
                  <a:gd name="T30" fmla="*/ 41 w 192"/>
                  <a:gd name="T31" fmla="*/ 108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2" h="229">
                    <a:moveTo>
                      <a:pt x="41" y="97"/>
                    </a:moveTo>
                    <a:cubicBezTo>
                      <a:pt x="44" y="23"/>
                      <a:pt x="86" y="11"/>
                      <a:pt x="103" y="11"/>
                    </a:cubicBezTo>
                    <a:cubicBezTo>
                      <a:pt x="155" y="11"/>
                      <a:pt x="160" y="78"/>
                      <a:pt x="160" y="97"/>
                    </a:cubicBezTo>
                    <a:lnTo>
                      <a:pt x="41" y="97"/>
                    </a:lnTo>
                    <a:close/>
                    <a:moveTo>
                      <a:pt x="41" y="108"/>
                    </a:moveTo>
                    <a:lnTo>
                      <a:pt x="180" y="108"/>
                    </a:lnTo>
                    <a:cubicBezTo>
                      <a:pt x="191" y="108"/>
                      <a:pt x="192" y="108"/>
                      <a:pt x="192" y="97"/>
                    </a:cubicBezTo>
                    <a:cubicBezTo>
                      <a:pt x="192" y="48"/>
                      <a:pt x="166" y="0"/>
                      <a:pt x="103" y="0"/>
                    </a:cubicBezTo>
                    <a:cubicBezTo>
                      <a:pt x="45" y="0"/>
                      <a:pt x="0" y="51"/>
                      <a:pt x="0" y="113"/>
                    </a:cubicBezTo>
                    <a:cubicBezTo>
                      <a:pt x="0" y="180"/>
                      <a:pt x="52" y="229"/>
                      <a:pt x="109" y="229"/>
                    </a:cubicBezTo>
                    <a:cubicBezTo>
                      <a:pt x="170" y="229"/>
                      <a:pt x="192" y="173"/>
                      <a:pt x="192" y="164"/>
                    </a:cubicBezTo>
                    <a:cubicBezTo>
                      <a:pt x="192" y="159"/>
                      <a:pt x="188" y="158"/>
                      <a:pt x="186" y="158"/>
                    </a:cubicBezTo>
                    <a:cubicBezTo>
                      <a:pt x="182" y="158"/>
                      <a:pt x="180" y="161"/>
                      <a:pt x="180" y="165"/>
                    </a:cubicBezTo>
                    <a:cubicBezTo>
                      <a:pt x="162" y="216"/>
                      <a:pt x="117" y="216"/>
                      <a:pt x="112" y="216"/>
                    </a:cubicBezTo>
                    <a:cubicBezTo>
                      <a:pt x="87" y="216"/>
                      <a:pt x="67" y="201"/>
                      <a:pt x="56" y="183"/>
                    </a:cubicBezTo>
                    <a:cubicBezTo>
                      <a:pt x="41" y="159"/>
                      <a:pt x="41" y="126"/>
                      <a:pt x="41" y="10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1" name="Freeform 487"/>
              <p:cNvSpPr/>
              <p:nvPr>
                <p:custDataLst>
                  <p:tags r:id="rId111"/>
                </p:custDataLst>
              </p:nvPr>
            </p:nvSpPr>
            <p:spPr bwMode="auto">
              <a:xfrm>
                <a:off x="5111751" y="4686300"/>
                <a:ext cx="165100" cy="142875"/>
              </a:xfrm>
              <a:custGeom>
                <a:avLst/>
                <a:gdLst>
                  <a:gd name="T0" fmla="*/ 137 w 251"/>
                  <a:gd name="T1" fmla="*/ 98 h 215"/>
                  <a:gd name="T2" fmla="*/ 183 w 251"/>
                  <a:gd name="T3" fmla="*/ 42 h 215"/>
                  <a:gd name="T4" fmla="*/ 242 w 251"/>
                  <a:gd name="T5" fmla="*/ 16 h 215"/>
                  <a:gd name="T6" fmla="*/ 242 w 251"/>
                  <a:gd name="T7" fmla="*/ 0 h 215"/>
                  <a:gd name="T8" fmla="*/ 201 w 251"/>
                  <a:gd name="T9" fmla="*/ 2 h 215"/>
                  <a:gd name="T10" fmla="*/ 154 w 251"/>
                  <a:gd name="T11" fmla="*/ 0 h 215"/>
                  <a:gd name="T12" fmla="*/ 154 w 251"/>
                  <a:gd name="T13" fmla="*/ 16 h 215"/>
                  <a:gd name="T14" fmla="*/ 168 w 251"/>
                  <a:gd name="T15" fmla="*/ 31 h 215"/>
                  <a:gd name="T16" fmla="*/ 160 w 251"/>
                  <a:gd name="T17" fmla="*/ 49 h 215"/>
                  <a:gd name="T18" fmla="*/ 130 w 251"/>
                  <a:gd name="T19" fmla="*/ 87 h 215"/>
                  <a:gd name="T20" fmla="*/ 91 w 251"/>
                  <a:gd name="T21" fmla="*/ 37 h 215"/>
                  <a:gd name="T22" fmla="*/ 86 w 251"/>
                  <a:gd name="T23" fmla="*/ 28 h 215"/>
                  <a:gd name="T24" fmla="*/ 104 w 251"/>
                  <a:gd name="T25" fmla="*/ 16 h 215"/>
                  <a:gd name="T26" fmla="*/ 104 w 251"/>
                  <a:gd name="T27" fmla="*/ 0 h 215"/>
                  <a:gd name="T28" fmla="*/ 50 w 251"/>
                  <a:gd name="T29" fmla="*/ 2 h 215"/>
                  <a:gd name="T30" fmla="*/ 2 w 251"/>
                  <a:gd name="T31" fmla="*/ 0 h 215"/>
                  <a:gd name="T32" fmla="*/ 2 w 251"/>
                  <a:gd name="T33" fmla="*/ 16 h 215"/>
                  <a:gd name="T34" fmla="*/ 61 w 251"/>
                  <a:gd name="T35" fmla="*/ 46 h 215"/>
                  <a:gd name="T36" fmla="*/ 111 w 251"/>
                  <a:gd name="T37" fmla="*/ 110 h 215"/>
                  <a:gd name="T38" fmla="*/ 64 w 251"/>
                  <a:gd name="T39" fmla="*/ 170 h 215"/>
                  <a:gd name="T40" fmla="*/ 0 w 251"/>
                  <a:gd name="T41" fmla="*/ 200 h 215"/>
                  <a:gd name="T42" fmla="*/ 0 w 251"/>
                  <a:gd name="T43" fmla="*/ 215 h 215"/>
                  <a:gd name="T44" fmla="*/ 41 w 251"/>
                  <a:gd name="T45" fmla="*/ 214 h 215"/>
                  <a:gd name="T46" fmla="*/ 89 w 251"/>
                  <a:gd name="T47" fmla="*/ 215 h 215"/>
                  <a:gd name="T48" fmla="*/ 89 w 251"/>
                  <a:gd name="T49" fmla="*/ 200 h 215"/>
                  <a:gd name="T50" fmla="*/ 74 w 251"/>
                  <a:gd name="T51" fmla="*/ 184 h 215"/>
                  <a:gd name="T52" fmla="*/ 119 w 251"/>
                  <a:gd name="T53" fmla="*/ 121 h 215"/>
                  <a:gd name="T54" fmla="*/ 157 w 251"/>
                  <a:gd name="T55" fmla="*/ 171 h 215"/>
                  <a:gd name="T56" fmla="*/ 168 w 251"/>
                  <a:gd name="T57" fmla="*/ 187 h 215"/>
                  <a:gd name="T58" fmla="*/ 150 w 251"/>
                  <a:gd name="T59" fmla="*/ 200 h 215"/>
                  <a:gd name="T60" fmla="*/ 150 w 251"/>
                  <a:gd name="T61" fmla="*/ 215 h 215"/>
                  <a:gd name="T62" fmla="*/ 203 w 251"/>
                  <a:gd name="T63" fmla="*/ 214 h 215"/>
                  <a:gd name="T64" fmla="*/ 251 w 251"/>
                  <a:gd name="T65" fmla="*/ 215 h 215"/>
                  <a:gd name="T66" fmla="*/ 251 w 251"/>
                  <a:gd name="T67" fmla="*/ 200 h 215"/>
                  <a:gd name="T68" fmla="*/ 204 w 251"/>
                  <a:gd name="T69" fmla="*/ 184 h 215"/>
                  <a:gd name="T70" fmla="*/ 137 w 251"/>
                  <a:gd name="T71" fmla="*/ 98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1" h="215">
                    <a:moveTo>
                      <a:pt x="137" y="98"/>
                    </a:moveTo>
                    <a:cubicBezTo>
                      <a:pt x="152" y="79"/>
                      <a:pt x="171" y="55"/>
                      <a:pt x="183" y="42"/>
                    </a:cubicBezTo>
                    <a:cubicBezTo>
                      <a:pt x="198" y="24"/>
                      <a:pt x="219" y="16"/>
                      <a:pt x="242" y="16"/>
                    </a:cubicBezTo>
                    <a:lnTo>
                      <a:pt x="242" y="0"/>
                    </a:lnTo>
                    <a:cubicBezTo>
                      <a:pt x="229" y="1"/>
                      <a:pt x="214" y="2"/>
                      <a:pt x="201" y="2"/>
                    </a:cubicBezTo>
                    <a:cubicBezTo>
                      <a:pt x="186" y="2"/>
                      <a:pt x="160" y="1"/>
                      <a:pt x="154" y="0"/>
                    </a:cubicBezTo>
                    <a:lnTo>
                      <a:pt x="154" y="16"/>
                    </a:lnTo>
                    <a:cubicBezTo>
                      <a:pt x="164" y="17"/>
                      <a:pt x="168" y="23"/>
                      <a:pt x="168" y="31"/>
                    </a:cubicBezTo>
                    <a:cubicBezTo>
                      <a:pt x="168" y="39"/>
                      <a:pt x="163" y="46"/>
                      <a:pt x="160" y="49"/>
                    </a:cubicBezTo>
                    <a:lnTo>
                      <a:pt x="130" y="87"/>
                    </a:lnTo>
                    <a:lnTo>
                      <a:pt x="91" y="37"/>
                    </a:lnTo>
                    <a:cubicBezTo>
                      <a:pt x="86" y="32"/>
                      <a:pt x="86" y="31"/>
                      <a:pt x="86" y="28"/>
                    </a:cubicBezTo>
                    <a:cubicBezTo>
                      <a:pt x="86" y="21"/>
                      <a:pt x="94" y="16"/>
                      <a:pt x="104" y="16"/>
                    </a:cubicBezTo>
                    <a:lnTo>
                      <a:pt x="104" y="0"/>
                    </a:lnTo>
                    <a:cubicBezTo>
                      <a:pt x="91" y="1"/>
                      <a:pt x="58" y="2"/>
                      <a:pt x="50" y="2"/>
                    </a:cubicBezTo>
                    <a:cubicBezTo>
                      <a:pt x="39" y="2"/>
                      <a:pt x="16" y="1"/>
                      <a:pt x="2" y="0"/>
                    </a:cubicBezTo>
                    <a:lnTo>
                      <a:pt x="2" y="16"/>
                    </a:lnTo>
                    <a:cubicBezTo>
                      <a:pt x="37" y="16"/>
                      <a:pt x="38" y="16"/>
                      <a:pt x="61" y="46"/>
                    </a:cubicBezTo>
                    <a:lnTo>
                      <a:pt x="111" y="110"/>
                    </a:lnTo>
                    <a:lnTo>
                      <a:pt x="64" y="170"/>
                    </a:lnTo>
                    <a:cubicBezTo>
                      <a:pt x="40" y="199"/>
                      <a:pt x="10" y="200"/>
                      <a:pt x="0" y="200"/>
                    </a:cubicBezTo>
                    <a:lnTo>
                      <a:pt x="0" y="215"/>
                    </a:lnTo>
                    <a:cubicBezTo>
                      <a:pt x="13" y="214"/>
                      <a:pt x="28" y="214"/>
                      <a:pt x="41" y="214"/>
                    </a:cubicBezTo>
                    <a:cubicBezTo>
                      <a:pt x="56" y="214"/>
                      <a:pt x="77" y="215"/>
                      <a:pt x="89" y="215"/>
                    </a:cubicBezTo>
                    <a:lnTo>
                      <a:pt x="89" y="200"/>
                    </a:lnTo>
                    <a:cubicBezTo>
                      <a:pt x="78" y="198"/>
                      <a:pt x="74" y="192"/>
                      <a:pt x="74" y="184"/>
                    </a:cubicBezTo>
                    <a:cubicBezTo>
                      <a:pt x="74" y="173"/>
                      <a:pt x="89" y="157"/>
                      <a:pt x="119" y="121"/>
                    </a:cubicBezTo>
                    <a:lnTo>
                      <a:pt x="157" y="171"/>
                    </a:lnTo>
                    <a:cubicBezTo>
                      <a:pt x="161" y="176"/>
                      <a:pt x="168" y="184"/>
                      <a:pt x="168" y="187"/>
                    </a:cubicBezTo>
                    <a:cubicBezTo>
                      <a:pt x="168" y="192"/>
                      <a:pt x="163" y="199"/>
                      <a:pt x="150" y="200"/>
                    </a:cubicBezTo>
                    <a:lnTo>
                      <a:pt x="150" y="215"/>
                    </a:lnTo>
                    <a:cubicBezTo>
                      <a:pt x="164" y="215"/>
                      <a:pt x="192" y="214"/>
                      <a:pt x="203" y="214"/>
                    </a:cubicBezTo>
                    <a:cubicBezTo>
                      <a:pt x="217" y="214"/>
                      <a:pt x="236" y="214"/>
                      <a:pt x="251" y="215"/>
                    </a:cubicBezTo>
                    <a:lnTo>
                      <a:pt x="251" y="200"/>
                    </a:lnTo>
                    <a:cubicBezTo>
                      <a:pt x="224" y="200"/>
                      <a:pt x="215" y="199"/>
                      <a:pt x="204" y="184"/>
                    </a:cubicBezTo>
                    <a:lnTo>
                      <a:pt x="137" y="9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2" name="Freeform 488"/>
              <p:cNvSpPr>
                <a:spLocks noEditPoints="1"/>
              </p:cNvSpPr>
              <p:nvPr>
                <p:custDataLst>
                  <p:tags r:id="rId112"/>
                </p:custDataLst>
              </p:nvPr>
            </p:nvSpPr>
            <p:spPr bwMode="auto">
              <a:xfrm>
                <a:off x="5291138" y="4683125"/>
                <a:ext cx="160338" cy="209550"/>
              </a:xfrm>
              <a:custGeom>
                <a:avLst/>
                <a:gdLst>
                  <a:gd name="T0" fmla="*/ 72 w 246"/>
                  <a:gd name="T1" fmla="*/ 33 h 317"/>
                  <a:gd name="T2" fmla="*/ 72 w 246"/>
                  <a:gd name="T3" fmla="*/ 0 h 317"/>
                  <a:gd name="T4" fmla="*/ 0 w 246"/>
                  <a:gd name="T5" fmla="*/ 5 h 317"/>
                  <a:gd name="T6" fmla="*/ 0 w 246"/>
                  <a:gd name="T7" fmla="*/ 21 h 317"/>
                  <a:gd name="T8" fmla="*/ 39 w 246"/>
                  <a:gd name="T9" fmla="*/ 46 h 317"/>
                  <a:gd name="T10" fmla="*/ 39 w 246"/>
                  <a:gd name="T11" fmla="*/ 279 h 317"/>
                  <a:gd name="T12" fmla="*/ 0 w 246"/>
                  <a:gd name="T13" fmla="*/ 301 h 317"/>
                  <a:gd name="T14" fmla="*/ 0 w 246"/>
                  <a:gd name="T15" fmla="*/ 317 h 317"/>
                  <a:gd name="T16" fmla="*/ 56 w 246"/>
                  <a:gd name="T17" fmla="*/ 315 h 317"/>
                  <a:gd name="T18" fmla="*/ 112 w 246"/>
                  <a:gd name="T19" fmla="*/ 317 h 317"/>
                  <a:gd name="T20" fmla="*/ 112 w 246"/>
                  <a:gd name="T21" fmla="*/ 301 h 317"/>
                  <a:gd name="T22" fmla="*/ 73 w 246"/>
                  <a:gd name="T23" fmla="*/ 279 h 317"/>
                  <a:gd name="T24" fmla="*/ 73 w 246"/>
                  <a:gd name="T25" fmla="*/ 195 h 317"/>
                  <a:gd name="T26" fmla="*/ 73 w 246"/>
                  <a:gd name="T27" fmla="*/ 191 h 317"/>
                  <a:gd name="T28" fmla="*/ 134 w 246"/>
                  <a:gd name="T29" fmla="*/ 226 h 317"/>
                  <a:gd name="T30" fmla="*/ 246 w 246"/>
                  <a:gd name="T31" fmla="*/ 112 h 317"/>
                  <a:gd name="T32" fmla="*/ 141 w 246"/>
                  <a:gd name="T33" fmla="*/ 0 h 317"/>
                  <a:gd name="T34" fmla="*/ 72 w 246"/>
                  <a:gd name="T35" fmla="*/ 33 h 317"/>
                  <a:gd name="T36" fmla="*/ 73 w 246"/>
                  <a:gd name="T37" fmla="*/ 163 h 317"/>
                  <a:gd name="T38" fmla="*/ 73 w 246"/>
                  <a:gd name="T39" fmla="*/ 52 h 317"/>
                  <a:gd name="T40" fmla="*/ 137 w 246"/>
                  <a:gd name="T41" fmla="*/ 12 h 317"/>
                  <a:gd name="T42" fmla="*/ 204 w 246"/>
                  <a:gd name="T43" fmla="*/ 112 h 317"/>
                  <a:gd name="T44" fmla="*/ 132 w 246"/>
                  <a:gd name="T45" fmla="*/ 215 h 317"/>
                  <a:gd name="T46" fmla="*/ 80 w 246"/>
                  <a:gd name="T47" fmla="*/ 184 h 317"/>
                  <a:gd name="T48" fmla="*/ 73 w 246"/>
                  <a:gd name="T49" fmla="*/ 163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6" h="317">
                    <a:moveTo>
                      <a:pt x="72" y="33"/>
                    </a:moveTo>
                    <a:lnTo>
                      <a:pt x="72" y="0"/>
                    </a:lnTo>
                    <a:lnTo>
                      <a:pt x="0" y="5"/>
                    </a:lnTo>
                    <a:lnTo>
                      <a:pt x="0" y="21"/>
                    </a:lnTo>
                    <a:cubicBezTo>
                      <a:pt x="35" y="21"/>
                      <a:pt x="39" y="24"/>
                      <a:pt x="39" y="46"/>
                    </a:cubicBezTo>
                    <a:lnTo>
                      <a:pt x="39" y="279"/>
                    </a:lnTo>
                    <a:cubicBezTo>
                      <a:pt x="39" y="301"/>
                      <a:pt x="33" y="301"/>
                      <a:pt x="0" y="301"/>
                    </a:cubicBezTo>
                    <a:lnTo>
                      <a:pt x="0" y="317"/>
                    </a:lnTo>
                    <a:cubicBezTo>
                      <a:pt x="17" y="316"/>
                      <a:pt x="43" y="315"/>
                      <a:pt x="56" y="315"/>
                    </a:cubicBezTo>
                    <a:cubicBezTo>
                      <a:pt x="69" y="315"/>
                      <a:pt x="94" y="316"/>
                      <a:pt x="112" y="317"/>
                    </a:cubicBezTo>
                    <a:lnTo>
                      <a:pt x="112" y="301"/>
                    </a:lnTo>
                    <a:cubicBezTo>
                      <a:pt x="79" y="301"/>
                      <a:pt x="73" y="301"/>
                      <a:pt x="73" y="279"/>
                    </a:cubicBezTo>
                    <a:lnTo>
                      <a:pt x="73" y="195"/>
                    </a:lnTo>
                    <a:lnTo>
                      <a:pt x="73" y="191"/>
                    </a:lnTo>
                    <a:cubicBezTo>
                      <a:pt x="76" y="199"/>
                      <a:pt x="96" y="226"/>
                      <a:pt x="134" y="226"/>
                    </a:cubicBezTo>
                    <a:cubicBezTo>
                      <a:pt x="194" y="226"/>
                      <a:pt x="246" y="177"/>
                      <a:pt x="246" y="112"/>
                    </a:cubicBezTo>
                    <a:cubicBezTo>
                      <a:pt x="246" y="49"/>
                      <a:pt x="197" y="0"/>
                      <a:pt x="141" y="0"/>
                    </a:cubicBezTo>
                    <a:cubicBezTo>
                      <a:pt x="102" y="0"/>
                      <a:pt x="82" y="22"/>
                      <a:pt x="72" y="33"/>
                    </a:cubicBezTo>
                    <a:close/>
                    <a:moveTo>
                      <a:pt x="73" y="163"/>
                    </a:moveTo>
                    <a:lnTo>
                      <a:pt x="73" y="52"/>
                    </a:lnTo>
                    <a:cubicBezTo>
                      <a:pt x="87" y="27"/>
                      <a:pt x="112" y="12"/>
                      <a:pt x="137" y="12"/>
                    </a:cubicBezTo>
                    <a:cubicBezTo>
                      <a:pt x="174" y="12"/>
                      <a:pt x="204" y="56"/>
                      <a:pt x="204" y="112"/>
                    </a:cubicBezTo>
                    <a:cubicBezTo>
                      <a:pt x="204" y="173"/>
                      <a:pt x="169" y="215"/>
                      <a:pt x="132" y="215"/>
                    </a:cubicBezTo>
                    <a:cubicBezTo>
                      <a:pt x="112" y="215"/>
                      <a:pt x="93" y="205"/>
                      <a:pt x="80" y="184"/>
                    </a:cubicBezTo>
                    <a:cubicBezTo>
                      <a:pt x="73" y="174"/>
                      <a:pt x="73" y="173"/>
                      <a:pt x="73" y="163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3" name="Freeform 489"/>
              <p:cNvSpPr/>
              <p:nvPr>
                <p:custDataLst>
                  <p:tags r:id="rId113"/>
                </p:custDataLst>
              </p:nvPr>
            </p:nvSpPr>
            <p:spPr bwMode="auto">
              <a:xfrm>
                <a:off x="5576888" y="4448175"/>
                <a:ext cx="123825" cy="595312"/>
              </a:xfrm>
              <a:custGeom>
                <a:avLst/>
                <a:gdLst>
                  <a:gd name="T0" fmla="*/ 167 w 190"/>
                  <a:gd name="T1" fmla="*/ 892 h 897"/>
                  <a:gd name="T2" fmla="*/ 173 w 190"/>
                  <a:gd name="T3" fmla="*/ 897 h 897"/>
                  <a:gd name="T4" fmla="*/ 184 w 190"/>
                  <a:gd name="T5" fmla="*/ 897 h 897"/>
                  <a:gd name="T6" fmla="*/ 190 w 190"/>
                  <a:gd name="T7" fmla="*/ 892 h 897"/>
                  <a:gd name="T8" fmla="*/ 188 w 190"/>
                  <a:gd name="T9" fmla="*/ 888 h 897"/>
                  <a:gd name="T10" fmla="*/ 112 w 190"/>
                  <a:gd name="T11" fmla="*/ 788 h 897"/>
                  <a:gd name="T12" fmla="*/ 38 w 190"/>
                  <a:gd name="T13" fmla="*/ 449 h 897"/>
                  <a:gd name="T14" fmla="*/ 188 w 190"/>
                  <a:gd name="T15" fmla="*/ 9 h 897"/>
                  <a:gd name="T16" fmla="*/ 190 w 190"/>
                  <a:gd name="T17" fmla="*/ 5 h 897"/>
                  <a:gd name="T18" fmla="*/ 180 w 190"/>
                  <a:gd name="T19" fmla="*/ 0 h 897"/>
                  <a:gd name="T20" fmla="*/ 168 w 190"/>
                  <a:gd name="T21" fmla="*/ 4 h 897"/>
                  <a:gd name="T22" fmla="*/ 33 w 190"/>
                  <a:gd name="T23" fmla="*/ 220 h 897"/>
                  <a:gd name="T24" fmla="*/ 0 w 190"/>
                  <a:gd name="T25" fmla="*/ 449 h 897"/>
                  <a:gd name="T26" fmla="*/ 100 w 190"/>
                  <a:gd name="T27" fmla="*/ 816 h 897"/>
                  <a:gd name="T28" fmla="*/ 132 w 190"/>
                  <a:gd name="T29" fmla="*/ 856 h 897"/>
                  <a:gd name="T30" fmla="*/ 148 w 190"/>
                  <a:gd name="T31" fmla="*/ 874 h 897"/>
                  <a:gd name="T32" fmla="*/ 167 w 190"/>
                  <a:gd name="T33" fmla="*/ 892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0" h="897">
                    <a:moveTo>
                      <a:pt x="167" y="892"/>
                    </a:moveTo>
                    <a:cubicBezTo>
                      <a:pt x="168" y="892"/>
                      <a:pt x="173" y="897"/>
                      <a:pt x="173" y="897"/>
                    </a:cubicBezTo>
                    <a:lnTo>
                      <a:pt x="184" y="897"/>
                    </a:lnTo>
                    <a:cubicBezTo>
                      <a:pt x="186" y="897"/>
                      <a:pt x="190" y="897"/>
                      <a:pt x="190" y="892"/>
                    </a:cubicBezTo>
                    <a:cubicBezTo>
                      <a:pt x="190" y="890"/>
                      <a:pt x="189" y="889"/>
                      <a:pt x="188" y="888"/>
                    </a:cubicBezTo>
                    <a:cubicBezTo>
                      <a:pt x="170" y="870"/>
                      <a:pt x="143" y="842"/>
                      <a:pt x="112" y="788"/>
                    </a:cubicBezTo>
                    <a:cubicBezTo>
                      <a:pt x="58" y="692"/>
                      <a:pt x="38" y="569"/>
                      <a:pt x="38" y="449"/>
                    </a:cubicBezTo>
                    <a:cubicBezTo>
                      <a:pt x="38" y="228"/>
                      <a:pt x="101" y="97"/>
                      <a:pt x="188" y="9"/>
                    </a:cubicBezTo>
                    <a:cubicBezTo>
                      <a:pt x="190" y="8"/>
                      <a:pt x="190" y="6"/>
                      <a:pt x="190" y="5"/>
                    </a:cubicBezTo>
                    <a:cubicBezTo>
                      <a:pt x="190" y="0"/>
                      <a:pt x="186" y="0"/>
                      <a:pt x="180" y="0"/>
                    </a:cubicBezTo>
                    <a:cubicBezTo>
                      <a:pt x="174" y="0"/>
                      <a:pt x="173" y="0"/>
                      <a:pt x="168" y="4"/>
                    </a:cubicBezTo>
                    <a:cubicBezTo>
                      <a:pt x="121" y="45"/>
                      <a:pt x="68" y="114"/>
                      <a:pt x="33" y="220"/>
                    </a:cubicBezTo>
                    <a:cubicBezTo>
                      <a:pt x="12" y="285"/>
                      <a:pt x="0" y="366"/>
                      <a:pt x="0" y="449"/>
                    </a:cubicBezTo>
                    <a:cubicBezTo>
                      <a:pt x="0" y="567"/>
                      <a:pt x="22" y="700"/>
                      <a:pt x="100" y="816"/>
                    </a:cubicBezTo>
                    <a:cubicBezTo>
                      <a:pt x="114" y="835"/>
                      <a:pt x="132" y="856"/>
                      <a:pt x="132" y="856"/>
                    </a:cubicBezTo>
                    <a:cubicBezTo>
                      <a:pt x="137" y="862"/>
                      <a:pt x="144" y="870"/>
                      <a:pt x="148" y="874"/>
                    </a:cubicBezTo>
                    <a:lnTo>
                      <a:pt x="167" y="89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4" name="Freeform 490"/>
              <p:cNvSpPr/>
              <p:nvPr>
                <p:custDataLst>
                  <p:tags r:id="rId114"/>
                </p:custDataLst>
              </p:nvPr>
            </p:nvSpPr>
            <p:spPr bwMode="auto">
              <a:xfrm>
                <a:off x="5740401" y="4738688"/>
                <a:ext cx="200025" cy="14287"/>
              </a:xfrm>
              <a:custGeom>
                <a:avLst/>
                <a:gdLst>
                  <a:gd name="T0" fmla="*/ 287 w 304"/>
                  <a:gd name="T1" fmla="*/ 20 h 20"/>
                  <a:gd name="T2" fmla="*/ 304 w 304"/>
                  <a:gd name="T3" fmla="*/ 10 h 20"/>
                  <a:gd name="T4" fmla="*/ 287 w 304"/>
                  <a:gd name="T5" fmla="*/ 0 h 20"/>
                  <a:gd name="T6" fmla="*/ 17 w 304"/>
                  <a:gd name="T7" fmla="*/ 0 h 20"/>
                  <a:gd name="T8" fmla="*/ 0 w 304"/>
                  <a:gd name="T9" fmla="*/ 10 h 20"/>
                  <a:gd name="T10" fmla="*/ 17 w 304"/>
                  <a:gd name="T11" fmla="*/ 20 h 20"/>
                  <a:gd name="T12" fmla="*/ 287 w 304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20">
                    <a:moveTo>
                      <a:pt x="287" y="20"/>
                    </a:moveTo>
                    <a:cubicBezTo>
                      <a:pt x="295" y="20"/>
                      <a:pt x="304" y="20"/>
                      <a:pt x="304" y="10"/>
                    </a:cubicBezTo>
                    <a:cubicBezTo>
                      <a:pt x="304" y="0"/>
                      <a:pt x="295" y="0"/>
                      <a:pt x="287" y="0"/>
                    </a:cubicBezTo>
                    <a:lnTo>
                      <a:pt x="17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287" y="2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5" name="Freeform 491"/>
              <p:cNvSpPr/>
              <p:nvPr>
                <p:custDataLst>
                  <p:tags r:id="rId115"/>
                </p:custDataLst>
              </p:nvPr>
            </p:nvSpPr>
            <p:spPr bwMode="auto">
              <a:xfrm>
                <a:off x="6018213" y="4579938"/>
                <a:ext cx="136525" cy="150812"/>
              </a:xfrm>
              <a:custGeom>
                <a:avLst/>
                <a:gdLst>
                  <a:gd name="T0" fmla="*/ 1 w 208"/>
                  <a:gd name="T1" fmla="*/ 210 h 229"/>
                  <a:gd name="T2" fmla="*/ 0 w 208"/>
                  <a:gd name="T3" fmla="*/ 217 h 229"/>
                  <a:gd name="T4" fmla="*/ 12 w 208"/>
                  <a:gd name="T5" fmla="*/ 229 h 229"/>
                  <a:gd name="T6" fmla="*/ 29 w 208"/>
                  <a:gd name="T7" fmla="*/ 211 h 229"/>
                  <a:gd name="T8" fmla="*/ 45 w 208"/>
                  <a:gd name="T9" fmla="*/ 147 h 229"/>
                  <a:gd name="T10" fmla="*/ 82 w 208"/>
                  <a:gd name="T11" fmla="*/ 157 h 229"/>
                  <a:gd name="T12" fmla="*/ 132 w 208"/>
                  <a:gd name="T13" fmla="*/ 132 h 229"/>
                  <a:gd name="T14" fmla="*/ 168 w 208"/>
                  <a:gd name="T15" fmla="*/ 157 h 229"/>
                  <a:gd name="T16" fmla="*/ 196 w 208"/>
                  <a:gd name="T17" fmla="*/ 139 h 229"/>
                  <a:gd name="T18" fmla="*/ 208 w 208"/>
                  <a:gd name="T19" fmla="*/ 104 h 229"/>
                  <a:gd name="T20" fmla="*/ 202 w 208"/>
                  <a:gd name="T21" fmla="*/ 100 h 229"/>
                  <a:gd name="T22" fmla="*/ 195 w 208"/>
                  <a:gd name="T23" fmla="*/ 110 h 229"/>
                  <a:gd name="T24" fmla="*/ 169 w 208"/>
                  <a:gd name="T25" fmla="*/ 148 h 229"/>
                  <a:gd name="T26" fmla="*/ 158 w 208"/>
                  <a:gd name="T27" fmla="*/ 131 h 229"/>
                  <a:gd name="T28" fmla="*/ 163 w 208"/>
                  <a:gd name="T29" fmla="*/ 103 h 229"/>
                  <a:gd name="T30" fmla="*/ 170 w 208"/>
                  <a:gd name="T31" fmla="*/ 72 h 229"/>
                  <a:gd name="T32" fmla="*/ 178 w 208"/>
                  <a:gd name="T33" fmla="*/ 41 h 229"/>
                  <a:gd name="T34" fmla="*/ 184 w 208"/>
                  <a:gd name="T35" fmla="*/ 15 h 229"/>
                  <a:gd name="T36" fmla="*/ 173 w 208"/>
                  <a:gd name="T37" fmla="*/ 4 h 229"/>
                  <a:gd name="T38" fmla="*/ 159 w 208"/>
                  <a:gd name="T39" fmla="*/ 12 h 229"/>
                  <a:gd name="T40" fmla="*/ 153 w 208"/>
                  <a:gd name="T41" fmla="*/ 32 h 229"/>
                  <a:gd name="T42" fmla="*/ 146 w 208"/>
                  <a:gd name="T43" fmla="*/ 61 h 229"/>
                  <a:gd name="T44" fmla="*/ 135 w 208"/>
                  <a:gd name="T45" fmla="*/ 105 h 229"/>
                  <a:gd name="T46" fmla="*/ 129 w 208"/>
                  <a:gd name="T47" fmla="*/ 119 h 229"/>
                  <a:gd name="T48" fmla="*/ 83 w 208"/>
                  <a:gd name="T49" fmla="*/ 148 h 229"/>
                  <a:gd name="T50" fmla="*/ 55 w 208"/>
                  <a:gd name="T51" fmla="*/ 117 h 229"/>
                  <a:gd name="T52" fmla="*/ 61 w 208"/>
                  <a:gd name="T53" fmla="*/ 84 h 229"/>
                  <a:gd name="T54" fmla="*/ 68 w 208"/>
                  <a:gd name="T55" fmla="*/ 53 h 229"/>
                  <a:gd name="T56" fmla="*/ 73 w 208"/>
                  <a:gd name="T57" fmla="*/ 33 h 229"/>
                  <a:gd name="T58" fmla="*/ 78 w 208"/>
                  <a:gd name="T59" fmla="*/ 11 h 229"/>
                  <a:gd name="T60" fmla="*/ 67 w 208"/>
                  <a:gd name="T61" fmla="*/ 0 h 229"/>
                  <a:gd name="T62" fmla="*/ 50 w 208"/>
                  <a:gd name="T63" fmla="*/ 17 h 229"/>
                  <a:gd name="T64" fmla="*/ 1 w 208"/>
                  <a:gd name="T65" fmla="*/ 21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8" h="229">
                    <a:moveTo>
                      <a:pt x="1" y="210"/>
                    </a:moveTo>
                    <a:cubicBezTo>
                      <a:pt x="0" y="215"/>
                      <a:pt x="0" y="217"/>
                      <a:pt x="0" y="217"/>
                    </a:cubicBezTo>
                    <a:cubicBezTo>
                      <a:pt x="0" y="225"/>
                      <a:pt x="6" y="229"/>
                      <a:pt x="12" y="229"/>
                    </a:cubicBezTo>
                    <a:cubicBezTo>
                      <a:pt x="24" y="229"/>
                      <a:pt x="27" y="217"/>
                      <a:pt x="29" y="211"/>
                    </a:cubicBezTo>
                    <a:cubicBezTo>
                      <a:pt x="29" y="209"/>
                      <a:pt x="36" y="182"/>
                      <a:pt x="45" y="147"/>
                    </a:cubicBezTo>
                    <a:cubicBezTo>
                      <a:pt x="55" y="155"/>
                      <a:pt x="69" y="157"/>
                      <a:pt x="82" y="157"/>
                    </a:cubicBezTo>
                    <a:cubicBezTo>
                      <a:pt x="112" y="157"/>
                      <a:pt x="131" y="133"/>
                      <a:pt x="132" y="132"/>
                    </a:cubicBezTo>
                    <a:cubicBezTo>
                      <a:pt x="139" y="156"/>
                      <a:pt x="163" y="157"/>
                      <a:pt x="168" y="157"/>
                    </a:cubicBezTo>
                    <a:cubicBezTo>
                      <a:pt x="181" y="157"/>
                      <a:pt x="189" y="150"/>
                      <a:pt x="196" y="139"/>
                    </a:cubicBezTo>
                    <a:cubicBezTo>
                      <a:pt x="203" y="125"/>
                      <a:pt x="208" y="106"/>
                      <a:pt x="208" y="104"/>
                    </a:cubicBezTo>
                    <a:cubicBezTo>
                      <a:pt x="208" y="100"/>
                      <a:pt x="203" y="100"/>
                      <a:pt x="202" y="100"/>
                    </a:cubicBezTo>
                    <a:cubicBezTo>
                      <a:pt x="197" y="100"/>
                      <a:pt x="197" y="101"/>
                      <a:pt x="195" y="110"/>
                    </a:cubicBezTo>
                    <a:cubicBezTo>
                      <a:pt x="190" y="127"/>
                      <a:pt x="184" y="148"/>
                      <a:pt x="169" y="148"/>
                    </a:cubicBezTo>
                    <a:cubicBezTo>
                      <a:pt x="160" y="148"/>
                      <a:pt x="158" y="140"/>
                      <a:pt x="158" y="131"/>
                    </a:cubicBezTo>
                    <a:cubicBezTo>
                      <a:pt x="158" y="125"/>
                      <a:pt x="160" y="112"/>
                      <a:pt x="163" y="103"/>
                    </a:cubicBezTo>
                    <a:cubicBezTo>
                      <a:pt x="165" y="94"/>
                      <a:pt x="169" y="79"/>
                      <a:pt x="170" y="72"/>
                    </a:cubicBezTo>
                    <a:lnTo>
                      <a:pt x="178" y="41"/>
                    </a:lnTo>
                    <a:cubicBezTo>
                      <a:pt x="181" y="32"/>
                      <a:pt x="184" y="17"/>
                      <a:pt x="184" y="15"/>
                    </a:cubicBezTo>
                    <a:cubicBezTo>
                      <a:pt x="184" y="8"/>
                      <a:pt x="179" y="4"/>
                      <a:pt x="173" y="4"/>
                    </a:cubicBezTo>
                    <a:cubicBezTo>
                      <a:pt x="169" y="4"/>
                      <a:pt x="162" y="5"/>
                      <a:pt x="159" y="12"/>
                    </a:cubicBezTo>
                    <a:cubicBezTo>
                      <a:pt x="158" y="14"/>
                      <a:pt x="155" y="25"/>
                      <a:pt x="153" y="32"/>
                    </a:cubicBezTo>
                    <a:lnTo>
                      <a:pt x="146" y="61"/>
                    </a:lnTo>
                    <a:lnTo>
                      <a:pt x="135" y="105"/>
                    </a:lnTo>
                    <a:cubicBezTo>
                      <a:pt x="132" y="114"/>
                      <a:pt x="132" y="114"/>
                      <a:pt x="129" y="119"/>
                    </a:cubicBezTo>
                    <a:cubicBezTo>
                      <a:pt x="119" y="134"/>
                      <a:pt x="103" y="148"/>
                      <a:pt x="83" y="148"/>
                    </a:cubicBezTo>
                    <a:cubicBezTo>
                      <a:pt x="55" y="148"/>
                      <a:pt x="55" y="123"/>
                      <a:pt x="55" y="117"/>
                    </a:cubicBezTo>
                    <a:cubicBezTo>
                      <a:pt x="55" y="108"/>
                      <a:pt x="56" y="103"/>
                      <a:pt x="61" y="84"/>
                    </a:cubicBezTo>
                    <a:cubicBezTo>
                      <a:pt x="64" y="69"/>
                      <a:pt x="65" y="66"/>
                      <a:pt x="68" y="53"/>
                    </a:cubicBezTo>
                    <a:lnTo>
                      <a:pt x="73" y="33"/>
                    </a:lnTo>
                    <a:cubicBezTo>
                      <a:pt x="75" y="26"/>
                      <a:pt x="78" y="13"/>
                      <a:pt x="78" y="11"/>
                    </a:cubicBezTo>
                    <a:cubicBezTo>
                      <a:pt x="78" y="5"/>
                      <a:pt x="74" y="0"/>
                      <a:pt x="67" y="0"/>
                    </a:cubicBezTo>
                    <a:cubicBezTo>
                      <a:pt x="54" y="0"/>
                      <a:pt x="51" y="12"/>
                      <a:pt x="50" y="17"/>
                    </a:cubicBezTo>
                    <a:lnTo>
                      <a:pt x="1" y="2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6" name="Freeform 492"/>
              <p:cNvSpPr>
                <a:spLocks noEditPoints="1"/>
              </p:cNvSpPr>
              <p:nvPr>
                <p:custDataLst>
                  <p:tags r:id="rId116"/>
                </p:custDataLst>
              </p:nvPr>
            </p:nvSpPr>
            <p:spPr bwMode="auto">
              <a:xfrm>
                <a:off x="6180138" y="4516438"/>
                <a:ext cx="100013" cy="168275"/>
              </a:xfrm>
              <a:custGeom>
                <a:avLst/>
                <a:gdLst>
                  <a:gd name="T0" fmla="*/ 82 w 154"/>
                  <a:gd name="T1" fmla="*/ 97 h 253"/>
                  <a:gd name="T2" fmla="*/ 0 w 154"/>
                  <a:gd name="T3" fmla="*/ 192 h 253"/>
                  <a:gd name="T4" fmla="*/ 63 w 154"/>
                  <a:gd name="T5" fmla="*/ 253 h 253"/>
                  <a:gd name="T6" fmla="*/ 138 w 154"/>
                  <a:gd name="T7" fmla="*/ 153 h 253"/>
                  <a:gd name="T8" fmla="*/ 109 w 154"/>
                  <a:gd name="T9" fmla="*/ 87 h 253"/>
                  <a:gd name="T10" fmla="*/ 70 w 154"/>
                  <a:gd name="T11" fmla="*/ 28 h 253"/>
                  <a:gd name="T12" fmla="*/ 89 w 154"/>
                  <a:gd name="T13" fmla="*/ 13 h 253"/>
                  <a:gd name="T14" fmla="*/ 118 w 154"/>
                  <a:gd name="T15" fmla="*/ 23 h 253"/>
                  <a:gd name="T16" fmla="*/ 139 w 154"/>
                  <a:gd name="T17" fmla="*/ 32 h 253"/>
                  <a:gd name="T18" fmla="*/ 154 w 154"/>
                  <a:gd name="T19" fmla="*/ 17 h 253"/>
                  <a:gd name="T20" fmla="*/ 130 w 154"/>
                  <a:gd name="T21" fmla="*/ 4 h 253"/>
                  <a:gd name="T22" fmla="*/ 99 w 154"/>
                  <a:gd name="T23" fmla="*/ 0 h 253"/>
                  <a:gd name="T24" fmla="*/ 58 w 154"/>
                  <a:gd name="T25" fmla="*/ 37 h 253"/>
                  <a:gd name="T26" fmla="*/ 82 w 154"/>
                  <a:gd name="T27" fmla="*/ 97 h 253"/>
                  <a:gd name="T28" fmla="*/ 87 w 154"/>
                  <a:gd name="T29" fmla="*/ 107 h 253"/>
                  <a:gd name="T30" fmla="*/ 110 w 154"/>
                  <a:gd name="T31" fmla="*/ 168 h 253"/>
                  <a:gd name="T32" fmla="*/ 63 w 154"/>
                  <a:gd name="T33" fmla="*/ 243 h 253"/>
                  <a:gd name="T34" fmla="*/ 25 w 154"/>
                  <a:gd name="T35" fmla="*/ 202 h 253"/>
                  <a:gd name="T36" fmla="*/ 87 w 154"/>
                  <a:gd name="T37" fmla="*/ 107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4" h="253">
                    <a:moveTo>
                      <a:pt x="82" y="97"/>
                    </a:moveTo>
                    <a:cubicBezTo>
                      <a:pt x="29" y="111"/>
                      <a:pt x="0" y="156"/>
                      <a:pt x="0" y="192"/>
                    </a:cubicBezTo>
                    <a:cubicBezTo>
                      <a:pt x="0" y="229"/>
                      <a:pt x="28" y="253"/>
                      <a:pt x="63" y="253"/>
                    </a:cubicBezTo>
                    <a:cubicBezTo>
                      <a:pt x="105" y="253"/>
                      <a:pt x="138" y="204"/>
                      <a:pt x="138" y="153"/>
                    </a:cubicBezTo>
                    <a:cubicBezTo>
                      <a:pt x="138" y="119"/>
                      <a:pt x="120" y="99"/>
                      <a:pt x="109" y="87"/>
                    </a:cubicBezTo>
                    <a:cubicBezTo>
                      <a:pt x="96" y="73"/>
                      <a:pt x="70" y="44"/>
                      <a:pt x="70" y="28"/>
                    </a:cubicBezTo>
                    <a:cubicBezTo>
                      <a:pt x="70" y="23"/>
                      <a:pt x="75" y="13"/>
                      <a:pt x="89" y="13"/>
                    </a:cubicBezTo>
                    <a:cubicBezTo>
                      <a:pt x="101" y="13"/>
                      <a:pt x="110" y="19"/>
                      <a:pt x="118" y="23"/>
                    </a:cubicBezTo>
                    <a:cubicBezTo>
                      <a:pt x="121" y="25"/>
                      <a:pt x="134" y="32"/>
                      <a:pt x="139" y="32"/>
                    </a:cubicBezTo>
                    <a:cubicBezTo>
                      <a:pt x="147" y="32"/>
                      <a:pt x="154" y="24"/>
                      <a:pt x="154" y="17"/>
                    </a:cubicBezTo>
                    <a:cubicBezTo>
                      <a:pt x="154" y="9"/>
                      <a:pt x="149" y="8"/>
                      <a:pt x="130" y="4"/>
                    </a:cubicBezTo>
                    <a:cubicBezTo>
                      <a:pt x="126" y="4"/>
                      <a:pt x="110" y="0"/>
                      <a:pt x="99" y="0"/>
                    </a:cubicBezTo>
                    <a:cubicBezTo>
                      <a:pt x="73" y="0"/>
                      <a:pt x="58" y="15"/>
                      <a:pt x="58" y="37"/>
                    </a:cubicBezTo>
                    <a:cubicBezTo>
                      <a:pt x="58" y="55"/>
                      <a:pt x="69" y="76"/>
                      <a:pt x="82" y="97"/>
                    </a:cubicBezTo>
                    <a:close/>
                    <a:moveTo>
                      <a:pt x="87" y="107"/>
                    </a:moveTo>
                    <a:cubicBezTo>
                      <a:pt x="97" y="122"/>
                      <a:pt x="110" y="143"/>
                      <a:pt x="110" y="168"/>
                    </a:cubicBezTo>
                    <a:cubicBezTo>
                      <a:pt x="110" y="196"/>
                      <a:pt x="93" y="243"/>
                      <a:pt x="63" y="243"/>
                    </a:cubicBezTo>
                    <a:cubicBezTo>
                      <a:pt x="44" y="243"/>
                      <a:pt x="25" y="231"/>
                      <a:pt x="25" y="202"/>
                    </a:cubicBezTo>
                    <a:cubicBezTo>
                      <a:pt x="25" y="179"/>
                      <a:pt x="39" y="119"/>
                      <a:pt x="87" y="107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7" name="Freeform 493"/>
              <p:cNvSpPr/>
              <p:nvPr>
                <p:custDataLst>
                  <p:tags r:id="rId117"/>
                </p:custDataLst>
              </p:nvPr>
            </p:nvSpPr>
            <p:spPr bwMode="auto">
              <a:xfrm>
                <a:off x="6307138" y="4471988"/>
                <a:ext cx="82550" cy="109537"/>
              </a:xfrm>
              <a:custGeom>
                <a:avLst/>
                <a:gdLst>
                  <a:gd name="T0" fmla="*/ 124 w 124"/>
                  <a:gd name="T1" fmla="*/ 118 h 166"/>
                  <a:gd name="T2" fmla="*/ 113 w 124"/>
                  <a:gd name="T3" fmla="*/ 118 h 166"/>
                  <a:gd name="T4" fmla="*/ 106 w 124"/>
                  <a:gd name="T5" fmla="*/ 140 h 166"/>
                  <a:gd name="T6" fmla="*/ 79 w 124"/>
                  <a:gd name="T7" fmla="*/ 142 h 166"/>
                  <a:gd name="T8" fmla="*/ 31 w 124"/>
                  <a:gd name="T9" fmla="*/ 142 h 166"/>
                  <a:gd name="T10" fmla="*/ 80 w 124"/>
                  <a:gd name="T11" fmla="*/ 106 h 166"/>
                  <a:gd name="T12" fmla="*/ 124 w 124"/>
                  <a:gd name="T13" fmla="*/ 50 h 166"/>
                  <a:gd name="T14" fmla="*/ 58 w 124"/>
                  <a:gd name="T15" fmla="*/ 0 h 166"/>
                  <a:gd name="T16" fmla="*/ 0 w 124"/>
                  <a:gd name="T17" fmla="*/ 44 h 166"/>
                  <a:gd name="T18" fmla="*/ 14 w 124"/>
                  <a:gd name="T19" fmla="*/ 59 h 166"/>
                  <a:gd name="T20" fmla="*/ 29 w 124"/>
                  <a:gd name="T21" fmla="*/ 44 h 166"/>
                  <a:gd name="T22" fmla="*/ 15 w 124"/>
                  <a:gd name="T23" fmla="*/ 30 h 166"/>
                  <a:gd name="T24" fmla="*/ 53 w 124"/>
                  <a:gd name="T25" fmla="*/ 11 h 166"/>
                  <a:gd name="T26" fmla="*/ 97 w 124"/>
                  <a:gd name="T27" fmla="*/ 50 h 166"/>
                  <a:gd name="T28" fmla="*/ 64 w 124"/>
                  <a:gd name="T29" fmla="*/ 103 h 166"/>
                  <a:gd name="T30" fmla="*/ 3 w 124"/>
                  <a:gd name="T31" fmla="*/ 154 h 166"/>
                  <a:gd name="T32" fmla="*/ 0 w 124"/>
                  <a:gd name="T33" fmla="*/ 158 h 166"/>
                  <a:gd name="T34" fmla="*/ 0 w 124"/>
                  <a:gd name="T35" fmla="*/ 166 h 166"/>
                  <a:gd name="T36" fmla="*/ 115 w 124"/>
                  <a:gd name="T37" fmla="*/ 166 h 166"/>
                  <a:gd name="T38" fmla="*/ 124 w 124"/>
                  <a:gd name="T39" fmla="*/ 11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4" h="166">
                    <a:moveTo>
                      <a:pt x="124" y="118"/>
                    </a:moveTo>
                    <a:lnTo>
                      <a:pt x="113" y="118"/>
                    </a:lnTo>
                    <a:cubicBezTo>
                      <a:pt x="112" y="122"/>
                      <a:pt x="110" y="138"/>
                      <a:pt x="106" y="140"/>
                    </a:cubicBezTo>
                    <a:cubicBezTo>
                      <a:pt x="104" y="142"/>
                      <a:pt x="83" y="142"/>
                      <a:pt x="79" y="142"/>
                    </a:cubicBezTo>
                    <a:lnTo>
                      <a:pt x="31" y="142"/>
                    </a:lnTo>
                    <a:cubicBezTo>
                      <a:pt x="47" y="130"/>
                      <a:pt x="66" y="116"/>
                      <a:pt x="80" y="106"/>
                    </a:cubicBezTo>
                    <a:cubicBezTo>
                      <a:pt x="103" y="90"/>
                      <a:pt x="124" y="76"/>
                      <a:pt x="124" y="50"/>
                    </a:cubicBezTo>
                    <a:cubicBezTo>
                      <a:pt x="124" y="18"/>
                      <a:pt x="94" y="0"/>
                      <a:pt x="58" y="0"/>
                    </a:cubicBezTo>
                    <a:cubicBezTo>
                      <a:pt x="25" y="0"/>
                      <a:pt x="0" y="20"/>
                      <a:pt x="0" y="44"/>
                    </a:cubicBezTo>
                    <a:cubicBezTo>
                      <a:pt x="0" y="57"/>
                      <a:pt x="11" y="59"/>
                      <a:pt x="14" y="59"/>
                    </a:cubicBezTo>
                    <a:cubicBezTo>
                      <a:pt x="21" y="59"/>
                      <a:pt x="29" y="55"/>
                      <a:pt x="29" y="44"/>
                    </a:cubicBezTo>
                    <a:cubicBezTo>
                      <a:pt x="29" y="35"/>
                      <a:pt x="23" y="30"/>
                      <a:pt x="15" y="30"/>
                    </a:cubicBezTo>
                    <a:cubicBezTo>
                      <a:pt x="22" y="19"/>
                      <a:pt x="36" y="11"/>
                      <a:pt x="53" y="11"/>
                    </a:cubicBezTo>
                    <a:cubicBezTo>
                      <a:pt x="77" y="11"/>
                      <a:pt x="97" y="26"/>
                      <a:pt x="97" y="50"/>
                    </a:cubicBezTo>
                    <a:cubicBezTo>
                      <a:pt x="97" y="71"/>
                      <a:pt x="83" y="87"/>
                      <a:pt x="64" y="103"/>
                    </a:cubicBezTo>
                    <a:lnTo>
                      <a:pt x="3" y="154"/>
                    </a:lnTo>
                    <a:cubicBezTo>
                      <a:pt x="0" y="156"/>
                      <a:pt x="0" y="156"/>
                      <a:pt x="0" y="158"/>
                    </a:cubicBezTo>
                    <a:lnTo>
                      <a:pt x="0" y="166"/>
                    </a:lnTo>
                    <a:lnTo>
                      <a:pt x="115" y="166"/>
                    </a:lnTo>
                    <a:lnTo>
                      <a:pt x="124" y="11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9" name="Freeform 495"/>
              <p:cNvSpPr/>
              <p:nvPr>
                <p:custDataLst>
                  <p:tags r:id="rId118"/>
                </p:custDataLst>
              </p:nvPr>
            </p:nvSpPr>
            <p:spPr bwMode="auto">
              <a:xfrm>
                <a:off x="6162676" y="4789488"/>
                <a:ext cx="101600" cy="153987"/>
              </a:xfrm>
              <a:custGeom>
                <a:avLst/>
                <a:gdLst>
                  <a:gd name="T0" fmla="*/ 154 w 154"/>
                  <a:gd name="T1" fmla="*/ 168 h 232"/>
                  <a:gd name="T2" fmla="*/ 143 w 154"/>
                  <a:gd name="T3" fmla="*/ 168 h 232"/>
                  <a:gd name="T4" fmla="*/ 134 w 154"/>
                  <a:gd name="T5" fmla="*/ 200 h 232"/>
                  <a:gd name="T6" fmla="*/ 99 w 154"/>
                  <a:gd name="T7" fmla="*/ 202 h 232"/>
                  <a:gd name="T8" fmla="*/ 35 w 154"/>
                  <a:gd name="T9" fmla="*/ 202 h 232"/>
                  <a:gd name="T10" fmla="*/ 105 w 154"/>
                  <a:gd name="T11" fmla="*/ 144 h 232"/>
                  <a:gd name="T12" fmla="*/ 154 w 154"/>
                  <a:gd name="T13" fmla="*/ 68 h 232"/>
                  <a:gd name="T14" fmla="*/ 73 w 154"/>
                  <a:gd name="T15" fmla="*/ 0 h 232"/>
                  <a:gd name="T16" fmla="*/ 0 w 154"/>
                  <a:gd name="T17" fmla="*/ 63 h 232"/>
                  <a:gd name="T18" fmla="*/ 19 w 154"/>
                  <a:gd name="T19" fmla="*/ 82 h 232"/>
                  <a:gd name="T20" fmla="*/ 37 w 154"/>
                  <a:gd name="T21" fmla="*/ 64 h 232"/>
                  <a:gd name="T22" fmla="*/ 17 w 154"/>
                  <a:gd name="T23" fmla="*/ 45 h 232"/>
                  <a:gd name="T24" fmla="*/ 68 w 154"/>
                  <a:gd name="T25" fmla="*/ 13 h 232"/>
                  <a:gd name="T26" fmla="*/ 121 w 154"/>
                  <a:gd name="T27" fmla="*/ 68 h 232"/>
                  <a:gd name="T28" fmla="*/ 88 w 154"/>
                  <a:gd name="T29" fmla="*/ 135 h 232"/>
                  <a:gd name="T30" fmla="*/ 4 w 154"/>
                  <a:gd name="T31" fmla="*/ 218 h 232"/>
                  <a:gd name="T32" fmla="*/ 0 w 154"/>
                  <a:gd name="T33" fmla="*/ 232 h 232"/>
                  <a:gd name="T34" fmla="*/ 144 w 154"/>
                  <a:gd name="T35" fmla="*/ 232 h 232"/>
                  <a:gd name="T36" fmla="*/ 154 w 154"/>
                  <a:gd name="T37" fmla="*/ 168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4" h="232">
                    <a:moveTo>
                      <a:pt x="154" y="168"/>
                    </a:moveTo>
                    <a:lnTo>
                      <a:pt x="143" y="168"/>
                    </a:lnTo>
                    <a:cubicBezTo>
                      <a:pt x="142" y="176"/>
                      <a:pt x="138" y="197"/>
                      <a:pt x="134" y="200"/>
                    </a:cubicBezTo>
                    <a:cubicBezTo>
                      <a:pt x="131" y="202"/>
                      <a:pt x="104" y="202"/>
                      <a:pt x="99" y="202"/>
                    </a:cubicBezTo>
                    <a:lnTo>
                      <a:pt x="35" y="202"/>
                    </a:lnTo>
                    <a:cubicBezTo>
                      <a:pt x="72" y="170"/>
                      <a:pt x="84" y="160"/>
                      <a:pt x="105" y="144"/>
                    </a:cubicBezTo>
                    <a:cubicBezTo>
                      <a:pt x="130" y="123"/>
                      <a:pt x="154" y="102"/>
                      <a:pt x="154" y="68"/>
                    </a:cubicBezTo>
                    <a:cubicBezTo>
                      <a:pt x="154" y="26"/>
                      <a:pt x="118" y="0"/>
                      <a:pt x="73" y="0"/>
                    </a:cubicBezTo>
                    <a:cubicBezTo>
                      <a:pt x="30" y="0"/>
                      <a:pt x="0" y="31"/>
                      <a:pt x="0" y="63"/>
                    </a:cubicBezTo>
                    <a:cubicBezTo>
                      <a:pt x="0" y="81"/>
                      <a:pt x="15" y="82"/>
                      <a:pt x="19" y="82"/>
                    </a:cubicBezTo>
                    <a:cubicBezTo>
                      <a:pt x="27" y="82"/>
                      <a:pt x="37" y="76"/>
                      <a:pt x="37" y="64"/>
                    </a:cubicBezTo>
                    <a:cubicBezTo>
                      <a:pt x="37" y="58"/>
                      <a:pt x="35" y="45"/>
                      <a:pt x="17" y="45"/>
                    </a:cubicBezTo>
                    <a:cubicBezTo>
                      <a:pt x="28" y="21"/>
                      <a:pt x="51" y="13"/>
                      <a:pt x="68" y="13"/>
                    </a:cubicBezTo>
                    <a:cubicBezTo>
                      <a:pt x="103" y="13"/>
                      <a:pt x="121" y="40"/>
                      <a:pt x="121" y="68"/>
                    </a:cubicBezTo>
                    <a:cubicBezTo>
                      <a:pt x="121" y="99"/>
                      <a:pt x="99" y="123"/>
                      <a:pt x="88" y="135"/>
                    </a:cubicBezTo>
                    <a:lnTo>
                      <a:pt x="4" y="218"/>
                    </a:lnTo>
                    <a:cubicBezTo>
                      <a:pt x="0" y="221"/>
                      <a:pt x="0" y="222"/>
                      <a:pt x="0" y="232"/>
                    </a:cubicBezTo>
                    <a:lnTo>
                      <a:pt x="144" y="232"/>
                    </a:lnTo>
                    <a:lnTo>
                      <a:pt x="154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0" name="Freeform 496"/>
              <p:cNvSpPr/>
              <p:nvPr>
                <p:custDataLst>
                  <p:tags r:id="rId119"/>
                </p:custDataLst>
              </p:nvPr>
            </p:nvSpPr>
            <p:spPr bwMode="auto">
              <a:xfrm>
                <a:off x="6472238" y="4448175"/>
                <a:ext cx="123825" cy="595312"/>
              </a:xfrm>
              <a:custGeom>
                <a:avLst/>
                <a:gdLst>
                  <a:gd name="T0" fmla="*/ 189 w 189"/>
                  <a:gd name="T1" fmla="*/ 449 h 897"/>
                  <a:gd name="T2" fmla="*/ 58 w 189"/>
                  <a:gd name="T3" fmla="*/ 41 h 897"/>
                  <a:gd name="T4" fmla="*/ 20 w 189"/>
                  <a:gd name="T5" fmla="*/ 3 h 897"/>
                  <a:gd name="T6" fmla="*/ 9 w 189"/>
                  <a:gd name="T7" fmla="*/ 0 h 897"/>
                  <a:gd name="T8" fmla="*/ 0 w 189"/>
                  <a:gd name="T9" fmla="*/ 5 h 897"/>
                  <a:gd name="T10" fmla="*/ 3 w 189"/>
                  <a:gd name="T11" fmla="*/ 10 h 897"/>
                  <a:gd name="T12" fmla="*/ 77 w 189"/>
                  <a:gd name="T13" fmla="*/ 110 h 897"/>
                  <a:gd name="T14" fmla="*/ 151 w 189"/>
                  <a:gd name="T15" fmla="*/ 449 h 897"/>
                  <a:gd name="T16" fmla="*/ 2 w 189"/>
                  <a:gd name="T17" fmla="*/ 888 h 897"/>
                  <a:gd name="T18" fmla="*/ 0 w 189"/>
                  <a:gd name="T19" fmla="*/ 892 h 897"/>
                  <a:gd name="T20" fmla="*/ 9 w 189"/>
                  <a:gd name="T21" fmla="*/ 897 h 897"/>
                  <a:gd name="T22" fmla="*/ 21 w 189"/>
                  <a:gd name="T23" fmla="*/ 893 h 897"/>
                  <a:gd name="T24" fmla="*/ 156 w 189"/>
                  <a:gd name="T25" fmla="*/ 678 h 897"/>
                  <a:gd name="T26" fmla="*/ 189 w 189"/>
                  <a:gd name="T27" fmla="*/ 449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9" h="897">
                    <a:moveTo>
                      <a:pt x="189" y="449"/>
                    </a:moveTo>
                    <a:cubicBezTo>
                      <a:pt x="189" y="305"/>
                      <a:pt x="156" y="153"/>
                      <a:pt x="58" y="41"/>
                    </a:cubicBezTo>
                    <a:cubicBezTo>
                      <a:pt x="51" y="33"/>
                      <a:pt x="32" y="14"/>
                      <a:pt x="20" y="3"/>
                    </a:cubicBezTo>
                    <a:cubicBezTo>
                      <a:pt x="17" y="0"/>
                      <a:pt x="16" y="0"/>
                      <a:pt x="9" y="0"/>
                    </a:cubicBezTo>
                    <a:cubicBezTo>
                      <a:pt x="4" y="0"/>
                      <a:pt x="0" y="0"/>
                      <a:pt x="0" y="5"/>
                    </a:cubicBezTo>
                    <a:cubicBezTo>
                      <a:pt x="0" y="7"/>
                      <a:pt x="2" y="9"/>
                      <a:pt x="3" y="10"/>
                    </a:cubicBezTo>
                    <a:cubicBezTo>
                      <a:pt x="20" y="28"/>
                      <a:pt x="47" y="55"/>
                      <a:pt x="77" y="110"/>
                    </a:cubicBezTo>
                    <a:cubicBezTo>
                      <a:pt x="131" y="206"/>
                      <a:pt x="151" y="329"/>
                      <a:pt x="151" y="449"/>
                    </a:cubicBezTo>
                    <a:cubicBezTo>
                      <a:pt x="151" y="665"/>
                      <a:pt x="91" y="797"/>
                      <a:pt x="2" y="888"/>
                    </a:cubicBezTo>
                    <a:cubicBezTo>
                      <a:pt x="1" y="889"/>
                      <a:pt x="0" y="891"/>
                      <a:pt x="0" y="892"/>
                    </a:cubicBezTo>
                    <a:cubicBezTo>
                      <a:pt x="0" y="897"/>
                      <a:pt x="4" y="897"/>
                      <a:pt x="9" y="897"/>
                    </a:cubicBezTo>
                    <a:cubicBezTo>
                      <a:pt x="16" y="897"/>
                      <a:pt x="17" y="897"/>
                      <a:pt x="21" y="893"/>
                    </a:cubicBezTo>
                    <a:cubicBezTo>
                      <a:pt x="69" y="852"/>
                      <a:pt x="122" y="783"/>
                      <a:pt x="156" y="678"/>
                    </a:cubicBezTo>
                    <a:cubicBezTo>
                      <a:pt x="178" y="610"/>
                      <a:pt x="189" y="529"/>
                      <a:pt x="189" y="4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1" name="Freeform 497"/>
              <p:cNvSpPr/>
              <p:nvPr>
                <p:custDataLst>
                  <p:tags r:id="rId120"/>
                </p:custDataLst>
              </p:nvPr>
            </p:nvSpPr>
            <p:spPr bwMode="auto">
              <a:xfrm>
                <a:off x="1517651" y="5224463"/>
                <a:ext cx="119063" cy="227012"/>
              </a:xfrm>
              <a:custGeom>
                <a:avLst/>
                <a:gdLst>
                  <a:gd name="T0" fmla="*/ 144 w 181"/>
                  <a:gd name="T1" fmla="*/ 116 h 341"/>
                  <a:gd name="T2" fmla="*/ 83 w 181"/>
                  <a:gd name="T3" fmla="*/ 116 h 341"/>
                  <a:gd name="T4" fmla="*/ 83 w 181"/>
                  <a:gd name="T5" fmla="*/ 59 h 341"/>
                  <a:gd name="T6" fmla="*/ 111 w 181"/>
                  <a:gd name="T7" fmla="*/ 14 h 341"/>
                  <a:gd name="T8" fmla="*/ 138 w 181"/>
                  <a:gd name="T9" fmla="*/ 34 h 341"/>
                  <a:gd name="T10" fmla="*/ 160 w 181"/>
                  <a:gd name="T11" fmla="*/ 52 h 341"/>
                  <a:gd name="T12" fmla="*/ 181 w 181"/>
                  <a:gd name="T13" fmla="*/ 31 h 341"/>
                  <a:gd name="T14" fmla="*/ 129 w 181"/>
                  <a:gd name="T15" fmla="*/ 0 h 341"/>
                  <a:gd name="T16" fmla="*/ 59 w 181"/>
                  <a:gd name="T17" fmla="*/ 37 h 341"/>
                  <a:gd name="T18" fmla="*/ 41 w 181"/>
                  <a:gd name="T19" fmla="*/ 116 h 341"/>
                  <a:gd name="T20" fmla="*/ 0 w 181"/>
                  <a:gd name="T21" fmla="*/ 116 h 341"/>
                  <a:gd name="T22" fmla="*/ 0 w 181"/>
                  <a:gd name="T23" fmla="*/ 132 h 341"/>
                  <a:gd name="T24" fmla="*/ 41 w 181"/>
                  <a:gd name="T25" fmla="*/ 132 h 341"/>
                  <a:gd name="T26" fmla="*/ 41 w 181"/>
                  <a:gd name="T27" fmla="*/ 289 h 341"/>
                  <a:gd name="T28" fmla="*/ 0 w 181"/>
                  <a:gd name="T29" fmla="*/ 333 h 341"/>
                  <a:gd name="T30" fmla="*/ 0 w 181"/>
                  <a:gd name="T31" fmla="*/ 341 h 341"/>
                  <a:gd name="T32" fmla="*/ 130 w 181"/>
                  <a:gd name="T33" fmla="*/ 341 h 341"/>
                  <a:gd name="T34" fmla="*/ 130 w 181"/>
                  <a:gd name="T35" fmla="*/ 333 h 341"/>
                  <a:gd name="T36" fmla="*/ 83 w 181"/>
                  <a:gd name="T37" fmla="*/ 289 h 341"/>
                  <a:gd name="T38" fmla="*/ 83 w 181"/>
                  <a:gd name="T39" fmla="*/ 132 h 341"/>
                  <a:gd name="T40" fmla="*/ 144 w 181"/>
                  <a:gd name="T41" fmla="*/ 132 h 341"/>
                  <a:gd name="T42" fmla="*/ 144 w 181"/>
                  <a:gd name="T43" fmla="*/ 11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1" h="341">
                    <a:moveTo>
                      <a:pt x="144" y="116"/>
                    </a:moveTo>
                    <a:lnTo>
                      <a:pt x="83" y="116"/>
                    </a:lnTo>
                    <a:lnTo>
                      <a:pt x="83" y="59"/>
                    </a:lnTo>
                    <a:cubicBezTo>
                      <a:pt x="83" y="30"/>
                      <a:pt x="92" y="14"/>
                      <a:pt x="111" y="14"/>
                    </a:cubicBezTo>
                    <a:cubicBezTo>
                      <a:pt x="122" y="14"/>
                      <a:pt x="129" y="19"/>
                      <a:pt x="138" y="34"/>
                    </a:cubicBezTo>
                    <a:cubicBezTo>
                      <a:pt x="146" y="47"/>
                      <a:pt x="152" y="52"/>
                      <a:pt x="160" y="52"/>
                    </a:cubicBezTo>
                    <a:cubicBezTo>
                      <a:pt x="172" y="52"/>
                      <a:pt x="181" y="43"/>
                      <a:pt x="181" y="31"/>
                    </a:cubicBezTo>
                    <a:cubicBezTo>
                      <a:pt x="181" y="13"/>
                      <a:pt x="159" y="0"/>
                      <a:pt x="129" y="0"/>
                    </a:cubicBezTo>
                    <a:cubicBezTo>
                      <a:pt x="98" y="0"/>
                      <a:pt x="72" y="14"/>
                      <a:pt x="59" y="37"/>
                    </a:cubicBezTo>
                    <a:cubicBezTo>
                      <a:pt x="46" y="59"/>
                      <a:pt x="42" y="77"/>
                      <a:pt x="41" y="116"/>
                    </a:cubicBezTo>
                    <a:lnTo>
                      <a:pt x="0" y="116"/>
                    </a:lnTo>
                    <a:lnTo>
                      <a:pt x="0" y="132"/>
                    </a:lnTo>
                    <a:lnTo>
                      <a:pt x="41" y="132"/>
                    </a:lnTo>
                    <a:lnTo>
                      <a:pt x="41" y="289"/>
                    </a:lnTo>
                    <a:cubicBezTo>
                      <a:pt x="41" y="325"/>
                      <a:pt x="36" y="331"/>
                      <a:pt x="0" y="333"/>
                    </a:cubicBezTo>
                    <a:lnTo>
                      <a:pt x="0" y="341"/>
                    </a:lnTo>
                    <a:lnTo>
                      <a:pt x="130" y="341"/>
                    </a:lnTo>
                    <a:lnTo>
                      <a:pt x="130" y="333"/>
                    </a:lnTo>
                    <a:cubicBezTo>
                      <a:pt x="89" y="332"/>
                      <a:pt x="83" y="326"/>
                      <a:pt x="83" y="289"/>
                    </a:cubicBezTo>
                    <a:lnTo>
                      <a:pt x="83" y="132"/>
                    </a:lnTo>
                    <a:lnTo>
                      <a:pt x="144" y="132"/>
                    </a:lnTo>
                    <a:lnTo>
                      <a:pt x="144" y="11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2" name="Freeform 498"/>
              <p:cNvSpPr>
                <a:spLocks noEditPoints="1"/>
              </p:cNvSpPr>
              <p:nvPr>
                <p:custDataLst>
                  <p:tags r:id="rId121"/>
                </p:custDataLst>
              </p:nvPr>
            </p:nvSpPr>
            <p:spPr bwMode="auto">
              <a:xfrm>
                <a:off x="1630363" y="5299075"/>
                <a:ext cx="144463" cy="155575"/>
              </a:xfrm>
              <a:custGeom>
                <a:avLst/>
                <a:gdLst>
                  <a:gd name="T0" fmla="*/ 111 w 220"/>
                  <a:gd name="T1" fmla="*/ 0 h 235"/>
                  <a:gd name="T2" fmla="*/ 0 w 220"/>
                  <a:gd name="T3" fmla="*/ 117 h 235"/>
                  <a:gd name="T4" fmla="*/ 110 w 220"/>
                  <a:gd name="T5" fmla="*/ 235 h 235"/>
                  <a:gd name="T6" fmla="*/ 220 w 220"/>
                  <a:gd name="T7" fmla="*/ 113 h 235"/>
                  <a:gd name="T8" fmla="*/ 111 w 220"/>
                  <a:gd name="T9" fmla="*/ 0 h 235"/>
                  <a:gd name="T10" fmla="*/ 104 w 220"/>
                  <a:gd name="T11" fmla="*/ 14 h 235"/>
                  <a:gd name="T12" fmla="*/ 175 w 220"/>
                  <a:gd name="T13" fmla="*/ 131 h 235"/>
                  <a:gd name="T14" fmla="*/ 116 w 220"/>
                  <a:gd name="T15" fmla="*/ 221 h 235"/>
                  <a:gd name="T16" fmla="*/ 67 w 220"/>
                  <a:gd name="T17" fmla="*/ 189 h 235"/>
                  <a:gd name="T18" fmla="*/ 45 w 220"/>
                  <a:gd name="T19" fmla="*/ 93 h 235"/>
                  <a:gd name="T20" fmla="*/ 104 w 220"/>
                  <a:gd name="T21" fmla="*/ 1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235">
                    <a:moveTo>
                      <a:pt x="111" y="0"/>
                    </a:moveTo>
                    <a:cubicBezTo>
                      <a:pt x="46" y="0"/>
                      <a:pt x="0" y="48"/>
                      <a:pt x="0" y="117"/>
                    </a:cubicBezTo>
                    <a:cubicBezTo>
                      <a:pt x="0" y="184"/>
                      <a:pt x="47" y="235"/>
                      <a:pt x="110" y="235"/>
                    </a:cubicBezTo>
                    <a:cubicBezTo>
                      <a:pt x="172" y="235"/>
                      <a:pt x="220" y="182"/>
                      <a:pt x="220" y="113"/>
                    </a:cubicBezTo>
                    <a:cubicBezTo>
                      <a:pt x="220" y="48"/>
                      <a:pt x="174" y="0"/>
                      <a:pt x="111" y="0"/>
                    </a:cubicBezTo>
                    <a:close/>
                    <a:moveTo>
                      <a:pt x="104" y="14"/>
                    </a:moveTo>
                    <a:cubicBezTo>
                      <a:pt x="146" y="14"/>
                      <a:pt x="175" y="62"/>
                      <a:pt x="175" y="131"/>
                    </a:cubicBezTo>
                    <a:cubicBezTo>
                      <a:pt x="175" y="187"/>
                      <a:pt x="153" y="221"/>
                      <a:pt x="116" y="221"/>
                    </a:cubicBezTo>
                    <a:cubicBezTo>
                      <a:pt x="96" y="221"/>
                      <a:pt x="78" y="209"/>
                      <a:pt x="67" y="189"/>
                    </a:cubicBezTo>
                    <a:cubicBezTo>
                      <a:pt x="53" y="163"/>
                      <a:pt x="45" y="128"/>
                      <a:pt x="45" y="93"/>
                    </a:cubicBezTo>
                    <a:cubicBezTo>
                      <a:pt x="45" y="45"/>
                      <a:pt x="69" y="14"/>
                      <a:pt x="104" y="1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3" name="Freeform 499"/>
              <p:cNvSpPr/>
              <p:nvPr>
                <p:custDataLst>
                  <p:tags r:id="rId122"/>
                </p:custDataLst>
              </p:nvPr>
            </p:nvSpPr>
            <p:spPr bwMode="auto">
              <a:xfrm>
                <a:off x="1785938" y="5299075"/>
                <a:ext cx="107950" cy="152400"/>
              </a:xfrm>
              <a:custGeom>
                <a:avLst/>
                <a:gdLst>
                  <a:gd name="T0" fmla="*/ 1 w 165"/>
                  <a:gd name="T1" fmla="*/ 35 h 230"/>
                  <a:gd name="T2" fmla="*/ 19 w 165"/>
                  <a:gd name="T3" fmla="*/ 33 h 230"/>
                  <a:gd name="T4" fmla="*/ 36 w 165"/>
                  <a:gd name="T5" fmla="*/ 63 h 230"/>
                  <a:gd name="T6" fmla="*/ 36 w 165"/>
                  <a:gd name="T7" fmla="*/ 188 h 230"/>
                  <a:gd name="T8" fmla="*/ 0 w 165"/>
                  <a:gd name="T9" fmla="*/ 222 h 230"/>
                  <a:gd name="T10" fmla="*/ 0 w 165"/>
                  <a:gd name="T11" fmla="*/ 230 h 230"/>
                  <a:gd name="T12" fmla="*/ 120 w 165"/>
                  <a:gd name="T13" fmla="*/ 230 h 230"/>
                  <a:gd name="T14" fmla="*/ 120 w 165"/>
                  <a:gd name="T15" fmla="*/ 222 h 230"/>
                  <a:gd name="T16" fmla="*/ 78 w 165"/>
                  <a:gd name="T17" fmla="*/ 185 h 230"/>
                  <a:gd name="T18" fmla="*/ 78 w 165"/>
                  <a:gd name="T19" fmla="*/ 73 h 230"/>
                  <a:gd name="T20" fmla="*/ 113 w 165"/>
                  <a:gd name="T21" fmla="*/ 32 h 230"/>
                  <a:gd name="T22" fmla="*/ 126 w 165"/>
                  <a:gd name="T23" fmla="*/ 39 h 230"/>
                  <a:gd name="T24" fmla="*/ 146 w 165"/>
                  <a:gd name="T25" fmla="*/ 49 h 230"/>
                  <a:gd name="T26" fmla="*/ 165 w 165"/>
                  <a:gd name="T27" fmla="*/ 27 h 230"/>
                  <a:gd name="T28" fmla="*/ 138 w 165"/>
                  <a:gd name="T29" fmla="*/ 0 h 230"/>
                  <a:gd name="T30" fmla="*/ 78 w 165"/>
                  <a:gd name="T31" fmla="*/ 47 h 230"/>
                  <a:gd name="T32" fmla="*/ 78 w 165"/>
                  <a:gd name="T33" fmla="*/ 1 h 230"/>
                  <a:gd name="T34" fmla="*/ 75 w 165"/>
                  <a:gd name="T35" fmla="*/ 0 h 230"/>
                  <a:gd name="T36" fmla="*/ 1 w 165"/>
                  <a:gd name="T37" fmla="*/ 27 h 230"/>
                  <a:gd name="T38" fmla="*/ 1 w 165"/>
                  <a:gd name="T39" fmla="*/ 3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230">
                    <a:moveTo>
                      <a:pt x="1" y="35"/>
                    </a:moveTo>
                    <a:cubicBezTo>
                      <a:pt x="8" y="34"/>
                      <a:pt x="13" y="33"/>
                      <a:pt x="19" y="33"/>
                    </a:cubicBezTo>
                    <a:cubicBezTo>
                      <a:pt x="31" y="33"/>
                      <a:pt x="36" y="41"/>
                      <a:pt x="36" y="63"/>
                    </a:cubicBezTo>
                    <a:lnTo>
                      <a:pt x="36" y="188"/>
                    </a:lnTo>
                    <a:cubicBezTo>
                      <a:pt x="36" y="213"/>
                      <a:pt x="32" y="216"/>
                      <a:pt x="0" y="222"/>
                    </a:cubicBezTo>
                    <a:lnTo>
                      <a:pt x="0" y="230"/>
                    </a:lnTo>
                    <a:lnTo>
                      <a:pt x="120" y="230"/>
                    </a:lnTo>
                    <a:lnTo>
                      <a:pt x="120" y="222"/>
                    </a:lnTo>
                    <a:cubicBezTo>
                      <a:pt x="86" y="221"/>
                      <a:pt x="78" y="213"/>
                      <a:pt x="78" y="185"/>
                    </a:cubicBezTo>
                    <a:lnTo>
                      <a:pt x="78" y="73"/>
                    </a:lnTo>
                    <a:cubicBezTo>
                      <a:pt x="78" y="57"/>
                      <a:pt x="99" y="32"/>
                      <a:pt x="113" y="32"/>
                    </a:cubicBezTo>
                    <a:cubicBezTo>
                      <a:pt x="116" y="32"/>
                      <a:pt x="120" y="34"/>
                      <a:pt x="126" y="39"/>
                    </a:cubicBezTo>
                    <a:cubicBezTo>
                      <a:pt x="134" y="46"/>
                      <a:pt x="139" y="49"/>
                      <a:pt x="146" y="49"/>
                    </a:cubicBezTo>
                    <a:cubicBezTo>
                      <a:pt x="158" y="49"/>
                      <a:pt x="165" y="41"/>
                      <a:pt x="165" y="27"/>
                    </a:cubicBezTo>
                    <a:cubicBezTo>
                      <a:pt x="165" y="10"/>
                      <a:pt x="155" y="0"/>
                      <a:pt x="138" y="0"/>
                    </a:cubicBezTo>
                    <a:cubicBezTo>
                      <a:pt x="117" y="0"/>
                      <a:pt x="102" y="12"/>
                      <a:pt x="78" y="47"/>
                    </a:cubicBezTo>
                    <a:lnTo>
                      <a:pt x="78" y="1"/>
                    </a:lnTo>
                    <a:lnTo>
                      <a:pt x="75" y="0"/>
                    </a:lnTo>
                    <a:cubicBezTo>
                      <a:pt x="49" y="11"/>
                      <a:pt x="31" y="18"/>
                      <a:pt x="1" y="27"/>
                    </a:cubicBezTo>
                    <a:lnTo>
                      <a:pt x="1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4" name="Freeform 500"/>
              <p:cNvSpPr/>
              <p:nvPr>
                <p:custDataLst>
                  <p:tags r:id="rId123"/>
                </p:custDataLst>
              </p:nvPr>
            </p:nvSpPr>
            <p:spPr bwMode="auto">
              <a:xfrm>
                <a:off x="1982788" y="5245100"/>
                <a:ext cx="100013" cy="209550"/>
              </a:xfrm>
              <a:custGeom>
                <a:avLst/>
                <a:gdLst>
                  <a:gd name="T0" fmla="*/ 91 w 153"/>
                  <a:gd name="T1" fmla="*/ 112 h 317"/>
                  <a:gd name="T2" fmla="*/ 138 w 153"/>
                  <a:gd name="T3" fmla="*/ 112 h 317"/>
                  <a:gd name="T4" fmla="*/ 153 w 153"/>
                  <a:gd name="T5" fmla="*/ 102 h 317"/>
                  <a:gd name="T6" fmla="*/ 139 w 153"/>
                  <a:gd name="T7" fmla="*/ 97 h 317"/>
                  <a:gd name="T8" fmla="*/ 95 w 153"/>
                  <a:gd name="T9" fmla="*/ 97 h 317"/>
                  <a:gd name="T10" fmla="*/ 116 w 153"/>
                  <a:gd name="T11" fmla="*/ 13 h 317"/>
                  <a:gd name="T12" fmla="*/ 101 w 153"/>
                  <a:gd name="T13" fmla="*/ 0 h 317"/>
                  <a:gd name="T14" fmla="*/ 81 w 153"/>
                  <a:gd name="T15" fmla="*/ 18 h 317"/>
                  <a:gd name="T16" fmla="*/ 62 w 153"/>
                  <a:gd name="T17" fmla="*/ 97 h 317"/>
                  <a:gd name="T18" fmla="*/ 15 w 153"/>
                  <a:gd name="T19" fmla="*/ 97 h 317"/>
                  <a:gd name="T20" fmla="*/ 0 w 153"/>
                  <a:gd name="T21" fmla="*/ 106 h 317"/>
                  <a:gd name="T22" fmla="*/ 14 w 153"/>
                  <a:gd name="T23" fmla="*/ 112 h 317"/>
                  <a:gd name="T24" fmla="*/ 58 w 153"/>
                  <a:gd name="T25" fmla="*/ 112 h 317"/>
                  <a:gd name="T26" fmla="*/ 20 w 153"/>
                  <a:gd name="T27" fmla="*/ 271 h 317"/>
                  <a:gd name="T28" fmla="*/ 66 w 153"/>
                  <a:gd name="T29" fmla="*/ 317 h 317"/>
                  <a:gd name="T30" fmla="*/ 145 w 153"/>
                  <a:gd name="T31" fmla="*/ 241 h 317"/>
                  <a:gd name="T32" fmla="*/ 139 w 153"/>
                  <a:gd name="T33" fmla="*/ 236 h 317"/>
                  <a:gd name="T34" fmla="*/ 132 w 153"/>
                  <a:gd name="T35" fmla="*/ 243 h 317"/>
                  <a:gd name="T36" fmla="*/ 67 w 153"/>
                  <a:gd name="T37" fmla="*/ 306 h 317"/>
                  <a:gd name="T38" fmla="*/ 51 w 153"/>
                  <a:gd name="T39" fmla="*/ 283 h 317"/>
                  <a:gd name="T40" fmla="*/ 54 w 153"/>
                  <a:gd name="T41" fmla="*/ 259 h 317"/>
                  <a:gd name="T42" fmla="*/ 91 w 153"/>
                  <a:gd name="T43" fmla="*/ 112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3" h="317">
                    <a:moveTo>
                      <a:pt x="91" y="112"/>
                    </a:moveTo>
                    <a:lnTo>
                      <a:pt x="138" y="112"/>
                    </a:lnTo>
                    <a:cubicBezTo>
                      <a:pt x="148" y="112"/>
                      <a:pt x="153" y="112"/>
                      <a:pt x="153" y="102"/>
                    </a:cubicBezTo>
                    <a:cubicBezTo>
                      <a:pt x="153" y="97"/>
                      <a:pt x="148" y="97"/>
                      <a:pt x="139" y="97"/>
                    </a:cubicBezTo>
                    <a:lnTo>
                      <a:pt x="95" y="97"/>
                    </a:lnTo>
                    <a:cubicBezTo>
                      <a:pt x="113" y="26"/>
                      <a:pt x="116" y="16"/>
                      <a:pt x="116" y="13"/>
                    </a:cubicBezTo>
                    <a:cubicBezTo>
                      <a:pt x="116" y="5"/>
                      <a:pt x="110" y="0"/>
                      <a:pt x="101" y="0"/>
                    </a:cubicBezTo>
                    <a:cubicBezTo>
                      <a:pt x="100" y="0"/>
                      <a:pt x="86" y="0"/>
                      <a:pt x="81" y="18"/>
                    </a:cubicBezTo>
                    <a:lnTo>
                      <a:pt x="62" y="97"/>
                    </a:lnTo>
                    <a:lnTo>
                      <a:pt x="15" y="97"/>
                    </a:lnTo>
                    <a:cubicBezTo>
                      <a:pt x="5" y="97"/>
                      <a:pt x="0" y="97"/>
                      <a:pt x="0" y="106"/>
                    </a:cubicBezTo>
                    <a:cubicBezTo>
                      <a:pt x="0" y="112"/>
                      <a:pt x="4" y="112"/>
                      <a:pt x="14" y="112"/>
                    </a:cubicBezTo>
                    <a:lnTo>
                      <a:pt x="58" y="112"/>
                    </a:lnTo>
                    <a:cubicBezTo>
                      <a:pt x="22" y="254"/>
                      <a:pt x="20" y="262"/>
                      <a:pt x="20" y="271"/>
                    </a:cubicBezTo>
                    <a:cubicBezTo>
                      <a:pt x="20" y="298"/>
                      <a:pt x="39" y="317"/>
                      <a:pt x="66" y="317"/>
                    </a:cubicBezTo>
                    <a:cubicBezTo>
                      <a:pt x="117" y="317"/>
                      <a:pt x="145" y="244"/>
                      <a:pt x="145" y="241"/>
                    </a:cubicBezTo>
                    <a:cubicBezTo>
                      <a:pt x="145" y="236"/>
                      <a:pt x="141" y="236"/>
                      <a:pt x="139" y="236"/>
                    </a:cubicBezTo>
                    <a:cubicBezTo>
                      <a:pt x="135" y="236"/>
                      <a:pt x="134" y="237"/>
                      <a:pt x="132" y="243"/>
                    </a:cubicBezTo>
                    <a:cubicBezTo>
                      <a:pt x="110" y="294"/>
                      <a:pt x="84" y="306"/>
                      <a:pt x="67" y="306"/>
                    </a:cubicBezTo>
                    <a:cubicBezTo>
                      <a:pt x="56" y="306"/>
                      <a:pt x="51" y="300"/>
                      <a:pt x="51" y="283"/>
                    </a:cubicBezTo>
                    <a:cubicBezTo>
                      <a:pt x="51" y="271"/>
                      <a:pt x="52" y="268"/>
                      <a:pt x="54" y="259"/>
                    </a:cubicBezTo>
                    <a:lnTo>
                      <a:pt x="91" y="11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5" name="Freeform 501"/>
              <p:cNvSpPr>
                <a:spLocks noEditPoints="1"/>
              </p:cNvSpPr>
              <p:nvPr>
                <p:custDataLst>
                  <p:tags r:id="rId124"/>
                </p:custDataLst>
              </p:nvPr>
            </p:nvSpPr>
            <p:spPr bwMode="auto">
              <a:xfrm>
                <a:off x="2211388" y="5240338"/>
                <a:ext cx="200025" cy="255587"/>
              </a:xfrm>
              <a:custGeom>
                <a:avLst/>
                <a:gdLst>
                  <a:gd name="T0" fmla="*/ 295 w 305"/>
                  <a:gd name="T1" fmla="*/ 155 h 385"/>
                  <a:gd name="T2" fmla="*/ 305 w 305"/>
                  <a:gd name="T3" fmla="*/ 144 h 385"/>
                  <a:gd name="T4" fmla="*/ 295 w 305"/>
                  <a:gd name="T5" fmla="*/ 133 h 385"/>
                  <a:gd name="T6" fmla="*/ 20 w 305"/>
                  <a:gd name="T7" fmla="*/ 3 h 385"/>
                  <a:gd name="T8" fmla="*/ 10 w 305"/>
                  <a:gd name="T9" fmla="*/ 0 h 385"/>
                  <a:gd name="T10" fmla="*/ 0 w 305"/>
                  <a:gd name="T11" fmla="*/ 10 h 385"/>
                  <a:gd name="T12" fmla="*/ 10 w 305"/>
                  <a:gd name="T13" fmla="*/ 21 h 385"/>
                  <a:gd name="T14" fmla="*/ 271 w 305"/>
                  <a:gd name="T15" fmla="*/ 144 h 385"/>
                  <a:gd name="T16" fmla="*/ 11 w 305"/>
                  <a:gd name="T17" fmla="*/ 267 h 385"/>
                  <a:gd name="T18" fmla="*/ 0 w 305"/>
                  <a:gd name="T19" fmla="*/ 278 h 385"/>
                  <a:gd name="T20" fmla="*/ 10 w 305"/>
                  <a:gd name="T21" fmla="*/ 288 h 385"/>
                  <a:gd name="T22" fmla="*/ 19 w 305"/>
                  <a:gd name="T23" fmla="*/ 285 h 385"/>
                  <a:gd name="T24" fmla="*/ 295 w 305"/>
                  <a:gd name="T25" fmla="*/ 155 h 385"/>
                  <a:gd name="T26" fmla="*/ 287 w 305"/>
                  <a:gd name="T27" fmla="*/ 385 h 385"/>
                  <a:gd name="T28" fmla="*/ 305 w 305"/>
                  <a:gd name="T29" fmla="*/ 375 h 385"/>
                  <a:gd name="T30" fmla="*/ 287 w 305"/>
                  <a:gd name="T31" fmla="*/ 365 h 385"/>
                  <a:gd name="T32" fmla="*/ 18 w 305"/>
                  <a:gd name="T33" fmla="*/ 365 h 385"/>
                  <a:gd name="T34" fmla="*/ 0 w 305"/>
                  <a:gd name="T35" fmla="*/ 375 h 385"/>
                  <a:gd name="T36" fmla="*/ 18 w 305"/>
                  <a:gd name="T37" fmla="*/ 385 h 385"/>
                  <a:gd name="T38" fmla="*/ 287 w 305"/>
                  <a:gd name="T3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5" h="385">
                    <a:moveTo>
                      <a:pt x="295" y="155"/>
                    </a:moveTo>
                    <a:cubicBezTo>
                      <a:pt x="302" y="152"/>
                      <a:pt x="305" y="149"/>
                      <a:pt x="305" y="144"/>
                    </a:cubicBezTo>
                    <a:cubicBezTo>
                      <a:pt x="305" y="139"/>
                      <a:pt x="303" y="136"/>
                      <a:pt x="295" y="133"/>
                    </a:cubicBezTo>
                    <a:lnTo>
                      <a:pt x="20" y="3"/>
                    </a:lnTo>
                    <a:cubicBezTo>
                      <a:pt x="13" y="0"/>
                      <a:pt x="11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18"/>
                      <a:pt x="10" y="21"/>
                    </a:cubicBezTo>
                    <a:lnTo>
                      <a:pt x="271" y="144"/>
                    </a:lnTo>
                    <a:lnTo>
                      <a:pt x="11" y="267"/>
                    </a:lnTo>
                    <a:cubicBezTo>
                      <a:pt x="1" y="271"/>
                      <a:pt x="0" y="275"/>
                      <a:pt x="0" y="278"/>
                    </a:cubicBezTo>
                    <a:cubicBezTo>
                      <a:pt x="0" y="284"/>
                      <a:pt x="5" y="288"/>
                      <a:pt x="10" y="288"/>
                    </a:cubicBezTo>
                    <a:cubicBezTo>
                      <a:pt x="12" y="288"/>
                      <a:pt x="13" y="288"/>
                      <a:pt x="19" y="285"/>
                    </a:cubicBezTo>
                    <a:lnTo>
                      <a:pt x="295" y="155"/>
                    </a:lnTo>
                    <a:close/>
                    <a:moveTo>
                      <a:pt x="287" y="385"/>
                    </a:moveTo>
                    <a:cubicBezTo>
                      <a:pt x="296" y="385"/>
                      <a:pt x="305" y="385"/>
                      <a:pt x="305" y="375"/>
                    </a:cubicBezTo>
                    <a:cubicBezTo>
                      <a:pt x="305" y="365"/>
                      <a:pt x="294" y="365"/>
                      <a:pt x="287" y="365"/>
                    </a:cubicBezTo>
                    <a:lnTo>
                      <a:pt x="18" y="365"/>
                    </a:lnTo>
                    <a:cubicBezTo>
                      <a:pt x="11" y="365"/>
                      <a:pt x="0" y="365"/>
                      <a:pt x="0" y="375"/>
                    </a:cubicBezTo>
                    <a:cubicBezTo>
                      <a:pt x="0" y="385"/>
                      <a:pt x="9" y="385"/>
                      <a:pt x="18" y="385"/>
                    </a:cubicBezTo>
                    <a:lnTo>
                      <a:pt x="287" y="38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6" name="Freeform 502"/>
              <p:cNvSpPr/>
              <p:nvPr>
                <p:custDataLst>
                  <p:tags r:id="rId125"/>
                </p:custDataLst>
              </p:nvPr>
            </p:nvSpPr>
            <p:spPr bwMode="auto">
              <a:xfrm>
                <a:off x="2546351" y="5230813"/>
                <a:ext cx="130175" cy="220662"/>
              </a:xfrm>
              <a:custGeom>
                <a:avLst/>
                <a:gdLst>
                  <a:gd name="T0" fmla="*/ 38 w 199"/>
                  <a:gd name="T1" fmla="*/ 293 h 332"/>
                  <a:gd name="T2" fmla="*/ 91 w 199"/>
                  <a:gd name="T3" fmla="*/ 242 h 332"/>
                  <a:gd name="T4" fmla="*/ 199 w 199"/>
                  <a:gd name="T5" fmla="*/ 96 h 332"/>
                  <a:gd name="T6" fmla="*/ 93 w 199"/>
                  <a:gd name="T7" fmla="*/ 0 h 332"/>
                  <a:gd name="T8" fmla="*/ 0 w 199"/>
                  <a:gd name="T9" fmla="*/ 90 h 332"/>
                  <a:gd name="T10" fmla="*/ 26 w 199"/>
                  <a:gd name="T11" fmla="*/ 118 h 332"/>
                  <a:gd name="T12" fmla="*/ 52 w 199"/>
                  <a:gd name="T13" fmla="*/ 91 h 332"/>
                  <a:gd name="T14" fmla="*/ 26 w 199"/>
                  <a:gd name="T15" fmla="*/ 66 h 332"/>
                  <a:gd name="T16" fmla="*/ 19 w 199"/>
                  <a:gd name="T17" fmla="*/ 66 h 332"/>
                  <a:gd name="T18" fmla="*/ 86 w 199"/>
                  <a:gd name="T19" fmla="*/ 15 h 332"/>
                  <a:gd name="T20" fmla="*/ 153 w 199"/>
                  <a:gd name="T21" fmla="*/ 96 h 332"/>
                  <a:gd name="T22" fmla="*/ 101 w 199"/>
                  <a:gd name="T23" fmla="*/ 207 h 332"/>
                  <a:gd name="T24" fmla="*/ 5 w 199"/>
                  <a:gd name="T25" fmla="*/ 313 h 332"/>
                  <a:gd name="T26" fmla="*/ 0 w 199"/>
                  <a:gd name="T27" fmla="*/ 332 h 332"/>
                  <a:gd name="T28" fmla="*/ 185 w 199"/>
                  <a:gd name="T29" fmla="*/ 332 h 332"/>
                  <a:gd name="T30" fmla="*/ 199 w 199"/>
                  <a:gd name="T31" fmla="*/ 245 h 332"/>
                  <a:gd name="T32" fmla="*/ 186 w 199"/>
                  <a:gd name="T33" fmla="*/ 245 h 332"/>
                  <a:gd name="T34" fmla="*/ 175 w 199"/>
                  <a:gd name="T35" fmla="*/ 289 h 332"/>
                  <a:gd name="T36" fmla="*/ 128 w 199"/>
                  <a:gd name="T37" fmla="*/ 293 h 332"/>
                  <a:gd name="T38" fmla="*/ 38 w 199"/>
                  <a:gd name="T39" fmla="*/ 29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9" h="332">
                    <a:moveTo>
                      <a:pt x="38" y="293"/>
                    </a:moveTo>
                    <a:lnTo>
                      <a:pt x="91" y="242"/>
                    </a:lnTo>
                    <a:cubicBezTo>
                      <a:pt x="169" y="173"/>
                      <a:pt x="199" y="146"/>
                      <a:pt x="199" y="96"/>
                    </a:cubicBezTo>
                    <a:cubicBezTo>
                      <a:pt x="199" y="40"/>
                      <a:pt x="154" y="0"/>
                      <a:pt x="93" y="0"/>
                    </a:cubicBezTo>
                    <a:cubicBezTo>
                      <a:pt x="36" y="0"/>
                      <a:pt x="0" y="46"/>
                      <a:pt x="0" y="90"/>
                    </a:cubicBezTo>
                    <a:cubicBezTo>
                      <a:pt x="0" y="118"/>
                      <a:pt x="25" y="118"/>
                      <a:pt x="26" y="118"/>
                    </a:cubicBezTo>
                    <a:cubicBezTo>
                      <a:pt x="34" y="118"/>
                      <a:pt x="52" y="112"/>
                      <a:pt x="52" y="91"/>
                    </a:cubicBezTo>
                    <a:cubicBezTo>
                      <a:pt x="52" y="78"/>
                      <a:pt x="43" y="66"/>
                      <a:pt x="26" y="66"/>
                    </a:cubicBezTo>
                    <a:cubicBezTo>
                      <a:pt x="22" y="66"/>
                      <a:pt x="21" y="66"/>
                      <a:pt x="19" y="66"/>
                    </a:cubicBezTo>
                    <a:cubicBezTo>
                      <a:pt x="30" y="34"/>
                      <a:pt x="57" y="15"/>
                      <a:pt x="86" y="15"/>
                    </a:cubicBezTo>
                    <a:cubicBezTo>
                      <a:pt x="132" y="15"/>
                      <a:pt x="153" y="56"/>
                      <a:pt x="153" y="96"/>
                    </a:cubicBezTo>
                    <a:cubicBezTo>
                      <a:pt x="153" y="136"/>
                      <a:pt x="128" y="176"/>
                      <a:pt x="101" y="207"/>
                    </a:cubicBezTo>
                    <a:lnTo>
                      <a:pt x="5" y="313"/>
                    </a:lnTo>
                    <a:cubicBezTo>
                      <a:pt x="0" y="319"/>
                      <a:pt x="0" y="320"/>
                      <a:pt x="0" y="332"/>
                    </a:cubicBezTo>
                    <a:lnTo>
                      <a:pt x="185" y="332"/>
                    </a:lnTo>
                    <a:lnTo>
                      <a:pt x="199" y="245"/>
                    </a:lnTo>
                    <a:lnTo>
                      <a:pt x="186" y="245"/>
                    </a:lnTo>
                    <a:cubicBezTo>
                      <a:pt x="184" y="260"/>
                      <a:pt x="180" y="282"/>
                      <a:pt x="175" y="289"/>
                    </a:cubicBezTo>
                    <a:cubicBezTo>
                      <a:pt x="172" y="293"/>
                      <a:pt x="139" y="293"/>
                      <a:pt x="128" y="293"/>
                    </a:cubicBezTo>
                    <a:lnTo>
                      <a:pt x="38" y="29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7" name="Freeform 503"/>
              <p:cNvSpPr>
                <a:spLocks noEditPoints="1"/>
              </p:cNvSpPr>
              <p:nvPr>
                <p:custDataLst>
                  <p:tags r:id="rId126"/>
                </p:custDataLst>
              </p:nvPr>
            </p:nvSpPr>
            <p:spPr bwMode="auto">
              <a:xfrm>
                <a:off x="2708276" y="5305425"/>
                <a:ext cx="125413" cy="149225"/>
              </a:xfrm>
              <a:custGeom>
                <a:avLst/>
                <a:gdLst>
                  <a:gd name="T0" fmla="*/ 70 w 191"/>
                  <a:gd name="T1" fmla="*/ 106 h 226"/>
                  <a:gd name="T2" fmla="*/ 146 w 191"/>
                  <a:gd name="T3" fmla="*/ 94 h 226"/>
                  <a:gd name="T4" fmla="*/ 184 w 191"/>
                  <a:gd name="T5" fmla="*/ 43 h 226"/>
                  <a:gd name="T6" fmla="*/ 130 w 191"/>
                  <a:gd name="T7" fmla="*/ 0 h 226"/>
                  <a:gd name="T8" fmla="*/ 0 w 191"/>
                  <a:gd name="T9" fmla="*/ 136 h 226"/>
                  <a:gd name="T10" fmla="*/ 78 w 191"/>
                  <a:gd name="T11" fmla="*/ 226 h 226"/>
                  <a:gd name="T12" fmla="*/ 191 w 191"/>
                  <a:gd name="T13" fmla="*/ 167 h 226"/>
                  <a:gd name="T14" fmla="*/ 185 w 191"/>
                  <a:gd name="T15" fmla="*/ 161 h 226"/>
                  <a:gd name="T16" fmla="*/ 179 w 191"/>
                  <a:gd name="T17" fmla="*/ 166 h 226"/>
                  <a:gd name="T18" fmla="*/ 79 w 191"/>
                  <a:gd name="T19" fmla="*/ 215 h 226"/>
                  <a:gd name="T20" fmla="*/ 36 w 191"/>
                  <a:gd name="T21" fmla="*/ 157 h 226"/>
                  <a:gd name="T22" fmla="*/ 44 w 191"/>
                  <a:gd name="T23" fmla="*/ 106 h 226"/>
                  <a:gd name="T24" fmla="*/ 70 w 191"/>
                  <a:gd name="T25" fmla="*/ 106 h 226"/>
                  <a:gd name="T26" fmla="*/ 47 w 191"/>
                  <a:gd name="T27" fmla="*/ 95 h 226"/>
                  <a:gd name="T28" fmla="*/ 130 w 191"/>
                  <a:gd name="T29" fmla="*/ 11 h 226"/>
                  <a:gd name="T30" fmla="*/ 167 w 191"/>
                  <a:gd name="T31" fmla="*/ 43 h 226"/>
                  <a:gd name="T32" fmla="*/ 67 w 191"/>
                  <a:gd name="T33" fmla="*/ 95 h 226"/>
                  <a:gd name="T34" fmla="*/ 47 w 191"/>
                  <a:gd name="T35" fmla="*/ 9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1" h="226">
                    <a:moveTo>
                      <a:pt x="70" y="106"/>
                    </a:moveTo>
                    <a:cubicBezTo>
                      <a:pt x="84" y="106"/>
                      <a:pt x="121" y="105"/>
                      <a:pt x="146" y="94"/>
                    </a:cubicBezTo>
                    <a:cubicBezTo>
                      <a:pt x="181" y="79"/>
                      <a:pt x="184" y="50"/>
                      <a:pt x="184" y="43"/>
                    </a:cubicBezTo>
                    <a:cubicBezTo>
                      <a:pt x="184" y="21"/>
                      <a:pt x="165" y="0"/>
                      <a:pt x="130" y="0"/>
                    </a:cubicBezTo>
                    <a:cubicBezTo>
                      <a:pt x="75" y="0"/>
                      <a:pt x="0" y="49"/>
                      <a:pt x="0" y="136"/>
                    </a:cubicBezTo>
                    <a:cubicBezTo>
                      <a:pt x="0" y="187"/>
                      <a:pt x="29" y="226"/>
                      <a:pt x="78" y="226"/>
                    </a:cubicBezTo>
                    <a:cubicBezTo>
                      <a:pt x="149" y="226"/>
                      <a:pt x="191" y="173"/>
                      <a:pt x="191" y="167"/>
                    </a:cubicBezTo>
                    <a:cubicBezTo>
                      <a:pt x="191" y="164"/>
                      <a:pt x="188" y="161"/>
                      <a:pt x="185" y="161"/>
                    </a:cubicBezTo>
                    <a:cubicBezTo>
                      <a:pt x="183" y="161"/>
                      <a:pt x="182" y="162"/>
                      <a:pt x="179" y="166"/>
                    </a:cubicBezTo>
                    <a:cubicBezTo>
                      <a:pt x="139" y="215"/>
                      <a:pt x="85" y="215"/>
                      <a:pt x="79" y="215"/>
                    </a:cubicBezTo>
                    <a:cubicBezTo>
                      <a:pt x="40" y="215"/>
                      <a:pt x="36" y="173"/>
                      <a:pt x="36" y="157"/>
                    </a:cubicBezTo>
                    <a:cubicBezTo>
                      <a:pt x="36" y="152"/>
                      <a:pt x="36" y="136"/>
                      <a:pt x="44" y="106"/>
                    </a:cubicBezTo>
                    <a:lnTo>
                      <a:pt x="70" y="106"/>
                    </a:lnTo>
                    <a:close/>
                    <a:moveTo>
                      <a:pt x="47" y="95"/>
                    </a:moveTo>
                    <a:cubicBezTo>
                      <a:pt x="66" y="19"/>
                      <a:pt x="117" y="11"/>
                      <a:pt x="130" y="11"/>
                    </a:cubicBezTo>
                    <a:cubicBezTo>
                      <a:pt x="154" y="11"/>
                      <a:pt x="167" y="26"/>
                      <a:pt x="167" y="43"/>
                    </a:cubicBezTo>
                    <a:cubicBezTo>
                      <a:pt x="167" y="95"/>
                      <a:pt x="87" y="95"/>
                      <a:pt x="67" y="95"/>
                    </a:cubicBezTo>
                    <a:lnTo>
                      <a:pt x="47" y="9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8" name="Freeform 504"/>
              <p:cNvSpPr/>
              <p:nvPr>
                <p:custDataLst>
                  <p:tags r:id="rId127"/>
                </p:custDataLst>
              </p:nvPr>
            </p:nvSpPr>
            <p:spPr bwMode="auto">
              <a:xfrm>
                <a:off x="2855913" y="5305425"/>
                <a:ext cx="176213" cy="217487"/>
              </a:xfrm>
              <a:custGeom>
                <a:avLst/>
                <a:gdLst>
                  <a:gd name="T0" fmla="*/ 100 w 270"/>
                  <a:gd name="T1" fmla="*/ 46 h 329"/>
                  <a:gd name="T2" fmla="*/ 107 w 270"/>
                  <a:gd name="T3" fmla="*/ 14 h 329"/>
                  <a:gd name="T4" fmla="*/ 93 w 270"/>
                  <a:gd name="T5" fmla="*/ 0 h 329"/>
                  <a:gd name="T6" fmla="*/ 73 w 270"/>
                  <a:gd name="T7" fmla="*/ 18 h 329"/>
                  <a:gd name="T8" fmla="*/ 1 w 270"/>
                  <a:gd name="T9" fmla="*/ 307 h 329"/>
                  <a:gd name="T10" fmla="*/ 0 w 270"/>
                  <a:gd name="T11" fmla="*/ 315 h 329"/>
                  <a:gd name="T12" fmla="*/ 14 w 270"/>
                  <a:gd name="T13" fmla="*/ 329 h 329"/>
                  <a:gd name="T14" fmla="*/ 31 w 270"/>
                  <a:gd name="T15" fmla="*/ 318 h 329"/>
                  <a:gd name="T16" fmla="*/ 58 w 270"/>
                  <a:gd name="T17" fmla="*/ 211 h 329"/>
                  <a:gd name="T18" fmla="*/ 107 w 270"/>
                  <a:gd name="T19" fmla="*/ 226 h 329"/>
                  <a:gd name="T20" fmla="*/ 173 w 270"/>
                  <a:gd name="T21" fmla="*/ 190 h 329"/>
                  <a:gd name="T22" fmla="*/ 218 w 270"/>
                  <a:gd name="T23" fmla="*/ 226 h 329"/>
                  <a:gd name="T24" fmla="*/ 255 w 270"/>
                  <a:gd name="T25" fmla="*/ 199 h 329"/>
                  <a:gd name="T26" fmla="*/ 270 w 270"/>
                  <a:gd name="T27" fmla="*/ 150 h 329"/>
                  <a:gd name="T28" fmla="*/ 264 w 270"/>
                  <a:gd name="T29" fmla="*/ 145 h 329"/>
                  <a:gd name="T30" fmla="*/ 257 w 270"/>
                  <a:gd name="T31" fmla="*/ 153 h 329"/>
                  <a:gd name="T32" fmla="*/ 219 w 270"/>
                  <a:gd name="T33" fmla="*/ 215 h 329"/>
                  <a:gd name="T34" fmla="*/ 204 w 270"/>
                  <a:gd name="T35" fmla="*/ 192 h 329"/>
                  <a:gd name="T36" fmla="*/ 214 w 270"/>
                  <a:gd name="T37" fmla="*/ 141 h 329"/>
                  <a:gd name="T38" fmla="*/ 228 w 270"/>
                  <a:gd name="T39" fmla="*/ 87 h 329"/>
                  <a:gd name="T40" fmla="*/ 236 w 270"/>
                  <a:gd name="T41" fmla="*/ 53 h 329"/>
                  <a:gd name="T42" fmla="*/ 244 w 270"/>
                  <a:gd name="T43" fmla="*/ 19 h 329"/>
                  <a:gd name="T44" fmla="*/ 229 w 270"/>
                  <a:gd name="T45" fmla="*/ 6 h 329"/>
                  <a:gd name="T46" fmla="*/ 210 w 270"/>
                  <a:gd name="T47" fmla="*/ 23 h 329"/>
                  <a:gd name="T48" fmla="*/ 187 w 270"/>
                  <a:gd name="T49" fmla="*/ 117 h 329"/>
                  <a:gd name="T50" fmla="*/ 174 w 270"/>
                  <a:gd name="T51" fmla="*/ 167 h 329"/>
                  <a:gd name="T52" fmla="*/ 109 w 270"/>
                  <a:gd name="T53" fmla="*/ 215 h 329"/>
                  <a:gd name="T54" fmla="*/ 72 w 270"/>
                  <a:gd name="T55" fmla="*/ 172 h 329"/>
                  <a:gd name="T56" fmla="*/ 79 w 270"/>
                  <a:gd name="T57" fmla="*/ 130 h 329"/>
                  <a:gd name="T58" fmla="*/ 100 w 270"/>
                  <a:gd name="T59" fmla="*/ 46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0" h="329">
                    <a:moveTo>
                      <a:pt x="100" y="46"/>
                    </a:moveTo>
                    <a:cubicBezTo>
                      <a:pt x="102" y="35"/>
                      <a:pt x="107" y="16"/>
                      <a:pt x="107" y="14"/>
                    </a:cubicBezTo>
                    <a:cubicBezTo>
                      <a:pt x="107" y="5"/>
                      <a:pt x="101" y="0"/>
                      <a:pt x="93" y="0"/>
                    </a:cubicBezTo>
                    <a:cubicBezTo>
                      <a:pt x="91" y="0"/>
                      <a:pt x="77" y="1"/>
                      <a:pt x="73" y="18"/>
                    </a:cubicBezTo>
                    <a:lnTo>
                      <a:pt x="1" y="307"/>
                    </a:lnTo>
                    <a:cubicBezTo>
                      <a:pt x="0" y="313"/>
                      <a:pt x="0" y="314"/>
                      <a:pt x="0" y="315"/>
                    </a:cubicBezTo>
                    <a:cubicBezTo>
                      <a:pt x="0" y="323"/>
                      <a:pt x="5" y="329"/>
                      <a:pt x="14" y="329"/>
                    </a:cubicBezTo>
                    <a:cubicBezTo>
                      <a:pt x="24" y="329"/>
                      <a:pt x="30" y="320"/>
                      <a:pt x="31" y="318"/>
                    </a:cubicBezTo>
                    <a:cubicBezTo>
                      <a:pt x="33" y="314"/>
                      <a:pt x="39" y="288"/>
                      <a:pt x="58" y="211"/>
                    </a:cubicBezTo>
                    <a:cubicBezTo>
                      <a:pt x="74" y="224"/>
                      <a:pt x="97" y="226"/>
                      <a:pt x="107" y="226"/>
                    </a:cubicBezTo>
                    <a:cubicBezTo>
                      <a:pt x="142" y="226"/>
                      <a:pt x="161" y="204"/>
                      <a:pt x="173" y="190"/>
                    </a:cubicBezTo>
                    <a:cubicBezTo>
                      <a:pt x="178" y="212"/>
                      <a:pt x="196" y="226"/>
                      <a:pt x="218" y="226"/>
                    </a:cubicBezTo>
                    <a:cubicBezTo>
                      <a:pt x="235" y="226"/>
                      <a:pt x="247" y="215"/>
                      <a:pt x="255" y="199"/>
                    </a:cubicBezTo>
                    <a:cubicBezTo>
                      <a:pt x="263" y="181"/>
                      <a:pt x="270" y="151"/>
                      <a:pt x="270" y="150"/>
                    </a:cubicBezTo>
                    <a:cubicBezTo>
                      <a:pt x="270" y="145"/>
                      <a:pt x="265" y="145"/>
                      <a:pt x="264" y="145"/>
                    </a:cubicBezTo>
                    <a:cubicBezTo>
                      <a:pt x="259" y="145"/>
                      <a:pt x="258" y="147"/>
                      <a:pt x="257" y="153"/>
                    </a:cubicBezTo>
                    <a:cubicBezTo>
                      <a:pt x="248" y="186"/>
                      <a:pt x="239" y="215"/>
                      <a:pt x="219" y="215"/>
                    </a:cubicBezTo>
                    <a:cubicBezTo>
                      <a:pt x="206" y="215"/>
                      <a:pt x="204" y="202"/>
                      <a:pt x="204" y="192"/>
                    </a:cubicBezTo>
                    <a:cubicBezTo>
                      <a:pt x="204" y="181"/>
                      <a:pt x="210" y="158"/>
                      <a:pt x="214" y="141"/>
                    </a:cubicBezTo>
                    <a:lnTo>
                      <a:pt x="228" y="87"/>
                    </a:lnTo>
                    <a:cubicBezTo>
                      <a:pt x="229" y="79"/>
                      <a:pt x="234" y="60"/>
                      <a:pt x="236" y="53"/>
                    </a:cubicBezTo>
                    <a:cubicBezTo>
                      <a:pt x="239" y="41"/>
                      <a:pt x="244" y="22"/>
                      <a:pt x="244" y="19"/>
                    </a:cubicBezTo>
                    <a:cubicBezTo>
                      <a:pt x="244" y="10"/>
                      <a:pt x="237" y="6"/>
                      <a:pt x="229" y="6"/>
                    </a:cubicBezTo>
                    <a:cubicBezTo>
                      <a:pt x="227" y="6"/>
                      <a:pt x="214" y="6"/>
                      <a:pt x="210" y="23"/>
                    </a:cubicBezTo>
                    <a:lnTo>
                      <a:pt x="187" y="117"/>
                    </a:lnTo>
                    <a:cubicBezTo>
                      <a:pt x="181" y="142"/>
                      <a:pt x="175" y="162"/>
                      <a:pt x="174" y="167"/>
                    </a:cubicBezTo>
                    <a:cubicBezTo>
                      <a:pt x="173" y="170"/>
                      <a:pt x="149" y="215"/>
                      <a:pt x="109" y="215"/>
                    </a:cubicBezTo>
                    <a:cubicBezTo>
                      <a:pt x="84" y="215"/>
                      <a:pt x="72" y="199"/>
                      <a:pt x="72" y="172"/>
                    </a:cubicBezTo>
                    <a:cubicBezTo>
                      <a:pt x="72" y="157"/>
                      <a:pt x="75" y="144"/>
                      <a:pt x="79" y="130"/>
                    </a:cubicBezTo>
                    <a:lnTo>
                      <a:pt x="100" y="4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9" name="Freeform 505"/>
              <p:cNvSpPr/>
              <p:nvPr>
                <p:custDataLst>
                  <p:tags r:id="rId128"/>
                </p:custDataLst>
              </p:nvPr>
            </p:nvSpPr>
            <p:spPr bwMode="auto">
              <a:xfrm>
                <a:off x="3060701" y="5418138"/>
                <a:ext cx="46038" cy="79375"/>
              </a:xfrm>
              <a:custGeom>
                <a:avLst/>
                <a:gdLst>
                  <a:gd name="T0" fmla="*/ 13 w 69"/>
                  <a:gd name="T1" fmla="*/ 121 h 121"/>
                  <a:gd name="T2" fmla="*/ 69 w 69"/>
                  <a:gd name="T3" fmla="*/ 44 h 121"/>
                  <a:gd name="T4" fmla="*/ 29 w 69"/>
                  <a:gd name="T5" fmla="*/ 0 h 121"/>
                  <a:gd name="T6" fmla="*/ 0 w 69"/>
                  <a:gd name="T7" fmla="*/ 28 h 121"/>
                  <a:gd name="T8" fmla="*/ 29 w 69"/>
                  <a:gd name="T9" fmla="*/ 54 h 121"/>
                  <a:gd name="T10" fmla="*/ 39 w 69"/>
                  <a:gd name="T11" fmla="*/ 53 h 121"/>
                  <a:gd name="T12" fmla="*/ 43 w 69"/>
                  <a:gd name="T13" fmla="*/ 52 h 121"/>
                  <a:gd name="T14" fmla="*/ 50 w 69"/>
                  <a:gd name="T15" fmla="*/ 59 h 121"/>
                  <a:gd name="T16" fmla="*/ 9 w 69"/>
                  <a:gd name="T17" fmla="*/ 112 h 121"/>
                  <a:gd name="T18" fmla="*/ 13 w 69"/>
                  <a:gd name="T1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121">
                    <a:moveTo>
                      <a:pt x="13" y="121"/>
                    </a:moveTo>
                    <a:cubicBezTo>
                      <a:pt x="47" y="105"/>
                      <a:pt x="69" y="74"/>
                      <a:pt x="69" y="44"/>
                    </a:cubicBezTo>
                    <a:cubicBezTo>
                      <a:pt x="69" y="19"/>
                      <a:pt x="52" y="0"/>
                      <a:pt x="29" y="0"/>
                    </a:cubicBezTo>
                    <a:cubicBezTo>
                      <a:pt x="12" y="0"/>
                      <a:pt x="0" y="11"/>
                      <a:pt x="0" y="28"/>
                    </a:cubicBezTo>
                    <a:cubicBezTo>
                      <a:pt x="0" y="44"/>
                      <a:pt x="11" y="54"/>
                      <a:pt x="29" y="54"/>
                    </a:cubicBezTo>
                    <a:cubicBezTo>
                      <a:pt x="32" y="54"/>
                      <a:pt x="36" y="53"/>
                      <a:pt x="39" y="53"/>
                    </a:cubicBezTo>
                    <a:cubicBezTo>
                      <a:pt x="42" y="52"/>
                      <a:pt x="42" y="52"/>
                      <a:pt x="43" y="52"/>
                    </a:cubicBezTo>
                    <a:cubicBezTo>
                      <a:pt x="47" y="52"/>
                      <a:pt x="50" y="55"/>
                      <a:pt x="50" y="59"/>
                    </a:cubicBezTo>
                    <a:cubicBezTo>
                      <a:pt x="50" y="75"/>
                      <a:pt x="36" y="93"/>
                      <a:pt x="9" y="112"/>
                    </a:cubicBezTo>
                    <a:lnTo>
                      <a:pt x="13" y="12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0" name="Freeform 506"/>
              <p:cNvSpPr>
                <a:spLocks noEditPoints="1"/>
              </p:cNvSpPr>
              <p:nvPr>
                <p:custDataLst>
                  <p:tags r:id="rId129"/>
                </p:custDataLst>
              </p:nvPr>
            </p:nvSpPr>
            <p:spPr bwMode="auto">
              <a:xfrm>
                <a:off x="2171701" y="5621338"/>
                <a:ext cx="190500" cy="227012"/>
              </a:xfrm>
              <a:custGeom>
                <a:avLst/>
                <a:gdLst>
                  <a:gd name="T0" fmla="*/ 123 w 291"/>
                  <a:gd name="T1" fmla="*/ 188 h 342"/>
                  <a:gd name="T2" fmla="*/ 136 w 291"/>
                  <a:gd name="T3" fmla="*/ 188 h 342"/>
                  <a:gd name="T4" fmla="*/ 153 w 291"/>
                  <a:gd name="T5" fmla="*/ 188 h 342"/>
                  <a:gd name="T6" fmla="*/ 291 w 291"/>
                  <a:gd name="T7" fmla="*/ 94 h 342"/>
                  <a:gd name="T8" fmla="*/ 163 w 291"/>
                  <a:gd name="T9" fmla="*/ 0 h 342"/>
                  <a:gd name="T10" fmla="*/ 17 w 291"/>
                  <a:gd name="T11" fmla="*/ 0 h 342"/>
                  <a:gd name="T12" fmla="*/ 0 w 291"/>
                  <a:gd name="T13" fmla="*/ 9 h 342"/>
                  <a:gd name="T14" fmla="*/ 14 w 291"/>
                  <a:gd name="T15" fmla="*/ 17 h 342"/>
                  <a:gd name="T16" fmla="*/ 42 w 291"/>
                  <a:gd name="T17" fmla="*/ 46 h 342"/>
                  <a:gd name="T18" fmla="*/ 42 w 291"/>
                  <a:gd name="T19" fmla="*/ 296 h 342"/>
                  <a:gd name="T20" fmla="*/ 14 w 291"/>
                  <a:gd name="T21" fmla="*/ 324 h 342"/>
                  <a:gd name="T22" fmla="*/ 0 w 291"/>
                  <a:gd name="T23" fmla="*/ 333 h 342"/>
                  <a:gd name="T24" fmla="*/ 17 w 291"/>
                  <a:gd name="T25" fmla="*/ 342 h 342"/>
                  <a:gd name="T26" fmla="*/ 151 w 291"/>
                  <a:gd name="T27" fmla="*/ 342 h 342"/>
                  <a:gd name="T28" fmla="*/ 167 w 291"/>
                  <a:gd name="T29" fmla="*/ 333 h 342"/>
                  <a:gd name="T30" fmla="*/ 153 w 291"/>
                  <a:gd name="T31" fmla="*/ 324 h 342"/>
                  <a:gd name="T32" fmla="*/ 123 w 291"/>
                  <a:gd name="T33" fmla="*/ 296 h 342"/>
                  <a:gd name="T34" fmla="*/ 123 w 291"/>
                  <a:gd name="T35" fmla="*/ 188 h 342"/>
                  <a:gd name="T36" fmla="*/ 205 w 291"/>
                  <a:gd name="T37" fmla="*/ 166 h 342"/>
                  <a:gd name="T38" fmla="*/ 223 w 291"/>
                  <a:gd name="T39" fmla="*/ 93 h 342"/>
                  <a:gd name="T40" fmla="*/ 207 w 291"/>
                  <a:gd name="T41" fmla="*/ 22 h 342"/>
                  <a:gd name="T42" fmla="*/ 274 w 291"/>
                  <a:gd name="T43" fmla="*/ 94 h 342"/>
                  <a:gd name="T44" fmla="*/ 205 w 291"/>
                  <a:gd name="T45" fmla="*/ 166 h 342"/>
                  <a:gd name="T46" fmla="*/ 123 w 291"/>
                  <a:gd name="T47" fmla="*/ 44 h 342"/>
                  <a:gd name="T48" fmla="*/ 153 w 291"/>
                  <a:gd name="T49" fmla="*/ 17 h 342"/>
                  <a:gd name="T50" fmla="*/ 205 w 291"/>
                  <a:gd name="T51" fmla="*/ 93 h 342"/>
                  <a:gd name="T52" fmla="*/ 148 w 291"/>
                  <a:gd name="T53" fmla="*/ 170 h 342"/>
                  <a:gd name="T54" fmla="*/ 123 w 291"/>
                  <a:gd name="T55" fmla="*/ 170 h 342"/>
                  <a:gd name="T56" fmla="*/ 123 w 291"/>
                  <a:gd name="T57" fmla="*/ 44 h 342"/>
                  <a:gd name="T58" fmla="*/ 55 w 291"/>
                  <a:gd name="T59" fmla="*/ 324 h 342"/>
                  <a:gd name="T60" fmla="*/ 59 w 291"/>
                  <a:gd name="T61" fmla="*/ 297 h 342"/>
                  <a:gd name="T62" fmla="*/ 59 w 291"/>
                  <a:gd name="T63" fmla="*/ 45 h 342"/>
                  <a:gd name="T64" fmla="*/ 55 w 291"/>
                  <a:gd name="T65" fmla="*/ 17 h 342"/>
                  <a:gd name="T66" fmla="*/ 112 w 291"/>
                  <a:gd name="T67" fmla="*/ 17 h 342"/>
                  <a:gd name="T68" fmla="*/ 106 w 291"/>
                  <a:gd name="T69" fmla="*/ 43 h 342"/>
                  <a:gd name="T70" fmla="*/ 106 w 291"/>
                  <a:gd name="T71" fmla="*/ 297 h 342"/>
                  <a:gd name="T72" fmla="*/ 110 w 291"/>
                  <a:gd name="T73" fmla="*/ 324 h 342"/>
                  <a:gd name="T74" fmla="*/ 55 w 291"/>
                  <a:gd name="T75" fmla="*/ 324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1" h="342">
                    <a:moveTo>
                      <a:pt x="123" y="188"/>
                    </a:moveTo>
                    <a:cubicBezTo>
                      <a:pt x="125" y="188"/>
                      <a:pt x="135" y="188"/>
                      <a:pt x="136" y="188"/>
                    </a:cubicBezTo>
                    <a:lnTo>
                      <a:pt x="153" y="188"/>
                    </a:lnTo>
                    <a:cubicBezTo>
                      <a:pt x="255" y="188"/>
                      <a:pt x="291" y="141"/>
                      <a:pt x="291" y="94"/>
                    </a:cubicBezTo>
                    <a:cubicBezTo>
                      <a:pt x="291" y="23"/>
                      <a:pt x="227" y="0"/>
                      <a:pt x="163" y="0"/>
                    </a:cubicBezTo>
                    <a:lnTo>
                      <a:pt x="17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7"/>
                      <a:pt x="10" y="17"/>
                      <a:pt x="14" y="17"/>
                    </a:cubicBezTo>
                    <a:cubicBezTo>
                      <a:pt x="40" y="17"/>
                      <a:pt x="42" y="21"/>
                      <a:pt x="42" y="46"/>
                    </a:cubicBezTo>
                    <a:lnTo>
                      <a:pt x="42" y="296"/>
                    </a:lnTo>
                    <a:cubicBezTo>
                      <a:pt x="42" y="320"/>
                      <a:pt x="40" y="324"/>
                      <a:pt x="14" y="324"/>
                    </a:cubicBezTo>
                    <a:cubicBezTo>
                      <a:pt x="9" y="324"/>
                      <a:pt x="0" y="324"/>
                      <a:pt x="0" y="333"/>
                    </a:cubicBezTo>
                    <a:cubicBezTo>
                      <a:pt x="0" y="342"/>
                      <a:pt x="8" y="342"/>
                      <a:pt x="17" y="342"/>
                    </a:cubicBezTo>
                    <a:lnTo>
                      <a:pt x="151" y="342"/>
                    </a:lnTo>
                    <a:cubicBezTo>
                      <a:pt x="160" y="342"/>
                      <a:pt x="167" y="342"/>
                      <a:pt x="167" y="333"/>
                    </a:cubicBezTo>
                    <a:cubicBezTo>
                      <a:pt x="167" y="324"/>
                      <a:pt x="159" y="324"/>
                      <a:pt x="153" y="324"/>
                    </a:cubicBezTo>
                    <a:cubicBezTo>
                      <a:pt x="125" y="324"/>
                      <a:pt x="123" y="320"/>
                      <a:pt x="123" y="296"/>
                    </a:cubicBezTo>
                    <a:lnTo>
                      <a:pt x="123" y="188"/>
                    </a:lnTo>
                    <a:close/>
                    <a:moveTo>
                      <a:pt x="205" y="166"/>
                    </a:moveTo>
                    <a:cubicBezTo>
                      <a:pt x="221" y="145"/>
                      <a:pt x="223" y="113"/>
                      <a:pt x="223" y="93"/>
                    </a:cubicBezTo>
                    <a:cubicBezTo>
                      <a:pt x="223" y="67"/>
                      <a:pt x="220" y="40"/>
                      <a:pt x="207" y="22"/>
                    </a:cubicBezTo>
                    <a:cubicBezTo>
                      <a:pt x="235" y="28"/>
                      <a:pt x="274" y="43"/>
                      <a:pt x="274" y="94"/>
                    </a:cubicBezTo>
                    <a:cubicBezTo>
                      <a:pt x="274" y="129"/>
                      <a:pt x="251" y="154"/>
                      <a:pt x="205" y="166"/>
                    </a:cubicBezTo>
                    <a:close/>
                    <a:moveTo>
                      <a:pt x="123" y="44"/>
                    </a:moveTo>
                    <a:cubicBezTo>
                      <a:pt x="123" y="34"/>
                      <a:pt x="123" y="17"/>
                      <a:pt x="153" y="17"/>
                    </a:cubicBezTo>
                    <a:cubicBezTo>
                      <a:pt x="189" y="17"/>
                      <a:pt x="205" y="31"/>
                      <a:pt x="205" y="93"/>
                    </a:cubicBezTo>
                    <a:cubicBezTo>
                      <a:pt x="205" y="165"/>
                      <a:pt x="179" y="170"/>
                      <a:pt x="148" y="170"/>
                    </a:cubicBezTo>
                    <a:lnTo>
                      <a:pt x="123" y="170"/>
                    </a:lnTo>
                    <a:lnTo>
                      <a:pt x="123" y="44"/>
                    </a:lnTo>
                    <a:close/>
                    <a:moveTo>
                      <a:pt x="55" y="324"/>
                    </a:moveTo>
                    <a:cubicBezTo>
                      <a:pt x="59" y="315"/>
                      <a:pt x="59" y="303"/>
                      <a:pt x="59" y="297"/>
                    </a:cubicBezTo>
                    <a:lnTo>
                      <a:pt x="59" y="45"/>
                    </a:lnTo>
                    <a:cubicBezTo>
                      <a:pt x="59" y="38"/>
                      <a:pt x="59" y="26"/>
                      <a:pt x="55" y="17"/>
                    </a:cubicBezTo>
                    <a:lnTo>
                      <a:pt x="112" y="17"/>
                    </a:lnTo>
                    <a:cubicBezTo>
                      <a:pt x="106" y="25"/>
                      <a:pt x="106" y="35"/>
                      <a:pt x="106" y="43"/>
                    </a:cubicBezTo>
                    <a:lnTo>
                      <a:pt x="106" y="297"/>
                    </a:lnTo>
                    <a:cubicBezTo>
                      <a:pt x="106" y="302"/>
                      <a:pt x="106" y="315"/>
                      <a:pt x="110" y="324"/>
                    </a:cubicBezTo>
                    <a:lnTo>
                      <a:pt x="55" y="32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1" name="Freeform 507"/>
              <p:cNvSpPr/>
              <p:nvPr>
                <p:custDataLst>
                  <p:tags r:id="rId130"/>
                </p:custDataLst>
              </p:nvPr>
            </p:nvSpPr>
            <p:spPr bwMode="auto">
              <a:xfrm>
                <a:off x="2398713" y="5600700"/>
                <a:ext cx="76200" cy="330200"/>
              </a:xfrm>
              <a:custGeom>
                <a:avLst/>
                <a:gdLst>
                  <a:gd name="T0" fmla="*/ 116 w 116"/>
                  <a:gd name="T1" fmla="*/ 493 h 498"/>
                  <a:gd name="T2" fmla="*/ 107 w 116"/>
                  <a:gd name="T3" fmla="*/ 482 h 498"/>
                  <a:gd name="T4" fmla="*/ 29 w 116"/>
                  <a:gd name="T5" fmla="*/ 249 h 498"/>
                  <a:gd name="T6" fmla="*/ 109 w 116"/>
                  <a:gd name="T7" fmla="*/ 13 h 498"/>
                  <a:gd name="T8" fmla="*/ 116 w 116"/>
                  <a:gd name="T9" fmla="*/ 5 h 498"/>
                  <a:gd name="T10" fmla="*/ 111 w 116"/>
                  <a:gd name="T11" fmla="*/ 0 h 498"/>
                  <a:gd name="T12" fmla="*/ 32 w 116"/>
                  <a:gd name="T13" fmla="*/ 97 h 498"/>
                  <a:gd name="T14" fmla="*/ 0 w 116"/>
                  <a:gd name="T15" fmla="*/ 249 h 498"/>
                  <a:gd name="T16" fmla="*/ 33 w 116"/>
                  <a:gd name="T17" fmla="*/ 404 h 498"/>
                  <a:gd name="T18" fmla="*/ 111 w 116"/>
                  <a:gd name="T19" fmla="*/ 498 h 498"/>
                  <a:gd name="T20" fmla="*/ 116 w 116"/>
                  <a:gd name="T21" fmla="*/ 493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8">
                    <a:moveTo>
                      <a:pt x="116" y="493"/>
                    </a:moveTo>
                    <a:cubicBezTo>
                      <a:pt x="116" y="492"/>
                      <a:pt x="116" y="491"/>
                      <a:pt x="107" y="482"/>
                    </a:cubicBezTo>
                    <a:cubicBezTo>
                      <a:pt x="45" y="419"/>
                      <a:pt x="29" y="325"/>
                      <a:pt x="29" y="249"/>
                    </a:cubicBezTo>
                    <a:cubicBezTo>
                      <a:pt x="29" y="162"/>
                      <a:pt x="48" y="75"/>
                      <a:pt x="109" y="13"/>
                    </a:cubicBezTo>
                    <a:cubicBezTo>
                      <a:pt x="116" y="7"/>
                      <a:pt x="116" y="6"/>
                      <a:pt x="116" y="5"/>
                    </a:cubicBezTo>
                    <a:cubicBezTo>
                      <a:pt x="116" y="1"/>
                      <a:pt x="114" y="0"/>
                      <a:pt x="111" y="0"/>
                    </a:cubicBezTo>
                    <a:cubicBezTo>
                      <a:pt x="106" y="0"/>
                      <a:pt x="61" y="33"/>
                      <a:pt x="32" y="97"/>
                    </a:cubicBezTo>
                    <a:cubicBezTo>
                      <a:pt x="6" y="152"/>
                      <a:pt x="0" y="207"/>
                      <a:pt x="0" y="249"/>
                    </a:cubicBezTo>
                    <a:cubicBezTo>
                      <a:pt x="0" y="288"/>
                      <a:pt x="6" y="348"/>
                      <a:pt x="33" y="404"/>
                    </a:cubicBezTo>
                    <a:cubicBezTo>
                      <a:pt x="63" y="466"/>
                      <a:pt x="106" y="498"/>
                      <a:pt x="111" y="498"/>
                    </a:cubicBezTo>
                    <a:cubicBezTo>
                      <a:pt x="114" y="498"/>
                      <a:pt x="116" y="497"/>
                      <a:pt x="116" y="493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2" name="Freeform 508"/>
              <p:cNvSpPr/>
              <p:nvPr>
                <p:custDataLst>
                  <p:tags r:id="rId131"/>
                </p:custDataLst>
              </p:nvPr>
            </p:nvSpPr>
            <p:spPr bwMode="auto">
              <a:xfrm>
                <a:off x="2501901" y="5622925"/>
                <a:ext cx="269875" cy="225425"/>
              </a:xfrm>
              <a:custGeom>
                <a:avLst/>
                <a:gdLst>
                  <a:gd name="T0" fmla="*/ 228 w 411"/>
                  <a:gd name="T1" fmla="*/ 136 h 341"/>
                  <a:gd name="T2" fmla="*/ 187 w 411"/>
                  <a:gd name="T3" fmla="*/ 36 h 341"/>
                  <a:gd name="T4" fmla="*/ 184 w 411"/>
                  <a:gd name="T5" fmla="*/ 30 h 341"/>
                  <a:gd name="T6" fmla="*/ 213 w 411"/>
                  <a:gd name="T7" fmla="*/ 15 h 341"/>
                  <a:gd name="T8" fmla="*/ 223 w 411"/>
                  <a:gd name="T9" fmla="*/ 6 h 341"/>
                  <a:gd name="T10" fmla="*/ 216 w 411"/>
                  <a:gd name="T11" fmla="*/ 0 h 341"/>
                  <a:gd name="T12" fmla="*/ 153 w 411"/>
                  <a:gd name="T13" fmla="*/ 1 h 341"/>
                  <a:gd name="T14" fmla="*/ 97 w 411"/>
                  <a:gd name="T15" fmla="*/ 0 h 341"/>
                  <a:gd name="T16" fmla="*/ 88 w 411"/>
                  <a:gd name="T17" fmla="*/ 10 h 341"/>
                  <a:gd name="T18" fmla="*/ 100 w 411"/>
                  <a:gd name="T19" fmla="*/ 15 h 341"/>
                  <a:gd name="T20" fmla="*/ 137 w 411"/>
                  <a:gd name="T21" fmla="*/ 31 h 341"/>
                  <a:gd name="T22" fmla="*/ 196 w 411"/>
                  <a:gd name="T23" fmla="*/ 170 h 341"/>
                  <a:gd name="T24" fmla="*/ 91 w 411"/>
                  <a:gd name="T25" fmla="*/ 284 h 341"/>
                  <a:gd name="T26" fmla="*/ 84 w 411"/>
                  <a:gd name="T27" fmla="*/ 289 h 341"/>
                  <a:gd name="T28" fmla="*/ 11 w 411"/>
                  <a:gd name="T29" fmla="*/ 325 h 341"/>
                  <a:gd name="T30" fmla="*/ 0 w 411"/>
                  <a:gd name="T31" fmla="*/ 335 h 341"/>
                  <a:gd name="T32" fmla="*/ 7 w 411"/>
                  <a:gd name="T33" fmla="*/ 341 h 341"/>
                  <a:gd name="T34" fmla="*/ 53 w 411"/>
                  <a:gd name="T35" fmla="*/ 339 h 341"/>
                  <a:gd name="T36" fmla="*/ 109 w 411"/>
                  <a:gd name="T37" fmla="*/ 341 h 341"/>
                  <a:gd name="T38" fmla="*/ 118 w 411"/>
                  <a:gd name="T39" fmla="*/ 331 h 341"/>
                  <a:gd name="T40" fmla="*/ 112 w 411"/>
                  <a:gd name="T41" fmla="*/ 325 h 341"/>
                  <a:gd name="T42" fmla="*/ 92 w 411"/>
                  <a:gd name="T43" fmla="*/ 310 h 341"/>
                  <a:gd name="T44" fmla="*/ 106 w 411"/>
                  <a:gd name="T45" fmla="*/ 287 h 341"/>
                  <a:gd name="T46" fmla="*/ 157 w 411"/>
                  <a:gd name="T47" fmla="*/ 233 h 341"/>
                  <a:gd name="T48" fmla="*/ 202 w 411"/>
                  <a:gd name="T49" fmla="*/ 184 h 341"/>
                  <a:gd name="T50" fmla="*/ 252 w 411"/>
                  <a:gd name="T51" fmla="*/ 304 h 341"/>
                  <a:gd name="T52" fmla="*/ 254 w 411"/>
                  <a:gd name="T53" fmla="*/ 311 h 341"/>
                  <a:gd name="T54" fmla="*/ 225 w 411"/>
                  <a:gd name="T55" fmla="*/ 325 h 341"/>
                  <a:gd name="T56" fmla="*/ 215 w 411"/>
                  <a:gd name="T57" fmla="*/ 335 h 341"/>
                  <a:gd name="T58" fmla="*/ 223 w 411"/>
                  <a:gd name="T59" fmla="*/ 341 h 341"/>
                  <a:gd name="T60" fmla="*/ 286 w 411"/>
                  <a:gd name="T61" fmla="*/ 339 h 341"/>
                  <a:gd name="T62" fmla="*/ 341 w 411"/>
                  <a:gd name="T63" fmla="*/ 341 h 341"/>
                  <a:gd name="T64" fmla="*/ 351 w 411"/>
                  <a:gd name="T65" fmla="*/ 331 h 341"/>
                  <a:gd name="T66" fmla="*/ 342 w 411"/>
                  <a:gd name="T67" fmla="*/ 325 h 341"/>
                  <a:gd name="T68" fmla="*/ 299 w 411"/>
                  <a:gd name="T69" fmla="*/ 303 h 341"/>
                  <a:gd name="T70" fmla="*/ 234 w 411"/>
                  <a:gd name="T71" fmla="*/ 149 h 341"/>
                  <a:gd name="T72" fmla="*/ 337 w 411"/>
                  <a:gd name="T73" fmla="*/ 41 h 341"/>
                  <a:gd name="T74" fmla="*/ 400 w 411"/>
                  <a:gd name="T75" fmla="*/ 15 h 341"/>
                  <a:gd name="T76" fmla="*/ 411 w 411"/>
                  <a:gd name="T77" fmla="*/ 5 h 341"/>
                  <a:gd name="T78" fmla="*/ 404 w 411"/>
                  <a:gd name="T79" fmla="*/ 0 h 341"/>
                  <a:gd name="T80" fmla="*/ 358 w 411"/>
                  <a:gd name="T81" fmla="*/ 1 h 341"/>
                  <a:gd name="T82" fmla="*/ 302 w 411"/>
                  <a:gd name="T83" fmla="*/ 0 h 341"/>
                  <a:gd name="T84" fmla="*/ 293 w 411"/>
                  <a:gd name="T85" fmla="*/ 10 h 341"/>
                  <a:gd name="T86" fmla="*/ 299 w 411"/>
                  <a:gd name="T87" fmla="*/ 15 h 341"/>
                  <a:gd name="T88" fmla="*/ 319 w 411"/>
                  <a:gd name="T89" fmla="*/ 31 h 341"/>
                  <a:gd name="T90" fmla="*/ 309 w 411"/>
                  <a:gd name="T91" fmla="*/ 49 h 341"/>
                  <a:gd name="T92" fmla="*/ 228 w 411"/>
                  <a:gd name="T93" fmla="*/ 13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1">
                    <a:moveTo>
                      <a:pt x="228" y="136"/>
                    </a:moveTo>
                    <a:lnTo>
                      <a:pt x="187" y="36"/>
                    </a:lnTo>
                    <a:cubicBezTo>
                      <a:pt x="185" y="32"/>
                      <a:pt x="184" y="30"/>
                      <a:pt x="184" y="30"/>
                    </a:cubicBezTo>
                    <a:cubicBezTo>
                      <a:pt x="184" y="27"/>
                      <a:pt x="193" y="17"/>
                      <a:pt x="213" y="15"/>
                    </a:cubicBezTo>
                    <a:cubicBezTo>
                      <a:pt x="218" y="15"/>
                      <a:pt x="223" y="14"/>
                      <a:pt x="223" y="6"/>
                    </a:cubicBezTo>
                    <a:cubicBezTo>
                      <a:pt x="223" y="0"/>
                      <a:pt x="217" y="0"/>
                      <a:pt x="216" y="0"/>
                    </a:cubicBezTo>
                    <a:cubicBezTo>
                      <a:pt x="196" y="0"/>
                      <a:pt x="174" y="1"/>
                      <a:pt x="153" y="1"/>
                    </a:cubicBezTo>
                    <a:cubicBezTo>
                      <a:pt x="141" y="1"/>
                      <a:pt x="110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5"/>
                      <a:pt x="93" y="15"/>
                      <a:pt x="100" y="15"/>
                    </a:cubicBezTo>
                    <a:cubicBezTo>
                      <a:pt x="130" y="15"/>
                      <a:pt x="133" y="20"/>
                      <a:pt x="137" y="31"/>
                    </a:cubicBezTo>
                    <a:lnTo>
                      <a:pt x="196" y="170"/>
                    </a:lnTo>
                    <a:lnTo>
                      <a:pt x="91" y="284"/>
                    </a:lnTo>
                    <a:lnTo>
                      <a:pt x="84" y="289"/>
                    </a:lnTo>
                    <a:cubicBezTo>
                      <a:pt x="60" y="316"/>
                      <a:pt x="36" y="324"/>
                      <a:pt x="11" y="325"/>
                    </a:cubicBezTo>
                    <a:cubicBezTo>
                      <a:pt x="5" y="326"/>
                      <a:pt x="0" y="326"/>
                      <a:pt x="0" y="335"/>
                    </a:cubicBezTo>
                    <a:cubicBezTo>
                      <a:pt x="0" y="336"/>
                      <a:pt x="0" y="341"/>
                      <a:pt x="7" y="341"/>
                    </a:cubicBezTo>
                    <a:cubicBezTo>
                      <a:pt x="22" y="341"/>
                      <a:pt x="38" y="339"/>
                      <a:pt x="53" y="339"/>
                    </a:cubicBezTo>
                    <a:cubicBezTo>
                      <a:pt x="72" y="339"/>
                      <a:pt x="91" y="341"/>
                      <a:pt x="109" y="341"/>
                    </a:cubicBezTo>
                    <a:cubicBezTo>
                      <a:pt x="112" y="341"/>
                      <a:pt x="118" y="341"/>
                      <a:pt x="118" y="331"/>
                    </a:cubicBezTo>
                    <a:cubicBezTo>
                      <a:pt x="118" y="326"/>
                      <a:pt x="113" y="325"/>
                      <a:pt x="112" y="325"/>
                    </a:cubicBezTo>
                    <a:cubicBezTo>
                      <a:pt x="108" y="325"/>
                      <a:pt x="92" y="324"/>
                      <a:pt x="92" y="310"/>
                    </a:cubicBezTo>
                    <a:cubicBezTo>
                      <a:pt x="92" y="302"/>
                      <a:pt x="100" y="294"/>
                      <a:pt x="106" y="287"/>
                    </a:cubicBezTo>
                    <a:lnTo>
                      <a:pt x="157" y="233"/>
                    </a:lnTo>
                    <a:lnTo>
                      <a:pt x="202" y="184"/>
                    </a:lnTo>
                    <a:lnTo>
                      <a:pt x="252" y="304"/>
                    </a:lnTo>
                    <a:cubicBezTo>
                      <a:pt x="254" y="309"/>
                      <a:pt x="254" y="310"/>
                      <a:pt x="254" y="311"/>
                    </a:cubicBezTo>
                    <a:cubicBezTo>
                      <a:pt x="254" y="315"/>
                      <a:pt x="245" y="323"/>
                      <a:pt x="225" y="325"/>
                    </a:cubicBezTo>
                    <a:cubicBezTo>
                      <a:pt x="220" y="326"/>
                      <a:pt x="215" y="326"/>
                      <a:pt x="215" y="335"/>
                    </a:cubicBezTo>
                    <a:cubicBezTo>
                      <a:pt x="215" y="341"/>
                      <a:pt x="221" y="341"/>
                      <a:pt x="223" y="341"/>
                    </a:cubicBezTo>
                    <a:cubicBezTo>
                      <a:pt x="237" y="341"/>
                      <a:pt x="272" y="339"/>
                      <a:pt x="286" y="339"/>
                    </a:cubicBezTo>
                    <a:cubicBezTo>
                      <a:pt x="298" y="339"/>
                      <a:pt x="329" y="341"/>
                      <a:pt x="341" y="341"/>
                    </a:cubicBezTo>
                    <a:cubicBezTo>
                      <a:pt x="345" y="341"/>
                      <a:pt x="351" y="341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8" y="325"/>
                      <a:pt x="307" y="323"/>
                      <a:pt x="299" y="303"/>
                    </a:cubicBezTo>
                    <a:cubicBezTo>
                      <a:pt x="279" y="257"/>
                      <a:pt x="246" y="179"/>
                      <a:pt x="234" y="149"/>
                    </a:cubicBezTo>
                    <a:cubicBezTo>
                      <a:pt x="268" y="114"/>
                      <a:pt x="321" y="55"/>
                      <a:pt x="337" y="41"/>
                    </a:cubicBezTo>
                    <a:cubicBezTo>
                      <a:pt x="351" y="29"/>
                      <a:pt x="370" y="17"/>
                      <a:pt x="400" y="15"/>
                    </a:cubicBezTo>
                    <a:cubicBezTo>
                      <a:pt x="406" y="15"/>
                      <a:pt x="411" y="15"/>
                      <a:pt x="411" y="5"/>
                    </a:cubicBezTo>
                    <a:cubicBezTo>
                      <a:pt x="411" y="5"/>
                      <a:pt x="411" y="0"/>
                      <a:pt x="404" y="0"/>
                    </a:cubicBezTo>
                    <a:cubicBezTo>
                      <a:pt x="390" y="0"/>
                      <a:pt x="373" y="1"/>
                      <a:pt x="358" y="1"/>
                    </a:cubicBezTo>
                    <a:cubicBezTo>
                      <a:pt x="339" y="1"/>
                      <a:pt x="320" y="0"/>
                      <a:pt x="302" y="0"/>
                    </a:cubicBezTo>
                    <a:cubicBezTo>
                      <a:pt x="299" y="0"/>
                      <a:pt x="293" y="0"/>
                      <a:pt x="293" y="10"/>
                    </a:cubicBezTo>
                    <a:cubicBezTo>
                      <a:pt x="293" y="13"/>
                      <a:pt x="295" y="15"/>
                      <a:pt x="299" y="15"/>
                    </a:cubicBezTo>
                    <a:cubicBezTo>
                      <a:pt x="303" y="16"/>
                      <a:pt x="319" y="17"/>
                      <a:pt x="319" y="31"/>
                    </a:cubicBezTo>
                    <a:cubicBezTo>
                      <a:pt x="319" y="38"/>
                      <a:pt x="313" y="44"/>
                      <a:pt x="309" y="49"/>
                    </a:cubicBezTo>
                    <a:lnTo>
                      <a:pt x="228" y="13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3" name="Freeform 509"/>
              <p:cNvSpPr>
                <a:spLocks noEditPoints="1"/>
              </p:cNvSpPr>
              <p:nvPr>
                <p:custDataLst>
                  <p:tags r:id="rId132"/>
                </p:custDataLst>
              </p:nvPr>
            </p:nvSpPr>
            <p:spPr bwMode="auto">
              <a:xfrm>
                <a:off x="2908301" y="5637213"/>
                <a:ext cx="200025" cy="257175"/>
              </a:xfrm>
              <a:custGeom>
                <a:avLst/>
                <a:gdLst>
                  <a:gd name="T0" fmla="*/ 295 w 305"/>
                  <a:gd name="T1" fmla="*/ 156 h 386"/>
                  <a:gd name="T2" fmla="*/ 305 w 305"/>
                  <a:gd name="T3" fmla="*/ 145 h 386"/>
                  <a:gd name="T4" fmla="*/ 295 w 305"/>
                  <a:gd name="T5" fmla="*/ 134 h 386"/>
                  <a:gd name="T6" fmla="*/ 20 w 305"/>
                  <a:gd name="T7" fmla="*/ 4 h 386"/>
                  <a:gd name="T8" fmla="*/ 10 w 305"/>
                  <a:gd name="T9" fmla="*/ 0 h 386"/>
                  <a:gd name="T10" fmla="*/ 0 w 305"/>
                  <a:gd name="T11" fmla="*/ 10 h 386"/>
                  <a:gd name="T12" fmla="*/ 10 w 305"/>
                  <a:gd name="T13" fmla="*/ 21 h 386"/>
                  <a:gd name="T14" fmla="*/ 271 w 305"/>
                  <a:gd name="T15" fmla="*/ 144 h 386"/>
                  <a:gd name="T16" fmla="*/ 11 w 305"/>
                  <a:gd name="T17" fmla="*/ 268 h 386"/>
                  <a:gd name="T18" fmla="*/ 0 w 305"/>
                  <a:gd name="T19" fmla="*/ 279 h 386"/>
                  <a:gd name="T20" fmla="*/ 10 w 305"/>
                  <a:gd name="T21" fmla="*/ 289 h 386"/>
                  <a:gd name="T22" fmla="*/ 19 w 305"/>
                  <a:gd name="T23" fmla="*/ 286 h 386"/>
                  <a:gd name="T24" fmla="*/ 295 w 305"/>
                  <a:gd name="T25" fmla="*/ 156 h 386"/>
                  <a:gd name="T26" fmla="*/ 287 w 305"/>
                  <a:gd name="T27" fmla="*/ 386 h 386"/>
                  <a:gd name="T28" fmla="*/ 305 w 305"/>
                  <a:gd name="T29" fmla="*/ 376 h 386"/>
                  <a:gd name="T30" fmla="*/ 287 w 305"/>
                  <a:gd name="T31" fmla="*/ 366 h 386"/>
                  <a:gd name="T32" fmla="*/ 18 w 305"/>
                  <a:gd name="T33" fmla="*/ 366 h 386"/>
                  <a:gd name="T34" fmla="*/ 0 w 305"/>
                  <a:gd name="T35" fmla="*/ 376 h 386"/>
                  <a:gd name="T36" fmla="*/ 18 w 305"/>
                  <a:gd name="T37" fmla="*/ 386 h 386"/>
                  <a:gd name="T38" fmla="*/ 287 w 305"/>
                  <a:gd name="T39" fmla="*/ 38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5" h="386">
                    <a:moveTo>
                      <a:pt x="295" y="156"/>
                    </a:moveTo>
                    <a:cubicBezTo>
                      <a:pt x="302" y="153"/>
                      <a:pt x="305" y="149"/>
                      <a:pt x="305" y="145"/>
                    </a:cubicBezTo>
                    <a:cubicBezTo>
                      <a:pt x="305" y="140"/>
                      <a:pt x="303" y="137"/>
                      <a:pt x="295" y="134"/>
                    </a:cubicBezTo>
                    <a:lnTo>
                      <a:pt x="20" y="4"/>
                    </a:lnTo>
                    <a:cubicBezTo>
                      <a:pt x="13" y="0"/>
                      <a:pt x="11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6"/>
                      <a:pt x="4" y="19"/>
                      <a:pt x="10" y="21"/>
                    </a:cubicBezTo>
                    <a:lnTo>
                      <a:pt x="271" y="144"/>
                    </a:lnTo>
                    <a:lnTo>
                      <a:pt x="11" y="268"/>
                    </a:lnTo>
                    <a:cubicBezTo>
                      <a:pt x="1" y="272"/>
                      <a:pt x="0" y="276"/>
                      <a:pt x="0" y="279"/>
                    </a:cubicBezTo>
                    <a:cubicBezTo>
                      <a:pt x="0" y="285"/>
                      <a:pt x="5" y="289"/>
                      <a:pt x="10" y="289"/>
                    </a:cubicBezTo>
                    <a:cubicBezTo>
                      <a:pt x="12" y="289"/>
                      <a:pt x="13" y="289"/>
                      <a:pt x="19" y="286"/>
                    </a:cubicBezTo>
                    <a:lnTo>
                      <a:pt x="295" y="156"/>
                    </a:lnTo>
                    <a:close/>
                    <a:moveTo>
                      <a:pt x="287" y="386"/>
                    </a:moveTo>
                    <a:cubicBezTo>
                      <a:pt x="296" y="386"/>
                      <a:pt x="305" y="386"/>
                      <a:pt x="305" y="376"/>
                    </a:cubicBezTo>
                    <a:cubicBezTo>
                      <a:pt x="305" y="366"/>
                      <a:pt x="294" y="366"/>
                      <a:pt x="287" y="366"/>
                    </a:cubicBezTo>
                    <a:lnTo>
                      <a:pt x="18" y="366"/>
                    </a:lnTo>
                    <a:cubicBezTo>
                      <a:pt x="11" y="366"/>
                      <a:pt x="0" y="366"/>
                      <a:pt x="0" y="376"/>
                    </a:cubicBezTo>
                    <a:cubicBezTo>
                      <a:pt x="0" y="386"/>
                      <a:pt x="9" y="386"/>
                      <a:pt x="18" y="386"/>
                    </a:cubicBezTo>
                    <a:lnTo>
                      <a:pt x="287" y="38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4" name="Freeform 510"/>
              <p:cNvSpPr/>
              <p:nvPr>
                <p:custDataLst>
                  <p:tags r:id="rId133"/>
                </p:custDataLst>
              </p:nvPr>
            </p:nvSpPr>
            <p:spPr bwMode="auto">
              <a:xfrm>
                <a:off x="3233738" y="5640388"/>
                <a:ext cx="100013" cy="211137"/>
              </a:xfrm>
              <a:custGeom>
                <a:avLst/>
                <a:gdLst>
                  <a:gd name="T0" fmla="*/ 91 w 153"/>
                  <a:gd name="T1" fmla="*/ 113 h 318"/>
                  <a:gd name="T2" fmla="*/ 138 w 153"/>
                  <a:gd name="T3" fmla="*/ 113 h 318"/>
                  <a:gd name="T4" fmla="*/ 153 w 153"/>
                  <a:gd name="T5" fmla="*/ 103 h 318"/>
                  <a:gd name="T6" fmla="*/ 139 w 153"/>
                  <a:gd name="T7" fmla="*/ 98 h 318"/>
                  <a:gd name="T8" fmla="*/ 95 w 153"/>
                  <a:gd name="T9" fmla="*/ 98 h 318"/>
                  <a:gd name="T10" fmla="*/ 116 w 153"/>
                  <a:gd name="T11" fmla="*/ 14 h 318"/>
                  <a:gd name="T12" fmla="*/ 101 w 153"/>
                  <a:gd name="T13" fmla="*/ 0 h 318"/>
                  <a:gd name="T14" fmla="*/ 81 w 153"/>
                  <a:gd name="T15" fmla="*/ 18 h 318"/>
                  <a:gd name="T16" fmla="*/ 62 w 153"/>
                  <a:gd name="T17" fmla="*/ 98 h 318"/>
                  <a:gd name="T18" fmla="*/ 15 w 153"/>
                  <a:gd name="T19" fmla="*/ 98 h 318"/>
                  <a:gd name="T20" fmla="*/ 0 w 153"/>
                  <a:gd name="T21" fmla="*/ 107 h 318"/>
                  <a:gd name="T22" fmla="*/ 14 w 153"/>
                  <a:gd name="T23" fmla="*/ 113 h 318"/>
                  <a:gd name="T24" fmla="*/ 58 w 153"/>
                  <a:gd name="T25" fmla="*/ 113 h 318"/>
                  <a:gd name="T26" fmla="*/ 20 w 153"/>
                  <a:gd name="T27" fmla="*/ 272 h 318"/>
                  <a:gd name="T28" fmla="*/ 66 w 153"/>
                  <a:gd name="T29" fmla="*/ 318 h 318"/>
                  <a:gd name="T30" fmla="*/ 145 w 153"/>
                  <a:gd name="T31" fmla="*/ 241 h 318"/>
                  <a:gd name="T32" fmla="*/ 139 w 153"/>
                  <a:gd name="T33" fmla="*/ 236 h 318"/>
                  <a:gd name="T34" fmla="*/ 132 w 153"/>
                  <a:gd name="T35" fmla="*/ 243 h 318"/>
                  <a:gd name="T36" fmla="*/ 67 w 153"/>
                  <a:gd name="T37" fmla="*/ 307 h 318"/>
                  <a:gd name="T38" fmla="*/ 51 w 153"/>
                  <a:gd name="T39" fmla="*/ 284 h 318"/>
                  <a:gd name="T40" fmla="*/ 54 w 153"/>
                  <a:gd name="T41" fmla="*/ 260 h 318"/>
                  <a:gd name="T42" fmla="*/ 91 w 153"/>
                  <a:gd name="T43" fmla="*/ 113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3" h="318">
                    <a:moveTo>
                      <a:pt x="91" y="113"/>
                    </a:moveTo>
                    <a:lnTo>
                      <a:pt x="138" y="113"/>
                    </a:lnTo>
                    <a:cubicBezTo>
                      <a:pt x="148" y="113"/>
                      <a:pt x="153" y="113"/>
                      <a:pt x="153" y="103"/>
                    </a:cubicBezTo>
                    <a:cubicBezTo>
                      <a:pt x="153" y="98"/>
                      <a:pt x="148" y="98"/>
                      <a:pt x="139" y="98"/>
                    </a:cubicBezTo>
                    <a:lnTo>
                      <a:pt x="95" y="98"/>
                    </a:lnTo>
                    <a:cubicBezTo>
                      <a:pt x="113" y="27"/>
                      <a:pt x="116" y="17"/>
                      <a:pt x="116" y="14"/>
                    </a:cubicBezTo>
                    <a:cubicBezTo>
                      <a:pt x="116" y="5"/>
                      <a:pt x="110" y="0"/>
                      <a:pt x="101" y="0"/>
                    </a:cubicBezTo>
                    <a:cubicBezTo>
                      <a:pt x="100" y="0"/>
                      <a:pt x="86" y="1"/>
                      <a:pt x="81" y="18"/>
                    </a:cubicBezTo>
                    <a:lnTo>
                      <a:pt x="62" y="98"/>
                    </a:lnTo>
                    <a:lnTo>
                      <a:pt x="15" y="98"/>
                    </a:lnTo>
                    <a:cubicBezTo>
                      <a:pt x="5" y="98"/>
                      <a:pt x="0" y="98"/>
                      <a:pt x="0" y="107"/>
                    </a:cubicBezTo>
                    <a:cubicBezTo>
                      <a:pt x="0" y="113"/>
                      <a:pt x="4" y="113"/>
                      <a:pt x="14" y="113"/>
                    </a:cubicBezTo>
                    <a:lnTo>
                      <a:pt x="58" y="113"/>
                    </a:lnTo>
                    <a:cubicBezTo>
                      <a:pt x="22" y="255"/>
                      <a:pt x="20" y="263"/>
                      <a:pt x="20" y="272"/>
                    </a:cubicBezTo>
                    <a:cubicBezTo>
                      <a:pt x="20" y="299"/>
                      <a:pt x="39" y="318"/>
                      <a:pt x="66" y="318"/>
                    </a:cubicBezTo>
                    <a:cubicBezTo>
                      <a:pt x="117" y="318"/>
                      <a:pt x="145" y="245"/>
                      <a:pt x="145" y="241"/>
                    </a:cubicBezTo>
                    <a:cubicBezTo>
                      <a:pt x="145" y="236"/>
                      <a:pt x="141" y="236"/>
                      <a:pt x="139" y="236"/>
                    </a:cubicBezTo>
                    <a:cubicBezTo>
                      <a:pt x="135" y="236"/>
                      <a:pt x="134" y="238"/>
                      <a:pt x="132" y="243"/>
                    </a:cubicBezTo>
                    <a:cubicBezTo>
                      <a:pt x="110" y="295"/>
                      <a:pt x="84" y="307"/>
                      <a:pt x="67" y="307"/>
                    </a:cubicBezTo>
                    <a:cubicBezTo>
                      <a:pt x="56" y="307"/>
                      <a:pt x="51" y="301"/>
                      <a:pt x="51" y="284"/>
                    </a:cubicBezTo>
                    <a:cubicBezTo>
                      <a:pt x="51" y="272"/>
                      <a:pt x="52" y="269"/>
                      <a:pt x="54" y="260"/>
                    </a:cubicBezTo>
                    <a:lnTo>
                      <a:pt x="91" y="1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5" name="Freeform 511"/>
              <p:cNvSpPr/>
              <p:nvPr>
                <p:custDataLst>
                  <p:tags r:id="rId134"/>
                </p:custDataLst>
              </p:nvPr>
            </p:nvSpPr>
            <p:spPr bwMode="auto">
              <a:xfrm>
                <a:off x="3363913" y="5600700"/>
                <a:ext cx="76200" cy="330200"/>
              </a:xfrm>
              <a:custGeom>
                <a:avLst/>
                <a:gdLst>
                  <a:gd name="T0" fmla="*/ 116 w 116"/>
                  <a:gd name="T1" fmla="*/ 249 h 498"/>
                  <a:gd name="T2" fmla="*/ 83 w 116"/>
                  <a:gd name="T3" fmla="*/ 93 h 498"/>
                  <a:gd name="T4" fmla="*/ 5 w 116"/>
                  <a:gd name="T5" fmla="*/ 0 h 498"/>
                  <a:gd name="T6" fmla="*/ 0 w 116"/>
                  <a:gd name="T7" fmla="*/ 5 h 498"/>
                  <a:gd name="T8" fmla="*/ 10 w 116"/>
                  <a:gd name="T9" fmla="*/ 16 h 498"/>
                  <a:gd name="T10" fmla="*/ 87 w 116"/>
                  <a:gd name="T11" fmla="*/ 249 h 498"/>
                  <a:gd name="T12" fmla="*/ 7 w 116"/>
                  <a:gd name="T13" fmla="*/ 485 h 498"/>
                  <a:gd name="T14" fmla="*/ 0 w 116"/>
                  <a:gd name="T15" fmla="*/ 493 h 498"/>
                  <a:gd name="T16" fmla="*/ 5 w 116"/>
                  <a:gd name="T17" fmla="*/ 498 h 498"/>
                  <a:gd name="T18" fmla="*/ 84 w 116"/>
                  <a:gd name="T19" fmla="*/ 401 h 498"/>
                  <a:gd name="T20" fmla="*/ 116 w 116"/>
                  <a:gd name="T21" fmla="*/ 249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8">
                    <a:moveTo>
                      <a:pt x="116" y="249"/>
                    </a:moveTo>
                    <a:cubicBezTo>
                      <a:pt x="116" y="210"/>
                      <a:pt x="110" y="150"/>
                      <a:pt x="83" y="93"/>
                    </a:cubicBezTo>
                    <a:cubicBezTo>
                      <a:pt x="53" y="32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6"/>
                      <a:pt x="0" y="7"/>
                      <a:pt x="10" y="16"/>
                    </a:cubicBezTo>
                    <a:cubicBezTo>
                      <a:pt x="58" y="65"/>
                      <a:pt x="87" y="145"/>
                      <a:pt x="87" y="249"/>
                    </a:cubicBezTo>
                    <a:cubicBezTo>
                      <a:pt x="87" y="334"/>
                      <a:pt x="68" y="422"/>
                      <a:pt x="7" y="485"/>
                    </a:cubicBezTo>
                    <a:cubicBezTo>
                      <a:pt x="0" y="491"/>
                      <a:pt x="0" y="492"/>
                      <a:pt x="0" y="493"/>
                    </a:cubicBezTo>
                    <a:cubicBezTo>
                      <a:pt x="0" y="496"/>
                      <a:pt x="2" y="498"/>
                      <a:pt x="5" y="498"/>
                    </a:cubicBezTo>
                    <a:cubicBezTo>
                      <a:pt x="10" y="498"/>
                      <a:pt x="55" y="464"/>
                      <a:pt x="84" y="401"/>
                    </a:cubicBezTo>
                    <a:cubicBezTo>
                      <a:pt x="110" y="346"/>
                      <a:pt x="116" y="291"/>
                      <a:pt x="116" y="2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6" name="Freeform 512"/>
              <p:cNvSpPr>
                <a:spLocks noEditPoints="1"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3589338" y="5637213"/>
                <a:ext cx="200025" cy="257175"/>
              </a:xfrm>
              <a:custGeom>
                <a:avLst/>
                <a:gdLst>
                  <a:gd name="T0" fmla="*/ 295 w 305"/>
                  <a:gd name="T1" fmla="*/ 21 h 386"/>
                  <a:gd name="T2" fmla="*/ 305 w 305"/>
                  <a:gd name="T3" fmla="*/ 10 h 386"/>
                  <a:gd name="T4" fmla="*/ 295 w 305"/>
                  <a:gd name="T5" fmla="*/ 0 h 386"/>
                  <a:gd name="T6" fmla="*/ 286 w 305"/>
                  <a:gd name="T7" fmla="*/ 3 h 386"/>
                  <a:gd name="T8" fmla="*/ 10 w 305"/>
                  <a:gd name="T9" fmla="*/ 134 h 386"/>
                  <a:gd name="T10" fmla="*/ 0 w 305"/>
                  <a:gd name="T11" fmla="*/ 145 h 386"/>
                  <a:gd name="T12" fmla="*/ 10 w 305"/>
                  <a:gd name="T13" fmla="*/ 156 h 386"/>
                  <a:gd name="T14" fmla="*/ 286 w 305"/>
                  <a:gd name="T15" fmla="*/ 286 h 386"/>
                  <a:gd name="T16" fmla="*/ 295 w 305"/>
                  <a:gd name="T17" fmla="*/ 289 h 386"/>
                  <a:gd name="T18" fmla="*/ 305 w 305"/>
                  <a:gd name="T19" fmla="*/ 279 h 386"/>
                  <a:gd name="T20" fmla="*/ 294 w 305"/>
                  <a:gd name="T21" fmla="*/ 268 h 386"/>
                  <a:gd name="T22" fmla="*/ 33 w 305"/>
                  <a:gd name="T23" fmla="*/ 145 h 386"/>
                  <a:gd name="T24" fmla="*/ 295 w 305"/>
                  <a:gd name="T25" fmla="*/ 21 h 386"/>
                  <a:gd name="T26" fmla="*/ 287 w 305"/>
                  <a:gd name="T27" fmla="*/ 386 h 386"/>
                  <a:gd name="T28" fmla="*/ 305 w 305"/>
                  <a:gd name="T29" fmla="*/ 376 h 386"/>
                  <a:gd name="T30" fmla="*/ 287 w 305"/>
                  <a:gd name="T31" fmla="*/ 366 h 386"/>
                  <a:gd name="T32" fmla="*/ 18 w 305"/>
                  <a:gd name="T33" fmla="*/ 366 h 386"/>
                  <a:gd name="T34" fmla="*/ 0 w 305"/>
                  <a:gd name="T35" fmla="*/ 376 h 386"/>
                  <a:gd name="T36" fmla="*/ 17 w 305"/>
                  <a:gd name="T37" fmla="*/ 386 h 386"/>
                  <a:gd name="T38" fmla="*/ 287 w 305"/>
                  <a:gd name="T39" fmla="*/ 38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5" h="386">
                    <a:moveTo>
                      <a:pt x="295" y="21"/>
                    </a:moveTo>
                    <a:cubicBezTo>
                      <a:pt x="301" y="19"/>
                      <a:pt x="305" y="16"/>
                      <a:pt x="305" y="10"/>
                    </a:cubicBezTo>
                    <a:cubicBezTo>
                      <a:pt x="305" y="5"/>
                      <a:pt x="301" y="0"/>
                      <a:pt x="295" y="0"/>
                    </a:cubicBezTo>
                    <a:cubicBezTo>
                      <a:pt x="292" y="0"/>
                      <a:pt x="288" y="2"/>
                      <a:pt x="286" y="3"/>
                    </a:cubicBezTo>
                    <a:lnTo>
                      <a:pt x="10" y="134"/>
                    </a:lnTo>
                    <a:cubicBezTo>
                      <a:pt x="2" y="138"/>
                      <a:pt x="0" y="141"/>
                      <a:pt x="0" y="145"/>
                    </a:cubicBezTo>
                    <a:cubicBezTo>
                      <a:pt x="0" y="149"/>
                      <a:pt x="3" y="153"/>
                      <a:pt x="10" y="156"/>
                    </a:cubicBezTo>
                    <a:lnTo>
                      <a:pt x="286" y="286"/>
                    </a:lnTo>
                    <a:cubicBezTo>
                      <a:pt x="292" y="289"/>
                      <a:pt x="293" y="289"/>
                      <a:pt x="295" y="289"/>
                    </a:cubicBezTo>
                    <a:cubicBezTo>
                      <a:pt x="300" y="289"/>
                      <a:pt x="305" y="285"/>
                      <a:pt x="305" y="279"/>
                    </a:cubicBezTo>
                    <a:cubicBezTo>
                      <a:pt x="305" y="275"/>
                      <a:pt x="303" y="272"/>
                      <a:pt x="294" y="268"/>
                    </a:cubicBezTo>
                    <a:lnTo>
                      <a:pt x="33" y="145"/>
                    </a:lnTo>
                    <a:lnTo>
                      <a:pt x="295" y="21"/>
                    </a:lnTo>
                    <a:close/>
                    <a:moveTo>
                      <a:pt x="287" y="386"/>
                    </a:moveTo>
                    <a:cubicBezTo>
                      <a:pt x="296" y="386"/>
                      <a:pt x="305" y="386"/>
                      <a:pt x="305" y="376"/>
                    </a:cubicBezTo>
                    <a:cubicBezTo>
                      <a:pt x="305" y="366"/>
                      <a:pt x="294" y="366"/>
                      <a:pt x="287" y="366"/>
                    </a:cubicBezTo>
                    <a:lnTo>
                      <a:pt x="18" y="366"/>
                    </a:lnTo>
                    <a:cubicBezTo>
                      <a:pt x="11" y="366"/>
                      <a:pt x="0" y="366"/>
                      <a:pt x="0" y="376"/>
                    </a:cubicBezTo>
                    <a:cubicBezTo>
                      <a:pt x="0" y="386"/>
                      <a:pt x="9" y="386"/>
                      <a:pt x="17" y="386"/>
                    </a:cubicBezTo>
                    <a:lnTo>
                      <a:pt x="287" y="38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7" name="Freeform 513"/>
              <p:cNvSpPr/>
              <p:nvPr>
                <p:custDataLst>
                  <p:tags r:id="rId136"/>
                </p:custDataLst>
              </p:nvPr>
            </p:nvSpPr>
            <p:spPr bwMode="auto">
              <a:xfrm>
                <a:off x="3924301" y="5627688"/>
                <a:ext cx="130175" cy="220662"/>
              </a:xfrm>
              <a:custGeom>
                <a:avLst/>
                <a:gdLst>
                  <a:gd name="T0" fmla="*/ 38 w 198"/>
                  <a:gd name="T1" fmla="*/ 294 h 333"/>
                  <a:gd name="T2" fmla="*/ 91 w 198"/>
                  <a:gd name="T3" fmla="*/ 243 h 333"/>
                  <a:gd name="T4" fmla="*/ 198 w 198"/>
                  <a:gd name="T5" fmla="*/ 97 h 333"/>
                  <a:gd name="T6" fmla="*/ 93 w 198"/>
                  <a:gd name="T7" fmla="*/ 0 h 333"/>
                  <a:gd name="T8" fmla="*/ 0 w 198"/>
                  <a:gd name="T9" fmla="*/ 91 h 333"/>
                  <a:gd name="T10" fmla="*/ 26 w 198"/>
                  <a:gd name="T11" fmla="*/ 119 h 333"/>
                  <a:gd name="T12" fmla="*/ 52 w 198"/>
                  <a:gd name="T13" fmla="*/ 92 h 333"/>
                  <a:gd name="T14" fmla="*/ 25 w 198"/>
                  <a:gd name="T15" fmla="*/ 66 h 333"/>
                  <a:gd name="T16" fmla="*/ 19 w 198"/>
                  <a:gd name="T17" fmla="*/ 67 h 333"/>
                  <a:gd name="T18" fmla="*/ 86 w 198"/>
                  <a:gd name="T19" fmla="*/ 16 h 333"/>
                  <a:gd name="T20" fmla="*/ 153 w 198"/>
                  <a:gd name="T21" fmla="*/ 97 h 333"/>
                  <a:gd name="T22" fmla="*/ 101 w 198"/>
                  <a:gd name="T23" fmla="*/ 207 h 333"/>
                  <a:gd name="T24" fmla="*/ 5 w 198"/>
                  <a:gd name="T25" fmla="*/ 314 h 333"/>
                  <a:gd name="T26" fmla="*/ 0 w 198"/>
                  <a:gd name="T27" fmla="*/ 333 h 333"/>
                  <a:gd name="T28" fmla="*/ 185 w 198"/>
                  <a:gd name="T29" fmla="*/ 333 h 333"/>
                  <a:gd name="T30" fmla="*/ 198 w 198"/>
                  <a:gd name="T31" fmla="*/ 246 h 333"/>
                  <a:gd name="T32" fmla="*/ 186 w 198"/>
                  <a:gd name="T33" fmla="*/ 246 h 333"/>
                  <a:gd name="T34" fmla="*/ 175 w 198"/>
                  <a:gd name="T35" fmla="*/ 290 h 333"/>
                  <a:gd name="T36" fmla="*/ 128 w 198"/>
                  <a:gd name="T37" fmla="*/ 294 h 333"/>
                  <a:gd name="T38" fmla="*/ 38 w 198"/>
                  <a:gd name="T39" fmla="*/ 294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8" h="333">
                    <a:moveTo>
                      <a:pt x="38" y="294"/>
                    </a:moveTo>
                    <a:lnTo>
                      <a:pt x="91" y="243"/>
                    </a:lnTo>
                    <a:cubicBezTo>
                      <a:pt x="169" y="174"/>
                      <a:pt x="198" y="147"/>
                      <a:pt x="198" y="97"/>
                    </a:cubicBezTo>
                    <a:cubicBezTo>
                      <a:pt x="198" y="40"/>
                      <a:pt x="154" y="0"/>
                      <a:pt x="93" y="0"/>
                    </a:cubicBezTo>
                    <a:cubicBezTo>
                      <a:pt x="36" y="0"/>
                      <a:pt x="0" y="46"/>
                      <a:pt x="0" y="91"/>
                    </a:cubicBezTo>
                    <a:cubicBezTo>
                      <a:pt x="0" y="119"/>
                      <a:pt x="24" y="119"/>
                      <a:pt x="26" y="119"/>
                    </a:cubicBezTo>
                    <a:cubicBezTo>
                      <a:pt x="34" y="119"/>
                      <a:pt x="52" y="113"/>
                      <a:pt x="52" y="92"/>
                    </a:cubicBezTo>
                    <a:cubicBezTo>
                      <a:pt x="52" y="79"/>
                      <a:pt x="43" y="66"/>
                      <a:pt x="25" y="66"/>
                    </a:cubicBezTo>
                    <a:cubicBezTo>
                      <a:pt x="21" y="66"/>
                      <a:pt x="20" y="66"/>
                      <a:pt x="19" y="67"/>
                    </a:cubicBezTo>
                    <a:cubicBezTo>
                      <a:pt x="30" y="34"/>
                      <a:pt x="57" y="16"/>
                      <a:pt x="86" y="16"/>
                    </a:cubicBezTo>
                    <a:cubicBezTo>
                      <a:pt x="132" y="16"/>
                      <a:pt x="153" y="56"/>
                      <a:pt x="153" y="97"/>
                    </a:cubicBezTo>
                    <a:cubicBezTo>
                      <a:pt x="153" y="137"/>
                      <a:pt x="128" y="176"/>
                      <a:pt x="101" y="207"/>
                    </a:cubicBezTo>
                    <a:lnTo>
                      <a:pt x="5" y="314"/>
                    </a:lnTo>
                    <a:cubicBezTo>
                      <a:pt x="0" y="320"/>
                      <a:pt x="0" y="321"/>
                      <a:pt x="0" y="333"/>
                    </a:cubicBezTo>
                    <a:lnTo>
                      <a:pt x="185" y="333"/>
                    </a:lnTo>
                    <a:lnTo>
                      <a:pt x="198" y="246"/>
                    </a:lnTo>
                    <a:lnTo>
                      <a:pt x="186" y="246"/>
                    </a:lnTo>
                    <a:cubicBezTo>
                      <a:pt x="184" y="261"/>
                      <a:pt x="180" y="283"/>
                      <a:pt x="175" y="290"/>
                    </a:cubicBezTo>
                    <a:cubicBezTo>
                      <a:pt x="172" y="294"/>
                      <a:pt x="139" y="294"/>
                      <a:pt x="128" y="294"/>
                    </a:cubicBezTo>
                    <a:lnTo>
                      <a:pt x="38" y="29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" name="Freeform 514"/>
              <p:cNvSpPr/>
              <p:nvPr>
                <p:custDataLst>
                  <p:tags r:id="rId137"/>
                </p:custDataLst>
              </p:nvPr>
            </p:nvSpPr>
            <p:spPr bwMode="auto">
              <a:xfrm>
                <a:off x="4095751" y="5664200"/>
                <a:ext cx="155575" cy="11112"/>
              </a:xfrm>
              <a:custGeom>
                <a:avLst/>
                <a:gdLst>
                  <a:gd name="T0" fmla="*/ 222 w 236"/>
                  <a:gd name="T1" fmla="*/ 17 h 17"/>
                  <a:gd name="T2" fmla="*/ 236 w 236"/>
                  <a:gd name="T3" fmla="*/ 9 h 17"/>
                  <a:gd name="T4" fmla="*/ 222 w 236"/>
                  <a:gd name="T5" fmla="*/ 0 h 17"/>
                  <a:gd name="T6" fmla="*/ 14 w 236"/>
                  <a:gd name="T7" fmla="*/ 0 h 17"/>
                  <a:gd name="T8" fmla="*/ 0 w 236"/>
                  <a:gd name="T9" fmla="*/ 8 h 17"/>
                  <a:gd name="T10" fmla="*/ 14 w 236"/>
                  <a:gd name="T11" fmla="*/ 17 h 17"/>
                  <a:gd name="T12" fmla="*/ 222 w 236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17">
                    <a:moveTo>
                      <a:pt x="222" y="17"/>
                    </a:moveTo>
                    <a:cubicBezTo>
                      <a:pt x="228" y="17"/>
                      <a:pt x="236" y="17"/>
                      <a:pt x="236" y="9"/>
                    </a:cubicBezTo>
                    <a:cubicBezTo>
                      <a:pt x="236" y="0"/>
                      <a:pt x="228" y="0"/>
                      <a:pt x="222" y="0"/>
                    </a:cubicBezTo>
                    <a:lnTo>
                      <a:pt x="14" y="0"/>
                    </a:lnTo>
                    <a:cubicBezTo>
                      <a:pt x="9" y="0"/>
                      <a:pt x="0" y="0"/>
                      <a:pt x="0" y="8"/>
                    </a:cubicBezTo>
                    <a:cubicBezTo>
                      <a:pt x="0" y="17"/>
                      <a:pt x="8" y="17"/>
                      <a:pt x="14" y="17"/>
                    </a:cubicBezTo>
                    <a:lnTo>
                      <a:pt x="222" y="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9" name="Freeform 515"/>
              <p:cNvSpPr/>
              <p:nvPr>
                <p:custDataLst>
                  <p:tags r:id="rId138"/>
                </p:custDataLst>
              </p:nvPr>
            </p:nvSpPr>
            <p:spPr bwMode="auto">
              <a:xfrm>
                <a:off x="4286251" y="5583238"/>
                <a:ext cx="76200" cy="147637"/>
              </a:xfrm>
              <a:custGeom>
                <a:avLst/>
                <a:gdLst>
                  <a:gd name="T0" fmla="*/ 71 w 117"/>
                  <a:gd name="T1" fmla="*/ 80 h 221"/>
                  <a:gd name="T2" fmla="*/ 106 w 117"/>
                  <a:gd name="T3" fmla="*/ 80 h 221"/>
                  <a:gd name="T4" fmla="*/ 117 w 117"/>
                  <a:gd name="T5" fmla="*/ 72 h 221"/>
                  <a:gd name="T6" fmla="*/ 107 w 117"/>
                  <a:gd name="T7" fmla="*/ 67 h 221"/>
                  <a:gd name="T8" fmla="*/ 74 w 117"/>
                  <a:gd name="T9" fmla="*/ 67 h 221"/>
                  <a:gd name="T10" fmla="*/ 87 w 117"/>
                  <a:gd name="T11" fmla="*/ 16 h 221"/>
                  <a:gd name="T12" fmla="*/ 88 w 117"/>
                  <a:gd name="T13" fmla="*/ 11 h 221"/>
                  <a:gd name="T14" fmla="*/ 76 w 117"/>
                  <a:gd name="T15" fmla="*/ 0 h 221"/>
                  <a:gd name="T16" fmla="*/ 60 w 117"/>
                  <a:gd name="T17" fmla="*/ 15 h 221"/>
                  <a:gd name="T18" fmla="*/ 46 w 117"/>
                  <a:gd name="T19" fmla="*/ 67 h 221"/>
                  <a:gd name="T20" fmla="*/ 11 w 117"/>
                  <a:gd name="T21" fmla="*/ 67 h 221"/>
                  <a:gd name="T22" fmla="*/ 0 w 117"/>
                  <a:gd name="T23" fmla="*/ 75 h 221"/>
                  <a:gd name="T24" fmla="*/ 10 w 117"/>
                  <a:gd name="T25" fmla="*/ 80 h 221"/>
                  <a:gd name="T26" fmla="*/ 43 w 117"/>
                  <a:gd name="T27" fmla="*/ 80 h 221"/>
                  <a:gd name="T28" fmla="*/ 23 w 117"/>
                  <a:gd name="T29" fmla="*/ 162 h 221"/>
                  <a:gd name="T30" fmla="*/ 17 w 117"/>
                  <a:gd name="T31" fmla="*/ 188 h 221"/>
                  <a:gd name="T32" fmla="*/ 55 w 117"/>
                  <a:gd name="T33" fmla="*/ 221 h 221"/>
                  <a:gd name="T34" fmla="*/ 115 w 117"/>
                  <a:gd name="T35" fmla="*/ 168 h 221"/>
                  <a:gd name="T36" fmla="*/ 110 w 117"/>
                  <a:gd name="T37" fmla="*/ 163 h 221"/>
                  <a:gd name="T38" fmla="*/ 102 w 117"/>
                  <a:gd name="T39" fmla="*/ 170 h 221"/>
                  <a:gd name="T40" fmla="*/ 56 w 117"/>
                  <a:gd name="T41" fmla="*/ 211 h 221"/>
                  <a:gd name="T42" fmla="*/ 44 w 117"/>
                  <a:gd name="T43" fmla="*/ 194 h 221"/>
                  <a:gd name="T44" fmla="*/ 46 w 117"/>
                  <a:gd name="T45" fmla="*/ 180 h 221"/>
                  <a:gd name="T46" fmla="*/ 71 w 117"/>
                  <a:gd name="T47" fmla="*/ 8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21">
                    <a:moveTo>
                      <a:pt x="71" y="80"/>
                    </a:moveTo>
                    <a:lnTo>
                      <a:pt x="106" y="80"/>
                    </a:lnTo>
                    <a:cubicBezTo>
                      <a:pt x="113" y="80"/>
                      <a:pt x="117" y="80"/>
                      <a:pt x="117" y="72"/>
                    </a:cubicBezTo>
                    <a:cubicBezTo>
                      <a:pt x="117" y="67"/>
                      <a:pt x="113" y="67"/>
                      <a:pt x="107" y="67"/>
                    </a:cubicBezTo>
                    <a:lnTo>
                      <a:pt x="74" y="67"/>
                    </a:lnTo>
                    <a:lnTo>
                      <a:pt x="87" y="16"/>
                    </a:lnTo>
                    <a:cubicBezTo>
                      <a:pt x="87" y="14"/>
                      <a:pt x="88" y="12"/>
                      <a:pt x="88" y="11"/>
                    </a:cubicBezTo>
                    <a:cubicBezTo>
                      <a:pt x="88" y="5"/>
                      <a:pt x="83" y="0"/>
                      <a:pt x="76" y="0"/>
                    </a:cubicBezTo>
                    <a:cubicBezTo>
                      <a:pt x="67" y="0"/>
                      <a:pt x="62" y="6"/>
                      <a:pt x="60" y="15"/>
                    </a:cubicBezTo>
                    <a:cubicBezTo>
                      <a:pt x="57" y="24"/>
                      <a:pt x="62" y="7"/>
                      <a:pt x="46" y="67"/>
                    </a:cubicBezTo>
                    <a:lnTo>
                      <a:pt x="11" y="67"/>
                    </a:lnTo>
                    <a:cubicBezTo>
                      <a:pt x="4" y="67"/>
                      <a:pt x="0" y="67"/>
                      <a:pt x="0" y="75"/>
                    </a:cubicBezTo>
                    <a:cubicBezTo>
                      <a:pt x="0" y="80"/>
                      <a:pt x="4" y="80"/>
                      <a:pt x="10" y="80"/>
                    </a:cubicBezTo>
                    <a:lnTo>
                      <a:pt x="43" y="80"/>
                    </a:lnTo>
                    <a:lnTo>
                      <a:pt x="23" y="162"/>
                    </a:lnTo>
                    <a:cubicBezTo>
                      <a:pt x="20" y="171"/>
                      <a:pt x="17" y="184"/>
                      <a:pt x="17" y="188"/>
                    </a:cubicBezTo>
                    <a:cubicBezTo>
                      <a:pt x="17" y="209"/>
                      <a:pt x="35" y="221"/>
                      <a:pt x="55" y="221"/>
                    </a:cubicBezTo>
                    <a:cubicBezTo>
                      <a:pt x="93" y="221"/>
                      <a:pt x="115" y="172"/>
                      <a:pt x="115" y="168"/>
                    </a:cubicBezTo>
                    <a:cubicBezTo>
                      <a:pt x="115" y="163"/>
                      <a:pt x="111" y="163"/>
                      <a:pt x="110" y="163"/>
                    </a:cubicBezTo>
                    <a:cubicBezTo>
                      <a:pt x="106" y="163"/>
                      <a:pt x="105" y="164"/>
                      <a:pt x="102" y="170"/>
                    </a:cubicBezTo>
                    <a:cubicBezTo>
                      <a:pt x="93" y="192"/>
                      <a:pt x="75" y="211"/>
                      <a:pt x="56" y="211"/>
                    </a:cubicBezTo>
                    <a:cubicBezTo>
                      <a:pt x="48" y="211"/>
                      <a:pt x="44" y="207"/>
                      <a:pt x="44" y="194"/>
                    </a:cubicBezTo>
                    <a:cubicBezTo>
                      <a:pt x="44" y="191"/>
                      <a:pt x="45" y="184"/>
                      <a:pt x="46" y="180"/>
                    </a:cubicBezTo>
                    <a:lnTo>
                      <a:pt x="71" y="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1" name="任意多边形: 形状 1050"/>
              <p:cNvSpPr/>
              <p:nvPr>
                <p:custDataLst>
                  <p:tags r:id="rId139"/>
                </p:custDataLst>
              </p:nvPr>
            </p:nvSpPr>
            <p:spPr>
              <a:xfrm>
                <a:off x="6007101" y="4111625"/>
                <a:ext cx="414339" cy="12701"/>
              </a:xfrm>
              <a:custGeom>
                <a:avLst/>
                <a:gdLst/>
                <a:ahLst/>
                <a:cxnLst/>
                <a:rect l="0" t="0" r="0" b="0"/>
                <a:pathLst>
                  <a:path w="414339" h="12701">
                    <a:moveTo>
                      <a:pt x="0" y="12700"/>
                    </a:moveTo>
                    <a:lnTo>
                      <a:pt x="414338" y="12700"/>
                    </a:lnTo>
                    <a:lnTo>
                      <a:pt x="41433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2" name="任意多边形: 形状 1051"/>
              <p:cNvSpPr/>
              <p:nvPr>
                <p:custDataLst>
                  <p:tags r:id="rId140"/>
                </p:custDataLst>
              </p:nvPr>
            </p:nvSpPr>
            <p:spPr>
              <a:xfrm>
                <a:off x="6007101" y="4740275"/>
                <a:ext cx="414339" cy="12701"/>
              </a:xfrm>
              <a:custGeom>
                <a:avLst/>
                <a:gdLst/>
                <a:ahLst/>
                <a:cxnLst/>
                <a:rect l="0" t="0" r="0" b="0"/>
                <a:pathLst>
                  <a:path w="414339" h="12701">
                    <a:moveTo>
                      <a:pt x="0" y="12700"/>
                    </a:moveTo>
                    <a:lnTo>
                      <a:pt x="414338" y="12700"/>
                    </a:lnTo>
                    <a:lnTo>
                      <a:pt x="41433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(Very) Brief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8"/>
            <a:ext cx="8515350" cy="480218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Some important data structures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2000" dirty="0"/>
              <a:t>list, stack, queue, heap, graph, …</a:t>
            </a:r>
            <a:endParaRPr lang="en-US" sz="2000" dirty="0"/>
          </a:p>
          <a:p>
            <a:pPr lvl="1">
              <a:spcBef>
                <a:spcPts val="600"/>
              </a:spcBef>
            </a:pPr>
            <a:r>
              <a:rPr lang="en-US" sz="2000" dirty="0"/>
              <a:t>hash tables, search trees, disjoint sets, …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Some classical algorithms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2000" dirty="0"/>
              <a:t>sorting and selection, tree/graph traversal, …</a:t>
            </a:r>
            <a:endParaRPr lang="en-US" sz="2000" dirty="0"/>
          </a:p>
          <a:p>
            <a:pPr lvl="1">
              <a:spcBef>
                <a:spcPts val="600"/>
              </a:spcBef>
            </a:pPr>
            <a:r>
              <a:rPr lang="en-US" sz="2000" dirty="0"/>
              <a:t>MST, shortest paths, network flow, …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Basic algorithm design and analysis techniques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2000" dirty="0"/>
              <a:t>induction, asymptotic notations, amortized analysis, …</a:t>
            </a:r>
            <a:endParaRPr lang="en-US" sz="2000" dirty="0"/>
          </a:p>
          <a:p>
            <a:pPr lvl="1">
              <a:spcBef>
                <a:spcPts val="600"/>
              </a:spcBef>
            </a:pPr>
            <a:r>
              <a:rPr lang="en-US" sz="2000" dirty="0"/>
              <a:t>recursion, divide-and-conquer, greedy, dynamic programming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Basic complexity theory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2000" dirty="0"/>
              <a:t>upper bounds and lower bounds (decision tree, adversary argument)</a:t>
            </a:r>
            <a:endParaRPr lang="en-US" sz="2000" dirty="0"/>
          </a:p>
          <a:p>
            <a:pPr lvl="1">
              <a:spcBef>
                <a:spcPts val="600"/>
              </a:spcBef>
            </a:pPr>
            <a:r>
              <a:rPr lang="en-US" sz="2000" dirty="0"/>
              <a:t>computability and complexity (P, NP, NPC)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48038" y="2935248"/>
            <a:ext cx="8047924" cy="987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/>
              <a:t>Use computers to efficiently solve practical problems.</a:t>
            </a:r>
            <a:endParaRPr lang="en-US" sz="2800" dirty="0"/>
          </a:p>
          <a:p>
            <a:pPr algn="ctr"/>
            <a:r>
              <a:rPr lang="en-US" sz="2400" dirty="0"/>
              <a:t>(Analytical and problem-solving skills.)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Load Balancing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3304" y="2875981"/>
            <a:ext cx="586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</a:rPr>
              <a:t>Question: maximum number of balls in a bin?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grpSp>
        <p:nvGrpSpPr>
          <p:cNvPr id="1270" name="组合 1269"/>
          <p:cNvGrpSpPr/>
          <p:nvPr/>
        </p:nvGrpSpPr>
        <p:grpSpPr>
          <a:xfrm>
            <a:off x="1143061" y="4107583"/>
            <a:ext cx="6857878" cy="2011862"/>
            <a:chOff x="1143122" y="2656853"/>
            <a:chExt cx="6857878" cy="2011862"/>
          </a:xfrm>
        </p:grpSpPr>
        <p:sp>
          <p:nvSpPr>
            <p:cNvPr id="1266" name="矩形 1265"/>
            <p:cNvSpPr/>
            <p:nvPr/>
          </p:nvSpPr>
          <p:spPr>
            <a:xfrm>
              <a:off x="1143122" y="2656853"/>
              <a:ext cx="6857878" cy="20118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51" name="组合 1150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1290759" y="2794211"/>
              <a:ext cx="6597651" cy="1727201"/>
              <a:chOff x="2540000" y="2535238"/>
              <a:chExt cx="6597651" cy="1727201"/>
            </a:xfrm>
          </p:grpSpPr>
          <p:sp>
            <p:nvSpPr>
              <p:cNvPr id="1037" name="Freeform 520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2540000" y="2560638"/>
                <a:ext cx="271463" cy="203200"/>
              </a:xfrm>
              <a:custGeom>
                <a:avLst/>
                <a:gdLst>
                  <a:gd name="T0" fmla="*/ 462 w 462"/>
                  <a:gd name="T1" fmla="*/ 0 h 335"/>
                  <a:gd name="T2" fmla="*/ 363 w 462"/>
                  <a:gd name="T3" fmla="*/ 0 h 335"/>
                  <a:gd name="T4" fmla="*/ 363 w 462"/>
                  <a:gd name="T5" fmla="*/ 9 h 335"/>
                  <a:gd name="T6" fmla="*/ 397 w 462"/>
                  <a:gd name="T7" fmla="*/ 31 h 335"/>
                  <a:gd name="T8" fmla="*/ 389 w 462"/>
                  <a:gd name="T9" fmla="*/ 68 h 335"/>
                  <a:gd name="T10" fmla="*/ 327 w 462"/>
                  <a:gd name="T11" fmla="*/ 237 h 335"/>
                  <a:gd name="T12" fmla="*/ 261 w 462"/>
                  <a:gd name="T13" fmla="*/ 67 h 335"/>
                  <a:gd name="T14" fmla="*/ 255 w 462"/>
                  <a:gd name="T15" fmla="*/ 52 h 335"/>
                  <a:gd name="T16" fmla="*/ 248 w 462"/>
                  <a:gd name="T17" fmla="*/ 27 h 335"/>
                  <a:gd name="T18" fmla="*/ 286 w 462"/>
                  <a:gd name="T19" fmla="*/ 9 h 335"/>
                  <a:gd name="T20" fmla="*/ 286 w 462"/>
                  <a:gd name="T21" fmla="*/ 0 h 335"/>
                  <a:gd name="T22" fmla="*/ 153 w 462"/>
                  <a:gd name="T23" fmla="*/ 0 h 335"/>
                  <a:gd name="T24" fmla="*/ 153 w 462"/>
                  <a:gd name="T25" fmla="*/ 9 h 335"/>
                  <a:gd name="T26" fmla="*/ 203 w 462"/>
                  <a:gd name="T27" fmla="*/ 54 h 335"/>
                  <a:gd name="T28" fmla="*/ 220 w 462"/>
                  <a:gd name="T29" fmla="*/ 95 h 335"/>
                  <a:gd name="T30" fmla="*/ 167 w 462"/>
                  <a:gd name="T31" fmla="*/ 236 h 335"/>
                  <a:gd name="T32" fmla="*/ 95 w 462"/>
                  <a:gd name="T33" fmla="*/ 48 h 335"/>
                  <a:gd name="T34" fmla="*/ 89 w 462"/>
                  <a:gd name="T35" fmla="*/ 25 h 335"/>
                  <a:gd name="T36" fmla="*/ 122 w 462"/>
                  <a:gd name="T37" fmla="*/ 9 h 335"/>
                  <a:gd name="T38" fmla="*/ 122 w 462"/>
                  <a:gd name="T39" fmla="*/ 0 h 335"/>
                  <a:gd name="T40" fmla="*/ 0 w 462"/>
                  <a:gd name="T41" fmla="*/ 0 h 335"/>
                  <a:gd name="T42" fmla="*/ 0 w 462"/>
                  <a:gd name="T43" fmla="*/ 9 h 335"/>
                  <a:gd name="T44" fmla="*/ 51 w 462"/>
                  <a:gd name="T45" fmla="*/ 68 h 335"/>
                  <a:gd name="T46" fmla="*/ 147 w 462"/>
                  <a:gd name="T47" fmla="*/ 335 h 335"/>
                  <a:gd name="T48" fmla="*/ 155 w 462"/>
                  <a:gd name="T49" fmla="*/ 335 h 335"/>
                  <a:gd name="T50" fmla="*/ 231 w 462"/>
                  <a:gd name="T51" fmla="*/ 124 h 335"/>
                  <a:gd name="T52" fmla="*/ 311 w 462"/>
                  <a:gd name="T53" fmla="*/ 335 h 335"/>
                  <a:gd name="T54" fmla="*/ 319 w 462"/>
                  <a:gd name="T55" fmla="*/ 335 h 335"/>
                  <a:gd name="T56" fmla="*/ 420 w 462"/>
                  <a:gd name="T57" fmla="*/ 45 h 335"/>
                  <a:gd name="T58" fmla="*/ 462 w 462"/>
                  <a:gd name="T59" fmla="*/ 9 h 335"/>
                  <a:gd name="T60" fmla="*/ 462 w 462"/>
                  <a:gd name="T61" fmla="*/ 0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2" h="335">
                    <a:moveTo>
                      <a:pt x="462" y="0"/>
                    </a:moveTo>
                    <a:lnTo>
                      <a:pt x="363" y="0"/>
                    </a:lnTo>
                    <a:lnTo>
                      <a:pt x="363" y="9"/>
                    </a:lnTo>
                    <a:cubicBezTo>
                      <a:pt x="388" y="12"/>
                      <a:pt x="397" y="17"/>
                      <a:pt x="397" y="31"/>
                    </a:cubicBezTo>
                    <a:cubicBezTo>
                      <a:pt x="397" y="41"/>
                      <a:pt x="394" y="54"/>
                      <a:pt x="389" y="68"/>
                    </a:cubicBezTo>
                    <a:lnTo>
                      <a:pt x="327" y="237"/>
                    </a:lnTo>
                    <a:lnTo>
                      <a:pt x="261" y="67"/>
                    </a:lnTo>
                    <a:cubicBezTo>
                      <a:pt x="260" y="65"/>
                      <a:pt x="256" y="54"/>
                      <a:pt x="255" y="52"/>
                    </a:cubicBezTo>
                    <a:cubicBezTo>
                      <a:pt x="251" y="42"/>
                      <a:pt x="248" y="32"/>
                      <a:pt x="248" y="27"/>
                    </a:cubicBezTo>
                    <a:cubicBezTo>
                      <a:pt x="248" y="15"/>
                      <a:pt x="259" y="10"/>
                      <a:pt x="286" y="9"/>
                    </a:cubicBezTo>
                    <a:lnTo>
                      <a:pt x="286" y="0"/>
                    </a:lnTo>
                    <a:lnTo>
                      <a:pt x="153" y="0"/>
                    </a:lnTo>
                    <a:lnTo>
                      <a:pt x="153" y="9"/>
                    </a:lnTo>
                    <a:cubicBezTo>
                      <a:pt x="182" y="10"/>
                      <a:pt x="186" y="14"/>
                      <a:pt x="203" y="54"/>
                    </a:cubicBezTo>
                    <a:lnTo>
                      <a:pt x="220" y="95"/>
                    </a:lnTo>
                    <a:lnTo>
                      <a:pt x="167" y="236"/>
                    </a:lnTo>
                    <a:lnTo>
                      <a:pt x="95" y="48"/>
                    </a:lnTo>
                    <a:cubicBezTo>
                      <a:pt x="91" y="39"/>
                      <a:pt x="89" y="31"/>
                      <a:pt x="89" y="25"/>
                    </a:cubicBezTo>
                    <a:cubicBezTo>
                      <a:pt x="89" y="14"/>
                      <a:pt x="96" y="11"/>
                      <a:pt x="122" y="9"/>
                    </a:cubicBezTo>
                    <a:lnTo>
                      <a:pt x="122" y="0"/>
                    </a:lnTo>
                    <a:lnTo>
                      <a:pt x="0" y="0"/>
                    </a:lnTo>
                    <a:lnTo>
                      <a:pt x="0" y="9"/>
                    </a:lnTo>
                    <a:cubicBezTo>
                      <a:pt x="25" y="12"/>
                      <a:pt x="32" y="21"/>
                      <a:pt x="51" y="68"/>
                    </a:cubicBezTo>
                    <a:lnTo>
                      <a:pt x="147" y="335"/>
                    </a:lnTo>
                    <a:lnTo>
                      <a:pt x="155" y="335"/>
                    </a:lnTo>
                    <a:lnTo>
                      <a:pt x="231" y="124"/>
                    </a:lnTo>
                    <a:lnTo>
                      <a:pt x="311" y="335"/>
                    </a:lnTo>
                    <a:lnTo>
                      <a:pt x="319" y="335"/>
                    </a:lnTo>
                    <a:cubicBezTo>
                      <a:pt x="361" y="205"/>
                      <a:pt x="366" y="191"/>
                      <a:pt x="420" y="45"/>
                    </a:cubicBezTo>
                    <a:cubicBezTo>
                      <a:pt x="430" y="19"/>
                      <a:pt x="435" y="14"/>
                      <a:pt x="462" y="9"/>
                    </a:cubicBezTo>
                    <a:lnTo>
                      <a:pt x="462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8" name="Freeform 521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2816225" y="2554288"/>
                <a:ext cx="139700" cy="206375"/>
              </a:xfrm>
              <a:custGeom>
                <a:avLst/>
                <a:gdLst>
                  <a:gd name="T0" fmla="*/ 73 w 238"/>
                  <a:gd name="T1" fmla="*/ 170 h 341"/>
                  <a:gd name="T2" fmla="*/ 129 w 238"/>
                  <a:gd name="T3" fmla="*/ 138 h 341"/>
                  <a:gd name="T4" fmla="*/ 166 w 238"/>
                  <a:gd name="T5" fmla="*/ 191 h 341"/>
                  <a:gd name="T6" fmla="*/ 166 w 238"/>
                  <a:gd name="T7" fmla="*/ 290 h 341"/>
                  <a:gd name="T8" fmla="*/ 132 w 238"/>
                  <a:gd name="T9" fmla="*/ 333 h 341"/>
                  <a:gd name="T10" fmla="*/ 132 w 238"/>
                  <a:gd name="T11" fmla="*/ 341 h 341"/>
                  <a:gd name="T12" fmla="*/ 238 w 238"/>
                  <a:gd name="T13" fmla="*/ 341 h 341"/>
                  <a:gd name="T14" fmla="*/ 238 w 238"/>
                  <a:gd name="T15" fmla="*/ 333 h 341"/>
                  <a:gd name="T16" fmla="*/ 208 w 238"/>
                  <a:gd name="T17" fmla="*/ 290 h 341"/>
                  <a:gd name="T18" fmla="*/ 208 w 238"/>
                  <a:gd name="T19" fmla="*/ 191 h 341"/>
                  <a:gd name="T20" fmla="*/ 147 w 238"/>
                  <a:gd name="T21" fmla="*/ 112 h 341"/>
                  <a:gd name="T22" fmla="*/ 73 w 238"/>
                  <a:gd name="T23" fmla="*/ 153 h 341"/>
                  <a:gd name="T24" fmla="*/ 73 w 238"/>
                  <a:gd name="T25" fmla="*/ 2 h 341"/>
                  <a:gd name="T26" fmla="*/ 71 w 238"/>
                  <a:gd name="T27" fmla="*/ 0 h 341"/>
                  <a:gd name="T28" fmla="*/ 14 w 238"/>
                  <a:gd name="T29" fmla="*/ 18 h 341"/>
                  <a:gd name="T30" fmla="*/ 0 w 238"/>
                  <a:gd name="T31" fmla="*/ 22 h 341"/>
                  <a:gd name="T32" fmla="*/ 0 w 238"/>
                  <a:gd name="T33" fmla="*/ 30 h 341"/>
                  <a:gd name="T34" fmla="*/ 6 w 238"/>
                  <a:gd name="T35" fmla="*/ 30 h 341"/>
                  <a:gd name="T36" fmla="*/ 32 w 238"/>
                  <a:gd name="T37" fmla="*/ 55 h 341"/>
                  <a:gd name="T38" fmla="*/ 32 w 238"/>
                  <a:gd name="T39" fmla="*/ 290 h 341"/>
                  <a:gd name="T40" fmla="*/ 0 w 238"/>
                  <a:gd name="T41" fmla="*/ 333 h 341"/>
                  <a:gd name="T42" fmla="*/ 0 w 238"/>
                  <a:gd name="T43" fmla="*/ 341 h 341"/>
                  <a:gd name="T44" fmla="*/ 107 w 238"/>
                  <a:gd name="T45" fmla="*/ 341 h 341"/>
                  <a:gd name="T46" fmla="*/ 107 w 238"/>
                  <a:gd name="T47" fmla="*/ 333 h 341"/>
                  <a:gd name="T48" fmla="*/ 73 w 238"/>
                  <a:gd name="T49" fmla="*/ 290 h 341"/>
                  <a:gd name="T50" fmla="*/ 73 w 238"/>
                  <a:gd name="T51" fmla="*/ 17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" h="341">
                    <a:moveTo>
                      <a:pt x="73" y="170"/>
                    </a:moveTo>
                    <a:cubicBezTo>
                      <a:pt x="94" y="147"/>
                      <a:pt x="109" y="138"/>
                      <a:pt x="129" y="138"/>
                    </a:cubicBezTo>
                    <a:cubicBezTo>
                      <a:pt x="154" y="138"/>
                      <a:pt x="166" y="156"/>
                      <a:pt x="166" y="191"/>
                    </a:cubicBezTo>
                    <a:lnTo>
                      <a:pt x="166" y="290"/>
                    </a:lnTo>
                    <a:cubicBezTo>
                      <a:pt x="166" y="324"/>
                      <a:pt x="161" y="330"/>
                      <a:pt x="132" y="333"/>
                    </a:cubicBezTo>
                    <a:lnTo>
                      <a:pt x="132" y="341"/>
                    </a:lnTo>
                    <a:lnTo>
                      <a:pt x="238" y="341"/>
                    </a:lnTo>
                    <a:lnTo>
                      <a:pt x="238" y="333"/>
                    </a:lnTo>
                    <a:cubicBezTo>
                      <a:pt x="211" y="328"/>
                      <a:pt x="208" y="324"/>
                      <a:pt x="208" y="290"/>
                    </a:cubicBezTo>
                    <a:lnTo>
                      <a:pt x="208" y="191"/>
                    </a:lnTo>
                    <a:cubicBezTo>
                      <a:pt x="208" y="138"/>
                      <a:pt x="187" y="112"/>
                      <a:pt x="147" y="112"/>
                    </a:cubicBezTo>
                    <a:cubicBezTo>
                      <a:pt x="117" y="112"/>
                      <a:pt x="96" y="123"/>
                      <a:pt x="73" y="153"/>
                    </a:cubicBezTo>
                    <a:lnTo>
                      <a:pt x="73" y="2"/>
                    </a:lnTo>
                    <a:lnTo>
                      <a:pt x="71" y="0"/>
                    </a:lnTo>
                    <a:cubicBezTo>
                      <a:pt x="54" y="6"/>
                      <a:pt x="42" y="10"/>
                      <a:pt x="14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2" y="30"/>
                      <a:pt x="4" y="30"/>
                      <a:pt x="6" y="30"/>
                    </a:cubicBezTo>
                    <a:cubicBezTo>
                      <a:pt x="28" y="30"/>
                      <a:pt x="32" y="34"/>
                      <a:pt x="32" y="55"/>
                    </a:cubicBezTo>
                    <a:lnTo>
                      <a:pt x="32" y="290"/>
                    </a:lnTo>
                    <a:cubicBezTo>
                      <a:pt x="32" y="325"/>
                      <a:pt x="29" y="329"/>
                      <a:pt x="0" y="333"/>
                    </a:cubicBezTo>
                    <a:lnTo>
                      <a:pt x="0" y="341"/>
                    </a:lnTo>
                    <a:lnTo>
                      <a:pt x="107" y="341"/>
                    </a:lnTo>
                    <a:lnTo>
                      <a:pt x="107" y="333"/>
                    </a:lnTo>
                    <a:cubicBezTo>
                      <a:pt x="78" y="330"/>
                      <a:pt x="73" y="324"/>
                      <a:pt x="73" y="290"/>
                    </a:cubicBezTo>
                    <a:lnTo>
                      <a:pt x="73" y="1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9" name="Freeform 522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967038" y="2622551"/>
                <a:ext cx="117475" cy="141288"/>
              </a:xfrm>
              <a:custGeom>
                <a:avLst/>
                <a:gdLst>
                  <a:gd name="T0" fmla="*/ 191 w 199"/>
                  <a:gd name="T1" fmla="*/ 147 h 234"/>
                  <a:gd name="T2" fmla="*/ 113 w 199"/>
                  <a:gd name="T3" fmla="*/ 200 h 234"/>
                  <a:gd name="T4" fmla="*/ 49 w 199"/>
                  <a:gd name="T5" fmla="*/ 157 h 234"/>
                  <a:gd name="T6" fmla="*/ 36 w 199"/>
                  <a:gd name="T7" fmla="*/ 91 h 234"/>
                  <a:gd name="T8" fmla="*/ 189 w 199"/>
                  <a:gd name="T9" fmla="*/ 91 h 234"/>
                  <a:gd name="T10" fmla="*/ 168 w 199"/>
                  <a:gd name="T11" fmla="*/ 28 h 234"/>
                  <a:gd name="T12" fmla="*/ 104 w 199"/>
                  <a:gd name="T13" fmla="*/ 0 h 234"/>
                  <a:gd name="T14" fmla="*/ 37 w 199"/>
                  <a:gd name="T15" fmla="*/ 25 h 234"/>
                  <a:gd name="T16" fmla="*/ 0 w 199"/>
                  <a:gd name="T17" fmla="*/ 122 h 234"/>
                  <a:gd name="T18" fmla="*/ 93 w 199"/>
                  <a:gd name="T19" fmla="*/ 234 h 234"/>
                  <a:gd name="T20" fmla="*/ 199 w 199"/>
                  <a:gd name="T21" fmla="*/ 151 h 234"/>
                  <a:gd name="T22" fmla="*/ 191 w 199"/>
                  <a:gd name="T23" fmla="*/ 147 h 234"/>
                  <a:gd name="T24" fmla="*/ 37 w 199"/>
                  <a:gd name="T25" fmla="*/ 75 h 234"/>
                  <a:gd name="T26" fmla="*/ 90 w 199"/>
                  <a:gd name="T27" fmla="*/ 17 h 234"/>
                  <a:gd name="T28" fmla="*/ 138 w 199"/>
                  <a:gd name="T29" fmla="*/ 75 h 234"/>
                  <a:gd name="T30" fmla="*/ 37 w 199"/>
                  <a:gd name="T31" fmla="*/ 7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4">
                    <a:moveTo>
                      <a:pt x="191" y="147"/>
                    </a:moveTo>
                    <a:cubicBezTo>
                      <a:pt x="167" y="185"/>
                      <a:pt x="145" y="200"/>
                      <a:pt x="113" y="200"/>
                    </a:cubicBezTo>
                    <a:cubicBezTo>
                      <a:pt x="85" y="200"/>
                      <a:pt x="64" y="185"/>
                      <a:pt x="49" y="157"/>
                    </a:cubicBezTo>
                    <a:cubicBezTo>
                      <a:pt x="40" y="138"/>
                      <a:pt x="37" y="121"/>
                      <a:pt x="36" y="91"/>
                    </a:cubicBezTo>
                    <a:lnTo>
                      <a:pt x="189" y="91"/>
                    </a:lnTo>
                    <a:cubicBezTo>
                      <a:pt x="185" y="58"/>
                      <a:pt x="180" y="44"/>
                      <a:pt x="168" y="28"/>
                    </a:cubicBezTo>
                    <a:cubicBezTo>
                      <a:pt x="153" y="10"/>
                      <a:pt x="130" y="0"/>
                      <a:pt x="104" y="0"/>
                    </a:cubicBezTo>
                    <a:cubicBezTo>
                      <a:pt x="79" y="0"/>
                      <a:pt x="56" y="8"/>
                      <a:pt x="37" y="25"/>
                    </a:cubicBezTo>
                    <a:cubicBezTo>
                      <a:pt x="13" y="46"/>
                      <a:pt x="0" y="81"/>
                      <a:pt x="0" y="122"/>
                    </a:cubicBezTo>
                    <a:cubicBezTo>
                      <a:pt x="0" y="191"/>
                      <a:pt x="36" y="234"/>
                      <a:pt x="93" y="234"/>
                    </a:cubicBezTo>
                    <a:cubicBezTo>
                      <a:pt x="140" y="234"/>
                      <a:pt x="178" y="205"/>
                      <a:pt x="199" y="151"/>
                    </a:cubicBezTo>
                    <a:lnTo>
                      <a:pt x="191" y="147"/>
                    </a:lnTo>
                    <a:close/>
                    <a:moveTo>
                      <a:pt x="37" y="75"/>
                    </a:moveTo>
                    <a:cubicBezTo>
                      <a:pt x="42" y="36"/>
                      <a:pt x="59" y="17"/>
                      <a:pt x="90" y="17"/>
                    </a:cubicBezTo>
                    <a:cubicBezTo>
                      <a:pt x="120" y="17"/>
                      <a:pt x="132" y="31"/>
                      <a:pt x="138" y="75"/>
                    </a:cubicBezTo>
                    <a:lnTo>
                      <a:pt x="37" y="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0" name="Freeform 52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3094038" y="2622551"/>
                <a:ext cx="136525" cy="138113"/>
              </a:xfrm>
              <a:custGeom>
                <a:avLst/>
                <a:gdLst>
                  <a:gd name="T0" fmla="*/ 0 w 233"/>
                  <a:gd name="T1" fmla="*/ 30 h 229"/>
                  <a:gd name="T2" fmla="*/ 13 w 233"/>
                  <a:gd name="T3" fmla="*/ 28 h 229"/>
                  <a:gd name="T4" fmla="*/ 31 w 233"/>
                  <a:gd name="T5" fmla="*/ 60 h 229"/>
                  <a:gd name="T6" fmla="*/ 31 w 233"/>
                  <a:gd name="T7" fmla="*/ 184 h 229"/>
                  <a:gd name="T8" fmla="*/ 1 w 233"/>
                  <a:gd name="T9" fmla="*/ 221 h 229"/>
                  <a:gd name="T10" fmla="*/ 1 w 233"/>
                  <a:gd name="T11" fmla="*/ 229 h 229"/>
                  <a:gd name="T12" fmla="*/ 106 w 233"/>
                  <a:gd name="T13" fmla="*/ 229 h 229"/>
                  <a:gd name="T14" fmla="*/ 106 w 233"/>
                  <a:gd name="T15" fmla="*/ 221 h 229"/>
                  <a:gd name="T16" fmla="*/ 73 w 233"/>
                  <a:gd name="T17" fmla="*/ 196 h 229"/>
                  <a:gd name="T18" fmla="*/ 73 w 233"/>
                  <a:gd name="T19" fmla="*/ 55 h 229"/>
                  <a:gd name="T20" fmla="*/ 125 w 233"/>
                  <a:gd name="T21" fmla="*/ 27 h 229"/>
                  <a:gd name="T22" fmla="*/ 161 w 233"/>
                  <a:gd name="T23" fmla="*/ 75 h 229"/>
                  <a:gd name="T24" fmla="*/ 161 w 233"/>
                  <a:gd name="T25" fmla="*/ 180 h 229"/>
                  <a:gd name="T26" fmla="*/ 130 w 233"/>
                  <a:gd name="T27" fmla="*/ 221 h 229"/>
                  <a:gd name="T28" fmla="*/ 130 w 233"/>
                  <a:gd name="T29" fmla="*/ 229 h 229"/>
                  <a:gd name="T30" fmla="*/ 233 w 233"/>
                  <a:gd name="T31" fmla="*/ 229 h 229"/>
                  <a:gd name="T32" fmla="*/ 233 w 233"/>
                  <a:gd name="T33" fmla="*/ 221 h 229"/>
                  <a:gd name="T34" fmla="*/ 203 w 233"/>
                  <a:gd name="T35" fmla="*/ 189 h 229"/>
                  <a:gd name="T36" fmla="*/ 203 w 233"/>
                  <a:gd name="T37" fmla="*/ 74 h 229"/>
                  <a:gd name="T38" fmla="*/ 144 w 233"/>
                  <a:gd name="T39" fmla="*/ 0 h 229"/>
                  <a:gd name="T40" fmla="*/ 72 w 233"/>
                  <a:gd name="T41" fmla="*/ 40 h 229"/>
                  <a:gd name="T42" fmla="*/ 72 w 233"/>
                  <a:gd name="T43" fmla="*/ 1 h 229"/>
                  <a:gd name="T44" fmla="*/ 68 w 233"/>
                  <a:gd name="T45" fmla="*/ 0 h 229"/>
                  <a:gd name="T46" fmla="*/ 0 w 233"/>
                  <a:gd name="T47" fmla="*/ 22 h 229"/>
                  <a:gd name="T48" fmla="*/ 0 w 233"/>
                  <a:gd name="T49" fmla="*/ 3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3" h="229">
                    <a:moveTo>
                      <a:pt x="0" y="30"/>
                    </a:moveTo>
                    <a:cubicBezTo>
                      <a:pt x="3" y="29"/>
                      <a:pt x="8" y="28"/>
                      <a:pt x="13" y="28"/>
                    </a:cubicBezTo>
                    <a:cubicBezTo>
                      <a:pt x="27" y="28"/>
                      <a:pt x="31" y="36"/>
                      <a:pt x="31" y="60"/>
                    </a:cubicBezTo>
                    <a:lnTo>
                      <a:pt x="31" y="184"/>
                    </a:lnTo>
                    <a:cubicBezTo>
                      <a:pt x="31" y="212"/>
                      <a:pt x="26" y="219"/>
                      <a:pt x="1" y="221"/>
                    </a:cubicBezTo>
                    <a:lnTo>
                      <a:pt x="1" y="229"/>
                    </a:lnTo>
                    <a:lnTo>
                      <a:pt x="106" y="229"/>
                    </a:lnTo>
                    <a:lnTo>
                      <a:pt x="106" y="221"/>
                    </a:lnTo>
                    <a:cubicBezTo>
                      <a:pt x="81" y="219"/>
                      <a:pt x="73" y="213"/>
                      <a:pt x="73" y="196"/>
                    </a:cubicBezTo>
                    <a:lnTo>
                      <a:pt x="73" y="55"/>
                    </a:lnTo>
                    <a:cubicBezTo>
                      <a:pt x="97" y="33"/>
                      <a:pt x="108" y="27"/>
                      <a:pt x="125" y="27"/>
                    </a:cubicBezTo>
                    <a:cubicBezTo>
                      <a:pt x="149" y="27"/>
                      <a:pt x="161" y="42"/>
                      <a:pt x="161" y="75"/>
                    </a:cubicBezTo>
                    <a:lnTo>
                      <a:pt x="161" y="180"/>
                    </a:lnTo>
                    <a:cubicBezTo>
                      <a:pt x="161" y="211"/>
                      <a:pt x="155" y="219"/>
                      <a:pt x="130" y="221"/>
                    </a:cubicBezTo>
                    <a:lnTo>
                      <a:pt x="130" y="229"/>
                    </a:lnTo>
                    <a:lnTo>
                      <a:pt x="233" y="229"/>
                    </a:lnTo>
                    <a:lnTo>
                      <a:pt x="233" y="221"/>
                    </a:lnTo>
                    <a:cubicBezTo>
                      <a:pt x="209" y="219"/>
                      <a:pt x="203" y="213"/>
                      <a:pt x="203" y="189"/>
                    </a:cubicBezTo>
                    <a:lnTo>
                      <a:pt x="203" y="74"/>
                    </a:lnTo>
                    <a:cubicBezTo>
                      <a:pt x="203" y="27"/>
                      <a:pt x="181" y="0"/>
                      <a:pt x="144" y="0"/>
                    </a:cubicBezTo>
                    <a:cubicBezTo>
                      <a:pt x="121" y="0"/>
                      <a:pt x="106" y="8"/>
                      <a:pt x="72" y="40"/>
                    </a:cubicBezTo>
                    <a:lnTo>
                      <a:pt x="72" y="1"/>
                    </a:lnTo>
                    <a:lnTo>
                      <a:pt x="68" y="0"/>
                    </a:lnTo>
                    <a:cubicBezTo>
                      <a:pt x="44" y="8"/>
                      <a:pt x="27" y="14"/>
                      <a:pt x="0" y="22"/>
                    </a:cubicBezTo>
                    <a:lnTo>
                      <a:pt x="0" y="3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1" name="Freeform 52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316288" y="2627313"/>
                <a:ext cx="239713" cy="136525"/>
              </a:xfrm>
              <a:custGeom>
                <a:avLst/>
                <a:gdLst>
                  <a:gd name="T0" fmla="*/ 29 w 408"/>
                  <a:gd name="T1" fmla="*/ 192 h 226"/>
                  <a:gd name="T2" fmla="*/ 25 w 408"/>
                  <a:gd name="T3" fmla="*/ 213 h 226"/>
                  <a:gd name="T4" fmla="*/ 39 w 408"/>
                  <a:gd name="T5" fmla="*/ 226 h 226"/>
                  <a:gd name="T6" fmla="*/ 57 w 408"/>
                  <a:gd name="T7" fmla="*/ 212 h 226"/>
                  <a:gd name="T8" fmla="*/ 67 w 408"/>
                  <a:gd name="T9" fmla="*/ 176 h 226"/>
                  <a:gd name="T10" fmla="*/ 78 w 408"/>
                  <a:gd name="T11" fmla="*/ 131 h 226"/>
                  <a:gd name="T12" fmla="*/ 86 w 408"/>
                  <a:gd name="T13" fmla="*/ 97 h 226"/>
                  <a:gd name="T14" fmla="*/ 93 w 408"/>
                  <a:gd name="T15" fmla="*/ 72 h 226"/>
                  <a:gd name="T16" fmla="*/ 174 w 408"/>
                  <a:gd name="T17" fmla="*/ 11 h 226"/>
                  <a:gd name="T18" fmla="*/ 201 w 408"/>
                  <a:gd name="T19" fmla="*/ 46 h 226"/>
                  <a:gd name="T20" fmla="*/ 194 w 408"/>
                  <a:gd name="T21" fmla="*/ 88 h 226"/>
                  <a:gd name="T22" fmla="*/ 180 w 408"/>
                  <a:gd name="T23" fmla="*/ 146 h 226"/>
                  <a:gd name="T24" fmla="*/ 170 w 408"/>
                  <a:gd name="T25" fmla="*/ 184 h 226"/>
                  <a:gd name="T26" fmla="*/ 163 w 408"/>
                  <a:gd name="T27" fmla="*/ 213 h 226"/>
                  <a:gd name="T28" fmla="*/ 178 w 408"/>
                  <a:gd name="T29" fmla="*/ 226 h 226"/>
                  <a:gd name="T30" fmla="*/ 200 w 408"/>
                  <a:gd name="T31" fmla="*/ 198 h 226"/>
                  <a:gd name="T32" fmla="*/ 230 w 408"/>
                  <a:gd name="T33" fmla="*/ 78 h 226"/>
                  <a:gd name="T34" fmla="*/ 312 w 408"/>
                  <a:gd name="T35" fmla="*/ 11 h 226"/>
                  <a:gd name="T36" fmla="*/ 339 w 408"/>
                  <a:gd name="T37" fmla="*/ 46 h 226"/>
                  <a:gd name="T38" fmla="*/ 308 w 408"/>
                  <a:gd name="T39" fmla="*/ 158 h 226"/>
                  <a:gd name="T40" fmla="*/ 302 w 408"/>
                  <a:gd name="T41" fmla="*/ 186 h 226"/>
                  <a:gd name="T42" fmla="*/ 343 w 408"/>
                  <a:gd name="T43" fmla="*/ 226 h 226"/>
                  <a:gd name="T44" fmla="*/ 408 w 408"/>
                  <a:gd name="T45" fmla="*/ 150 h 226"/>
                  <a:gd name="T46" fmla="*/ 402 w 408"/>
                  <a:gd name="T47" fmla="*/ 145 h 226"/>
                  <a:gd name="T48" fmla="*/ 395 w 408"/>
                  <a:gd name="T49" fmla="*/ 154 h 226"/>
                  <a:gd name="T50" fmla="*/ 344 w 408"/>
                  <a:gd name="T51" fmla="*/ 215 h 226"/>
                  <a:gd name="T52" fmla="*/ 332 w 408"/>
                  <a:gd name="T53" fmla="*/ 199 h 226"/>
                  <a:gd name="T54" fmla="*/ 341 w 408"/>
                  <a:gd name="T55" fmla="*/ 164 h 226"/>
                  <a:gd name="T56" fmla="*/ 371 w 408"/>
                  <a:gd name="T57" fmla="*/ 54 h 226"/>
                  <a:gd name="T58" fmla="*/ 314 w 408"/>
                  <a:gd name="T59" fmla="*/ 0 h 226"/>
                  <a:gd name="T60" fmla="*/ 232 w 408"/>
                  <a:gd name="T61" fmla="*/ 49 h 226"/>
                  <a:gd name="T62" fmla="*/ 217 w 408"/>
                  <a:gd name="T63" fmla="*/ 13 h 226"/>
                  <a:gd name="T64" fmla="*/ 176 w 408"/>
                  <a:gd name="T65" fmla="*/ 0 h 226"/>
                  <a:gd name="T66" fmla="*/ 98 w 408"/>
                  <a:gd name="T67" fmla="*/ 44 h 226"/>
                  <a:gd name="T68" fmla="*/ 52 w 408"/>
                  <a:gd name="T69" fmla="*/ 0 h 226"/>
                  <a:gd name="T70" fmla="*/ 15 w 408"/>
                  <a:gd name="T71" fmla="*/ 29 h 226"/>
                  <a:gd name="T72" fmla="*/ 0 w 408"/>
                  <a:gd name="T73" fmla="*/ 77 h 226"/>
                  <a:gd name="T74" fmla="*/ 6 w 408"/>
                  <a:gd name="T75" fmla="*/ 82 h 226"/>
                  <a:gd name="T76" fmla="*/ 14 w 408"/>
                  <a:gd name="T77" fmla="*/ 71 h 226"/>
                  <a:gd name="T78" fmla="*/ 50 w 408"/>
                  <a:gd name="T79" fmla="*/ 11 h 226"/>
                  <a:gd name="T80" fmla="*/ 66 w 408"/>
                  <a:gd name="T81" fmla="*/ 34 h 226"/>
                  <a:gd name="T82" fmla="*/ 58 w 408"/>
                  <a:gd name="T83" fmla="*/ 76 h 226"/>
                  <a:gd name="T84" fmla="*/ 29 w 408"/>
                  <a:gd name="T85" fmla="*/ 192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08" h="226">
                    <a:moveTo>
                      <a:pt x="29" y="192"/>
                    </a:moveTo>
                    <a:cubicBezTo>
                      <a:pt x="28" y="199"/>
                      <a:pt x="25" y="210"/>
                      <a:pt x="25" y="213"/>
                    </a:cubicBezTo>
                    <a:cubicBezTo>
                      <a:pt x="25" y="222"/>
                      <a:pt x="32" y="226"/>
                      <a:pt x="39" y="226"/>
                    </a:cubicBezTo>
                    <a:cubicBezTo>
                      <a:pt x="45" y="226"/>
                      <a:pt x="54" y="222"/>
                      <a:pt x="57" y="212"/>
                    </a:cubicBezTo>
                    <a:cubicBezTo>
                      <a:pt x="58" y="211"/>
                      <a:pt x="64" y="188"/>
                      <a:pt x="67" y="176"/>
                    </a:cubicBezTo>
                    <a:lnTo>
                      <a:pt x="78" y="131"/>
                    </a:lnTo>
                    <a:cubicBezTo>
                      <a:pt x="81" y="120"/>
                      <a:pt x="84" y="109"/>
                      <a:pt x="86" y="97"/>
                    </a:cubicBezTo>
                    <a:cubicBezTo>
                      <a:pt x="88" y="89"/>
                      <a:pt x="92" y="74"/>
                      <a:pt x="93" y="72"/>
                    </a:cubicBezTo>
                    <a:cubicBezTo>
                      <a:pt x="100" y="57"/>
                      <a:pt x="127" y="11"/>
                      <a:pt x="174" y="11"/>
                    </a:cubicBezTo>
                    <a:cubicBezTo>
                      <a:pt x="197" y="11"/>
                      <a:pt x="201" y="30"/>
                      <a:pt x="201" y="46"/>
                    </a:cubicBezTo>
                    <a:cubicBezTo>
                      <a:pt x="201" y="59"/>
                      <a:pt x="198" y="73"/>
                      <a:pt x="194" y="88"/>
                    </a:cubicBezTo>
                    <a:lnTo>
                      <a:pt x="180" y="146"/>
                    </a:lnTo>
                    <a:lnTo>
                      <a:pt x="170" y="184"/>
                    </a:lnTo>
                    <a:cubicBezTo>
                      <a:pt x="168" y="194"/>
                      <a:pt x="163" y="210"/>
                      <a:pt x="163" y="213"/>
                    </a:cubicBezTo>
                    <a:cubicBezTo>
                      <a:pt x="163" y="222"/>
                      <a:pt x="170" y="226"/>
                      <a:pt x="178" y="226"/>
                    </a:cubicBezTo>
                    <a:cubicBezTo>
                      <a:pt x="193" y="226"/>
                      <a:pt x="196" y="214"/>
                      <a:pt x="200" y="198"/>
                    </a:cubicBezTo>
                    <a:cubicBezTo>
                      <a:pt x="207" y="170"/>
                      <a:pt x="226" y="97"/>
                      <a:pt x="230" y="78"/>
                    </a:cubicBezTo>
                    <a:cubicBezTo>
                      <a:pt x="231" y="71"/>
                      <a:pt x="258" y="11"/>
                      <a:pt x="312" y="11"/>
                    </a:cubicBezTo>
                    <a:cubicBezTo>
                      <a:pt x="334" y="11"/>
                      <a:pt x="339" y="28"/>
                      <a:pt x="339" y="46"/>
                    </a:cubicBezTo>
                    <a:cubicBezTo>
                      <a:pt x="339" y="75"/>
                      <a:pt x="318" y="132"/>
                      <a:pt x="308" y="158"/>
                    </a:cubicBezTo>
                    <a:cubicBezTo>
                      <a:pt x="304" y="170"/>
                      <a:pt x="302" y="176"/>
                      <a:pt x="302" y="186"/>
                    </a:cubicBezTo>
                    <a:cubicBezTo>
                      <a:pt x="302" y="209"/>
                      <a:pt x="319" y="226"/>
                      <a:pt x="343" y="226"/>
                    </a:cubicBezTo>
                    <a:cubicBezTo>
                      <a:pt x="390" y="226"/>
                      <a:pt x="408" y="154"/>
                      <a:pt x="408" y="150"/>
                    </a:cubicBezTo>
                    <a:cubicBezTo>
                      <a:pt x="408" y="145"/>
                      <a:pt x="404" y="145"/>
                      <a:pt x="402" y="145"/>
                    </a:cubicBezTo>
                    <a:cubicBezTo>
                      <a:pt x="397" y="145"/>
                      <a:pt x="397" y="146"/>
                      <a:pt x="395" y="154"/>
                    </a:cubicBezTo>
                    <a:cubicBezTo>
                      <a:pt x="387" y="180"/>
                      <a:pt x="371" y="215"/>
                      <a:pt x="344" y="215"/>
                    </a:cubicBezTo>
                    <a:cubicBezTo>
                      <a:pt x="335" y="215"/>
                      <a:pt x="332" y="210"/>
                      <a:pt x="332" y="199"/>
                    </a:cubicBezTo>
                    <a:cubicBezTo>
                      <a:pt x="332" y="187"/>
                      <a:pt x="336" y="175"/>
                      <a:pt x="341" y="164"/>
                    </a:cubicBezTo>
                    <a:cubicBezTo>
                      <a:pt x="350" y="138"/>
                      <a:pt x="371" y="82"/>
                      <a:pt x="371" y="54"/>
                    </a:cubicBezTo>
                    <a:cubicBezTo>
                      <a:pt x="371" y="21"/>
                      <a:pt x="351" y="0"/>
                      <a:pt x="314" y="0"/>
                    </a:cubicBezTo>
                    <a:cubicBezTo>
                      <a:pt x="276" y="0"/>
                      <a:pt x="251" y="22"/>
                      <a:pt x="232" y="49"/>
                    </a:cubicBezTo>
                    <a:cubicBezTo>
                      <a:pt x="232" y="42"/>
                      <a:pt x="231" y="25"/>
                      <a:pt x="217" y="13"/>
                    </a:cubicBezTo>
                    <a:cubicBezTo>
                      <a:pt x="204" y="3"/>
                      <a:pt x="188" y="0"/>
                      <a:pt x="176" y="0"/>
                    </a:cubicBezTo>
                    <a:cubicBezTo>
                      <a:pt x="131" y="0"/>
                      <a:pt x="106" y="32"/>
                      <a:pt x="98" y="44"/>
                    </a:cubicBezTo>
                    <a:cubicBezTo>
                      <a:pt x="95" y="15"/>
                      <a:pt x="74" y="0"/>
                      <a:pt x="52" y="0"/>
                    </a:cubicBezTo>
                    <a:cubicBezTo>
                      <a:pt x="29" y="0"/>
                      <a:pt x="20" y="20"/>
                      <a:pt x="15" y="29"/>
                    </a:cubicBezTo>
                    <a:cubicBezTo>
                      <a:pt x="6" y="46"/>
                      <a:pt x="0" y="76"/>
                      <a:pt x="0" y="77"/>
                    </a:cubicBezTo>
                    <a:cubicBezTo>
                      <a:pt x="0" y="82"/>
                      <a:pt x="5" y="82"/>
                      <a:pt x="6" y="82"/>
                    </a:cubicBezTo>
                    <a:cubicBezTo>
                      <a:pt x="11" y="82"/>
                      <a:pt x="11" y="82"/>
                      <a:pt x="14" y="71"/>
                    </a:cubicBezTo>
                    <a:cubicBezTo>
                      <a:pt x="23" y="35"/>
                      <a:pt x="33" y="11"/>
                      <a:pt x="50" y="11"/>
                    </a:cubicBezTo>
                    <a:cubicBezTo>
                      <a:pt x="58" y="11"/>
                      <a:pt x="66" y="15"/>
                      <a:pt x="66" y="34"/>
                    </a:cubicBezTo>
                    <a:cubicBezTo>
                      <a:pt x="66" y="45"/>
                      <a:pt x="64" y="50"/>
                      <a:pt x="58" y="76"/>
                    </a:cubicBezTo>
                    <a:lnTo>
                      <a:pt x="29" y="19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2" name="Freeform 525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662363" y="2649538"/>
                <a:ext cx="193675" cy="71438"/>
              </a:xfrm>
              <a:custGeom>
                <a:avLst/>
                <a:gdLst>
                  <a:gd name="T0" fmla="*/ 315 w 331"/>
                  <a:gd name="T1" fmla="*/ 20 h 117"/>
                  <a:gd name="T2" fmla="*/ 331 w 331"/>
                  <a:gd name="T3" fmla="*/ 10 h 117"/>
                  <a:gd name="T4" fmla="*/ 315 w 331"/>
                  <a:gd name="T5" fmla="*/ 0 h 117"/>
                  <a:gd name="T6" fmla="*/ 16 w 331"/>
                  <a:gd name="T7" fmla="*/ 0 h 117"/>
                  <a:gd name="T8" fmla="*/ 0 w 331"/>
                  <a:gd name="T9" fmla="*/ 10 h 117"/>
                  <a:gd name="T10" fmla="*/ 17 w 331"/>
                  <a:gd name="T11" fmla="*/ 20 h 117"/>
                  <a:gd name="T12" fmla="*/ 315 w 331"/>
                  <a:gd name="T13" fmla="*/ 20 h 117"/>
                  <a:gd name="T14" fmla="*/ 315 w 331"/>
                  <a:gd name="T15" fmla="*/ 117 h 117"/>
                  <a:gd name="T16" fmla="*/ 331 w 331"/>
                  <a:gd name="T17" fmla="*/ 107 h 117"/>
                  <a:gd name="T18" fmla="*/ 315 w 331"/>
                  <a:gd name="T19" fmla="*/ 97 h 117"/>
                  <a:gd name="T20" fmla="*/ 17 w 331"/>
                  <a:gd name="T21" fmla="*/ 97 h 117"/>
                  <a:gd name="T22" fmla="*/ 0 w 331"/>
                  <a:gd name="T23" fmla="*/ 107 h 117"/>
                  <a:gd name="T24" fmla="*/ 16 w 331"/>
                  <a:gd name="T25" fmla="*/ 117 h 117"/>
                  <a:gd name="T26" fmla="*/ 315 w 331"/>
                  <a:gd name="T2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1" h="117">
                    <a:moveTo>
                      <a:pt x="315" y="20"/>
                    </a:moveTo>
                    <a:cubicBezTo>
                      <a:pt x="322" y="20"/>
                      <a:pt x="331" y="20"/>
                      <a:pt x="331" y="10"/>
                    </a:cubicBezTo>
                    <a:cubicBezTo>
                      <a:pt x="331" y="0"/>
                      <a:pt x="322" y="0"/>
                      <a:pt x="315" y="0"/>
                    </a:cubicBezTo>
                    <a:lnTo>
                      <a:pt x="16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315" y="20"/>
                    </a:lnTo>
                    <a:close/>
                    <a:moveTo>
                      <a:pt x="315" y="117"/>
                    </a:moveTo>
                    <a:cubicBezTo>
                      <a:pt x="322" y="117"/>
                      <a:pt x="331" y="117"/>
                      <a:pt x="331" y="107"/>
                    </a:cubicBezTo>
                    <a:cubicBezTo>
                      <a:pt x="331" y="97"/>
                      <a:pt x="322" y="97"/>
                      <a:pt x="315" y="97"/>
                    </a:cubicBezTo>
                    <a:lnTo>
                      <a:pt x="17" y="97"/>
                    </a:lnTo>
                    <a:cubicBezTo>
                      <a:pt x="9" y="97"/>
                      <a:pt x="0" y="97"/>
                      <a:pt x="0" y="107"/>
                    </a:cubicBezTo>
                    <a:cubicBezTo>
                      <a:pt x="0" y="117"/>
                      <a:pt x="9" y="117"/>
                      <a:pt x="16" y="117"/>
                    </a:cubicBezTo>
                    <a:lnTo>
                      <a:pt x="315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3" name="Freeform 526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3970338" y="2547938"/>
                <a:ext cx="193675" cy="219075"/>
              </a:xfrm>
              <a:custGeom>
                <a:avLst/>
                <a:gdLst>
                  <a:gd name="T0" fmla="*/ 331 w 331"/>
                  <a:gd name="T1" fmla="*/ 183 h 363"/>
                  <a:gd name="T2" fmla="*/ 165 w 331"/>
                  <a:gd name="T3" fmla="*/ 0 h 363"/>
                  <a:gd name="T4" fmla="*/ 0 w 331"/>
                  <a:gd name="T5" fmla="*/ 183 h 363"/>
                  <a:gd name="T6" fmla="*/ 165 w 331"/>
                  <a:gd name="T7" fmla="*/ 363 h 363"/>
                  <a:gd name="T8" fmla="*/ 331 w 331"/>
                  <a:gd name="T9" fmla="*/ 183 h 363"/>
                  <a:gd name="T10" fmla="*/ 166 w 331"/>
                  <a:gd name="T11" fmla="*/ 351 h 363"/>
                  <a:gd name="T12" fmla="*/ 48 w 331"/>
                  <a:gd name="T13" fmla="*/ 183 h 363"/>
                  <a:gd name="T14" fmla="*/ 165 w 331"/>
                  <a:gd name="T15" fmla="*/ 11 h 363"/>
                  <a:gd name="T16" fmla="*/ 283 w 331"/>
                  <a:gd name="T17" fmla="*/ 183 h 363"/>
                  <a:gd name="T18" fmla="*/ 166 w 331"/>
                  <a:gd name="T19" fmla="*/ 351 h 363"/>
                  <a:gd name="T20" fmla="*/ 255 w 331"/>
                  <a:gd name="T21" fmla="*/ 145 h 363"/>
                  <a:gd name="T22" fmla="*/ 242 w 331"/>
                  <a:gd name="T23" fmla="*/ 145 h 363"/>
                  <a:gd name="T24" fmla="*/ 242 w 331"/>
                  <a:gd name="T25" fmla="*/ 162 h 363"/>
                  <a:gd name="T26" fmla="*/ 89 w 331"/>
                  <a:gd name="T27" fmla="*/ 162 h 363"/>
                  <a:gd name="T28" fmla="*/ 89 w 331"/>
                  <a:gd name="T29" fmla="*/ 145 h 363"/>
                  <a:gd name="T30" fmla="*/ 77 w 331"/>
                  <a:gd name="T31" fmla="*/ 145 h 363"/>
                  <a:gd name="T32" fmla="*/ 77 w 331"/>
                  <a:gd name="T33" fmla="*/ 217 h 363"/>
                  <a:gd name="T34" fmla="*/ 89 w 331"/>
                  <a:gd name="T35" fmla="*/ 217 h 363"/>
                  <a:gd name="T36" fmla="*/ 89 w 331"/>
                  <a:gd name="T37" fmla="*/ 200 h 363"/>
                  <a:gd name="T38" fmla="*/ 242 w 331"/>
                  <a:gd name="T39" fmla="*/ 200 h 363"/>
                  <a:gd name="T40" fmla="*/ 242 w 331"/>
                  <a:gd name="T41" fmla="*/ 217 h 363"/>
                  <a:gd name="T42" fmla="*/ 255 w 331"/>
                  <a:gd name="T43" fmla="*/ 217 h 363"/>
                  <a:gd name="T44" fmla="*/ 255 w 331"/>
                  <a:gd name="T45" fmla="*/ 145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1" h="363">
                    <a:moveTo>
                      <a:pt x="331" y="183"/>
                    </a:moveTo>
                    <a:cubicBezTo>
                      <a:pt x="331" y="81"/>
                      <a:pt x="256" y="0"/>
                      <a:pt x="165" y="0"/>
                    </a:cubicBezTo>
                    <a:cubicBezTo>
                      <a:pt x="76" y="0"/>
                      <a:pt x="0" y="80"/>
                      <a:pt x="0" y="183"/>
                    </a:cubicBezTo>
                    <a:cubicBezTo>
                      <a:pt x="0" y="285"/>
                      <a:pt x="77" y="363"/>
                      <a:pt x="165" y="363"/>
                    </a:cubicBezTo>
                    <a:cubicBezTo>
                      <a:pt x="256" y="363"/>
                      <a:pt x="331" y="284"/>
                      <a:pt x="331" y="183"/>
                    </a:cubicBezTo>
                    <a:close/>
                    <a:moveTo>
                      <a:pt x="166" y="351"/>
                    </a:moveTo>
                    <a:cubicBezTo>
                      <a:pt x="116" y="351"/>
                      <a:pt x="48" y="309"/>
                      <a:pt x="48" y="183"/>
                    </a:cubicBezTo>
                    <a:cubicBezTo>
                      <a:pt x="48" y="55"/>
                      <a:pt x="117" y="11"/>
                      <a:pt x="165" y="11"/>
                    </a:cubicBezTo>
                    <a:cubicBezTo>
                      <a:pt x="216" y="11"/>
                      <a:pt x="283" y="57"/>
                      <a:pt x="283" y="183"/>
                    </a:cubicBezTo>
                    <a:cubicBezTo>
                      <a:pt x="283" y="310"/>
                      <a:pt x="213" y="351"/>
                      <a:pt x="166" y="351"/>
                    </a:cubicBezTo>
                    <a:close/>
                    <a:moveTo>
                      <a:pt x="255" y="145"/>
                    </a:moveTo>
                    <a:lnTo>
                      <a:pt x="242" y="145"/>
                    </a:lnTo>
                    <a:lnTo>
                      <a:pt x="242" y="162"/>
                    </a:lnTo>
                    <a:lnTo>
                      <a:pt x="89" y="162"/>
                    </a:lnTo>
                    <a:lnTo>
                      <a:pt x="89" y="145"/>
                    </a:lnTo>
                    <a:lnTo>
                      <a:pt x="77" y="145"/>
                    </a:lnTo>
                    <a:lnTo>
                      <a:pt x="77" y="217"/>
                    </a:lnTo>
                    <a:lnTo>
                      <a:pt x="89" y="217"/>
                    </a:lnTo>
                    <a:lnTo>
                      <a:pt x="89" y="200"/>
                    </a:lnTo>
                    <a:lnTo>
                      <a:pt x="242" y="200"/>
                    </a:lnTo>
                    <a:lnTo>
                      <a:pt x="242" y="217"/>
                    </a:lnTo>
                    <a:lnTo>
                      <a:pt x="255" y="217"/>
                    </a:lnTo>
                    <a:lnTo>
                      <a:pt x="255" y="14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4" name="Freeform 527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4208463" y="2535238"/>
                <a:ext cx="68263" cy="300038"/>
              </a:xfrm>
              <a:custGeom>
                <a:avLst/>
                <a:gdLst>
                  <a:gd name="T0" fmla="*/ 116 w 116"/>
                  <a:gd name="T1" fmla="*/ 494 h 499"/>
                  <a:gd name="T2" fmla="*/ 107 w 116"/>
                  <a:gd name="T3" fmla="*/ 483 h 499"/>
                  <a:gd name="T4" fmla="*/ 29 w 116"/>
                  <a:gd name="T5" fmla="*/ 249 h 499"/>
                  <a:gd name="T6" fmla="*/ 109 w 116"/>
                  <a:gd name="T7" fmla="*/ 13 h 499"/>
                  <a:gd name="T8" fmla="*/ 116 w 116"/>
                  <a:gd name="T9" fmla="*/ 5 h 499"/>
                  <a:gd name="T10" fmla="*/ 111 w 116"/>
                  <a:gd name="T11" fmla="*/ 0 h 499"/>
                  <a:gd name="T12" fmla="*/ 31 w 116"/>
                  <a:gd name="T13" fmla="*/ 97 h 499"/>
                  <a:gd name="T14" fmla="*/ 0 w 116"/>
                  <a:gd name="T15" fmla="*/ 249 h 499"/>
                  <a:gd name="T16" fmla="*/ 33 w 116"/>
                  <a:gd name="T17" fmla="*/ 405 h 499"/>
                  <a:gd name="T18" fmla="*/ 111 w 116"/>
                  <a:gd name="T19" fmla="*/ 499 h 499"/>
                  <a:gd name="T20" fmla="*/ 116 w 116"/>
                  <a:gd name="T21" fmla="*/ 49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494"/>
                    </a:moveTo>
                    <a:cubicBezTo>
                      <a:pt x="116" y="492"/>
                      <a:pt x="116" y="491"/>
                      <a:pt x="107" y="483"/>
                    </a:cubicBezTo>
                    <a:cubicBezTo>
                      <a:pt x="45" y="420"/>
                      <a:pt x="29" y="326"/>
                      <a:pt x="29" y="249"/>
                    </a:cubicBezTo>
                    <a:cubicBezTo>
                      <a:pt x="29" y="162"/>
                      <a:pt x="48" y="76"/>
                      <a:pt x="109" y="13"/>
                    </a:cubicBezTo>
                    <a:cubicBezTo>
                      <a:pt x="116" y="7"/>
                      <a:pt x="116" y="6"/>
                      <a:pt x="116" y="5"/>
                    </a:cubicBezTo>
                    <a:cubicBezTo>
                      <a:pt x="116" y="1"/>
                      <a:pt x="114" y="0"/>
                      <a:pt x="111" y="0"/>
                    </a:cubicBezTo>
                    <a:cubicBezTo>
                      <a:pt x="106" y="0"/>
                      <a:pt x="61" y="34"/>
                      <a:pt x="31" y="97"/>
                    </a:cubicBezTo>
                    <a:cubicBezTo>
                      <a:pt x="6" y="152"/>
                      <a:pt x="0" y="207"/>
                      <a:pt x="0" y="249"/>
                    </a:cubicBezTo>
                    <a:cubicBezTo>
                      <a:pt x="0" y="288"/>
                      <a:pt x="5" y="349"/>
                      <a:pt x="33" y="405"/>
                    </a:cubicBezTo>
                    <a:cubicBezTo>
                      <a:pt x="63" y="466"/>
                      <a:pt x="106" y="499"/>
                      <a:pt x="111" y="499"/>
                    </a:cubicBezTo>
                    <a:cubicBezTo>
                      <a:pt x="114" y="499"/>
                      <a:pt x="116" y="497"/>
                      <a:pt x="116" y="49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5" name="Freeform 528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302125" y="2627313"/>
                <a:ext cx="158750" cy="136525"/>
              </a:xfrm>
              <a:custGeom>
                <a:avLst/>
                <a:gdLst>
                  <a:gd name="T0" fmla="*/ 29 w 270"/>
                  <a:gd name="T1" fmla="*/ 192 h 226"/>
                  <a:gd name="T2" fmla="*/ 24 w 270"/>
                  <a:gd name="T3" fmla="*/ 213 h 226"/>
                  <a:gd name="T4" fmla="*/ 39 w 270"/>
                  <a:gd name="T5" fmla="*/ 226 h 226"/>
                  <a:gd name="T6" fmla="*/ 57 w 270"/>
                  <a:gd name="T7" fmla="*/ 212 h 226"/>
                  <a:gd name="T8" fmla="*/ 67 w 270"/>
                  <a:gd name="T9" fmla="*/ 176 h 226"/>
                  <a:gd name="T10" fmla="*/ 78 w 270"/>
                  <a:gd name="T11" fmla="*/ 131 h 226"/>
                  <a:gd name="T12" fmla="*/ 86 w 270"/>
                  <a:gd name="T13" fmla="*/ 97 h 226"/>
                  <a:gd name="T14" fmla="*/ 93 w 270"/>
                  <a:gd name="T15" fmla="*/ 72 h 226"/>
                  <a:gd name="T16" fmla="*/ 174 w 270"/>
                  <a:gd name="T17" fmla="*/ 11 h 226"/>
                  <a:gd name="T18" fmla="*/ 201 w 270"/>
                  <a:gd name="T19" fmla="*/ 46 h 226"/>
                  <a:gd name="T20" fmla="*/ 169 w 270"/>
                  <a:gd name="T21" fmla="*/ 163 h 226"/>
                  <a:gd name="T22" fmla="*/ 164 w 270"/>
                  <a:gd name="T23" fmla="*/ 186 h 226"/>
                  <a:gd name="T24" fmla="*/ 204 w 270"/>
                  <a:gd name="T25" fmla="*/ 226 h 226"/>
                  <a:gd name="T26" fmla="*/ 270 w 270"/>
                  <a:gd name="T27" fmla="*/ 150 h 226"/>
                  <a:gd name="T28" fmla="*/ 264 w 270"/>
                  <a:gd name="T29" fmla="*/ 145 h 226"/>
                  <a:gd name="T30" fmla="*/ 256 w 270"/>
                  <a:gd name="T31" fmla="*/ 154 h 226"/>
                  <a:gd name="T32" fmla="*/ 205 w 270"/>
                  <a:gd name="T33" fmla="*/ 215 h 226"/>
                  <a:gd name="T34" fmla="*/ 193 w 270"/>
                  <a:gd name="T35" fmla="*/ 199 h 226"/>
                  <a:gd name="T36" fmla="*/ 202 w 270"/>
                  <a:gd name="T37" fmla="*/ 164 h 226"/>
                  <a:gd name="T38" fmla="*/ 233 w 270"/>
                  <a:gd name="T39" fmla="*/ 54 h 226"/>
                  <a:gd name="T40" fmla="*/ 176 w 270"/>
                  <a:gd name="T41" fmla="*/ 0 h 226"/>
                  <a:gd name="T42" fmla="*/ 98 w 270"/>
                  <a:gd name="T43" fmla="*/ 44 h 226"/>
                  <a:gd name="T44" fmla="*/ 52 w 270"/>
                  <a:gd name="T45" fmla="*/ 0 h 226"/>
                  <a:gd name="T46" fmla="*/ 14 w 270"/>
                  <a:gd name="T47" fmla="*/ 29 h 226"/>
                  <a:gd name="T48" fmla="*/ 0 w 270"/>
                  <a:gd name="T49" fmla="*/ 77 h 226"/>
                  <a:gd name="T50" fmla="*/ 6 w 270"/>
                  <a:gd name="T51" fmla="*/ 82 h 226"/>
                  <a:gd name="T52" fmla="*/ 14 w 270"/>
                  <a:gd name="T53" fmla="*/ 71 h 226"/>
                  <a:gd name="T54" fmla="*/ 50 w 270"/>
                  <a:gd name="T55" fmla="*/ 11 h 226"/>
                  <a:gd name="T56" fmla="*/ 66 w 270"/>
                  <a:gd name="T57" fmla="*/ 34 h 226"/>
                  <a:gd name="T58" fmla="*/ 58 w 270"/>
                  <a:gd name="T59" fmla="*/ 76 h 226"/>
                  <a:gd name="T60" fmla="*/ 29 w 270"/>
                  <a:gd name="T61" fmla="*/ 192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0" h="226">
                    <a:moveTo>
                      <a:pt x="29" y="192"/>
                    </a:moveTo>
                    <a:cubicBezTo>
                      <a:pt x="27" y="199"/>
                      <a:pt x="24" y="210"/>
                      <a:pt x="24" y="213"/>
                    </a:cubicBezTo>
                    <a:cubicBezTo>
                      <a:pt x="24" y="222"/>
                      <a:pt x="31" y="226"/>
                      <a:pt x="39" y="226"/>
                    </a:cubicBezTo>
                    <a:cubicBezTo>
                      <a:pt x="45" y="226"/>
                      <a:pt x="54" y="222"/>
                      <a:pt x="57" y="212"/>
                    </a:cubicBezTo>
                    <a:cubicBezTo>
                      <a:pt x="58" y="211"/>
                      <a:pt x="64" y="188"/>
                      <a:pt x="67" y="176"/>
                    </a:cubicBezTo>
                    <a:lnTo>
                      <a:pt x="78" y="131"/>
                    </a:lnTo>
                    <a:cubicBezTo>
                      <a:pt x="81" y="120"/>
                      <a:pt x="84" y="109"/>
                      <a:pt x="86" y="97"/>
                    </a:cubicBezTo>
                    <a:cubicBezTo>
                      <a:pt x="88" y="89"/>
                      <a:pt x="92" y="74"/>
                      <a:pt x="93" y="72"/>
                    </a:cubicBezTo>
                    <a:cubicBezTo>
                      <a:pt x="100" y="57"/>
                      <a:pt x="127" y="11"/>
                      <a:pt x="174" y="11"/>
                    </a:cubicBezTo>
                    <a:cubicBezTo>
                      <a:pt x="196" y="11"/>
                      <a:pt x="201" y="30"/>
                      <a:pt x="201" y="46"/>
                    </a:cubicBezTo>
                    <a:cubicBezTo>
                      <a:pt x="201" y="77"/>
                      <a:pt x="177" y="141"/>
                      <a:pt x="169" y="163"/>
                    </a:cubicBezTo>
                    <a:cubicBezTo>
                      <a:pt x="164" y="174"/>
                      <a:pt x="164" y="180"/>
                      <a:pt x="164" y="186"/>
                    </a:cubicBezTo>
                    <a:cubicBezTo>
                      <a:pt x="164" y="209"/>
                      <a:pt x="181" y="226"/>
                      <a:pt x="204" y="226"/>
                    </a:cubicBezTo>
                    <a:cubicBezTo>
                      <a:pt x="251" y="226"/>
                      <a:pt x="270" y="154"/>
                      <a:pt x="270" y="150"/>
                    </a:cubicBezTo>
                    <a:cubicBezTo>
                      <a:pt x="270" y="145"/>
                      <a:pt x="265" y="145"/>
                      <a:pt x="264" y="145"/>
                    </a:cubicBezTo>
                    <a:cubicBezTo>
                      <a:pt x="259" y="145"/>
                      <a:pt x="259" y="146"/>
                      <a:pt x="256" y="154"/>
                    </a:cubicBezTo>
                    <a:cubicBezTo>
                      <a:pt x="246" y="188"/>
                      <a:pt x="230" y="215"/>
                      <a:pt x="205" y="215"/>
                    </a:cubicBezTo>
                    <a:cubicBezTo>
                      <a:pt x="197" y="215"/>
                      <a:pt x="193" y="210"/>
                      <a:pt x="193" y="199"/>
                    </a:cubicBezTo>
                    <a:cubicBezTo>
                      <a:pt x="193" y="187"/>
                      <a:pt x="198" y="175"/>
                      <a:pt x="202" y="164"/>
                    </a:cubicBezTo>
                    <a:cubicBezTo>
                      <a:pt x="212" y="137"/>
                      <a:pt x="233" y="82"/>
                      <a:pt x="233" y="54"/>
                    </a:cubicBezTo>
                    <a:cubicBezTo>
                      <a:pt x="233" y="20"/>
                      <a:pt x="211" y="0"/>
                      <a:pt x="176" y="0"/>
                    </a:cubicBezTo>
                    <a:cubicBezTo>
                      <a:pt x="131" y="0"/>
                      <a:pt x="106" y="32"/>
                      <a:pt x="98" y="44"/>
                    </a:cubicBezTo>
                    <a:cubicBezTo>
                      <a:pt x="95" y="16"/>
                      <a:pt x="75" y="0"/>
                      <a:pt x="52" y="0"/>
                    </a:cubicBezTo>
                    <a:cubicBezTo>
                      <a:pt x="29" y="0"/>
                      <a:pt x="19" y="20"/>
                      <a:pt x="14" y="29"/>
                    </a:cubicBezTo>
                    <a:cubicBezTo>
                      <a:pt x="6" y="46"/>
                      <a:pt x="0" y="75"/>
                      <a:pt x="0" y="77"/>
                    </a:cubicBezTo>
                    <a:cubicBezTo>
                      <a:pt x="0" y="82"/>
                      <a:pt x="4" y="82"/>
                      <a:pt x="6" y="82"/>
                    </a:cubicBezTo>
                    <a:cubicBezTo>
                      <a:pt x="10" y="82"/>
                      <a:pt x="11" y="82"/>
                      <a:pt x="14" y="71"/>
                    </a:cubicBezTo>
                    <a:cubicBezTo>
                      <a:pt x="22" y="35"/>
                      <a:pt x="32" y="11"/>
                      <a:pt x="50" y="11"/>
                    </a:cubicBezTo>
                    <a:cubicBezTo>
                      <a:pt x="60" y="11"/>
                      <a:pt x="66" y="18"/>
                      <a:pt x="66" y="34"/>
                    </a:cubicBezTo>
                    <a:cubicBezTo>
                      <a:pt x="66" y="45"/>
                      <a:pt x="64" y="50"/>
                      <a:pt x="58" y="76"/>
                    </a:cubicBezTo>
                    <a:lnTo>
                      <a:pt x="29" y="19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6" name="Freeform 52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4484688" y="2535238"/>
                <a:ext cx="68263" cy="300038"/>
              </a:xfrm>
              <a:custGeom>
                <a:avLst/>
                <a:gdLst>
                  <a:gd name="T0" fmla="*/ 116 w 116"/>
                  <a:gd name="T1" fmla="*/ 249 h 499"/>
                  <a:gd name="T2" fmla="*/ 83 w 116"/>
                  <a:gd name="T3" fmla="*/ 94 h 499"/>
                  <a:gd name="T4" fmla="*/ 5 w 116"/>
                  <a:gd name="T5" fmla="*/ 0 h 499"/>
                  <a:gd name="T6" fmla="*/ 0 w 116"/>
                  <a:gd name="T7" fmla="*/ 5 h 499"/>
                  <a:gd name="T8" fmla="*/ 10 w 116"/>
                  <a:gd name="T9" fmla="*/ 16 h 499"/>
                  <a:gd name="T10" fmla="*/ 87 w 116"/>
                  <a:gd name="T11" fmla="*/ 249 h 499"/>
                  <a:gd name="T12" fmla="*/ 7 w 116"/>
                  <a:gd name="T13" fmla="*/ 485 h 499"/>
                  <a:gd name="T14" fmla="*/ 0 w 116"/>
                  <a:gd name="T15" fmla="*/ 494 h 499"/>
                  <a:gd name="T16" fmla="*/ 5 w 116"/>
                  <a:gd name="T17" fmla="*/ 499 h 499"/>
                  <a:gd name="T18" fmla="*/ 85 w 116"/>
                  <a:gd name="T19" fmla="*/ 401 h 499"/>
                  <a:gd name="T20" fmla="*/ 116 w 116"/>
                  <a:gd name="T21" fmla="*/ 24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249"/>
                    </a:moveTo>
                    <a:cubicBezTo>
                      <a:pt x="116" y="210"/>
                      <a:pt x="111" y="150"/>
                      <a:pt x="83" y="94"/>
                    </a:cubicBezTo>
                    <a:cubicBezTo>
                      <a:pt x="53" y="32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6"/>
                      <a:pt x="0" y="7"/>
                      <a:pt x="10" y="16"/>
                    </a:cubicBezTo>
                    <a:cubicBezTo>
                      <a:pt x="59" y="66"/>
                      <a:pt x="87" y="145"/>
                      <a:pt x="87" y="249"/>
                    </a:cubicBezTo>
                    <a:cubicBezTo>
                      <a:pt x="87" y="335"/>
                      <a:pt x="69" y="422"/>
                      <a:pt x="7" y="485"/>
                    </a:cubicBezTo>
                    <a:cubicBezTo>
                      <a:pt x="0" y="491"/>
                      <a:pt x="0" y="492"/>
                      <a:pt x="0" y="494"/>
                    </a:cubicBezTo>
                    <a:cubicBezTo>
                      <a:pt x="0" y="497"/>
                      <a:pt x="2" y="499"/>
                      <a:pt x="5" y="499"/>
                    </a:cubicBezTo>
                    <a:cubicBezTo>
                      <a:pt x="10" y="499"/>
                      <a:pt x="55" y="465"/>
                      <a:pt x="85" y="401"/>
                    </a:cubicBezTo>
                    <a:cubicBezTo>
                      <a:pt x="110" y="347"/>
                      <a:pt x="116" y="291"/>
                      <a:pt x="116" y="2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7" name="Freeform 530"/>
              <p:cNvSpPr>
                <a:spLocks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4605338" y="2622551"/>
                <a:ext cx="33338" cy="141288"/>
              </a:xfrm>
              <a:custGeom>
                <a:avLst/>
                <a:gdLst>
                  <a:gd name="T0" fmla="*/ 28 w 56"/>
                  <a:gd name="T1" fmla="*/ 0 h 234"/>
                  <a:gd name="T2" fmla="*/ 0 w 56"/>
                  <a:gd name="T3" fmla="*/ 28 h 234"/>
                  <a:gd name="T4" fmla="*/ 27 w 56"/>
                  <a:gd name="T5" fmla="*/ 55 h 234"/>
                  <a:gd name="T6" fmla="*/ 56 w 56"/>
                  <a:gd name="T7" fmla="*/ 28 h 234"/>
                  <a:gd name="T8" fmla="*/ 28 w 56"/>
                  <a:gd name="T9" fmla="*/ 0 h 234"/>
                  <a:gd name="T10" fmla="*/ 28 w 56"/>
                  <a:gd name="T11" fmla="*/ 179 h 234"/>
                  <a:gd name="T12" fmla="*/ 0 w 56"/>
                  <a:gd name="T13" fmla="*/ 208 h 234"/>
                  <a:gd name="T14" fmla="*/ 27 w 56"/>
                  <a:gd name="T15" fmla="*/ 234 h 234"/>
                  <a:gd name="T16" fmla="*/ 56 w 56"/>
                  <a:gd name="T17" fmla="*/ 208 h 234"/>
                  <a:gd name="T18" fmla="*/ 28 w 56"/>
                  <a:gd name="T19" fmla="*/ 179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234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5"/>
                      <a:pt x="27" y="55"/>
                    </a:cubicBezTo>
                    <a:cubicBezTo>
                      <a:pt x="43" y="55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lose/>
                    <a:moveTo>
                      <a:pt x="28" y="179"/>
                    </a:moveTo>
                    <a:cubicBezTo>
                      <a:pt x="13" y="179"/>
                      <a:pt x="0" y="192"/>
                      <a:pt x="0" y="208"/>
                    </a:cubicBezTo>
                    <a:cubicBezTo>
                      <a:pt x="0" y="222"/>
                      <a:pt x="13" y="234"/>
                      <a:pt x="27" y="234"/>
                    </a:cubicBezTo>
                    <a:cubicBezTo>
                      <a:pt x="43" y="234"/>
                      <a:pt x="56" y="222"/>
                      <a:pt x="56" y="208"/>
                    </a:cubicBezTo>
                    <a:cubicBezTo>
                      <a:pt x="56" y="192"/>
                      <a:pt x="43" y="179"/>
                      <a:pt x="28" y="17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" name="Freeform 531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3198813" y="3036888"/>
                <a:ext cx="77788" cy="176213"/>
              </a:xfrm>
              <a:custGeom>
                <a:avLst/>
                <a:gdLst>
                  <a:gd name="T0" fmla="*/ 121 w 133"/>
                  <a:gd name="T1" fmla="*/ 64 h 293"/>
                  <a:gd name="T2" fmla="*/ 71 w 133"/>
                  <a:gd name="T3" fmla="*/ 64 h 293"/>
                  <a:gd name="T4" fmla="*/ 71 w 133"/>
                  <a:gd name="T5" fmla="*/ 6 h 293"/>
                  <a:gd name="T6" fmla="*/ 67 w 133"/>
                  <a:gd name="T7" fmla="*/ 0 h 293"/>
                  <a:gd name="T8" fmla="*/ 57 w 133"/>
                  <a:gd name="T9" fmla="*/ 14 h 293"/>
                  <a:gd name="T10" fmla="*/ 9 w 133"/>
                  <a:gd name="T11" fmla="*/ 67 h 293"/>
                  <a:gd name="T12" fmla="*/ 0 w 133"/>
                  <a:gd name="T13" fmla="*/ 76 h 293"/>
                  <a:gd name="T14" fmla="*/ 2 w 133"/>
                  <a:gd name="T15" fmla="*/ 80 h 293"/>
                  <a:gd name="T16" fmla="*/ 29 w 133"/>
                  <a:gd name="T17" fmla="*/ 80 h 293"/>
                  <a:gd name="T18" fmla="*/ 29 w 133"/>
                  <a:gd name="T19" fmla="*/ 230 h 293"/>
                  <a:gd name="T20" fmla="*/ 73 w 133"/>
                  <a:gd name="T21" fmla="*/ 293 h 293"/>
                  <a:gd name="T22" fmla="*/ 133 w 133"/>
                  <a:gd name="T23" fmla="*/ 255 h 293"/>
                  <a:gd name="T24" fmla="*/ 127 w 133"/>
                  <a:gd name="T25" fmla="*/ 250 h 293"/>
                  <a:gd name="T26" fmla="*/ 97 w 133"/>
                  <a:gd name="T27" fmla="*/ 267 h 293"/>
                  <a:gd name="T28" fmla="*/ 71 w 133"/>
                  <a:gd name="T29" fmla="*/ 222 h 293"/>
                  <a:gd name="T30" fmla="*/ 71 w 133"/>
                  <a:gd name="T31" fmla="*/ 80 h 293"/>
                  <a:gd name="T32" fmla="*/ 121 w 133"/>
                  <a:gd name="T33" fmla="*/ 80 h 293"/>
                  <a:gd name="T34" fmla="*/ 121 w 133"/>
                  <a:gd name="T35" fmla="*/ 64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3" h="293">
                    <a:moveTo>
                      <a:pt x="121" y="64"/>
                    </a:moveTo>
                    <a:lnTo>
                      <a:pt x="71" y="64"/>
                    </a:lnTo>
                    <a:lnTo>
                      <a:pt x="71" y="6"/>
                    </a:lnTo>
                    <a:cubicBezTo>
                      <a:pt x="71" y="1"/>
                      <a:pt x="70" y="0"/>
                      <a:pt x="67" y="0"/>
                    </a:cubicBezTo>
                    <a:cubicBezTo>
                      <a:pt x="64" y="4"/>
                      <a:pt x="61" y="9"/>
                      <a:pt x="57" y="14"/>
                    </a:cubicBezTo>
                    <a:cubicBezTo>
                      <a:pt x="38" y="41"/>
                      <a:pt x="17" y="65"/>
                      <a:pt x="9" y="67"/>
                    </a:cubicBezTo>
                    <a:cubicBezTo>
                      <a:pt x="3" y="70"/>
                      <a:pt x="0" y="74"/>
                      <a:pt x="0" y="76"/>
                    </a:cubicBezTo>
                    <a:cubicBezTo>
                      <a:pt x="0" y="78"/>
                      <a:pt x="1" y="79"/>
                      <a:pt x="2" y="80"/>
                    </a:cubicBezTo>
                    <a:lnTo>
                      <a:pt x="29" y="80"/>
                    </a:lnTo>
                    <a:lnTo>
                      <a:pt x="29" y="230"/>
                    </a:lnTo>
                    <a:cubicBezTo>
                      <a:pt x="29" y="272"/>
                      <a:pt x="44" y="293"/>
                      <a:pt x="73" y="293"/>
                    </a:cubicBezTo>
                    <a:cubicBezTo>
                      <a:pt x="98" y="293"/>
                      <a:pt x="117" y="281"/>
                      <a:pt x="133" y="255"/>
                    </a:cubicBezTo>
                    <a:lnTo>
                      <a:pt x="127" y="250"/>
                    </a:lnTo>
                    <a:cubicBezTo>
                      <a:pt x="116" y="262"/>
                      <a:pt x="108" y="267"/>
                      <a:pt x="97" y="267"/>
                    </a:cubicBezTo>
                    <a:cubicBezTo>
                      <a:pt x="78" y="267"/>
                      <a:pt x="71" y="254"/>
                      <a:pt x="71" y="222"/>
                    </a:cubicBezTo>
                    <a:lnTo>
                      <a:pt x="71" y="80"/>
                    </a:lnTo>
                    <a:lnTo>
                      <a:pt x="121" y="80"/>
                    </a:lnTo>
                    <a:lnTo>
                      <a:pt x="121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9" name="Freeform 532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278188" y="3005138"/>
                <a:ext cx="139700" cy="206375"/>
              </a:xfrm>
              <a:custGeom>
                <a:avLst/>
                <a:gdLst>
                  <a:gd name="T0" fmla="*/ 74 w 238"/>
                  <a:gd name="T1" fmla="*/ 169 h 340"/>
                  <a:gd name="T2" fmla="*/ 129 w 238"/>
                  <a:gd name="T3" fmla="*/ 138 h 340"/>
                  <a:gd name="T4" fmla="*/ 166 w 238"/>
                  <a:gd name="T5" fmla="*/ 191 h 340"/>
                  <a:gd name="T6" fmla="*/ 166 w 238"/>
                  <a:gd name="T7" fmla="*/ 289 h 340"/>
                  <a:gd name="T8" fmla="*/ 132 w 238"/>
                  <a:gd name="T9" fmla="*/ 333 h 340"/>
                  <a:gd name="T10" fmla="*/ 132 w 238"/>
                  <a:gd name="T11" fmla="*/ 340 h 340"/>
                  <a:gd name="T12" fmla="*/ 238 w 238"/>
                  <a:gd name="T13" fmla="*/ 340 h 340"/>
                  <a:gd name="T14" fmla="*/ 238 w 238"/>
                  <a:gd name="T15" fmla="*/ 333 h 340"/>
                  <a:gd name="T16" fmla="*/ 208 w 238"/>
                  <a:gd name="T17" fmla="*/ 289 h 340"/>
                  <a:gd name="T18" fmla="*/ 208 w 238"/>
                  <a:gd name="T19" fmla="*/ 190 h 340"/>
                  <a:gd name="T20" fmla="*/ 147 w 238"/>
                  <a:gd name="T21" fmla="*/ 111 h 340"/>
                  <a:gd name="T22" fmla="*/ 74 w 238"/>
                  <a:gd name="T23" fmla="*/ 153 h 340"/>
                  <a:gd name="T24" fmla="*/ 74 w 238"/>
                  <a:gd name="T25" fmla="*/ 1 h 340"/>
                  <a:gd name="T26" fmla="*/ 71 w 238"/>
                  <a:gd name="T27" fmla="*/ 0 h 340"/>
                  <a:gd name="T28" fmla="*/ 14 w 238"/>
                  <a:gd name="T29" fmla="*/ 18 h 340"/>
                  <a:gd name="T30" fmla="*/ 0 w 238"/>
                  <a:gd name="T31" fmla="*/ 22 h 340"/>
                  <a:gd name="T32" fmla="*/ 0 w 238"/>
                  <a:gd name="T33" fmla="*/ 30 h 340"/>
                  <a:gd name="T34" fmla="*/ 6 w 238"/>
                  <a:gd name="T35" fmla="*/ 29 h 340"/>
                  <a:gd name="T36" fmla="*/ 32 w 238"/>
                  <a:gd name="T37" fmla="*/ 55 h 340"/>
                  <a:gd name="T38" fmla="*/ 32 w 238"/>
                  <a:gd name="T39" fmla="*/ 289 h 340"/>
                  <a:gd name="T40" fmla="*/ 0 w 238"/>
                  <a:gd name="T41" fmla="*/ 333 h 340"/>
                  <a:gd name="T42" fmla="*/ 0 w 238"/>
                  <a:gd name="T43" fmla="*/ 340 h 340"/>
                  <a:gd name="T44" fmla="*/ 107 w 238"/>
                  <a:gd name="T45" fmla="*/ 340 h 340"/>
                  <a:gd name="T46" fmla="*/ 107 w 238"/>
                  <a:gd name="T47" fmla="*/ 333 h 340"/>
                  <a:gd name="T48" fmla="*/ 74 w 238"/>
                  <a:gd name="T49" fmla="*/ 289 h 340"/>
                  <a:gd name="T50" fmla="*/ 74 w 238"/>
                  <a:gd name="T51" fmla="*/ 169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" h="340">
                    <a:moveTo>
                      <a:pt x="74" y="169"/>
                    </a:moveTo>
                    <a:cubicBezTo>
                      <a:pt x="95" y="146"/>
                      <a:pt x="109" y="138"/>
                      <a:pt x="129" y="138"/>
                    </a:cubicBezTo>
                    <a:cubicBezTo>
                      <a:pt x="154" y="138"/>
                      <a:pt x="166" y="156"/>
                      <a:pt x="166" y="191"/>
                    </a:cubicBezTo>
                    <a:lnTo>
                      <a:pt x="166" y="289"/>
                    </a:lnTo>
                    <a:cubicBezTo>
                      <a:pt x="166" y="323"/>
                      <a:pt x="161" y="330"/>
                      <a:pt x="132" y="333"/>
                    </a:cubicBezTo>
                    <a:lnTo>
                      <a:pt x="132" y="340"/>
                    </a:lnTo>
                    <a:lnTo>
                      <a:pt x="238" y="340"/>
                    </a:lnTo>
                    <a:lnTo>
                      <a:pt x="238" y="333"/>
                    </a:lnTo>
                    <a:cubicBezTo>
                      <a:pt x="211" y="328"/>
                      <a:pt x="208" y="324"/>
                      <a:pt x="208" y="289"/>
                    </a:cubicBezTo>
                    <a:lnTo>
                      <a:pt x="208" y="190"/>
                    </a:lnTo>
                    <a:cubicBezTo>
                      <a:pt x="208" y="138"/>
                      <a:pt x="187" y="111"/>
                      <a:pt x="147" y="111"/>
                    </a:cubicBezTo>
                    <a:cubicBezTo>
                      <a:pt x="117" y="111"/>
                      <a:pt x="97" y="123"/>
                      <a:pt x="74" y="153"/>
                    </a:cubicBezTo>
                    <a:lnTo>
                      <a:pt x="74" y="1"/>
                    </a:lnTo>
                    <a:lnTo>
                      <a:pt x="71" y="0"/>
                    </a:lnTo>
                    <a:cubicBezTo>
                      <a:pt x="54" y="6"/>
                      <a:pt x="42" y="10"/>
                      <a:pt x="14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2" y="29"/>
                      <a:pt x="4" y="29"/>
                      <a:pt x="6" y="29"/>
                    </a:cubicBezTo>
                    <a:cubicBezTo>
                      <a:pt x="28" y="29"/>
                      <a:pt x="32" y="33"/>
                      <a:pt x="32" y="55"/>
                    </a:cubicBezTo>
                    <a:lnTo>
                      <a:pt x="32" y="289"/>
                    </a:lnTo>
                    <a:cubicBezTo>
                      <a:pt x="32" y="324"/>
                      <a:pt x="29" y="329"/>
                      <a:pt x="0" y="333"/>
                    </a:cubicBezTo>
                    <a:lnTo>
                      <a:pt x="0" y="340"/>
                    </a:lnTo>
                    <a:lnTo>
                      <a:pt x="107" y="340"/>
                    </a:lnTo>
                    <a:lnTo>
                      <a:pt x="107" y="333"/>
                    </a:lnTo>
                    <a:cubicBezTo>
                      <a:pt x="79" y="330"/>
                      <a:pt x="74" y="324"/>
                      <a:pt x="74" y="289"/>
                    </a:cubicBezTo>
                    <a:lnTo>
                      <a:pt x="74" y="16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0" name="Freeform 533"/>
              <p:cNvSpPr>
                <a:spLocks noEditPoint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3429000" y="3073401"/>
                <a:ext cx="117475" cy="139700"/>
              </a:xfrm>
              <a:custGeom>
                <a:avLst/>
                <a:gdLst>
                  <a:gd name="T0" fmla="*/ 191 w 199"/>
                  <a:gd name="T1" fmla="*/ 148 h 234"/>
                  <a:gd name="T2" fmla="*/ 114 w 199"/>
                  <a:gd name="T3" fmla="*/ 200 h 234"/>
                  <a:gd name="T4" fmla="*/ 49 w 199"/>
                  <a:gd name="T5" fmla="*/ 157 h 234"/>
                  <a:gd name="T6" fmla="*/ 36 w 199"/>
                  <a:gd name="T7" fmla="*/ 91 h 234"/>
                  <a:gd name="T8" fmla="*/ 189 w 199"/>
                  <a:gd name="T9" fmla="*/ 91 h 234"/>
                  <a:gd name="T10" fmla="*/ 168 w 199"/>
                  <a:gd name="T11" fmla="*/ 28 h 234"/>
                  <a:gd name="T12" fmla="*/ 104 w 199"/>
                  <a:gd name="T13" fmla="*/ 0 h 234"/>
                  <a:gd name="T14" fmla="*/ 37 w 199"/>
                  <a:gd name="T15" fmla="*/ 26 h 234"/>
                  <a:gd name="T16" fmla="*/ 0 w 199"/>
                  <a:gd name="T17" fmla="*/ 123 h 234"/>
                  <a:gd name="T18" fmla="*/ 93 w 199"/>
                  <a:gd name="T19" fmla="*/ 234 h 234"/>
                  <a:gd name="T20" fmla="*/ 199 w 199"/>
                  <a:gd name="T21" fmla="*/ 151 h 234"/>
                  <a:gd name="T22" fmla="*/ 191 w 199"/>
                  <a:gd name="T23" fmla="*/ 148 h 234"/>
                  <a:gd name="T24" fmla="*/ 37 w 199"/>
                  <a:gd name="T25" fmla="*/ 75 h 234"/>
                  <a:gd name="T26" fmla="*/ 90 w 199"/>
                  <a:gd name="T27" fmla="*/ 18 h 234"/>
                  <a:gd name="T28" fmla="*/ 139 w 199"/>
                  <a:gd name="T29" fmla="*/ 75 h 234"/>
                  <a:gd name="T30" fmla="*/ 37 w 199"/>
                  <a:gd name="T31" fmla="*/ 7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4">
                    <a:moveTo>
                      <a:pt x="191" y="148"/>
                    </a:moveTo>
                    <a:cubicBezTo>
                      <a:pt x="167" y="185"/>
                      <a:pt x="146" y="200"/>
                      <a:pt x="114" y="200"/>
                    </a:cubicBezTo>
                    <a:cubicBezTo>
                      <a:pt x="85" y="200"/>
                      <a:pt x="64" y="185"/>
                      <a:pt x="49" y="157"/>
                    </a:cubicBezTo>
                    <a:cubicBezTo>
                      <a:pt x="40" y="138"/>
                      <a:pt x="37" y="122"/>
                      <a:pt x="36" y="91"/>
                    </a:cubicBezTo>
                    <a:lnTo>
                      <a:pt x="189" y="91"/>
                    </a:lnTo>
                    <a:cubicBezTo>
                      <a:pt x="185" y="59"/>
                      <a:pt x="180" y="44"/>
                      <a:pt x="168" y="28"/>
                    </a:cubicBezTo>
                    <a:cubicBezTo>
                      <a:pt x="153" y="10"/>
                      <a:pt x="130" y="0"/>
                      <a:pt x="104" y="0"/>
                    </a:cubicBezTo>
                    <a:cubicBezTo>
                      <a:pt x="79" y="0"/>
                      <a:pt x="56" y="9"/>
                      <a:pt x="37" y="26"/>
                    </a:cubicBezTo>
                    <a:cubicBezTo>
                      <a:pt x="13" y="46"/>
                      <a:pt x="0" y="82"/>
                      <a:pt x="0" y="123"/>
                    </a:cubicBezTo>
                    <a:cubicBezTo>
                      <a:pt x="0" y="191"/>
                      <a:pt x="36" y="234"/>
                      <a:pt x="93" y="234"/>
                    </a:cubicBezTo>
                    <a:cubicBezTo>
                      <a:pt x="141" y="234"/>
                      <a:pt x="178" y="205"/>
                      <a:pt x="199" y="151"/>
                    </a:cubicBezTo>
                    <a:lnTo>
                      <a:pt x="191" y="148"/>
                    </a:lnTo>
                    <a:close/>
                    <a:moveTo>
                      <a:pt x="37" y="75"/>
                    </a:moveTo>
                    <a:cubicBezTo>
                      <a:pt x="42" y="36"/>
                      <a:pt x="59" y="18"/>
                      <a:pt x="90" y="18"/>
                    </a:cubicBezTo>
                    <a:cubicBezTo>
                      <a:pt x="120" y="18"/>
                      <a:pt x="132" y="32"/>
                      <a:pt x="139" y="75"/>
                    </a:cubicBezTo>
                    <a:lnTo>
                      <a:pt x="37" y="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1" name="Freeform 534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3629025" y="3073401"/>
                <a:ext cx="222250" cy="138113"/>
              </a:xfrm>
              <a:custGeom>
                <a:avLst/>
                <a:gdLst>
                  <a:gd name="T0" fmla="*/ 2 w 379"/>
                  <a:gd name="T1" fmla="*/ 31 h 229"/>
                  <a:gd name="T2" fmla="*/ 18 w 379"/>
                  <a:gd name="T3" fmla="*/ 29 h 229"/>
                  <a:gd name="T4" fmla="*/ 35 w 379"/>
                  <a:gd name="T5" fmla="*/ 61 h 229"/>
                  <a:gd name="T6" fmla="*/ 35 w 379"/>
                  <a:gd name="T7" fmla="*/ 187 h 229"/>
                  <a:gd name="T8" fmla="*/ 0 w 379"/>
                  <a:gd name="T9" fmla="*/ 222 h 229"/>
                  <a:gd name="T10" fmla="*/ 0 w 379"/>
                  <a:gd name="T11" fmla="*/ 229 h 229"/>
                  <a:gd name="T12" fmla="*/ 111 w 379"/>
                  <a:gd name="T13" fmla="*/ 229 h 229"/>
                  <a:gd name="T14" fmla="*/ 111 w 379"/>
                  <a:gd name="T15" fmla="*/ 222 h 229"/>
                  <a:gd name="T16" fmla="*/ 77 w 379"/>
                  <a:gd name="T17" fmla="*/ 196 h 229"/>
                  <a:gd name="T18" fmla="*/ 77 w 379"/>
                  <a:gd name="T19" fmla="*/ 55 h 229"/>
                  <a:gd name="T20" fmla="*/ 84 w 379"/>
                  <a:gd name="T21" fmla="*/ 46 h 229"/>
                  <a:gd name="T22" fmla="*/ 136 w 379"/>
                  <a:gd name="T23" fmla="*/ 26 h 229"/>
                  <a:gd name="T24" fmla="*/ 169 w 379"/>
                  <a:gd name="T25" fmla="*/ 78 h 229"/>
                  <a:gd name="T26" fmla="*/ 169 w 379"/>
                  <a:gd name="T27" fmla="*/ 186 h 229"/>
                  <a:gd name="T28" fmla="*/ 135 w 379"/>
                  <a:gd name="T29" fmla="*/ 222 h 229"/>
                  <a:gd name="T30" fmla="*/ 135 w 379"/>
                  <a:gd name="T31" fmla="*/ 229 h 229"/>
                  <a:gd name="T32" fmla="*/ 246 w 379"/>
                  <a:gd name="T33" fmla="*/ 229 h 229"/>
                  <a:gd name="T34" fmla="*/ 246 w 379"/>
                  <a:gd name="T35" fmla="*/ 222 h 229"/>
                  <a:gd name="T36" fmla="*/ 211 w 379"/>
                  <a:gd name="T37" fmla="*/ 182 h 229"/>
                  <a:gd name="T38" fmla="*/ 211 w 379"/>
                  <a:gd name="T39" fmla="*/ 56 h 229"/>
                  <a:gd name="T40" fmla="*/ 265 w 379"/>
                  <a:gd name="T41" fmla="*/ 26 h 229"/>
                  <a:gd name="T42" fmla="*/ 302 w 379"/>
                  <a:gd name="T43" fmla="*/ 81 h 229"/>
                  <a:gd name="T44" fmla="*/ 302 w 379"/>
                  <a:gd name="T45" fmla="*/ 186 h 229"/>
                  <a:gd name="T46" fmla="*/ 269 w 379"/>
                  <a:gd name="T47" fmla="*/ 222 h 229"/>
                  <a:gd name="T48" fmla="*/ 269 w 379"/>
                  <a:gd name="T49" fmla="*/ 229 h 229"/>
                  <a:gd name="T50" fmla="*/ 379 w 379"/>
                  <a:gd name="T51" fmla="*/ 229 h 229"/>
                  <a:gd name="T52" fmla="*/ 379 w 379"/>
                  <a:gd name="T53" fmla="*/ 222 h 229"/>
                  <a:gd name="T54" fmla="*/ 366 w 379"/>
                  <a:gd name="T55" fmla="*/ 221 h 229"/>
                  <a:gd name="T56" fmla="*/ 344 w 379"/>
                  <a:gd name="T57" fmla="*/ 191 h 229"/>
                  <a:gd name="T58" fmla="*/ 344 w 379"/>
                  <a:gd name="T59" fmla="*/ 89 h 229"/>
                  <a:gd name="T60" fmla="*/ 286 w 379"/>
                  <a:gd name="T61" fmla="*/ 0 h 229"/>
                  <a:gd name="T62" fmla="*/ 205 w 379"/>
                  <a:gd name="T63" fmla="*/ 42 h 229"/>
                  <a:gd name="T64" fmla="*/ 152 w 379"/>
                  <a:gd name="T65" fmla="*/ 0 h 229"/>
                  <a:gd name="T66" fmla="*/ 75 w 379"/>
                  <a:gd name="T67" fmla="*/ 38 h 229"/>
                  <a:gd name="T68" fmla="*/ 75 w 379"/>
                  <a:gd name="T69" fmla="*/ 1 h 229"/>
                  <a:gd name="T70" fmla="*/ 71 w 379"/>
                  <a:gd name="T71" fmla="*/ 0 h 229"/>
                  <a:gd name="T72" fmla="*/ 2 w 379"/>
                  <a:gd name="T73" fmla="*/ 22 h 229"/>
                  <a:gd name="T74" fmla="*/ 2 w 379"/>
                  <a:gd name="T75" fmla="*/ 3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79" h="229">
                    <a:moveTo>
                      <a:pt x="2" y="31"/>
                    </a:moveTo>
                    <a:cubicBezTo>
                      <a:pt x="8" y="29"/>
                      <a:pt x="12" y="29"/>
                      <a:pt x="18" y="29"/>
                    </a:cubicBezTo>
                    <a:cubicBezTo>
                      <a:pt x="31" y="29"/>
                      <a:pt x="35" y="37"/>
                      <a:pt x="35" y="61"/>
                    </a:cubicBezTo>
                    <a:lnTo>
                      <a:pt x="35" y="187"/>
                    </a:lnTo>
                    <a:cubicBezTo>
                      <a:pt x="35" y="214"/>
                      <a:pt x="28" y="221"/>
                      <a:pt x="0" y="222"/>
                    </a:cubicBezTo>
                    <a:lnTo>
                      <a:pt x="0" y="229"/>
                    </a:lnTo>
                    <a:lnTo>
                      <a:pt x="111" y="229"/>
                    </a:lnTo>
                    <a:lnTo>
                      <a:pt x="111" y="222"/>
                    </a:lnTo>
                    <a:cubicBezTo>
                      <a:pt x="84" y="221"/>
                      <a:pt x="77" y="215"/>
                      <a:pt x="77" y="196"/>
                    </a:cubicBezTo>
                    <a:lnTo>
                      <a:pt x="77" y="55"/>
                    </a:lnTo>
                    <a:cubicBezTo>
                      <a:pt x="77" y="54"/>
                      <a:pt x="81" y="49"/>
                      <a:pt x="84" y="46"/>
                    </a:cubicBezTo>
                    <a:cubicBezTo>
                      <a:pt x="97" y="34"/>
                      <a:pt x="118" y="26"/>
                      <a:pt x="136" y="26"/>
                    </a:cubicBezTo>
                    <a:cubicBezTo>
                      <a:pt x="158" y="26"/>
                      <a:pt x="169" y="43"/>
                      <a:pt x="169" y="78"/>
                    </a:cubicBezTo>
                    <a:lnTo>
                      <a:pt x="169" y="186"/>
                    </a:lnTo>
                    <a:cubicBezTo>
                      <a:pt x="169" y="214"/>
                      <a:pt x="163" y="220"/>
                      <a:pt x="135" y="222"/>
                    </a:cubicBezTo>
                    <a:lnTo>
                      <a:pt x="135" y="229"/>
                    </a:lnTo>
                    <a:lnTo>
                      <a:pt x="246" y="229"/>
                    </a:lnTo>
                    <a:lnTo>
                      <a:pt x="246" y="222"/>
                    </a:lnTo>
                    <a:cubicBezTo>
                      <a:pt x="218" y="221"/>
                      <a:pt x="211" y="213"/>
                      <a:pt x="211" y="182"/>
                    </a:cubicBezTo>
                    <a:lnTo>
                      <a:pt x="211" y="56"/>
                    </a:lnTo>
                    <a:cubicBezTo>
                      <a:pt x="226" y="35"/>
                      <a:pt x="242" y="26"/>
                      <a:pt x="265" y="26"/>
                    </a:cubicBezTo>
                    <a:cubicBezTo>
                      <a:pt x="293" y="26"/>
                      <a:pt x="302" y="39"/>
                      <a:pt x="302" y="81"/>
                    </a:cubicBezTo>
                    <a:lnTo>
                      <a:pt x="302" y="186"/>
                    </a:lnTo>
                    <a:cubicBezTo>
                      <a:pt x="302" y="214"/>
                      <a:pt x="298" y="218"/>
                      <a:pt x="269" y="222"/>
                    </a:cubicBezTo>
                    <a:lnTo>
                      <a:pt x="269" y="229"/>
                    </a:lnTo>
                    <a:lnTo>
                      <a:pt x="379" y="229"/>
                    </a:lnTo>
                    <a:lnTo>
                      <a:pt x="379" y="222"/>
                    </a:lnTo>
                    <a:lnTo>
                      <a:pt x="366" y="221"/>
                    </a:lnTo>
                    <a:cubicBezTo>
                      <a:pt x="351" y="220"/>
                      <a:pt x="344" y="211"/>
                      <a:pt x="344" y="191"/>
                    </a:cubicBezTo>
                    <a:lnTo>
                      <a:pt x="344" y="89"/>
                    </a:lnTo>
                    <a:cubicBezTo>
                      <a:pt x="344" y="30"/>
                      <a:pt x="325" y="0"/>
                      <a:pt x="286" y="0"/>
                    </a:cubicBezTo>
                    <a:cubicBezTo>
                      <a:pt x="257" y="0"/>
                      <a:pt x="232" y="13"/>
                      <a:pt x="205" y="42"/>
                    </a:cubicBezTo>
                    <a:cubicBezTo>
                      <a:pt x="196" y="13"/>
                      <a:pt x="179" y="0"/>
                      <a:pt x="152" y="0"/>
                    </a:cubicBezTo>
                    <a:cubicBezTo>
                      <a:pt x="130" y="0"/>
                      <a:pt x="116" y="7"/>
                      <a:pt x="75" y="38"/>
                    </a:cubicBezTo>
                    <a:lnTo>
                      <a:pt x="75" y="1"/>
                    </a:lnTo>
                    <a:lnTo>
                      <a:pt x="71" y="0"/>
                    </a:lnTo>
                    <a:cubicBezTo>
                      <a:pt x="46" y="9"/>
                      <a:pt x="29" y="15"/>
                      <a:pt x="2" y="22"/>
                    </a:cubicBezTo>
                    <a:lnTo>
                      <a:pt x="2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2" name="Freeform 535"/>
              <p:cNvSpPr>
                <a:spLocks noEditPoint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862388" y="3073401"/>
                <a:ext cx="117475" cy="139700"/>
              </a:xfrm>
              <a:custGeom>
                <a:avLst/>
                <a:gdLst>
                  <a:gd name="T0" fmla="*/ 202 w 202"/>
                  <a:gd name="T1" fmla="*/ 196 h 234"/>
                  <a:gd name="T2" fmla="*/ 180 w 202"/>
                  <a:gd name="T3" fmla="*/ 206 h 234"/>
                  <a:gd name="T4" fmla="*/ 165 w 202"/>
                  <a:gd name="T5" fmla="*/ 177 h 234"/>
                  <a:gd name="T6" fmla="*/ 165 w 202"/>
                  <a:gd name="T7" fmla="*/ 80 h 234"/>
                  <a:gd name="T8" fmla="*/ 155 w 202"/>
                  <a:gd name="T9" fmla="*/ 27 h 234"/>
                  <a:gd name="T10" fmla="*/ 93 w 202"/>
                  <a:gd name="T11" fmla="*/ 0 h 234"/>
                  <a:gd name="T12" fmla="*/ 10 w 202"/>
                  <a:gd name="T13" fmla="*/ 56 h 234"/>
                  <a:gd name="T14" fmla="*/ 31 w 202"/>
                  <a:gd name="T15" fmla="*/ 77 h 234"/>
                  <a:gd name="T16" fmla="*/ 54 w 202"/>
                  <a:gd name="T17" fmla="*/ 56 h 234"/>
                  <a:gd name="T18" fmla="*/ 53 w 202"/>
                  <a:gd name="T19" fmla="*/ 48 h 234"/>
                  <a:gd name="T20" fmla="*/ 51 w 202"/>
                  <a:gd name="T21" fmla="*/ 36 h 234"/>
                  <a:gd name="T22" fmla="*/ 87 w 202"/>
                  <a:gd name="T23" fmla="*/ 12 h 234"/>
                  <a:gd name="T24" fmla="*/ 125 w 202"/>
                  <a:gd name="T25" fmla="*/ 53 h 234"/>
                  <a:gd name="T26" fmla="*/ 125 w 202"/>
                  <a:gd name="T27" fmla="*/ 84 h 234"/>
                  <a:gd name="T28" fmla="*/ 18 w 202"/>
                  <a:gd name="T29" fmla="*/ 138 h 234"/>
                  <a:gd name="T30" fmla="*/ 0 w 202"/>
                  <a:gd name="T31" fmla="*/ 181 h 234"/>
                  <a:gd name="T32" fmla="*/ 53 w 202"/>
                  <a:gd name="T33" fmla="*/ 234 h 234"/>
                  <a:gd name="T34" fmla="*/ 125 w 202"/>
                  <a:gd name="T35" fmla="*/ 198 h 234"/>
                  <a:gd name="T36" fmla="*/ 157 w 202"/>
                  <a:gd name="T37" fmla="*/ 234 h 234"/>
                  <a:gd name="T38" fmla="*/ 202 w 202"/>
                  <a:gd name="T39" fmla="*/ 209 h 234"/>
                  <a:gd name="T40" fmla="*/ 202 w 202"/>
                  <a:gd name="T41" fmla="*/ 196 h 234"/>
                  <a:gd name="T42" fmla="*/ 125 w 202"/>
                  <a:gd name="T43" fmla="*/ 168 h 234"/>
                  <a:gd name="T44" fmla="*/ 112 w 202"/>
                  <a:gd name="T45" fmla="*/ 194 h 234"/>
                  <a:gd name="T46" fmla="*/ 76 w 202"/>
                  <a:gd name="T47" fmla="*/ 205 h 234"/>
                  <a:gd name="T48" fmla="*/ 44 w 202"/>
                  <a:gd name="T49" fmla="*/ 167 h 234"/>
                  <a:gd name="T50" fmla="*/ 44 w 202"/>
                  <a:gd name="T51" fmla="*/ 165 h 234"/>
                  <a:gd name="T52" fmla="*/ 125 w 202"/>
                  <a:gd name="T53" fmla="*/ 96 h 234"/>
                  <a:gd name="T54" fmla="*/ 125 w 202"/>
                  <a:gd name="T55" fmla="*/ 16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2" h="234">
                    <a:moveTo>
                      <a:pt x="202" y="196"/>
                    </a:moveTo>
                    <a:cubicBezTo>
                      <a:pt x="194" y="203"/>
                      <a:pt x="188" y="206"/>
                      <a:pt x="180" y="206"/>
                    </a:cubicBezTo>
                    <a:cubicBezTo>
                      <a:pt x="169" y="206"/>
                      <a:pt x="165" y="199"/>
                      <a:pt x="165" y="177"/>
                    </a:cubicBezTo>
                    <a:lnTo>
                      <a:pt x="165" y="80"/>
                    </a:lnTo>
                    <a:cubicBezTo>
                      <a:pt x="165" y="54"/>
                      <a:pt x="163" y="39"/>
                      <a:pt x="155" y="27"/>
                    </a:cubicBezTo>
                    <a:cubicBezTo>
                      <a:pt x="144" y="9"/>
                      <a:pt x="123" y="0"/>
                      <a:pt x="93" y="0"/>
                    </a:cubicBezTo>
                    <a:cubicBezTo>
                      <a:pt x="47" y="0"/>
                      <a:pt x="10" y="24"/>
                      <a:pt x="10" y="56"/>
                    </a:cubicBezTo>
                    <a:cubicBezTo>
                      <a:pt x="10" y="67"/>
                      <a:pt x="20" y="77"/>
                      <a:pt x="31" y="77"/>
                    </a:cubicBezTo>
                    <a:cubicBezTo>
                      <a:pt x="43" y="77"/>
                      <a:pt x="54" y="67"/>
                      <a:pt x="54" y="56"/>
                    </a:cubicBezTo>
                    <a:cubicBezTo>
                      <a:pt x="54" y="54"/>
                      <a:pt x="53" y="52"/>
                      <a:pt x="53" y="48"/>
                    </a:cubicBezTo>
                    <a:cubicBezTo>
                      <a:pt x="52" y="44"/>
                      <a:pt x="51" y="40"/>
                      <a:pt x="51" y="36"/>
                    </a:cubicBezTo>
                    <a:cubicBezTo>
                      <a:pt x="51" y="23"/>
                      <a:pt x="67" y="12"/>
                      <a:pt x="87" y="12"/>
                    </a:cubicBezTo>
                    <a:cubicBezTo>
                      <a:pt x="111" y="12"/>
                      <a:pt x="125" y="26"/>
                      <a:pt x="125" y="53"/>
                    </a:cubicBezTo>
                    <a:lnTo>
                      <a:pt x="125" y="84"/>
                    </a:lnTo>
                    <a:cubicBezTo>
                      <a:pt x="48" y="115"/>
                      <a:pt x="40" y="119"/>
                      <a:pt x="18" y="138"/>
                    </a:cubicBezTo>
                    <a:cubicBezTo>
                      <a:pt x="7" y="148"/>
                      <a:pt x="0" y="164"/>
                      <a:pt x="0" y="181"/>
                    </a:cubicBezTo>
                    <a:cubicBezTo>
                      <a:pt x="0" y="212"/>
                      <a:pt x="22" y="234"/>
                      <a:pt x="53" y="234"/>
                    </a:cubicBezTo>
                    <a:cubicBezTo>
                      <a:pt x="75" y="234"/>
                      <a:pt x="95" y="224"/>
                      <a:pt x="125" y="198"/>
                    </a:cubicBezTo>
                    <a:cubicBezTo>
                      <a:pt x="128" y="224"/>
                      <a:pt x="137" y="234"/>
                      <a:pt x="157" y="234"/>
                    </a:cubicBezTo>
                    <a:cubicBezTo>
                      <a:pt x="174" y="234"/>
                      <a:pt x="185" y="228"/>
                      <a:pt x="202" y="209"/>
                    </a:cubicBezTo>
                    <a:lnTo>
                      <a:pt x="202" y="196"/>
                    </a:lnTo>
                    <a:close/>
                    <a:moveTo>
                      <a:pt x="125" y="168"/>
                    </a:moveTo>
                    <a:cubicBezTo>
                      <a:pt x="125" y="183"/>
                      <a:pt x="122" y="188"/>
                      <a:pt x="112" y="194"/>
                    </a:cubicBezTo>
                    <a:cubicBezTo>
                      <a:pt x="100" y="201"/>
                      <a:pt x="86" y="205"/>
                      <a:pt x="76" y="205"/>
                    </a:cubicBezTo>
                    <a:cubicBezTo>
                      <a:pt x="58" y="205"/>
                      <a:pt x="44" y="188"/>
                      <a:pt x="44" y="167"/>
                    </a:cubicBezTo>
                    <a:lnTo>
                      <a:pt x="44" y="165"/>
                    </a:lnTo>
                    <a:cubicBezTo>
                      <a:pt x="44" y="136"/>
                      <a:pt x="65" y="118"/>
                      <a:pt x="125" y="96"/>
                    </a:cubicBezTo>
                    <a:lnTo>
                      <a:pt x="125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3" name="Freeform 536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986213" y="3074988"/>
                <a:ext cx="134938" cy="136525"/>
              </a:xfrm>
              <a:custGeom>
                <a:avLst/>
                <a:gdLst>
                  <a:gd name="T0" fmla="*/ 131 w 231"/>
                  <a:gd name="T1" fmla="*/ 224 h 224"/>
                  <a:gd name="T2" fmla="*/ 231 w 231"/>
                  <a:gd name="T3" fmla="*/ 224 h 224"/>
                  <a:gd name="T4" fmla="*/ 231 w 231"/>
                  <a:gd name="T5" fmla="*/ 217 h 224"/>
                  <a:gd name="T6" fmla="*/ 190 w 231"/>
                  <a:gd name="T7" fmla="*/ 187 h 224"/>
                  <a:gd name="T8" fmla="*/ 126 w 231"/>
                  <a:gd name="T9" fmla="*/ 89 h 224"/>
                  <a:gd name="T10" fmla="*/ 168 w 231"/>
                  <a:gd name="T11" fmla="*/ 29 h 224"/>
                  <a:gd name="T12" fmla="*/ 208 w 231"/>
                  <a:gd name="T13" fmla="*/ 7 h 224"/>
                  <a:gd name="T14" fmla="*/ 208 w 231"/>
                  <a:gd name="T15" fmla="*/ 0 h 224"/>
                  <a:gd name="T16" fmla="*/ 129 w 231"/>
                  <a:gd name="T17" fmla="*/ 0 h 224"/>
                  <a:gd name="T18" fmla="*/ 129 w 231"/>
                  <a:gd name="T19" fmla="*/ 7 h 224"/>
                  <a:gd name="T20" fmla="*/ 149 w 231"/>
                  <a:gd name="T21" fmla="*/ 18 h 224"/>
                  <a:gd name="T22" fmla="*/ 131 w 231"/>
                  <a:gd name="T23" fmla="*/ 51 h 224"/>
                  <a:gd name="T24" fmla="*/ 116 w 231"/>
                  <a:gd name="T25" fmla="*/ 73 h 224"/>
                  <a:gd name="T26" fmla="*/ 109 w 231"/>
                  <a:gd name="T27" fmla="*/ 63 h 224"/>
                  <a:gd name="T28" fmla="*/ 86 w 231"/>
                  <a:gd name="T29" fmla="*/ 18 h 224"/>
                  <a:gd name="T30" fmla="*/ 107 w 231"/>
                  <a:gd name="T31" fmla="*/ 7 h 224"/>
                  <a:gd name="T32" fmla="*/ 107 w 231"/>
                  <a:gd name="T33" fmla="*/ 0 h 224"/>
                  <a:gd name="T34" fmla="*/ 4 w 231"/>
                  <a:gd name="T35" fmla="*/ 0 h 224"/>
                  <a:gd name="T36" fmla="*/ 4 w 231"/>
                  <a:gd name="T37" fmla="*/ 7 h 224"/>
                  <a:gd name="T38" fmla="*/ 8 w 231"/>
                  <a:gd name="T39" fmla="*/ 7 h 224"/>
                  <a:gd name="T40" fmla="*/ 47 w 231"/>
                  <a:gd name="T41" fmla="*/ 37 h 224"/>
                  <a:gd name="T42" fmla="*/ 94 w 231"/>
                  <a:gd name="T43" fmla="*/ 109 h 224"/>
                  <a:gd name="T44" fmla="*/ 37 w 231"/>
                  <a:gd name="T45" fmla="*/ 191 h 224"/>
                  <a:gd name="T46" fmla="*/ 0 w 231"/>
                  <a:gd name="T47" fmla="*/ 217 h 224"/>
                  <a:gd name="T48" fmla="*/ 0 w 231"/>
                  <a:gd name="T49" fmla="*/ 224 h 224"/>
                  <a:gd name="T50" fmla="*/ 73 w 231"/>
                  <a:gd name="T51" fmla="*/ 224 h 224"/>
                  <a:gd name="T52" fmla="*/ 73 w 231"/>
                  <a:gd name="T53" fmla="*/ 217 h 224"/>
                  <a:gd name="T54" fmla="*/ 53 w 231"/>
                  <a:gd name="T55" fmla="*/ 208 h 224"/>
                  <a:gd name="T56" fmla="*/ 63 w 231"/>
                  <a:gd name="T57" fmla="*/ 187 h 224"/>
                  <a:gd name="T58" fmla="*/ 102 w 231"/>
                  <a:gd name="T59" fmla="*/ 126 h 224"/>
                  <a:gd name="T60" fmla="*/ 148 w 231"/>
                  <a:gd name="T61" fmla="*/ 196 h 224"/>
                  <a:gd name="T62" fmla="*/ 151 w 231"/>
                  <a:gd name="T63" fmla="*/ 205 h 224"/>
                  <a:gd name="T64" fmla="*/ 131 w 231"/>
                  <a:gd name="T65" fmla="*/ 217 h 224"/>
                  <a:gd name="T66" fmla="*/ 131 w 231"/>
                  <a:gd name="T67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1" h="224">
                    <a:moveTo>
                      <a:pt x="131" y="224"/>
                    </a:moveTo>
                    <a:lnTo>
                      <a:pt x="231" y="224"/>
                    </a:lnTo>
                    <a:lnTo>
                      <a:pt x="231" y="217"/>
                    </a:lnTo>
                    <a:cubicBezTo>
                      <a:pt x="215" y="217"/>
                      <a:pt x="205" y="209"/>
                      <a:pt x="190" y="187"/>
                    </a:cubicBezTo>
                    <a:lnTo>
                      <a:pt x="126" y="89"/>
                    </a:lnTo>
                    <a:lnTo>
                      <a:pt x="168" y="29"/>
                    </a:lnTo>
                    <a:cubicBezTo>
                      <a:pt x="177" y="16"/>
                      <a:pt x="192" y="8"/>
                      <a:pt x="208" y="7"/>
                    </a:cubicBezTo>
                    <a:lnTo>
                      <a:pt x="208" y="0"/>
                    </a:lnTo>
                    <a:lnTo>
                      <a:pt x="129" y="0"/>
                    </a:lnTo>
                    <a:lnTo>
                      <a:pt x="129" y="7"/>
                    </a:lnTo>
                    <a:cubicBezTo>
                      <a:pt x="144" y="8"/>
                      <a:pt x="149" y="11"/>
                      <a:pt x="149" y="18"/>
                    </a:cubicBezTo>
                    <a:cubicBezTo>
                      <a:pt x="149" y="24"/>
                      <a:pt x="143" y="35"/>
                      <a:pt x="131" y="51"/>
                    </a:cubicBezTo>
                    <a:cubicBezTo>
                      <a:pt x="128" y="54"/>
                      <a:pt x="122" y="63"/>
                      <a:pt x="116" y="73"/>
                    </a:cubicBezTo>
                    <a:lnTo>
                      <a:pt x="109" y="63"/>
                    </a:lnTo>
                    <a:cubicBezTo>
                      <a:pt x="95" y="42"/>
                      <a:pt x="86" y="25"/>
                      <a:pt x="86" y="18"/>
                    </a:cubicBezTo>
                    <a:cubicBezTo>
                      <a:pt x="86" y="11"/>
                      <a:pt x="92" y="8"/>
                      <a:pt x="107" y="7"/>
                    </a:cubicBezTo>
                    <a:lnTo>
                      <a:pt x="107" y="0"/>
                    </a:lnTo>
                    <a:lnTo>
                      <a:pt x="4" y="0"/>
                    </a:lnTo>
                    <a:lnTo>
                      <a:pt x="4" y="7"/>
                    </a:lnTo>
                    <a:lnTo>
                      <a:pt x="8" y="7"/>
                    </a:lnTo>
                    <a:cubicBezTo>
                      <a:pt x="23" y="7"/>
                      <a:pt x="31" y="14"/>
                      <a:pt x="47" y="37"/>
                    </a:cubicBezTo>
                    <a:lnTo>
                      <a:pt x="94" y="109"/>
                    </a:lnTo>
                    <a:lnTo>
                      <a:pt x="37" y="191"/>
                    </a:lnTo>
                    <a:cubicBezTo>
                      <a:pt x="22" y="212"/>
                      <a:pt x="17" y="215"/>
                      <a:pt x="0" y="217"/>
                    </a:cubicBezTo>
                    <a:lnTo>
                      <a:pt x="0" y="224"/>
                    </a:lnTo>
                    <a:lnTo>
                      <a:pt x="73" y="224"/>
                    </a:lnTo>
                    <a:lnTo>
                      <a:pt x="73" y="217"/>
                    </a:lnTo>
                    <a:cubicBezTo>
                      <a:pt x="59" y="217"/>
                      <a:pt x="53" y="214"/>
                      <a:pt x="53" y="208"/>
                    </a:cubicBezTo>
                    <a:cubicBezTo>
                      <a:pt x="53" y="205"/>
                      <a:pt x="56" y="197"/>
                      <a:pt x="63" y="187"/>
                    </a:cubicBezTo>
                    <a:lnTo>
                      <a:pt x="102" y="126"/>
                    </a:lnTo>
                    <a:lnTo>
                      <a:pt x="148" y="196"/>
                    </a:lnTo>
                    <a:cubicBezTo>
                      <a:pt x="150" y="199"/>
                      <a:pt x="151" y="202"/>
                      <a:pt x="151" y="205"/>
                    </a:cubicBezTo>
                    <a:cubicBezTo>
                      <a:pt x="151" y="214"/>
                      <a:pt x="147" y="216"/>
                      <a:pt x="131" y="217"/>
                    </a:cubicBezTo>
                    <a:lnTo>
                      <a:pt x="131" y="22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4" name="Freeform 537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4205288" y="3005138"/>
                <a:ext cx="69850" cy="206375"/>
              </a:xfrm>
              <a:custGeom>
                <a:avLst/>
                <a:gdLst>
                  <a:gd name="T0" fmla="*/ 0 w 119"/>
                  <a:gd name="T1" fmla="*/ 30 h 340"/>
                  <a:gd name="T2" fmla="*/ 3 w 119"/>
                  <a:gd name="T3" fmla="*/ 30 h 340"/>
                  <a:gd name="T4" fmla="*/ 19 w 119"/>
                  <a:gd name="T5" fmla="*/ 29 h 340"/>
                  <a:gd name="T6" fmla="*/ 39 w 119"/>
                  <a:gd name="T7" fmla="*/ 59 h 340"/>
                  <a:gd name="T8" fmla="*/ 39 w 119"/>
                  <a:gd name="T9" fmla="*/ 297 h 340"/>
                  <a:gd name="T10" fmla="*/ 1 w 119"/>
                  <a:gd name="T11" fmla="*/ 333 h 340"/>
                  <a:gd name="T12" fmla="*/ 1 w 119"/>
                  <a:gd name="T13" fmla="*/ 340 h 340"/>
                  <a:gd name="T14" fmla="*/ 119 w 119"/>
                  <a:gd name="T15" fmla="*/ 340 h 340"/>
                  <a:gd name="T16" fmla="*/ 119 w 119"/>
                  <a:gd name="T17" fmla="*/ 333 h 340"/>
                  <a:gd name="T18" fmla="*/ 81 w 119"/>
                  <a:gd name="T19" fmla="*/ 298 h 340"/>
                  <a:gd name="T20" fmla="*/ 81 w 119"/>
                  <a:gd name="T21" fmla="*/ 1 h 340"/>
                  <a:gd name="T22" fmla="*/ 79 w 119"/>
                  <a:gd name="T23" fmla="*/ 0 h 340"/>
                  <a:gd name="T24" fmla="*/ 0 w 119"/>
                  <a:gd name="T25" fmla="*/ 22 h 340"/>
                  <a:gd name="T26" fmla="*/ 0 w 119"/>
                  <a:gd name="T27" fmla="*/ 3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9" h="340">
                    <a:moveTo>
                      <a:pt x="0" y="30"/>
                    </a:moveTo>
                    <a:lnTo>
                      <a:pt x="3" y="30"/>
                    </a:lnTo>
                    <a:cubicBezTo>
                      <a:pt x="9" y="29"/>
                      <a:pt x="15" y="29"/>
                      <a:pt x="19" y="29"/>
                    </a:cubicBezTo>
                    <a:cubicBezTo>
                      <a:pt x="34" y="29"/>
                      <a:pt x="39" y="36"/>
                      <a:pt x="39" y="59"/>
                    </a:cubicBezTo>
                    <a:lnTo>
                      <a:pt x="39" y="297"/>
                    </a:lnTo>
                    <a:cubicBezTo>
                      <a:pt x="39" y="324"/>
                      <a:pt x="32" y="330"/>
                      <a:pt x="1" y="333"/>
                    </a:cubicBezTo>
                    <a:lnTo>
                      <a:pt x="1" y="340"/>
                    </a:lnTo>
                    <a:lnTo>
                      <a:pt x="119" y="340"/>
                    </a:lnTo>
                    <a:lnTo>
                      <a:pt x="119" y="333"/>
                    </a:lnTo>
                    <a:cubicBezTo>
                      <a:pt x="87" y="331"/>
                      <a:pt x="81" y="326"/>
                      <a:pt x="81" y="298"/>
                    </a:cubicBezTo>
                    <a:lnTo>
                      <a:pt x="81" y="1"/>
                    </a:lnTo>
                    <a:lnTo>
                      <a:pt x="79" y="0"/>
                    </a:lnTo>
                    <a:cubicBezTo>
                      <a:pt x="53" y="8"/>
                      <a:pt x="34" y="13"/>
                      <a:pt x="0" y="22"/>
                    </a:cubicBezTo>
                    <a:lnTo>
                      <a:pt x="0" y="3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5" name="Freeform 538"/>
              <p:cNvSpPr>
                <a:spLocks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289425" y="3073401"/>
                <a:ext cx="128588" cy="139700"/>
              </a:xfrm>
              <a:custGeom>
                <a:avLst/>
                <a:gdLst>
                  <a:gd name="T0" fmla="*/ 110 w 219"/>
                  <a:gd name="T1" fmla="*/ 0 h 234"/>
                  <a:gd name="T2" fmla="*/ 0 w 219"/>
                  <a:gd name="T3" fmla="*/ 117 h 234"/>
                  <a:gd name="T4" fmla="*/ 109 w 219"/>
                  <a:gd name="T5" fmla="*/ 234 h 234"/>
                  <a:gd name="T6" fmla="*/ 219 w 219"/>
                  <a:gd name="T7" fmla="*/ 113 h 234"/>
                  <a:gd name="T8" fmla="*/ 110 w 219"/>
                  <a:gd name="T9" fmla="*/ 0 h 234"/>
                  <a:gd name="T10" fmla="*/ 103 w 219"/>
                  <a:gd name="T11" fmla="*/ 14 h 234"/>
                  <a:gd name="T12" fmla="*/ 175 w 219"/>
                  <a:gd name="T13" fmla="*/ 130 h 234"/>
                  <a:gd name="T14" fmla="*/ 115 w 219"/>
                  <a:gd name="T15" fmla="*/ 220 h 234"/>
                  <a:gd name="T16" fmla="*/ 66 w 219"/>
                  <a:gd name="T17" fmla="*/ 188 h 234"/>
                  <a:gd name="T18" fmla="*/ 44 w 219"/>
                  <a:gd name="T19" fmla="*/ 92 h 234"/>
                  <a:gd name="T20" fmla="*/ 103 w 219"/>
                  <a:gd name="T21" fmla="*/ 1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9" h="234">
                    <a:moveTo>
                      <a:pt x="110" y="0"/>
                    </a:moveTo>
                    <a:cubicBezTo>
                      <a:pt x="45" y="0"/>
                      <a:pt x="0" y="48"/>
                      <a:pt x="0" y="117"/>
                    </a:cubicBezTo>
                    <a:cubicBezTo>
                      <a:pt x="0" y="184"/>
                      <a:pt x="46" y="234"/>
                      <a:pt x="109" y="234"/>
                    </a:cubicBezTo>
                    <a:cubicBezTo>
                      <a:pt x="172" y="234"/>
                      <a:pt x="219" y="181"/>
                      <a:pt x="219" y="113"/>
                    </a:cubicBezTo>
                    <a:cubicBezTo>
                      <a:pt x="219" y="47"/>
                      <a:pt x="174" y="0"/>
                      <a:pt x="110" y="0"/>
                    </a:cubicBezTo>
                    <a:close/>
                    <a:moveTo>
                      <a:pt x="103" y="14"/>
                    </a:moveTo>
                    <a:cubicBezTo>
                      <a:pt x="145" y="14"/>
                      <a:pt x="175" y="62"/>
                      <a:pt x="175" y="130"/>
                    </a:cubicBezTo>
                    <a:cubicBezTo>
                      <a:pt x="175" y="186"/>
                      <a:pt x="152" y="220"/>
                      <a:pt x="115" y="220"/>
                    </a:cubicBezTo>
                    <a:cubicBezTo>
                      <a:pt x="95" y="220"/>
                      <a:pt x="77" y="208"/>
                      <a:pt x="66" y="188"/>
                    </a:cubicBezTo>
                    <a:cubicBezTo>
                      <a:pt x="52" y="162"/>
                      <a:pt x="44" y="128"/>
                      <a:pt x="44" y="92"/>
                    </a:cubicBezTo>
                    <a:cubicBezTo>
                      <a:pt x="44" y="45"/>
                      <a:pt x="68" y="14"/>
                      <a:pt x="103" y="1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6" name="Freeform 539"/>
              <p:cNvSpPr>
                <a:spLocks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37063" y="3073401"/>
                <a:ext cx="119063" cy="139700"/>
              </a:xfrm>
              <a:custGeom>
                <a:avLst/>
                <a:gdLst>
                  <a:gd name="T0" fmla="*/ 202 w 202"/>
                  <a:gd name="T1" fmla="*/ 196 h 234"/>
                  <a:gd name="T2" fmla="*/ 180 w 202"/>
                  <a:gd name="T3" fmla="*/ 206 h 234"/>
                  <a:gd name="T4" fmla="*/ 165 w 202"/>
                  <a:gd name="T5" fmla="*/ 177 h 234"/>
                  <a:gd name="T6" fmla="*/ 165 w 202"/>
                  <a:gd name="T7" fmla="*/ 80 h 234"/>
                  <a:gd name="T8" fmla="*/ 155 w 202"/>
                  <a:gd name="T9" fmla="*/ 27 h 234"/>
                  <a:gd name="T10" fmla="*/ 93 w 202"/>
                  <a:gd name="T11" fmla="*/ 0 h 234"/>
                  <a:gd name="T12" fmla="*/ 9 w 202"/>
                  <a:gd name="T13" fmla="*/ 56 h 234"/>
                  <a:gd name="T14" fmla="*/ 31 w 202"/>
                  <a:gd name="T15" fmla="*/ 77 h 234"/>
                  <a:gd name="T16" fmla="*/ 53 w 202"/>
                  <a:gd name="T17" fmla="*/ 56 h 234"/>
                  <a:gd name="T18" fmla="*/ 52 w 202"/>
                  <a:gd name="T19" fmla="*/ 48 h 234"/>
                  <a:gd name="T20" fmla="*/ 51 w 202"/>
                  <a:gd name="T21" fmla="*/ 36 h 234"/>
                  <a:gd name="T22" fmla="*/ 86 w 202"/>
                  <a:gd name="T23" fmla="*/ 12 h 234"/>
                  <a:gd name="T24" fmla="*/ 124 w 202"/>
                  <a:gd name="T25" fmla="*/ 53 h 234"/>
                  <a:gd name="T26" fmla="*/ 124 w 202"/>
                  <a:gd name="T27" fmla="*/ 84 h 234"/>
                  <a:gd name="T28" fmla="*/ 18 w 202"/>
                  <a:gd name="T29" fmla="*/ 138 h 234"/>
                  <a:gd name="T30" fmla="*/ 0 w 202"/>
                  <a:gd name="T31" fmla="*/ 181 h 234"/>
                  <a:gd name="T32" fmla="*/ 52 w 202"/>
                  <a:gd name="T33" fmla="*/ 234 h 234"/>
                  <a:gd name="T34" fmla="*/ 125 w 202"/>
                  <a:gd name="T35" fmla="*/ 198 h 234"/>
                  <a:gd name="T36" fmla="*/ 157 w 202"/>
                  <a:gd name="T37" fmla="*/ 234 h 234"/>
                  <a:gd name="T38" fmla="*/ 202 w 202"/>
                  <a:gd name="T39" fmla="*/ 209 h 234"/>
                  <a:gd name="T40" fmla="*/ 202 w 202"/>
                  <a:gd name="T41" fmla="*/ 196 h 234"/>
                  <a:gd name="T42" fmla="*/ 124 w 202"/>
                  <a:gd name="T43" fmla="*/ 168 h 234"/>
                  <a:gd name="T44" fmla="*/ 111 w 202"/>
                  <a:gd name="T45" fmla="*/ 194 h 234"/>
                  <a:gd name="T46" fmla="*/ 75 w 202"/>
                  <a:gd name="T47" fmla="*/ 205 h 234"/>
                  <a:gd name="T48" fmla="*/ 44 w 202"/>
                  <a:gd name="T49" fmla="*/ 167 h 234"/>
                  <a:gd name="T50" fmla="*/ 44 w 202"/>
                  <a:gd name="T51" fmla="*/ 165 h 234"/>
                  <a:gd name="T52" fmla="*/ 124 w 202"/>
                  <a:gd name="T53" fmla="*/ 96 h 234"/>
                  <a:gd name="T54" fmla="*/ 124 w 202"/>
                  <a:gd name="T55" fmla="*/ 16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2" h="234">
                    <a:moveTo>
                      <a:pt x="202" y="196"/>
                    </a:moveTo>
                    <a:cubicBezTo>
                      <a:pt x="193" y="203"/>
                      <a:pt x="187" y="206"/>
                      <a:pt x="180" y="206"/>
                    </a:cubicBezTo>
                    <a:cubicBezTo>
                      <a:pt x="168" y="206"/>
                      <a:pt x="165" y="199"/>
                      <a:pt x="165" y="177"/>
                    </a:cubicBezTo>
                    <a:lnTo>
                      <a:pt x="165" y="80"/>
                    </a:lnTo>
                    <a:cubicBezTo>
                      <a:pt x="165" y="54"/>
                      <a:pt x="162" y="39"/>
                      <a:pt x="155" y="27"/>
                    </a:cubicBezTo>
                    <a:cubicBezTo>
                      <a:pt x="144" y="9"/>
                      <a:pt x="122" y="0"/>
                      <a:pt x="93" y="0"/>
                    </a:cubicBezTo>
                    <a:cubicBezTo>
                      <a:pt x="46" y="0"/>
                      <a:pt x="9" y="24"/>
                      <a:pt x="9" y="56"/>
                    </a:cubicBezTo>
                    <a:cubicBezTo>
                      <a:pt x="9" y="67"/>
                      <a:pt x="19" y="77"/>
                      <a:pt x="31" y="77"/>
                    </a:cubicBezTo>
                    <a:cubicBezTo>
                      <a:pt x="43" y="77"/>
                      <a:pt x="53" y="67"/>
                      <a:pt x="53" y="56"/>
                    </a:cubicBezTo>
                    <a:cubicBezTo>
                      <a:pt x="53" y="54"/>
                      <a:pt x="53" y="52"/>
                      <a:pt x="52" y="48"/>
                    </a:cubicBezTo>
                    <a:cubicBezTo>
                      <a:pt x="51" y="44"/>
                      <a:pt x="51" y="40"/>
                      <a:pt x="51" y="36"/>
                    </a:cubicBezTo>
                    <a:cubicBezTo>
                      <a:pt x="51" y="23"/>
                      <a:pt x="66" y="12"/>
                      <a:pt x="86" y="12"/>
                    </a:cubicBezTo>
                    <a:cubicBezTo>
                      <a:pt x="111" y="12"/>
                      <a:pt x="124" y="26"/>
                      <a:pt x="124" y="53"/>
                    </a:cubicBezTo>
                    <a:lnTo>
                      <a:pt x="124" y="84"/>
                    </a:lnTo>
                    <a:cubicBezTo>
                      <a:pt x="48" y="115"/>
                      <a:pt x="39" y="119"/>
                      <a:pt x="18" y="138"/>
                    </a:cubicBezTo>
                    <a:cubicBezTo>
                      <a:pt x="7" y="148"/>
                      <a:pt x="0" y="164"/>
                      <a:pt x="0" y="181"/>
                    </a:cubicBezTo>
                    <a:cubicBezTo>
                      <a:pt x="0" y="212"/>
                      <a:pt x="22" y="234"/>
                      <a:pt x="52" y="234"/>
                    </a:cubicBezTo>
                    <a:cubicBezTo>
                      <a:pt x="74" y="234"/>
                      <a:pt x="94" y="224"/>
                      <a:pt x="125" y="198"/>
                    </a:cubicBezTo>
                    <a:cubicBezTo>
                      <a:pt x="127" y="224"/>
                      <a:pt x="136" y="234"/>
                      <a:pt x="157" y="234"/>
                    </a:cubicBezTo>
                    <a:cubicBezTo>
                      <a:pt x="174" y="234"/>
                      <a:pt x="184" y="228"/>
                      <a:pt x="202" y="209"/>
                    </a:cubicBezTo>
                    <a:lnTo>
                      <a:pt x="202" y="196"/>
                    </a:lnTo>
                    <a:close/>
                    <a:moveTo>
                      <a:pt x="124" y="168"/>
                    </a:moveTo>
                    <a:cubicBezTo>
                      <a:pt x="124" y="183"/>
                      <a:pt x="122" y="188"/>
                      <a:pt x="111" y="194"/>
                    </a:cubicBezTo>
                    <a:cubicBezTo>
                      <a:pt x="99" y="201"/>
                      <a:pt x="85" y="205"/>
                      <a:pt x="75" y="205"/>
                    </a:cubicBezTo>
                    <a:cubicBezTo>
                      <a:pt x="58" y="205"/>
                      <a:pt x="44" y="188"/>
                      <a:pt x="44" y="167"/>
                    </a:cubicBezTo>
                    <a:lnTo>
                      <a:pt x="44" y="165"/>
                    </a:lnTo>
                    <a:cubicBezTo>
                      <a:pt x="44" y="136"/>
                      <a:pt x="64" y="118"/>
                      <a:pt x="124" y="96"/>
                    </a:cubicBezTo>
                    <a:lnTo>
                      <a:pt x="124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7" name="Freeform 540"/>
              <p:cNvSpPr>
                <a:spLocks noEditPoint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64063" y="3005138"/>
                <a:ext cx="134938" cy="207963"/>
              </a:xfrm>
              <a:custGeom>
                <a:avLst/>
                <a:gdLst>
                  <a:gd name="T0" fmla="*/ 158 w 231"/>
                  <a:gd name="T1" fmla="*/ 345 h 345"/>
                  <a:gd name="T2" fmla="*/ 231 w 231"/>
                  <a:gd name="T3" fmla="*/ 319 h 345"/>
                  <a:gd name="T4" fmla="*/ 231 w 231"/>
                  <a:gd name="T5" fmla="*/ 311 h 345"/>
                  <a:gd name="T6" fmla="*/ 220 w 231"/>
                  <a:gd name="T7" fmla="*/ 312 h 345"/>
                  <a:gd name="T8" fmla="*/ 198 w 231"/>
                  <a:gd name="T9" fmla="*/ 283 h 345"/>
                  <a:gd name="T10" fmla="*/ 198 w 231"/>
                  <a:gd name="T11" fmla="*/ 1 h 345"/>
                  <a:gd name="T12" fmla="*/ 195 w 231"/>
                  <a:gd name="T13" fmla="*/ 0 h 345"/>
                  <a:gd name="T14" fmla="*/ 122 w 231"/>
                  <a:gd name="T15" fmla="*/ 22 h 345"/>
                  <a:gd name="T16" fmla="*/ 122 w 231"/>
                  <a:gd name="T17" fmla="*/ 30 h 345"/>
                  <a:gd name="T18" fmla="*/ 133 w 231"/>
                  <a:gd name="T19" fmla="*/ 29 h 345"/>
                  <a:gd name="T20" fmla="*/ 156 w 231"/>
                  <a:gd name="T21" fmla="*/ 55 h 345"/>
                  <a:gd name="T22" fmla="*/ 156 w 231"/>
                  <a:gd name="T23" fmla="*/ 132 h 345"/>
                  <a:gd name="T24" fmla="*/ 103 w 231"/>
                  <a:gd name="T25" fmla="*/ 111 h 345"/>
                  <a:gd name="T26" fmla="*/ 0 w 231"/>
                  <a:gd name="T27" fmla="*/ 238 h 345"/>
                  <a:gd name="T28" fmla="*/ 92 w 231"/>
                  <a:gd name="T29" fmla="*/ 345 h 345"/>
                  <a:gd name="T30" fmla="*/ 156 w 231"/>
                  <a:gd name="T31" fmla="*/ 312 h 345"/>
                  <a:gd name="T32" fmla="*/ 156 w 231"/>
                  <a:gd name="T33" fmla="*/ 344 h 345"/>
                  <a:gd name="T34" fmla="*/ 158 w 231"/>
                  <a:gd name="T35" fmla="*/ 345 h 345"/>
                  <a:gd name="T36" fmla="*/ 156 w 231"/>
                  <a:gd name="T37" fmla="*/ 289 h 345"/>
                  <a:gd name="T38" fmla="*/ 147 w 231"/>
                  <a:gd name="T39" fmla="*/ 304 h 345"/>
                  <a:gd name="T40" fmla="*/ 111 w 231"/>
                  <a:gd name="T41" fmla="*/ 319 h 345"/>
                  <a:gd name="T42" fmla="*/ 43 w 231"/>
                  <a:gd name="T43" fmla="*/ 218 h 345"/>
                  <a:gd name="T44" fmla="*/ 105 w 231"/>
                  <a:gd name="T45" fmla="*/ 125 h 345"/>
                  <a:gd name="T46" fmla="*/ 156 w 231"/>
                  <a:gd name="T47" fmla="*/ 175 h 345"/>
                  <a:gd name="T48" fmla="*/ 156 w 231"/>
                  <a:gd name="T49" fmla="*/ 289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1" h="345">
                    <a:moveTo>
                      <a:pt x="158" y="345"/>
                    </a:moveTo>
                    <a:lnTo>
                      <a:pt x="231" y="319"/>
                    </a:lnTo>
                    <a:lnTo>
                      <a:pt x="231" y="311"/>
                    </a:lnTo>
                    <a:cubicBezTo>
                      <a:pt x="222" y="312"/>
                      <a:pt x="221" y="312"/>
                      <a:pt x="220" y="312"/>
                    </a:cubicBezTo>
                    <a:cubicBezTo>
                      <a:pt x="202" y="312"/>
                      <a:pt x="198" y="306"/>
                      <a:pt x="198" y="283"/>
                    </a:cubicBezTo>
                    <a:lnTo>
                      <a:pt x="198" y="1"/>
                    </a:lnTo>
                    <a:lnTo>
                      <a:pt x="195" y="0"/>
                    </a:lnTo>
                    <a:cubicBezTo>
                      <a:pt x="171" y="8"/>
                      <a:pt x="154" y="13"/>
                      <a:pt x="122" y="22"/>
                    </a:cubicBezTo>
                    <a:lnTo>
                      <a:pt x="122" y="30"/>
                    </a:lnTo>
                    <a:cubicBezTo>
                      <a:pt x="126" y="29"/>
                      <a:pt x="129" y="29"/>
                      <a:pt x="133" y="29"/>
                    </a:cubicBezTo>
                    <a:cubicBezTo>
                      <a:pt x="151" y="29"/>
                      <a:pt x="156" y="34"/>
                      <a:pt x="156" y="55"/>
                    </a:cubicBezTo>
                    <a:lnTo>
                      <a:pt x="156" y="132"/>
                    </a:lnTo>
                    <a:cubicBezTo>
                      <a:pt x="137" y="116"/>
                      <a:pt x="123" y="111"/>
                      <a:pt x="103" y="111"/>
                    </a:cubicBezTo>
                    <a:cubicBezTo>
                      <a:pt x="46" y="111"/>
                      <a:pt x="0" y="167"/>
                      <a:pt x="0" y="238"/>
                    </a:cubicBezTo>
                    <a:cubicBezTo>
                      <a:pt x="0" y="302"/>
                      <a:pt x="37" y="345"/>
                      <a:pt x="92" y="345"/>
                    </a:cubicBezTo>
                    <a:cubicBezTo>
                      <a:pt x="120" y="345"/>
                      <a:pt x="139" y="335"/>
                      <a:pt x="156" y="312"/>
                    </a:cubicBezTo>
                    <a:lnTo>
                      <a:pt x="156" y="344"/>
                    </a:lnTo>
                    <a:lnTo>
                      <a:pt x="158" y="345"/>
                    </a:lnTo>
                    <a:close/>
                    <a:moveTo>
                      <a:pt x="156" y="289"/>
                    </a:moveTo>
                    <a:cubicBezTo>
                      <a:pt x="156" y="293"/>
                      <a:pt x="152" y="299"/>
                      <a:pt x="147" y="304"/>
                    </a:cubicBezTo>
                    <a:cubicBezTo>
                      <a:pt x="138" y="314"/>
                      <a:pt x="126" y="319"/>
                      <a:pt x="111" y="319"/>
                    </a:cubicBezTo>
                    <a:cubicBezTo>
                      <a:pt x="70" y="319"/>
                      <a:pt x="43" y="279"/>
                      <a:pt x="43" y="218"/>
                    </a:cubicBezTo>
                    <a:cubicBezTo>
                      <a:pt x="43" y="162"/>
                      <a:pt x="67" y="125"/>
                      <a:pt x="105" y="125"/>
                    </a:cubicBezTo>
                    <a:cubicBezTo>
                      <a:pt x="131" y="125"/>
                      <a:pt x="156" y="148"/>
                      <a:pt x="156" y="175"/>
                    </a:cubicBezTo>
                    <a:lnTo>
                      <a:pt x="156" y="28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8" name="Freeform 541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779963" y="3005138"/>
                <a:ext cx="68263" cy="206375"/>
              </a:xfrm>
              <a:custGeom>
                <a:avLst/>
                <a:gdLst>
                  <a:gd name="T0" fmla="*/ 79 w 118"/>
                  <a:gd name="T1" fmla="*/ 111 h 340"/>
                  <a:gd name="T2" fmla="*/ 2 w 118"/>
                  <a:gd name="T3" fmla="*/ 138 h 340"/>
                  <a:gd name="T4" fmla="*/ 2 w 118"/>
                  <a:gd name="T5" fmla="*/ 146 h 340"/>
                  <a:gd name="T6" fmla="*/ 6 w 118"/>
                  <a:gd name="T7" fmla="*/ 145 h 340"/>
                  <a:gd name="T8" fmla="*/ 23 w 118"/>
                  <a:gd name="T9" fmla="*/ 144 h 340"/>
                  <a:gd name="T10" fmla="*/ 39 w 118"/>
                  <a:gd name="T11" fmla="*/ 174 h 340"/>
                  <a:gd name="T12" fmla="*/ 39 w 118"/>
                  <a:gd name="T13" fmla="*/ 289 h 340"/>
                  <a:gd name="T14" fmla="*/ 0 w 118"/>
                  <a:gd name="T15" fmla="*/ 333 h 340"/>
                  <a:gd name="T16" fmla="*/ 0 w 118"/>
                  <a:gd name="T17" fmla="*/ 340 h 340"/>
                  <a:gd name="T18" fmla="*/ 118 w 118"/>
                  <a:gd name="T19" fmla="*/ 340 h 340"/>
                  <a:gd name="T20" fmla="*/ 118 w 118"/>
                  <a:gd name="T21" fmla="*/ 333 h 340"/>
                  <a:gd name="T22" fmla="*/ 81 w 118"/>
                  <a:gd name="T23" fmla="*/ 289 h 340"/>
                  <a:gd name="T24" fmla="*/ 81 w 118"/>
                  <a:gd name="T25" fmla="*/ 112 h 340"/>
                  <a:gd name="T26" fmla="*/ 79 w 118"/>
                  <a:gd name="T27" fmla="*/ 111 h 340"/>
                  <a:gd name="T28" fmla="*/ 56 w 118"/>
                  <a:gd name="T29" fmla="*/ 0 h 340"/>
                  <a:gd name="T30" fmla="*/ 31 w 118"/>
                  <a:gd name="T31" fmla="*/ 25 h 340"/>
                  <a:gd name="T32" fmla="*/ 56 w 118"/>
                  <a:gd name="T33" fmla="*/ 51 h 340"/>
                  <a:gd name="T34" fmla="*/ 82 w 118"/>
                  <a:gd name="T35" fmla="*/ 25 h 340"/>
                  <a:gd name="T36" fmla="*/ 56 w 118"/>
                  <a:gd name="T37" fmla="*/ 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0">
                    <a:moveTo>
                      <a:pt x="79" y="111"/>
                    </a:moveTo>
                    <a:lnTo>
                      <a:pt x="2" y="138"/>
                    </a:lnTo>
                    <a:lnTo>
                      <a:pt x="2" y="146"/>
                    </a:lnTo>
                    <a:lnTo>
                      <a:pt x="6" y="145"/>
                    </a:lnTo>
                    <a:cubicBezTo>
                      <a:pt x="12" y="144"/>
                      <a:pt x="18" y="144"/>
                      <a:pt x="23" y="144"/>
                    </a:cubicBezTo>
                    <a:cubicBezTo>
                      <a:pt x="35" y="144"/>
                      <a:pt x="39" y="152"/>
                      <a:pt x="39" y="174"/>
                    </a:cubicBezTo>
                    <a:lnTo>
                      <a:pt x="39" y="289"/>
                    </a:lnTo>
                    <a:cubicBezTo>
                      <a:pt x="39" y="325"/>
                      <a:pt x="34" y="331"/>
                      <a:pt x="0" y="333"/>
                    </a:cubicBezTo>
                    <a:lnTo>
                      <a:pt x="0" y="340"/>
                    </a:lnTo>
                    <a:lnTo>
                      <a:pt x="118" y="340"/>
                    </a:lnTo>
                    <a:lnTo>
                      <a:pt x="118" y="333"/>
                    </a:lnTo>
                    <a:cubicBezTo>
                      <a:pt x="85" y="330"/>
                      <a:pt x="81" y="325"/>
                      <a:pt x="81" y="289"/>
                    </a:cubicBezTo>
                    <a:lnTo>
                      <a:pt x="81" y="112"/>
                    </a:lnTo>
                    <a:lnTo>
                      <a:pt x="79" y="111"/>
                    </a:lnTo>
                    <a:close/>
                    <a:moveTo>
                      <a:pt x="56" y="0"/>
                    </a:moveTo>
                    <a:cubicBezTo>
                      <a:pt x="42" y="0"/>
                      <a:pt x="31" y="11"/>
                      <a:pt x="31" y="25"/>
                    </a:cubicBezTo>
                    <a:cubicBezTo>
                      <a:pt x="31" y="39"/>
                      <a:pt x="42" y="51"/>
                      <a:pt x="56" y="51"/>
                    </a:cubicBezTo>
                    <a:cubicBezTo>
                      <a:pt x="70" y="51"/>
                      <a:pt x="82" y="40"/>
                      <a:pt x="82" y="25"/>
                    </a:cubicBezTo>
                    <a:cubicBezTo>
                      <a:pt x="82" y="11"/>
                      <a:pt x="70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9" name="Freeform 542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4870450" y="3073401"/>
                <a:ext cx="87313" cy="139700"/>
              </a:xfrm>
              <a:custGeom>
                <a:avLst/>
                <a:gdLst>
                  <a:gd name="T0" fmla="*/ 132 w 148"/>
                  <a:gd name="T1" fmla="*/ 73 h 234"/>
                  <a:gd name="T2" fmla="*/ 130 w 148"/>
                  <a:gd name="T3" fmla="*/ 5 h 234"/>
                  <a:gd name="T4" fmla="*/ 124 w 148"/>
                  <a:gd name="T5" fmla="*/ 5 h 234"/>
                  <a:gd name="T6" fmla="*/ 123 w 148"/>
                  <a:gd name="T7" fmla="*/ 6 h 234"/>
                  <a:gd name="T8" fmla="*/ 116 w 148"/>
                  <a:gd name="T9" fmla="*/ 10 h 234"/>
                  <a:gd name="T10" fmla="*/ 103 w 148"/>
                  <a:gd name="T11" fmla="*/ 6 h 234"/>
                  <a:gd name="T12" fmla="*/ 68 w 148"/>
                  <a:gd name="T13" fmla="*/ 0 h 234"/>
                  <a:gd name="T14" fmla="*/ 0 w 148"/>
                  <a:gd name="T15" fmla="*/ 62 h 234"/>
                  <a:gd name="T16" fmla="*/ 58 w 148"/>
                  <a:gd name="T17" fmla="*/ 134 h 234"/>
                  <a:gd name="T18" fmla="*/ 87 w 148"/>
                  <a:gd name="T19" fmla="*/ 150 h 234"/>
                  <a:gd name="T20" fmla="*/ 113 w 148"/>
                  <a:gd name="T21" fmla="*/ 187 h 234"/>
                  <a:gd name="T22" fmla="*/ 72 w 148"/>
                  <a:gd name="T23" fmla="*/ 223 h 234"/>
                  <a:gd name="T24" fmla="*/ 30 w 148"/>
                  <a:gd name="T25" fmla="*/ 206 h 234"/>
                  <a:gd name="T26" fmla="*/ 8 w 148"/>
                  <a:gd name="T27" fmla="*/ 153 h 234"/>
                  <a:gd name="T28" fmla="*/ 1 w 148"/>
                  <a:gd name="T29" fmla="*/ 153 h 234"/>
                  <a:gd name="T30" fmla="*/ 1 w 148"/>
                  <a:gd name="T31" fmla="*/ 231 h 234"/>
                  <a:gd name="T32" fmla="*/ 7 w 148"/>
                  <a:gd name="T33" fmla="*/ 231 h 234"/>
                  <a:gd name="T34" fmla="*/ 18 w 148"/>
                  <a:gd name="T35" fmla="*/ 225 h 234"/>
                  <a:gd name="T36" fmla="*/ 41 w 148"/>
                  <a:gd name="T37" fmla="*/ 229 h 234"/>
                  <a:gd name="T38" fmla="*/ 78 w 148"/>
                  <a:gd name="T39" fmla="*/ 234 h 234"/>
                  <a:gd name="T40" fmla="*/ 148 w 148"/>
                  <a:gd name="T41" fmla="*/ 170 h 234"/>
                  <a:gd name="T42" fmla="*/ 106 w 148"/>
                  <a:gd name="T43" fmla="*/ 111 h 234"/>
                  <a:gd name="T44" fmla="*/ 52 w 148"/>
                  <a:gd name="T45" fmla="*/ 79 h 234"/>
                  <a:gd name="T46" fmla="*/ 31 w 148"/>
                  <a:gd name="T47" fmla="*/ 45 h 234"/>
                  <a:gd name="T48" fmla="*/ 69 w 148"/>
                  <a:gd name="T49" fmla="*/ 11 h 234"/>
                  <a:gd name="T50" fmla="*/ 124 w 148"/>
                  <a:gd name="T51" fmla="*/ 73 h 234"/>
                  <a:gd name="T52" fmla="*/ 132 w 148"/>
                  <a:gd name="T53" fmla="*/ 7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8" h="234">
                    <a:moveTo>
                      <a:pt x="132" y="73"/>
                    </a:moveTo>
                    <a:lnTo>
                      <a:pt x="130" y="5"/>
                    </a:lnTo>
                    <a:lnTo>
                      <a:pt x="124" y="5"/>
                    </a:lnTo>
                    <a:lnTo>
                      <a:pt x="123" y="6"/>
                    </a:lnTo>
                    <a:cubicBezTo>
                      <a:pt x="119" y="9"/>
                      <a:pt x="118" y="10"/>
                      <a:pt x="116" y="10"/>
                    </a:cubicBezTo>
                    <a:cubicBezTo>
                      <a:pt x="113" y="10"/>
                      <a:pt x="108" y="9"/>
                      <a:pt x="103" y="6"/>
                    </a:cubicBezTo>
                    <a:cubicBezTo>
                      <a:pt x="92" y="2"/>
                      <a:pt x="81" y="0"/>
                      <a:pt x="68" y="0"/>
                    </a:cubicBezTo>
                    <a:cubicBezTo>
                      <a:pt x="28" y="0"/>
                      <a:pt x="0" y="26"/>
                      <a:pt x="0" y="62"/>
                    </a:cubicBezTo>
                    <a:cubicBezTo>
                      <a:pt x="0" y="90"/>
                      <a:pt x="16" y="110"/>
                      <a:pt x="58" y="134"/>
                    </a:cubicBezTo>
                    <a:lnTo>
                      <a:pt x="87" y="150"/>
                    </a:lnTo>
                    <a:cubicBezTo>
                      <a:pt x="105" y="160"/>
                      <a:pt x="113" y="172"/>
                      <a:pt x="113" y="187"/>
                    </a:cubicBezTo>
                    <a:cubicBezTo>
                      <a:pt x="113" y="209"/>
                      <a:pt x="97" y="223"/>
                      <a:pt x="72" y="223"/>
                    </a:cubicBezTo>
                    <a:cubicBezTo>
                      <a:pt x="55" y="223"/>
                      <a:pt x="39" y="217"/>
                      <a:pt x="30" y="206"/>
                    </a:cubicBezTo>
                    <a:cubicBezTo>
                      <a:pt x="19" y="193"/>
                      <a:pt x="15" y="182"/>
                      <a:pt x="8" y="153"/>
                    </a:cubicBezTo>
                    <a:lnTo>
                      <a:pt x="1" y="153"/>
                    </a:lnTo>
                    <a:lnTo>
                      <a:pt x="1" y="231"/>
                    </a:lnTo>
                    <a:lnTo>
                      <a:pt x="7" y="231"/>
                    </a:lnTo>
                    <a:cubicBezTo>
                      <a:pt x="10" y="226"/>
                      <a:pt x="12" y="225"/>
                      <a:pt x="18" y="225"/>
                    </a:cubicBezTo>
                    <a:cubicBezTo>
                      <a:pt x="23" y="225"/>
                      <a:pt x="30" y="226"/>
                      <a:pt x="41" y="229"/>
                    </a:cubicBezTo>
                    <a:cubicBezTo>
                      <a:pt x="55" y="232"/>
                      <a:pt x="69" y="234"/>
                      <a:pt x="78" y="234"/>
                    </a:cubicBezTo>
                    <a:cubicBezTo>
                      <a:pt x="116" y="234"/>
                      <a:pt x="148" y="205"/>
                      <a:pt x="148" y="170"/>
                    </a:cubicBezTo>
                    <a:cubicBezTo>
                      <a:pt x="148" y="146"/>
                      <a:pt x="136" y="129"/>
                      <a:pt x="106" y="111"/>
                    </a:cubicBezTo>
                    <a:lnTo>
                      <a:pt x="52" y="79"/>
                    </a:lnTo>
                    <a:cubicBezTo>
                      <a:pt x="38" y="71"/>
                      <a:pt x="31" y="59"/>
                      <a:pt x="31" y="45"/>
                    </a:cubicBezTo>
                    <a:cubicBezTo>
                      <a:pt x="31" y="25"/>
                      <a:pt x="46" y="11"/>
                      <a:pt x="69" y="11"/>
                    </a:cubicBezTo>
                    <a:cubicBezTo>
                      <a:pt x="98" y="11"/>
                      <a:pt x="113" y="28"/>
                      <a:pt x="124" y="73"/>
                    </a:cubicBezTo>
                    <a:lnTo>
                      <a:pt x="132" y="7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0" name="Freeform 543"/>
              <p:cNvSpPr>
                <a:spLocks noEditPoint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5056188" y="2998788"/>
                <a:ext cx="201613" cy="219075"/>
              </a:xfrm>
              <a:custGeom>
                <a:avLst/>
                <a:gdLst>
                  <a:gd name="T0" fmla="*/ 345 w 345"/>
                  <a:gd name="T1" fmla="*/ 134 h 362"/>
                  <a:gd name="T2" fmla="*/ 218 w 345"/>
                  <a:gd name="T3" fmla="*/ 0 h 362"/>
                  <a:gd name="T4" fmla="*/ 0 w 345"/>
                  <a:gd name="T5" fmla="*/ 229 h 362"/>
                  <a:gd name="T6" fmla="*/ 128 w 345"/>
                  <a:gd name="T7" fmla="*/ 362 h 362"/>
                  <a:gd name="T8" fmla="*/ 345 w 345"/>
                  <a:gd name="T9" fmla="*/ 134 h 362"/>
                  <a:gd name="T10" fmla="*/ 131 w 345"/>
                  <a:gd name="T11" fmla="*/ 349 h 362"/>
                  <a:gd name="T12" fmla="*/ 47 w 345"/>
                  <a:gd name="T13" fmla="*/ 243 h 362"/>
                  <a:gd name="T14" fmla="*/ 92 w 345"/>
                  <a:gd name="T15" fmla="*/ 90 h 362"/>
                  <a:gd name="T16" fmla="*/ 215 w 345"/>
                  <a:gd name="T17" fmla="*/ 12 h 362"/>
                  <a:gd name="T18" fmla="*/ 300 w 345"/>
                  <a:gd name="T19" fmla="*/ 114 h 362"/>
                  <a:gd name="T20" fmla="*/ 238 w 345"/>
                  <a:gd name="T21" fmla="*/ 289 h 362"/>
                  <a:gd name="T22" fmla="*/ 131 w 345"/>
                  <a:gd name="T23" fmla="*/ 349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5" h="362">
                    <a:moveTo>
                      <a:pt x="345" y="134"/>
                    </a:moveTo>
                    <a:cubicBezTo>
                      <a:pt x="345" y="54"/>
                      <a:pt x="292" y="0"/>
                      <a:pt x="218" y="0"/>
                    </a:cubicBezTo>
                    <a:cubicBezTo>
                      <a:pt x="110" y="0"/>
                      <a:pt x="0" y="113"/>
                      <a:pt x="0" y="229"/>
                    </a:cubicBezTo>
                    <a:cubicBezTo>
                      <a:pt x="0" y="312"/>
                      <a:pt x="56" y="362"/>
                      <a:pt x="128" y="362"/>
                    </a:cubicBezTo>
                    <a:cubicBezTo>
                      <a:pt x="234" y="362"/>
                      <a:pt x="345" y="253"/>
                      <a:pt x="345" y="134"/>
                    </a:cubicBezTo>
                    <a:close/>
                    <a:moveTo>
                      <a:pt x="131" y="349"/>
                    </a:moveTo>
                    <a:cubicBezTo>
                      <a:pt x="81" y="349"/>
                      <a:pt x="47" y="309"/>
                      <a:pt x="47" y="243"/>
                    </a:cubicBezTo>
                    <a:cubicBezTo>
                      <a:pt x="47" y="221"/>
                      <a:pt x="54" y="148"/>
                      <a:pt x="92" y="90"/>
                    </a:cubicBezTo>
                    <a:cubicBezTo>
                      <a:pt x="126" y="38"/>
                      <a:pt x="175" y="12"/>
                      <a:pt x="215" y="12"/>
                    </a:cubicBezTo>
                    <a:cubicBezTo>
                      <a:pt x="255" y="12"/>
                      <a:pt x="300" y="40"/>
                      <a:pt x="300" y="114"/>
                    </a:cubicBezTo>
                    <a:cubicBezTo>
                      <a:pt x="300" y="150"/>
                      <a:pt x="287" y="228"/>
                      <a:pt x="238" y="289"/>
                    </a:cubicBezTo>
                    <a:cubicBezTo>
                      <a:pt x="214" y="320"/>
                      <a:pt x="173" y="349"/>
                      <a:pt x="131" y="3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1" name="Freeform 544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5373688" y="2865438"/>
                <a:ext cx="111125" cy="541338"/>
              </a:xfrm>
              <a:custGeom>
                <a:avLst/>
                <a:gdLst>
                  <a:gd name="T0" fmla="*/ 167 w 190"/>
                  <a:gd name="T1" fmla="*/ 892 h 898"/>
                  <a:gd name="T2" fmla="*/ 173 w 190"/>
                  <a:gd name="T3" fmla="*/ 898 h 898"/>
                  <a:gd name="T4" fmla="*/ 184 w 190"/>
                  <a:gd name="T5" fmla="*/ 898 h 898"/>
                  <a:gd name="T6" fmla="*/ 190 w 190"/>
                  <a:gd name="T7" fmla="*/ 893 h 898"/>
                  <a:gd name="T8" fmla="*/ 188 w 190"/>
                  <a:gd name="T9" fmla="*/ 888 h 898"/>
                  <a:gd name="T10" fmla="*/ 112 w 190"/>
                  <a:gd name="T11" fmla="*/ 788 h 898"/>
                  <a:gd name="T12" fmla="*/ 38 w 190"/>
                  <a:gd name="T13" fmla="*/ 449 h 898"/>
                  <a:gd name="T14" fmla="*/ 188 w 190"/>
                  <a:gd name="T15" fmla="*/ 9 h 898"/>
                  <a:gd name="T16" fmla="*/ 190 w 190"/>
                  <a:gd name="T17" fmla="*/ 5 h 898"/>
                  <a:gd name="T18" fmla="*/ 180 w 190"/>
                  <a:gd name="T19" fmla="*/ 0 h 898"/>
                  <a:gd name="T20" fmla="*/ 168 w 190"/>
                  <a:gd name="T21" fmla="*/ 4 h 898"/>
                  <a:gd name="T22" fmla="*/ 33 w 190"/>
                  <a:gd name="T23" fmla="*/ 220 h 898"/>
                  <a:gd name="T24" fmla="*/ 0 w 190"/>
                  <a:gd name="T25" fmla="*/ 449 h 898"/>
                  <a:gd name="T26" fmla="*/ 100 w 190"/>
                  <a:gd name="T27" fmla="*/ 816 h 898"/>
                  <a:gd name="T28" fmla="*/ 132 w 190"/>
                  <a:gd name="T29" fmla="*/ 857 h 898"/>
                  <a:gd name="T30" fmla="*/ 148 w 190"/>
                  <a:gd name="T31" fmla="*/ 874 h 898"/>
                  <a:gd name="T32" fmla="*/ 167 w 190"/>
                  <a:gd name="T33" fmla="*/ 892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0" h="898">
                    <a:moveTo>
                      <a:pt x="167" y="892"/>
                    </a:moveTo>
                    <a:cubicBezTo>
                      <a:pt x="168" y="893"/>
                      <a:pt x="173" y="898"/>
                      <a:pt x="173" y="898"/>
                    </a:cubicBezTo>
                    <a:lnTo>
                      <a:pt x="184" y="898"/>
                    </a:lnTo>
                    <a:cubicBezTo>
                      <a:pt x="186" y="898"/>
                      <a:pt x="190" y="897"/>
                      <a:pt x="190" y="893"/>
                    </a:cubicBezTo>
                    <a:cubicBezTo>
                      <a:pt x="190" y="891"/>
                      <a:pt x="189" y="890"/>
                      <a:pt x="188" y="888"/>
                    </a:cubicBezTo>
                    <a:cubicBezTo>
                      <a:pt x="170" y="870"/>
                      <a:pt x="143" y="843"/>
                      <a:pt x="112" y="788"/>
                    </a:cubicBezTo>
                    <a:cubicBezTo>
                      <a:pt x="58" y="692"/>
                      <a:pt x="38" y="569"/>
                      <a:pt x="38" y="449"/>
                    </a:cubicBezTo>
                    <a:cubicBezTo>
                      <a:pt x="38" y="228"/>
                      <a:pt x="101" y="98"/>
                      <a:pt x="188" y="9"/>
                    </a:cubicBezTo>
                    <a:cubicBezTo>
                      <a:pt x="190" y="8"/>
                      <a:pt x="190" y="6"/>
                      <a:pt x="190" y="5"/>
                    </a:cubicBezTo>
                    <a:cubicBezTo>
                      <a:pt x="190" y="0"/>
                      <a:pt x="186" y="0"/>
                      <a:pt x="180" y="0"/>
                    </a:cubicBezTo>
                    <a:cubicBezTo>
                      <a:pt x="174" y="0"/>
                      <a:pt x="173" y="0"/>
                      <a:pt x="168" y="4"/>
                    </a:cubicBezTo>
                    <a:cubicBezTo>
                      <a:pt x="121" y="45"/>
                      <a:pt x="68" y="115"/>
                      <a:pt x="33" y="220"/>
                    </a:cubicBezTo>
                    <a:cubicBezTo>
                      <a:pt x="12" y="286"/>
                      <a:pt x="0" y="366"/>
                      <a:pt x="0" y="449"/>
                    </a:cubicBezTo>
                    <a:cubicBezTo>
                      <a:pt x="0" y="567"/>
                      <a:pt x="22" y="701"/>
                      <a:pt x="100" y="816"/>
                    </a:cubicBezTo>
                    <a:cubicBezTo>
                      <a:pt x="114" y="836"/>
                      <a:pt x="132" y="856"/>
                      <a:pt x="132" y="857"/>
                    </a:cubicBezTo>
                    <a:cubicBezTo>
                      <a:pt x="137" y="863"/>
                      <a:pt x="144" y="871"/>
                      <a:pt x="148" y="874"/>
                    </a:cubicBezTo>
                    <a:lnTo>
                      <a:pt x="167" y="89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2" name="Freeform 545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5713413" y="2930526"/>
                <a:ext cx="46038" cy="146050"/>
              </a:xfrm>
              <a:custGeom>
                <a:avLst/>
                <a:gdLst>
                  <a:gd name="T0" fmla="*/ 53 w 79"/>
                  <a:gd name="T1" fmla="*/ 0 h 242"/>
                  <a:gd name="T2" fmla="*/ 0 w 79"/>
                  <a:gd name="T3" fmla="*/ 4 h 242"/>
                  <a:gd name="T4" fmla="*/ 0 w 79"/>
                  <a:gd name="T5" fmla="*/ 16 h 242"/>
                  <a:gd name="T6" fmla="*/ 26 w 79"/>
                  <a:gd name="T7" fmla="*/ 36 h 242"/>
                  <a:gd name="T8" fmla="*/ 26 w 79"/>
                  <a:gd name="T9" fmla="*/ 214 h 242"/>
                  <a:gd name="T10" fmla="*/ 0 w 79"/>
                  <a:gd name="T11" fmla="*/ 229 h 242"/>
                  <a:gd name="T12" fmla="*/ 0 w 79"/>
                  <a:gd name="T13" fmla="*/ 242 h 242"/>
                  <a:gd name="T14" fmla="*/ 39 w 79"/>
                  <a:gd name="T15" fmla="*/ 241 h 242"/>
                  <a:gd name="T16" fmla="*/ 79 w 79"/>
                  <a:gd name="T17" fmla="*/ 242 h 242"/>
                  <a:gd name="T18" fmla="*/ 79 w 79"/>
                  <a:gd name="T19" fmla="*/ 229 h 242"/>
                  <a:gd name="T20" fmla="*/ 53 w 79"/>
                  <a:gd name="T21" fmla="*/ 214 h 242"/>
                  <a:gd name="T22" fmla="*/ 53 w 79"/>
                  <a:gd name="T23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242">
                    <a:moveTo>
                      <a:pt x="53" y="0"/>
                    </a:moveTo>
                    <a:lnTo>
                      <a:pt x="0" y="4"/>
                    </a:lnTo>
                    <a:lnTo>
                      <a:pt x="0" y="16"/>
                    </a:lnTo>
                    <a:cubicBezTo>
                      <a:pt x="24" y="16"/>
                      <a:pt x="26" y="19"/>
                      <a:pt x="26" y="36"/>
                    </a:cubicBezTo>
                    <a:lnTo>
                      <a:pt x="26" y="214"/>
                    </a:lnTo>
                    <a:cubicBezTo>
                      <a:pt x="26" y="229"/>
                      <a:pt x="23" y="229"/>
                      <a:pt x="0" y="229"/>
                    </a:cubicBezTo>
                    <a:lnTo>
                      <a:pt x="0" y="242"/>
                    </a:lnTo>
                    <a:cubicBezTo>
                      <a:pt x="1" y="242"/>
                      <a:pt x="25" y="241"/>
                      <a:pt x="39" y="241"/>
                    </a:cubicBezTo>
                    <a:cubicBezTo>
                      <a:pt x="53" y="241"/>
                      <a:pt x="65" y="241"/>
                      <a:pt x="79" y="242"/>
                    </a:cubicBezTo>
                    <a:lnTo>
                      <a:pt x="79" y="229"/>
                    </a:lnTo>
                    <a:cubicBezTo>
                      <a:pt x="56" y="229"/>
                      <a:pt x="53" y="229"/>
                      <a:pt x="53" y="214"/>
                    </a:cubicBezTo>
                    <a:lnTo>
                      <a:pt x="53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3" name="Freeform 546"/>
              <p:cNvSpPr>
                <a:spLocks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5775325" y="2982913"/>
                <a:ext cx="100013" cy="95250"/>
              </a:xfrm>
              <a:custGeom>
                <a:avLst/>
                <a:gdLst>
                  <a:gd name="T0" fmla="*/ 171 w 171"/>
                  <a:gd name="T1" fmla="*/ 82 h 159"/>
                  <a:gd name="T2" fmla="*/ 86 w 171"/>
                  <a:gd name="T3" fmla="*/ 0 h 159"/>
                  <a:gd name="T4" fmla="*/ 0 w 171"/>
                  <a:gd name="T5" fmla="*/ 82 h 159"/>
                  <a:gd name="T6" fmla="*/ 86 w 171"/>
                  <a:gd name="T7" fmla="*/ 159 h 159"/>
                  <a:gd name="T8" fmla="*/ 171 w 171"/>
                  <a:gd name="T9" fmla="*/ 82 h 159"/>
                  <a:gd name="T10" fmla="*/ 86 w 171"/>
                  <a:gd name="T11" fmla="*/ 148 h 159"/>
                  <a:gd name="T12" fmla="*/ 42 w 171"/>
                  <a:gd name="T13" fmla="*/ 127 h 159"/>
                  <a:gd name="T14" fmla="*/ 32 w 171"/>
                  <a:gd name="T15" fmla="*/ 79 h 159"/>
                  <a:gd name="T16" fmla="*/ 44 w 171"/>
                  <a:gd name="T17" fmla="*/ 28 h 159"/>
                  <a:gd name="T18" fmla="*/ 86 w 171"/>
                  <a:gd name="T19" fmla="*/ 10 h 159"/>
                  <a:gd name="T20" fmla="*/ 128 w 171"/>
                  <a:gd name="T21" fmla="*/ 31 h 159"/>
                  <a:gd name="T22" fmla="*/ 139 w 171"/>
                  <a:gd name="T23" fmla="*/ 79 h 159"/>
                  <a:gd name="T24" fmla="*/ 128 w 171"/>
                  <a:gd name="T25" fmla="*/ 128 h 159"/>
                  <a:gd name="T26" fmla="*/ 86 w 171"/>
                  <a:gd name="T27" fmla="*/ 148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1" h="159">
                    <a:moveTo>
                      <a:pt x="171" y="82"/>
                    </a:moveTo>
                    <a:cubicBezTo>
                      <a:pt x="171" y="38"/>
                      <a:pt x="134" y="0"/>
                      <a:pt x="86" y="0"/>
                    </a:cubicBezTo>
                    <a:cubicBezTo>
                      <a:pt x="37" y="0"/>
                      <a:pt x="0" y="38"/>
                      <a:pt x="0" y="82"/>
                    </a:cubicBezTo>
                    <a:cubicBezTo>
                      <a:pt x="0" y="125"/>
                      <a:pt x="38" y="159"/>
                      <a:pt x="86" y="159"/>
                    </a:cubicBezTo>
                    <a:cubicBezTo>
                      <a:pt x="133" y="159"/>
                      <a:pt x="171" y="125"/>
                      <a:pt x="171" y="82"/>
                    </a:cubicBezTo>
                    <a:close/>
                    <a:moveTo>
                      <a:pt x="86" y="148"/>
                    </a:moveTo>
                    <a:cubicBezTo>
                      <a:pt x="73" y="148"/>
                      <a:pt x="54" y="144"/>
                      <a:pt x="42" y="127"/>
                    </a:cubicBezTo>
                    <a:cubicBezTo>
                      <a:pt x="33" y="113"/>
                      <a:pt x="32" y="95"/>
                      <a:pt x="32" y="79"/>
                    </a:cubicBezTo>
                    <a:cubicBezTo>
                      <a:pt x="32" y="64"/>
                      <a:pt x="32" y="43"/>
                      <a:pt x="44" y="28"/>
                    </a:cubicBezTo>
                    <a:cubicBezTo>
                      <a:pt x="53" y="18"/>
                      <a:pt x="68" y="10"/>
                      <a:pt x="86" y="10"/>
                    </a:cubicBezTo>
                    <a:cubicBezTo>
                      <a:pt x="106" y="10"/>
                      <a:pt x="121" y="20"/>
                      <a:pt x="128" y="31"/>
                    </a:cubicBezTo>
                    <a:cubicBezTo>
                      <a:pt x="138" y="44"/>
                      <a:pt x="139" y="62"/>
                      <a:pt x="139" y="79"/>
                    </a:cubicBezTo>
                    <a:cubicBezTo>
                      <a:pt x="139" y="95"/>
                      <a:pt x="138" y="114"/>
                      <a:pt x="128" y="128"/>
                    </a:cubicBezTo>
                    <a:cubicBezTo>
                      <a:pt x="119" y="141"/>
                      <a:pt x="103" y="148"/>
                      <a:pt x="86" y="1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4" name="Freeform 547"/>
              <p:cNvSpPr>
                <a:spLocks noEditPoint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5891213" y="2982913"/>
                <a:ext cx="103188" cy="136525"/>
              </a:xfrm>
              <a:custGeom>
                <a:avLst/>
                <a:gdLst>
                  <a:gd name="T0" fmla="*/ 36 w 176"/>
                  <a:gd name="T1" fmla="*/ 95 h 228"/>
                  <a:gd name="T2" fmla="*/ 74 w 176"/>
                  <a:gd name="T3" fmla="*/ 106 h 228"/>
                  <a:gd name="T4" fmla="*/ 136 w 176"/>
                  <a:gd name="T5" fmla="*/ 54 h 228"/>
                  <a:gd name="T6" fmla="*/ 122 w 176"/>
                  <a:gd name="T7" fmla="*/ 21 h 228"/>
                  <a:gd name="T8" fmla="*/ 157 w 176"/>
                  <a:gd name="T9" fmla="*/ 9 h 228"/>
                  <a:gd name="T10" fmla="*/ 154 w 176"/>
                  <a:gd name="T11" fmla="*/ 18 h 228"/>
                  <a:gd name="T12" fmla="*/ 165 w 176"/>
                  <a:gd name="T13" fmla="*/ 29 h 228"/>
                  <a:gd name="T14" fmla="*/ 176 w 176"/>
                  <a:gd name="T15" fmla="*/ 17 h 228"/>
                  <a:gd name="T16" fmla="*/ 156 w 176"/>
                  <a:gd name="T17" fmla="*/ 0 h 228"/>
                  <a:gd name="T18" fmla="*/ 115 w 176"/>
                  <a:gd name="T19" fmla="*/ 16 h 228"/>
                  <a:gd name="T20" fmla="*/ 75 w 176"/>
                  <a:gd name="T21" fmla="*/ 3 h 228"/>
                  <a:gd name="T22" fmla="*/ 13 w 176"/>
                  <a:gd name="T23" fmla="*/ 54 h 228"/>
                  <a:gd name="T24" fmla="*/ 29 w 176"/>
                  <a:gd name="T25" fmla="*/ 90 h 228"/>
                  <a:gd name="T26" fmla="*/ 19 w 176"/>
                  <a:gd name="T27" fmla="*/ 118 h 228"/>
                  <a:gd name="T28" fmla="*/ 34 w 176"/>
                  <a:gd name="T29" fmla="*/ 149 h 228"/>
                  <a:gd name="T30" fmla="*/ 0 w 176"/>
                  <a:gd name="T31" fmla="*/ 184 h 228"/>
                  <a:gd name="T32" fmla="*/ 85 w 176"/>
                  <a:gd name="T33" fmla="*/ 228 h 228"/>
                  <a:gd name="T34" fmla="*/ 171 w 176"/>
                  <a:gd name="T35" fmla="*/ 183 h 228"/>
                  <a:gd name="T36" fmla="*/ 147 w 176"/>
                  <a:gd name="T37" fmla="*/ 143 h 228"/>
                  <a:gd name="T38" fmla="*/ 72 w 176"/>
                  <a:gd name="T39" fmla="*/ 133 h 228"/>
                  <a:gd name="T40" fmla="*/ 49 w 176"/>
                  <a:gd name="T41" fmla="*/ 132 h 228"/>
                  <a:gd name="T42" fmla="*/ 32 w 176"/>
                  <a:gd name="T43" fmla="*/ 109 h 228"/>
                  <a:gd name="T44" fmla="*/ 36 w 176"/>
                  <a:gd name="T45" fmla="*/ 95 h 228"/>
                  <a:gd name="T46" fmla="*/ 75 w 176"/>
                  <a:gd name="T47" fmla="*/ 95 h 228"/>
                  <a:gd name="T48" fmla="*/ 41 w 176"/>
                  <a:gd name="T49" fmla="*/ 54 h 228"/>
                  <a:gd name="T50" fmla="*/ 47 w 176"/>
                  <a:gd name="T51" fmla="*/ 26 h 228"/>
                  <a:gd name="T52" fmla="*/ 74 w 176"/>
                  <a:gd name="T53" fmla="*/ 14 h 228"/>
                  <a:gd name="T54" fmla="*/ 109 w 176"/>
                  <a:gd name="T55" fmla="*/ 54 h 228"/>
                  <a:gd name="T56" fmla="*/ 102 w 176"/>
                  <a:gd name="T57" fmla="*/ 83 h 228"/>
                  <a:gd name="T58" fmla="*/ 75 w 176"/>
                  <a:gd name="T59" fmla="*/ 95 h 228"/>
                  <a:gd name="T60" fmla="*/ 75 w 176"/>
                  <a:gd name="T61" fmla="*/ 156 h 228"/>
                  <a:gd name="T62" fmla="*/ 149 w 176"/>
                  <a:gd name="T63" fmla="*/ 183 h 228"/>
                  <a:gd name="T64" fmla="*/ 85 w 176"/>
                  <a:gd name="T65" fmla="*/ 218 h 228"/>
                  <a:gd name="T66" fmla="*/ 21 w 176"/>
                  <a:gd name="T67" fmla="*/ 183 h 228"/>
                  <a:gd name="T68" fmla="*/ 54 w 176"/>
                  <a:gd name="T69" fmla="*/ 156 h 228"/>
                  <a:gd name="T70" fmla="*/ 75 w 176"/>
                  <a:gd name="T71" fmla="*/ 15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6" h="228">
                    <a:moveTo>
                      <a:pt x="36" y="95"/>
                    </a:moveTo>
                    <a:cubicBezTo>
                      <a:pt x="42" y="98"/>
                      <a:pt x="54" y="106"/>
                      <a:pt x="74" y="106"/>
                    </a:cubicBezTo>
                    <a:cubicBezTo>
                      <a:pt x="110" y="106"/>
                      <a:pt x="136" y="82"/>
                      <a:pt x="136" y="54"/>
                    </a:cubicBezTo>
                    <a:cubicBezTo>
                      <a:pt x="136" y="41"/>
                      <a:pt x="130" y="30"/>
                      <a:pt x="122" y="21"/>
                    </a:cubicBezTo>
                    <a:cubicBezTo>
                      <a:pt x="137" y="10"/>
                      <a:pt x="151" y="9"/>
                      <a:pt x="157" y="9"/>
                    </a:cubicBezTo>
                    <a:cubicBezTo>
                      <a:pt x="156" y="11"/>
                      <a:pt x="154" y="12"/>
                      <a:pt x="154" y="18"/>
                    </a:cubicBezTo>
                    <a:cubicBezTo>
                      <a:pt x="154" y="25"/>
                      <a:pt x="159" y="29"/>
                      <a:pt x="165" y="29"/>
                    </a:cubicBezTo>
                    <a:cubicBezTo>
                      <a:pt x="170" y="29"/>
                      <a:pt x="176" y="25"/>
                      <a:pt x="176" y="17"/>
                    </a:cubicBezTo>
                    <a:cubicBezTo>
                      <a:pt x="176" y="9"/>
                      <a:pt x="170" y="0"/>
                      <a:pt x="156" y="0"/>
                    </a:cubicBezTo>
                    <a:cubicBezTo>
                      <a:pt x="150" y="0"/>
                      <a:pt x="132" y="1"/>
                      <a:pt x="115" y="16"/>
                    </a:cubicBezTo>
                    <a:cubicBezTo>
                      <a:pt x="105" y="8"/>
                      <a:pt x="90" y="3"/>
                      <a:pt x="75" y="3"/>
                    </a:cubicBezTo>
                    <a:cubicBezTo>
                      <a:pt x="39" y="3"/>
                      <a:pt x="13" y="27"/>
                      <a:pt x="13" y="54"/>
                    </a:cubicBezTo>
                    <a:cubicBezTo>
                      <a:pt x="13" y="68"/>
                      <a:pt x="20" y="81"/>
                      <a:pt x="29" y="90"/>
                    </a:cubicBezTo>
                    <a:cubicBezTo>
                      <a:pt x="27" y="93"/>
                      <a:pt x="19" y="104"/>
                      <a:pt x="19" y="118"/>
                    </a:cubicBezTo>
                    <a:cubicBezTo>
                      <a:pt x="19" y="122"/>
                      <a:pt x="20" y="139"/>
                      <a:pt x="34" y="149"/>
                    </a:cubicBezTo>
                    <a:cubicBezTo>
                      <a:pt x="18" y="154"/>
                      <a:pt x="0" y="166"/>
                      <a:pt x="0" y="184"/>
                    </a:cubicBezTo>
                    <a:cubicBezTo>
                      <a:pt x="0" y="209"/>
                      <a:pt x="38" y="228"/>
                      <a:pt x="85" y="228"/>
                    </a:cubicBezTo>
                    <a:cubicBezTo>
                      <a:pt x="129" y="228"/>
                      <a:pt x="171" y="211"/>
                      <a:pt x="171" y="183"/>
                    </a:cubicBezTo>
                    <a:cubicBezTo>
                      <a:pt x="171" y="173"/>
                      <a:pt x="166" y="154"/>
                      <a:pt x="147" y="143"/>
                    </a:cubicBezTo>
                    <a:cubicBezTo>
                      <a:pt x="127" y="133"/>
                      <a:pt x="106" y="133"/>
                      <a:pt x="72" y="133"/>
                    </a:cubicBezTo>
                    <a:cubicBezTo>
                      <a:pt x="65" y="133"/>
                      <a:pt x="52" y="133"/>
                      <a:pt x="49" y="132"/>
                    </a:cubicBezTo>
                    <a:cubicBezTo>
                      <a:pt x="38" y="130"/>
                      <a:pt x="32" y="119"/>
                      <a:pt x="32" y="109"/>
                    </a:cubicBezTo>
                    <a:cubicBezTo>
                      <a:pt x="32" y="100"/>
                      <a:pt x="34" y="98"/>
                      <a:pt x="36" y="95"/>
                    </a:cubicBezTo>
                    <a:close/>
                    <a:moveTo>
                      <a:pt x="75" y="95"/>
                    </a:moveTo>
                    <a:cubicBezTo>
                      <a:pt x="41" y="95"/>
                      <a:pt x="41" y="62"/>
                      <a:pt x="41" y="54"/>
                    </a:cubicBezTo>
                    <a:cubicBezTo>
                      <a:pt x="41" y="49"/>
                      <a:pt x="41" y="35"/>
                      <a:pt x="47" y="26"/>
                    </a:cubicBezTo>
                    <a:cubicBezTo>
                      <a:pt x="52" y="20"/>
                      <a:pt x="62" y="14"/>
                      <a:pt x="74" y="14"/>
                    </a:cubicBezTo>
                    <a:cubicBezTo>
                      <a:pt x="109" y="14"/>
                      <a:pt x="109" y="47"/>
                      <a:pt x="109" y="54"/>
                    </a:cubicBezTo>
                    <a:cubicBezTo>
                      <a:pt x="109" y="60"/>
                      <a:pt x="109" y="74"/>
                      <a:pt x="102" y="83"/>
                    </a:cubicBezTo>
                    <a:cubicBezTo>
                      <a:pt x="97" y="89"/>
                      <a:pt x="87" y="95"/>
                      <a:pt x="75" y="95"/>
                    </a:cubicBezTo>
                    <a:close/>
                    <a:moveTo>
                      <a:pt x="75" y="156"/>
                    </a:moveTo>
                    <a:cubicBezTo>
                      <a:pt x="106" y="156"/>
                      <a:pt x="149" y="156"/>
                      <a:pt x="149" y="183"/>
                    </a:cubicBezTo>
                    <a:cubicBezTo>
                      <a:pt x="149" y="202"/>
                      <a:pt x="122" y="218"/>
                      <a:pt x="85" y="218"/>
                    </a:cubicBezTo>
                    <a:cubicBezTo>
                      <a:pt x="49" y="218"/>
                      <a:pt x="21" y="202"/>
                      <a:pt x="21" y="183"/>
                    </a:cubicBezTo>
                    <a:cubicBezTo>
                      <a:pt x="21" y="171"/>
                      <a:pt x="32" y="156"/>
                      <a:pt x="54" y="156"/>
                    </a:cubicBezTo>
                    <a:lnTo>
                      <a:pt x="75" y="15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5" name="Freeform 548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6051550" y="2984501"/>
                <a:ext cx="125413" cy="93663"/>
              </a:xfrm>
              <a:custGeom>
                <a:avLst/>
                <a:gdLst>
                  <a:gd name="T0" fmla="*/ 26 w 213"/>
                  <a:gd name="T1" fmla="*/ 132 h 157"/>
                  <a:gd name="T2" fmla="*/ 23 w 213"/>
                  <a:gd name="T3" fmla="*/ 146 h 157"/>
                  <a:gd name="T4" fmla="*/ 35 w 213"/>
                  <a:gd name="T5" fmla="*/ 157 h 157"/>
                  <a:gd name="T6" fmla="*/ 48 w 213"/>
                  <a:gd name="T7" fmla="*/ 150 h 157"/>
                  <a:gd name="T8" fmla="*/ 55 w 213"/>
                  <a:gd name="T9" fmla="*/ 128 h 157"/>
                  <a:gd name="T10" fmla="*/ 62 w 213"/>
                  <a:gd name="T11" fmla="*/ 97 h 157"/>
                  <a:gd name="T12" fmla="*/ 68 w 213"/>
                  <a:gd name="T13" fmla="*/ 73 h 157"/>
                  <a:gd name="T14" fmla="*/ 83 w 213"/>
                  <a:gd name="T15" fmla="*/ 42 h 157"/>
                  <a:gd name="T16" fmla="*/ 135 w 213"/>
                  <a:gd name="T17" fmla="*/ 10 h 157"/>
                  <a:gd name="T18" fmla="*/ 156 w 213"/>
                  <a:gd name="T19" fmla="*/ 34 h 157"/>
                  <a:gd name="T20" fmla="*/ 135 w 213"/>
                  <a:gd name="T21" fmla="*/ 109 h 157"/>
                  <a:gd name="T22" fmla="*/ 130 w 213"/>
                  <a:gd name="T23" fmla="*/ 127 h 157"/>
                  <a:gd name="T24" fmla="*/ 163 w 213"/>
                  <a:gd name="T25" fmla="*/ 157 h 157"/>
                  <a:gd name="T26" fmla="*/ 213 w 213"/>
                  <a:gd name="T27" fmla="*/ 104 h 157"/>
                  <a:gd name="T28" fmla="*/ 208 w 213"/>
                  <a:gd name="T29" fmla="*/ 100 h 157"/>
                  <a:gd name="T30" fmla="*/ 201 w 213"/>
                  <a:gd name="T31" fmla="*/ 105 h 157"/>
                  <a:gd name="T32" fmla="*/ 164 w 213"/>
                  <a:gd name="T33" fmla="*/ 148 h 157"/>
                  <a:gd name="T34" fmla="*/ 155 w 213"/>
                  <a:gd name="T35" fmla="*/ 135 h 157"/>
                  <a:gd name="T36" fmla="*/ 163 w 213"/>
                  <a:gd name="T37" fmla="*/ 107 h 157"/>
                  <a:gd name="T38" fmla="*/ 182 w 213"/>
                  <a:gd name="T39" fmla="*/ 40 h 157"/>
                  <a:gd name="T40" fmla="*/ 137 w 213"/>
                  <a:gd name="T41" fmla="*/ 0 h 157"/>
                  <a:gd name="T42" fmla="*/ 78 w 213"/>
                  <a:gd name="T43" fmla="*/ 32 h 157"/>
                  <a:gd name="T44" fmla="*/ 40 w 213"/>
                  <a:gd name="T45" fmla="*/ 0 h 157"/>
                  <a:gd name="T46" fmla="*/ 13 w 213"/>
                  <a:gd name="T47" fmla="*/ 19 h 157"/>
                  <a:gd name="T48" fmla="*/ 0 w 213"/>
                  <a:gd name="T49" fmla="*/ 54 h 157"/>
                  <a:gd name="T50" fmla="*/ 6 w 213"/>
                  <a:gd name="T51" fmla="*/ 58 h 157"/>
                  <a:gd name="T52" fmla="*/ 14 w 213"/>
                  <a:gd name="T53" fmla="*/ 48 h 157"/>
                  <a:gd name="T54" fmla="*/ 39 w 213"/>
                  <a:gd name="T55" fmla="*/ 10 h 157"/>
                  <a:gd name="T56" fmla="*/ 51 w 213"/>
                  <a:gd name="T57" fmla="*/ 27 h 157"/>
                  <a:gd name="T58" fmla="*/ 45 w 213"/>
                  <a:gd name="T59" fmla="*/ 56 h 157"/>
                  <a:gd name="T60" fmla="*/ 38 w 213"/>
                  <a:gd name="T61" fmla="*/ 87 h 157"/>
                  <a:gd name="T62" fmla="*/ 26 w 213"/>
                  <a:gd name="T63" fmla="*/ 13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3" h="157">
                    <a:moveTo>
                      <a:pt x="26" y="132"/>
                    </a:moveTo>
                    <a:cubicBezTo>
                      <a:pt x="25" y="137"/>
                      <a:pt x="23" y="145"/>
                      <a:pt x="23" y="146"/>
                    </a:cubicBezTo>
                    <a:cubicBezTo>
                      <a:pt x="23" y="154"/>
                      <a:pt x="29" y="157"/>
                      <a:pt x="35" y="157"/>
                    </a:cubicBezTo>
                    <a:cubicBezTo>
                      <a:pt x="41" y="157"/>
                      <a:pt x="47" y="153"/>
                      <a:pt x="48" y="150"/>
                    </a:cubicBezTo>
                    <a:cubicBezTo>
                      <a:pt x="50" y="147"/>
                      <a:pt x="53" y="135"/>
                      <a:pt x="55" y="128"/>
                    </a:cubicBezTo>
                    <a:cubicBezTo>
                      <a:pt x="56" y="122"/>
                      <a:pt x="60" y="105"/>
                      <a:pt x="62" y="97"/>
                    </a:cubicBezTo>
                    <a:cubicBezTo>
                      <a:pt x="64" y="89"/>
                      <a:pt x="67" y="81"/>
                      <a:pt x="68" y="73"/>
                    </a:cubicBezTo>
                    <a:cubicBezTo>
                      <a:pt x="72" y="59"/>
                      <a:pt x="73" y="56"/>
                      <a:pt x="83" y="42"/>
                    </a:cubicBezTo>
                    <a:cubicBezTo>
                      <a:pt x="93" y="28"/>
                      <a:pt x="109" y="10"/>
                      <a:pt x="135" y="10"/>
                    </a:cubicBezTo>
                    <a:cubicBezTo>
                      <a:pt x="155" y="10"/>
                      <a:pt x="156" y="28"/>
                      <a:pt x="156" y="34"/>
                    </a:cubicBezTo>
                    <a:cubicBezTo>
                      <a:pt x="156" y="55"/>
                      <a:pt x="141" y="94"/>
                      <a:pt x="135" y="109"/>
                    </a:cubicBezTo>
                    <a:cubicBezTo>
                      <a:pt x="131" y="118"/>
                      <a:pt x="130" y="122"/>
                      <a:pt x="130" y="127"/>
                    </a:cubicBezTo>
                    <a:cubicBezTo>
                      <a:pt x="130" y="146"/>
                      <a:pt x="145" y="157"/>
                      <a:pt x="163" y="157"/>
                    </a:cubicBezTo>
                    <a:cubicBezTo>
                      <a:pt x="198" y="157"/>
                      <a:pt x="213" y="109"/>
                      <a:pt x="213" y="104"/>
                    </a:cubicBezTo>
                    <a:cubicBezTo>
                      <a:pt x="213" y="100"/>
                      <a:pt x="209" y="100"/>
                      <a:pt x="208" y="100"/>
                    </a:cubicBezTo>
                    <a:cubicBezTo>
                      <a:pt x="203" y="100"/>
                      <a:pt x="203" y="102"/>
                      <a:pt x="201" y="105"/>
                    </a:cubicBezTo>
                    <a:cubicBezTo>
                      <a:pt x="193" y="133"/>
                      <a:pt x="178" y="148"/>
                      <a:pt x="164" y="148"/>
                    </a:cubicBezTo>
                    <a:cubicBezTo>
                      <a:pt x="157" y="148"/>
                      <a:pt x="155" y="143"/>
                      <a:pt x="155" y="135"/>
                    </a:cubicBezTo>
                    <a:cubicBezTo>
                      <a:pt x="155" y="127"/>
                      <a:pt x="157" y="123"/>
                      <a:pt x="163" y="107"/>
                    </a:cubicBezTo>
                    <a:cubicBezTo>
                      <a:pt x="168" y="96"/>
                      <a:pt x="182" y="59"/>
                      <a:pt x="182" y="40"/>
                    </a:cubicBezTo>
                    <a:cubicBezTo>
                      <a:pt x="182" y="6"/>
                      <a:pt x="155" y="0"/>
                      <a:pt x="137" y="0"/>
                    </a:cubicBezTo>
                    <a:cubicBezTo>
                      <a:pt x="108" y="0"/>
                      <a:pt x="88" y="18"/>
                      <a:pt x="78" y="32"/>
                    </a:cubicBezTo>
                    <a:cubicBezTo>
                      <a:pt x="75" y="8"/>
                      <a:pt x="55" y="0"/>
                      <a:pt x="40" y="0"/>
                    </a:cubicBezTo>
                    <a:cubicBezTo>
                      <a:pt x="25" y="0"/>
                      <a:pt x="17" y="11"/>
                      <a:pt x="13" y="19"/>
                    </a:cubicBezTo>
                    <a:cubicBezTo>
                      <a:pt x="5" y="32"/>
                      <a:pt x="0" y="52"/>
                      <a:pt x="0" y="54"/>
                    </a:cubicBezTo>
                    <a:cubicBezTo>
                      <a:pt x="0" y="58"/>
                      <a:pt x="5" y="58"/>
                      <a:pt x="6" y="58"/>
                    </a:cubicBezTo>
                    <a:cubicBezTo>
                      <a:pt x="11" y="58"/>
                      <a:pt x="11" y="57"/>
                      <a:pt x="14" y="48"/>
                    </a:cubicBezTo>
                    <a:cubicBezTo>
                      <a:pt x="19" y="27"/>
                      <a:pt x="26" y="10"/>
                      <a:pt x="39" y="10"/>
                    </a:cubicBezTo>
                    <a:cubicBezTo>
                      <a:pt x="48" y="10"/>
                      <a:pt x="51" y="18"/>
                      <a:pt x="51" y="27"/>
                    </a:cubicBezTo>
                    <a:cubicBezTo>
                      <a:pt x="51" y="34"/>
                      <a:pt x="48" y="47"/>
                      <a:pt x="45" y="56"/>
                    </a:cubicBezTo>
                    <a:cubicBezTo>
                      <a:pt x="43" y="65"/>
                      <a:pt x="39" y="80"/>
                      <a:pt x="38" y="87"/>
                    </a:cubicBezTo>
                    <a:lnTo>
                      <a:pt x="26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7" name="Freeform 550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5541963" y="3168651"/>
                <a:ext cx="46038" cy="146050"/>
              </a:xfrm>
              <a:custGeom>
                <a:avLst/>
                <a:gdLst>
                  <a:gd name="T0" fmla="*/ 52 w 78"/>
                  <a:gd name="T1" fmla="*/ 0 h 242"/>
                  <a:gd name="T2" fmla="*/ 0 w 78"/>
                  <a:gd name="T3" fmla="*/ 4 h 242"/>
                  <a:gd name="T4" fmla="*/ 0 w 78"/>
                  <a:gd name="T5" fmla="*/ 17 h 242"/>
                  <a:gd name="T6" fmla="*/ 26 w 78"/>
                  <a:gd name="T7" fmla="*/ 36 h 242"/>
                  <a:gd name="T8" fmla="*/ 26 w 78"/>
                  <a:gd name="T9" fmla="*/ 215 h 242"/>
                  <a:gd name="T10" fmla="*/ 0 w 78"/>
                  <a:gd name="T11" fmla="*/ 230 h 242"/>
                  <a:gd name="T12" fmla="*/ 0 w 78"/>
                  <a:gd name="T13" fmla="*/ 242 h 242"/>
                  <a:gd name="T14" fmla="*/ 39 w 78"/>
                  <a:gd name="T15" fmla="*/ 241 h 242"/>
                  <a:gd name="T16" fmla="*/ 78 w 78"/>
                  <a:gd name="T17" fmla="*/ 242 h 242"/>
                  <a:gd name="T18" fmla="*/ 78 w 78"/>
                  <a:gd name="T19" fmla="*/ 230 h 242"/>
                  <a:gd name="T20" fmla="*/ 52 w 78"/>
                  <a:gd name="T21" fmla="*/ 215 h 242"/>
                  <a:gd name="T22" fmla="*/ 52 w 78"/>
                  <a:gd name="T23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242">
                    <a:moveTo>
                      <a:pt x="52" y="0"/>
                    </a:moveTo>
                    <a:lnTo>
                      <a:pt x="0" y="4"/>
                    </a:lnTo>
                    <a:lnTo>
                      <a:pt x="0" y="17"/>
                    </a:lnTo>
                    <a:cubicBezTo>
                      <a:pt x="23" y="17"/>
                      <a:pt x="26" y="19"/>
                      <a:pt x="26" y="36"/>
                    </a:cubicBezTo>
                    <a:lnTo>
                      <a:pt x="26" y="215"/>
                    </a:lnTo>
                    <a:cubicBezTo>
                      <a:pt x="26" y="230"/>
                      <a:pt x="22" y="230"/>
                      <a:pt x="0" y="230"/>
                    </a:cubicBezTo>
                    <a:lnTo>
                      <a:pt x="0" y="242"/>
                    </a:lnTo>
                    <a:cubicBezTo>
                      <a:pt x="0" y="242"/>
                      <a:pt x="25" y="241"/>
                      <a:pt x="39" y="241"/>
                    </a:cubicBezTo>
                    <a:cubicBezTo>
                      <a:pt x="52" y="241"/>
                      <a:pt x="65" y="241"/>
                      <a:pt x="78" y="242"/>
                    </a:cubicBezTo>
                    <a:lnTo>
                      <a:pt x="78" y="230"/>
                    </a:lnTo>
                    <a:cubicBezTo>
                      <a:pt x="55" y="230"/>
                      <a:pt x="52" y="230"/>
                      <a:pt x="52" y="215"/>
                    </a:cubicBezTo>
                    <a:lnTo>
                      <a:pt x="52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8" name="Freeform 551"/>
              <p:cNvSpPr>
                <a:spLocks noEditPoint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5603875" y="3221038"/>
                <a:ext cx="100013" cy="95250"/>
              </a:xfrm>
              <a:custGeom>
                <a:avLst/>
                <a:gdLst>
                  <a:gd name="T0" fmla="*/ 171 w 171"/>
                  <a:gd name="T1" fmla="*/ 81 h 159"/>
                  <a:gd name="T2" fmla="*/ 86 w 171"/>
                  <a:gd name="T3" fmla="*/ 0 h 159"/>
                  <a:gd name="T4" fmla="*/ 0 w 171"/>
                  <a:gd name="T5" fmla="*/ 81 h 159"/>
                  <a:gd name="T6" fmla="*/ 86 w 171"/>
                  <a:gd name="T7" fmla="*/ 159 h 159"/>
                  <a:gd name="T8" fmla="*/ 171 w 171"/>
                  <a:gd name="T9" fmla="*/ 81 h 159"/>
                  <a:gd name="T10" fmla="*/ 86 w 171"/>
                  <a:gd name="T11" fmla="*/ 147 h 159"/>
                  <a:gd name="T12" fmla="*/ 43 w 171"/>
                  <a:gd name="T13" fmla="*/ 126 h 159"/>
                  <a:gd name="T14" fmla="*/ 32 w 171"/>
                  <a:gd name="T15" fmla="*/ 78 h 159"/>
                  <a:gd name="T16" fmla="*/ 45 w 171"/>
                  <a:gd name="T17" fmla="*/ 27 h 159"/>
                  <a:gd name="T18" fmla="*/ 86 w 171"/>
                  <a:gd name="T19" fmla="*/ 9 h 159"/>
                  <a:gd name="T20" fmla="*/ 129 w 171"/>
                  <a:gd name="T21" fmla="*/ 30 h 159"/>
                  <a:gd name="T22" fmla="*/ 140 w 171"/>
                  <a:gd name="T23" fmla="*/ 78 h 159"/>
                  <a:gd name="T24" fmla="*/ 128 w 171"/>
                  <a:gd name="T25" fmla="*/ 127 h 159"/>
                  <a:gd name="T26" fmla="*/ 86 w 171"/>
                  <a:gd name="T27" fmla="*/ 1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1" h="159">
                    <a:moveTo>
                      <a:pt x="171" y="81"/>
                    </a:moveTo>
                    <a:cubicBezTo>
                      <a:pt x="171" y="37"/>
                      <a:pt x="134" y="0"/>
                      <a:pt x="86" y="0"/>
                    </a:cubicBezTo>
                    <a:cubicBezTo>
                      <a:pt x="38" y="0"/>
                      <a:pt x="0" y="37"/>
                      <a:pt x="0" y="81"/>
                    </a:cubicBezTo>
                    <a:cubicBezTo>
                      <a:pt x="0" y="124"/>
                      <a:pt x="39" y="159"/>
                      <a:pt x="86" y="159"/>
                    </a:cubicBezTo>
                    <a:cubicBezTo>
                      <a:pt x="133" y="159"/>
                      <a:pt x="171" y="124"/>
                      <a:pt x="171" y="81"/>
                    </a:cubicBezTo>
                    <a:close/>
                    <a:moveTo>
                      <a:pt x="86" y="147"/>
                    </a:moveTo>
                    <a:cubicBezTo>
                      <a:pt x="73" y="147"/>
                      <a:pt x="54" y="143"/>
                      <a:pt x="43" y="126"/>
                    </a:cubicBezTo>
                    <a:cubicBezTo>
                      <a:pt x="33" y="112"/>
                      <a:pt x="32" y="94"/>
                      <a:pt x="32" y="78"/>
                    </a:cubicBezTo>
                    <a:cubicBezTo>
                      <a:pt x="32" y="63"/>
                      <a:pt x="32" y="42"/>
                      <a:pt x="45" y="27"/>
                    </a:cubicBezTo>
                    <a:cubicBezTo>
                      <a:pt x="53" y="17"/>
                      <a:pt x="68" y="9"/>
                      <a:pt x="86" y="9"/>
                    </a:cubicBezTo>
                    <a:cubicBezTo>
                      <a:pt x="106" y="9"/>
                      <a:pt x="121" y="19"/>
                      <a:pt x="129" y="30"/>
                    </a:cubicBezTo>
                    <a:cubicBezTo>
                      <a:pt x="138" y="44"/>
                      <a:pt x="140" y="61"/>
                      <a:pt x="140" y="78"/>
                    </a:cubicBezTo>
                    <a:cubicBezTo>
                      <a:pt x="140" y="94"/>
                      <a:pt x="138" y="113"/>
                      <a:pt x="128" y="127"/>
                    </a:cubicBezTo>
                    <a:cubicBezTo>
                      <a:pt x="119" y="140"/>
                      <a:pt x="103" y="147"/>
                      <a:pt x="86" y="147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9" name="Freeform 552"/>
              <p:cNvSpPr>
                <a:spLocks noEditPoints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5721350" y="3219451"/>
                <a:ext cx="103188" cy="138113"/>
              </a:xfrm>
              <a:custGeom>
                <a:avLst/>
                <a:gdLst>
                  <a:gd name="T0" fmla="*/ 37 w 176"/>
                  <a:gd name="T1" fmla="*/ 95 h 229"/>
                  <a:gd name="T2" fmla="*/ 75 w 176"/>
                  <a:gd name="T3" fmla="*/ 106 h 229"/>
                  <a:gd name="T4" fmla="*/ 137 w 176"/>
                  <a:gd name="T5" fmla="*/ 55 h 229"/>
                  <a:gd name="T6" fmla="*/ 122 w 176"/>
                  <a:gd name="T7" fmla="*/ 21 h 229"/>
                  <a:gd name="T8" fmla="*/ 157 w 176"/>
                  <a:gd name="T9" fmla="*/ 10 h 229"/>
                  <a:gd name="T10" fmla="*/ 154 w 176"/>
                  <a:gd name="T11" fmla="*/ 18 h 229"/>
                  <a:gd name="T12" fmla="*/ 165 w 176"/>
                  <a:gd name="T13" fmla="*/ 29 h 229"/>
                  <a:gd name="T14" fmla="*/ 176 w 176"/>
                  <a:gd name="T15" fmla="*/ 18 h 229"/>
                  <a:gd name="T16" fmla="*/ 156 w 176"/>
                  <a:gd name="T17" fmla="*/ 0 h 229"/>
                  <a:gd name="T18" fmla="*/ 115 w 176"/>
                  <a:gd name="T19" fmla="*/ 16 h 229"/>
                  <a:gd name="T20" fmla="*/ 75 w 176"/>
                  <a:gd name="T21" fmla="*/ 3 h 229"/>
                  <a:gd name="T22" fmla="*/ 13 w 176"/>
                  <a:gd name="T23" fmla="*/ 55 h 229"/>
                  <a:gd name="T24" fmla="*/ 30 w 176"/>
                  <a:gd name="T25" fmla="*/ 90 h 229"/>
                  <a:gd name="T26" fmla="*/ 19 w 176"/>
                  <a:gd name="T27" fmla="*/ 118 h 229"/>
                  <a:gd name="T28" fmla="*/ 34 w 176"/>
                  <a:gd name="T29" fmla="*/ 149 h 229"/>
                  <a:gd name="T30" fmla="*/ 0 w 176"/>
                  <a:gd name="T31" fmla="*/ 184 h 229"/>
                  <a:gd name="T32" fmla="*/ 85 w 176"/>
                  <a:gd name="T33" fmla="*/ 229 h 229"/>
                  <a:gd name="T34" fmla="*/ 171 w 176"/>
                  <a:gd name="T35" fmla="*/ 183 h 229"/>
                  <a:gd name="T36" fmla="*/ 147 w 176"/>
                  <a:gd name="T37" fmla="*/ 144 h 229"/>
                  <a:gd name="T38" fmla="*/ 72 w 176"/>
                  <a:gd name="T39" fmla="*/ 133 h 229"/>
                  <a:gd name="T40" fmla="*/ 49 w 176"/>
                  <a:gd name="T41" fmla="*/ 132 h 229"/>
                  <a:gd name="T42" fmla="*/ 32 w 176"/>
                  <a:gd name="T43" fmla="*/ 109 h 229"/>
                  <a:gd name="T44" fmla="*/ 37 w 176"/>
                  <a:gd name="T45" fmla="*/ 95 h 229"/>
                  <a:gd name="T46" fmla="*/ 75 w 176"/>
                  <a:gd name="T47" fmla="*/ 95 h 229"/>
                  <a:gd name="T48" fmla="*/ 41 w 176"/>
                  <a:gd name="T49" fmla="*/ 55 h 229"/>
                  <a:gd name="T50" fmla="*/ 48 w 176"/>
                  <a:gd name="T51" fmla="*/ 26 h 229"/>
                  <a:gd name="T52" fmla="*/ 75 w 176"/>
                  <a:gd name="T53" fmla="*/ 14 h 229"/>
                  <a:gd name="T54" fmla="*/ 109 w 176"/>
                  <a:gd name="T55" fmla="*/ 55 h 229"/>
                  <a:gd name="T56" fmla="*/ 102 w 176"/>
                  <a:gd name="T57" fmla="*/ 83 h 229"/>
                  <a:gd name="T58" fmla="*/ 75 w 176"/>
                  <a:gd name="T59" fmla="*/ 95 h 229"/>
                  <a:gd name="T60" fmla="*/ 75 w 176"/>
                  <a:gd name="T61" fmla="*/ 156 h 229"/>
                  <a:gd name="T62" fmla="*/ 150 w 176"/>
                  <a:gd name="T63" fmla="*/ 184 h 229"/>
                  <a:gd name="T64" fmla="*/ 85 w 176"/>
                  <a:gd name="T65" fmla="*/ 218 h 229"/>
                  <a:gd name="T66" fmla="*/ 21 w 176"/>
                  <a:gd name="T67" fmla="*/ 184 h 229"/>
                  <a:gd name="T68" fmla="*/ 55 w 176"/>
                  <a:gd name="T69" fmla="*/ 156 h 229"/>
                  <a:gd name="T70" fmla="*/ 75 w 176"/>
                  <a:gd name="T71" fmla="*/ 156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6" h="229">
                    <a:moveTo>
                      <a:pt x="37" y="95"/>
                    </a:moveTo>
                    <a:cubicBezTo>
                      <a:pt x="42" y="98"/>
                      <a:pt x="54" y="106"/>
                      <a:pt x="75" y="106"/>
                    </a:cubicBezTo>
                    <a:cubicBezTo>
                      <a:pt x="110" y="106"/>
                      <a:pt x="137" y="82"/>
                      <a:pt x="137" y="55"/>
                    </a:cubicBezTo>
                    <a:cubicBezTo>
                      <a:pt x="137" y="41"/>
                      <a:pt x="130" y="30"/>
                      <a:pt x="122" y="21"/>
                    </a:cubicBezTo>
                    <a:cubicBezTo>
                      <a:pt x="138" y="10"/>
                      <a:pt x="151" y="10"/>
                      <a:pt x="157" y="10"/>
                    </a:cubicBezTo>
                    <a:cubicBezTo>
                      <a:pt x="156" y="11"/>
                      <a:pt x="154" y="12"/>
                      <a:pt x="154" y="18"/>
                    </a:cubicBezTo>
                    <a:cubicBezTo>
                      <a:pt x="154" y="25"/>
                      <a:pt x="159" y="29"/>
                      <a:pt x="165" y="29"/>
                    </a:cubicBezTo>
                    <a:cubicBezTo>
                      <a:pt x="170" y="29"/>
                      <a:pt x="176" y="26"/>
                      <a:pt x="176" y="18"/>
                    </a:cubicBezTo>
                    <a:cubicBezTo>
                      <a:pt x="176" y="10"/>
                      <a:pt x="170" y="0"/>
                      <a:pt x="156" y="0"/>
                    </a:cubicBezTo>
                    <a:cubicBezTo>
                      <a:pt x="151" y="0"/>
                      <a:pt x="132" y="1"/>
                      <a:pt x="115" y="16"/>
                    </a:cubicBezTo>
                    <a:cubicBezTo>
                      <a:pt x="105" y="8"/>
                      <a:pt x="90" y="3"/>
                      <a:pt x="75" y="3"/>
                    </a:cubicBezTo>
                    <a:cubicBezTo>
                      <a:pt x="39" y="3"/>
                      <a:pt x="13" y="27"/>
                      <a:pt x="13" y="55"/>
                    </a:cubicBezTo>
                    <a:cubicBezTo>
                      <a:pt x="13" y="68"/>
                      <a:pt x="20" y="81"/>
                      <a:pt x="30" y="90"/>
                    </a:cubicBezTo>
                    <a:cubicBezTo>
                      <a:pt x="27" y="93"/>
                      <a:pt x="19" y="104"/>
                      <a:pt x="19" y="118"/>
                    </a:cubicBezTo>
                    <a:cubicBezTo>
                      <a:pt x="19" y="123"/>
                      <a:pt x="20" y="139"/>
                      <a:pt x="34" y="149"/>
                    </a:cubicBezTo>
                    <a:cubicBezTo>
                      <a:pt x="18" y="154"/>
                      <a:pt x="0" y="166"/>
                      <a:pt x="0" y="184"/>
                    </a:cubicBezTo>
                    <a:cubicBezTo>
                      <a:pt x="0" y="209"/>
                      <a:pt x="38" y="229"/>
                      <a:pt x="85" y="229"/>
                    </a:cubicBezTo>
                    <a:cubicBezTo>
                      <a:pt x="130" y="229"/>
                      <a:pt x="171" y="211"/>
                      <a:pt x="171" y="183"/>
                    </a:cubicBezTo>
                    <a:cubicBezTo>
                      <a:pt x="171" y="173"/>
                      <a:pt x="167" y="154"/>
                      <a:pt x="147" y="144"/>
                    </a:cubicBezTo>
                    <a:cubicBezTo>
                      <a:pt x="127" y="133"/>
                      <a:pt x="106" y="133"/>
                      <a:pt x="72" y="133"/>
                    </a:cubicBezTo>
                    <a:cubicBezTo>
                      <a:pt x="65" y="133"/>
                      <a:pt x="52" y="133"/>
                      <a:pt x="49" y="132"/>
                    </a:cubicBezTo>
                    <a:cubicBezTo>
                      <a:pt x="38" y="130"/>
                      <a:pt x="32" y="119"/>
                      <a:pt x="32" y="109"/>
                    </a:cubicBezTo>
                    <a:cubicBezTo>
                      <a:pt x="32" y="101"/>
                      <a:pt x="34" y="98"/>
                      <a:pt x="37" y="95"/>
                    </a:cubicBezTo>
                    <a:close/>
                    <a:moveTo>
                      <a:pt x="75" y="95"/>
                    </a:moveTo>
                    <a:cubicBezTo>
                      <a:pt x="41" y="95"/>
                      <a:pt x="41" y="62"/>
                      <a:pt x="41" y="55"/>
                    </a:cubicBezTo>
                    <a:cubicBezTo>
                      <a:pt x="41" y="49"/>
                      <a:pt x="41" y="35"/>
                      <a:pt x="48" y="26"/>
                    </a:cubicBezTo>
                    <a:cubicBezTo>
                      <a:pt x="53" y="20"/>
                      <a:pt x="62" y="14"/>
                      <a:pt x="75" y="14"/>
                    </a:cubicBezTo>
                    <a:cubicBezTo>
                      <a:pt x="109" y="14"/>
                      <a:pt x="109" y="47"/>
                      <a:pt x="109" y="55"/>
                    </a:cubicBezTo>
                    <a:cubicBezTo>
                      <a:pt x="109" y="60"/>
                      <a:pt x="109" y="74"/>
                      <a:pt x="102" y="83"/>
                    </a:cubicBezTo>
                    <a:cubicBezTo>
                      <a:pt x="97" y="89"/>
                      <a:pt x="87" y="95"/>
                      <a:pt x="75" y="95"/>
                    </a:cubicBezTo>
                    <a:close/>
                    <a:moveTo>
                      <a:pt x="75" y="156"/>
                    </a:moveTo>
                    <a:cubicBezTo>
                      <a:pt x="106" y="156"/>
                      <a:pt x="150" y="156"/>
                      <a:pt x="150" y="184"/>
                    </a:cubicBezTo>
                    <a:cubicBezTo>
                      <a:pt x="150" y="202"/>
                      <a:pt x="122" y="218"/>
                      <a:pt x="85" y="218"/>
                    </a:cubicBezTo>
                    <a:cubicBezTo>
                      <a:pt x="49" y="218"/>
                      <a:pt x="21" y="202"/>
                      <a:pt x="21" y="184"/>
                    </a:cubicBezTo>
                    <a:cubicBezTo>
                      <a:pt x="21" y="171"/>
                      <a:pt x="32" y="156"/>
                      <a:pt x="55" y="156"/>
                    </a:cubicBezTo>
                    <a:lnTo>
                      <a:pt x="75" y="15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0" name="Freeform 553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5883275" y="3168651"/>
                <a:ext cx="46038" cy="146050"/>
              </a:xfrm>
              <a:custGeom>
                <a:avLst/>
                <a:gdLst>
                  <a:gd name="T0" fmla="*/ 52 w 78"/>
                  <a:gd name="T1" fmla="*/ 0 h 242"/>
                  <a:gd name="T2" fmla="*/ 0 w 78"/>
                  <a:gd name="T3" fmla="*/ 4 h 242"/>
                  <a:gd name="T4" fmla="*/ 0 w 78"/>
                  <a:gd name="T5" fmla="*/ 17 h 242"/>
                  <a:gd name="T6" fmla="*/ 26 w 78"/>
                  <a:gd name="T7" fmla="*/ 36 h 242"/>
                  <a:gd name="T8" fmla="*/ 26 w 78"/>
                  <a:gd name="T9" fmla="*/ 215 h 242"/>
                  <a:gd name="T10" fmla="*/ 0 w 78"/>
                  <a:gd name="T11" fmla="*/ 230 h 242"/>
                  <a:gd name="T12" fmla="*/ 0 w 78"/>
                  <a:gd name="T13" fmla="*/ 242 h 242"/>
                  <a:gd name="T14" fmla="*/ 39 w 78"/>
                  <a:gd name="T15" fmla="*/ 241 h 242"/>
                  <a:gd name="T16" fmla="*/ 78 w 78"/>
                  <a:gd name="T17" fmla="*/ 242 h 242"/>
                  <a:gd name="T18" fmla="*/ 78 w 78"/>
                  <a:gd name="T19" fmla="*/ 230 h 242"/>
                  <a:gd name="T20" fmla="*/ 52 w 78"/>
                  <a:gd name="T21" fmla="*/ 215 h 242"/>
                  <a:gd name="T22" fmla="*/ 52 w 78"/>
                  <a:gd name="T23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242">
                    <a:moveTo>
                      <a:pt x="52" y="0"/>
                    </a:moveTo>
                    <a:lnTo>
                      <a:pt x="0" y="4"/>
                    </a:lnTo>
                    <a:lnTo>
                      <a:pt x="0" y="17"/>
                    </a:lnTo>
                    <a:cubicBezTo>
                      <a:pt x="23" y="17"/>
                      <a:pt x="26" y="19"/>
                      <a:pt x="26" y="36"/>
                    </a:cubicBezTo>
                    <a:lnTo>
                      <a:pt x="26" y="215"/>
                    </a:lnTo>
                    <a:cubicBezTo>
                      <a:pt x="26" y="230"/>
                      <a:pt x="22" y="230"/>
                      <a:pt x="0" y="230"/>
                    </a:cubicBezTo>
                    <a:lnTo>
                      <a:pt x="0" y="242"/>
                    </a:lnTo>
                    <a:cubicBezTo>
                      <a:pt x="0" y="242"/>
                      <a:pt x="25" y="241"/>
                      <a:pt x="39" y="241"/>
                    </a:cubicBezTo>
                    <a:cubicBezTo>
                      <a:pt x="52" y="241"/>
                      <a:pt x="65" y="241"/>
                      <a:pt x="78" y="242"/>
                    </a:cubicBezTo>
                    <a:lnTo>
                      <a:pt x="78" y="230"/>
                    </a:lnTo>
                    <a:cubicBezTo>
                      <a:pt x="55" y="230"/>
                      <a:pt x="52" y="230"/>
                      <a:pt x="52" y="215"/>
                    </a:cubicBezTo>
                    <a:lnTo>
                      <a:pt x="52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1" name="Freeform 554"/>
              <p:cNvSpPr>
                <a:spLocks noEditPoint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5946775" y="3221038"/>
                <a:ext cx="98425" cy="95250"/>
              </a:xfrm>
              <a:custGeom>
                <a:avLst/>
                <a:gdLst>
                  <a:gd name="T0" fmla="*/ 170 w 170"/>
                  <a:gd name="T1" fmla="*/ 81 h 159"/>
                  <a:gd name="T2" fmla="*/ 85 w 170"/>
                  <a:gd name="T3" fmla="*/ 0 h 159"/>
                  <a:gd name="T4" fmla="*/ 0 w 170"/>
                  <a:gd name="T5" fmla="*/ 81 h 159"/>
                  <a:gd name="T6" fmla="*/ 85 w 170"/>
                  <a:gd name="T7" fmla="*/ 159 h 159"/>
                  <a:gd name="T8" fmla="*/ 170 w 170"/>
                  <a:gd name="T9" fmla="*/ 81 h 159"/>
                  <a:gd name="T10" fmla="*/ 85 w 170"/>
                  <a:gd name="T11" fmla="*/ 147 h 159"/>
                  <a:gd name="T12" fmla="*/ 42 w 170"/>
                  <a:gd name="T13" fmla="*/ 126 h 159"/>
                  <a:gd name="T14" fmla="*/ 31 w 170"/>
                  <a:gd name="T15" fmla="*/ 78 h 159"/>
                  <a:gd name="T16" fmla="*/ 44 w 170"/>
                  <a:gd name="T17" fmla="*/ 27 h 159"/>
                  <a:gd name="T18" fmla="*/ 85 w 170"/>
                  <a:gd name="T19" fmla="*/ 9 h 159"/>
                  <a:gd name="T20" fmla="*/ 128 w 170"/>
                  <a:gd name="T21" fmla="*/ 30 h 159"/>
                  <a:gd name="T22" fmla="*/ 139 w 170"/>
                  <a:gd name="T23" fmla="*/ 78 h 159"/>
                  <a:gd name="T24" fmla="*/ 127 w 170"/>
                  <a:gd name="T25" fmla="*/ 127 h 159"/>
                  <a:gd name="T26" fmla="*/ 85 w 170"/>
                  <a:gd name="T27" fmla="*/ 1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0" h="159">
                    <a:moveTo>
                      <a:pt x="170" y="81"/>
                    </a:moveTo>
                    <a:cubicBezTo>
                      <a:pt x="170" y="37"/>
                      <a:pt x="133" y="0"/>
                      <a:pt x="85" y="0"/>
                    </a:cubicBezTo>
                    <a:cubicBezTo>
                      <a:pt x="37" y="0"/>
                      <a:pt x="0" y="37"/>
                      <a:pt x="0" y="81"/>
                    </a:cubicBezTo>
                    <a:cubicBezTo>
                      <a:pt x="0" y="124"/>
                      <a:pt x="38" y="159"/>
                      <a:pt x="85" y="159"/>
                    </a:cubicBezTo>
                    <a:cubicBezTo>
                      <a:pt x="132" y="159"/>
                      <a:pt x="170" y="124"/>
                      <a:pt x="170" y="81"/>
                    </a:cubicBezTo>
                    <a:close/>
                    <a:moveTo>
                      <a:pt x="85" y="147"/>
                    </a:moveTo>
                    <a:cubicBezTo>
                      <a:pt x="72" y="147"/>
                      <a:pt x="53" y="143"/>
                      <a:pt x="42" y="126"/>
                    </a:cubicBezTo>
                    <a:cubicBezTo>
                      <a:pt x="32" y="112"/>
                      <a:pt x="31" y="94"/>
                      <a:pt x="31" y="78"/>
                    </a:cubicBezTo>
                    <a:cubicBezTo>
                      <a:pt x="31" y="63"/>
                      <a:pt x="32" y="42"/>
                      <a:pt x="44" y="27"/>
                    </a:cubicBezTo>
                    <a:cubicBezTo>
                      <a:pt x="53" y="17"/>
                      <a:pt x="67" y="9"/>
                      <a:pt x="85" y="9"/>
                    </a:cubicBezTo>
                    <a:cubicBezTo>
                      <a:pt x="106" y="9"/>
                      <a:pt x="120" y="19"/>
                      <a:pt x="128" y="30"/>
                    </a:cubicBezTo>
                    <a:cubicBezTo>
                      <a:pt x="138" y="44"/>
                      <a:pt x="139" y="61"/>
                      <a:pt x="139" y="78"/>
                    </a:cubicBezTo>
                    <a:cubicBezTo>
                      <a:pt x="139" y="94"/>
                      <a:pt x="138" y="113"/>
                      <a:pt x="127" y="127"/>
                    </a:cubicBezTo>
                    <a:cubicBezTo>
                      <a:pt x="118" y="140"/>
                      <a:pt x="102" y="147"/>
                      <a:pt x="85" y="147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2" name="Freeform 555"/>
              <p:cNvSpPr>
                <a:spLocks noEditPoint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6062663" y="3219451"/>
                <a:ext cx="103188" cy="138113"/>
              </a:xfrm>
              <a:custGeom>
                <a:avLst/>
                <a:gdLst>
                  <a:gd name="T0" fmla="*/ 37 w 177"/>
                  <a:gd name="T1" fmla="*/ 95 h 229"/>
                  <a:gd name="T2" fmla="*/ 75 w 177"/>
                  <a:gd name="T3" fmla="*/ 106 h 229"/>
                  <a:gd name="T4" fmla="*/ 137 w 177"/>
                  <a:gd name="T5" fmla="*/ 55 h 229"/>
                  <a:gd name="T6" fmla="*/ 122 w 177"/>
                  <a:gd name="T7" fmla="*/ 21 h 229"/>
                  <a:gd name="T8" fmla="*/ 157 w 177"/>
                  <a:gd name="T9" fmla="*/ 10 h 229"/>
                  <a:gd name="T10" fmla="*/ 154 w 177"/>
                  <a:gd name="T11" fmla="*/ 18 h 229"/>
                  <a:gd name="T12" fmla="*/ 165 w 177"/>
                  <a:gd name="T13" fmla="*/ 29 h 229"/>
                  <a:gd name="T14" fmla="*/ 177 w 177"/>
                  <a:gd name="T15" fmla="*/ 18 h 229"/>
                  <a:gd name="T16" fmla="*/ 156 w 177"/>
                  <a:gd name="T17" fmla="*/ 0 h 229"/>
                  <a:gd name="T18" fmla="*/ 116 w 177"/>
                  <a:gd name="T19" fmla="*/ 16 h 229"/>
                  <a:gd name="T20" fmla="*/ 75 w 177"/>
                  <a:gd name="T21" fmla="*/ 3 h 229"/>
                  <a:gd name="T22" fmla="*/ 13 w 177"/>
                  <a:gd name="T23" fmla="*/ 55 h 229"/>
                  <a:gd name="T24" fmla="*/ 30 w 177"/>
                  <a:gd name="T25" fmla="*/ 90 h 229"/>
                  <a:gd name="T26" fmla="*/ 19 w 177"/>
                  <a:gd name="T27" fmla="*/ 118 h 229"/>
                  <a:gd name="T28" fmla="*/ 34 w 177"/>
                  <a:gd name="T29" fmla="*/ 149 h 229"/>
                  <a:gd name="T30" fmla="*/ 0 w 177"/>
                  <a:gd name="T31" fmla="*/ 184 h 229"/>
                  <a:gd name="T32" fmla="*/ 86 w 177"/>
                  <a:gd name="T33" fmla="*/ 229 h 229"/>
                  <a:gd name="T34" fmla="*/ 171 w 177"/>
                  <a:gd name="T35" fmla="*/ 183 h 229"/>
                  <a:gd name="T36" fmla="*/ 148 w 177"/>
                  <a:gd name="T37" fmla="*/ 144 h 229"/>
                  <a:gd name="T38" fmla="*/ 73 w 177"/>
                  <a:gd name="T39" fmla="*/ 133 h 229"/>
                  <a:gd name="T40" fmla="*/ 50 w 177"/>
                  <a:gd name="T41" fmla="*/ 132 h 229"/>
                  <a:gd name="T42" fmla="*/ 32 w 177"/>
                  <a:gd name="T43" fmla="*/ 109 h 229"/>
                  <a:gd name="T44" fmla="*/ 37 w 177"/>
                  <a:gd name="T45" fmla="*/ 95 h 229"/>
                  <a:gd name="T46" fmla="*/ 75 w 177"/>
                  <a:gd name="T47" fmla="*/ 95 h 229"/>
                  <a:gd name="T48" fmla="*/ 41 w 177"/>
                  <a:gd name="T49" fmla="*/ 55 h 229"/>
                  <a:gd name="T50" fmla="*/ 48 w 177"/>
                  <a:gd name="T51" fmla="*/ 26 h 229"/>
                  <a:gd name="T52" fmla="*/ 75 w 177"/>
                  <a:gd name="T53" fmla="*/ 14 h 229"/>
                  <a:gd name="T54" fmla="*/ 109 w 177"/>
                  <a:gd name="T55" fmla="*/ 55 h 229"/>
                  <a:gd name="T56" fmla="*/ 102 w 177"/>
                  <a:gd name="T57" fmla="*/ 83 h 229"/>
                  <a:gd name="T58" fmla="*/ 75 w 177"/>
                  <a:gd name="T59" fmla="*/ 95 h 229"/>
                  <a:gd name="T60" fmla="*/ 75 w 177"/>
                  <a:gd name="T61" fmla="*/ 156 h 229"/>
                  <a:gd name="T62" fmla="*/ 150 w 177"/>
                  <a:gd name="T63" fmla="*/ 184 h 229"/>
                  <a:gd name="T64" fmla="*/ 86 w 177"/>
                  <a:gd name="T65" fmla="*/ 218 h 229"/>
                  <a:gd name="T66" fmla="*/ 21 w 177"/>
                  <a:gd name="T67" fmla="*/ 184 h 229"/>
                  <a:gd name="T68" fmla="*/ 55 w 177"/>
                  <a:gd name="T69" fmla="*/ 156 h 229"/>
                  <a:gd name="T70" fmla="*/ 75 w 177"/>
                  <a:gd name="T71" fmla="*/ 156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7" h="229">
                    <a:moveTo>
                      <a:pt x="37" y="95"/>
                    </a:moveTo>
                    <a:cubicBezTo>
                      <a:pt x="42" y="98"/>
                      <a:pt x="54" y="106"/>
                      <a:pt x="75" y="106"/>
                    </a:cubicBezTo>
                    <a:cubicBezTo>
                      <a:pt x="111" y="106"/>
                      <a:pt x="137" y="82"/>
                      <a:pt x="137" y="55"/>
                    </a:cubicBezTo>
                    <a:cubicBezTo>
                      <a:pt x="137" y="41"/>
                      <a:pt x="131" y="30"/>
                      <a:pt x="122" y="21"/>
                    </a:cubicBezTo>
                    <a:cubicBezTo>
                      <a:pt x="138" y="10"/>
                      <a:pt x="151" y="10"/>
                      <a:pt x="157" y="10"/>
                    </a:cubicBezTo>
                    <a:cubicBezTo>
                      <a:pt x="156" y="11"/>
                      <a:pt x="154" y="12"/>
                      <a:pt x="154" y="18"/>
                    </a:cubicBezTo>
                    <a:cubicBezTo>
                      <a:pt x="154" y="25"/>
                      <a:pt x="159" y="29"/>
                      <a:pt x="165" y="29"/>
                    </a:cubicBezTo>
                    <a:cubicBezTo>
                      <a:pt x="170" y="29"/>
                      <a:pt x="177" y="26"/>
                      <a:pt x="177" y="18"/>
                    </a:cubicBezTo>
                    <a:cubicBezTo>
                      <a:pt x="177" y="10"/>
                      <a:pt x="170" y="0"/>
                      <a:pt x="156" y="0"/>
                    </a:cubicBezTo>
                    <a:cubicBezTo>
                      <a:pt x="151" y="0"/>
                      <a:pt x="132" y="1"/>
                      <a:pt x="116" y="16"/>
                    </a:cubicBezTo>
                    <a:cubicBezTo>
                      <a:pt x="105" y="8"/>
                      <a:pt x="90" y="3"/>
                      <a:pt x="75" y="3"/>
                    </a:cubicBezTo>
                    <a:cubicBezTo>
                      <a:pt x="39" y="3"/>
                      <a:pt x="13" y="27"/>
                      <a:pt x="13" y="55"/>
                    </a:cubicBezTo>
                    <a:cubicBezTo>
                      <a:pt x="13" y="68"/>
                      <a:pt x="20" y="81"/>
                      <a:pt x="30" y="90"/>
                    </a:cubicBezTo>
                    <a:cubicBezTo>
                      <a:pt x="27" y="93"/>
                      <a:pt x="19" y="104"/>
                      <a:pt x="19" y="118"/>
                    </a:cubicBezTo>
                    <a:cubicBezTo>
                      <a:pt x="19" y="123"/>
                      <a:pt x="20" y="139"/>
                      <a:pt x="34" y="149"/>
                    </a:cubicBezTo>
                    <a:cubicBezTo>
                      <a:pt x="18" y="154"/>
                      <a:pt x="0" y="166"/>
                      <a:pt x="0" y="184"/>
                    </a:cubicBezTo>
                    <a:cubicBezTo>
                      <a:pt x="0" y="209"/>
                      <a:pt x="38" y="229"/>
                      <a:pt x="86" y="229"/>
                    </a:cubicBezTo>
                    <a:cubicBezTo>
                      <a:pt x="130" y="229"/>
                      <a:pt x="171" y="211"/>
                      <a:pt x="171" y="183"/>
                    </a:cubicBezTo>
                    <a:cubicBezTo>
                      <a:pt x="171" y="173"/>
                      <a:pt x="167" y="154"/>
                      <a:pt x="148" y="144"/>
                    </a:cubicBezTo>
                    <a:cubicBezTo>
                      <a:pt x="127" y="133"/>
                      <a:pt x="106" y="133"/>
                      <a:pt x="73" y="133"/>
                    </a:cubicBezTo>
                    <a:cubicBezTo>
                      <a:pt x="65" y="133"/>
                      <a:pt x="52" y="133"/>
                      <a:pt x="50" y="132"/>
                    </a:cubicBezTo>
                    <a:cubicBezTo>
                      <a:pt x="38" y="130"/>
                      <a:pt x="32" y="119"/>
                      <a:pt x="32" y="109"/>
                    </a:cubicBezTo>
                    <a:cubicBezTo>
                      <a:pt x="32" y="101"/>
                      <a:pt x="35" y="98"/>
                      <a:pt x="37" y="95"/>
                    </a:cubicBezTo>
                    <a:close/>
                    <a:moveTo>
                      <a:pt x="75" y="95"/>
                    </a:moveTo>
                    <a:cubicBezTo>
                      <a:pt x="41" y="95"/>
                      <a:pt x="41" y="62"/>
                      <a:pt x="41" y="55"/>
                    </a:cubicBezTo>
                    <a:cubicBezTo>
                      <a:pt x="41" y="49"/>
                      <a:pt x="41" y="35"/>
                      <a:pt x="48" y="26"/>
                    </a:cubicBezTo>
                    <a:cubicBezTo>
                      <a:pt x="53" y="20"/>
                      <a:pt x="62" y="14"/>
                      <a:pt x="75" y="14"/>
                    </a:cubicBezTo>
                    <a:cubicBezTo>
                      <a:pt x="109" y="14"/>
                      <a:pt x="109" y="47"/>
                      <a:pt x="109" y="55"/>
                    </a:cubicBezTo>
                    <a:cubicBezTo>
                      <a:pt x="109" y="60"/>
                      <a:pt x="109" y="74"/>
                      <a:pt x="102" y="83"/>
                    </a:cubicBezTo>
                    <a:cubicBezTo>
                      <a:pt x="97" y="89"/>
                      <a:pt x="88" y="95"/>
                      <a:pt x="75" y="95"/>
                    </a:cubicBezTo>
                    <a:close/>
                    <a:moveTo>
                      <a:pt x="75" y="156"/>
                    </a:moveTo>
                    <a:cubicBezTo>
                      <a:pt x="106" y="156"/>
                      <a:pt x="150" y="156"/>
                      <a:pt x="150" y="184"/>
                    </a:cubicBezTo>
                    <a:cubicBezTo>
                      <a:pt x="150" y="202"/>
                      <a:pt x="122" y="218"/>
                      <a:pt x="86" y="218"/>
                    </a:cubicBezTo>
                    <a:cubicBezTo>
                      <a:pt x="49" y="218"/>
                      <a:pt x="21" y="202"/>
                      <a:pt x="21" y="184"/>
                    </a:cubicBezTo>
                    <a:cubicBezTo>
                      <a:pt x="21" y="171"/>
                      <a:pt x="33" y="156"/>
                      <a:pt x="55" y="156"/>
                    </a:cubicBezTo>
                    <a:lnTo>
                      <a:pt x="75" y="15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3" name="Freeform 556"/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6223000" y="3221038"/>
                <a:ext cx="125413" cy="95250"/>
              </a:xfrm>
              <a:custGeom>
                <a:avLst/>
                <a:gdLst>
                  <a:gd name="T0" fmla="*/ 26 w 213"/>
                  <a:gd name="T1" fmla="*/ 132 h 158"/>
                  <a:gd name="T2" fmla="*/ 23 w 213"/>
                  <a:gd name="T3" fmla="*/ 146 h 158"/>
                  <a:gd name="T4" fmla="*/ 35 w 213"/>
                  <a:gd name="T5" fmla="*/ 158 h 158"/>
                  <a:gd name="T6" fmla="*/ 48 w 213"/>
                  <a:gd name="T7" fmla="*/ 150 h 158"/>
                  <a:gd name="T8" fmla="*/ 54 w 213"/>
                  <a:gd name="T9" fmla="*/ 128 h 158"/>
                  <a:gd name="T10" fmla="*/ 62 w 213"/>
                  <a:gd name="T11" fmla="*/ 97 h 158"/>
                  <a:gd name="T12" fmla="*/ 68 w 213"/>
                  <a:gd name="T13" fmla="*/ 74 h 158"/>
                  <a:gd name="T14" fmla="*/ 83 w 213"/>
                  <a:gd name="T15" fmla="*/ 42 h 158"/>
                  <a:gd name="T16" fmla="*/ 135 w 213"/>
                  <a:gd name="T17" fmla="*/ 10 h 158"/>
                  <a:gd name="T18" fmla="*/ 156 w 213"/>
                  <a:gd name="T19" fmla="*/ 35 h 158"/>
                  <a:gd name="T20" fmla="*/ 135 w 213"/>
                  <a:gd name="T21" fmla="*/ 109 h 158"/>
                  <a:gd name="T22" fmla="*/ 130 w 213"/>
                  <a:gd name="T23" fmla="*/ 128 h 158"/>
                  <a:gd name="T24" fmla="*/ 163 w 213"/>
                  <a:gd name="T25" fmla="*/ 158 h 158"/>
                  <a:gd name="T26" fmla="*/ 213 w 213"/>
                  <a:gd name="T27" fmla="*/ 104 h 158"/>
                  <a:gd name="T28" fmla="*/ 208 w 213"/>
                  <a:gd name="T29" fmla="*/ 100 h 158"/>
                  <a:gd name="T30" fmla="*/ 201 w 213"/>
                  <a:gd name="T31" fmla="*/ 106 h 158"/>
                  <a:gd name="T32" fmla="*/ 164 w 213"/>
                  <a:gd name="T33" fmla="*/ 148 h 158"/>
                  <a:gd name="T34" fmla="*/ 155 w 213"/>
                  <a:gd name="T35" fmla="*/ 136 h 158"/>
                  <a:gd name="T36" fmla="*/ 163 w 213"/>
                  <a:gd name="T37" fmla="*/ 107 h 158"/>
                  <a:gd name="T38" fmla="*/ 182 w 213"/>
                  <a:gd name="T39" fmla="*/ 40 h 158"/>
                  <a:gd name="T40" fmla="*/ 136 w 213"/>
                  <a:gd name="T41" fmla="*/ 0 h 158"/>
                  <a:gd name="T42" fmla="*/ 77 w 213"/>
                  <a:gd name="T43" fmla="*/ 32 h 158"/>
                  <a:gd name="T44" fmla="*/ 40 w 213"/>
                  <a:gd name="T45" fmla="*/ 0 h 158"/>
                  <a:gd name="T46" fmla="*/ 13 w 213"/>
                  <a:gd name="T47" fmla="*/ 19 h 158"/>
                  <a:gd name="T48" fmla="*/ 0 w 213"/>
                  <a:gd name="T49" fmla="*/ 54 h 158"/>
                  <a:gd name="T50" fmla="*/ 6 w 213"/>
                  <a:gd name="T51" fmla="*/ 58 h 158"/>
                  <a:gd name="T52" fmla="*/ 14 w 213"/>
                  <a:gd name="T53" fmla="*/ 48 h 158"/>
                  <a:gd name="T54" fmla="*/ 39 w 213"/>
                  <a:gd name="T55" fmla="*/ 10 h 158"/>
                  <a:gd name="T56" fmla="*/ 51 w 213"/>
                  <a:gd name="T57" fmla="*/ 27 h 158"/>
                  <a:gd name="T58" fmla="*/ 45 w 213"/>
                  <a:gd name="T59" fmla="*/ 56 h 158"/>
                  <a:gd name="T60" fmla="*/ 37 w 213"/>
                  <a:gd name="T61" fmla="*/ 88 h 158"/>
                  <a:gd name="T62" fmla="*/ 26 w 213"/>
                  <a:gd name="T63" fmla="*/ 13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3" h="158">
                    <a:moveTo>
                      <a:pt x="26" y="132"/>
                    </a:moveTo>
                    <a:cubicBezTo>
                      <a:pt x="25" y="137"/>
                      <a:pt x="23" y="145"/>
                      <a:pt x="23" y="146"/>
                    </a:cubicBezTo>
                    <a:cubicBezTo>
                      <a:pt x="23" y="154"/>
                      <a:pt x="29" y="158"/>
                      <a:pt x="35" y="158"/>
                    </a:cubicBezTo>
                    <a:cubicBezTo>
                      <a:pt x="41" y="158"/>
                      <a:pt x="46" y="153"/>
                      <a:pt x="48" y="150"/>
                    </a:cubicBezTo>
                    <a:cubicBezTo>
                      <a:pt x="50" y="147"/>
                      <a:pt x="53" y="136"/>
                      <a:pt x="54" y="128"/>
                    </a:cubicBezTo>
                    <a:cubicBezTo>
                      <a:pt x="56" y="122"/>
                      <a:pt x="60" y="106"/>
                      <a:pt x="62" y="97"/>
                    </a:cubicBezTo>
                    <a:cubicBezTo>
                      <a:pt x="64" y="89"/>
                      <a:pt x="66" y="82"/>
                      <a:pt x="68" y="74"/>
                    </a:cubicBezTo>
                    <a:cubicBezTo>
                      <a:pt x="72" y="59"/>
                      <a:pt x="73" y="56"/>
                      <a:pt x="83" y="42"/>
                    </a:cubicBezTo>
                    <a:cubicBezTo>
                      <a:pt x="92" y="28"/>
                      <a:pt x="109" y="10"/>
                      <a:pt x="135" y="10"/>
                    </a:cubicBezTo>
                    <a:cubicBezTo>
                      <a:pt x="155" y="10"/>
                      <a:pt x="156" y="28"/>
                      <a:pt x="156" y="35"/>
                    </a:cubicBezTo>
                    <a:cubicBezTo>
                      <a:pt x="156" y="55"/>
                      <a:pt x="141" y="94"/>
                      <a:pt x="135" y="109"/>
                    </a:cubicBezTo>
                    <a:cubicBezTo>
                      <a:pt x="131" y="119"/>
                      <a:pt x="130" y="122"/>
                      <a:pt x="130" y="128"/>
                    </a:cubicBezTo>
                    <a:cubicBezTo>
                      <a:pt x="130" y="146"/>
                      <a:pt x="145" y="158"/>
                      <a:pt x="163" y="158"/>
                    </a:cubicBezTo>
                    <a:cubicBezTo>
                      <a:pt x="198" y="158"/>
                      <a:pt x="213" y="110"/>
                      <a:pt x="213" y="104"/>
                    </a:cubicBezTo>
                    <a:cubicBezTo>
                      <a:pt x="213" y="100"/>
                      <a:pt x="209" y="100"/>
                      <a:pt x="208" y="100"/>
                    </a:cubicBezTo>
                    <a:cubicBezTo>
                      <a:pt x="203" y="100"/>
                      <a:pt x="202" y="102"/>
                      <a:pt x="201" y="106"/>
                    </a:cubicBezTo>
                    <a:cubicBezTo>
                      <a:pt x="193" y="134"/>
                      <a:pt x="178" y="148"/>
                      <a:pt x="164" y="148"/>
                    </a:cubicBezTo>
                    <a:cubicBezTo>
                      <a:pt x="157" y="148"/>
                      <a:pt x="155" y="143"/>
                      <a:pt x="155" y="136"/>
                    </a:cubicBezTo>
                    <a:cubicBezTo>
                      <a:pt x="155" y="128"/>
                      <a:pt x="157" y="123"/>
                      <a:pt x="163" y="107"/>
                    </a:cubicBezTo>
                    <a:cubicBezTo>
                      <a:pt x="167" y="97"/>
                      <a:pt x="182" y="60"/>
                      <a:pt x="182" y="40"/>
                    </a:cubicBezTo>
                    <a:cubicBezTo>
                      <a:pt x="182" y="6"/>
                      <a:pt x="155" y="0"/>
                      <a:pt x="136" y="0"/>
                    </a:cubicBezTo>
                    <a:cubicBezTo>
                      <a:pt x="107" y="0"/>
                      <a:pt x="88" y="18"/>
                      <a:pt x="77" y="32"/>
                    </a:cubicBezTo>
                    <a:cubicBezTo>
                      <a:pt x="75" y="8"/>
                      <a:pt x="54" y="0"/>
                      <a:pt x="40" y="0"/>
                    </a:cubicBezTo>
                    <a:cubicBezTo>
                      <a:pt x="25" y="0"/>
                      <a:pt x="17" y="11"/>
                      <a:pt x="13" y="19"/>
                    </a:cubicBezTo>
                    <a:cubicBezTo>
                      <a:pt x="5" y="32"/>
                      <a:pt x="0" y="52"/>
                      <a:pt x="0" y="54"/>
                    </a:cubicBezTo>
                    <a:cubicBezTo>
                      <a:pt x="0" y="58"/>
                      <a:pt x="5" y="58"/>
                      <a:pt x="6" y="58"/>
                    </a:cubicBezTo>
                    <a:cubicBezTo>
                      <a:pt x="11" y="58"/>
                      <a:pt x="11" y="57"/>
                      <a:pt x="14" y="48"/>
                    </a:cubicBezTo>
                    <a:cubicBezTo>
                      <a:pt x="19" y="27"/>
                      <a:pt x="26" y="10"/>
                      <a:pt x="39" y="10"/>
                    </a:cubicBezTo>
                    <a:cubicBezTo>
                      <a:pt x="48" y="10"/>
                      <a:pt x="51" y="18"/>
                      <a:pt x="51" y="27"/>
                    </a:cubicBezTo>
                    <a:cubicBezTo>
                      <a:pt x="51" y="34"/>
                      <a:pt x="47" y="47"/>
                      <a:pt x="45" y="56"/>
                    </a:cubicBezTo>
                    <a:cubicBezTo>
                      <a:pt x="43" y="66"/>
                      <a:pt x="39" y="80"/>
                      <a:pt x="37" y="88"/>
                    </a:cubicBezTo>
                    <a:lnTo>
                      <a:pt x="26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4" name="Freeform 557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6403975" y="2865438"/>
                <a:ext cx="109538" cy="541338"/>
              </a:xfrm>
              <a:custGeom>
                <a:avLst/>
                <a:gdLst>
                  <a:gd name="T0" fmla="*/ 189 w 189"/>
                  <a:gd name="T1" fmla="*/ 449 h 898"/>
                  <a:gd name="T2" fmla="*/ 58 w 189"/>
                  <a:gd name="T3" fmla="*/ 41 h 898"/>
                  <a:gd name="T4" fmla="*/ 20 w 189"/>
                  <a:gd name="T5" fmla="*/ 3 h 898"/>
                  <a:gd name="T6" fmla="*/ 9 w 189"/>
                  <a:gd name="T7" fmla="*/ 0 h 898"/>
                  <a:gd name="T8" fmla="*/ 0 w 189"/>
                  <a:gd name="T9" fmla="*/ 5 h 898"/>
                  <a:gd name="T10" fmla="*/ 3 w 189"/>
                  <a:gd name="T11" fmla="*/ 10 h 898"/>
                  <a:gd name="T12" fmla="*/ 78 w 189"/>
                  <a:gd name="T13" fmla="*/ 110 h 898"/>
                  <a:gd name="T14" fmla="*/ 151 w 189"/>
                  <a:gd name="T15" fmla="*/ 449 h 898"/>
                  <a:gd name="T16" fmla="*/ 2 w 189"/>
                  <a:gd name="T17" fmla="*/ 889 h 898"/>
                  <a:gd name="T18" fmla="*/ 0 w 189"/>
                  <a:gd name="T19" fmla="*/ 893 h 898"/>
                  <a:gd name="T20" fmla="*/ 9 w 189"/>
                  <a:gd name="T21" fmla="*/ 898 h 898"/>
                  <a:gd name="T22" fmla="*/ 21 w 189"/>
                  <a:gd name="T23" fmla="*/ 894 h 898"/>
                  <a:gd name="T24" fmla="*/ 156 w 189"/>
                  <a:gd name="T25" fmla="*/ 678 h 898"/>
                  <a:gd name="T26" fmla="*/ 189 w 189"/>
                  <a:gd name="T27" fmla="*/ 449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9" h="898">
                    <a:moveTo>
                      <a:pt x="189" y="449"/>
                    </a:moveTo>
                    <a:cubicBezTo>
                      <a:pt x="189" y="306"/>
                      <a:pt x="156" y="153"/>
                      <a:pt x="58" y="41"/>
                    </a:cubicBezTo>
                    <a:cubicBezTo>
                      <a:pt x="51" y="33"/>
                      <a:pt x="32" y="14"/>
                      <a:pt x="20" y="3"/>
                    </a:cubicBezTo>
                    <a:cubicBezTo>
                      <a:pt x="17" y="0"/>
                      <a:pt x="16" y="0"/>
                      <a:pt x="9" y="0"/>
                    </a:cubicBezTo>
                    <a:cubicBezTo>
                      <a:pt x="4" y="0"/>
                      <a:pt x="0" y="0"/>
                      <a:pt x="0" y="5"/>
                    </a:cubicBezTo>
                    <a:cubicBezTo>
                      <a:pt x="0" y="7"/>
                      <a:pt x="2" y="9"/>
                      <a:pt x="3" y="10"/>
                    </a:cubicBezTo>
                    <a:cubicBezTo>
                      <a:pt x="20" y="28"/>
                      <a:pt x="47" y="55"/>
                      <a:pt x="78" y="110"/>
                    </a:cubicBezTo>
                    <a:cubicBezTo>
                      <a:pt x="131" y="206"/>
                      <a:pt x="151" y="329"/>
                      <a:pt x="151" y="449"/>
                    </a:cubicBezTo>
                    <a:cubicBezTo>
                      <a:pt x="151" y="665"/>
                      <a:pt x="91" y="797"/>
                      <a:pt x="2" y="889"/>
                    </a:cubicBezTo>
                    <a:cubicBezTo>
                      <a:pt x="1" y="890"/>
                      <a:pt x="0" y="891"/>
                      <a:pt x="0" y="893"/>
                    </a:cubicBezTo>
                    <a:cubicBezTo>
                      <a:pt x="0" y="898"/>
                      <a:pt x="4" y="898"/>
                      <a:pt x="9" y="898"/>
                    </a:cubicBezTo>
                    <a:cubicBezTo>
                      <a:pt x="16" y="898"/>
                      <a:pt x="17" y="898"/>
                      <a:pt x="21" y="894"/>
                    </a:cubicBezTo>
                    <a:cubicBezTo>
                      <a:pt x="69" y="853"/>
                      <a:pt x="122" y="783"/>
                      <a:pt x="156" y="678"/>
                    </a:cubicBezTo>
                    <a:cubicBezTo>
                      <a:pt x="178" y="610"/>
                      <a:pt x="189" y="529"/>
                      <a:pt x="189" y="4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5" name="Freeform 558"/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6645275" y="3074988"/>
                <a:ext cx="196850" cy="139700"/>
              </a:xfrm>
              <a:custGeom>
                <a:avLst/>
                <a:gdLst>
                  <a:gd name="T0" fmla="*/ 274 w 336"/>
                  <a:gd name="T1" fmla="*/ 0 h 231"/>
                  <a:gd name="T2" fmla="*/ 274 w 336"/>
                  <a:gd name="T3" fmla="*/ 7 h 231"/>
                  <a:gd name="T4" fmla="*/ 296 w 336"/>
                  <a:gd name="T5" fmla="*/ 23 h 231"/>
                  <a:gd name="T6" fmla="*/ 288 w 336"/>
                  <a:gd name="T7" fmla="*/ 56 h 231"/>
                  <a:gd name="T8" fmla="*/ 243 w 336"/>
                  <a:gd name="T9" fmla="*/ 166 h 231"/>
                  <a:gd name="T10" fmla="*/ 201 w 336"/>
                  <a:gd name="T11" fmla="*/ 55 h 231"/>
                  <a:gd name="T12" fmla="*/ 193 w 336"/>
                  <a:gd name="T13" fmla="*/ 25 h 231"/>
                  <a:gd name="T14" fmla="*/ 222 w 336"/>
                  <a:gd name="T15" fmla="*/ 7 h 231"/>
                  <a:gd name="T16" fmla="*/ 222 w 336"/>
                  <a:gd name="T17" fmla="*/ 0 h 231"/>
                  <a:gd name="T18" fmla="*/ 120 w 336"/>
                  <a:gd name="T19" fmla="*/ 0 h 231"/>
                  <a:gd name="T20" fmla="*/ 120 w 336"/>
                  <a:gd name="T21" fmla="*/ 7 h 231"/>
                  <a:gd name="T22" fmla="*/ 155 w 336"/>
                  <a:gd name="T23" fmla="*/ 42 h 231"/>
                  <a:gd name="T24" fmla="*/ 165 w 336"/>
                  <a:gd name="T25" fmla="*/ 70 h 231"/>
                  <a:gd name="T26" fmla="*/ 119 w 336"/>
                  <a:gd name="T27" fmla="*/ 169 h 231"/>
                  <a:gd name="T28" fmla="*/ 70 w 336"/>
                  <a:gd name="T29" fmla="*/ 39 h 231"/>
                  <a:gd name="T30" fmla="*/ 67 w 336"/>
                  <a:gd name="T31" fmla="*/ 24 h 231"/>
                  <a:gd name="T32" fmla="*/ 90 w 336"/>
                  <a:gd name="T33" fmla="*/ 7 h 231"/>
                  <a:gd name="T34" fmla="*/ 90 w 336"/>
                  <a:gd name="T35" fmla="*/ 0 h 231"/>
                  <a:gd name="T36" fmla="*/ 0 w 336"/>
                  <a:gd name="T37" fmla="*/ 0 h 231"/>
                  <a:gd name="T38" fmla="*/ 0 w 336"/>
                  <a:gd name="T39" fmla="*/ 7 h 231"/>
                  <a:gd name="T40" fmla="*/ 27 w 336"/>
                  <a:gd name="T41" fmla="*/ 39 h 231"/>
                  <a:gd name="T42" fmla="*/ 94 w 336"/>
                  <a:gd name="T43" fmla="*/ 209 h 231"/>
                  <a:gd name="T44" fmla="*/ 107 w 336"/>
                  <a:gd name="T45" fmla="*/ 231 h 231"/>
                  <a:gd name="T46" fmla="*/ 119 w 336"/>
                  <a:gd name="T47" fmla="*/ 212 h 231"/>
                  <a:gd name="T48" fmla="*/ 175 w 336"/>
                  <a:gd name="T49" fmla="*/ 92 h 231"/>
                  <a:gd name="T50" fmla="*/ 221 w 336"/>
                  <a:gd name="T51" fmla="*/ 210 h 231"/>
                  <a:gd name="T52" fmla="*/ 233 w 336"/>
                  <a:gd name="T53" fmla="*/ 231 h 231"/>
                  <a:gd name="T54" fmla="*/ 247 w 336"/>
                  <a:gd name="T55" fmla="*/ 207 h 231"/>
                  <a:gd name="T56" fmla="*/ 315 w 336"/>
                  <a:gd name="T57" fmla="*/ 34 h 231"/>
                  <a:gd name="T58" fmla="*/ 336 w 336"/>
                  <a:gd name="T59" fmla="*/ 7 h 231"/>
                  <a:gd name="T60" fmla="*/ 336 w 336"/>
                  <a:gd name="T61" fmla="*/ 0 h 231"/>
                  <a:gd name="T62" fmla="*/ 274 w 336"/>
                  <a:gd name="T63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6" h="231">
                    <a:moveTo>
                      <a:pt x="274" y="0"/>
                    </a:moveTo>
                    <a:lnTo>
                      <a:pt x="274" y="7"/>
                    </a:lnTo>
                    <a:cubicBezTo>
                      <a:pt x="291" y="11"/>
                      <a:pt x="296" y="14"/>
                      <a:pt x="296" y="23"/>
                    </a:cubicBezTo>
                    <a:cubicBezTo>
                      <a:pt x="296" y="30"/>
                      <a:pt x="293" y="42"/>
                      <a:pt x="288" y="56"/>
                    </a:cubicBezTo>
                    <a:lnTo>
                      <a:pt x="243" y="166"/>
                    </a:lnTo>
                    <a:lnTo>
                      <a:pt x="201" y="55"/>
                    </a:lnTo>
                    <a:cubicBezTo>
                      <a:pt x="193" y="32"/>
                      <a:pt x="193" y="32"/>
                      <a:pt x="193" y="25"/>
                    </a:cubicBezTo>
                    <a:cubicBezTo>
                      <a:pt x="193" y="14"/>
                      <a:pt x="198" y="11"/>
                      <a:pt x="222" y="7"/>
                    </a:cubicBezTo>
                    <a:lnTo>
                      <a:pt x="222" y="0"/>
                    </a:lnTo>
                    <a:lnTo>
                      <a:pt x="120" y="0"/>
                    </a:lnTo>
                    <a:lnTo>
                      <a:pt x="120" y="7"/>
                    </a:lnTo>
                    <a:cubicBezTo>
                      <a:pt x="139" y="9"/>
                      <a:pt x="145" y="15"/>
                      <a:pt x="155" y="42"/>
                    </a:cubicBezTo>
                    <a:cubicBezTo>
                      <a:pt x="158" y="51"/>
                      <a:pt x="162" y="61"/>
                      <a:pt x="165" y="70"/>
                    </a:cubicBezTo>
                    <a:lnTo>
                      <a:pt x="119" y="169"/>
                    </a:lnTo>
                    <a:lnTo>
                      <a:pt x="70" y="39"/>
                    </a:lnTo>
                    <a:cubicBezTo>
                      <a:pt x="68" y="34"/>
                      <a:pt x="67" y="29"/>
                      <a:pt x="67" y="24"/>
                    </a:cubicBezTo>
                    <a:cubicBezTo>
                      <a:pt x="67" y="13"/>
                      <a:pt x="73" y="9"/>
                      <a:pt x="90" y="7"/>
                    </a:cubicBezTo>
                    <a:lnTo>
                      <a:pt x="90" y="0"/>
                    </a:lnTo>
                    <a:lnTo>
                      <a:pt x="0" y="0"/>
                    </a:lnTo>
                    <a:lnTo>
                      <a:pt x="0" y="7"/>
                    </a:lnTo>
                    <a:cubicBezTo>
                      <a:pt x="12" y="8"/>
                      <a:pt x="16" y="13"/>
                      <a:pt x="27" y="39"/>
                    </a:cubicBezTo>
                    <a:lnTo>
                      <a:pt x="94" y="209"/>
                    </a:lnTo>
                    <a:cubicBezTo>
                      <a:pt x="100" y="224"/>
                      <a:pt x="104" y="231"/>
                      <a:pt x="107" y="231"/>
                    </a:cubicBezTo>
                    <a:cubicBezTo>
                      <a:pt x="109" y="231"/>
                      <a:pt x="113" y="225"/>
                      <a:pt x="119" y="212"/>
                    </a:cubicBezTo>
                    <a:lnTo>
                      <a:pt x="175" y="92"/>
                    </a:lnTo>
                    <a:lnTo>
                      <a:pt x="221" y="210"/>
                    </a:lnTo>
                    <a:cubicBezTo>
                      <a:pt x="228" y="228"/>
                      <a:pt x="230" y="231"/>
                      <a:pt x="233" y="231"/>
                    </a:cubicBezTo>
                    <a:cubicBezTo>
                      <a:pt x="236" y="231"/>
                      <a:pt x="239" y="227"/>
                      <a:pt x="247" y="207"/>
                    </a:cubicBezTo>
                    <a:lnTo>
                      <a:pt x="315" y="34"/>
                    </a:lnTo>
                    <a:cubicBezTo>
                      <a:pt x="324" y="13"/>
                      <a:pt x="326" y="11"/>
                      <a:pt x="336" y="7"/>
                    </a:cubicBezTo>
                    <a:lnTo>
                      <a:pt x="336" y="0"/>
                    </a:lnTo>
                    <a:lnTo>
                      <a:pt x="274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6" name="Freeform 559"/>
              <p:cNvSpPr>
                <a:spLocks noEditPoint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6854825" y="3005138"/>
                <a:ext cx="69850" cy="206375"/>
              </a:xfrm>
              <a:custGeom>
                <a:avLst/>
                <a:gdLst>
                  <a:gd name="T0" fmla="*/ 79 w 118"/>
                  <a:gd name="T1" fmla="*/ 111 h 340"/>
                  <a:gd name="T2" fmla="*/ 2 w 118"/>
                  <a:gd name="T3" fmla="*/ 138 h 340"/>
                  <a:gd name="T4" fmla="*/ 2 w 118"/>
                  <a:gd name="T5" fmla="*/ 146 h 340"/>
                  <a:gd name="T6" fmla="*/ 5 w 118"/>
                  <a:gd name="T7" fmla="*/ 145 h 340"/>
                  <a:gd name="T8" fmla="*/ 22 w 118"/>
                  <a:gd name="T9" fmla="*/ 144 h 340"/>
                  <a:gd name="T10" fmla="*/ 39 w 118"/>
                  <a:gd name="T11" fmla="*/ 174 h 340"/>
                  <a:gd name="T12" fmla="*/ 39 w 118"/>
                  <a:gd name="T13" fmla="*/ 289 h 340"/>
                  <a:gd name="T14" fmla="*/ 0 w 118"/>
                  <a:gd name="T15" fmla="*/ 333 h 340"/>
                  <a:gd name="T16" fmla="*/ 0 w 118"/>
                  <a:gd name="T17" fmla="*/ 340 h 340"/>
                  <a:gd name="T18" fmla="*/ 118 w 118"/>
                  <a:gd name="T19" fmla="*/ 340 h 340"/>
                  <a:gd name="T20" fmla="*/ 118 w 118"/>
                  <a:gd name="T21" fmla="*/ 333 h 340"/>
                  <a:gd name="T22" fmla="*/ 81 w 118"/>
                  <a:gd name="T23" fmla="*/ 289 h 340"/>
                  <a:gd name="T24" fmla="*/ 81 w 118"/>
                  <a:gd name="T25" fmla="*/ 112 h 340"/>
                  <a:gd name="T26" fmla="*/ 79 w 118"/>
                  <a:gd name="T27" fmla="*/ 111 h 340"/>
                  <a:gd name="T28" fmla="*/ 55 w 118"/>
                  <a:gd name="T29" fmla="*/ 0 h 340"/>
                  <a:gd name="T30" fmla="*/ 30 w 118"/>
                  <a:gd name="T31" fmla="*/ 25 h 340"/>
                  <a:gd name="T32" fmla="*/ 55 w 118"/>
                  <a:gd name="T33" fmla="*/ 51 h 340"/>
                  <a:gd name="T34" fmla="*/ 81 w 118"/>
                  <a:gd name="T35" fmla="*/ 25 h 340"/>
                  <a:gd name="T36" fmla="*/ 55 w 118"/>
                  <a:gd name="T37" fmla="*/ 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0">
                    <a:moveTo>
                      <a:pt x="79" y="111"/>
                    </a:moveTo>
                    <a:lnTo>
                      <a:pt x="2" y="138"/>
                    </a:lnTo>
                    <a:lnTo>
                      <a:pt x="2" y="146"/>
                    </a:lnTo>
                    <a:lnTo>
                      <a:pt x="5" y="145"/>
                    </a:lnTo>
                    <a:cubicBezTo>
                      <a:pt x="11" y="144"/>
                      <a:pt x="18" y="144"/>
                      <a:pt x="22" y="144"/>
                    </a:cubicBezTo>
                    <a:cubicBezTo>
                      <a:pt x="34" y="144"/>
                      <a:pt x="39" y="152"/>
                      <a:pt x="39" y="174"/>
                    </a:cubicBezTo>
                    <a:lnTo>
                      <a:pt x="39" y="289"/>
                    </a:lnTo>
                    <a:cubicBezTo>
                      <a:pt x="39" y="325"/>
                      <a:pt x="34" y="331"/>
                      <a:pt x="0" y="333"/>
                    </a:cubicBezTo>
                    <a:lnTo>
                      <a:pt x="0" y="340"/>
                    </a:lnTo>
                    <a:lnTo>
                      <a:pt x="118" y="340"/>
                    </a:lnTo>
                    <a:lnTo>
                      <a:pt x="118" y="333"/>
                    </a:lnTo>
                    <a:cubicBezTo>
                      <a:pt x="85" y="330"/>
                      <a:pt x="81" y="325"/>
                      <a:pt x="81" y="289"/>
                    </a:cubicBezTo>
                    <a:lnTo>
                      <a:pt x="81" y="112"/>
                    </a:lnTo>
                    <a:lnTo>
                      <a:pt x="79" y="111"/>
                    </a:lnTo>
                    <a:close/>
                    <a:moveTo>
                      <a:pt x="55" y="0"/>
                    </a:moveTo>
                    <a:cubicBezTo>
                      <a:pt x="42" y="0"/>
                      <a:pt x="30" y="11"/>
                      <a:pt x="30" y="25"/>
                    </a:cubicBezTo>
                    <a:cubicBezTo>
                      <a:pt x="30" y="39"/>
                      <a:pt x="41" y="51"/>
                      <a:pt x="55" y="51"/>
                    </a:cubicBezTo>
                    <a:cubicBezTo>
                      <a:pt x="70" y="51"/>
                      <a:pt x="81" y="40"/>
                      <a:pt x="81" y="25"/>
                    </a:cubicBezTo>
                    <a:cubicBezTo>
                      <a:pt x="81" y="11"/>
                      <a:pt x="70" y="0"/>
                      <a:pt x="55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7" name="Freeform 560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6935788" y="3036888"/>
                <a:ext cx="77788" cy="176213"/>
              </a:xfrm>
              <a:custGeom>
                <a:avLst/>
                <a:gdLst>
                  <a:gd name="T0" fmla="*/ 120 w 132"/>
                  <a:gd name="T1" fmla="*/ 64 h 293"/>
                  <a:gd name="T2" fmla="*/ 70 w 132"/>
                  <a:gd name="T3" fmla="*/ 64 h 293"/>
                  <a:gd name="T4" fmla="*/ 70 w 132"/>
                  <a:gd name="T5" fmla="*/ 6 h 293"/>
                  <a:gd name="T6" fmla="*/ 66 w 132"/>
                  <a:gd name="T7" fmla="*/ 0 h 293"/>
                  <a:gd name="T8" fmla="*/ 56 w 132"/>
                  <a:gd name="T9" fmla="*/ 14 h 293"/>
                  <a:gd name="T10" fmla="*/ 8 w 132"/>
                  <a:gd name="T11" fmla="*/ 67 h 293"/>
                  <a:gd name="T12" fmla="*/ 0 w 132"/>
                  <a:gd name="T13" fmla="*/ 76 h 293"/>
                  <a:gd name="T14" fmla="*/ 2 w 132"/>
                  <a:gd name="T15" fmla="*/ 80 h 293"/>
                  <a:gd name="T16" fmla="*/ 28 w 132"/>
                  <a:gd name="T17" fmla="*/ 80 h 293"/>
                  <a:gd name="T18" fmla="*/ 28 w 132"/>
                  <a:gd name="T19" fmla="*/ 230 h 293"/>
                  <a:gd name="T20" fmla="*/ 72 w 132"/>
                  <a:gd name="T21" fmla="*/ 293 h 293"/>
                  <a:gd name="T22" fmla="*/ 132 w 132"/>
                  <a:gd name="T23" fmla="*/ 255 h 293"/>
                  <a:gd name="T24" fmla="*/ 126 w 132"/>
                  <a:gd name="T25" fmla="*/ 250 h 293"/>
                  <a:gd name="T26" fmla="*/ 96 w 132"/>
                  <a:gd name="T27" fmla="*/ 267 h 293"/>
                  <a:gd name="T28" fmla="*/ 70 w 132"/>
                  <a:gd name="T29" fmla="*/ 222 h 293"/>
                  <a:gd name="T30" fmla="*/ 70 w 132"/>
                  <a:gd name="T31" fmla="*/ 80 h 293"/>
                  <a:gd name="T32" fmla="*/ 120 w 132"/>
                  <a:gd name="T33" fmla="*/ 80 h 293"/>
                  <a:gd name="T34" fmla="*/ 120 w 132"/>
                  <a:gd name="T35" fmla="*/ 64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293">
                    <a:moveTo>
                      <a:pt x="120" y="64"/>
                    </a:moveTo>
                    <a:lnTo>
                      <a:pt x="70" y="64"/>
                    </a:lnTo>
                    <a:lnTo>
                      <a:pt x="70" y="6"/>
                    </a:lnTo>
                    <a:cubicBezTo>
                      <a:pt x="70" y="1"/>
                      <a:pt x="69" y="0"/>
                      <a:pt x="66" y="0"/>
                    </a:cubicBezTo>
                    <a:cubicBezTo>
                      <a:pt x="63" y="4"/>
                      <a:pt x="60" y="9"/>
                      <a:pt x="56" y="14"/>
                    </a:cubicBezTo>
                    <a:cubicBezTo>
                      <a:pt x="37" y="41"/>
                      <a:pt x="16" y="65"/>
                      <a:pt x="8" y="67"/>
                    </a:cubicBezTo>
                    <a:cubicBezTo>
                      <a:pt x="2" y="70"/>
                      <a:pt x="0" y="74"/>
                      <a:pt x="0" y="76"/>
                    </a:cubicBezTo>
                    <a:cubicBezTo>
                      <a:pt x="0" y="78"/>
                      <a:pt x="0" y="79"/>
                      <a:pt x="2" y="80"/>
                    </a:cubicBezTo>
                    <a:lnTo>
                      <a:pt x="28" y="80"/>
                    </a:lnTo>
                    <a:lnTo>
                      <a:pt x="28" y="230"/>
                    </a:lnTo>
                    <a:cubicBezTo>
                      <a:pt x="28" y="272"/>
                      <a:pt x="43" y="293"/>
                      <a:pt x="72" y="293"/>
                    </a:cubicBezTo>
                    <a:cubicBezTo>
                      <a:pt x="97" y="293"/>
                      <a:pt x="116" y="281"/>
                      <a:pt x="132" y="255"/>
                    </a:cubicBezTo>
                    <a:lnTo>
                      <a:pt x="126" y="250"/>
                    </a:lnTo>
                    <a:cubicBezTo>
                      <a:pt x="115" y="262"/>
                      <a:pt x="107" y="267"/>
                      <a:pt x="96" y="267"/>
                    </a:cubicBezTo>
                    <a:cubicBezTo>
                      <a:pt x="77" y="267"/>
                      <a:pt x="70" y="254"/>
                      <a:pt x="70" y="222"/>
                    </a:cubicBezTo>
                    <a:lnTo>
                      <a:pt x="70" y="80"/>
                    </a:lnTo>
                    <a:lnTo>
                      <a:pt x="120" y="80"/>
                    </a:lnTo>
                    <a:lnTo>
                      <a:pt x="120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8" name="Freeform 561"/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7015163" y="3005138"/>
                <a:ext cx="139700" cy="206375"/>
              </a:xfrm>
              <a:custGeom>
                <a:avLst/>
                <a:gdLst>
                  <a:gd name="T0" fmla="*/ 74 w 238"/>
                  <a:gd name="T1" fmla="*/ 169 h 340"/>
                  <a:gd name="T2" fmla="*/ 129 w 238"/>
                  <a:gd name="T3" fmla="*/ 138 h 340"/>
                  <a:gd name="T4" fmla="*/ 167 w 238"/>
                  <a:gd name="T5" fmla="*/ 191 h 340"/>
                  <a:gd name="T6" fmla="*/ 167 w 238"/>
                  <a:gd name="T7" fmla="*/ 289 h 340"/>
                  <a:gd name="T8" fmla="*/ 133 w 238"/>
                  <a:gd name="T9" fmla="*/ 333 h 340"/>
                  <a:gd name="T10" fmla="*/ 133 w 238"/>
                  <a:gd name="T11" fmla="*/ 340 h 340"/>
                  <a:gd name="T12" fmla="*/ 238 w 238"/>
                  <a:gd name="T13" fmla="*/ 340 h 340"/>
                  <a:gd name="T14" fmla="*/ 238 w 238"/>
                  <a:gd name="T15" fmla="*/ 333 h 340"/>
                  <a:gd name="T16" fmla="*/ 208 w 238"/>
                  <a:gd name="T17" fmla="*/ 289 h 340"/>
                  <a:gd name="T18" fmla="*/ 208 w 238"/>
                  <a:gd name="T19" fmla="*/ 190 h 340"/>
                  <a:gd name="T20" fmla="*/ 147 w 238"/>
                  <a:gd name="T21" fmla="*/ 111 h 340"/>
                  <a:gd name="T22" fmla="*/ 74 w 238"/>
                  <a:gd name="T23" fmla="*/ 153 h 340"/>
                  <a:gd name="T24" fmla="*/ 74 w 238"/>
                  <a:gd name="T25" fmla="*/ 1 h 340"/>
                  <a:gd name="T26" fmla="*/ 71 w 238"/>
                  <a:gd name="T27" fmla="*/ 0 h 340"/>
                  <a:gd name="T28" fmla="*/ 14 w 238"/>
                  <a:gd name="T29" fmla="*/ 18 h 340"/>
                  <a:gd name="T30" fmla="*/ 1 w 238"/>
                  <a:gd name="T31" fmla="*/ 22 h 340"/>
                  <a:gd name="T32" fmla="*/ 1 w 238"/>
                  <a:gd name="T33" fmla="*/ 30 h 340"/>
                  <a:gd name="T34" fmla="*/ 6 w 238"/>
                  <a:gd name="T35" fmla="*/ 29 h 340"/>
                  <a:gd name="T36" fmla="*/ 32 w 238"/>
                  <a:gd name="T37" fmla="*/ 55 h 340"/>
                  <a:gd name="T38" fmla="*/ 32 w 238"/>
                  <a:gd name="T39" fmla="*/ 289 h 340"/>
                  <a:gd name="T40" fmla="*/ 0 w 238"/>
                  <a:gd name="T41" fmla="*/ 333 h 340"/>
                  <a:gd name="T42" fmla="*/ 0 w 238"/>
                  <a:gd name="T43" fmla="*/ 340 h 340"/>
                  <a:gd name="T44" fmla="*/ 108 w 238"/>
                  <a:gd name="T45" fmla="*/ 340 h 340"/>
                  <a:gd name="T46" fmla="*/ 108 w 238"/>
                  <a:gd name="T47" fmla="*/ 333 h 340"/>
                  <a:gd name="T48" fmla="*/ 74 w 238"/>
                  <a:gd name="T49" fmla="*/ 289 h 340"/>
                  <a:gd name="T50" fmla="*/ 74 w 238"/>
                  <a:gd name="T51" fmla="*/ 169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" h="340">
                    <a:moveTo>
                      <a:pt x="74" y="169"/>
                    </a:moveTo>
                    <a:cubicBezTo>
                      <a:pt x="95" y="146"/>
                      <a:pt x="110" y="138"/>
                      <a:pt x="129" y="138"/>
                    </a:cubicBezTo>
                    <a:cubicBezTo>
                      <a:pt x="154" y="138"/>
                      <a:pt x="167" y="156"/>
                      <a:pt x="167" y="191"/>
                    </a:cubicBezTo>
                    <a:lnTo>
                      <a:pt x="167" y="289"/>
                    </a:lnTo>
                    <a:cubicBezTo>
                      <a:pt x="167" y="323"/>
                      <a:pt x="162" y="330"/>
                      <a:pt x="133" y="333"/>
                    </a:cubicBezTo>
                    <a:lnTo>
                      <a:pt x="133" y="340"/>
                    </a:lnTo>
                    <a:lnTo>
                      <a:pt x="238" y="340"/>
                    </a:lnTo>
                    <a:lnTo>
                      <a:pt x="238" y="333"/>
                    </a:lnTo>
                    <a:cubicBezTo>
                      <a:pt x="211" y="328"/>
                      <a:pt x="208" y="324"/>
                      <a:pt x="208" y="289"/>
                    </a:cubicBezTo>
                    <a:lnTo>
                      <a:pt x="208" y="190"/>
                    </a:lnTo>
                    <a:cubicBezTo>
                      <a:pt x="208" y="138"/>
                      <a:pt x="187" y="111"/>
                      <a:pt x="147" y="111"/>
                    </a:cubicBezTo>
                    <a:cubicBezTo>
                      <a:pt x="118" y="111"/>
                      <a:pt x="97" y="123"/>
                      <a:pt x="74" y="153"/>
                    </a:cubicBezTo>
                    <a:lnTo>
                      <a:pt x="74" y="1"/>
                    </a:lnTo>
                    <a:lnTo>
                      <a:pt x="71" y="0"/>
                    </a:lnTo>
                    <a:cubicBezTo>
                      <a:pt x="54" y="6"/>
                      <a:pt x="42" y="10"/>
                      <a:pt x="14" y="18"/>
                    </a:cubicBezTo>
                    <a:lnTo>
                      <a:pt x="1" y="22"/>
                    </a:lnTo>
                    <a:lnTo>
                      <a:pt x="1" y="30"/>
                    </a:lnTo>
                    <a:cubicBezTo>
                      <a:pt x="2" y="29"/>
                      <a:pt x="4" y="29"/>
                      <a:pt x="6" y="29"/>
                    </a:cubicBezTo>
                    <a:cubicBezTo>
                      <a:pt x="28" y="29"/>
                      <a:pt x="32" y="33"/>
                      <a:pt x="32" y="55"/>
                    </a:cubicBezTo>
                    <a:lnTo>
                      <a:pt x="32" y="289"/>
                    </a:lnTo>
                    <a:cubicBezTo>
                      <a:pt x="32" y="324"/>
                      <a:pt x="29" y="329"/>
                      <a:pt x="0" y="333"/>
                    </a:cubicBezTo>
                    <a:lnTo>
                      <a:pt x="0" y="340"/>
                    </a:lnTo>
                    <a:lnTo>
                      <a:pt x="108" y="340"/>
                    </a:lnTo>
                    <a:lnTo>
                      <a:pt x="108" y="333"/>
                    </a:lnTo>
                    <a:cubicBezTo>
                      <a:pt x="79" y="330"/>
                      <a:pt x="74" y="324"/>
                      <a:pt x="74" y="289"/>
                    </a:cubicBezTo>
                    <a:lnTo>
                      <a:pt x="74" y="16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9" name="Freeform 562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7234238" y="3005138"/>
                <a:ext cx="139700" cy="206375"/>
              </a:xfrm>
              <a:custGeom>
                <a:avLst/>
                <a:gdLst>
                  <a:gd name="T0" fmla="*/ 73 w 238"/>
                  <a:gd name="T1" fmla="*/ 169 h 340"/>
                  <a:gd name="T2" fmla="*/ 129 w 238"/>
                  <a:gd name="T3" fmla="*/ 138 h 340"/>
                  <a:gd name="T4" fmla="*/ 166 w 238"/>
                  <a:gd name="T5" fmla="*/ 191 h 340"/>
                  <a:gd name="T6" fmla="*/ 166 w 238"/>
                  <a:gd name="T7" fmla="*/ 289 h 340"/>
                  <a:gd name="T8" fmla="*/ 132 w 238"/>
                  <a:gd name="T9" fmla="*/ 333 h 340"/>
                  <a:gd name="T10" fmla="*/ 132 w 238"/>
                  <a:gd name="T11" fmla="*/ 340 h 340"/>
                  <a:gd name="T12" fmla="*/ 238 w 238"/>
                  <a:gd name="T13" fmla="*/ 340 h 340"/>
                  <a:gd name="T14" fmla="*/ 238 w 238"/>
                  <a:gd name="T15" fmla="*/ 333 h 340"/>
                  <a:gd name="T16" fmla="*/ 208 w 238"/>
                  <a:gd name="T17" fmla="*/ 289 h 340"/>
                  <a:gd name="T18" fmla="*/ 208 w 238"/>
                  <a:gd name="T19" fmla="*/ 190 h 340"/>
                  <a:gd name="T20" fmla="*/ 147 w 238"/>
                  <a:gd name="T21" fmla="*/ 111 h 340"/>
                  <a:gd name="T22" fmla="*/ 73 w 238"/>
                  <a:gd name="T23" fmla="*/ 153 h 340"/>
                  <a:gd name="T24" fmla="*/ 73 w 238"/>
                  <a:gd name="T25" fmla="*/ 1 h 340"/>
                  <a:gd name="T26" fmla="*/ 71 w 238"/>
                  <a:gd name="T27" fmla="*/ 0 h 340"/>
                  <a:gd name="T28" fmla="*/ 14 w 238"/>
                  <a:gd name="T29" fmla="*/ 18 h 340"/>
                  <a:gd name="T30" fmla="*/ 0 w 238"/>
                  <a:gd name="T31" fmla="*/ 22 h 340"/>
                  <a:gd name="T32" fmla="*/ 0 w 238"/>
                  <a:gd name="T33" fmla="*/ 30 h 340"/>
                  <a:gd name="T34" fmla="*/ 6 w 238"/>
                  <a:gd name="T35" fmla="*/ 29 h 340"/>
                  <a:gd name="T36" fmla="*/ 32 w 238"/>
                  <a:gd name="T37" fmla="*/ 55 h 340"/>
                  <a:gd name="T38" fmla="*/ 32 w 238"/>
                  <a:gd name="T39" fmla="*/ 289 h 340"/>
                  <a:gd name="T40" fmla="*/ 0 w 238"/>
                  <a:gd name="T41" fmla="*/ 333 h 340"/>
                  <a:gd name="T42" fmla="*/ 0 w 238"/>
                  <a:gd name="T43" fmla="*/ 340 h 340"/>
                  <a:gd name="T44" fmla="*/ 107 w 238"/>
                  <a:gd name="T45" fmla="*/ 340 h 340"/>
                  <a:gd name="T46" fmla="*/ 107 w 238"/>
                  <a:gd name="T47" fmla="*/ 333 h 340"/>
                  <a:gd name="T48" fmla="*/ 73 w 238"/>
                  <a:gd name="T49" fmla="*/ 289 h 340"/>
                  <a:gd name="T50" fmla="*/ 73 w 238"/>
                  <a:gd name="T51" fmla="*/ 169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" h="340">
                    <a:moveTo>
                      <a:pt x="73" y="169"/>
                    </a:moveTo>
                    <a:cubicBezTo>
                      <a:pt x="94" y="146"/>
                      <a:pt x="109" y="138"/>
                      <a:pt x="129" y="138"/>
                    </a:cubicBezTo>
                    <a:cubicBezTo>
                      <a:pt x="154" y="138"/>
                      <a:pt x="166" y="156"/>
                      <a:pt x="166" y="191"/>
                    </a:cubicBezTo>
                    <a:lnTo>
                      <a:pt x="166" y="289"/>
                    </a:lnTo>
                    <a:cubicBezTo>
                      <a:pt x="166" y="323"/>
                      <a:pt x="161" y="330"/>
                      <a:pt x="132" y="333"/>
                    </a:cubicBezTo>
                    <a:lnTo>
                      <a:pt x="132" y="340"/>
                    </a:lnTo>
                    <a:lnTo>
                      <a:pt x="238" y="340"/>
                    </a:lnTo>
                    <a:lnTo>
                      <a:pt x="238" y="333"/>
                    </a:lnTo>
                    <a:cubicBezTo>
                      <a:pt x="211" y="328"/>
                      <a:pt x="208" y="324"/>
                      <a:pt x="208" y="289"/>
                    </a:cubicBezTo>
                    <a:lnTo>
                      <a:pt x="208" y="190"/>
                    </a:lnTo>
                    <a:cubicBezTo>
                      <a:pt x="208" y="138"/>
                      <a:pt x="187" y="111"/>
                      <a:pt x="147" y="111"/>
                    </a:cubicBezTo>
                    <a:cubicBezTo>
                      <a:pt x="117" y="111"/>
                      <a:pt x="96" y="123"/>
                      <a:pt x="73" y="153"/>
                    </a:cubicBezTo>
                    <a:lnTo>
                      <a:pt x="73" y="1"/>
                    </a:lnTo>
                    <a:lnTo>
                      <a:pt x="71" y="0"/>
                    </a:lnTo>
                    <a:cubicBezTo>
                      <a:pt x="54" y="6"/>
                      <a:pt x="41" y="10"/>
                      <a:pt x="14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2" y="29"/>
                      <a:pt x="4" y="29"/>
                      <a:pt x="6" y="29"/>
                    </a:cubicBezTo>
                    <a:cubicBezTo>
                      <a:pt x="28" y="29"/>
                      <a:pt x="32" y="33"/>
                      <a:pt x="32" y="55"/>
                    </a:cubicBezTo>
                    <a:lnTo>
                      <a:pt x="32" y="289"/>
                    </a:lnTo>
                    <a:cubicBezTo>
                      <a:pt x="32" y="324"/>
                      <a:pt x="29" y="329"/>
                      <a:pt x="0" y="333"/>
                    </a:cubicBezTo>
                    <a:lnTo>
                      <a:pt x="0" y="340"/>
                    </a:lnTo>
                    <a:lnTo>
                      <a:pt x="107" y="340"/>
                    </a:lnTo>
                    <a:lnTo>
                      <a:pt x="107" y="333"/>
                    </a:lnTo>
                    <a:cubicBezTo>
                      <a:pt x="78" y="330"/>
                      <a:pt x="73" y="324"/>
                      <a:pt x="73" y="289"/>
                    </a:cubicBezTo>
                    <a:lnTo>
                      <a:pt x="73" y="16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0" name="Freeform 563"/>
              <p:cNvSpPr>
                <a:spLocks noEditPoints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7381875" y="3005138"/>
                <a:ext cx="69850" cy="206375"/>
              </a:xfrm>
              <a:custGeom>
                <a:avLst/>
                <a:gdLst>
                  <a:gd name="T0" fmla="*/ 79 w 118"/>
                  <a:gd name="T1" fmla="*/ 111 h 340"/>
                  <a:gd name="T2" fmla="*/ 2 w 118"/>
                  <a:gd name="T3" fmla="*/ 138 h 340"/>
                  <a:gd name="T4" fmla="*/ 2 w 118"/>
                  <a:gd name="T5" fmla="*/ 146 h 340"/>
                  <a:gd name="T6" fmla="*/ 6 w 118"/>
                  <a:gd name="T7" fmla="*/ 145 h 340"/>
                  <a:gd name="T8" fmla="*/ 23 w 118"/>
                  <a:gd name="T9" fmla="*/ 144 h 340"/>
                  <a:gd name="T10" fmla="*/ 40 w 118"/>
                  <a:gd name="T11" fmla="*/ 174 h 340"/>
                  <a:gd name="T12" fmla="*/ 40 w 118"/>
                  <a:gd name="T13" fmla="*/ 289 h 340"/>
                  <a:gd name="T14" fmla="*/ 0 w 118"/>
                  <a:gd name="T15" fmla="*/ 333 h 340"/>
                  <a:gd name="T16" fmla="*/ 0 w 118"/>
                  <a:gd name="T17" fmla="*/ 340 h 340"/>
                  <a:gd name="T18" fmla="*/ 118 w 118"/>
                  <a:gd name="T19" fmla="*/ 340 h 340"/>
                  <a:gd name="T20" fmla="*/ 118 w 118"/>
                  <a:gd name="T21" fmla="*/ 333 h 340"/>
                  <a:gd name="T22" fmla="*/ 81 w 118"/>
                  <a:gd name="T23" fmla="*/ 289 h 340"/>
                  <a:gd name="T24" fmla="*/ 81 w 118"/>
                  <a:gd name="T25" fmla="*/ 112 h 340"/>
                  <a:gd name="T26" fmla="*/ 79 w 118"/>
                  <a:gd name="T27" fmla="*/ 111 h 340"/>
                  <a:gd name="T28" fmla="*/ 56 w 118"/>
                  <a:gd name="T29" fmla="*/ 0 h 340"/>
                  <a:gd name="T30" fmla="*/ 31 w 118"/>
                  <a:gd name="T31" fmla="*/ 25 h 340"/>
                  <a:gd name="T32" fmla="*/ 56 w 118"/>
                  <a:gd name="T33" fmla="*/ 51 h 340"/>
                  <a:gd name="T34" fmla="*/ 82 w 118"/>
                  <a:gd name="T35" fmla="*/ 25 h 340"/>
                  <a:gd name="T36" fmla="*/ 56 w 118"/>
                  <a:gd name="T37" fmla="*/ 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0">
                    <a:moveTo>
                      <a:pt x="79" y="111"/>
                    </a:moveTo>
                    <a:lnTo>
                      <a:pt x="2" y="138"/>
                    </a:lnTo>
                    <a:lnTo>
                      <a:pt x="2" y="146"/>
                    </a:lnTo>
                    <a:lnTo>
                      <a:pt x="6" y="145"/>
                    </a:lnTo>
                    <a:cubicBezTo>
                      <a:pt x="12" y="144"/>
                      <a:pt x="19" y="144"/>
                      <a:pt x="23" y="144"/>
                    </a:cubicBezTo>
                    <a:cubicBezTo>
                      <a:pt x="35" y="144"/>
                      <a:pt x="40" y="152"/>
                      <a:pt x="40" y="174"/>
                    </a:cubicBezTo>
                    <a:lnTo>
                      <a:pt x="40" y="289"/>
                    </a:lnTo>
                    <a:cubicBezTo>
                      <a:pt x="40" y="325"/>
                      <a:pt x="35" y="331"/>
                      <a:pt x="0" y="333"/>
                    </a:cubicBezTo>
                    <a:lnTo>
                      <a:pt x="0" y="340"/>
                    </a:lnTo>
                    <a:lnTo>
                      <a:pt x="118" y="340"/>
                    </a:lnTo>
                    <a:lnTo>
                      <a:pt x="118" y="333"/>
                    </a:lnTo>
                    <a:cubicBezTo>
                      <a:pt x="85" y="330"/>
                      <a:pt x="81" y="325"/>
                      <a:pt x="81" y="289"/>
                    </a:cubicBezTo>
                    <a:lnTo>
                      <a:pt x="81" y="112"/>
                    </a:lnTo>
                    <a:lnTo>
                      <a:pt x="79" y="111"/>
                    </a:lnTo>
                    <a:close/>
                    <a:moveTo>
                      <a:pt x="56" y="0"/>
                    </a:moveTo>
                    <a:cubicBezTo>
                      <a:pt x="43" y="0"/>
                      <a:pt x="31" y="11"/>
                      <a:pt x="31" y="25"/>
                    </a:cubicBezTo>
                    <a:cubicBezTo>
                      <a:pt x="31" y="39"/>
                      <a:pt x="42" y="51"/>
                      <a:pt x="56" y="51"/>
                    </a:cubicBezTo>
                    <a:cubicBezTo>
                      <a:pt x="71" y="51"/>
                      <a:pt x="82" y="40"/>
                      <a:pt x="82" y="25"/>
                    </a:cubicBezTo>
                    <a:cubicBezTo>
                      <a:pt x="82" y="11"/>
                      <a:pt x="71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1" name="Freeform 564"/>
              <p:cNvSpPr>
                <a:spLocks noEditPoints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7466013" y="3073401"/>
                <a:ext cx="130175" cy="203200"/>
              </a:xfrm>
              <a:custGeom>
                <a:avLst/>
                <a:gdLst>
                  <a:gd name="T0" fmla="*/ 221 w 221"/>
                  <a:gd name="T1" fmla="*/ 36 h 338"/>
                  <a:gd name="T2" fmla="*/ 221 w 221"/>
                  <a:gd name="T3" fmla="*/ 16 h 338"/>
                  <a:gd name="T4" fmla="*/ 183 w 221"/>
                  <a:gd name="T5" fmla="*/ 16 h 338"/>
                  <a:gd name="T6" fmla="*/ 155 w 221"/>
                  <a:gd name="T7" fmla="*/ 11 h 338"/>
                  <a:gd name="T8" fmla="*/ 144 w 221"/>
                  <a:gd name="T9" fmla="*/ 7 h 338"/>
                  <a:gd name="T10" fmla="*/ 104 w 221"/>
                  <a:gd name="T11" fmla="*/ 0 h 338"/>
                  <a:gd name="T12" fmla="*/ 21 w 221"/>
                  <a:gd name="T13" fmla="*/ 81 h 338"/>
                  <a:gd name="T14" fmla="*/ 67 w 221"/>
                  <a:gd name="T15" fmla="*/ 148 h 338"/>
                  <a:gd name="T16" fmla="*/ 46 w 221"/>
                  <a:gd name="T17" fmla="*/ 168 h 338"/>
                  <a:gd name="T18" fmla="*/ 23 w 221"/>
                  <a:gd name="T19" fmla="*/ 202 h 338"/>
                  <a:gd name="T20" fmla="*/ 49 w 221"/>
                  <a:gd name="T21" fmla="*/ 229 h 338"/>
                  <a:gd name="T22" fmla="*/ 0 w 221"/>
                  <a:gd name="T23" fmla="*/ 290 h 338"/>
                  <a:gd name="T24" fmla="*/ 87 w 221"/>
                  <a:gd name="T25" fmla="*/ 338 h 338"/>
                  <a:gd name="T26" fmla="*/ 189 w 221"/>
                  <a:gd name="T27" fmla="*/ 304 h 338"/>
                  <a:gd name="T28" fmla="*/ 216 w 221"/>
                  <a:gd name="T29" fmla="*/ 254 h 338"/>
                  <a:gd name="T30" fmla="*/ 156 w 221"/>
                  <a:gd name="T31" fmla="*/ 200 h 338"/>
                  <a:gd name="T32" fmla="*/ 92 w 221"/>
                  <a:gd name="T33" fmla="*/ 197 h 338"/>
                  <a:gd name="T34" fmla="*/ 53 w 221"/>
                  <a:gd name="T35" fmla="*/ 184 h 338"/>
                  <a:gd name="T36" fmla="*/ 83 w 221"/>
                  <a:gd name="T37" fmla="*/ 153 h 338"/>
                  <a:gd name="T38" fmla="*/ 92 w 221"/>
                  <a:gd name="T39" fmla="*/ 153 h 338"/>
                  <a:gd name="T40" fmla="*/ 111 w 221"/>
                  <a:gd name="T41" fmla="*/ 155 h 338"/>
                  <a:gd name="T42" fmla="*/ 165 w 221"/>
                  <a:gd name="T43" fmla="*/ 134 h 338"/>
                  <a:gd name="T44" fmla="*/ 189 w 221"/>
                  <a:gd name="T45" fmla="*/ 78 h 338"/>
                  <a:gd name="T46" fmla="*/ 180 w 221"/>
                  <a:gd name="T47" fmla="*/ 36 h 338"/>
                  <a:gd name="T48" fmla="*/ 221 w 221"/>
                  <a:gd name="T49" fmla="*/ 36 h 338"/>
                  <a:gd name="T50" fmla="*/ 60 w 221"/>
                  <a:gd name="T51" fmla="*/ 230 h 338"/>
                  <a:gd name="T52" fmla="*/ 141 w 221"/>
                  <a:gd name="T53" fmla="*/ 237 h 338"/>
                  <a:gd name="T54" fmla="*/ 202 w 221"/>
                  <a:gd name="T55" fmla="*/ 261 h 338"/>
                  <a:gd name="T56" fmla="*/ 108 w 221"/>
                  <a:gd name="T57" fmla="*/ 310 h 338"/>
                  <a:gd name="T58" fmla="*/ 35 w 221"/>
                  <a:gd name="T59" fmla="*/ 273 h 338"/>
                  <a:gd name="T60" fmla="*/ 60 w 221"/>
                  <a:gd name="T61" fmla="*/ 230 h 338"/>
                  <a:gd name="T62" fmla="*/ 62 w 221"/>
                  <a:gd name="T63" fmla="*/ 61 h 338"/>
                  <a:gd name="T64" fmla="*/ 99 w 221"/>
                  <a:gd name="T65" fmla="*/ 14 h 338"/>
                  <a:gd name="T66" fmla="*/ 136 w 221"/>
                  <a:gd name="T67" fmla="*/ 37 h 338"/>
                  <a:gd name="T68" fmla="*/ 151 w 221"/>
                  <a:gd name="T69" fmla="*/ 97 h 338"/>
                  <a:gd name="T70" fmla="*/ 113 w 221"/>
                  <a:gd name="T71" fmla="*/ 143 h 338"/>
                  <a:gd name="T72" fmla="*/ 62 w 221"/>
                  <a:gd name="T73" fmla="*/ 62 h 338"/>
                  <a:gd name="T74" fmla="*/ 62 w 221"/>
                  <a:gd name="T75" fmla="*/ 61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1" h="338">
                    <a:moveTo>
                      <a:pt x="221" y="36"/>
                    </a:moveTo>
                    <a:lnTo>
                      <a:pt x="221" y="16"/>
                    </a:lnTo>
                    <a:lnTo>
                      <a:pt x="183" y="16"/>
                    </a:lnTo>
                    <a:cubicBezTo>
                      <a:pt x="173" y="16"/>
                      <a:pt x="165" y="15"/>
                      <a:pt x="155" y="11"/>
                    </a:cubicBezTo>
                    <a:lnTo>
                      <a:pt x="144" y="7"/>
                    </a:lnTo>
                    <a:cubicBezTo>
                      <a:pt x="131" y="2"/>
                      <a:pt x="117" y="0"/>
                      <a:pt x="104" y="0"/>
                    </a:cubicBezTo>
                    <a:cubicBezTo>
                      <a:pt x="58" y="0"/>
                      <a:pt x="21" y="36"/>
                      <a:pt x="21" y="81"/>
                    </a:cubicBezTo>
                    <a:cubicBezTo>
                      <a:pt x="21" y="113"/>
                      <a:pt x="34" y="132"/>
                      <a:pt x="67" y="148"/>
                    </a:cubicBezTo>
                    <a:cubicBezTo>
                      <a:pt x="58" y="157"/>
                      <a:pt x="49" y="165"/>
                      <a:pt x="46" y="168"/>
                    </a:cubicBezTo>
                    <a:cubicBezTo>
                      <a:pt x="29" y="182"/>
                      <a:pt x="23" y="192"/>
                      <a:pt x="23" y="202"/>
                    </a:cubicBezTo>
                    <a:cubicBezTo>
                      <a:pt x="23" y="213"/>
                      <a:pt x="29" y="219"/>
                      <a:pt x="49" y="229"/>
                    </a:cubicBezTo>
                    <a:cubicBezTo>
                      <a:pt x="14" y="255"/>
                      <a:pt x="0" y="271"/>
                      <a:pt x="0" y="290"/>
                    </a:cubicBezTo>
                    <a:cubicBezTo>
                      <a:pt x="0" y="316"/>
                      <a:pt x="39" y="338"/>
                      <a:pt x="87" y="338"/>
                    </a:cubicBezTo>
                    <a:cubicBezTo>
                      <a:pt x="124" y="338"/>
                      <a:pt x="163" y="325"/>
                      <a:pt x="189" y="304"/>
                    </a:cubicBezTo>
                    <a:cubicBezTo>
                      <a:pt x="208" y="289"/>
                      <a:pt x="216" y="273"/>
                      <a:pt x="216" y="254"/>
                    </a:cubicBezTo>
                    <a:cubicBezTo>
                      <a:pt x="216" y="223"/>
                      <a:pt x="193" y="202"/>
                      <a:pt x="156" y="200"/>
                    </a:cubicBezTo>
                    <a:lnTo>
                      <a:pt x="92" y="197"/>
                    </a:lnTo>
                    <a:cubicBezTo>
                      <a:pt x="65" y="196"/>
                      <a:pt x="53" y="192"/>
                      <a:pt x="53" y="184"/>
                    </a:cubicBezTo>
                    <a:cubicBezTo>
                      <a:pt x="53" y="174"/>
                      <a:pt x="69" y="156"/>
                      <a:pt x="83" y="153"/>
                    </a:cubicBezTo>
                    <a:cubicBezTo>
                      <a:pt x="87" y="153"/>
                      <a:pt x="91" y="153"/>
                      <a:pt x="92" y="153"/>
                    </a:cubicBezTo>
                    <a:cubicBezTo>
                      <a:pt x="102" y="155"/>
                      <a:pt x="108" y="155"/>
                      <a:pt x="111" y="155"/>
                    </a:cubicBezTo>
                    <a:cubicBezTo>
                      <a:pt x="130" y="155"/>
                      <a:pt x="150" y="148"/>
                      <a:pt x="165" y="134"/>
                    </a:cubicBezTo>
                    <a:cubicBezTo>
                      <a:pt x="182" y="120"/>
                      <a:pt x="189" y="103"/>
                      <a:pt x="189" y="78"/>
                    </a:cubicBezTo>
                    <a:cubicBezTo>
                      <a:pt x="189" y="63"/>
                      <a:pt x="187" y="52"/>
                      <a:pt x="180" y="36"/>
                    </a:cubicBezTo>
                    <a:lnTo>
                      <a:pt x="221" y="36"/>
                    </a:lnTo>
                    <a:close/>
                    <a:moveTo>
                      <a:pt x="60" y="230"/>
                    </a:moveTo>
                    <a:cubicBezTo>
                      <a:pt x="76" y="234"/>
                      <a:pt x="116" y="237"/>
                      <a:pt x="141" y="237"/>
                    </a:cubicBezTo>
                    <a:cubicBezTo>
                      <a:pt x="186" y="237"/>
                      <a:pt x="202" y="243"/>
                      <a:pt x="202" y="261"/>
                    </a:cubicBezTo>
                    <a:cubicBezTo>
                      <a:pt x="202" y="290"/>
                      <a:pt x="165" y="310"/>
                      <a:pt x="108" y="310"/>
                    </a:cubicBezTo>
                    <a:cubicBezTo>
                      <a:pt x="64" y="310"/>
                      <a:pt x="35" y="295"/>
                      <a:pt x="35" y="273"/>
                    </a:cubicBezTo>
                    <a:cubicBezTo>
                      <a:pt x="35" y="262"/>
                      <a:pt x="39" y="255"/>
                      <a:pt x="60" y="230"/>
                    </a:cubicBezTo>
                    <a:close/>
                    <a:moveTo>
                      <a:pt x="62" y="61"/>
                    </a:moveTo>
                    <a:cubicBezTo>
                      <a:pt x="62" y="31"/>
                      <a:pt x="76" y="14"/>
                      <a:pt x="99" y="14"/>
                    </a:cubicBezTo>
                    <a:cubicBezTo>
                      <a:pt x="115" y="14"/>
                      <a:pt x="128" y="22"/>
                      <a:pt x="136" y="37"/>
                    </a:cubicBezTo>
                    <a:cubicBezTo>
                      <a:pt x="145" y="55"/>
                      <a:pt x="151" y="78"/>
                      <a:pt x="151" y="97"/>
                    </a:cubicBezTo>
                    <a:cubicBezTo>
                      <a:pt x="151" y="125"/>
                      <a:pt x="136" y="143"/>
                      <a:pt x="113" y="143"/>
                    </a:cubicBezTo>
                    <a:cubicBezTo>
                      <a:pt x="83" y="143"/>
                      <a:pt x="62" y="110"/>
                      <a:pt x="62" y="62"/>
                    </a:cubicBezTo>
                    <a:lnTo>
                      <a:pt x="62" y="6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2" name="Freeform 565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7607300" y="3005138"/>
                <a:ext cx="139700" cy="206375"/>
              </a:xfrm>
              <a:custGeom>
                <a:avLst/>
                <a:gdLst>
                  <a:gd name="T0" fmla="*/ 74 w 239"/>
                  <a:gd name="T1" fmla="*/ 169 h 340"/>
                  <a:gd name="T2" fmla="*/ 129 w 239"/>
                  <a:gd name="T3" fmla="*/ 138 h 340"/>
                  <a:gd name="T4" fmla="*/ 167 w 239"/>
                  <a:gd name="T5" fmla="*/ 191 h 340"/>
                  <a:gd name="T6" fmla="*/ 167 w 239"/>
                  <a:gd name="T7" fmla="*/ 289 h 340"/>
                  <a:gd name="T8" fmla="*/ 133 w 239"/>
                  <a:gd name="T9" fmla="*/ 333 h 340"/>
                  <a:gd name="T10" fmla="*/ 133 w 239"/>
                  <a:gd name="T11" fmla="*/ 340 h 340"/>
                  <a:gd name="T12" fmla="*/ 239 w 239"/>
                  <a:gd name="T13" fmla="*/ 340 h 340"/>
                  <a:gd name="T14" fmla="*/ 239 w 239"/>
                  <a:gd name="T15" fmla="*/ 333 h 340"/>
                  <a:gd name="T16" fmla="*/ 209 w 239"/>
                  <a:gd name="T17" fmla="*/ 289 h 340"/>
                  <a:gd name="T18" fmla="*/ 209 w 239"/>
                  <a:gd name="T19" fmla="*/ 190 h 340"/>
                  <a:gd name="T20" fmla="*/ 147 w 239"/>
                  <a:gd name="T21" fmla="*/ 111 h 340"/>
                  <a:gd name="T22" fmla="*/ 74 w 239"/>
                  <a:gd name="T23" fmla="*/ 153 h 340"/>
                  <a:gd name="T24" fmla="*/ 74 w 239"/>
                  <a:gd name="T25" fmla="*/ 1 h 340"/>
                  <a:gd name="T26" fmla="*/ 71 w 239"/>
                  <a:gd name="T27" fmla="*/ 0 h 340"/>
                  <a:gd name="T28" fmla="*/ 14 w 239"/>
                  <a:gd name="T29" fmla="*/ 18 h 340"/>
                  <a:gd name="T30" fmla="*/ 1 w 239"/>
                  <a:gd name="T31" fmla="*/ 22 h 340"/>
                  <a:gd name="T32" fmla="*/ 1 w 239"/>
                  <a:gd name="T33" fmla="*/ 30 h 340"/>
                  <a:gd name="T34" fmla="*/ 7 w 239"/>
                  <a:gd name="T35" fmla="*/ 29 h 340"/>
                  <a:gd name="T36" fmla="*/ 32 w 239"/>
                  <a:gd name="T37" fmla="*/ 55 h 340"/>
                  <a:gd name="T38" fmla="*/ 32 w 239"/>
                  <a:gd name="T39" fmla="*/ 289 h 340"/>
                  <a:gd name="T40" fmla="*/ 0 w 239"/>
                  <a:gd name="T41" fmla="*/ 333 h 340"/>
                  <a:gd name="T42" fmla="*/ 0 w 239"/>
                  <a:gd name="T43" fmla="*/ 340 h 340"/>
                  <a:gd name="T44" fmla="*/ 108 w 239"/>
                  <a:gd name="T45" fmla="*/ 340 h 340"/>
                  <a:gd name="T46" fmla="*/ 108 w 239"/>
                  <a:gd name="T47" fmla="*/ 333 h 340"/>
                  <a:gd name="T48" fmla="*/ 74 w 239"/>
                  <a:gd name="T49" fmla="*/ 289 h 340"/>
                  <a:gd name="T50" fmla="*/ 74 w 239"/>
                  <a:gd name="T51" fmla="*/ 169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9" h="340">
                    <a:moveTo>
                      <a:pt x="74" y="169"/>
                    </a:moveTo>
                    <a:cubicBezTo>
                      <a:pt x="95" y="146"/>
                      <a:pt x="110" y="138"/>
                      <a:pt x="129" y="138"/>
                    </a:cubicBezTo>
                    <a:cubicBezTo>
                      <a:pt x="154" y="138"/>
                      <a:pt x="167" y="156"/>
                      <a:pt x="167" y="191"/>
                    </a:cubicBezTo>
                    <a:lnTo>
                      <a:pt x="167" y="289"/>
                    </a:lnTo>
                    <a:cubicBezTo>
                      <a:pt x="167" y="323"/>
                      <a:pt x="162" y="330"/>
                      <a:pt x="133" y="333"/>
                    </a:cubicBezTo>
                    <a:lnTo>
                      <a:pt x="133" y="340"/>
                    </a:lnTo>
                    <a:lnTo>
                      <a:pt x="239" y="340"/>
                    </a:lnTo>
                    <a:lnTo>
                      <a:pt x="239" y="333"/>
                    </a:lnTo>
                    <a:cubicBezTo>
                      <a:pt x="212" y="328"/>
                      <a:pt x="209" y="324"/>
                      <a:pt x="209" y="289"/>
                    </a:cubicBezTo>
                    <a:lnTo>
                      <a:pt x="209" y="190"/>
                    </a:lnTo>
                    <a:cubicBezTo>
                      <a:pt x="209" y="138"/>
                      <a:pt x="188" y="111"/>
                      <a:pt x="147" y="111"/>
                    </a:cubicBezTo>
                    <a:cubicBezTo>
                      <a:pt x="118" y="111"/>
                      <a:pt x="97" y="123"/>
                      <a:pt x="74" y="153"/>
                    </a:cubicBezTo>
                    <a:lnTo>
                      <a:pt x="74" y="1"/>
                    </a:lnTo>
                    <a:lnTo>
                      <a:pt x="71" y="0"/>
                    </a:lnTo>
                    <a:cubicBezTo>
                      <a:pt x="55" y="6"/>
                      <a:pt x="42" y="10"/>
                      <a:pt x="14" y="18"/>
                    </a:cubicBezTo>
                    <a:lnTo>
                      <a:pt x="1" y="22"/>
                    </a:lnTo>
                    <a:lnTo>
                      <a:pt x="1" y="30"/>
                    </a:lnTo>
                    <a:cubicBezTo>
                      <a:pt x="3" y="29"/>
                      <a:pt x="4" y="29"/>
                      <a:pt x="7" y="29"/>
                    </a:cubicBezTo>
                    <a:cubicBezTo>
                      <a:pt x="28" y="29"/>
                      <a:pt x="32" y="33"/>
                      <a:pt x="32" y="55"/>
                    </a:cubicBezTo>
                    <a:lnTo>
                      <a:pt x="32" y="289"/>
                    </a:lnTo>
                    <a:cubicBezTo>
                      <a:pt x="32" y="324"/>
                      <a:pt x="29" y="329"/>
                      <a:pt x="0" y="333"/>
                    </a:cubicBezTo>
                    <a:lnTo>
                      <a:pt x="0" y="340"/>
                    </a:lnTo>
                    <a:lnTo>
                      <a:pt x="108" y="340"/>
                    </a:lnTo>
                    <a:lnTo>
                      <a:pt x="108" y="333"/>
                    </a:lnTo>
                    <a:cubicBezTo>
                      <a:pt x="79" y="330"/>
                      <a:pt x="74" y="324"/>
                      <a:pt x="74" y="289"/>
                    </a:cubicBezTo>
                    <a:lnTo>
                      <a:pt x="74" y="16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3" name="Freeform 566"/>
              <p:cNvSpPr>
                <a:spLocks noEditPoint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7824788" y="3073401"/>
                <a:ext cx="134938" cy="203200"/>
              </a:xfrm>
              <a:custGeom>
                <a:avLst/>
                <a:gdLst>
                  <a:gd name="T0" fmla="*/ 2 w 232"/>
                  <a:gd name="T1" fmla="*/ 33 h 338"/>
                  <a:gd name="T2" fmla="*/ 14 w 232"/>
                  <a:gd name="T3" fmla="*/ 33 h 338"/>
                  <a:gd name="T4" fmla="*/ 35 w 232"/>
                  <a:gd name="T5" fmla="*/ 61 h 338"/>
                  <a:gd name="T6" fmla="*/ 35 w 232"/>
                  <a:gd name="T7" fmla="*/ 295 h 338"/>
                  <a:gd name="T8" fmla="*/ 0 w 232"/>
                  <a:gd name="T9" fmla="*/ 329 h 338"/>
                  <a:gd name="T10" fmla="*/ 0 w 232"/>
                  <a:gd name="T11" fmla="*/ 338 h 338"/>
                  <a:gd name="T12" fmla="*/ 120 w 232"/>
                  <a:gd name="T13" fmla="*/ 338 h 338"/>
                  <a:gd name="T14" fmla="*/ 120 w 232"/>
                  <a:gd name="T15" fmla="*/ 329 h 338"/>
                  <a:gd name="T16" fmla="*/ 77 w 232"/>
                  <a:gd name="T17" fmla="*/ 291 h 338"/>
                  <a:gd name="T18" fmla="*/ 77 w 232"/>
                  <a:gd name="T19" fmla="*/ 213 h 338"/>
                  <a:gd name="T20" fmla="*/ 127 w 232"/>
                  <a:gd name="T21" fmla="*/ 234 h 338"/>
                  <a:gd name="T22" fmla="*/ 232 w 232"/>
                  <a:gd name="T23" fmla="*/ 106 h 338"/>
                  <a:gd name="T24" fmla="*/ 148 w 232"/>
                  <a:gd name="T25" fmla="*/ 0 h 338"/>
                  <a:gd name="T26" fmla="*/ 77 w 232"/>
                  <a:gd name="T27" fmla="*/ 39 h 338"/>
                  <a:gd name="T28" fmla="*/ 77 w 232"/>
                  <a:gd name="T29" fmla="*/ 1 h 338"/>
                  <a:gd name="T30" fmla="*/ 74 w 232"/>
                  <a:gd name="T31" fmla="*/ 0 h 338"/>
                  <a:gd name="T32" fmla="*/ 2 w 232"/>
                  <a:gd name="T33" fmla="*/ 25 h 338"/>
                  <a:gd name="T34" fmla="*/ 2 w 232"/>
                  <a:gd name="T35" fmla="*/ 33 h 338"/>
                  <a:gd name="T36" fmla="*/ 77 w 232"/>
                  <a:gd name="T37" fmla="*/ 63 h 338"/>
                  <a:gd name="T38" fmla="*/ 127 w 232"/>
                  <a:gd name="T39" fmla="*/ 30 h 338"/>
                  <a:gd name="T40" fmla="*/ 189 w 232"/>
                  <a:gd name="T41" fmla="*/ 126 h 338"/>
                  <a:gd name="T42" fmla="*/ 128 w 232"/>
                  <a:gd name="T43" fmla="*/ 218 h 338"/>
                  <a:gd name="T44" fmla="*/ 77 w 232"/>
                  <a:gd name="T45" fmla="*/ 185 h 338"/>
                  <a:gd name="T46" fmla="*/ 77 w 232"/>
                  <a:gd name="T47" fmla="*/ 63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32" h="338">
                    <a:moveTo>
                      <a:pt x="2" y="33"/>
                    </a:moveTo>
                    <a:cubicBezTo>
                      <a:pt x="6" y="33"/>
                      <a:pt x="10" y="33"/>
                      <a:pt x="14" y="33"/>
                    </a:cubicBezTo>
                    <a:cubicBezTo>
                      <a:pt x="31" y="33"/>
                      <a:pt x="35" y="38"/>
                      <a:pt x="35" y="61"/>
                    </a:cubicBezTo>
                    <a:lnTo>
                      <a:pt x="35" y="295"/>
                    </a:lnTo>
                    <a:cubicBezTo>
                      <a:pt x="35" y="321"/>
                      <a:pt x="29" y="326"/>
                      <a:pt x="0" y="329"/>
                    </a:cubicBezTo>
                    <a:lnTo>
                      <a:pt x="0" y="338"/>
                    </a:lnTo>
                    <a:lnTo>
                      <a:pt x="120" y="338"/>
                    </a:lnTo>
                    <a:lnTo>
                      <a:pt x="120" y="329"/>
                    </a:lnTo>
                    <a:cubicBezTo>
                      <a:pt x="83" y="328"/>
                      <a:pt x="77" y="323"/>
                      <a:pt x="77" y="291"/>
                    </a:cubicBezTo>
                    <a:lnTo>
                      <a:pt x="77" y="213"/>
                    </a:lnTo>
                    <a:cubicBezTo>
                      <a:pt x="94" y="229"/>
                      <a:pt x="106" y="234"/>
                      <a:pt x="127" y="234"/>
                    </a:cubicBezTo>
                    <a:cubicBezTo>
                      <a:pt x="186" y="234"/>
                      <a:pt x="232" y="178"/>
                      <a:pt x="232" y="106"/>
                    </a:cubicBezTo>
                    <a:cubicBezTo>
                      <a:pt x="232" y="44"/>
                      <a:pt x="197" y="0"/>
                      <a:pt x="148" y="0"/>
                    </a:cubicBezTo>
                    <a:cubicBezTo>
                      <a:pt x="120" y="0"/>
                      <a:pt x="99" y="12"/>
                      <a:pt x="77" y="39"/>
                    </a:cubicBezTo>
                    <a:lnTo>
                      <a:pt x="77" y="1"/>
                    </a:lnTo>
                    <a:lnTo>
                      <a:pt x="74" y="0"/>
                    </a:lnTo>
                    <a:cubicBezTo>
                      <a:pt x="47" y="10"/>
                      <a:pt x="29" y="17"/>
                      <a:pt x="2" y="25"/>
                    </a:cubicBezTo>
                    <a:lnTo>
                      <a:pt x="2" y="33"/>
                    </a:lnTo>
                    <a:close/>
                    <a:moveTo>
                      <a:pt x="77" y="63"/>
                    </a:moveTo>
                    <a:cubicBezTo>
                      <a:pt x="77" y="48"/>
                      <a:pt x="104" y="30"/>
                      <a:pt x="127" y="30"/>
                    </a:cubicBezTo>
                    <a:cubicBezTo>
                      <a:pt x="164" y="30"/>
                      <a:pt x="189" y="68"/>
                      <a:pt x="189" y="126"/>
                    </a:cubicBezTo>
                    <a:cubicBezTo>
                      <a:pt x="189" y="181"/>
                      <a:pt x="164" y="218"/>
                      <a:pt x="128" y="218"/>
                    </a:cubicBezTo>
                    <a:cubicBezTo>
                      <a:pt x="105" y="218"/>
                      <a:pt x="77" y="200"/>
                      <a:pt x="77" y="185"/>
                    </a:cubicBezTo>
                    <a:lnTo>
                      <a:pt x="77" y="6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4" name="Freeform 567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7970838" y="3073401"/>
                <a:ext cx="95250" cy="138113"/>
              </a:xfrm>
              <a:custGeom>
                <a:avLst/>
                <a:gdLst>
                  <a:gd name="T0" fmla="*/ 1 w 164"/>
                  <a:gd name="T1" fmla="*/ 35 h 229"/>
                  <a:gd name="T2" fmla="*/ 18 w 164"/>
                  <a:gd name="T3" fmla="*/ 33 h 229"/>
                  <a:gd name="T4" fmla="*/ 35 w 164"/>
                  <a:gd name="T5" fmla="*/ 63 h 229"/>
                  <a:gd name="T6" fmla="*/ 35 w 164"/>
                  <a:gd name="T7" fmla="*/ 187 h 229"/>
                  <a:gd name="T8" fmla="*/ 0 w 164"/>
                  <a:gd name="T9" fmla="*/ 222 h 229"/>
                  <a:gd name="T10" fmla="*/ 0 w 164"/>
                  <a:gd name="T11" fmla="*/ 229 h 229"/>
                  <a:gd name="T12" fmla="*/ 120 w 164"/>
                  <a:gd name="T13" fmla="*/ 229 h 229"/>
                  <a:gd name="T14" fmla="*/ 120 w 164"/>
                  <a:gd name="T15" fmla="*/ 222 h 229"/>
                  <a:gd name="T16" fmla="*/ 77 w 164"/>
                  <a:gd name="T17" fmla="*/ 184 h 229"/>
                  <a:gd name="T18" fmla="*/ 77 w 164"/>
                  <a:gd name="T19" fmla="*/ 72 h 229"/>
                  <a:gd name="T20" fmla="*/ 112 w 164"/>
                  <a:gd name="T21" fmla="*/ 31 h 229"/>
                  <a:gd name="T22" fmla="*/ 125 w 164"/>
                  <a:gd name="T23" fmla="*/ 39 h 229"/>
                  <a:gd name="T24" fmla="*/ 145 w 164"/>
                  <a:gd name="T25" fmla="*/ 49 h 229"/>
                  <a:gd name="T26" fmla="*/ 164 w 164"/>
                  <a:gd name="T27" fmla="*/ 26 h 229"/>
                  <a:gd name="T28" fmla="*/ 137 w 164"/>
                  <a:gd name="T29" fmla="*/ 0 h 229"/>
                  <a:gd name="T30" fmla="*/ 77 w 164"/>
                  <a:gd name="T31" fmla="*/ 47 h 229"/>
                  <a:gd name="T32" fmla="*/ 77 w 164"/>
                  <a:gd name="T33" fmla="*/ 1 h 229"/>
                  <a:gd name="T34" fmla="*/ 75 w 164"/>
                  <a:gd name="T35" fmla="*/ 0 h 229"/>
                  <a:gd name="T36" fmla="*/ 1 w 164"/>
                  <a:gd name="T37" fmla="*/ 27 h 229"/>
                  <a:gd name="T38" fmla="*/ 1 w 164"/>
                  <a:gd name="T39" fmla="*/ 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4" h="229">
                    <a:moveTo>
                      <a:pt x="1" y="35"/>
                    </a:moveTo>
                    <a:cubicBezTo>
                      <a:pt x="8" y="33"/>
                      <a:pt x="12" y="33"/>
                      <a:pt x="18" y="33"/>
                    </a:cubicBezTo>
                    <a:cubicBezTo>
                      <a:pt x="31" y="33"/>
                      <a:pt x="35" y="41"/>
                      <a:pt x="35" y="63"/>
                    </a:cubicBezTo>
                    <a:lnTo>
                      <a:pt x="35" y="187"/>
                    </a:lnTo>
                    <a:cubicBezTo>
                      <a:pt x="35" y="212"/>
                      <a:pt x="32" y="216"/>
                      <a:pt x="0" y="222"/>
                    </a:cubicBezTo>
                    <a:lnTo>
                      <a:pt x="0" y="229"/>
                    </a:lnTo>
                    <a:lnTo>
                      <a:pt x="120" y="229"/>
                    </a:lnTo>
                    <a:lnTo>
                      <a:pt x="120" y="222"/>
                    </a:lnTo>
                    <a:cubicBezTo>
                      <a:pt x="86" y="220"/>
                      <a:pt x="77" y="213"/>
                      <a:pt x="77" y="184"/>
                    </a:cubicBezTo>
                    <a:lnTo>
                      <a:pt x="77" y="72"/>
                    </a:lnTo>
                    <a:cubicBezTo>
                      <a:pt x="77" y="56"/>
                      <a:pt x="99" y="31"/>
                      <a:pt x="112" y="31"/>
                    </a:cubicBezTo>
                    <a:cubicBezTo>
                      <a:pt x="115" y="31"/>
                      <a:pt x="120" y="34"/>
                      <a:pt x="125" y="39"/>
                    </a:cubicBezTo>
                    <a:cubicBezTo>
                      <a:pt x="133" y="46"/>
                      <a:pt x="139" y="49"/>
                      <a:pt x="145" y="49"/>
                    </a:cubicBezTo>
                    <a:cubicBezTo>
                      <a:pt x="157" y="49"/>
                      <a:pt x="164" y="40"/>
                      <a:pt x="164" y="26"/>
                    </a:cubicBezTo>
                    <a:cubicBezTo>
                      <a:pt x="164" y="10"/>
                      <a:pt x="154" y="0"/>
                      <a:pt x="137" y="0"/>
                    </a:cubicBezTo>
                    <a:cubicBezTo>
                      <a:pt x="116" y="0"/>
                      <a:pt x="102" y="11"/>
                      <a:pt x="77" y="47"/>
                    </a:cubicBezTo>
                    <a:lnTo>
                      <a:pt x="77" y="1"/>
                    </a:lnTo>
                    <a:lnTo>
                      <a:pt x="75" y="0"/>
                    </a:lnTo>
                    <a:cubicBezTo>
                      <a:pt x="48" y="11"/>
                      <a:pt x="30" y="17"/>
                      <a:pt x="1" y="27"/>
                    </a:cubicBezTo>
                    <a:lnTo>
                      <a:pt x="1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5" name="Freeform 568"/>
              <p:cNvSpPr>
                <a:spLocks noEditPoint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8074025" y="3073401"/>
                <a:ext cx="128588" cy="139700"/>
              </a:xfrm>
              <a:custGeom>
                <a:avLst/>
                <a:gdLst>
                  <a:gd name="T0" fmla="*/ 110 w 220"/>
                  <a:gd name="T1" fmla="*/ 0 h 234"/>
                  <a:gd name="T2" fmla="*/ 0 w 220"/>
                  <a:gd name="T3" fmla="*/ 117 h 234"/>
                  <a:gd name="T4" fmla="*/ 109 w 220"/>
                  <a:gd name="T5" fmla="*/ 234 h 234"/>
                  <a:gd name="T6" fmla="*/ 220 w 220"/>
                  <a:gd name="T7" fmla="*/ 113 h 234"/>
                  <a:gd name="T8" fmla="*/ 110 w 220"/>
                  <a:gd name="T9" fmla="*/ 0 h 234"/>
                  <a:gd name="T10" fmla="*/ 104 w 220"/>
                  <a:gd name="T11" fmla="*/ 14 h 234"/>
                  <a:gd name="T12" fmla="*/ 175 w 220"/>
                  <a:gd name="T13" fmla="*/ 130 h 234"/>
                  <a:gd name="T14" fmla="*/ 115 w 220"/>
                  <a:gd name="T15" fmla="*/ 220 h 234"/>
                  <a:gd name="T16" fmla="*/ 67 w 220"/>
                  <a:gd name="T17" fmla="*/ 188 h 234"/>
                  <a:gd name="T18" fmla="*/ 45 w 220"/>
                  <a:gd name="T19" fmla="*/ 92 h 234"/>
                  <a:gd name="T20" fmla="*/ 104 w 220"/>
                  <a:gd name="T21" fmla="*/ 1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234">
                    <a:moveTo>
                      <a:pt x="110" y="0"/>
                    </a:moveTo>
                    <a:cubicBezTo>
                      <a:pt x="45" y="0"/>
                      <a:pt x="0" y="48"/>
                      <a:pt x="0" y="117"/>
                    </a:cubicBezTo>
                    <a:cubicBezTo>
                      <a:pt x="0" y="184"/>
                      <a:pt x="46" y="234"/>
                      <a:pt x="109" y="234"/>
                    </a:cubicBezTo>
                    <a:cubicBezTo>
                      <a:pt x="172" y="234"/>
                      <a:pt x="220" y="181"/>
                      <a:pt x="220" y="113"/>
                    </a:cubicBezTo>
                    <a:cubicBezTo>
                      <a:pt x="220" y="47"/>
                      <a:pt x="174" y="0"/>
                      <a:pt x="110" y="0"/>
                    </a:cubicBezTo>
                    <a:close/>
                    <a:moveTo>
                      <a:pt x="104" y="14"/>
                    </a:moveTo>
                    <a:cubicBezTo>
                      <a:pt x="146" y="14"/>
                      <a:pt x="175" y="62"/>
                      <a:pt x="175" y="130"/>
                    </a:cubicBezTo>
                    <a:cubicBezTo>
                      <a:pt x="175" y="186"/>
                      <a:pt x="152" y="220"/>
                      <a:pt x="115" y="220"/>
                    </a:cubicBezTo>
                    <a:cubicBezTo>
                      <a:pt x="96" y="220"/>
                      <a:pt x="77" y="208"/>
                      <a:pt x="67" y="188"/>
                    </a:cubicBezTo>
                    <a:cubicBezTo>
                      <a:pt x="53" y="162"/>
                      <a:pt x="45" y="128"/>
                      <a:pt x="45" y="92"/>
                    </a:cubicBezTo>
                    <a:cubicBezTo>
                      <a:pt x="45" y="45"/>
                      <a:pt x="68" y="14"/>
                      <a:pt x="104" y="1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6" name="Freeform 569"/>
              <p:cNvSpPr>
                <a:spLocks noEditPoint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8212138" y="3005138"/>
                <a:ext cx="136525" cy="207963"/>
              </a:xfrm>
              <a:custGeom>
                <a:avLst/>
                <a:gdLst>
                  <a:gd name="T0" fmla="*/ 75 w 232"/>
                  <a:gd name="T1" fmla="*/ 1 h 345"/>
                  <a:gd name="T2" fmla="*/ 72 w 232"/>
                  <a:gd name="T3" fmla="*/ 0 h 345"/>
                  <a:gd name="T4" fmla="*/ 14 w 232"/>
                  <a:gd name="T5" fmla="*/ 18 h 345"/>
                  <a:gd name="T6" fmla="*/ 0 w 232"/>
                  <a:gd name="T7" fmla="*/ 22 h 345"/>
                  <a:gd name="T8" fmla="*/ 0 w 232"/>
                  <a:gd name="T9" fmla="*/ 30 h 345"/>
                  <a:gd name="T10" fmla="*/ 8 w 232"/>
                  <a:gd name="T11" fmla="*/ 29 h 345"/>
                  <a:gd name="T12" fmla="*/ 33 w 232"/>
                  <a:gd name="T13" fmla="*/ 55 h 345"/>
                  <a:gd name="T14" fmla="*/ 33 w 232"/>
                  <a:gd name="T15" fmla="*/ 313 h 345"/>
                  <a:gd name="T16" fmla="*/ 115 w 232"/>
                  <a:gd name="T17" fmla="*/ 345 h 345"/>
                  <a:gd name="T18" fmla="*/ 232 w 232"/>
                  <a:gd name="T19" fmla="*/ 219 h 345"/>
                  <a:gd name="T20" fmla="*/ 144 w 232"/>
                  <a:gd name="T21" fmla="*/ 111 h 345"/>
                  <a:gd name="T22" fmla="*/ 75 w 232"/>
                  <a:gd name="T23" fmla="*/ 153 h 345"/>
                  <a:gd name="T24" fmla="*/ 75 w 232"/>
                  <a:gd name="T25" fmla="*/ 1 h 345"/>
                  <a:gd name="T26" fmla="*/ 75 w 232"/>
                  <a:gd name="T27" fmla="*/ 180 h 345"/>
                  <a:gd name="T28" fmla="*/ 124 w 232"/>
                  <a:gd name="T29" fmla="*/ 142 h 345"/>
                  <a:gd name="T30" fmla="*/ 188 w 232"/>
                  <a:gd name="T31" fmla="*/ 242 h 345"/>
                  <a:gd name="T32" fmla="*/ 123 w 232"/>
                  <a:gd name="T33" fmla="*/ 329 h 345"/>
                  <a:gd name="T34" fmla="*/ 75 w 232"/>
                  <a:gd name="T35" fmla="*/ 305 h 345"/>
                  <a:gd name="T36" fmla="*/ 75 w 232"/>
                  <a:gd name="T37" fmla="*/ 18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2" h="345">
                    <a:moveTo>
                      <a:pt x="75" y="1"/>
                    </a:moveTo>
                    <a:lnTo>
                      <a:pt x="72" y="0"/>
                    </a:lnTo>
                    <a:cubicBezTo>
                      <a:pt x="51" y="7"/>
                      <a:pt x="38" y="11"/>
                      <a:pt x="14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3" y="29"/>
                      <a:pt x="5" y="29"/>
                      <a:pt x="8" y="29"/>
                    </a:cubicBezTo>
                    <a:cubicBezTo>
                      <a:pt x="28" y="29"/>
                      <a:pt x="33" y="34"/>
                      <a:pt x="33" y="55"/>
                    </a:cubicBezTo>
                    <a:lnTo>
                      <a:pt x="33" y="313"/>
                    </a:lnTo>
                    <a:cubicBezTo>
                      <a:pt x="33" y="329"/>
                      <a:pt x="75" y="345"/>
                      <a:pt x="115" y="345"/>
                    </a:cubicBezTo>
                    <a:cubicBezTo>
                      <a:pt x="181" y="345"/>
                      <a:pt x="232" y="290"/>
                      <a:pt x="232" y="219"/>
                    </a:cubicBezTo>
                    <a:cubicBezTo>
                      <a:pt x="232" y="158"/>
                      <a:pt x="194" y="111"/>
                      <a:pt x="144" y="111"/>
                    </a:cubicBezTo>
                    <a:cubicBezTo>
                      <a:pt x="114" y="111"/>
                      <a:pt x="85" y="129"/>
                      <a:pt x="75" y="153"/>
                    </a:cubicBezTo>
                    <a:lnTo>
                      <a:pt x="75" y="1"/>
                    </a:lnTo>
                    <a:close/>
                    <a:moveTo>
                      <a:pt x="75" y="180"/>
                    </a:moveTo>
                    <a:cubicBezTo>
                      <a:pt x="75" y="160"/>
                      <a:pt x="98" y="142"/>
                      <a:pt x="124" y="142"/>
                    </a:cubicBezTo>
                    <a:cubicBezTo>
                      <a:pt x="163" y="142"/>
                      <a:pt x="188" y="181"/>
                      <a:pt x="188" y="242"/>
                    </a:cubicBezTo>
                    <a:cubicBezTo>
                      <a:pt x="188" y="297"/>
                      <a:pt x="164" y="329"/>
                      <a:pt x="123" y="329"/>
                    </a:cubicBezTo>
                    <a:cubicBezTo>
                      <a:pt x="97" y="329"/>
                      <a:pt x="75" y="318"/>
                      <a:pt x="75" y="305"/>
                    </a:cubicBezTo>
                    <a:lnTo>
                      <a:pt x="75" y="1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7" name="Freeform 570"/>
              <p:cNvSpPr>
                <a:spLocks noEditPoints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8367713" y="3073401"/>
                <a:ext cx="119063" cy="139700"/>
              </a:xfrm>
              <a:custGeom>
                <a:avLst/>
                <a:gdLst>
                  <a:gd name="T0" fmla="*/ 202 w 202"/>
                  <a:gd name="T1" fmla="*/ 196 h 234"/>
                  <a:gd name="T2" fmla="*/ 180 w 202"/>
                  <a:gd name="T3" fmla="*/ 206 h 234"/>
                  <a:gd name="T4" fmla="*/ 165 w 202"/>
                  <a:gd name="T5" fmla="*/ 177 h 234"/>
                  <a:gd name="T6" fmla="*/ 165 w 202"/>
                  <a:gd name="T7" fmla="*/ 80 h 234"/>
                  <a:gd name="T8" fmla="*/ 155 w 202"/>
                  <a:gd name="T9" fmla="*/ 27 h 234"/>
                  <a:gd name="T10" fmla="*/ 93 w 202"/>
                  <a:gd name="T11" fmla="*/ 0 h 234"/>
                  <a:gd name="T12" fmla="*/ 9 w 202"/>
                  <a:gd name="T13" fmla="*/ 56 h 234"/>
                  <a:gd name="T14" fmla="*/ 31 w 202"/>
                  <a:gd name="T15" fmla="*/ 77 h 234"/>
                  <a:gd name="T16" fmla="*/ 53 w 202"/>
                  <a:gd name="T17" fmla="*/ 56 h 234"/>
                  <a:gd name="T18" fmla="*/ 52 w 202"/>
                  <a:gd name="T19" fmla="*/ 48 h 234"/>
                  <a:gd name="T20" fmla="*/ 51 w 202"/>
                  <a:gd name="T21" fmla="*/ 36 h 234"/>
                  <a:gd name="T22" fmla="*/ 87 w 202"/>
                  <a:gd name="T23" fmla="*/ 12 h 234"/>
                  <a:gd name="T24" fmla="*/ 125 w 202"/>
                  <a:gd name="T25" fmla="*/ 53 h 234"/>
                  <a:gd name="T26" fmla="*/ 125 w 202"/>
                  <a:gd name="T27" fmla="*/ 84 h 234"/>
                  <a:gd name="T28" fmla="*/ 18 w 202"/>
                  <a:gd name="T29" fmla="*/ 138 h 234"/>
                  <a:gd name="T30" fmla="*/ 0 w 202"/>
                  <a:gd name="T31" fmla="*/ 181 h 234"/>
                  <a:gd name="T32" fmla="*/ 52 w 202"/>
                  <a:gd name="T33" fmla="*/ 234 h 234"/>
                  <a:gd name="T34" fmla="*/ 125 w 202"/>
                  <a:gd name="T35" fmla="*/ 198 h 234"/>
                  <a:gd name="T36" fmla="*/ 157 w 202"/>
                  <a:gd name="T37" fmla="*/ 234 h 234"/>
                  <a:gd name="T38" fmla="*/ 202 w 202"/>
                  <a:gd name="T39" fmla="*/ 209 h 234"/>
                  <a:gd name="T40" fmla="*/ 202 w 202"/>
                  <a:gd name="T41" fmla="*/ 196 h 234"/>
                  <a:gd name="T42" fmla="*/ 125 w 202"/>
                  <a:gd name="T43" fmla="*/ 168 h 234"/>
                  <a:gd name="T44" fmla="*/ 112 w 202"/>
                  <a:gd name="T45" fmla="*/ 194 h 234"/>
                  <a:gd name="T46" fmla="*/ 75 w 202"/>
                  <a:gd name="T47" fmla="*/ 205 h 234"/>
                  <a:gd name="T48" fmla="*/ 44 w 202"/>
                  <a:gd name="T49" fmla="*/ 167 h 234"/>
                  <a:gd name="T50" fmla="*/ 44 w 202"/>
                  <a:gd name="T51" fmla="*/ 165 h 234"/>
                  <a:gd name="T52" fmla="*/ 125 w 202"/>
                  <a:gd name="T53" fmla="*/ 96 h 234"/>
                  <a:gd name="T54" fmla="*/ 125 w 202"/>
                  <a:gd name="T55" fmla="*/ 16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2" h="234">
                    <a:moveTo>
                      <a:pt x="202" y="196"/>
                    </a:moveTo>
                    <a:cubicBezTo>
                      <a:pt x="193" y="203"/>
                      <a:pt x="187" y="206"/>
                      <a:pt x="180" y="206"/>
                    </a:cubicBezTo>
                    <a:cubicBezTo>
                      <a:pt x="168" y="206"/>
                      <a:pt x="165" y="199"/>
                      <a:pt x="165" y="177"/>
                    </a:cubicBezTo>
                    <a:lnTo>
                      <a:pt x="165" y="80"/>
                    </a:lnTo>
                    <a:cubicBezTo>
                      <a:pt x="165" y="54"/>
                      <a:pt x="162" y="39"/>
                      <a:pt x="155" y="27"/>
                    </a:cubicBezTo>
                    <a:cubicBezTo>
                      <a:pt x="144" y="9"/>
                      <a:pt x="123" y="0"/>
                      <a:pt x="93" y="0"/>
                    </a:cubicBezTo>
                    <a:cubicBezTo>
                      <a:pt x="46" y="0"/>
                      <a:pt x="9" y="24"/>
                      <a:pt x="9" y="56"/>
                    </a:cubicBezTo>
                    <a:cubicBezTo>
                      <a:pt x="9" y="67"/>
                      <a:pt x="19" y="77"/>
                      <a:pt x="31" y="77"/>
                    </a:cubicBezTo>
                    <a:cubicBezTo>
                      <a:pt x="43" y="77"/>
                      <a:pt x="53" y="67"/>
                      <a:pt x="53" y="56"/>
                    </a:cubicBezTo>
                    <a:cubicBezTo>
                      <a:pt x="53" y="54"/>
                      <a:pt x="53" y="52"/>
                      <a:pt x="52" y="48"/>
                    </a:cubicBezTo>
                    <a:cubicBezTo>
                      <a:pt x="51" y="44"/>
                      <a:pt x="51" y="40"/>
                      <a:pt x="51" y="36"/>
                    </a:cubicBezTo>
                    <a:cubicBezTo>
                      <a:pt x="51" y="23"/>
                      <a:pt x="67" y="12"/>
                      <a:pt x="87" y="12"/>
                    </a:cubicBezTo>
                    <a:cubicBezTo>
                      <a:pt x="111" y="12"/>
                      <a:pt x="125" y="26"/>
                      <a:pt x="125" y="53"/>
                    </a:cubicBezTo>
                    <a:lnTo>
                      <a:pt x="125" y="84"/>
                    </a:lnTo>
                    <a:cubicBezTo>
                      <a:pt x="48" y="115"/>
                      <a:pt x="39" y="119"/>
                      <a:pt x="18" y="138"/>
                    </a:cubicBezTo>
                    <a:cubicBezTo>
                      <a:pt x="7" y="148"/>
                      <a:pt x="0" y="164"/>
                      <a:pt x="0" y="181"/>
                    </a:cubicBezTo>
                    <a:cubicBezTo>
                      <a:pt x="0" y="212"/>
                      <a:pt x="22" y="234"/>
                      <a:pt x="52" y="234"/>
                    </a:cubicBezTo>
                    <a:cubicBezTo>
                      <a:pt x="74" y="234"/>
                      <a:pt x="95" y="224"/>
                      <a:pt x="125" y="198"/>
                    </a:cubicBezTo>
                    <a:cubicBezTo>
                      <a:pt x="128" y="224"/>
                      <a:pt x="137" y="234"/>
                      <a:pt x="157" y="234"/>
                    </a:cubicBezTo>
                    <a:cubicBezTo>
                      <a:pt x="174" y="234"/>
                      <a:pt x="184" y="228"/>
                      <a:pt x="202" y="209"/>
                    </a:cubicBezTo>
                    <a:lnTo>
                      <a:pt x="202" y="196"/>
                    </a:lnTo>
                    <a:close/>
                    <a:moveTo>
                      <a:pt x="125" y="168"/>
                    </a:moveTo>
                    <a:cubicBezTo>
                      <a:pt x="125" y="183"/>
                      <a:pt x="122" y="188"/>
                      <a:pt x="112" y="194"/>
                    </a:cubicBezTo>
                    <a:cubicBezTo>
                      <a:pt x="100" y="201"/>
                      <a:pt x="86" y="205"/>
                      <a:pt x="75" y="205"/>
                    </a:cubicBezTo>
                    <a:cubicBezTo>
                      <a:pt x="58" y="205"/>
                      <a:pt x="44" y="188"/>
                      <a:pt x="44" y="167"/>
                    </a:cubicBezTo>
                    <a:lnTo>
                      <a:pt x="44" y="165"/>
                    </a:lnTo>
                    <a:cubicBezTo>
                      <a:pt x="44" y="136"/>
                      <a:pt x="64" y="118"/>
                      <a:pt x="125" y="96"/>
                    </a:cubicBezTo>
                    <a:lnTo>
                      <a:pt x="125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8" name="Freeform 571"/>
              <p:cNvSpPr>
                <a:spLocks noEditPoint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8488363" y="3005138"/>
                <a:ext cx="134938" cy="207963"/>
              </a:xfrm>
              <a:custGeom>
                <a:avLst/>
                <a:gdLst>
                  <a:gd name="T0" fmla="*/ 75 w 232"/>
                  <a:gd name="T1" fmla="*/ 1 h 345"/>
                  <a:gd name="T2" fmla="*/ 73 w 232"/>
                  <a:gd name="T3" fmla="*/ 0 h 345"/>
                  <a:gd name="T4" fmla="*/ 15 w 232"/>
                  <a:gd name="T5" fmla="*/ 18 h 345"/>
                  <a:gd name="T6" fmla="*/ 0 w 232"/>
                  <a:gd name="T7" fmla="*/ 22 h 345"/>
                  <a:gd name="T8" fmla="*/ 0 w 232"/>
                  <a:gd name="T9" fmla="*/ 30 h 345"/>
                  <a:gd name="T10" fmla="*/ 9 w 232"/>
                  <a:gd name="T11" fmla="*/ 29 h 345"/>
                  <a:gd name="T12" fmla="*/ 33 w 232"/>
                  <a:gd name="T13" fmla="*/ 55 h 345"/>
                  <a:gd name="T14" fmla="*/ 33 w 232"/>
                  <a:gd name="T15" fmla="*/ 313 h 345"/>
                  <a:gd name="T16" fmla="*/ 115 w 232"/>
                  <a:gd name="T17" fmla="*/ 345 h 345"/>
                  <a:gd name="T18" fmla="*/ 232 w 232"/>
                  <a:gd name="T19" fmla="*/ 219 h 345"/>
                  <a:gd name="T20" fmla="*/ 144 w 232"/>
                  <a:gd name="T21" fmla="*/ 111 h 345"/>
                  <a:gd name="T22" fmla="*/ 75 w 232"/>
                  <a:gd name="T23" fmla="*/ 153 h 345"/>
                  <a:gd name="T24" fmla="*/ 75 w 232"/>
                  <a:gd name="T25" fmla="*/ 1 h 345"/>
                  <a:gd name="T26" fmla="*/ 75 w 232"/>
                  <a:gd name="T27" fmla="*/ 180 h 345"/>
                  <a:gd name="T28" fmla="*/ 124 w 232"/>
                  <a:gd name="T29" fmla="*/ 142 h 345"/>
                  <a:gd name="T30" fmla="*/ 188 w 232"/>
                  <a:gd name="T31" fmla="*/ 242 h 345"/>
                  <a:gd name="T32" fmla="*/ 123 w 232"/>
                  <a:gd name="T33" fmla="*/ 329 h 345"/>
                  <a:gd name="T34" fmla="*/ 75 w 232"/>
                  <a:gd name="T35" fmla="*/ 305 h 345"/>
                  <a:gd name="T36" fmla="*/ 75 w 232"/>
                  <a:gd name="T37" fmla="*/ 18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2" h="345">
                    <a:moveTo>
                      <a:pt x="75" y="1"/>
                    </a:moveTo>
                    <a:lnTo>
                      <a:pt x="73" y="0"/>
                    </a:lnTo>
                    <a:cubicBezTo>
                      <a:pt x="52" y="7"/>
                      <a:pt x="38" y="11"/>
                      <a:pt x="15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3" y="29"/>
                      <a:pt x="5" y="29"/>
                      <a:pt x="9" y="29"/>
                    </a:cubicBezTo>
                    <a:cubicBezTo>
                      <a:pt x="29" y="29"/>
                      <a:pt x="33" y="34"/>
                      <a:pt x="33" y="55"/>
                    </a:cubicBezTo>
                    <a:lnTo>
                      <a:pt x="33" y="313"/>
                    </a:lnTo>
                    <a:cubicBezTo>
                      <a:pt x="33" y="329"/>
                      <a:pt x="76" y="345"/>
                      <a:pt x="115" y="345"/>
                    </a:cubicBezTo>
                    <a:cubicBezTo>
                      <a:pt x="181" y="345"/>
                      <a:pt x="232" y="290"/>
                      <a:pt x="232" y="219"/>
                    </a:cubicBezTo>
                    <a:cubicBezTo>
                      <a:pt x="232" y="158"/>
                      <a:pt x="194" y="111"/>
                      <a:pt x="144" y="111"/>
                    </a:cubicBezTo>
                    <a:cubicBezTo>
                      <a:pt x="114" y="111"/>
                      <a:pt x="85" y="129"/>
                      <a:pt x="75" y="153"/>
                    </a:cubicBezTo>
                    <a:lnTo>
                      <a:pt x="75" y="1"/>
                    </a:lnTo>
                    <a:close/>
                    <a:moveTo>
                      <a:pt x="75" y="180"/>
                    </a:moveTo>
                    <a:cubicBezTo>
                      <a:pt x="75" y="160"/>
                      <a:pt x="98" y="142"/>
                      <a:pt x="124" y="142"/>
                    </a:cubicBezTo>
                    <a:cubicBezTo>
                      <a:pt x="163" y="142"/>
                      <a:pt x="188" y="181"/>
                      <a:pt x="188" y="242"/>
                    </a:cubicBezTo>
                    <a:cubicBezTo>
                      <a:pt x="188" y="297"/>
                      <a:pt x="164" y="329"/>
                      <a:pt x="123" y="329"/>
                    </a:cubicBezTo>
                    <a:cubicBezTo>
                      <a:pt x="97" y="329"/>
                      <a:pt x="75" y="318"/>
                      <a:pt x="75" y="305"/>
                    </a:cubicBezTo>
                    <a:lnTo>
                      <a:pt x="75" y="1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9" name="Freeform 572"/>
              <p:cNvSpPr>
                <a:spLocks noEditPoint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8637588" y="3005138"/>
                <a:ext cx="69850" cy="206375"/>
              </a:xfrm>
              <a:custGeom>
                <a:avLst/>
                <a:gdLst>
                  <a:gd name="T0" fmla="*/ 79 w 118"/>
                  <a:gd name="T1" fmla="*/ 111 h 340"/>
                  <a:gd name="T2" fmla="*/ 2 w 118"/>
                  <a:gd name="T3" fmla="*/ 138 h 340"/>
                  <a:gd name="T4" fmla="*/ 2 w 118"/>
                  <a:gd name="T5" fmla="*/ 146 h 340"/>
                  <a:gd name="T6" fmla="*/ 6 w 118"/>
                  <a:gd name="T7" fmla="*/ 145 h 340"/>
                  <a:gd name="T8" fmla="*/ 23 w 118"/>
                  <a:gd name="T9" fmla="*/ 144 h 340"/>
                  <a:gd name="T10" fmla="*/ 39 w 118"/>
                  <a:gd name="T11" fmla="*/ 174 h 340"/>
                  <a:gd name="T12" fmla="*/ 39 w 118"/>
                  <a:gd name="T13" fmla="*/ 289 h 340"/>
                  <a:gd name="T14" fmla="*/ 0 w 118"/>
                  <a:gd name="T15" fmla="*/ 333 h 340"/>
                  <a:gd name="T16" fmla="*/ 0 w 118"/>
                  <a:gd name="T17" fmla="*/ 340 h 340"/>
                  <a:gd name="T18" fmla="*/ 118 w 118"/>
                  <a:gd name="T19" fmla="*/ 340 h 340"/>
                  <a:gd name="T20" fmla="*/ 118 w 118"/>
                  <a:gd name="T21" fmla="*/ 333 h 340"/>
                  <a:gd name="T22" fmla="*/ 81 w 118"/>
                  <a:gd name="T23" fmla="*/ 289 h 340"/>
                  <a:gd name="T24" fmla="*/ 81 w 118"/>
                  <a:gd name="T25" fmla="*/ 112 h 340"/>
                  <a:gd name="T26" fmla="*/ 79 w 118"/>
                  <a:gd name="T27" fmla="*/ 111 h 340"/>
                  <a:gd name="T28" fmla="*/ 56 w 118"/>
                  <a:gd name="T29" fmla="*/ 0 h 340"/>
                  <a:gd name="T30" fmla="*/ 31 w 118"/>
                  <a:gd name="T31" fmla="*/ 25 h 340"/>
                  <a:gd name="T32" fmla="*/ 56 w 118"/>
                  <a:gd name="T33" fmla="*/ 51 h 340"/>
                  <a:gd name="T34" fmla="*/ 82 w 118"/>
                  <a:gd name="T35" fmla="*/ 25 h 340"/>
                  <a:gd name="T36" fmla="*/ 56 w 118"/>
                  <a:gd name="T37" fmla="*/ 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0">
                    <a:moveTo>
                      <a:pt x="79" y="111"/>
                    </a:moveTo>
                    <a:lnTo>
                      <a:pt x="2" y="138"/>
                    </a:lnTo>
                    <a:lnTo>
                      <a:pt x="2" y="146"/>
                    </a:lnTo>
                    <a:lnTo>
                      <a:pt x="6" y="145"/>
                    </a:lnTo>
                    <a:cubicBezTo>
                      <a:pt x="12" y="144"/>
                      <a:pt x="18" y="144"/>
                      <a:pt x="23" y="144"/>
                    </a:cubicBezTo>
                    <a:cubicBezTo>
                      <a:pt x="35" y="144"/>
                      <a:pt x="39" y="152"/>
                      <a:pt x="39" y="174"/>
                    </a:cubicBezTo>
                    <a:lnTo>
                      <a:pt x="39" y="289"/>
                    </a:lnTo>
                    <a:cubicBezTo>
                      <a:pt x="39" y="325"/>
                      <a:pt x="34" y="331"/>
                      <a:pt x="0" y="333"/>
                    </a:cubicBezTo>
                    <a:lnTo>
                      <a:pt x="0" y="340"/>
                    </a:lnTo>
                    <a:lnTo>
                      <a:pt x="118" y="340"/>
                    </a:lnTo>
                    <a:lnTo>
                      <a:pt x="118" y="333"/>
                    </a:lnTo>
                    <a:cubicBezTo>
                      <a:pt x="85" y="330"/>
                      <a:pt x="81" y="325"/>
                      <a:pt x="81" y="289"/>
                    </a:cubicBezTo>
                    <a:lnTo>
                      <a:pt x="81" y="112"/>
                    </a:lnTo>
                    <a:lnTo>
                      <a:pt x="79" y="111"/>
                    </a:lnTo>
                    <a:close/>
                    <a:moveTo>
                      <a:pt x="56" y="0"/>
                    </a:moveTo>
                    <a:cubicBezTo>
                      <a:pt x="42" y="0"/>
                      <a:pt x="31" y="11"/>
                      <a:pt x="31" y="25"/>
                    </a:cubicBezTo>
                    <a:cubicBezTo>
                      <a:pt x="31" y="39"/>
                      <a:pt x="42" y="51"/>
                      <a:pt x="56" y="51"/>
                    </a:cubicBezTo>
                    <a:cubicBezTo>
                      <a:pt x="70" y="51"/>
                      <a:pt x="82" y="40"/>
                      <a:pt x="82" y="25"/>
                    </a:cubicBezTo>
                    <a:cubicBezTo>
                      <a:pt x="82" y="11"/>
                      <a:pt x="70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0" name="Freeform 573"/>
              <p:cNvSpPr/>
              <p:nvPr>
                <p:custDataLst>
                  <p:tags r:id="rId54"/>
                </p:custDataLst>
              </p:nvPr>
            </p:nvSpPr>
            <p:spPr bwMode="auto">
              <a:xfrm>
                <a:off x="8720138" y="3005138"/>
                <a:ext cx="68263" cy="206375"/>
              </a:xfrm>
              <a:custGeom>
                <a:avLst/>
                <a:gdLst>
                  <a:gd name="T0" fmla="*/ 0 w 118"/>
                  <a:gd name="T1" fmla="*/ 30 h 340"/>
                  <a:gd name="T2" fmla="*/ 3 w 118"/>
                  <a:gd name="T3" fmla="*/ 30 h 340"/>
                  <a:gd name="T4" fmla="*/ 18 w 118"/>
                  <a:gd name="T5" fmla="*/ 29 h 340"/>
                  <a:gd name="T6" fmla="*/ 39 w 118"/>
                  <a:gd name="T7" fmla="*/ 59 h 340"/>
                  <a:gd name="T8" fmla="*/ 39 w 118"/>
                  <a:gd name="T9" fmla="*/ 297 h 340"/>
                  <a:gd name="T10" fmla="*/ 1 w 118"/>
                  <a:gd name="T11" fmla="*/ 333 h 340"/>
                  <a:gd name="T12" fmla="*/ 1 w 118"/>
                  <a:gd name="T13" fmla="*/ 340 h 340"/>
                  <a:gd name="T14" fmla="*/ 118 w 118"/>
                  <a:gd name="T15" fmla="*/ 340 h 340"/>
                  <a:gd name="T16" fmla="*/ 118 w 118"/>
                  <a:gd name="T17" fmla="*/ 333 h 340"/>
                  <a:gd name="T18" fmla="*/ 81 w 118"/>
                  <a:gd name="T19" fmla="*/ 298 h 340"/>
                  <a:gd name="T20" fmla="*/ 81 w 118"/>
                  <a:gd name="T21" fmla="*/ 1 h 340"/>
                  <a:gd name="T22" fmla="*/ 79 w 118"/>
                  <a:gd name="T23" fmla="*/ 0 h 340"/>
                  <a:gd name="T24" fmla="*/ 0 w 118"/>
                  <a:gd name="T25" fmla="*/ 22 h 340"/>
                  <a:gd name="T26" fmla="*/ 0 w 118"/>
                  <a:gd name="T27" fmla="*/ 3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340">
                    <a:moveTo>
                      <a:pt x="0" y="30"/>
                    </a:moveTo>
                    <a:lnTo>
                      <a:pt x="3" y="30"/>
                    </a:lnTo>
                    <a:cubicBezTo>
                      <a:pt x="8" y="29"/>
                      <a:pt x="14" y="29"/>
                      <a:pt x="18" y="29"/>
                    </a:cubicBezTo>
                    <a:cubicBezTo>
                      <a:pt x="34" y="29"/>
                      <a:pt x="39" y="36"/>
                      <a:pt x="39" y="59"/>
                    </a:cubicBezTo>
                    <a:lnTo>
                      <a:pt x="39" y="297"/>
                    </a:lnTo>
                    <a:cubicBezTo>
                      <a:pt x="39" y="324"/>
                      <a:pt x="32" y="330"/>
                      <a:pt x="1" y="333"/>
                    </a:cubicBezTo>
                    <a:lnTo>
                      <a:pt x="1" y="340"/>
                    </a:lnTo>
                    <a:lnTo>
                      <a:pt x="118" y="340"/>
                    </a:lnTo>
                    <a:lnTo>
                      <a:pt x="118" y="333"/>
                    </a:lnTo>
                    <a:cubicBezTo>
                      <a:pt x="87" y="331"/>
                      <a:pt x="81" y="326"/>
                      <a:pt x="81" y="298"/>
                    </a:cubicBezTo>
                    <a:lnTo>
                      <a:pt x="81" y="1"/>
                    </a:lnTo>
                    <a:lnTo>
                      <a:pt x="79" y="0"/>
                    </a:lnTo>
                    <a:cubicBezTo>
                      <a:pt x="53" y="8"/>
                      <a:pt x="34" y="13"/>
                      <a:pt x="0" y="22"/>
                    </a:cubicBezTo>
                    <a:lnTo>
                      <a:pt x="0" y="3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1" name="Freeform 574"/>
              <p:cNvSpPr>
                <a:spLocks noEditPoints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8799513" y="3005138"/>
                <a:ext cx="69850" cy="206375"/>
              </a:xfrm>
              <a:custGeom>
                <a:avLst/>
                <a:gdLst>
                  <a:gd name="T0" fmla="*/ 79 w 118"/>
                  <a:gd name="T1" fmla="*/ 111 h 340"/>
                  <a:gd name="T2" fmla="*/ 2 w 118"/>
                  <a:gd name="T3" fmla="*/ 138 h 340"/>
                  <a:gd name="T4" fmla="*/ 2 w 118"/>
                  <a:gd name="T5" fmla="*/ 146 h 340"/>
                  <a:gd name="T6" fmla="*/ 6 w 118"/>
                  <a:gd name="T7" fmla="*/ 145 h 340"/>
                  <a:gd name="T8" fmla="*/ 23 w 118"/>
                  <a:gd name="T9" fmla="*/ 144 h 340"/>
                  <a:gd name="T10" fmla="*/ 39 w 118"/>
                  <a:gd name="T11" fmla="*/ 174 h 340"/>
                  <a:gd name="T12" fmla="*/ 39 w 118"/>
                  <a:gd name="T13" fmla="*/ 289 h 340"/>
                  <a:gd name="T14" fmla="*/ 0 w 118"/>
                  <a:gd name="T15" fmla="*/ 333 h 340"/>
                  <a:gd name="T16" fmla="*/ 0 w 118"/>
                  <a:gd name="T17" fmla="*/ 340 h 340"/>
                  <a:gd name="T18" fmla="*/ 118 w 118"/>
                  <a:gd name="T19" fmla="*/ 340 h 340"/>
                  <a:gd name="T20" fmla="*/ 118 w 118"/>
                  <a:gd name="T21" fmla="*/ 333 h 340"/>
                  <a:gd name="T22" fmla="*/ 81 w 118"/>
                  <a:gd name="T23" fmla="*/ 289 h 340"/>
                  <a:gd name="T24" fmla="*/ 81 w 118"/>
                  <a:gd name="T25" fmla="*/ 112 h 340"/>
                  <a:gd name="T26" fmla="*/ 79 w 118"/>
                  <a:gd name="T27" fmla="*/ 111 h 340"/>
                  <a:gd name="T28" fmla="*/ 56 w 118"/>
                  <a:gd name="T29" fmla="*/ 0 h 340"/>
                  <a:gd name="T30" fmla="*/ 31 w 118"/>
                  <a:gd name="T31" fmla="*/ 25 h 340"/>
                  <a:gd name="T32" fmla="*/ 56 w 118"/>
                  <a:gd name="T33" fmla="*/ 51 h 340"/>
                  <a:gd name="T34" fmla="*/ 82 w 118"/>
                  <a:gd name="T35" fmla="*/ 25 h 340"/>
                  <a:gd name="T36" fmla="*/ 56 w 118"/>
                  <a:gd name="T37" fmla="*/ 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0">
                    <a:moveTo>
                      <a:pt x="79" y="111"/>
                    </a:moveTo>
                    <a:lnTo>
                      <a:pt x="2" y="138"/>
                    </a:lnTo>
                    <a:lnTo>
                      <a:pt x="2" y="146"/>
                    </a:lnTo>
                    <a:lnTo>
                      <a:pt x="6" y="145"/>
                    </a:lnTo>
                    <a:cubicBezTo>
                      <a:pt x="12" y="144"/>
                      <a:pt x="18" y="144"/>
                      <a:pt x="23" y="144"/>
                    </a:cubicBezTo>
                    <a:cubicBezTo>
                      <a:pt x="35" y="144"/>
                      <a:pt x="39" y="152"/>
                      <a:pt x="39" y="174"/>
                    </a:cubicBezTo>
                    <a:lnTo>
                      <a:pt x="39" y="289"/>
                    </a:lnTo>
                    <a:cubicBezTo>
                      <a:pt x="39" y="325"/>
                      <a:pt x="34" y="331"/>
                      <a:pt x="0" y="333"/>
                    </a:cubicBezTo>
                    <a:lnTo>
                      <a:pt x="0" y="340"/>
                    </a:lnTo>
                    <a:lnTo>
                      <a:pt x="118" y="340"/>
                    </a:lnTo>
                    <a:lnTo>
                      <a:pt x="118" y="333"/>
                    </a:lnTo>
                    <a:cubicBezTo>
                      <a:pt x="85" y="330"/>
                      <a:pt x="81" y="325"/>
                      <a:pt x="81" y="289"/>
                    </a:cubicBezTo>
                    <a:lnTo>
                      <a:pt x="81" y="112"/>
                    </a:lnTo>
                    <a:lnTo>
                      <a:pt x="79" y="111"/>
                    </a:lnTo>
                    <a:close/>
                    <a:moveTo>
                      <a:pt x="56" y="0"/>
                    </a:moveTo>
                    <a:cubicBezTo>
                      <a:pt x="42" y="0"/>
                      <a:pt x="31" y="11"/>
                      <a:pt x="31" y="25"/>
                    </a:cubicBezTo>
                    <a:cubicBezTo>
                      <a:pt x="31" y="39"/>
                      <a:pt x="42" y="51"/>
                      <a:pt x="56" y="51"/>
                    </a:cubicBezTo>
                    <a:cubicBezTo>
                      <a:pt x="70" y="51"/>
                      <a:pt x="82" y="40"/>
                      <a:pt x="82" y="25"/>
                    </a:cubicBezTo>
                    <a:cubicBezTo>
                      <a:pt x="82" y="11"/>
                      <a:pt x="70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2" name="Freeform 575"/>
              <p:cNvSpPr/>
              <p:nvPr>
                <p:custDataLst>
                  <p:tags r:id="rId56"/>
                </p:custDataLst>
              </p:nvPr>
            </p:nvSpPr>
            <p:spPr bwMode="auto">
              <a:xfrm>
                <a:off x="8880475" y="3036888"/>
                <a:ext cx="77788" cy="176213"/>
              </a:xfrm>
              <a:custGeom>
                <a:avLst/>
                <a:gdLst>
                  <a:gd name="T0" fmla="*/ 120 w 132"/>
                  <a:gd name="T1" fmla="*/ 64 h 293"/>
                  <a:gd name="T2" fmla="*/ 70 w 132"/>
                  <a:gd name="T3" fmla="*/ 64 h 293"/>
                  <a:gd name="T4" fmla="*/ 70 w 132"/>
                  <a:gd name="T5" fmla="*/ 6 h 293"/>
                  <a:gd name="T6" fmla="*/ 66 w 132"/>
                  <a:gd name="T7" fmla="*/ 0 h 293"/>
                  <a:gd name="T8" fmla="*/ 57 w 132"/>
                  <a:gd name="T9" fmla="*/ 14 h 293"/>
                  <a:gd name="T10" fmla="*/ 8 w 132"/>
                  <a:gd name="T11" fmla="*/ 67 h 293"/>
                  <a:gd name="T12" fmla="*/ 0 w 132"/>
                  <a:gd name="T13" fmla="*/ 76 h 293"/>
                  <a:gd name="T14" fmla="*/ 2 w 132"/>
                  <a:gd name="T15" fmla="*/ 80 h 293"/>
                  <a:gd name="T16" fmla="*/ 28 w 132"/>
                  <a:gd name="T17" fmla="*/ 80 h 293"/>
                  <a:gd name="T18" fmla="*/ 28 w 132"/>
                  <a:gd name="T19" fmla="*/ 230 h 293"/>
                  <a:gd name="T20" fmla="*/ 72 w 132"/>
                  <a:gd name="T21" fmla="*/ 293 h 293"/>
                  <a:gd name="T22" fmla="*/ 132 w 132"/>
                  <a:gd name="T23" fmla="*/ 255 h 293"/>
                  <a:gd name="T24" fmla="*/ 126 w 132"/>
                  <a:gd name="T25" fmla="*/ 250 h 293"/>
                  <a:gd name="T26" fmla="*/ 96 w 132"/>
                  <a:gd name="T27" fmla="*/ 267 h 293"/>
                  <a:gd name="T28" fmla="*/ 70 w 132"/>
                  <a:gd name="T29" fmla="*/ 222 h 293"/>
                  <a:gd name="T30" fmla="*/ 70 w 132"/>
                  <a:gd name="T31" fmla="*/ 80 h 293"/>
                  <a:gd name="T32" fmla="*/ 120 w 132"/>
                  <a:gd name="T33" fmla="*/ 80 h 293"/>
                  <a:gd name="T34" fmla="*/ 120 w 132"/>
                  <a:gd name="T35" fmla="*/ 64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293">
                    <a:moveTo>
                      <a:pt x="120" y="64"/>
                    </a:moveTo>
                    <a:lnTo>
                      <a:pt x="70" y="64"/>
                    </a:lnTo>
                    <a:lnTo>
                      <a:pt x="70" y="6"/>
                    </a:lnTo>
                    <a:cubicBezTo>
                      <a:pt x="70" y="1"/>
                      <a:pt x="69" y="0"/>
                      <a:pt x="66" y="0"/>
                    </a:cubicBezTo>
                    <a:cubicBezTo>
                      <a:pt x="63" y="4"/>
                      <a:pt x="60" y="9"/>
                      <a:pt x="57" y="14"/>
                    </a:cubicBezTo>
                    <a:cubicBezTo>
                      <a:pt x="38" y="41"/>
                      <a:pt x="16" y="65"/>
                      <a:pt x="8" y="67"/>
                    </a:cubicBezTo>
                    <a:cubicBezTo>
                      <a:pt x="3" y="70"/>
                      <a:pt x="0" y="74"/>
                      <a:pt x="0" y="76"/>
                    </a:cubicBezTo>
                    <a:cubicBezTo>
                      <a:pt x="0" y="78"/>
                      <a:pt x="0" y="79"/>
                      <a:pt x="2" y="80"/>
                    </a:cubicBezTo>
                    <a:lnTo>
                      <a:pt x="28" y="80"/>
                    </a:lnTo>
                    <a:lnTo>
                      <a:pt x="28" y="230"/>
                    </a:lnTo>
                    <a:cubicBezTo>
                      <a:pt x="28" y="272"/>
                      <a:pt x="43" y="293"/>
                      <a:pt x="72" y="293"/>
                    </a:cubicBezTo>
                    <a:cubicBezTo>
                      <a:pt x="97" y="293"/>
                      <a:pt x="116" y="281"/>
                      <a:pt x="132" y="255"/>
                    </a:cubicBezTo>
                    <a:lnTo>
                      <a:pt x="126" y="250"/>
                    </a:lnTo>
                    <a:cubicBezTo>
                      <a:pt x="115" y="262"/>
                      <a:pt x="107" y="267"/>
                      <a:pt x="96" y="267"/>
                    </a:cubicBezTo>
                    <a:cubicBezTo>
                      <a:pt x="77" y="267"/>
                      <a:pt x="70" y="254"/>
                      <a:pt x="70" y="222"/>
                    </a:cubicBezTo>
                    <a:lnTo>
                      <a:pt x="70" y="80"/>
                    </a:lnTo>
                    <a:lnTo>
                      <a:pt x="120" y="80"/>
                    </a:lnTo>
                    <a:lnTo>
                      <a:pt x="120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3" name="Freeform 576"/>
              <p:cNvSpPr/>
              <p:nvPr>
                <p:custDataLst>
                  <p:tags r:id="rId57"/>
                </p:custDataLst>
              </p:nvPr>
            </p:nvSpPr>
            <p:spPr bwMode="auto">
              <a:xfrm>
                <a:off x="8961438" y="3074988"/>
                <a:ext cx="134938" cy="201613"/>
              </a:xfrm>
              <a:custGeom>
                <a:avLst/>
                <a:gdLst>
                  <a:gd name="T0" fmla="*/ 230 w 230"/>
                  <a:gd name="T1" fmla="*/ 0 h 333"/>
                  <a:gd name="T2" fmla="*/ 162 w 230"/>
                  <a:gd name="T3" fmla="*/ 0 h 333"/>
                  <a:gd name="T4" fmla="*/ 162 w 230"/>
                  <a:gd name="T5" fmla="*/ 7 h 333"/>
                  <a:gd name="T6" fmla="*/ 186 w 230"/>
                  <a:gd name="T7" fmla="*/ 20 h 333"/>
                  <a:gd name="T8" fmla="*/ 184 w 230"/>
                  <a:gd name="T9" fmla="*/ 28 h 333"/>
                  <a:gd name="T10" fmla="*/ 136 w 230"/>
                  <a:gd name="T11" fmla="*/ 166 h 333"/>
                  <a:gd name="T12" fmla="*/ 78 w 230"/>
                  <a:gd name="T13" fmla="*/ 40 h 333"/>
                  <a:gd name="T14" fmla="*/ 73 w 230"/>
                  <a:gd name="T15" fmla="*/ 21 h 333"/>
                  <a:gd name="T16" fmla="*/ 102 w 230"/>
                  <a:gd name="T17" fmla="*/ 7 h 333"/>
                  <a:gd name="T18" fmla="*/ 102 w 230"/>
                  <a:gd name="T19" fmla="*/ 0 h 333"/>
                  <a:gd name="T20" fmla="*/ 0 w 230"/>
                  <a:gd name="T21" fmla="*/ 0 h 333"/>
                  <a:gd name="T22" fmla="*/ 0 w 230"/>
                  <a:gd name="T23" fmla="*/ 7 h 333"/>
                  <a:gd name="T24" fmla="*/ 25 w 230"/>
                  <a:gd name="T25" fmla="*/ 23 h 333"/>
                  <a:gd name="T26" fmla="*/ 82 w 230"/>
                  <a:gd name="T27" fmla="*/ 146 h 333"/>
                  <a:gd name="T28" fmla="*/ 83 w 230"/>
                  <a:gd name="T29" fmla="*/ 150 h 333"/>
                  <a:gd name="T30" fmla="*/ 91 w 230"/>
                  <a:gd name="T31" fmla="*/ 164 h 333"/>
                  <a:gd name="T32" fmla="*/ 113 w 230"/>
                  <a:gd name="T33" fmla="*/ 215 h 333"/>
                  <a:gd name="T34" fmla="*/ 93 w 230"/>
                  <a:gd name="T35" fmla="*/ 269 h 333"/>
                  <a:gd name="T36" fmla="*/ 68 w 230"/>
                  <a:gd name="T37" fmla="*/ 291 h 333"/>
                  <a:gd name="T38" fmla="*/ 56 w 230"/>
                  <a:gd name="T39" fmla="*/ 288 h 333"/>
                  <a:gd name="T40" fmla="*/ 29 w 230"/>
                  <a:gd name="T41" fmla="*/ 282 h 333"/>
                  <a:gd name="T42" fmla="*/ 8 w 230"/>
                  <a:gd name="T43" fmla="*/ 304 h 333"/>
                  <a:gd name="T44" fmla="*/ 45 w 230"/>
                  <a:gd name="T45" fmla="*/ 333 h 333"/>
                  <a:gd name="T46" fmla="*/ 129 w 230"/>
                  <a:gd name="T47" fmla="*/ 233 h 333"/>
                  <a:gd name="T48" fmla="*/ 206 w 230"/>
                  <a:gd name="T49" fmla="*/ 30 h 333"/>
                  <a:gd name="T50" fmla="*/ 230 w 230"/>
                  <a:gd name="T51" fmla="*/ 7 h 333"/>
                  <a:gd name="T52" fmla="*/ 230 w 230"/>
                  <a:gd name="T53" fmla="*/ 0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0" h="333">
                    <a:moveTo>
                      <a:pt x="230" y="0"/>
                    </a:moveTo>
                    <a:lnTo>
                      <a:pt x="162" y="0"/>
                    </a:lnTo>
                    <a:lnTo>
                      <a:pt x="162" y="7"/>
                    </a:lnTo>
                    <a:cubicBezTo>
                      <a:pt x="178" y="7"/>
                      <a:pt x="186" y="12"/>
                      <a:pt x="186" y="20"/>
                    </a:cubicBezTo>
                    <a:cubicBezTo>
                      <a:pt x="186" y="22"/>
                      <a:pt x="186" y="25"/>
                      <a:pt x="184" y="28"/>
                    </a:cubicBezTo>
                    <a:lnTo>
                      <a:pt x="136" y="166"/>
                    </a:lnTo>
                    <a:lnTo>
                      <a:pt x="78" y="40"/>
                    </a:lnTo>
                    <a:cubicBezTo>
                      <a:pt x="75" y="33"/>
                      <a:pt x="73" y="26"/>
                      <a:pt x="73" y="21"/>
                    </a:cubicBezTo>
                    <a:cubicBezTo>
                      <a:pt x="73" y="12"/>
                      <a:pt x="81" y="8"/>
                      <a:pt x="102" y="7"/>
                    </a:cubicBezTo>
                    <a:lnTo>
                      <a:pt x="102" y="0"/>
                    </a:lnTo>
                    <a:lnTo>
                      <a:pt x="0" y="0"/>
                    </a:lnTo>
                    <a:lnTo>
                      <a:pt x="0" y="7"/>
                    </a:lnTo>
                    <a:cubicBezTo>
                      <a:pt x="13" y="9"/>
                      <a:pt x="21" y="14"/>
                      <a:pt x="25" y="23"/>
                    </a:cubicBezTo>
                    <a:lnTo>
                      <a:pt x="82" y="146"/>
                    </a:lnTo>
                    <a:lnTo>
                      <a:pt x="83" y="150"/>
                    </a:lnTo>
                    <a:lnTo>
                      <a:pt x="91" y="164"/>
                    </a:lnTo>
                    <a:cubicBezTo>
                      <a:pt x="105" y="189"/>
                      <a:pt x="113" y="207"/>
                      <a:pt x="113" y="215"/>
                    </a:cubicBezTo>
                    <a:cubicBezTo>
                      <a:pt x="113" y="222"/>
                      <a:pt x="101" y="254"/>
                      <a:pt x="93" y="269"/>
                    </a:cubicBezTo>
                    <a:cubicBezTo>
                      <a:pt x="86" y="282"/>
                      <a:pt x="75" y="291"/>
                      <a:pt x="68" y="291"/>
                    </a:cubicBezTo>
                    <a:cubicBezTo>
                      <a:pt x="65" y="291"/>
                      <a:pt x="60" y="290"/>
                      <a:pt x="56" y="288"/>
                    </a:cubicBezTo>
                    <a:cubicBezTo>
                      <a:pt x="46" y="284"/>
                      <a:pt x="38" y="282"/>
                      <a:pt x="29" y="282"/>
                    </a:cubicBezTo>
                    <a:cubicBezTo>
                      <a:pt x="18" y="282"/>
                      <a:pt x="8" y="292"/>
                      <a:pt x="8" y="304"/>
                    </a:cubicBezTo>
                    <a:cubicBezTo>
                      <a:pt x="8" y="321"/>
                      <a:pt x="24" y="333"/>
                      <a:pt x="45" y="333"/>
                    </a:cubicBezTo>
                    <a:cubicBezTo>
                      <a:pt x="78" y="333"/>
                      <a:pt x="102" y="305"/>
                      <a:pt x="129" y="233"/>
                    </a:cubicBezTo>
                    <a:lnTo>
                      <a:pt x="206" y="30"/>
                    </a:lnTo>
                    <a:cubicBezTo>
                      <a:pt x="212" y="14"/>
                      <a:pt x="218" y="9"/>
                      <a:pt x="230" y="7"/>
                    </a:cubicBezTo>
                    <a:lnTo>
                      <a:pt x="23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4" name="Freeform 577"/>
              <p:cNvSpPr/>
              <p:nvPr>
                <p:custDataLst>
                  <p:tags r:id="rId58"/>
                </p:custDataLst>
              </p:nvPr>
            </p:nvSpPr>
            <p:spPr bwMode="auto">
              <a:xfrm>
                <a:off x="9104313" y="3181351"/>
                <a:ext cx="33338" cy="33338"/>
              </a:xfrm>
              <a:custGeom>
                <a:avLst/>
                <a:gdLst>
                  <a:gd name="T0" fmla="*/ 28 w 56"/>
                  <a:gd name="T1" fmla="*/ 0 h 56"/>
                  <a:gd name="T2" fmla="*/ 0 w 56"/>
                  <a:gd name="T3" fmla="*/ 29 h 56"/>
                  <a:gd name="T4" fmla="*/ 27 w 56"/>
                  <a:gd name="T5" fmla="*/ 56 h 56"/>
                  <a:gd name="T6" fmla="*/ 56 w 56"/>
                  <a:gd name="T7" fmla="*/ 29 h 56"/>
                  <a:gd name="T8" fmla="*/ 28 w 56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6">
                    <a:moveTo>
                      <a:pt x="28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3"/>
                      <a:pt x="13" y="56"/>
                      <a:pt x="27" y="56"/>
                    </a:cubicBezTo>
                    <a:cubicBezTo>
                      <a:pt x="43" y="56"/>
                      <a:pt x="56" y="43"/>
                      <a:pt x="56" y="29"/>
                    </a:cubicBezTo>
                    <a:cubicBezTo>
                      <a:pt x="56" y="13"/>
                      <a:pt x="43" y="0"/>
                      <a:pt x="28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5" name="Freeform 578"/>
              <p:cNvSpPr/>
              <p:nvPr>
                <p:custDataLst>
                  <p:tags r:id="rId59"/>
                </p:custDataLst>
              </p:nvPr>
            </p:nvSpPr>
            <p:spPr bwMode="auto">
              <a:xfrm>
                <a:off x="2540000" y="3597276"/>
                <a:ext cx="271463" cy="203200"/>
              </a:xfrm>
              <a:custGeom>
                <a:avLst/>
                <a:gdLst>
                  <a:gd name="T0" fmla="*/ 462 w 462"/>
                  <a:gd name="T1" fmla="*/ 0 h 336"/>
                  <a:gd name="T2" fmla="*/ 363 w 462"/>
                  <a:gd name="T3" fmla="*/ 0 h 336"/>
                  <a:gd name="T4" fmla="*/ 363 w 462"/>
                  <a:gd name="T5" fmla="*/ 9 h 336"/>
                  <a:gd name="T6" fmla="*/ 397 w 462"/>
                  <a:gd name="T7" fmla="*/ 31 h 336"/>
                  <a:gd name="T8" fmla="*/ 389 w 462"/>
                  <a:gd name="T9" fmla="*/ 68 h 336"/>
                  <a:gd name="T10" fmla="*/ 327 w 462"/>
                  <a:gd name="T11" fmla="*/ 237 h 336"/>
                  <a:gd name="T12" fmla="*/ 261 w 462"/>
                  <a:gd name="T13" fmla="*/ 67 h 336"/>
                  <a:gd name="T14" fmla="*/ 255 w 462"/>
                  <a:gd name="T15" fmla="*/ 52 h 336"/>
                  <a:gd name="T16" fmla="*/ 248 w 462"/>
                  <a:gd name="T17" fmla="*/ 27 h 336"/>
                  <a:gd name="T18" fmla="*/ 286 w 462"/>
                  <a:gd name="T19" fmla="*/ 9 h 336"/>
                  <a:gd name="T20" fmla="*/ 286 w 462"/>
                  <a:gd name="T21" fmla="*/ 0 h 336"/>
                  <a:gd name="T22" fmla="*/ 153 w 462"/>
                  <a:gd name="T23" fmla="*/ 0 h 336"/>
                  <a:gd name="T24" fmla="*/ 153 w 462"/>
                  <a:gd name="T25" fmla="*/ 9 h 336"/>
                  <a:gd name="T26" fmla="*/ 203 w 462"/>
                  <a:gd name="T27" fmla="*/ 54 h 336"/>
                  <a:gd name="T28" fmla="*/ 220 w 462"/>
                  <a:gd name="T29" fmla="*/ 95 h 336"/>
                  <a:gd name="T30" fmla="*/ 167 w 462"/>
                  <a:gd name="T31" fmla="*/ 236 h 336"/>
                  <a:gd name="T32" fmla="*/ 95 w 462"/>
                  <a:gd name="T33" fmla="*/ 48 h 336"/>
                  <a:gd name="T34" fmla="*/ 89 w 462"/>
                  <a:gd name="T35" fmla="*/ 25 h 336"/>
                  <a:gd name="T36" fmla="*/ 122 w 462"/>
                  <a:gd name="T37" fmla="*/ 9 h 336"/>
                  <a:gd name="T38" fmla="*/ 122 w 462"/>
                  <a:gd name="T39" fmla="*/ 0 h 336"/>
                  <a:gd name="T40" fmla="*/ 0 w 462"/>
                  <a:gd name="T41" fmla="*/ 0 h 336"/>
                  <a:gd name="T42" fmla="*/ 0 w 462"/>
                  <a:gd name="T43" fmla="*/ 9 h 336"/>
                  <a:gd name="T44" fmla="*/ 51 w 462"/>
                  <a:gd name="T45" fmla="*/ 68 h 336"/>
                  <a:gd name="T46" fmla="*/ 147 w 462"/>
                  <a:gd name="T47" fmla="*/ 336 h 336"/>
                  <a:gd name="T48" fmla="*/ 155 w 462"/>
                  <a:gd name="T49" fmla="*/ 336 h 336"/>
                  <a:gd name="T50" fmla="*/ 231 w 462"/>
                  <a:gd name="T51" fmla="*/ 125 h 336"/>
                  <a:gd name="T52" fmla="*/ 311 w 462"/>
                  <a:gd name="T53" fmla="*/ 336 h 336"/>
                  <a:gd name="T54" fmla="*/ 319 w 462"/>
                  <a:gd name="T55" fmla="*/ 336 h 336"/>
                  <a:gd name="T56" fmla="*/ 420 w 462"/>
                  <a:gd name="T57" fmla="*/ 45 h 336"/>
                  <a:gd name="T58" fmla="*/ 462 w 462"/>
                  <a:gd name="T59" fmla="*/ 9 h 336"/>
                  <a:gd name="T60" fmla="*/ 462 w 462"/>
                  <a:gd name="T6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2" h="336">
                    <a:moveTo>
                      <a:pt x="462" y="0"/>
                    </a:moveTo>
                    <a:lnTo>
                      <a:pt x="363" y="0"/>
                    </a:lnTo>
                    <a:lnTo>
                      <a:pt x="363" y="9"/>
                    </a:lnTo>
                    <a:cubicBezTo>
                      <a:pt x="388" y="12"/>
                      <a:pt x="397" y="17"/>
                      <a:pt x="397" y="31"/>
                    </a:cubicBezTo>
                    <a:cubicBezTo>
                      <a:pt x="397" y="41"/>
                      <a:pt x="394" y="54"/>
                      <a:pt x="389" y="68"/>
                    </a:cubicBezTo>
                    <a:lnTo>
                      <a:pt x="327" y="237"/>
                    </a:lnTo>
                    <a:lnTo>
                      <a:pt x="261" y="67"/>
                    </a:lnTo>
                    <a:cubicBezTo>
                      <a:pt x="260" y="65"/>
                      <a:pt x="256" y="54"/>
                      <a:pt x="255" y="52"/>
                    </a:cubicBezTo>
                    <a:cubicBezTo>
                      <a:pt x="251" y="42"/>
                      <a:pt x="248" y="32"/>
                      <a:pt x="248" y="27"/>
                    </a:cubicBezTo>
                    <a:cubicBezTo>
                      <a:pt x="248" y="15"/>
                      <a:pt x="259" y="10"/>
                      <a:pt x="286" y="9"/>
                    </a:cubicBezTo>
                    <a:lnTo>
                      <a:pt x="286" y="0"/>
                    </a:lnTo>
                    <a:lnTo>
                      <a:pt x="153" y="0"/>
                    </a:lnTo>
                    <a:lnTo>
                      <a:pt x="153" y="9"/>
                    </a:lnTo>
                    <a:cubicBezTo>
                      <a:pt x="182" y="10"/>
                      <a:pt x="186" y="14"/>
                      <a:pt x="203" y="54"/>
                    </a:cubicBezTo>
                    <a:lnTo>
                      <a:pt x="220" y="95"/>
                    </a:lnTo>
                    <a:lnTo>
                      <a:pt x="167" y="236"/>
                    </a:lnTo>
                    <a:lnTo>
                      <a:pt x="95" y="48"/>
                    </a:lnTo>
                    <a:cubicBezTo>
                      <a:pt x="91" y="39"/>
                      <a:pt x="89" y="31"/>
                      <a:pt x="89" y="25"/>
                    </a:cubicBezTo>
                    <a:cubicBezTo>
                      <a:pt x="89" y="14"/>
                      <a:pt x="96" y="11"/>
                      <a:pt x="122" y="9"/>
                    </a:cubicBezTo>
                    <a:lnTo>
                      <a:pt x="122" y="0"/>
                    </a:lnTo>
                    <a:lnTo>
                      <a:pt x="0" y="0"/>
                    </a:lnTo>
                    <a:lnTo>
                      <a:pt x="0" y="9"/>
                    </a:lnTo>
                    <a:cubicBezTo>
                      <a:pt x="25" y="12"/>
                      <a:pt x="32" y="21"/>
                      <a:pt x="51" y="68"/>
                    </a:cubicBezTo>
                    <a:lnTo>
                      <a:pt x="147" y="336"/>
                    </a:lnTo>
                    <a:lnTo>
                      <a:pt x="155" y="336"/>
                    </a:lnTo>
                    <a:lnTo>
                      <a:pt x="231" y="125"/>
                    </a:lnTo>
                    <a:lnTo>
                      <a:pt x="311" y="336"/>
                    </a:lnTo>
                    <a:lnTo>
                      <a:pt x="319" y="336"/>
                    </a:lnTo>
                    <a:cubicBezTo>
                      <a:pt x="361" y="205"/>
                      <a:pt x="366" y="191"/>
                      <a:pt x="420" y="45"/>
                    </a:cubicBezTo>
                    <a:cubicBezTo>
                      <a:pt x="430" y="19"/>
                      <a:pt x="435" y="14"/>
                      <a:pt x="462" y="9"/>
                    </a:cubicBezTo>
                    <a:lnTo>
                      <a:pt x="462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6" name="Freeform 579"/>
              <p:cNvSpPr/>
              <p:nvPr>
                <p:custDataLst>
                  <p:tags r:id="rId60"/>
                </p:custDataLst>
              </p:nvPr>
            </p:nvSpPr>
            <p:spPr bwMode="auto">
              <a:xfrm>
                <a:off x="2816225" y="3590926"/>
                <a:ext cx="139700" cy="206375"/>
              </a:xfrm>
              <a:custGeom>
                <a:avLst/>
                <a:gdLst>
                  <a:gd name="T0" fmla="*/ 73 w 238"/>
                  <a:gd name="T1" fmla="*/ 170 h 341"/>
                  <a:gd name="T2" fmla="*/ 129 w 238"/>
                  <a:gd name="T3" fmla="*/ 139 h 341"/>
                  <a:gd name="T4" fmla="*/ 166 w 238"/>
                  <a:gd name="T5" fmla="*/ 191 h 341"/>
                  <a:gd name="T6" fmla="*/ 166 w 238"/>
                  <a:gd name="T7" fmla="*/ 290 h 341"/>
                  <a:gd name="T8" fmla="*/ 132 w 238"/>
                  <a:gd name="T9" fmla="*/ 334 h 341"/>
                  <a:gd name="T10" fmla="*/ 132 w 238"/>
                  <a:gd name="T11" fmla="*/ 341 h 341"/>
                  <a:gd name="T12" fmla="*/ 238 w 238"/>
                  <a:gd name="T13" fmla="*/ 341 h 341"/>
                  <a:gd name="T14" fmla="*/ 238 w 238"/>
                  <a:gd name="T15" fmla="*/ 334 h 341"/>
                  <a:gd name="T16" fmla="*/ 208 w 238"/>
                  <a:gd name="T17" fmla="*/ 290 h 341"/>
                  <a:gd name="T18" fmla="*/ 208 w 238"/>
                  <a:gd name="T19" fmla="*/ 191 h 341"/>
                  <a:gd name="T20" fmla="*/ 147 w 238"/>
                  <a:gd name="T21" fmla="*/ 112 h 341"/>
                  <a:gd name="T22" fmla="*/ 73 w 238"/>
                  <a:gd name="T23" fmla="*/ 154 h 341"/>
                  <a:gd name="T24" fmla="*/ 73 w 238"/>
                  <a:gd name="T25" fmla="*/ 2 h 341"/>
                  <a:gd name="T26" fmla="*/ 71 w 238"/>
                  <a:gd name="T27" fmla="*/ 0 h 341"/>
                  <a:gd name="T28" fmla="*/ 14 w 238"/>
                  <a:gd name="T29" fmla="*/ 18 h 341"/>
                  <a:gd name="T30" fmla="*/ 0 w 238"/>
                  <a:gd name="T31" fmla="*/ 22 h 341"/>
                  <a:gd name="T32" fmla="*/ 0 w 238"/>
                  <a:gd name="T33" fmla="*/ 30 h 341"/>
                  <a:gd name="T34" fmla="*/ 6 w 238"/>
                  <a:gd name="T35" fmla="*/ 30 h 341"/>
                  <a:gd name="T36" fmla="*/ 32 w 238"/>
                  <a:gd name="T37" fmla="*/ 55 h 341"/>
                  <a:gd name="T38" fmla="*/ 32 w 238"/>
                  <a:gd name="T39" fmla="*/ 290 h 341"/>
                  <a:gd name="T40" fmla="*/ 0 w 238"/>
                  <a:gd name="T41" fmla="*/ 334 h 341"/>
                  <a:gd name="T42" fmla="*/ 0 w 238"/>
                  <a:gd name="T43" fmla="*/ 341 h 341"/>
                  <a:gd name="T44" fmla="*/ 107 w 238"/>
                  <a:gd name="T45" fmla="*/ 341 h 341"/>
                  <a:gd name="T46" fmla="*/ 107 w 238"/>
                  <a:gd name="T47" fmla="*/ 334 h 341"/>
                  <a:gd name="T48" fmla="*/ 73 w 238"/>
                  <a:gd name="T49" fmla="*/ 290 h 341"/>
                  <a:gd name="T50" fmla="*/ 73 w 238"/>
                  <a:gd name="T51" fmla="*/ 17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" h="341">
                    <a:moveTo>
                      <a:pt x="73" y="170"/>
                    </a:moveTo>
                    <a:cubicBezTo>
                      <a:pt x="94" y="147"/>
                      <a:pt x="109" y="139"/>
                      <a:pt x="129" y="139"/>
                    </a:cubicBezTo>
                    <a:cubicBezTo>
                      <a:pt x="154" y="139"/>
                      <a:pt x="166" y="157"/>
                      <a:pt x="166" y="191"/>
                    </a:cubicBezTo>
                    <a:lnTo>
                      <a:pt x="166" y="290"/>
                    </a:lnTo>
                    <a:cubicBezTo>
                      <a:pt x="166" y="324"/>
                      <a:pt x="161" y="331"/>
                      <a:pt x="132" y="334"/>
                    </a:cubicBezTo>
                    <a:lnTo>
                      <a:pt x="132" y="341"/>
                    </a:lnTo>
                    <a:lnTo>
                      <a:pt x="238" y="341"/>
                    </a:lnTo>
                    <a:lnTo>
                      <a:pt x="238" y="334"/>
                    </a:lnTo>
                    <a:cubicBezTo>
                      <a:pt x="211" y="329"/>
                      <a:pt x="208" y="325"/>
                      <a:pt x="208" y="290"/>
                    </a:cubicBezTo>
                    <a:lnTo>
                      <a:pt x="208" y="191"/>
                    </a:lnTo>
                    <a:cubicBezTo>
                      <a:pt x="208" y="139"/>
                      <a:pt x="187" y="112"/>
                      <a:pt x="147" y="112"/>
                    </a:cubicBezTo>
                    <a:cubicBezTo>
                      <a:pt x="117" y="112"/>
                      <a:pt x="96" y="124"/>
                      <a:pt x="73" y="154"/>
                    </a:cubicBezTo>
                    <a:lnTo>
                      <a:pt x="73" y="2"/>
                    </a:lnTo>
                    <a:lnTo>
                      <a:pt x="71" y="0"/>
                    </a:lnTo>
                    <a:cubicBezTo>
                      <a:pt x="54" y="6"/>
                      <a:pt x="42" y="10"/>
                      <a:pt x="14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2" y="30"/>
                      <a:pt x="4" y="30"/>
                      <a:pt x="6" y="30"/>
                    </a:cubicBezTo>
                    <a:cubicBezTo>
                      <a:pt x="28" y="30"/>
                      <a:pt x="32" y="34"/>
                      <a:pt x="32" y="55"/>
                    </a:cubicBezTo>
                    <a:lnTo>
                      <a:pt x="32" y="290"/>
                    </a:lnTo>
                    <a:cubicBezTo>
                      <a:pt x="32" y="325"/>
                      <a:pt x="29" y="330"/>
                      <a:pt x="0" y="334"/>
                    </a:cubicBezTo>
                    <a:lnTo>
                      <a:pt x="0" y="341"/>
                    </a:lnTo>
                    <a:lnTo>
                      <a:pt x="107" y="341"/>
                    </a:lnTo>
                    <a:lnTo>
                      <a:pt x="107" y="334"/>
                    </a:lnTo>
                    <a:cubicBezTo>
                      <a:pt x="78" y="331"/>
                      <a:pt x="73" y="325"/>
                      <a:pt x="73" y="290"/>
                    </a:cubicBezTo>
                    <a:lnTo>
                      <a:pt x="73" y="1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7" name="Freeform 580"/>
              <p:cNvSpPr>
                <a:spLocks noEditPoints="1"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2967038" y="3659188"/>
                <a:ext cx="117475" cy="141288"/>
              </a:xfrm>
              <a:custGeom>
                <a:avLst/>
                <a:gdLst>
                  <a:gd name="T0" fmla="*/ 191 w 199"/>
                  <a:gd name="T1" fmla="*/ 147 h 234"/>
                  <a:gd name="T2" fmla="*/ 113 w 199"/>
                  <a:gd name="T3" fmla="*/ 200 h 234"/>
                  <a:gd name="T4" fmla="*/ 49 w 199"/>
                  <a:gd name="T5" fmla="*/ 157 h 234"/>
                  <a:gd name="T6" fmla="*/ 36 w 199"/>
                  <a:gd name="T7" fmla="*/ 91 h 234"/>
                  <a:gd name="T8" fmla="*/ 189 w 199"/>
                  <a:gd name="T9" fmla="*/ 91 h 234"/>
                  <a:gd name="T10" fmla="*/ 168 w 199"/>
                  <a:gd name="T11" fmla="*/ 28 h 234"/>
                  <a:gd name="T12" fmla="*/ 104 w 199"/>
                  <a:gd name="T13" fmla="*/ 0 h 234"/>
                  <a:gd name="T14" fmla="*/ 37 w 199"/>
                  <a:gd name="T15" fmla="*/ 26 h 234"/>
                  <a:gd name="T16" fmla="*/ 0 w 199"/>
                  <a:gd name="T17" fmla="*/ 122 h 234"/>
                  <a:gd name="T18" fmla="*/ 93 w 199"/>
                  <a:gd name="T19" fmla="*/ 234 h 234"/>
                  <a:gd name="T20" fmla="*/ 199 w 199"/>
                  <a:gd name="T21" fmla="*/ 151 h 234"/>
                  <a:gd name="T22" fmla="*/ 191 w 199"/>
                  <a:gd name="T23" fmla="*/ 147 h 234"/>
                  <a:gd name="T24" fmla="*/ 37 w 199"/>
                  <a:gd name="T25" fmla="*/ 75 h 234"/>
                  <a:gd name="T26" fmla="*/ 90 w 199"/>
                  <a:gd name="T27" fmla="*/ 18 h 234"/>
                  <a:gd name="T28" fmla="*/ 138 w 199"/>
                  <a:gd name="T29" fmla="*/ 75 h 234"/>
                  <a:gd name="T30" fmla="*/ 37 w 199"/>
                  <a:gd name="T31" fmla="*/ 7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4">
                    <a:moveTo>
                      <a:pt x="191" y="147"/>
                    </a:moveTo>
                    <a:cubicBezTo>
                      <a:pt x="167" y="185"/>
                      <a:pt x="145" y="200"/>
                      <a:pt x="113" y="200"/>
                    </a:cubicBezTo>
                    <a:cubicBezTo>
                      <a:pt x="85" y="200"/>
                      <a:pt x="64" y="185"/>
                      <a:pt x="49" y="157"/>
                    </a:cubicBezTo>
                    <a:cubicBezTo>
                      <a:pt x="40" y="138"/>
                      <a:pt x="37" y="121"/>
                      <a:pt x="36" y="91"/>
                    </a:cubicBezTo>
                    <a:lnTo>
                      <a:pt x="189" y="91"/>
                    </a:lnTo>
                    <a:cubicBezTo>
                      <a:pt x="185" y="58"/>
                      <a:pt x="180" y="44"/>
                      <a:pt x="168" y="28"/>
                    </a:cubicBezTo>
                    <a:cubicBezTo>
                      <a:pt x="153" y="10"/>
                      <a:pt x="130" y="0"/>
                      <a:pt x="104" y="0"/>
                    </a:cubicBezTo>
                    <a:cubicBezTo>
                      <a:pt x="79" y="0"/>
                      <a:pt x="56" y="9"/>
                      <a:pt x="37" y="26"/>
                    </a:cubicBezTo>
                    <a:cubicBezTo>
                      <a:pt x="13" y="46"/>
                      <a:pt x="0" y="81"/>
                      <a:pt x="0" y="122"/>
                    </a:cubicBezTo>
                    <a:cubicBezTo>
                      <a:pt x="0" y="191"/>
                      <a:pt x="36" y="234"/>
                      <a:pt x="93" y="234"/>
                    </a:cubicBezTo>
                    <a:cubicBezTo>
                      <a:pt x="140" y="234"/>
                      <a:pt x="178" y="205"/>
                      <a:pt x="199" y="151"/>
                    </a:cubicBezTo>
                    <a:lnTo>
                      <a:pt x="191" y="147"/>
                    </a:lnTo>
                    <a:close/>
                    <a:moveTo>
                      <a:pt x="37" y="75"/>
                    </a:moveTo>
                    <a:cubicBezTo>
                      <a:pt x="42" y="36"/>
                      <a:pt x="59" y="18"/>
                      <a:pt x="90" y="18"/>
                    </a:cubicBezTo>
                    <a:cubicBezTo>
                      <a:pt x="120" y="18"/>
                      <a:pt x="132" y="32"/>
                      <a:pt x="138" y="75"/>
                    </a:cubicBezTo>
                    <a:lnTo>
                      <a:pt x="37" y="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8" name="Freeform 581"/>
              <p:cNvSpPr/>
              <p:nvPr>
                <p:custDataLst>
                  <p:tags r:id="rId62"/>
                </p:custDataLst>
              </p:nvPr>
            </p:nvSpPr>
            <p:spPr bwMode="auto">
              <a:xfrm>
                <a:off x="3094038" y="3659188"/>
                <a:ext cx="136525" cy="138113"/>
              </a:xfrm>
              <a:custGeom>
                <a:avLst/>
                <a:gdLst>
                  <a:gd name="T0" fmla="*/ 0 w 233"/>
                  <a:gd name="T1" fmla="*/ 31 h 229"/>
                  <a:gd name="T2" fmla="*/ 13 w 233"/>
                  <a:gd name="T3" fmla="*/ 29 h 229"/>
                  <a:gd name="T4" fmla="*/ 31 w 233"/>
                  <a:gd name="T5" fmla="*/ 60 h 229"/>
                  <a:gd name="T6" fmla="*/ 31 w 233"/>
                  <a:gd name="T7" fmla="*/ 184 h 229"/>
                  <a:gd name="T8" fmla="*/ 1 w 233"/>
                  <a:gd name="T9" fmla="*/ 222 h 229"/>
                  <a:gd name="T10" fmla="*/ 1 w 233"/>
                  <a:gd name="T11" fmla="*/ 229 h 229"/>
                  <a:gd name="T12" fmla="*/ 106 w 233"/>
                  <a:gd name="T13" fmla="*/ 229 h 229"/>
                  <a:gd name="T14" fmla="*/ 106 w 233"/>
                  <a:gd name="T15" fmla="*/ 222 h 229"/>
                  <a:gd name="T16" fmla="*/ 73 w 233"/>
                  <a:gd name="T17" fmla="*/ 196 h 229"/>
                  <a:gd name="T18" fmla="*/ 73 w 233"/>
                  <a:gd name="T19" fmla="*/ 55 h 229"/>
                  <a:gd name="T20" fmla="*/ 125 w 233"/>
                  <a:gd name="T21" fmla="*/ 27 h 229"/>
                  <a:gd name="T22" fmla="*/ 161 w 233"/>
                  <a:gd name="T23" fmla="*/ 75 h 229"/>
                  <a:gd name="T24" fmla="*/ 161 w 233"/>
                  <a:gd name="T25" fmla="*/ 180 h 229"/>
                  <a:gd name="T26" fmla="*/ 130 w 233"/>
                  <a:gd name="T27" fmla="*/ 222 h 229"/>
                  <a:gd name="T28" fmla="*/ 130 w 233"/>
                  <a:gd name="T29" fmla="*/ 229 h 229"/>
                  <a:gd name="T30" fmla="*/ 233 w 233"/>
                  <a:gd name="T31" fmla="*/ 229 h 229"/>
                  <a:gd name="T32" fmla="*/ 233 w 233"/>
                  <a:gd name="T33" fmla="*/ 222 h 229"/>
                  <a:gd name="T34" fmla="*/ 203 w 233"/>
                  <a:gd name="T35" fmla="*/ 189 h 229"/>
                  <a:gd name="T36" fmla="*/ 203 w 233"/>
                  <a:gd name="T37" fmla="*/ 74 h 229"/>
                  <a:gd name="T38" fmla="*/ 144 w 233"/>
                  <a:gd name="T39" fmla="*/ 0 h 229"/>
                  <a:gd name="T40" fmla="*/ 72 w 233"/>
                  <a:gd name="T41" fmla="*/ 40 h 229"/>
                  <a:gd name="T42" fmla="*/ 72 w 233"/>
                  <a:gd name="T43" fmla="*/ 1 h 229"/>
                  <a:gd name="T44" fmla="*/ 68 w 233"/>
                  <a:gd name="T45" fmla="*/ 0 h 229"/>
                  <a:gd name="T46" fmla="*/ 0 w 233"/>
                  <a:gd name="T47" fmla="*/ 22 h 229"/>
                  <a:gd name="T48" fmla="*/ 0 w 233"/>
                  <a:gd name="T49" fmla="*/ 3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3" h="229">
                    <a:moveTo>
                      <a:pt x="0" y="31"/>
                    </a:moveTo>
                    <a:cubicBezTo>
                      <a:pt x="3" y="29"/>
                      <a:pt x="8" y="29"/>
                      <a:pt x="13" y="29"/>
                    </a:cubicBezTo>
                    <a:cubicBezTo>
                      <a:pt x="27" y="29"/>
                      <a:pt x="31" y="36"/>
                      <a:pt x="31" y="60"/>
                    </a:cubicBezTo>
                    <a:lnTo>
                      <a:pt x="31" y="184"/>
                    </a:lnTo>
                    <a:cubicBezTo>
                      <a:pt x="31" y="213"/>
                      <a:pt x="26" y="220"/>
                      <a:pt x="1" y="222"/>
                    </a:cubicBezTo>
                    <a:lnTo>
                      <a:pt x="1" y="229"/>
                    </a:lnTo>
                    <a:lnTo>
                      <a:pt x="106" y="229"/>
                    </a:lnTo>
                    <a:lnTo>
                      <a:pt x="106" y="222"/>
                    </a:lnTo>
                    <a:cubicBezTo>
                      <a:pt x="81" y="220"/>
                      <a:pt x="73" y="214"/>
                      <a:pt x="73" y="196"/>
                    </a:cubicBezTo>
                    <a:lnTo>
                      <a:pt x="73" y="55"/>
                    </a:lnTo>
                    <a:cubicBezTo>
                      <a:pt x="97" y="33"/>
                      <a:pt x="108" y="27"/>
                      <a:pt x="125" y="27"/>
                    </a:cubicBezTo>
                    <a:cubicBezTo>
                      <a:pt x="149" y="27"/>
                      <a:pt x="161" y="43"/>
                      <a:pt x="161" y="75"/>
                    </a:cubicBezTo>
                    <a:lnTo>
                      <a:pt x="161" y="180"/>
                    </a:lnTo>
                    <a:cubicBezTo>
                      <a:pt x="161" y="211"/>
                      <a:pt x="155" y="220"/>
                      <a:pt x="130" y="222"/>
                    </a:cubicBezTo>
                    <a:lnTo>
                      <a:pt x="130" y="229"/>
                    </a:lnTo>
                    <a:lnTo>
                      <a:pt x="233" y="229"/>
                    </a:lnTo>
                    <a:lnTo>
                      <a:pt x="233" y="222"/>
                    </a:lnTo>
                    <a:cubicBezTo>
                      <a:pt x="209" y="219"/>
                      <a:pt x="203" y="213"/>
                      <a:pt x="203" y="189"/>
                    </a:cubicBezTo>
                    <a:lnTo>
                      <a:pt x="203" y="74"/>
                    </a:lnTo>
                    <a:cubicBezTo>
                      <a:pt x="203" y="28"/>
                      <a:pt x="181" y="0"/>
                      <a:pt x="144" y="0"/>
                    </a:cubicBezTo>
                    <a:cubicBezTo>
                      <a:pt x="121" y="0"/>
                      <a:pt x="106" y="8"/>
                      <a:pt x="72" y="40"/>
                    </a:cubicBezTo>
                    <a:lnTo>
                      <a:pt x="72" y="1"/>
                    </a:lnTo>
                    <a:lnTo>
                      <a:pt x="68" y="0"/>
                    </a:lnTo>
                    <a:cubicBezTo>
                      <a:pt x="44" y="9"/>
                      <a:pt x="27" y="14"/>
                      <a:pt x="0" y="22"/>
                    </a:cubicBezTo>
                    <a:lnTo>
                      <a:pt x="0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9" name="Freeform 582"/>
              <p:cNvSpPr/>
              <p:nvPr>
                <p:custDataLst>
                  <p:tags r:id="rId63"/>
                </p:custDataLst>
              </p:nvPr>
            </p:nvSpPr>
            <p:spPr bwMode="auto">
              <a:xfrm>
                <a:off x="3316288" y="3663951"/>
                <a:ext cx="239713" cy="136525"/>
              </a:xfrm>
              <a:custGeom>
                <a:avLst/>
                <a:gdLst>
                  <a:gd name="T0" fmla="*/ 29 w 408"/>
                  <a:gd name="T1" fmla="*/ 191 h 226"/>
                  <a:gd name="T2" fmla="*/ 25 w 408"/>
                  <a:gd name="T3" fmla="*/ 212 h 226"/>
                  <a:gd name="T4" fmla="*/ 39 w 408"/>
                  <a:gd name="T5" fmla="*/ 226 h 226"/>
                  <a:gd name="T6" fmla="*/ 57 w 408"/>
                  <a:gd name="T7" fmla="*/ 212 h 226"/>
                  <a:gd name="T8" fmla="*/ 67 w 408"/>
                  <a:gd name="T9" fmla="*/ 175 h 226"/>
                  <a:gd name="T10" fmla="*/ 78 w 408"/>
                  <a:gd name="T11" fmla="*/ 130 h 226"/>
                  <a:gd name="T12" fmla="*/ 86 w 408"/>
                  <a:gd name="T13" fmla="*/ 96 h 226"/>
                  <a:gd name="T14" fmla="*/ 93 w 408"/>
                  <a:gd name="T15" fmla="*/ 71 h 226"/>
                  <a:gd name="T16" fmla="*/ 174 w 408"/>
                  <a:gd name="T17" fmla="*/ 11 h 226"/>
                  <a:gd name="T18" fmla="*/ 201 w 408"/>
                  <a:gd name="T19" fmla="*/ 45 h 226"/>
                  <a:gd name="T20" fmla="*/ 194 w 408"/>
                  <a:gd name="T21" fmla="*/ 87 h 226"/>
                  <a:gd name="T22" fmla="*/ 180 w 408"/>
                  <a:gd name="T23" fmla="*/ 145 h 226"/>
                  <a:gd name="T24" fmla="*/ 170 w 408"/>
                  <a:gd name="T25" fmla="*/ 183 h 226"/>
                  <a:gd name="T26" fmla="*/ 163 w 408"/>
                  <a:gd name="T27" fmla="*/ 212 h 226"/>
                  <a:gd name="T28" fmla="*/ 178 w 408"/>
                  <a:gd name="T29" fmla="*/ 226 h 226"/>
                  <a:gd name="T30" fmla="*/ 200 w 408"/>
                  <a:gd name="T31" fmla="*/ 197 h 226"/>
                  <a:gd name="T32" fmla="*/ 230 w 408"/>
                  <a:gd name="T33" fmla="*/ 77 h 226"/>
                  <a:gd name="T34" fmla="*/ 312 w 408"/>
                  <a:gd name="T35" fmla="*/ 11 h 226"/>
                  <a:gd name="T36" fmla="*/ 339 w 408"/>
                  <a:gd name="T37" fmla="*/ 45 h 226"/>
                  <a:gd name="T38" fmla="*/ 308 w 408"/>
                  <a:gd name="T39" fmla="*/ 157 h 226"/>
                  <a:gd name="T40" fmla="*/ 302 w 408"/>
                  <a:gd name="T41" fmla="*/ 185 h 226"/>
                  <a:gd name="T42" fmla="*/ 343 w 408"/>
                  <a:gd name="T43" fmla="*/ 226 h 226"/>
                  <a:gd name="T44" fmla="*/ 408 w 408"/>
                  <a:gd name="T45" fmla="*/ 149 h 226"/>
                  <a:gd name="T46" fmla="*/ 402 w 408"/>
                  <a:gd name="T47" fmla="*/ 144 h 226"/>
                  <a:gd name="T48" fmla="*/ 395 w 408"/>
                  <a:gd name="T49" fmla="*/ 153 h 226"/>
                  <a:gd name="T50" fmla="*/ 344 w 408"/>
                  <a:gd name="T51" fmla="*/ 215 h 226"/>
                  <a:gd name="T52" fmla="*/ 332 w 408"/>
                  <a:gd name="T53" fmla="*/ 198 h 226"/>
                  <a:gd name="T54" fmla="*/ 341 w 408"/>
                  <a:gd name="T55" fmla="*/ 163 h 226"/>
                  <a:gd name="T56" fmla="*/ 371 w 408"/>
                  <a:gd name="T57" fmla="*/ 53 h 226"/>
                  <a:gd name="T58" fmla="*/ 314 w 408"/>
                  <a:gd name="T59" fmla="*/ 0 h 226"/>
                  <a:gd name="T60" fmla="*/ 232 w 408"/>
                  <a:gd name="T61" fmla="*/ 48 h 226"/>
                  <a:gd name="T62" fmla="*/ 217 w 408"/>
                  <a:gd name="T63" fmla="*/ 13 h 226"/>
                  <a:gd name="T64" fmla="*/ 176 w 408"/>
                  <a:gd name="T65" fmla="*/ 0 h 226"/>
                  <a:gd name="T66" fmla="*/ 98 w 408"/>
                  <a:gd name="T67" fmla="*/ 43 h 226"/>
                  <a:gd name="T68" fmla="*/ 52 w 408"/>
                  <a:gd name="T69" fmla="*/ 0 h 226"/>
                  <a:gd name="T70" fmla="*/ 15 w 408"/>
                  <a:gd name="T71" fmla="*/ 28 h 226"/>
                  <a:gd name="T72" fmla="*/ 0 w 408"/>
                  <a:gd name="T73" fmla="*/ 76 h 226"/>
                  <a:gd name="T74" fmla="*/ 6 w 408"/>
                  <a:gd name="T75" fmla="*/ 81 h 226"/>
                  <a:gd name="T76" fmla="*/ 14 w 408"/>
                  <a:gd name="T77" fmla="*/ 70 h 226"/>
                  <a:gd name="T78" fmla="*/ 50 w 408"/>
                  <a:gd name="T79" fmla="*/ 11 h 226"/>
                  <a:gd name="T80" fmla="*/ 66 w 408"/>
                  <a:gd name="T81" fmla="*/ 34 h 226"/>
                  <a:gd name="T82" fmla="*/ 58 w 408"/>
                  <a:gd name="T83" fmla="*/ 75 h 226"/>
                  <a:gd name="T84" fmla="*/ 29 w 408"/>
                  <a:gd name="T85" fmla="*/ 19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08" h="226">
                    <a:moveTo>
                      <a:pt x="29" y="191"/>
                    </a:moveTo>
                    <a:cubicBezTo>
                      <a:pt x="28" y="198"/>
                      <a:pt x="25" y="210"/>
                      <a:pt x="25" y="212"/>
                    </a:cubicBezTo>
                    <a:cubicBezTo>
                      <a:pt x="25" y="221"/>
                      <a:pt x="32" y="226"/>
                      <a:pt x="39" y="226"/>
                    </a:cubicBezTo>
                    <a:cubicBezTo>
                      <a:pt x="45" y="226"/>
                      <a:pt x="54" y="222"/>
                      <a:pt x="57" y="212"/>
                    </a:cubicBezTo>
                    <a:cubicBezTo>
                      <a:pt x="58" y="211"/>
                      <a:pt x="64" y="187"/>
                      <a:pt x="67" y="175"/>
                    </a:cubicBezTo>
                    <a:lnTo>
                      <a:pt x="78" y="130"/>
                    </a:lnTo>
                    <a:cubicBezTo>
                      <a:pt x="81" y="119"/>
                      <a:pt x="84" y="108"/>
                      <a:pt x="86" y="96"/>
                    </a:cubicBezTo>
                    <a:cubicBezTo>
                      <a:pt x="88" y="88"/>
                      <a:pt x="92" y="73"/>
                      <a:pt x="93" y="71"/>
                    </a:cubicBezTo>
                    <a:cubicBezTo>
                      <a:pt x="100" y="56"/>
                      <a:pt x="127" y="11"/>
                      <a:pt x="174" y="11"/>
                    </a:cubicBezTo>
                    <a:cubicBezTo>
                      <a:pt x="197" y="11"/>
                      <a:pt x="201" y="29"/>
                      <a:pt x="201" y="45"/>
                    </a:cubicBezTo>
                    <a:cubicBezTo>
                      <a:pt x="201" y="58"/>
                      <a:pt x="198" y="72"/>
                      <a:pt x="194" y="87"/>
                    </a:cubicBezTo>
                    <a:lnTo>
                      <a:pt x="180" y="145"/>
                    </a:lnTo>
                    <a:lnTo>
                      <a:pt x="170" y="183"/>
                    </a:lnTo>
                    <a:cubicBezTo>
                      <a:pt x="168" y="193"/>
                      <a:pt x="163" y="210"/>
                      <a:pt x="163" y="212"/>
                    </a:cubicBezTo>
                    <a:cubicBezTo>
                      <a:pt x="163" y="221"/>
                      <a:pt x="170" y="226"/>
                      <a:pt x="178" y="226"/>
                    </a:cubicBezTo>
                    <a:cubicBezTo>
                      <a:pt x="193" y="226"/>
                      <a:pt x="196" y="213"/>
                      <a:pt x="200" y="197"/>
                    </a:cubicBezTo>
                    <a:cubicBezTo>
                      <a:pt x="207" y="169"/>
                      <a:pt x="226" y="96"/>
                      <a:pt x="230" y="77"/>
                    </a:cubicBezTo>
                    <a:cubicBezTo>
                      <a:pt x="231" y="70"/>
                      <a:pt x="258" y="11"/>
                      <a:pt x="312" y="11"/>
                    </a:cubicBezTo>
                    <a:cubicBezTo>
                      <a:pt x="334" y="11"/>
                      <a:pt x="339" y="28"/>
                      <a:pt x="339" y="45"/>
                    </a:cubicBezTo>
                    <a:cubicBezTo>
                      <a:pt x="339" y="74"/>
                      <a:pt x="318" y="131"/>
                      <a:pt x="308" y="157"/>
                    </a:cubicBezTo>
                    <a:cubicBezTo>
                      <a:pt x="304" y="169"/>
                      <a:pt x="302" y="175"/>
                      <a:pt x="302" y="185"/>
                    </a:cubicBezTo>
                    <a:cubicBezTo>
                      <a:pt x="302" y="208"/>
                      <a:pt x="319" y="226"/>
                      <a:pt x="343" y="226"/>
                    </a:cubicBezTo>
                    <a:cubicBezTo>
                      <a:pt x="390" y="226"/>
                      <a:pt x="408" y="153"/>
                      <a:pt x="408" y="149"/>
                    </a:cubicBezTo>
                    <a:cubicBezTo>
                      <a:pt x="408" y="144"/>
                      <a:pt x="404" y="144"/>
                      <a:pt x="402" y="144"/>
                    </a:cubicBezTo>
                    <a:cubicBezTo>
                      <a:pt x="397" y="144"/>
                      <a:pt x="397" y="145"/>
                      <a:pt x="395" y="153"/>
                    </a:cubicBezTo>
                    <a:cubicBezTo>
                      <a:pt x="387" y="179"/>
                      <a:pt x="371" y="215"/>
                      <a:pt x="344" y="215"/>
                    </a:cubicBezTo>
                    <a:cubicBezTo>
                      <a:pt x="335" y="215"/>
                      <a:pt x="332" y="210"/>
                      <a:pt x="332" y="198"/>
                    </a:cubicBezTo>
                    <a:cubicBezTo>
                      <a:pt x="332" y="186"/>
                      <a:pt x="336" y="174"/>
                      <a:pt x="341" y="163"/>
                    </a:cubicBezTo>
                    <a:cubicBezTo>
                      <a:pt x="350" y="137"/>
                      <a:pt x="371" y="81"/>
                      <a:pt x="371" y="53"/>
                    </a:cubicBezTo>
                    <a:cubicBezTo>
                      <a:pt x="371" y="21"/>
                      <a:pt x="351" y="0"/>
                      <a:pt x="314" y="0"/>
                    </a:cubicBezTo>
                    <a:cubicBezTo>
                      <a:pt x="276" y="0"/>
                      <a:pt x="251" y="22"/>
                      <a:pt x="232" y="48"/>
                    </a:cubicBezTo>
                    <a:cubicBezTo>
                      <a:pt x="232" y="42"/>
                      <a:pt x="231" y="25"/>
                      <a:pt x="217" y="13"/>
                    </a:cubicBezTo>
                    <a:cubicBezTo>
                      <a:pt x="204" y="2"/>
                      <a:pt x="188" y="0"/>
                      <a:pt x="176" y="0"/>
                    </a:cubicBezTo>
                    <a:cubicBezTo>
                      <a:pt x="131" y="0"/>
                      <a:pt x="106" y="32"/>
                      <a:pt x="98" y="43"/>
                    </a:cubicBezTo>
                    <a:cubicBezTo>
                      <a:pt x="95" y="15"/>
                      <a:pt x="74" y="0"/>
                      <a:pt x="52" y="0"/>
                    </a:cubicBezTo>
                    <a:cubicBezTo>
                      <a:pt x="29" y="0"/>
                      <a:pt x="20" y="19"/>
                      <a:pt x="15" y="28"/>
                    </a:cubicBezTo>
                    <a:cubicBezTo>
                      <a:pt x="6" y="45"/>
                      <a:pt x="0" y="75"/>
                      <a:pt x="0" y="76"/>
                    </a:cubicBezTo>
                    <a:cubicBezTo>
                      <a:pt x="0" y="81"/>
                      <a:pt x="5" y="81"/>
                      <a:pt x="6" y="81"/>
                    </a:cubicBezTo>
                    <a:cubicBezTo>
                      <a:pt x="11" y="81"/>
                      <a:pt x="11" y="81"/>
                      <a:pt x="14" y="70"/>
                    </a:cubicBezTo>
                    <a:cubicBezTo>
                      <a:pt x="23" y="35"/>
                      <a:pt x="33" y="11"/>
                      <a:pt x="50" y="11"/>
                    </a:cubicBezTo>
                    <a:cubicBezTo>
                      <a:pt x="58" y="11"/>
                      <a:pt x="66" y="15"/>
                      <a:pt x="66" y="34"/>
                    </a:cubicBezTo>
                    <a:cubicBezTo>
                      <a:pt x="66" y="44"/>
                      <a:pt x="64" y="49"/>
                      <a:pt x="58" y="75"/>
                    </a:cubicBezTo>
                    <a:lnTo>
                      <a:pt x="29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0" name="Freeform 583"/>
              <p:cNvSpPr>
                <a:spLocks noEditPoints="1"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3662363" y="3686176"/>
                <a:ext cx="193675" cy="71438"/>
              </a:xfrm>
              <a:custGeom>
                <a:avLst/>
                <a:gdLst>
                  <a:gd name="T0" fmla="*/ 315 w 331"/>
                  <a:gd name="T1" fmla="*/ 20 h 117"/>
                  <a:gd name="T2" fmla="*/ 331 w 331"/>
                  <a:gd name="T3" fmla="*/ 10 h 117"/>
                  <a:gd name="T4" fmla="*/ 315 w 331"/>
                  <a:gd name="T5" fmla="*/ 0 h 117"/>
                  <a:gd name="T6" fmla="*/ 16 w 331"/>
                  <a:gd name="T7" fmla="*/ 0 h 117"/>
                  <a:gd name="T8" fmla="*/ 0 w 331"/>
                  <a:gd name="T9" fmla="*/ 10 h 117"/>
                  <a:gd name="T10" fmla="*/ 17 w 331"/>
                  <a:gd name="T11" fmla="*/ 20 h 117"/>
                  <a:gd name="T12" fmla="*/ 315 w 331"/>
                  <a:gd name="T13" fmla="*/ 20 h 117"/>
                  <a:gd name="T14" fmla="*/ 315 w 331"/>
                  <a:gd name="T15" fmla="*/ 117 h 117"/>
                  <a:gd name="T16" fmla="*/ 331 w 331"/>
                  <a:gd name="T17" fmla="*/ 107 h 117"/>
                  <a:gd name="T18" fmla="*/ 315 w 331"/>
                  <a:gd name="T19" fmla="*/ 97 h 117"/>
                  <a:gd name="T20" fmla="*/ 17 w 331"/>
                  <a:gd name="T21" fmla="*/ 97 h 117"/>
                  <a:gd name="T22" fmla="*/ 0 w 331"/>
                  <a:gd name="T23" fmla="*/ 107 h 117"/>
                  <a:gd name="T24" fmla="*/ 16 w 331"/>
                  <a:gd name="T25" fmla="*/ 117 h 117"/>
                  <a:gd name="T26" fmla="*/ 315 w 331"/>
                  <a:gd name="T2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1" h="117">
                    <a:moveTo>
                      <a:pt x="315" y="20"/>
                    </a:moveTo>
                    <a:cubicBezTo>
                      <a:pt x="322" y="20"/>
                      <a:pt x="331" y="20"/>
                      <a:pt x="331" y="10"/>
                    </a:cubicBezTo>
                    <a:cubicBezTo>
                      <a:pt x="331" y="0"/>
                      <a:pt x="322" y="0"/>
                      <a:pt x="315" y="0"/>
                    </a:cubicBezTo>
                    <a:lnTo>
                      <a:pt x="16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315" y="20"/>
                    </a:lnTo>
                    <a:close/>
                    <a:moveTo>
                      <a:pt x="315" y="117"/>
                    </a:moveTo>
                    <a:cubicBezTo>
                      <a:pt x="322" y="117"/>
                      <a:pt x="331" y="117"/>
                      <a:pt x="331" y="107"/>
                    </a:cubicBezTo>
                    <a:cubicBezTo>
                      <a:pt x="331" y="97"/>
                      <a:pt x="322" y="97"/>
                      <a:pt x="315" y="97"/>
                    </a:cubicBezTo>
                    <a:lnTo>
                      <a:pt x="17" y="97"/>
                    </a:lnTo>
                    <a:cubicBezTo>
                      <a:pt x="9" y="97"/>
                      <a:pt x="0" y="97"/>
                      <a:pt x="0" y="107"/>
                    </a:cubicBezTo>
                    <a:cubicBezTo>
                      <a:pt x="0" y="117"/>
                      <a:pt x="9" y="117"/>
                      <a:pt x="16" y="117"/>
                    </a:cubicBezTo>
                    <a:lnTo>
                      <a:pt x="315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1" name="Freeform 584"/>
              <p:cNvSpPr/>
              <p:nvPr>
                <p:custDataLst>
                  <p:tags r:id="rId65"/>
                </p:custDataLst>
              </p:nvPr>
            </p:nvSpPr>
            <p:spPr bwMode="auto">
              <a:xfrm>
                <a:off x="3965575" y="3584576"/>
                <a:ext cx="185738" cy="212725"/>
              </a:xfrm>
              <a:custGeom>
                <a:avLst/>
                <a:gdLst>
                  <a:gd name="T0" fmla="*/ 315 w 315"/>
                  <a:gd name="T1" fmla="*/ 271 h 352"/>
                  <a:gd name="T2" fmla="*/ 303 w 315"/>
                  <a:gd name="T3" fmla="*/ 271 h 352"/>
                  <a:gd name="T4" fmla="*/ 294 w 315"/>
                  <a:gd name="T5" fmla="*/ 308 h 352"/>
                  <a:gd name="T6" fmla="*/ 261 w 315"/>
                  <a:gd name="T7" fmla="*/ 320 h 352"/>
                  <a:gd name="T8" fmla="*/ 221 w 315"/>
                  <a:gd name="T9" fmla="*/ 320 h 352"/>
                  <a:gd name="T10" fmla="*/ 266 w 315"/>
                  <a:gd name="T11" fmla="*/ 235 h 352"/>
                  <a:gd name="T12" fmla="*/ 309 w 315"/>
                  <a:gd name="T13" fmla="*/ 126 h 352"/>
                  <a:gd name="T14" fmla="*/ 158 w 315"/>
                  <a:gd name="T15" fmla="*/ 0 h 352"/>
                  <a:gd name="T16" fmla="*/ 6 w 315"/>
                  <a:gd name="T17" fmla="*/ 126 h 352"/>
                  <a:gd name="T18" fmla="*/ 50 w 315"/>
                  <a:gd name="T19" fmla="*/ 235 h 352"/>
                  <a:gd name="T20" fmla="*/ 94 w 315"/>
                  <a:gd name="T21" fmla="*/ 320 h 352"/>
                  <a:gd name="T22" fmla="*/ 54 w 315"/>
                  <a:gd name="T23" fmla="*/ 320 h 352"/>
                  <a:gd name="T24" fmla="*/ 21 w 315"/>
                  <a:gd name="T25" fmla="*/ 308 h 352"/>
                  <a:gd name="T26" fmla="*/ 12 w 315"/>
                  <a:gd name="T27" fmla="*/ 271 h 352"/>
                  <a:gd name="T28" fmla="*/ 0 w 315"/>
                  <a:gd name="T29" fmla="*/ 271 h 352"/>
                  <a:gd name="T30" fmla="*/ 16 w 315"/>
                  <a:gd name="T31" fmla="*/ 352 h 352"/>
                  <a:gd name="T32" fmla="*/ 96 w 315"/>
                  <a:gd name="T33" fmla="*/ 352 h 352"/>
                  <a:gd name="T34" fmla="*/ 109 w 315"/>
                  <a:gd name="T35" fmla="*/ 342 h 352"/>
                  <a:gd name="T36" fmla="*/ 82 w 315"/>
                  <a:gd name="T37" fmla="*/ 231 h 352"/>
                  <a:gd name="T38" fmla="*/ 57 w 315"/>
                  <a:gd name="T39" fmla="*/ 125 h 352"/>
                  <a:gd name="T40" fmla="*/ 157 w 315"/>
                  <a:gd name="T41" fmla="*/ 11 h 352"/>
                  <a:gd name="T42" fmla="*/ 258 w 315"/>
                  <a:gd name="T43" fmla="*/ 125 h 352"/>
                  <a:gd name="T44" fmla="*/ 230 w 315"/>
                  <a:gd name="T45" fmla="*/ 241 h 352"/>
                  <a:gd name="T46" fmla="*/ 207 w 315"/>
                  <a:gd name="T47" fmla="*/ 342 h 352"/>
                  <a:gd name="T48" fmla="*/ 220 w 315"/>
                  <a:gd name="T49" fmla="*/ 352 h 352"/>
                  <a:gd name="T50" fmla="*/ 299 w 315"/>
                  <a:gd name="T51" fmla="*/ 352 h 352"/>
                  <a:gd name="T52" fmla="*/ 315 w 315"/>
                  <a:gd name="T53" fmla="*/ 271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15" h="352">
                    <a:moveTo>
                      <a:pt x="315" y="271"/>
                    </a:moveTo>
                    <a:lnTo>
                      <a:pt x="303" y="271"/>
                    </a:lnTo>
                    <a:cubicBezTo>
                      <a:pt x="300" y="284"/>
                      <a:pt x="299" y="296"/>
                      <a:pt x="294" y="308"/>
                    </a:cubicBezTo>
                    <a:cubicBezTo>
                      <a:pt x="292" y="316"/>
                      <a:pt x="290" y="320"/>
                      <a:pt x="261" y="320"/>
                    </a:cubicBezTo>
                    <a:lnTo>
                      <a:pt x="221" y="320"/>
                    </a:lnTo>
                    <a:cubicBezTo>
                      <a:pt x="228" y="292"/>
                      <a:pt x="243" y="268"/>
                      <a:pt x="266" y="235"/>
                    </a:cubicBezTo>
                    <a:cubicBezTo>
                      <a:pt x="289" y="199"/>
                      <a:pt x="309" y="165"/>
                      <a:pt x="309" y="126"/>
                    </a:cubicBezTo>
                    <a:cubicBezTo>
                      <a:pt x="309" y="56"/>
                      <a:pt x="242" y="0"/>
                      <a:pt x="158" y="0"/>
                    </a:cubicBezTo>
                    <a:cubicBezTo>
                      <a:pt x="72" y="0"/>
                      <a:pt x="6" y="57"/>
                      <a:pt x="6" y="126"/>
                    </a:cubicBezTo>
                    <a:cubicBezTo>
                      <a:pt x="6" y="165"/>
                      <a:pt x="26" y="199"/>
                      <a:pt x="50" y="235"/>
                    </a:cubicBezTo>
                    <a:cubicBezTo>
                      <a:pt x="72" y="268"/>
                      <a:pt x="88" y="292"/>
                      <a:pt x="94" y="320"/>
                    </a:cubicBezTo>
                    <a:lnTo>
                      <a:pt x="54" y="320"/>
                    </a:lnTo>
                    <a:cubicBezTo>
                      <a:pt x="25" y="320"/>
                      <a:pt x="24" y="316"/>
                      <a:pt x="21" y="308"/>
                    </a:cubicBezTo>
                    <a:cubicBezTo>
                      <a:pt x="17" y="297"/>
                      <a:pt x="15" y="284"/>
                      <a:pt x="12" y="271"/>
                    </a:cubicBezTo>
                    <a:lnTo>
                      <a:pt x="0" y="271"/>
                    </a:lnTo>
                    <a:lnTo>
                      <a:pt x="16" y="352"/>
                    </a:lnTo>
                    <a:lnTo>
                      <a:pt x="96" y="352"/>
                    </a:lnTo>
                    <a:cubicBezTo>
                      <a:pt x="107" y="352"/>
                      <a:pt x="109" y="352"/>
                      <a:pt x="109" y="342"/>
                    </a:cubicBezTo>
                    <a:cubicBezTo>
                      <a:pt x="109" y="307"/>
                      <a:pt x="93" y="263"/>
                      <a:pt x="82" y="231"/>
                    </a:cubicBezTo>
                    <a:cubicBezTo>
                      <a:pt x="71" y="202"/>
                      <a:pt x="57" y="163"/>
                      <a:pt x="57" y="125"/>
                    </a:cubicBezTo>
                    <a:cubicBezTo>
                      <a:pt x="57" y="45"/>
                      <a:pt x="112" y="11"/>
                      <a:pt x="157" y="11"/>
                    </a:cubicBezTo>
                    <a:cubicBezTo>
                      <a:pt x="205" y="11"/>
                      <a:pt x="258" y="47"/>
                      <a:pt x="258" y="125"/>
                    </a:cubicBezTo>
                    <a:cubicBezTo>
                      <a:pt x="258" y="163"/>
                      <a:pt x="245" y="200"/>
                      <a:pt x="230" y="241"/>
                    </a:cubicBezTo>
                    <a:cubicBezTo>
                      <a:pt x="223" y="262"/>
                      <a:pt x="207" y="307"/>
                      <a:pt x="207" y="342"/>
                    </a:cubicBezTo>
                    <a:cubicBezTo>
                      <a:pt x="207" y="352"/>
                      <a:pt x="208" y="352"/>
                      <a:pt x="220" y="352"/>
                    </a:cubicBezTo>
                    <a:lnTo>
                      <a:pt x="299" y="352"/>
                    </a:lnTo>
                    <a:lnTo>
                      <a:pt x="315" y="27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2" name="Freeform 585"/>
              <p:cNvSpPr/>
              <p:nvPr>
                <p:custDataLst>
                  <p:tags r:id="rId66"/>
                </p:custDataLst>
              </p:nvPr>
            </p:nvSpPr>
            <p:spPr bwMode="auto">
              <a:xfrm>
                <a:off x="4192588" y="3571876"/>
                <a:ext cx="68263" cy="300038"/>
              </a:xfrm>
              <a:custGeom>
                <a:avLst/>
                <a:gdLst>
                  <a:gd name="T0" fmla="*/ 116 w 116"/>
                  <a:gd name="T1" fmla="*/ 494 h 499"/>
                  <a:gd name="T2" fmla="*/ 107 w 116"/>
                  <a:gd name="T3" fmla="*/ 483 h 499"/>
                  <a:gd name="T4" fmla="*/ 29 w 116"/>
                  <a:gd name="T5" fmla="*/ 249 h 499"/>
                  <a:gd name="T6" fmla="*/ 109 w 116"/>
                  <a:gd name="T7" fmla="*/ 13 h 499"/>
                  <a:gd name="T8" fmla="*/ 116 w 116"/>
                  <a:gd name="T9" fmla="*/ 5 h 499"/>
                  <a:gd name="T10" fmla="*/ 111 w 116"/>
                  <a:gd name="T11" fmla="*/ 0 h 499"/>
                  <a:gd name="T12" fmla="*/ 32 w 116"/>
                  <a:gd name="T13" fmla="*/ 97 h 499"/>
                  <a:gd name="T14" fmla="*/ 0 w 116"/>
                  <a:gd name="T15" fmla="*/ 249 h 499"/>
                  <a:gd name="T16" fmla="*/ 33 w 116"/>
                  <a:gd name="T17" fmla="*/ 405 h 499"/>
                  <a:gd name="T18" fmla="*/ 111 w 116"/>
                  <a:gd name="T19" fmla="*/ 499 h 499"/>
                  <a:gd name="T20" fmla="*/ 116 w 116"/>
                  <a:gd name="T21" fmla="*/ 49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494"/>
                    </a:moveTo>
                    <a:cubicBezTo>
                      <a:pt x="116" y="492"/>
                      <a:pt x="116" y="491"/>
                      <a:pt x="107" y="483"/>
                    </a:cubicBezTo>
                    <a:cubicBezTo>
                      <a:pt x="45" y="420"/>
                      <a:pt x="29" y="326"/>
                      <a:pt x="29" y="249"/>
                    </a:cubicBezTo>
                    <a:cubicBezTo>
                      <a:pt x="29" y="163"/>
                      <a:pt x="48" y="76"/>
                      <a:pt x="109" y="13"/>
                    </a:cubicBezTo>
                    <a:cubicBezTo>
                      <a:pt x="116" y="7"/>
                      <a:pt x="116" y="6"/>
                      <a:pt x="116" y="5"/>
                    </a:cubicBezTo>
                    <a:cubicBezTo>
                      <a:pt x="116" y="1"/>
                      <a:pt x="114" y="0"/>
                      <a:pt x="111" y="0"/>
                    </a:cubicBezTo>
                    <a:cubicBezTo>
                      <a:pt x="106" y="0"/>
                      <a:pt x="61" y="34"/>
                      <a:pt x="32" y="97"/>
                    </a:cubicBezTo>
                    <a:cubicBezTo>
                      <a:pt x="6" y="152"/>
                      <a:pt x="0" y="207"/>
                      <a:pt x="0" y="249"/>
                    </a:cubicBezTo>
                    <a:cubicBezTo>
                      <a:pt x="0" y="288"/>
                      <a:pt x="6" y="349"/>
                      <a:pt x="33" y="405"/>
                    </a:cubicBezTo>
                    <a:cubicBezTo>
                      <a:pt x="63" y="466"/>
                      <a:pt x="106" y="499"/>
                      <a:pt x="111" y="499"/>
                    </a:cubicBezTo>
                    <a:cubicBezTo>
                      <a:pt x="114" y="499"/>
                      <a:pt x="116" y="497"/>
                      <a:pt x="116" y="49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3" name="Freeform 586"/>
              <p:cNvSpPr/>
              <p:nvPr>
                <p:custDataLst>
                  <p:tags r:id="rId67"/>
                </p:custDataLst>
              </p:nvPr>
            </p:nvSpPr>
            <p:spPr bwMode="auto">
              <a:xfrm>
                <a:off x="4286250" y="3663951"/>
                <a:ext cx="157163" cy="136525"/>
              </a:xfrm>
              <a:custGeom>
                <a:avLst/>
                <a:gdLst>
                  <a:gd name="T0" fmla="*/ 29 w 270"/>
                  <a:gd name="T1" fmla="*/ 191 h 226"/>
                  <a:gd name="T2" fmla="*/ 25 w 270"/>
                  <a:gd name="T3" fmla="*/ 212 h 226"/>
                  <a:gd name="T4" fmla="*/ 39 w 270"/>
                  <a:gd name="T5" fmla="*/ 226 h 226"/>
                  <a:gd name="T6" fmla="*/ 58 w 270"/>
                  <a:gd name="T7" fmla="*/ 212 h 226"/>
                  <a:gd name="T8" fmla="*/ 67 w 270"/>
                  <a:gd name="T9" fmla="*/ 175 h 226"/>
                  <a:gd name="T10" fmla="*/ 78 w 270"/>
                  <a:gd name="T11" fmla="*/ 130 h 226"/>
                  <a:gd name="T12" fmla="*/ 87 w 270"/>
                  <a:gd name="T13" fmla="*/ 96 h 226"/>
                  <a:gd name="T14" fmla="*/ 93 w 270"/>
                  <a:gd name="T15" fmla="*/ 71 h 226"/>
                  <a:gd name="T16" fmla="*/ 174 w 270"/>
                  <a:gd name="T17" fmla="*/ 11 h 226"/>
                  <a:gd name="T18" fmla="*/ 201 w 270"/>
                  <a:gd name="T19" fmla="*/ 45 h 226"/>
                  <a:gd name="T20" fmla="*/ 169 w 270"/>
                  <a:gd name="T21" fmla="*/ 162 h 226"/>
                  <a:gd name="T22" fmla="*/ 164 w 270"/>
                  <a:gd name="T23" fmla="*/ 185 h 226"/>
                  <a:gd name="T24" fmla="*/ 205 w 270"/>
                  <a:gd name="T25" fmla="*/ 226 h 226"/>
                  <a:gd name="T26" fmla="*/ 270 w 270"/>
                  <a:gd name="T27" fmla="*/ 149 h 226"/>
                  <a:gd name="T28" fmla="*/ 264 w 270"/>
                  <a:gd name="T29" fmla="*/ 144 h 226"/>
                  <a:gd name="T30" fmla="*/ 257 w 270"/>
                  <a:gd name="T31" fmla="*/ 153 h 226"/>
                  <a:gd name="T32" fmla="*/ 206 w 270"/>
                  <a:gd name="T33" fmla="*/ 215 h 226"/>
                  <a:gd name="T34" fmla="*/ 194 w 270"/>
                  <a:gd name="T35" fmla="*/ 198 h 226"/>
                  <a:gd name="T36" fmla="*/ 203 w 270"/>
                  <a:gd name="T37" fmla="*/ 163 h 226"/>
                  <a:gd name="T38" fmla="*/ 233 w 270"/>
                  <a:gd name="T39" fmla="*/ 53 h 226"/>
                  <a:gd name="T40" fmla="*/ 176 w 270"/>
                  <a:gd name="T41" fmla="*/ 0 h 226"/>
                  <a:gd name="T42" fmla="*/ 98 w 270"/>
                  <a:gd name="T43" fmla="*/ 43 h 226"/>
                  <a:gd name="T44" fmla="*/ 52 w 270"/>
                  <a:gd name="T45" fmla="*/ 0 h 226"/>
                  <a:gd name="T46" fmla="*/ 15 w 270"/>
                  <a:gd name="T47" fmla="*/ 28 h 226"/>
                  <a:gd name="T48" fmla="*/ 0 w 270"/>
                  <a:gd name="T49" fmla="*/ 76 h 226"/>
                  <a:gd name="T50" fmla="*/ 6 w 270"/>
                  <a:gd name="T51" fmla="*/ 81 h 226"/>
                  <a:gd name="T52" fmla="*/ 14 w 270"/>
                  <a:gd name="T53" fmla="*/ 70 h 226"/>
                  <a:gd name="T54" fmla="*/ 51 w 270"/>
                  <a:gd name="T55" fmla="*/ 11 h 226"/>
                  <a:gd name="T56" fmla="*/ 66 w 270"/>
                  <a:gd name="T57" fmla="*/ 34 h 226"/>
                  <a:gd name="T58" fmla="*/ 58 w 270"/>
                  <a:gd name="T59" fmla="*/ 75 h 226"/>
                  <a:gd name="T60" fmla="*/ 29 w 270"/>
                  <a:gd name="T61" fmla="*/ 19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0" h="226">
                    <a:moveTo>
                      <a:pt x="29" y="191"/>
                    </a:moveTo>
                    <a:cubicBezTo>
                      <a:pt x="28" y="198"/>
                      <a:pt x="25" y="210"/>
                      <a:pt x="25" y="212"/>
                    </a:cubicBezTo>
                    <a:cubicBezTo>
                      <a:pt x="25" y="221"/>
                      <a:pt x="32" y="226"/>
                      <a:pt x="39" y="226"/>
                    </a:cubicBezTo>
                    <a:cubicBezTo>
                      <a:pt x="45" y="226"/>
                      <a:pt x="54" y="222"/>
                      <a:pt x="58" y="212"/>
                    </a:cubicBezTo>
                    <a:cubicBezTo>
                      <a:pt x="58" y="211"/>
                      <a:pt x="64" y="187"/>
                      <a:pt x="67" y="175"/>
                    </a:cubicBezTo>
                    <a:lnTo>
                      <a:pt x="78" y="130"/>
                    </a:lnTo>
                    <a:cubicBezTo>
                      <a:pt x="81" y="119"/>
                      <a:pt x="84" y="108"/>
                      <a:pt x="87" y="96"/>
                    </a:cubicBezTo>
                    <a:cubicBezTo>
                      <a:pt x="89" y="88"/>
                      <a:pt x="93" y="73"/>
                      <a:pt x="93" y="71"/>
                    </a:cubicBezTo>
                    <a:cubicBezTo>
                      <a:pt x="101" y="56"/>
                      <a:pt x="127" y="11"/>
                      <a:pt x="174" y="11"/>
                    </a:cubicBezTo>
                    <a:cubicBezTo>
                      <a:pt x="197" y="11"/>
                      <a:pt x="201" y="29"/>
                      <a:pt x="201" y="45"/>
                    </a:cubicBezTo>
                    <a:cubicBezTo>
                      <a:pt x="201" y="76"/>
                      <a:pt x="177" y="140"/>
                      <a:pt x="169" y="162"/>
                    </a:cubicBezTo>
                    <a:cubicBezTo>
                      <a:pt x="164" y="173"/>
                      <a:pt x="164" y="179"/>
                      <a:pt x="164" y="185"/>
                    </a:cubicBezTo>
                    <a:cubicBezTo>
                      <a:pt x="164" y="208"/>
                      <a:pt x="181" y="226"/>
                      <a:pt x="205" y="226"/>
                    </a:cubicBezTo>
                    <a:cubicBezTo>
                      <a:pt x="252" y="226"/>
                      <a:pt x="270" y="153"/>
                      <a:pt x="270" y="149"/>
                    </a:cubicBezTo>
                    <a:cubicBezTo>
                      <a:pt x="270" y="144"/>
                      <a:pt x="266" y="144"/>
                      <a:pt x="264" y="144"/>
                    </a:cubicBezTo>
                    <a:cubicBezTo>
                      <a:pt x="259" y="144"/>
                      <a:pt x="259" y="145"/>
                      <a:pt x="257" y="153"/>
                    </a:cubicBezTo>
                    <a:cubicBezTo>
                      <a:pt x="247" y="187"/>
                      <a:pt x="230" y="215"/>
                      <a:pt x="206" y="215"/>
                    </a:cubicBezTo>
                    <a:cubicBezTo>
                      <a:pt x="197" y="215"/>
                      <a:pt x="194" y="210"/>
                      <a:pt x="194" y="198"/>
                    </a:cubicBezTo>
                    <a:cubicBezTo>
                      <a:pt x="194" y="186"/>
                      <a:pt x="198" y="174"/>
                      <a:pt x="203" y="163"/>
                    </a:cubicBezTo>
                    <a:cubicBezTo>
                      <a:pt x="212" y="136"/>
                      <a:pt x="233" y="81"/>
                      <a:pt x="233" y="53"/>
                    </a:cubicBezTo>
                    <a:cubicBezTo>
                      <a:pt x="233" y="20"/>
                      <a:pt x="212" y="0"/>
                      <a:pt x="176" y="0"/>
                    </a:cubicBezTo>
                    <a:cubicBezTo>
                      <a:pt x="131" y="0"/>
                      <a:pt x="107" y="32"/>
                      <a:pt x="98" y="43"/>
                    </a:cubicBezTo>
                    <a:cubicBezTo>
                      <a:pt x="96" y="15"/>
                      <a:pt x="75" y="0"/>
                      <a:pt x="52" y="0"/>
                    </a:cubicBezTo>
                    <a:cubicBezTo>
                      <a:pt x="29" y="0"/>
                      <a:pt x="20" y="19"/>
                      <a:pt x="15" y="28"/>
                    </a:cubicBezTo>
                    <a:cubicBezTo>
                      <a:pt x="7" y="45"/>
                      <a:pt x="0" y="74"/>
                      <a:pt x="0" y="76"/>
                    </a:cubicBezTo>
                    <a:cubicBezTo>
                      <a:pt x="0" y="81"/>
                      <a:pt x="5" y="81"/>
                      <a:pt x="6" y="81"/>
                    </a:cubicBezTo>
                    <a:cubicBezTo>
                      <a:pt x="11" y="81"/>
                      <a:pt x="11" y="81"/>
                      <a:pt x="14" y="70"/>
                    </a:cubicBezTo>
                    <a:cubicBezTo>
                      <a:pt x="23" y="35"/>
                      <a:pt x="33" y="11"/>
                      <a:pt x="51" y="11"/>
                    </a:cubicBezTo>
                    <a:cubicBezTo>
                      <a:pt x="61" y="11"/>
                      <a:pt x="66" y="17"/>
                      <a:pt x="66" y="34"/>
                    </a:cubicBezTo>
                    <a:cubicBezTo>
                      <a:pt x="66" y="44"/>
                      <a:pt x="65" y="49"/>
                      <a:pt x="58" y="75"/>
                    </a:cubicBezTo>
                    <a:lnTo>
                      <a:pt x="29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4" name="Freeform 587"/>
              <p:cNvSpPr/>
              <p:nvPr>
                <p:custDataLst>
                  <p:tags r:id="rId68"/>
                </p:custDataLst>
              </p:nvPr>
            </p:nvSpPr>
            <p:spPr bwMode="auto">
              <a:xfrm>
                <a:off x="4510088" y="3587751"/>
                <a:ext cx="65088" cy="209550"/>
              </a:xfrm>
              <a:custGeom>
                <a:avLst/>
                <a:gdLst>
                  <a:gd name="T0" fmla="*/ 72 w 111"/>
                  <a:gd name="T1" fmla="*/ 0 h 346"/>
                  <a:gd name="T2" fmla="*/ 0 w 111"/>
                  <a:gd name="T3" fmla="*/ 5 h 346"/>
                  <a:gd name="T4" fmla="*/ 0 w 111"/>
                  <a:gd name="T5" fmla="*/ 21 h 346"/>
                  <a:gd name="T6" fmla="*/ 39 w 111"/>
                  <a:gd name="T7" fmla="*/ 49 h 346"/>
                  <a:gd name="T8" fmla="*/ 39 w 111"/>
                  <a:gd name="T9" fmla="*/ 308 h 346"/>
                  <a:gd name="T10" fmla="*/ 0 w 111"/>
                  <a:gd name="T11" fmla="*/ 331 h 346"/>
                  <a:gd name="T12" fmla="*/ 0 w 111"/>
                  <a:gd name="T13" fmla="*/ 346 h 346"/>
                  <a:gd name="T14" fmla="*/ 55 w 111"/>
                  <a:gd name="T15" fmla="*/ 345 h 346"/>
                  <a:gd name="T16" fmla="*/ 111 w 111"/>
                  <a:gd name="T17" fmla="*/ 346 h 346"/>
                  <a:gd name="T18" fmla="*/ 111 w 111"/>
                  <a:gd name="T19" fmla="*/ 331 h 346"/>
                  <a:gd name="T20" fmla="*/ 72 w 111"/>
                  <a:gd name="T21" fmla="*/ 308 h 346"/>
                  <a:gd name="T22" fmla="*/ 72 w 111"/>
                  <a:gd name="T23" fmla="*/ 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1" h="346">
                    <a:moveTo>
                      <a:pt x="72" y="0"/>
                    </a:moveTo>
                    <a:lnTo>
                      <a:pt x="0" y="5"/>
                    </a:lnTo>
                    <a:lnTo>
                      <a:pt x="0" y="21"/>
                    </a:lnTo>
                    <a:cubicBezTo>
                      <a:pt x="35" y="21"/>
                      <a:pt x="39" y="24"/>
                      <a:pt x="39" y="49"/>
                    </a:cubicBezTo>
                    <a:lnTo>
                      <a:pt x="39" y="308"/>
                    </a:lnTo>
                    <a:cubicBezTo>
                      <a:pt x="39" y="331"/>
                      <a:pt x="33" y="331"/>
                      <a:pt x="0" y="331"/>
                    </a:cubicBezTo>
                    <a:lnTo>
                      <a:pt x="0" y="346"/>
                    </a:lnTo>
                    <a:cubicBezTo>
                      <a:pt x="16" y="346"/>
                      <a:pt x="43" y="345"/>
                      <a:pt x="55" y="345"/>
                    </a:cubicBezTo>
                    <a:cubicBezTo>
                      <a:pt x="68" y="345"/>
                      <a:pt x="92" y="346"/>
                      <a:pt x="111" y="346"/>
                    </a:cubicBezTo>
                    <a:lnTo>
                      <a:pt x="111" y="331"/>
                    </a:lnTo>
                    <a:cubicBezTo>
                      <a:pt x="77" y="331"/>
                      <a:pt x="72" y="331"/>
                      <a:pt x="72" y="308"/>
                    </a:cubicBezTo>
                    <a:lnTo>
                      <a:pt x="72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5" name="Freeform 588"/>
              <p:cNvSpPr>
                <a:spLocks noEditPoints="1"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4591050" y="3662363"/>
                <a:ext cx="128588" cy="138113"/>
              </a:xfrm>
              <a:custGeom>
                <a:avLst/>
                <a:gdLst>
                  <a:gd name="T0" fmla="*/ 221 w 221"/>
                  <a:gd name="T1" fmla="*/ 116 h 229"/>
                  <a:gd name="T2" fmla="*/ 110 w 221"/>
                  <a:gd name="T3" fmla="*/ 0 h 229"/>
                  <a:gd name="T4" fmla="*/ 0 w 221"/>
                  <a:gd name="T5" fmla="*/ 116 h 229"/>
                  <a:gd name="T6" fmla="*/ 110 w 221"/>
                  <a:gd name="T7" fmla="*/ 229 h 229"/>
                  <a:gd name="T8" fmla="*/ 221 w 221"/>
                  <a:gd name="T9" fmla="*/ 116 h 229"/>
                  <a:gd name="T10" fmla="*/ 110 w 221"/>
                  <a:gd name="T11" fmla="*/ 216 h 229"/>
                  <a:gd name="T12" fmla="*/ 54 w 221"/>
                  <a:gd name="T13" fmla="*/ 183 h 229"/>
                  <a:gd name="T14" fmla="*/ 41 w 221"/>
                  <a:gd name="T15" fmla="*/ 112 h 229"/>
                  <a:gd name="T16" fmla="*/ 53 w 221"/>
                  <a:gd name="T17" fmla="*/ 44 h 229"/>
                  <a:gd name="T18" fmla="*/ 110 w 221"/>
                  <a:gd name="T19" fmla="*/ 11 h 229"/>
                  <a:gd name="T20" fmla="*/ 166 w 221"/>
                  <a:gd name="T21" fmla="*/ 43 h 229"/>
                  <a:gd name="T22" fmla="*/ 179 w 221"/>
                  <a:gd name="T23" fmla="*/ 112 h 229"/>
                  <a:gd name="T24" fmla="*/ 168 w 221"/>
                  <a:gd name="T25" fmla="*/ 179 h 229"/>
                  <a:gd name="T26" fmla="*/ 110 w 221"/>
                  <a:gd name="T27" fmla="*/ 216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229">
                    <a:moveTo>
                      <a:pt x="221" y="116"/>
                    </a:moveTo>
                    <a:cubicBezTo>
                      <a:pt x="221" y="52"/>
                      <a:pt x="171" y="0"/>
                      <a:pt x="110" y="0"/>
                    </a:cubicBezTo>
                    <a:cubicBezTo>
                      <a:pt x="48" y="0"/>
                      <a:pt x="0" y="54"/>
                      <a:pt x="0" y="116"/>
                    </a:cubicBezTo>
                    <a:cubicBezTo>
                      <a:pt x="0" y="181"/>
                      <a:pt x="52" y="229"/>
                      <a:pt x="110" y="229"/>
                    </a:cubicBezTo>
                    <a:cubicBezTo>
                      <a:pt x="170" y="229"/>
                      <a:pt x="221" y="180"/>
                      <a:pt x="221" y="116"/>
                    </a:cubicBezTo>
                    <a:close/>
                    <a:moveTo>
                      <a:pt x="110" y="216"/>
                    </a:moveTo>
                    <a:cubicBezTo>
                      <a:pt x="89" y="216"/>
                      <a:pt x="67" y="206"/>
                      <a:pt x="54" y="183"/>
                    </a:cubicBezTo>
                    <a:cubicBezTo>
                      <a:pt x="41" y="161"/>
                      <a:pt x="41" y="130"/>
                      <a:pt x="41" y="112"/>
                    </a:cubicBezTo>
                    <a:cubicBezTo>
                      <a:pt x="41" y="93"/>
                      <a:pt x="41" y="66"/>
                      <a:pt x="53" y="44"/>
                    </a:cubicBezTo>
                    <a:cubicBezTo>
                      <a:pt x="67" y="21"/>
                      <a:pt x="90" y="11"/>
                      <a:pt x="110" y="11"/>
                    </a:cubicBezTo>
                    <a:cubicBezTo>
                      <a:pt x="132" y="11"/>
                      <a:pt x="153" y="22"/>
                      <a:pt x="166" y="43"/>
                    </a:cubicBezTo>
                    <a:cubicBezTo>
                      <a:pt x="179" y="64"/>
                      <a:pt x="179" y="93"/>
                      <a:pt x="179" y="112"/>
                    </a:cubicBezTo>
                    <a:cubicBezTo>
                      <a:pt x="179" y="130"/>
                      <a:pt x="179" y="157"/>
                      <a:pt x="168" y="179"/>
                    </a:cubicBezTo>
                    <a:cubicBezTo>
                      <a:pt x="157" y="202"/>
                      <a:pt x="135" y="216"/>
                      <a:pt x="110" y="216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6" name="Freeform 589"/>
              <p:cNvSpPr>
                <a:spLocks noEditPoints="1"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4735513" y="3660776"/>
                <a:ext cx="133350" cy="198438"/>
              </a:xfrm>
              <a:custGeom>
                <a:avLst/>
                <a:gdLst>
                  <a:gd name="T0" fmla="*/ 97 w 228"/>
                  <a:gd name="T1" fmla="*/ 140 h 329"/>
                  <a:gd name="T2" fmla="*/ 53 w 228"/>
                  <a:gd name="T3" fmla="*/ 79 h 329"/>
                  <a:gd name="T4" fmla="*/ 61 w 228"/>
                  <a:gd name="T5" fmla="*/ 37 h 329"/>
                  <a:gd name="T6" fmla="*/ 97 w 228"/>
                  <a:gd name="T7" fmla="*/ 17 h 329"/>
                  <a:gd name="T8" fmla="*/ 140 w 228"/>
                  <a:gd name="T9" fmla="*/ 78 h 329"/>
                  <a:gd name="T10" fmla="*/ 132 w 228"/>
                  <a:gd name="T11" fmla="*/ 120 h 329"/>
                  <a:gd name="T12" fmla="*/ 97 w 228"/>
                  <a:gd name="T13" fmla="*/ 140 h 329"/>
                  <a:gd name="T14" fmla="*/ 39 w 228"/>
                  <a:gd name="T15" fmla="*/ 160 h 329"/>
                  <a:gd name="T16" fmla="*/ 47 w 228"/>
                  <a:gd name="T17" fmla="*/ 136 h 329"/>
                  <a:gd name="T18" fmla="*/ 97 w 228"/>
                  <a:gd name="T19" fmla="*/ 152 h 329"/>
                  <a:gd name="T20" fmla="*/ 177 w 228"/>
                  <a:gd name="T21" fmla="*/ 79 h 329"/>
                  <a:gd name="T22" fmla="*/ 157 w 228"/>
                  <a:gd name="T23" fmla="*/ 31 h 329"/>
                  <a:gd name="T24" fmla="*/ 202 w 228"/>
                  <a:gd name="T25" fmla="*/ 11 h 329"/>
                  <a:gd name="T26" fmla="*/ 207 w 228"/>
                  <a:gd name="T27" fmla="*/ 12 h 329"/>
                  <a:gd name="T28" fmla="*/ 199 w 228"/>
                  <a:gd name="T29" fmla="*/ 25 h 329"/>
                  <a:gd name="T30" fmla="*/ 213 w 228"/>
                  <a:gd name="T31" fmla="*/ 40 h 329"/>
                  <a:gd name="T32" fmla="*/ 228 w 228"/>
                  <a:gd name="T33" fmla="*/ 25 h 329"/>
                  <a:gd name="T34" fmla="*/ 202 w 228"/>
                  <a:gd name="T35" fmla="*/ 0 h 329"/>
                  <a:gd name="T36" fmla="*/ 149 w 228"/>
                  <a:gd name="T37" fmla="*/ 24 h 329"/>
                  <a:gd name="T38" fmla="*/ 97 w 228"/>
                  <a:gd name="T39" fmla="*/ 6 h 329"/>
                  <a:gd name="T40" fmla="*/ 16 w 228"/>
                  <a:gd name="T41" fmla="*/ 78 h 329"/>
                  <a:gd name="T42" fmla="*/ 39 w 228"/>
                  <a:gd name="T43" fmla="*/ 130 h 329"/>
                  <a:gd name="T44" fmla="*/ 24 w 228"/>
                  <a:gd name="T45" fmla="*/ 171 h 329"/>
                  <a:gd name="T46" fmla="*/ 46 w 228"/>
                  <a:gd name="T47" fmla="*/ 216 h 329"/>
                  <a:gd name="T48" fmla="*/ 0 w 228"/>
                  <a:gd name="T49" fmla="*/ 265 h 329"/>
                  <a:gd name="T50" fmla="*/ 110 w 228"/>
                  <a:gd name="T51" fmla="*/ 329 h 329"/>
                  <a:gd name="T52" fmla="*/ 221 w 228"/>
                  <a:gd name="T53" fmla="*/ 264 h 329"/>
                  <a:gd name="T54" fmla="*/ 188 w 228"/>
                  <a:gd name="T55" fmla="*/ 208 h 329"/>
                  <a:gd name="T56" fmla="*/ 103 w 228"/>
                  <a:gd name="T57" fmla="*/ 194 h 329"/>
                  <a:gd name="T58" fmla="*/ 65 w 228"/>
                  <a:gd name="T59" fmla="*/ 193 h 329"/>
                  <a:gd name="T60" fmla="*/ 39 w 228"/>
                  <a:gd name="T61" fmla="*/ 160 h 329"/>
                  <a:gd name="T62" fmla="*/ 111 w 228"/>
                  <a:gd name="T63" fmla="*/ 317 h 329"/>
                  <a:gd name="T64" fmla="*/ 26 w 228"/>
                  <a:gd name="T65" fmla="*/ 265 h 329"/>
                  <a:gd name="T66" fmla="*/ 67 w 228"/>
                  <a:gd name="T67" fmla="*/ 223 h 329"/>
                  <a:gd name="T68" fmla="*/ 96 w 228"/>
                  <a:gd name="T69" fmla="*/ 223 h 329"/>
                  <a:gd name="T70" fmla="*/ 195 w 228"/>
                  <a:gd name="T71" fmla="*/ 265 h 329"/>
                  <a:gd name="T72" fmla="*/ 111 w 228"/>
                  <a:gd name="T73" fmla="*/ 31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8" h="329">
                    <a:moveTo>
                      <a:pt x="97" y="140"/>
                    </a:moveTo>
                    <a:cubicBezTo>
                      <a:pt x="53" y="140"/>
                      <a:pt x="53" y="90"/>
                      <a:pt x="53" y="79"/>
                    </a:cubicBezTo>
                    <a:cubicBezTo>
                      <a:pt x="53" y="65"/>
                      <a:pt x="54" y="50"/>
                      <a:pt x="61" y="37"/>
                    </a:cubicBezTo>
                    <a:cubicBezTo>
                      <a:pt x="65" y="31"/>
                      <a:pt x="77" y="17"/>
                      <a:pt x="97" y="17"/>
                    </a:cubicBezTo>
                    <a:cubicBezTo>
                      <a:pt x="140" y="17"/>
                      <a:pt x="140" y="67"/>
                      <a:pt x="140" y="78"/>
                    </a:cubicBezTo>
                    <a:cubicBezTo>
                      <a:pt x="140" y="92"/>
                      <a:pt x="139" y="108"/>
                      <a:pt x="132" y="120"/>
                    </a:cubicBezTo>
                    <a:cubicBezTo>
                      <a:pt x="128" y="126"/>
                      <a:pt x="116" y="140"/>
                      <a:pt x="97" y="140"/>
                    </a:cubicBezTo>
                    <a:close/>
                    <a:moveTo>
                      <a:pt x="39" y="160"/>
                    </a:moveTo>
                    <a:cubicBezTo>
                      <a:pt x="39" y="158"/>
                      <a:pt x="39" y="146"/>
                      <a:pt x="47" y="136"/>
                    </a:cubicBezTo>
                    <a:cubicBezTo>
                      <a:pt x="67" y="150"/>
                      <a:pt x="87" y="152"/>
                      <a:pt x="97" y="152"/>
                    </a:cubicBezTo>
                    <a:cubicBezTo>
                      <a:pt x="143" y="152"/>
                      <a:pt x="177" y="117"/>
                      <a:pt x="177" y="79"/>
                    </a:cubicBezTo>
                    <a:cubicBezTo>
                      <a:pt x="177" y="60"/>
                      <a:pt x="169" y="42"/>
                      <a:pt x="157" y="31"/>
                    </a:cubicBezTo>
                    <a:cubicBezTo>
                      <a:pt x="175" y="14"/>
                      <a:pt x="193" y="11"/>
                      <a:pt x="202" y="11"/>
                    </a:cubicBezTo>
                    <a:cubicBezTo>
                      <a:pt x="203" y="11"/>
                      <a:pt x="205" y="11"/>
                      <a:pt x="207" y="12"/>
                    </a:cubicBezTo>
                    <a:cubicBezTo>
                      <a:pt x="201" y="14"/>
                      <a:pt x="199" y="19"/>
                      <a:pt x="199" y="25"/>
                    </a:cubicBezTo>
                    <a:cubicBezTo>
                      <a:pt x="199" y="34"/>
                      <a:pt x="205" y="40"/>
                      <a:pt x="213" y="40"/>
                    </a:cubicBezTo>
                    <a:cubicBezTo>
                      <a:pt x="218" y="40"/>
                      <a:pt x="228" y="36"/>
                      <a:pt x="228" y="25"/>
                    </a:cubicBezTo>
                    <a:cubicBezTo>
                      <a:pt x="228" y="16"/>
                      <a:pt x="222" y="0"/>
                      <a:pt x="202" y="0"/>
                    </a:cubicBezTo>
                    <a:cubicBezTo>
                      <a:pt x="192" y="0"/>
                      <a:pt x="170" y="3"/>
                      <a:pt x="149" y="24"/>
                    </a:cubicBezTo>
                    <a:cubicBezTo>
                      <a:pt x="128" y="7"/>
                      <a:pt x="108" y="6"/>
                      <a:pt x="97" y="6"/>
                    </a:cubicBezTo>
                    <a:cubicBezTo>
                      <a:pt x="50" y="6"/>
                      <a:pt x="16" y="40"/>
                      <a:pt x="16" y="78"/>
                    </a:cubicBezTo>
                    <a:cubicBezTo>
                      <a:pt x="16" y="100"/>
                      <a:pt x="27" y="119"/>
                      <a:pt x="39" y="130"/>
                    </a:cubicBezTo>
                    <a:cubicBezTo>
                      <a:pt x="33" y="137"/>
                      <a:pt x="24" y="154"/>
                      <a:pt x="24" y="171"/>
                    </a:cubicBezTo>
                    <a:cubicBezTo>
                      <a:pt x="24" y="187"/>
                      <a:pt x="30" y="206"/>
                      <a:pt x="46" y="216"/>
                    </a:cubicBezTo>
                    <a:cubicBezTo>
                      <a:pt x="16" y="224"/>
                      <a:pt x="0" y="246"/>
                      <a:pt x="0" y="265"/>
                    </a:cubicBezTo>
                    <a:cubicBezTo>
                      <a:pt x="0" y="301"/>
                      <a:pt x="49" y="329"/>
                      <a:pt x="110" y="329"/>
                    </a:cubicBezTo>
                    <a:cubicBezTo>
                      <a:pt x="169" y="329"/>
                      <a:pt x="221" y="303"/>
                      <a:pt x="221" y="264"/>
                    </a:cubicBezTo>
                    <a:cubicBezTo>
                      <a:pt x="221" y="247"/>
                      <a:pt x="214" y="222"/>
                      <a:pt x="188" y="208"/>
                    </a:cubicBezTo>
                    <a:cubicBezTo>
                      <a:pt x="162" y="194"/>
                      <a:pt x="133" y="194"/>
                      <a:pt x="103" y="194"/>
                    </a:cubicBezTo>
                    <a:cubicBezTo>
                      <a:pt x="90" y="194"/>
                      <a:pt x="69" y="194"/>
                      <a:pt x="65" y="193"/>
                    </a:cubicBezTo>
                    <a:cubicBezTo>
                      <a:pt x="49" y="191"/>
                      <a:pt x="39" y="176"/>
                      <a:pt x="39" y="160"/>
                    </a:cubicBezTo>
                    <a:close/>
                    <a:moveTo>
                      <a:pt x="111" y="317"/>
                    </a:moveTo>
                    <a:cubicBezTo>
                      <a:pt x="60" y="317"/>
                      <a:pt x="26" y="292"/>
                      <a:pt x="26" y="265"/>
                    </a:cubicBezTo>
                    <a:cubicBezTo>
                      <a:pt x="26" y="243"/>
                      <a:pt x="45" y="224"/>
                      <a:pt x="67" y="223"/>
                    </a:cubicBezTo>
                    <a:lnTo>
                      <a:pt x="96" y="223"/>
                    </a:lnTo>
                    <a:cubicBezTo>
                      <a:pt x="139" y="223"/>
                      <a:pt x="195" y="223"/>
                      <a:pt x="195" y="265"/>
                    </a:cubicBezTo>
                    <a:cubicBezTo>
                      <a:pt x="195" y="292"/>
                      <a:pt x="159" y="317"/>
                      <a:pt x="111" y="317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7" name="Freeform 590"/>
              <p:cNvSpPr/>
              <p:nvPr>
                <p:custDataLst>
                  <p:tags r:id="rId71"/>
                </p:custDataLst>
              </p:nvPr>
            </p:nvSpPr>
            <p:spPr bwMode="auto">
              <a:xfrm>
                <a:off x="4933950" y="3663951"/>
                <a:ext cx="158750" cy="136525"/>
              </a:xfrm>
              <a:custGeom>
                <a:avLst/>
                <a:gdLst>
                  <a:gd name="T0" fmla="*/ 30 w 271"/>
                  <a:gd name="T1" fmla="*/ 191 h 226"/>
                  <a:gd name="T2" fmla="*/ 25 w 271"/>
                  <a:gd name="T3" fmla="*/ 212 h 226"/>
                  <a:gd name="T4" fmla="*/ 40 w 271"/>
                  <a:gd name="T5" fmla="*/ 226 h 226"/>
                  <a:gd name="T6" fmla="*/ 58 w 271"/>
                  <a:gd name="T7" fmla="*/ 212 h 226"/>
                  <a:gd name="T8" fmla="*/ 68 w 271"/>
                  <a:gd name="T9" fmla="*/ 175 h 226"/>
                  <a:gd name="T10" fmla="*/ 79 w 271"/>
                  <a:gd name="T11" fmla="*/ 130 h 226"/>
                  <a:gd name="T12" fmla="*/ 87 w 271"/>
                  <a:gd name="T13" fmla="*/ 96 h 226"/>
                  <a:gd name="T14" fmla="*/ 94 w 271"/>
                  <a:gd name="T15" fmla="*/ 71 h 226"/>
                  <a:gd name="T16" fmla="*/ 175 w 271"/>
                  <a:gd name="T17" fmla="*/ 11 h 226"/>
                  <a:gd name="T18" fmla="*/ 202 w 271"/>
                  <a:gd name="T19" fmla="*/ 45 h 226"/>
                  <a:gd name="T20" fmla="*/ 169 w 271"/>
                  <a:gd name="T21" fmla="*/ 162 h 226"/>
                  <a:gd name="T22" fmla="*/ 164 w 271"/>
                  <a:gd name="T23" fmla="*/ 185 h 226"/>
                  <a:gd name="T24" fmla="*/ 205 w 271"/>
                  <a:gd name="T25" fmla="*/ 226 h 226"/>
                  <a:gd name="T26" fmla="*/ 271 w 271"/>
                  <a:gd name="T27" fmla="*/ 149 h 226"/>
                  <a:gd name="T28" fmla="*/ 265 w 271"/>
                  <a:gd name="T29" fmla="*/ 144 h 226"/>
                  <a:gd name="T30" fmla="*/ 257 w 271"/>
                  <a:gd name="T31" fmla="*/ 153 h 226"/>
                  <a:gd name="T32" fmla="*/ 206 w 271"/>
                  <a:gd name="T33" fmla="*/ 215 h 226"/>
                  <a:gd name="T34" fmla="*/ 194 w 271"/>
                  <a:gd name="T35" fmla="*/ 198 h 226"/>
                  <a:gd name="T36" fmla="*/ 203 w 271"/>
                  <a:gd name="T37" fmla="*/ 163 h 226"/>
                  <a:gd name="T38" fmla="*/ 234 w 271"/>
                  <a:gd name="T39" fmla="*/ 53 h 226"/>
                  <a:gd name="T40" fmla="*/ 176 w 271"/>
                  <a:gd name="T41" fmla="*/ 0 h 226"/>
                  <a:gd name="T42" fmla="*/ 99 w 271"/>
                  <a:gd name="T43" fmla="*/ 43 h 226"/>
                  <a:gd name="T44" fmla="*/ 53 w 271"/>
                  <a:gd name="T45" fmla="*/ 0 h 226"/>
                  <a:gd name="T46" fmla="*/ 15 w 271"/>
                  <a:gd name="T47" fmla="*/ 28 h 226"/>
                  <a:gd name="T48" fmla="*/ 0 w 271"/>
                  <a:gd name="T49" fmla="*/ 76 h 226"/>
                  <a:gd name="T50" fmla="*/ 6 w 271"/>
                  <a:gd name="T51" fmla="*/ 81 h 226"/>
                  <a:gd name="T52" fmla="*/ 15 w 271"/>
                  <a:gd name="T53" fmla="*/ 70 h 226"/>
                  <a:gd name="T54" fmla="*/ 51 w 271"/>
                  <a:gd name="T55" fmla="*/ 11 h 226"/>
                  <a:gd name="T56" fmla="*/ 67 w 271"/>
                  <a:gd name="T57" fmla="*/ 34 h 226"/>
                  <a:gd name="T58" fmla="*/ 59 w 271"/>
                  <a:gd name="T59" fmla="*/ 75 h 226"/>
                  <a:gd name="T60" fmla="*/ 30 w 271"/>
                  <a:gd name="T61" fmla="*/ 19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1" h="226">
                    <a:moveTo>
                      <a:pt x="30" y="191"/>
                    </a:moveTo>
                    <a:cubicBezTo>
                      <a:pt x="28" y="198"/>
                      <a:pt x="25" y="210"/>
                      <a:pt x="25" y="212"/>
                    </a:cubicBezTo>
                    <a:cubicBezTo>
                      <a:pt x="25" y="221"/>
                      <a:pt x="32" y="226"/>
                      <a:pt x="40" y="226"/>
                    </a:cubicBezTo>
                    <a:cubicBezTo>
                      <a:pt x="46" y="226"/>
                      <a:pt x="55" y="222"/>
                      <a:pt x="58" y="212"/>
                    </a:cubicBezTo>
                    <a:cubicBezTo>
                      <a:pt x="59" y="211"/>
                      <a:pt x="65" y="187"/>
                      <a:pt x="68" y="175"/>
                    </a:cubicBezTo>
                    <a:lnTo>
                      <a:pt x="79" y="130"/>
                    </a:lnTo>
                    <a:cubicBezTo>
                      <a:pt x="82" y="119"/>
                      <a:pt x="85" y="108"/>
                      <a:pt x="87" y="96"/>
                    </a:cubicBezTo>
                    <a:cubicBezTo>
                      <a:pt x="89" y="88"/>
                      <a:pt x="93" y="73"/>
                      <a:pt x="94" y="71"/>
                    </a:cubicBezTo>
                    <a:cubicBezTo>
                      <a:pt x="101" y="56"/>
                      <a:pt x="128" y="11"/>
                      <a:pt x="175" y="11"/>
                    </a:cubicBezTo>
                    <a:cubicBezTo>
                      <a:pt x="197" y="11"/>
                      <a:pt x="202" y="29"/>
                      <a:pt x="202" y="45"/>
                    </a:cubicBezTo>
                    <a:cubicBezTo>
                      <a:pt x="202" y="76"/>
                      <a:pt x="177" y="140"/>
                      <a:pt x="169" y="162"/>
                    </a:cubicBezTo>
                    <a:cubicBezTo>
                      <a:pt x="165" y="173"/>
                      <a:pt x="164" y="179"/>
                      <a:pt x="164" y="185"/>
                    </a:cubicBezTo>
                    <a:cubicBezTo>
                      <a:pt x="164" y="208"/>
                      <a:pt x="182" y="226"/>
                      <a:pt x="205" y="226"/>
                    </a:cubicBezTo>
                    <a:cubicBezTo>
                      <a:pt x="252" y="226"/>
                      <a:pt x="271" y="153"/>
                      <a:pt x="271" y="149"/>
                    </a:cubicBezTo>
                    <a:cubicBezTo>
                      <a:pt x="271" y="144"/>
                      <a:pt x="266" y="144"/>
                      <a:pt x="265" y="144"/>
                    </a:cubicBezTo>
                    <a:cubicBezTo>
                      <a:pt x="260" y="144"/>
                      <a:pt x="260" y="145"/>
                      <a:pt x="257" y="153"/>
                    </a:cubicBezTo>
                    <a:cubicBezTo>
                      <a:pt x="247" y="187"/>
                      <a:pt x="231" y="215"/>
                      <a:pt x="206" y="215"/>
                    </a:cubicBezTo>
                    <a:cubicBezTo>
                      <a:pt x="198" y="215"/>
                      <a:pt x="194" y="210"/>
                      <a:pt x="194" y="198"/>
                    </a:cubicBezTo>
                    <a:cubicBezTo>
                      <a:pt x="194" y="186"/>
                      <a:pt x="199" y="174"/>
                      <a:pt x="203" y="163"/>
                    </a:cubicBezTo>
                    <a:cubicBezTo>
                      <a:pt x="213" y="136"/>
                      <a:pt x="234" y="81"/>
                      <a:pt x="234" y="53"/>
                    </a:cubicBezTo>
                    <a:cubicBezTo>
                      <a:pt x="234" y="20"/>
                      <a:pt x="212" y="0"/>
                      <a:pt x="176" y="0"/>
                    </a:cubicBezTo>
                    <a:cubicBezTo>
                      <a:pt x="132" y="0"/>
                      <a:pt x="107" y="32"/>
                      <a:pt x="99" y="43"/>
                    </a:cubicBezTo>
                    <a:cubicBezTo>
                      <a:pt x="96" y="15"/>
                      <a:pt x="76" y="0"/>
                      <a:pt x="53" y="0"/>
                    </a:cubicBezTo>
                    <a:cubicBezTo>
                      <a:pt x="30" y="0"/>
                      <a:pt x="20" y="19"/>
                      <a:pt x="15" y="28"/>
                    </a:cubicBezTo>
                    <a:cubicBezTo>
                      <a:pt x="7" y="45"/>
                      <a:pt x="0" y="74"/>
                      <a:pt x="0" y="76"/>
                    </a:cubicBezTo>
                    <a:cubicBezTo>
                      <a:pt x="0" y="81"/>
                      <a:pt x="5" y="81"/>
                      <a:pt x="6" y="81"/>
                    </a:cubicBezTo>
                    <a:cubicBezTo>
                      <a:pt x="11" y="81"/>
                      <a:pt x="12" y="81"/>
                      <a:pt x="15" y="70"/>
                    </a:cubicBezTo>
                    <a:cubicBezTo>
                      <a:pt x="23" y="35"/>
                      <a:pt x="33" y="11"/>
                      <a:pt x="51" y="11"/>
                    </a:cubicBezTo>
                    <a:cubicBezTo>
                      <a:pt x="61" y="11"/>
                      <a:pt x="67" y="17"/>
                      <a:pt x="67" y="34"/>
                    </a:cubicBezTo>
                    <a:cubicBezTo>
                      <a:pt x="67" y="44"/>
                      <a:pt x="65" y="49"/>
                      <a:pt x="59" y="75"/>
                    </a:cubicBezTo>
                    <a:lnTo>
                      <a:pt x="30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8" name="Freeform 591"/>
              <p:cNvSpPr/>
              <p:nvPr>
                <p:custDataLst>
                  <p:tags r:id="rId72"/>
                </p:custDataLst>
              </p:nvPr>
            </p:nvSpPr>
            <p:spPr bwMode="auto">
              <a:xfrm>
                <a:off x="5118100" y="3571876"/>
                <a:ext cx="68263" cy="300038"/>
              </a:xfrm>
              <a:custGeom>
                <a:avLst/>
                <a:gdLst>
                  <a:gd name="T0" fmla="*/ 116 w 116"/>
                  <a:gd name="T1" fmla="*/ 249 h 499"/>
                  <a:gd name="T2" fmla="*/ 83 w 116"/>
                  <a:gd name="T3" fmla="*/ 94 h 499"/>
                  <a:gd name="T4" fmla="*/ 5 w 116"/>
                  <a:gd name="T5" fmla="*/ 0 h 499"/>
                  <a:gd name="T6" fmla="*/ 0 w 116"/>
                  <a:gd name="T7" fmla="*/ 5 h 499"/>
                  <a:gd name="T8" fmla="*/ 10 w 116"/>
                  <a:gd name="T9" fmla="*/ 16 h 499"/>
                  <a:gd name="T10" fmla="*/ 87 w 116"/>
                  <a:gd name="T11" fmla="*/ 249 h 499"/>
                  <a:gd name="T12" fmla="*/ 7 w 116"/>
                  <a:gd name="T13" fmla="*/ 485 h 499"/>
                  <a:gd name="T14" fmla="*/ 0 w 116"/>
                  <a:gd name="T15" fmla="*/ 494 h 499"/>
                  <a:gd name="T16" fmla="*/ 5 w 116"/>
                  <a:gd name="T17" fmla="*/ 499 h 499"/>
                  <a:gd name="T18" fmla="*/ 85 w 116"/>
                  <a:gd name="T19" fmla="*/ 402 h 499"/>
                  <a:gd name="T20" fmla="*/ 116 w 116"/>
                  <a:gd name="T21" fmla="*/ 24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249"/>
                    </a:moveTo>
                    <a:cubicBezTo>
                      <a:pt x="116" y="210"/>
                      <a:pt x="111" y="150"/>
                      <a:pt x="83" y="94"/>
                    </a:cubicBezTo>
                    <a:cubicBezTo>
                      <a:pt x="53" y="32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6"/>
                      <a:pt x="0" y="7"/>
                      <a:pt x="10" y="16"/>
                    </a:cubicBezTo>
                    <a:cubicBezTo>
                      <a:pt x="59" y="66"/>
                      <a:pt x="87" y="145"/>
                      <a:pt x="87" y="249"/>
                    </a:cubicBezTo>
                    <a:cubicBezTo>
                      <a:pt x="87" y="335"/>
                      <a:pt x="69" y="422"/>
                      <a:pt x="7" y="485"/>
                    </a:cubicBezTo>
                    <a:cubicBezTo>
                      <a:pt x="0" y="491"/>
                      <a:pt x="0" y="492"/>
                      <a:pt x="0" y="494"/>
                    </a:cubicBezTo>
                    <a:cubicBezTo>
                      <a:pt x="0" y="497"/>
                      <a:pt x="2" y="499"/>
                      <a:pt x="5" y="499"/>
                    </a:cubicBezTo>
                    <a:cubicBezTo>
                      <a:pt x="10" y="499"/>
                      <a:pt x="55" y="465"/>
                      <a:pt x="85" y="402"/>
                    </a:cubicBezTo>
                    <a:cubicBezTo>
                      <a:pt x="110" y="347"/>
                      <a:pt x="116" y="291"/>
                      <a:pt x="116" y="2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9" name="Freeform 592"/>
              <p:cNvSpPr>
                <a:spLocks noEditPoints="1"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5238750" y="3659188"/>
                <a:ext cx="31750" cy="141288"/>
              </a:xfrm>
              <a:custGeom>
                <a:avLst/>
                <a:gdLst>
                  <a:gd name="T0" fmla="*/ 27 w 55"/>
                  <a:gd name="T1" fmla="*/ 0 h 235"/>
                  <a:gd name="T2" fmla="*/ 0 w 55"/>
                  <a:gd name="T3" fmla="*/ 29 h 235"/>
                  <a:gd name="T4" fmla="*/ 27 w 55"/>
                  <a:gd name="T5" fmla="*/ 55 h 235"/>
                  <a:gd name="T6" fmla="*/ 55 w 55"/>
                  <a:gd name="T7" fmla="*/ 29 h 235"/>
                  <a:gd name="T8" fmla="*/ 27 w 55"/>
                  <a:gd name="T9" fmla="*/ 0 h 235"/>
                  <a:gd name="T10" fmla="*/ 27 w 55"/>
                  <a:gd name="T11" fmla="*/ 179 h 235"/>
                  <a:gd name="T12" fmla="*/ 0 w 55"/>
                  <a:gd name="T13" fmla="*/ 208 h 235"/>
                  <a:gd name="T14" fmla="*/ 27 w 55"/>
                  <a:gd name="T15" fmla="*/ 235 h 235"/>
                  <a:gd name="T16" fmla="*/ 55 w 55"/>
                  <a:gd name="T17" fmla="*/ 208 h 235"/>
                  <a:gd name="T18" fmla="*/ 27 w 55"/>
                  <a:gd name="T19" fmla="*/ 17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235">
                    <a:moveTo>
                      <a:pt x="27" y="0"/>
                    </a:moveTo>
                    <a:cubicBezTo>
                      <a:pt x="12" y="0"/>
                      <a:pt x="0" y="13"/>
                      <a:pt x="0" y="29"/>
                    </a:cubicBezTo>
                    <a:cubicBezTo>
                      <a:pt x="0" y="43"/>
                      <a:pt x="12" y="55"/>
                      <a:pt x="27" y="55"/>
                    </a:cubicBezTo>
                    <a:cubicBezTo>
                      <a:pt x="42" y="55"/>
                      <a:pt x="55" y="43"/>
                      <a:pt x="55" y="29"/>
                    </a:cubicBezTo>
                    <a:cubicBezTo>
                      <a:pt x="55" y="13"/>
                      <a:pt x="42" y="0"/>
                      <a:pt x="27" y="0"/>
                    </a:cubicBezTo>
                    <a:close/>
                    <a:moveTo>
                      <a:pt x="27" y="179"/>
                    </a:moveTo>
                    <a:cubicBezTo>
                      <a:pt x="12" y="179"/>
                      <a:pt x="0" y="192"/>
                      <a:pt x="0" y="208"/>
                    </a:cubicBezTo>
                    <a:cubicBezTo>
                      <a:pt x="0" y="222"/>
                      <a:pt x="12" y="235"/>
                      <a:pt x="27" y="235"/>
                    </a:cubicBezTo>
                    <a:cubicBezTo>
                      <a:pt x="42" y="235"/>
                      <a:pt x="55" y="222"/>
                      <a:pt x="55" y="208"/>
                    </a:cubicBezTo>
                    <a:cubicBezTo>
                      <a:pt x="55" y="192"/>
                      <a:pt x="42" y="179"/>
                      <a:pt x="27" y="17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0" name="Freeform 593"/>
              <p:cNvSpPr/>
              <p:nvPr>
                <p:custDataLst>
                  <p:tags r:id="rId74"/>
                </p:custDataLst>
              </p:nvPr>
            </p:nvSpPr>
            <p:spPr bwMode="auto">
              <a:xfrm>
                <a:off x="3198813" y="3983038"/>
                <a:ext cx="77788" cy="177800"/>
              </a:xfrm>
              <a:custGeom>
                <a:avLst/>
                <a:gdLst>
                  <a:gd name="T0" fmla="*/ 121 w 133"/>
                  <a:gd name="T1" fmla="*/ 64 h 294"/>
                  <a:gd name="T2" fmla="*/ 71 w 133"/>
                  <a:gd name="T3" fmla="*/ 64 h 294"/>
                  <a:gd name="T4" fmla="*/ 71 w 133"/>
                  <a:gd name="T5" fmla="*/ 7 h 294"/>
                  <a:gd name="T6" fmla="*/ 67 w 133"/>
                  <a:gd name="T7" fmla="*/ 0 h 294"/>
                  <a:gd name="T8" fmla="*/ 57 w 133"/>
                  <a:gd name="T9" fmla="*/ 14 h 294"/>
                  <a:gd name="T10" fmla="*/ 9 w 133"/>
                  <a:gd name="T11" fmla="*/ 67 h 294"/>
                  <a:gd name="T12" fmla="*/ 0 w 133"/>
                  <a:gd name="T13" fmla="*/ 77 h 294"/>
                  <a:gd name="T14" fmla="*/ 2 w 133"/>
                  <a:gd name="T15" fmla="*/ 80 h 294"/>
                  <a:gd name="T16" fmla="*/ 29 w 133"/>
                  <a:gd name="T17" fmla="*/ 80 h 294"/>
                  <a:gd name="T18" fmla="*/ 29 w 133"/>
                  <a:gd name="T19" fmla="*/ 231 h 294"/>
                  <a:gd name="T20" fmla="*/ 73 w 133"/>
                  <a:gd name="T21" fmla="*/ 294 h 294"/>
                  <a:gd name="T22" fmla="*/ 133 w 133"/>
                  <a:gd name="T23" fmla="*/ 256 h 294"/>
                  <a:gd name="T24" fmla="*/ 127 w 133"/>
                  <a:gd name="T25" fmla="*/ 251 h 294"/>
                  <a:gd name="T26" fmla="*/ 97 w 133"/>
                  <a:gd name="T27" fmla="*/ 268 h 294"/>
                  <a:gd name="T28" fmla="*/ 71 w 133"/>
                  <a:gd name="T29" fmla="*/ 223 h 294"/>
                  <a:gd name="T30" fmla="*/ 71 w 133"/>
                  <a:gd name="T31" fmla="*/ 80 h 294"/>
                  <a:gd name="T32" fmla="*/ 121 w 133"/>
                  <a:gd name="T33" fmla="*/ 80 h 294"/>
                  <a:gd name="T34" fmla="*/ 121 w 133"/>
                  <a:gd name="T35" fmla="*/ 6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3" h="294">
                    <a:moveTo>
                      <a:pt x="121" y="64"/>
                    </a:moveTo>
                    <a:lnTo>
                      <a:pt x="71" y="64"/>
                    </a:lnTo>
                    <a:lnTo>
                      <a:pt x="71" y="7"/>
                    </a:lnTo>
                    <a:cubicBezTo>
                      <a:pt x="71" y="2"/>
                      <a:pt x="70" y="0"/>
                      <a:pt x="67" y="0"/>
                    </a:cubicBezTo>
                    <a:cubicBezTo>
                      <a:pt x="64" y="5"/>
                      <a:pt x="61" y="9"/>
                      <a:pt x="57" y="14"/>
                    </a:cubicBezTo>
                    <a:cubicBezTo>
                      <a:pt x="38" y="42"/>
                      <a:pt x="17" y="65"/>
                      <a:pt x="9" y="67"/>
                    </a:cubicBezTo>
                    <a:cubicBezTo>
                      <a:pt x="3" y="71"/>
                      <a:pt x="0" y="74"/>
                      <a:pt x="0" y="77"/>
                    </a:cubicBezTo>
                    <a:cubicBezTo>
                      <a:pt x="0" y="78"/>
                      <a:pt x="1" y="79"/>
                      <a:pt x="2" y="80"/>
                    </a:cubicBezTo>
                    <a:lnTo>
                      <a:pt x="29" y="80"/>
                    </a:lnTo>
                    <a:lnTo>
                      <a:pt x="29" y="231"/>
                    </a:lnTo>
                    <a:cubicBezTo>
                      <a:pt x="29" y="272"/>
                      <a:pt x="44" y="294"/>
                      <a:pt x="73" y="294"/>
                    </a:cubicBezTo>
                    <a:cubicBezTo>
                      <a:pt x="98" y="294"/>
                      <a:pt x="117" y="282"/>
                      <a:pt x="133" y="256"/>
                    </a:cubicBezTo>
                    <a:lnTo>
                      <a:pt x="127" y="251"/>
                    </a:lnTo>
                    <a:cubicBezTo>
                      <a:pt x="116" y="263"/>
                      <a:pt x="108" y="268"/>
                      <a:pt x="97" y="268"/>
                    </a:cubicBezTo>
                    <a:cubicBezTo>
                      <a:pt x="78" y="268"/>
                      <a:pt x="71" y="255"/>
                      <a:pt x="71" y="223"/>
                    </a:cubicBezTo>
                    <a:lnTo>
                      <a:pt x="71" y="80"/>
                    </a:lnTo>
                    <a:lnTo>
                      <a:pt x="121" y="80"/>
                    </a:lnTo>
                    <a:lnTo>
                      <a:pt x="121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1" name="Freeform 594"/>
              <p:cNvSpPr/>
              <p:nvPr>
                <p:custDataLst>
                  <p:tags r:id="rId75"/>
                </p:custDataLst>
              </p:nvPr>
            </p:nvSpPr>
            <p:spPr bwMode="auto">
              <a:xfrm>
                <a:off x="3278188" y="3951288"/>
                <a:ext cx="139700" cy="206375"/>
              </a:xfrm>
              <a:custGeom>
                <a:avLst/>
                <a:gdLst>
                  <a:gd name="T0" fmla="*/ 74 w 238"/>
                  <a:gd name="T1" fmla="*/ 170 h 341"/>
                  <a:gd name="T2" fmla="*/ 129 w 238"/>
                  <a:gd name="T3" fmla="*/ 138 h 341"/>
                  <a:gd name="T4" fmla="*/ 166 w 238"/>
                  <a:gd name="T5" fmla="*/ 191 h 341"/>
                  <a:gd name="T6" fmla="*/ 166 w 238"/>
                  <a:gd name="T7" fmla="*/ 290 h 341"/>
                  <a:gd name="T8" fmla="*/ 132 w 238"/>
                  <a:gd name="T9" fmla="*/ 333 h 341"/>
                  <a:gd name="T10" fmla="*/ 132 w 238"/>
                  <a:gd name="T11" fmla="*/ 341 h 341"/>
                  <a:gd name="T12" fmla="*/ 238 w 238"/>
                  <a:gd name="T13" fmla="*/ 341 h 341"/>
                  <a:gd name="T14" fmla="*/ 238 w 238"/>
                  <a:gd name="T15" fmla="*/ 333 h 341"/>
                  <a:gd name="T16" fmla="*/ 208 w 238"/>
                  <a:gd name="T17" fmla="*/ 290 h 341"/>
                  <a:gd name="T18" fmla="*/ 208 w 238"/>
                  <a:gd name="T19" fmla="*/ 191 h 341"/>
                  <a:gd name="T20" fmla="*/ 147 w 238"/>
                  <a:gd name="T21" fmla="*/ 112 h 341"/>
                  <a:gd name="T22" fmla="*/ 74 w 238"/>
                  <a:gd name="T23" fmla="*/ 153 h 341"/>
                  <a:gd name="T24" fmla="*/ 74 w 238"/>
                  <a:gd name="T25" fmla="*/ 2 h 341"/>
                  <a:gd name="T26" fmla="*/ 71 w 238"/>
                  <a:gd name="T27" fmla="*/ 0 h 341"/>
                  <a:gd name="T28" fmla="*/ 14 w 238"/>
                  <a:gd name="T29" fmla="*/ 18 h 341"/>
                  <a:gd name="T30" fmla="*/ 0 w 238"/>
                  <a:gd name="T31" fmla="*/ 22 h 341"/>
                  <a:gd name="T32" fmla="*/ 0 w 238"/>
                  <a:gd name="T33" fmla="*/ 30 h 341"/>
                  <a:gd name="T34" fmla="*/ 6 w 238"/>
                  <a:gd name="T35" fmla="*/ 30 h 341"/>
                  <a:gd name="T36" fmla="*/ 32 w 238"/>
                  <a:gd name="T37" fmla="*/ 55 h 341"/>
                  <a:gd name="T38" fmla="*/ 32 w 238"/>
                  <a:gd name="T39" fmla="*/ 290 h 341"/>
                  <a:gd name="T40" fmla="*/ 0 w 238"/>
                  <a:gd name="T41" fmla="*/ 333 h 341"/>
                  <a:gd name="T42" fmla="*/ 0 w 238"/>
                  <a:gd name="T43" fmla="*/ 341 h 341"/>
                  <a:gd name="T44" fmla="*/ 107 w 238"/>
                  <a:gd name="T45" fmla="*/ 341 h 341"/>
                  <a:gd name="T46" fmla="*/ 107 w 238"/>
                  <a:gd name="T47" fmla="*/ 333 h 341"/>
                  <a:gd name="T48" fmla="*/ 74 w 238"/>
                  <a:gd name="T49" fmla="*/ 290 h 341"/>
                  <a:gd name="T50" fmla="*/ 74 w 238"/>
                  <a:gd name="T51" fmla="*/ 17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" h="341">
                    <a:moveTo>
                      <a:pt x="74" y="170"/>
                    </a:moveTo>
                    <a:cubicBezTo>
                      <a:pt x="95" y="147"/>
                      <a:pt x="109" y="138"/>
                      <a:pt x="129" y="138"/>
                    </a:cubicBezTo>
                    <a:cubicBezTo>
                      <a:pt x="154" y="138"/>
                      <a:pt x="166" y="156"/>
                      <a:pt x="166" y="191"/>
                    </a:cubicBezTo>
                    <a:lnTo>
                      <a:pt x="166" y="290"/>
                    </a:lnTo>
                    <a:cubicBezTo>
                      <a:pt x="166" y="324"/>
                      <a:pt x="161" y="330"/>
                      <a:pt x="132" y="333"/>
                    </a:cubicBezTo>
                    <a:lnTo>
                      <a:pt x="132" y="341"/>
                    </a:lnTo>
                    <a:lnTo>
                      <a:pt x="238" y="341"/>
                    </a:lnTo>
                    <a:lnTo>
                      <a:pt x="238" y="333"/>
                    </a:lnTo>
                    <a:cubicBezTo>
                      <a:pt x="211" y="328"/>
                      <a:pt x="208" y="324"/>
                      <a:pt x="208" y="290"/>
                    </a:cubicBezTo>
                    <a:lnTo>
                      <a:pt x="208" y="191"/>
                    </a:lnTo>
                    <a:cubicBezTo>
                      <a:pt x="208" y="138"/>
                      <a:pt x="187" y="112"/>
                      <a:pt x="147" y="112"/>
                    </a:cubicBezTo>
                    <a:cubicBezTo>
                      <a:pt x="117" y="112"/>
                      <a:pt x="97" y="123"/>
                      <a:pt x="74" y="153"/>
                    </a:cubicBezTo>
                    <a:lnTo>
                      <a:pt x="74" y="2"/>
                    </a:lnTo>
                    <a:lnTo>
                      <a:pt x="71" y="0"/>
                    </a:lnTo>
                    <a:cubicBezTo>
                      <a:pt x="54" y="6"/>
                      <a:pt x="42" y="10"/>
                      <a:pt x="14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2" y="30"/>
                      <a:pt x="4" y="30"/>
                      <a:pt x="6" y="30"/>
                    </a:cubicBezTo>
                    <a:cubicBezTo>
                      <a:pt x="28" y="30"/>
                      <a:pt x="32" y="34"/>
                      <a:pt x="32" y="55"/>
                    </a:cubicBezTo>
                    <a:lnTo>
                      <a:pt x="32" y="290"/>
                    </a:lnTo>
                    <a:cubicBezTo>
                      <a:pt x="32" y="325"/>
                      <a:pt x="29" y="329"/>
                      <a:pt x="0" y="333"/>
                    </a:cubicBezTo>
                    <a:lnTo>
                      <a:pt x="0" y="341"/>
                    </a:lnTo>
                    <a:lnTo>
                      <a:pt x="107" y="341"/>
                    </a:lnTo>
                    <a:lnTo>
                      <a:pt x="107" y="333"/>
                    </a:lnTo>
                    <a:cubicBezTo>
                      <a:pt x="79" y="330"/>
                      <a:pt x="74" y="324"/>
                      <a:pt x="74" y="290"/>
                    </a:cubicBezTo>
                    <a:lnTo>
                      <a:pt x="74" y="1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2" name="Freeform 595"/>
              <p:cNvSpPr>
                <a:spLocks noEditPoints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3429000" y="4019551"/>
                <a:ext cx="117475" cy="141288"/>
              </a:xfrm>
              <a:custGeom>
                <a:avLst/>
                <a:gdLst>
                  <a:gd name="T0" fmla="*/ 191 w 199"/>
                  <a:gd name="T1" fmla="*/ 147 h 234"/>
                  <a:gd name="T2" fmla="*/ 114 w 199"/>
                  <a:gd name="T3" fmla="*/ 200 h 234"/>
                  <a:gd name="T4" fmla="*/ 49 w 199"/>
                  <a:gd name="T5" fmla="*/ 157 h 234"/>
                  <a:gd name="T6" fmla="*/ 36 w 199"/>
                  <a:gd name="T7" fmla="*/ 91 h 234"/>
                  <a:gd name="T8" fmla="*/ 189 w 199"/>
                  <a:gd name="T9" fmla="*/ 91 h 234"/>
                  <a:gd name="T10" fmla="*/ 168 w 199"/>
                  <a:gd name="T11" fmla="*/ 28 h 234"/>
                  <a:gd name="T12" fmla="*/ 104 w 199"/>
                  <a:gd name="T13" fmla="*/ 0 h 234"/>
                  <a:gd name="T14" fmla="*/ 37 w 199"/>
                  <a:gd name="T15" fmla="*/ 25 h 234"/>
                  <a:gd name="T16" fmla="*/ 0 w 199"/>
                  <a:gd name="T17" fmla="*/ 122 h 234"/>
                  <a:gd name="T18" fmla="*/ 93 w 199"/>
                  <a:gd name="T19" fmla="*/ 234 h 234"/>
                  <a:gd name="T20" fmla="*/ 199 w 199"/>
                  <a:gd name="T21" fmla="*/ 151 h 234"/>
                  <a:gd name="T22" fmla="*/ 191 w 199"/>
                  <a:gd name="T23" fmla="*/ 147 h 234"/>
                  <a:gd name="T24" fmla="*/ 37 w 199"/>
                  <a:gd name="T25" fmla="*/ 75 h 234"/>
                  <a:gd name="T26" fmla="*/ 90 w 199"/>
                  <a:gd name="T27" fmla="*/ 17 h 234"/>
                  <a:gd name="T28" fmla="*/ 139 w 199"/>
                  <a:gd name="T29" fmla="*/ 75 h 234"/>
                  <a:gd name="T30" fmla="*/ 37 w 199"/>
                  <a:gd name="T31" fmla="*/ 7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4">
                    <a:moveTo>
                      <a:pt x="191" y="147"/>
                    </a:moveTo>
                    <a:cubicBezTo>
                      <a:pt x="167" y="185"/>
                      <a:pt x="146" y="200"/>
                      <a:pt x="114" y="200"/>
                    </a:cubicBezTo>
                    <a:cubicBezTo>
                      <a:pt x="85" y="200"/>
                      <a:pt x="64" y="185"/>
                      <a:pt x="49" y="157"/>
                    </a:cubicBezTo>
                    <a:cubicBezTo>
                      <a:pt x="40" y="138"/>
                      <a:pt x="37" y="121"/>
                      <a:pt x="36" y="91"/>
                    </a:cubicBezTo>
                    <a:lnTo>
                      <a:pt x="189" y="91"/>
                    </a:lnTo>
                    <a:cubicBezTo>
                      <a:pt x="185" y="58"/>
                      <a:pt x="180" y="44"/>
                      <a:pt x="168" y="28"/>
                    </a:cubicBezTo>
                    <a:cubicBezTo>
                      <a:pt x="153" y="10"/>
                      <a:pt x="130" y="0"/>
                      <a:pt x="104" y="0"/>
                    </a:cubicBezTo>
                    <a:cubicBezTo>
                      <a:pt x="79" y="0"/>
                      <a:pt x="56" y="8"/>
                      <a:pt x="37" y="25"/>
                    </a:cubicBezTo>
                    <a:cubicBezTo>
                      <a:pt x="13" y="46"/>
                      <a:pt x="0" y="81"/>
                      <a:pt x="0" y="122"/>
                    </a:cubicBezTo>
                    <a:cubicBezTo>
                      <a:pt x="0" y="191"/>
                      <a:pt x="36" y="234"/>
                      <a:pt x="93" y="234"/>
                    </a:cubicBezTo>
                    <a:cubicBezTo>
                      <a:pt x="141" y="234"/>
                      <a:pt x="178" y="204"/>
                      <a:pt x="199" y="151"/>
                    </a:cubicBezTo>
                    <a:lnTo>
                      <a:pt x="191" y="147"/>
                    </a:lnTo>
                    <a:close/>
                    <a:moveTo>
                      <a:pt x="37" y="75"/>
                    </a:moveTo>
                    <a:cubicBezTo>
                      <a:pt x="42" y="36"/>
                      <a:pt x="59" y="17"/>
                      <a:pt x="90" y="17"/>
                    </a:cubicBezTo>
                    <a:cubicBezTo>
                      <a:pt x="120" y="17"/>
                      <a:pt x="132" y="31"/>
                      <a:pt x="139" y="75"/>
                    </a:cubicBezTo>
                    <a:lnTo>
                      <a:pt x="37" y="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3" name="Freeform 596"/>
              <p:cNvSpPr/>
              <p:nvPr>
                <p:custDataLst>
                  <p:tags r:id="rId77"/>
                </p:custDataLst>
              </p:nvPr>
            </p:nvSpPr>
            <p:spPr bwMode="auto">
              <a:xfrm>
                <a:off x="3629025" y="4019551"/>
                <a:ext cx="222250" cy="138113"/>
              </a:xfrm>
              <a:custGeom>
                <a:avLst/>
                <a:gdLst>
                  <a:gd name="T0" fmla="*/ 2 w 379"/>
                  <a:gd name="T1" fmla="*/ 30 h 229"/>
                  <a:gd name="T2" fmla="*/ 18 w 379"/>
                  <a:gd name="T3" fmla="*/ 28 h 229"/>
                  <a:gd name="T4" fmla="*/ 35 w 379"/>
                  <a:gd name="T5" fmla="*/ 60 h 229"/>
                  <a:gd name="T6" fmla="*/ 35 w 379"/>
                  <a:gd name="T7" fmla="*/ 187 h 229"/>
                  <a:gd name="T8" fmla="*/ 0 w 379"/>
                  <a:gd name="T9" fmla="*/ 221 h 229"/>
                  <a:gd name="T10" fmla="*/ 0 w 379"/>
                  <a:gd name="T11" fmla="*/ 229 h 229"/>
                  <a:gd name="T12" fmla="*/ 111 w 379"/>
                  <a:gd name="T13" fmla="*/ 229 h 229"/>
                  <a:gd name="T14" fmla="*/ 111 w 379"/>
                  <a:gd name="T15" fmla="*/ 221 h 229"/>
                  <a:gd name="T16" fmla="*/ 77 w 379"/>
                  <a:gd name="T17" fmla="*/ 196 h 229"/>
                  <a:gd name="T18" fmla="*/ 77 w 379"/>
                  <a:gd name="T19" fmla="*/ 55 h 229"/>
                  <a:gd name="T20" fmla="*/ 84 w 379"/>
                  <a:gd name="T21" fmla="*/ 45 h 229"/>
                  <a:gd name="T22" fmla="*/ 136 w 379"/>
                  <a:gd name="T23" fmla="*/ 25 h 229"/>
                  <a:gd name="T24" fmla="*/ 169 w 379"/>
                  <a:gd name="T25" fmla="*/ 78 h 229"/>
                  <a:gd name="T26" fmla="*/ 169 w 379"/>
                  <a:gd name="T27" fmla="*/ 186 h 229"/>
                  <a:gd name="T28" fmla="*/ 135 w 379"/>
                  <a:gd name="T29" fmla="*/ 221 h 229"/>
                  <a:gd name="T30" fmla="*/ 135 w 379"/>
                  <a:gd name="T31" fmla="*/ 229 h 229"/>
                  <a:gd name="T32" fmla="*/ 246 w 379"/>
                  <a:gd name="T33" fmla="*/ 229 h 229"/>
                  <a:gd name="T34" fmla="*/ 246 w 379"/>
                  <a:gd name="T35" fmla="*/ 221 h 229"/>
                  <a:gd name="T36" fmla="*/ 211 w 379"/>
                  <a:gd name="T37" fmla="*/ 182 h 229"/>
                  <a:gd name="T38" fmla="*/ 211 w 379"/>
                  <a:gd name="T39" fmla="*/ 56 h 229"/>
                  <a:gd name="T40" fmla="*/ 265 w 379"/>
                  <a:gd name="T41" fmla="*/ 25 h 229"/>
                  <a:gd name="T42" fmla="*/ 302 w 379"/>
                  <a:gd name="T43" fmla="*/ 80 h 229"/>
                  <a:gd name="T44" fmla="*/ 302 w 379"/>
                  <a:gd name="T45" fmla="*/ 186 h 229"/>
                  <a:gd name="T46" fmla="*/ 269 w 379"/>
                  <a:gd name="T47" fmla="*/ 221 h 229"/>
                  <a:gd name="T48" fmla="*/ 269 w 379"/>
                  <a:gd name="T49" fmla="*/ 229 h 229"/>
                  <a:gd name="T50" fmla="*/ 379 w 379"/>
                  <a:gd name="T51" fmla="*/ 229 h 229"/>
                  <a:gd name="T52" fmla="*/ 379 w 379"/>
                  <a:gd name="T53" fmla="*/ 221 h 229"/>
                  <a:gd name="T54" fmla="*/ 366 w 379"/>
                  <a:gd name="T55" fmla="*/ 220 h 229"/>
                  <a:gd name="T56" fmla="*/ 344 w 379"/>
                  <a:gd name="T57" fmla="*/ 191 h 229"/>
                  <a:gd name="T58" fmla="*/ 344 w 379"/>
                  <a:gd name="T59" fmla="*/ 88 h 229"/>
                  <a:gd name="T60" fmla="*/ 286 w 379"/>
                  <a:gd name="T61" fmla="*/ 0 h 229"/>
                  <a:gd name="T62" fmla="*/ 205 w 379"/>
                  <a:gd name="T63" fmla="*/ 41 h 229"/>
                  <a:gd name="T64" fmla="*/ 152 w 379"/>
                  <a:gd name="T65" fmla="*/ 0 h 229"/>
                  <a:gd name="T66" fmla="*/ 75 w 379"/>
                  <a:gd name="T67" fmla="*/ 38 h 229"/>
                  <a:gd name="T68" fmla="*/ 75 w 379"/>
                  <a:gd name="T69" fmla="*/ 0 h 229"/>
                  <a:gd name="T70" fmla="*/ 71 w 379"/>
                  <a:gd name="T71" fmla="*/ 0 h 229"/>
                  <a:gd name="T72" fmla="*/ 2 w 379"/>
                  <a:gd name="T73" fmla="*/ 22 h 229"/>
                  <a:gd name="T74" fmla="*/ 2 w 379"/>
                  <a:gd name="T75" fmla="*/ 3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79" h="229">
                    <a:moveTo>
                      <a:pt x="2" y="30"/>
                    </a:moveTo>
                    <a:cubicBezTo>
                      <a:pt x="8" y="29"/>
                      <a:pt x="12" y="28"/>
                      <a:pt x="18" y="28"/>
                    </a:cubicBezTo>
                    <a:cubicBezTo>
                      <a:pt x="31" y="28"/>
                      <a:pt x="35" y="36"/>
                      <a:pt x="35" y="60"/>
                    </a:cubicBezTo>
                    <a:lnTo>
                      <a:pt x="35" y="187"/>
                    </a:lnTo>
                    <a:cubicBezTo>
                      <a:pt x="35" y="213"/>
                      <a:pt x="28" y="221"/>
                      <a:pt x="0" y="221"/>
                    </a:cubicBezTo>
                    <a:lnTo>
                      <a:pt x="0" y="229"/>
                    </a:lnTo>
                    <a:lnTo>
                      <a:pt x="111" y="229"/>
                    </a:lnTo>
                    <a:lnTo>
                      <a:pt x="111" y="221"/>
                    </a:lnTo>
                    <a:cubicBezTo>
                      <a:pt x="84" y="220"/>
                      <a:pt x="77" y="215"/>
                      <a:pt x="77" y="196"/>
                    </a:cubicBezTo>
                    <a:lnTo>
                      <a:pt x="77" y="55"/>
                    </a:lnTo>
                    <a:cubicBezTo>
                      <a:pt x="77" y="54"/>
                      <a:pt x="81" y="49"/>
                      <a:pt x="84" y="45"/>
                    </a:cubicBezTo>
                    <a:cubicBezTo>
                      <a:pt x="97" y="34"/>
                      <a:pt x="118" y="25"/>
                      <a:pt x="136" y="25"/>
                    </a:cubicBezTo>
                    <a:cubicBezTo>
                      <a:pt x="158" y="25"/>
                      <a:pt x="169" y="43"/>
                      <a:pt x="169" y="78"/>
                    </a:cubicBezTo>
                    <a:lnTo>
                      <a:pt x="169" y="186"/>
                    </a:lnTo>
                    <a:cubicBezTo>
                      <a:pt x="169" y="214"/>
                      <a:pt x="163" y="219"/>
                      <a:pt x="135" y="221"/>
                    </a:cubicBezTo>
                    <a:lnTo>
                      <a:pt x="135" y="229"/>
                    </a:lnTo>
                    <a:lnTo>
                      <a:pt x="246" y="229"/>
                    </a:lnTo>
                    <a:lnTo>
                      <a:pt x="246" y="221"/>
                    </a:lnTo>
                    <a:cubicBezTo>
                      <a:pt x="218" y="221"/>
                      <a:pt x="211" y="212"/>
                      <a:pt x="211" y="182"/>
                    </a:cubicBezTo>
                    <a:lnTo>
                      <a:pt x="211" y="56"/>
                    </a:lnTo>
                    <a:cubicBezTo>
                      <a:pt x="226" y="34"/>
                      <a:pt x="242" y="25"/>
                      <a:pt x="265" y="25"/>
                    </a:cubicBezTo>
                    <a:cubicBezTo>
                      <a:pt x="293" y="25"/>
                      <a:pt x="302" y="39"/>
                      <a:pt x="302" y="80"/>
                    </a:cubicBezTo>
                    <a:lnTo>
                      <a:pt x="302" y="186"/>
                    </a:lnTo>
                    <a:cubicBezTo>
                      <a:pt x="302" y="214"/>
                      <a:pt x="298" y="218"/>
                      <a:pt x="269" y="221"/>
                    </a:cubicBezTo>
                    <a:lnTo>
                      <a:pt x="269" y="229"/>
                    </a:lnTo>
                    <a:lnTo>
                      <a:pt x="379" y="229"/>
                    </a:lnTo>
                    <a:lnTo>
                      <a:pt x="379" y="221"/>
                    </a:lnTo>
                    <a:lnTo>
                      <a:pt x="366" y="220"/>
                    </a:lnTo>
                    <a:cubicBezTo>
                      <a:pt x="351" y="219"/>
                      <a:pt x="344" y="210"/>
                      <a:pt x="344" y="191"/>
                    </a:cubicBezTo>
                    <a:lnTo>
                      <a:pt x="344" y="88"/>
                    </a:lnTo>
                    <a:cubicBezTo>
                      <a:pt x="344" y="29"/>
                      <a:pt x="325" y="0"/>
                      <a:pt x="286" y="0"/>
                    </a:cubicBezTo>
                    <a:cubicBezTo>
                      <a:pt x="257" y="0"/>
                      <a:pt x="232" y="12"/>
                      <a:pt x="205" y="41"/>
                    </a:cubicBezTo>
                    <a:cubicBezTo>
                      <a:pt x="196" y="13"/>
                      <a:pt x="179" y="0"/>
                      <a:pt x="152" y="0"/>
                    </a:cubicBezTo>
                    <a:cubicBezTo>
                      <a:pt x="130" y="0"/>
                      <a:pt x="116" y="6"/>
                      <a:pt x="75" y="38"/>
                    </a:cubicBezTo>
                    <a:lnTo>
                      <a:pt x="75" y="0"/>
                    </a:lnTo>
                    <a:lnTo>
                      <a:pt x="71" y="0"/>
                    </a:lnTo>
                    <a:cubicBezTo>
                      <a:pt x="46" y="9"/>
                      <a:pt x="29" y="14"/>
                      <a:pt x="2" y="22"/>
                    </a:cubicBezTo>
                    <a:lnTo>
                      <a:pt x="2" y="3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4" name="Freeform 597"/>
              <p:cNvSpPr>
                <a:spLocks noEditPoints="1"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3862388" y="4019551"/>
                <a:ext cx="117475" cy="141288"/>
              </a:xfrm>
              <a:custGeom>
                <a:avLst/>
                <a:gdLst>
                  <a:gd name="T0" fmla="*/ 202 w 202"/>
                  <a:gd name="T1" fmla="*/ 196 h 234"/>
                  <a:gd name="T2" fmla="*/ 180 w 202"/>
                  <a:gd name="T3" fmla="*/ 205 h 234"/>
                  <a:gd name="T4" fmla="*/ 165 w 202"/>
                  <a:gd name="T5" fmla="*/ 177 h 234"/>
                  <a:gd name="T6" fmla="*/ 165 w 202"/>
                  <a:gd name="T7" fmla="*/ 79 h 234"/>
                  <a:gd name="T8" fmla="*/ 155 w 202"/>
                  <a:gd name="T9" fmla="*/ 27 h 234"/>
                  <a:gd name="T10" fmla="*/ 93 w 202"/>
                  <a:gd name="T11" fmla="*/ 0 h 234"/>
                  <a:gd name="T12" fmla="*/ 10 w 202"/>
                  <a:gd name="T13" fmla="*/ 55 h 234"/>
                  <a:gd name="T14" fmla="*/ 31 w 202"/>
                  <a:gd name="T15" fmla="*/ 77 h 234"/>
                  <a:gd name="T16" fmla="*/ 54 w 202"/>
                  <a:gd name="T17" fmla="*/ 56 h 234"/>
                  <a:gd name="T18" fmla="*/ 53 w 202"/>
                  <a:gd name="T19" fmla="*/ 48 h 234"/>
                  <a:gd name="T20" fmla="*/ 51 w 202"/>
                  <a:gd name="T21" fmla="*/ 36 h 234"/>
                  <a:gd name="T22" fmla="*/ 87 w 202"/>
                  <a:gd name="T23" fmla="*/ 11 h 234"/>
                  <a:gd name="T24" fmla="*/ 125 w 202"/>
                  <a:gd name="T25" fmla="*/ 53 h 234"/>
                  <a:gd name="T26" fmla="*/ 125 w 202"/>
                  <a:gd name="T27" fmla="*/ 83 h 234"/>
                  <a:gd name="T28" fmla="*/ 18 w 202"/>
                  <a:gd name="T29" fmla="*/ 137 h 234"/>
                  <a:gd name="T30" fmla="*/ 0 w 202"/>
                  <a:gd name="T31" fmla="*/ 181 h 234"/>
                  <a:gd name="T32" fmla="*/ 53 w 202"/>
                  <a:gd name="T33" fmla="*/ 234 h 234"/>
                  <a:gd name="T34" fmla="*/ 125 w 202"/>
                  <a:gd name="T35" fmla="*/ 198 h 234"/>
                  <a:gd name="T36" fmla="*/ 157 w 202"/>
                  <a:gd name="T37" fmla="*/ 234 h 234"/>
                  <a:gd name="T38" fmla="*/ 202 w 202"/>
                  <a:gd name="T39" fmla="*/ 209 h 234"/>
                  <a:gd name="T40" fmla="*/ 202 w 202"/>
                  <a:gd name="T41" fmla="*/ 196 h 234"/>
                  <a:gd name="T42" fmla="*/ 125 w 202"/>
                  <a:gd name="T43" fmla="*/ 168 h 234"/>
                  <a:gd name="T44" fmla="*/ 112 w 202"/>
                  <a:gd name="T45" fmla="*/ 194 h 234"/>
                  <a:gd name="T46" fmla="*/ 76 w 202"/>
                  <a:gd name="T47" fmla="*/ 205 h 234"/>
                  <a:gd name="T48" fmla="*/ 44 w 202"/>
                  <a:gd name="T49" fmla="*/ 167 h 234"/>
                  <a:gd name="T50" fmla="*/ 44 w 202"/>
                  <a:gd name="T51" fmla="*/ 165 h 234"/>
                  <a:gd name="T52" fmla="*/ 125 w 202"/>
                  <a:gd name="T53" fmla="*/ 95 h 234"/>
                  <a:gd name="T54" fmla="*/ 125 w 202"/>
                  <a:gd name="T55" fmla="*/ 16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2" h="234">
                    <a:moveTo>
                      <a:pt x="202" y="196"/>
                    </a:moveTo>
                    <a:cubicBezTo>
                      <a:pt x="194" y="203"/>
                      <a:pt x="188" y="205"/>
                      <a:pt x="180" y="205"/>
                    </a:cubicBezTo>
                    <a:cubicBezTo>
                      <a:pt x="169" y="205"/>
                      <a:pt x="165" y="199"/>
                      <a:pt x="165" y="177"/>
                    </a:cubicBezTo>
                    <a:lnTo>
                      <a:pt x="165" y="79"/>
                    </a:lnTo>
                    <a:cubicBezTo>
                      <a:pt x="165" y="53"/>
                      <a:pt x="163" y="39"/>
                      <a:pt x="155" y="27"/>
                    </a:cubicBezTo>
                    <a:cubicBezTo>
                      <a:pt x="144" y="9"/>
                      <a:pt x="123" y="0"/>
                      <a:pt x="93" y="0"/>
                    </a:cubicBezTo>
                    <a:cubicBezTo>
                      <a:pt x="47" y="0"/>
                      <a:pt x="10" y="24"/>
                      <a:pt x="10" y="55"/>
                    </a:cubicBezTo>
                    <a:cubicBezTo>
                      <a:pt x="10" y="67"/>
                      <a:pt x="20" y="77"/>
                      <a:pt x="31" y="77"/>
                    </a:cubicBezTo>
                    <a:cubicBezTo>
                      <a:pt x="43" y="77"/>
                      <a:pt x="54" y="67"/>
                      <a:pt x="54" y="56"/>
                    </a:cubicBezTo>
                    <a:cubicBezTo>
                      <a:pt x="54" y="54"/>
                      <a:pt x="53" y="51"/>
                      <a:pt x="53" y="48"/>
                    </a:cubicBezTo>
                    <a:cubicBezTo>
                      <a:pt x="52" y="43"/>
                      <a:pt x="51" y="39"/>
                      <a:pt x="51" y="36"/>
                    </a:cubicBezTo>
                    <a:cubicBezTo>
                      <a:pt x="51" y="22"/>
                      <a:pt x="67" y="11"/>
                      <a:pt x="87" y="11"/>
                    </a:cubicBezTo>
                    <a:cubicBezTo>
                      <a:pt x="111" y="11"/>
                      <a:pt x="125" y="26"/>
                      <a:pt x="125" y="53"/>
                    </a:cubicBezTo>
                    <a:lnTo>
                      <a:pt x="125" y="83"/>
                    </a:lnTo>
                    <a:cubicBezTo>
                      <a:pt x="48" y="114"/>
                      <a:pt x="40" y="118"/>
                      <a:pt x="18" y="137"/>
                    </a:cubicBezTo>
                    <a:cubicBezTo>
                      <a:pt x="7" y="147"/>
                      <a:pt x="0" y="164"/>
                      <a:pt x="0" y="181"/>
                    </a:cubicBezTo>
                    <a:cubicBezTo>
                      <a:pt x="0" y="212"/>
                      <a:pt x="22" y="234"/>
                      <a:pt x="53" y="234"/>
                    </a:cubicBezTo>
                    <a:cubicBezTo>
                      <a:pt x="75" y="234"/>
                      <a:pt x="95" y="223"/>
                      <a:pt x="125" y="198"/>
                    </a:cubicBezTo>
                    <a:cubicBezTo>
                      <a:pt x="128" y="223"/>
                      <a:pt x="137" y="234"/>
                      <a:pt x="157" y="234"/>
                    </a:cubicBezTo>
                    <a:cubicBezTo>
                      <a:pt x="174" y="234"/>
                      <a:pt x="185" y="228"/>
                      <a:pt x="202" y="209"/>
                    </a:cubicBezTo>
                    <a:lnTo>
                      <a:pt x="202" y="196"/>
                    </a:lnTo>
                    <a:close/>
                    <a:moveTo>
                      <a:pt x="125" y="168"/>
                    </a:moveTo>
                    <a:cubicBezTo>
                      <a:pt x="125" y="183"/>
                      <a:pt x="122" y="188"/>
                      <a:pt x="112" y="194"/>
                    </a:cubicBezTo>
                    <a:cubicBezTo>
                      <a:pt x="100" y="201"/>
                      <a:pt x="86" y="205"/>
                      <a:pt x="76" y="205"/>
                    </a:cubicBezTo>
                    <a:cubicBezTo>
                      <a:pt x="58" y="205"/>
                      <a:pt x="44" y="188"/>
                      <a:pt x="44" y="167"/>
                    </a:cubicBezTo>
                    <a:lnTo>
                      <a:pt x="44" y="165"/>
                    </a:lnTo>
                    <a:cubicBezTo>
                      <a:pt x="44" y="135"/>
                      <a:pt x="65" y="117"/>
                      <a:pt x="125" y="95"/>
                    </a:cubicBezTo>
                    <a:lnTo>
                      <a:pt x="125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5" name="Freeform 598"/>
              <p:cNvSpPr/>
              <p:nvPr>
                <p:custDataLst>
                  <p:tags r:id="rId79"/>
                </p:custDataLst>
              </p:nvPr>
            </p:nvSpPr>
            <p:spPr bwMode="auto">
              <a:xfrm>
                <a:off x="3986213" y="4021138"/>
                <a:ext cx="134938" cy="136525"/>
              </a:xfrm>
              <a:custGeom>
                <a:avLst/>
                <a:gdLst>
                  <a:gd name="T0" fmla="*/ 131 w 231"/>
                  <a:gd name="T1" fmla="*/ 225 h 225"/>
                  <a:gd name="T2" fmla="*/ 231 w 231"/>
                  <a:gd name="T3" fmla="*/ 225 h 225"/>
                  <a:gd name="T4" fmla="*/ 231 w 231"/>
                  <a:gd name="T5" fmla="*/ 217 h 225"/>
                  <a:gd name="T6" fmla="*/ 190 w 231"/>
                  <a:gd name="T7" fmla="*/ 188 h 225"/>
                  <a:gd name="T8" fmla="*/ 126 w 231"/>
                  <a:gd name="T9" fmla="*/ 90 h 225"/>
                  <a:gd name="T10" fmla="*/ 168 w 231"/>
                  <a:gd name="T11" fmla="*/ 30 h 225"/>
                  <a:gd name="T12" fmla="*/ 208 w 231"/>
                  <a:gd name="T13" fmla="*/ 8 h 225"/>
                  <a:gd name="T14" fmla="*/ 208 w 231"/>
                  <a:gd name="T15" fmla="*/ 0 h 225"/>
                  <a:gd name="T16" fmla="*/ 129 w 231"/>
                  <a:gd name="T17" fmla="*/ 0 h 225"/>
                  <a:gd name="T18" fmla="*/ 129 w 231"/>
                  <a:gd name="T19" fmla="*/ 8 h 225"/>
                  <a:gd name="T20" fmla="*/ 149 w 231"/>
                  <a:gd name="T21" fmla="*/ 19 h 225"/>
                  <a:gd name="T22" fmla="*/ 131 w 231"/>
                  <a:gd name="T23" fmla="*/ 51 h 225"/>
                  <a:gd name="T24" fmla="*/ 116 w 231"/>
                  <a:gd name="T25" fmla="*/ 73 h 225"/>
                  <a:gd name="T26" fmla="*/ 109 w 231"/>
                  <a:gd name="T27" fmla="*/ 63 h 225"/>
                  <a:gd name="T28" fmla="*/ 86 w 231"/>
                  <a:gd name="T29" fmla="*/ 19 h 225"/>
                  <a:gd name="T30" fmla="*/ 107 w 231"/>
                  <a:gd name="T31" fmla="*/ 8 h 225"/>
                  <a:gd name="T32" fmla="*/ 107 w 231"/>
                  <a:gd name="T33" fmla="*/ 0 h 225"/>
                  <a:gd name="T34" fmla="*/ 4 w 231"/>
                  <a:gd name="T35" fmla="*/ 0 h 225"/>
                  <a:gd name="T36" fmla="*/ 4 w 231"/>
                  <a:gd name="T37" fmla="*/ 8 h 225"/>
                  <a:gd name="T38" fmla="*/ 8 w 231"/>
                  <a:gd name="T39" fmla="*/ 8 h 225"/>
                  <a:gd name="T40" fmla="*/ 47 w 231"/>
                  <a:gd name="T41" fmla="*/ 38 h 225"/>
                  <a:gd name="T42" fmla="*/ 94 w 231"/>
                  <a:gd name="T43" fmla="*/ 110 h 225"/>
                  <a:gd name="T44" fmla="*/ 37 w 231"/>
                  <a:gd name="T45" fmla="*/ 192 h 225"/>
                  <a:gd name="T46" fmla="*/ 0 w 231"/>
                  <a:gd name="T47" fmla="*/ 217 h 225"/>
                  <a:gd name="T48" fmla="*/ 0 w 231"/>
                  <a:gd name="T49" fmla="*/ 225 h 225"/>
                  <a:gd name="T50" fmla="*/ 73 w 231"/>
                  <a:gd name="T51" fmla="*/ 225 h 225"/>
                  <a:gd name="T52" fmla="*/ 73 w 231"/>
                  <a:gd name="T53" fmla="*/ 217 h 225"/>
                  <a:gd name="T54" fmla="*/ 53 w 231"/>
                  <a:gd name="T55" fmla="*/ 208 h 225"/>
                  <a:gd name="T56" fmla="*/ 63 w 231"/>
                  <a:gd name="T57" fmla="*/ 188 h 225"/>
                  <a:gd name="T58" fmla="*/ 102 w 231"/>
                  <a:gd name="T59" fmla="*/ 127 h 225"/>
                  <a:gd name="T60" fmla="*/ 148 w 231"/>
                  <a:gd name="T61" fmla="*/ 197 h 225"/>
                  <a:gd name="T62" fmla="*/ 151 w 231"/>
                  <a:gd name="T63" fmla="*/ 205 h 225"/>
                  <a:gd name="T64" fmla="*/ 131 w 231"/>
                  <a:gd name="T65" fmla="*/ 217 h 225"/>
                  <a:gd name="T66" fmla="*/ 131 w 231"/>
                  <a:gd name="T67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1" h="225">
                    <a:moveTo>
                      <a:pt x="131" y="225"/>
                    </a:moveTo>
                    <a:lnTo>
                      <a:pt x="231" y="225"/>
                    </a:lnTo>
                    <a:lnTo>
                      <a:pt x="231" y="217"/>
                    </a:lnTo>
                    <a:cubicBezTo>
                      <a:pt x="215" y="217"/>
                      <a:pt x="205" y="209"/>
                      <a:pt x="190" y="188"/>
                    </a:cubicBezTo>
                    <a:lnTo>
                      <a:pt x="126" y="90"/>
                    </a:lnTo>
                    <a:lnTo>
                      <a:pt x="168" y="30"/>
                    </a:lnTo>
                    <a:cubicBezTo>
                      <a:pt x="177" y="16"/>
                      <a:pt x="192" y="8"/>
                      <a:pt x="208" y="8"/>
                    </a:cubicBezTo>
                    <a:lnTo>
                      <a:pt x="208" y="0"/>
                    </a:lnTo>
                    <a:lnTo>
                      <a:pt x="129" y="0"/>
                    </a:lnTo>
                    <a:lnTo>
                      <a:pt x="129" y="8"/>
                    </a:lnTo>
                    <a:cubicBezTo>
                      <a:pt x="144" y="9"/>
                      <a:pt x="149" y="12"/>
                      <a:pt x="149" y="19"/>
                    </a:cubicBezTo>
                    <a:cubicBezTo>
                      <a:pt x="149" y="25"/>
                      <a:pt x="143" y="36"/>
                      <a:pt x="131" y="51"/>
                    </a:cubicBezTo>
                    <a:cubicBezTo>
                      <a:pt x="128" y="54"/>
                      <a:pt x="122" y="63"/>
                      <a:pt x="116" y="73"/>
                    </a:cubicBezTo>
                    <a:lnTo>
                      <a:pt x="109" y="63"/>
                    </a:lnTo>
                    <a:cubicBezTo>
                      <a:pt x="95" y="42"/>
                      <a:pt x="86" y="25"/>
                      <a:pt x="86" y="19"/>
                    </a:cubicBezTo>
                    <a:cubicBezTo>
                      <a:pt x="86" y="12"/>
                      <a:pt x="92" y="8"/>
                      <a:pt x="107" y="8"/>
                    </a:cubicBezTo>
                    <a:lnTo>
                      <a:pt x="107" y="0"/>
                    </a:lnTo>
                    <a:lnTo>
                      <a:pt x="4" y="0"/>
                    </a:lnTo>
                    <a:lnTo>
                      <a:pt x="4" y="8"/>
                    </a:lnTo>
                    <a:lnTo>
                      <a:pt x="8" y="8"/>
                    </a:lnTo>
                    <a:cubicBezTo>
                      <a:pt x="23" y="8"/>
                      <a:pt x="31" y="14"/>
                      <a:pt x="47" y="38"/>
                    </a:cubicBezTo>
                    <a:lnTo>
                      <a:pt x="94" y="110"/>
                    </a:lnTo>
                    <a:lnTo>
                      <a:pt x="37" y="192"/>
                    </a:lnTo>
                    <a:cubicBezTo>
                      <a:pt x="22" y="212"/>
                      <a:pt x="17" y="216"/>
                      <a:pt x="0" y="217"/>
                    </a:cubicBezTo>
                    <a:lnTo>
                      <a:pt x="0" y="225"/>
                    </a:lnTo>
                    <a:lnTo>
                      <a:pt x="73" y="225"/>
                    </a:lnTo>
                    <a:lnTo>
                      <a:pt x="73" y="217"/>
                    </a:lnTo>
                    <a:cubicBezTo>
                      <a:pt x="59" y="217"/>
                      <a:pt x="53" y="215"/>
                      <a:pt x="53" y="208"/>
                    </a:cubicBezTo>
                    <a:cubicBezTo>
                      <a:pt x="53" y="205"/>
                      <a:pt x="56" y="198"/>
                      <a:pt x="63" y="188"/>
                    </a:cubicBezTo>
                    <a:lnTo>
                      <a:pt x="102" y="127"/>
                    </a:lnTo>
                    <a:lnTo>
                      <a:pt x="148" y="197"/>
                    </a:lnTo>
                    <a:cubicBezTo>
                      <a:pt x="150" y="200"/>
                      <a:pt x="151" y="202"/>
                      <a:pt x="151" y="205"/>
                    </a:cubicBezTo>
                    <a:cubicBezTo>
                      <a:pt x="151" y="214"/>
                      <a:pt x="147" y="216"/>
                      <a:pt x="131" y="217"/>
                    </a:cubicBezTo>
                    <a:lnTo>
                      <a:pt x="131" y="22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6" name="Freeform 599"/>
              <p:cNvSpPr/>
              <p:nvPr>
                <p:custDataLst>
                  <p:tags r:id="rId80"/>
                </p:custDataLst>
              </p:nvPr>
            </p:nvSpPr>
            <p:spPr bwMode="auto">
              <a:xfrm>
                <a:off x="4205288" y="3951288"/>
                <a:ext cx="69850" cy="206375"/>
              </a:xfrm>
              <a:custGeom>
                <a:avLst/>
                <a:gdLst>
                  <a:gd name="T0" fmla="*/ 0 w 119"/>
                  <a:gd name="T1" fmla="*/ 30 h 341"/>
                  <a:gd name="T2" fmla="*/ 3 w 119"/>
                  <a:gd name="T3" fmla="*/ 30 h 341"/>
                  <a:gd name="T4" fmla="*/ 19 w 119"/>
                  <a:gd name="T5" fmla="*/ 29 h 341"/>
                  <a:gd name="T6" fmla="*/ 39 w 119"/>
                  <a:gd name="T7" fmla="*/ 60 h 341"/>
                  <a:gd name="T8" fmla="*/ 39 w 119"/>
                  <a:gd name="T9" fmla="*/ 298 h 341"/>
                  <a:gd name="T10" fmla="*/ 1 w 119"/>
                  <a:gd name="T11" fmla="*/ 333 h 341"/>
                  <a:gd name="T12" fmla="*/ 1 w 119"/>
                  <a:gd name="T13" fmla="*/ 341 h 341"/>
                  <a:gd name="T14" fmla="*/ 119 w 119"/>
                  <a:gd name="T15" fmla="*/ 341 h 341"/>
                  <a:gd name="T16" fmla="*/ 119 w 119"/>
                  <a:gd name="T17" fmla="*/ 333 h 341"/>
                  <a:gd name="T18" fmla="*/ 81 w 119"/>
                  <a:gd name="T19" fmla="*/ 299 h 341"/>
                  <a:gd name="T20" fmla="*/ 81 w 119"/>
                  <a:gd name="T21" fmla="*/ 1 h 341"/>
                  <a:gd name="T22" fmla="*/ 79 w 119"/>
                  <a:gd name="T23" fmla="*/ 0 h 341"/>
                  <a:gd name="T24" fmla="*/ 0 w 119"/>
                  <a:gd name="T25" fmla="*/ 22 h 341"/>
                  <a:gd name="T26" fmla="*/ 0 w 119"/>
                  <a:gd name="T27" fmla="*/ 3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9" h="341">
                    <a:moveTo>
                      <a:pt x="0" y="30"/>
                    </a:moveTo>
                    <a:lnTo>
                      <a:pt x="3" y="30"/>
                    </a:lnTo>
                    <a:cubicBezTo>
                      <a:pt x="9" y="30"/>
                      <a:pt x="15" y="29"/>
                      <a:pt x="19" y="29"/>
                    </a:cubicBezTo>
                    <a:cubicBezTo>
                      <a:pt x="34" y="29"/>
                      <a:pt x="39" y="36"/>
                      <a:pt x="39" y="60"/>
                    </a:cubicBezTo>
                    <a:lnTo>
                      <a:pt x="39" y="298"/>
                    </a:lnTo>
                    <a:cubicBezTo>
                      <a:pt x="39" y="324"/>
                      <a:pt x="32" y="331"/>
                      <a:pt x="1" y="333"/>
                    </a:cubicBezTo>
                    <a:lnTo>
                      <a:pt x="1" y="341"/>
                    </a:lnTo>
                    <a:lnTo>
                      <a:pt x="119" y="341"/>
                    </a:lnTo>
                    <a:lnTo>
                      <a:pt x="119" y="333"/>
                    </a:lnTo>
                    <a:cubicBezTo>
                      <a:pt x="87" y="331"/>
                      <a:pt x="81" y="326"/>
                      <a:pt x="81" y="299"/>
                    </a:cubicBezTo>
                    <a:lnTo>
                      <a:pt x="81" y="1"/>
                    </a:lnTo>
                    <a:lnTo>
                      <a:pt x="79" y="0"/>
                    </a:lnTo>
                    <a:cubicBezTo>
                      <a:pt x="53" y="9"/>
                      <a:pt x="34" y="14"/>
                      <a:pt x="0" y="22"/>
                    </a:cubicBezTo>
                    <a:lnTo>
                      <a:pt x="0" y="3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7" name="Freeform 600"/>
              <p:cNvSpPr>
                <a:spLocks noEditPoints="1"/>
              </p:cNvSpPr>
              <p:nvPr>
                <p:custDataLst>
                  <p:tags r:id="rId81"/>
                </p:custDataLst>
              </p:nvPr>
            </p:nvSpPr>
            <p:spPr bwMode="auto">
              <a:xfrm>
                <a:off x="4289425" y="4019551"/>
                <a:ext cx="128588" cy="141288"/>
              </a:xfrm>
              <a:custGeom>
                <a:avLst/>
                <a:gdLst>
                  <a:gd name="T0" fmla="*/ 110 w 219"/>
                  <a:gd name="T1" fmla="*/ 0 h 234"/>
                  <a:gd name="T2" fmla="*/ 0 w 219"/>
                  <a:gd name="T3" fmla="*/ 116 h 234"/>
                  <a:gd name="T4" fmla="*/ 109 w 219"/>
                  <a:gd name="T5" fmla="*/ 234 h 234"/>
                  <a:gd name="T6" fmla="*/ 219 w 219"/>
                  <a:gd name="T7" fmla="*/ 112 h 234"/>
                  <a:gd name="T8" fmla="*/ 110 w 219"/>
                  <a:gd name="T9" fmla="*/ 0 h 234"/>
                  <a:gd name="T10" fmla="*/ 103 w 219"/>
                  <a:gd name="T11" fmla="*/ 13 h 234"/>
                  <a:gd name="T12" fmla="*/ 175 w 219"/>
                  <a:gd name="T13" fmla="*/ 130 h 234"/>
                  <a:gd name="T14" fmla="*/ 115 w 219"/>
                  <a:gd name="T15" fmla="*/ 220 h 234"/>
                  <a:gd name="T16" fmla="*/ 66 w 219"/>
                  <a:gd name="T17" fmla="*/ 188 h 234"/>
                  <a:gd name="T18" fmla="*/ 44 w 219"/>
                  <a:gd name="T19" fmla="*/ 92 h 234"/>
                  <a:gd name="T20" fmla="*/ 103 w 219"/>
                  <a:gd name="T21" fmla="*/ 1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9" h="234">
                    <a:moveTo>
                      <a:pt x="110" y="0"/>
                    </a:moveTo>
                    <a:cubicBezTo>
                      <a:pt x="45" y="0"/>
                      <a:pt x="0" y="47"/>
                      <a:pt x="0" y="116"/>
                    </a:cubicBezTo>
                    <a:cubicBezTo>
                      <a:pt x="0" y="184"/>
                      <a:pt x="46" y="234"/>
                      <a:pt x="109" y="234"/>
                    </a:cubicBezTo>
                    <a:cubicBezTo>
                      <a:pt x="172" y="234"/>
                      <a:pt x="219" y="181"/>
                      <a:pt x="219" y="112"/>
                    </a:cubicBezTo>
                    <a:cubicBezTo>
                      <a:pt x="219" y="47"/>
                      <a:pt x="174" y="0"/>
                      <a:pt x="110" y="0"/>
                    </a:cubicBezTo>
                    <a:close/>
                    <a:moveTo>
                      <a:pt x="103" y="13"/>
                    </a:moveTo>
                    <a:cubicBezTo>
                      <a:pt x="145" y="13"/>
                      <a:pt x="175" y="61"/>
                      <a:pt x="175" y="130"/>
                    </a:cubicBezTo>
                    <a:cubicBezTo>
                      <a:pt x="175" y="186"/>
                      <a:pt x="152" y="220"/>
                      <a:pt x="115" y="220"/>
                    </a:cubicBezTo>
                    <a:cubicBezTo>
                      <a:pt x="95" y="220"/>
                      <a:pt x="77" y="208"/>
                      <a:pt x="66" y="188"/>
                    </a:cubicBezTo>
                    <a:cubicBezTo>
                      <a:pt x="52" y="162"/>
                      <a:pt x="44" y="127"/>
                      <a:pt x="44" y="92"/>
                    </a:cubicBezTo>
                    <a:cubicBezTo>
                      <a:pt x="44" y="44"/>
                      <a:pt x="68" y="13"/>
                      <a:pt x="103" y="13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8" name="Freeform 601"/>
              <p:cNvSpPr>
                <a:spLocks noEditPoints="1"/>
              </p:cNvSpPr>
              <p:nvPr>
                <p:custDataLst>
                  <p:tags r:id="rId82"/>
                </p:custDataLst>
              </p:nvPr>
            </p:nvSpPr>
            <p:spPr bwMode="auto">
              <a:xfrm>
                <a:off x="4437063" y="4019551"/>
                <a:ext cx="119063" cy="141288"/>
              </a:xfrm>
              <a:custGeom>
                <a:avLst/>
                <a:gdLst>
                  <a:gd name="T0" fmla="*/ 202 w 202"/>
                  <a:gd name="T1" fmla="*/ 196 h 234"/>
                  <a:gd name="T2" fmla="*/ 180 w 202"/>
                  <a:gd name="T3" fmla="*/ 205 h 234"/>
                  <a:gd name="T4" fmla="*/ 165 w 202"/>
                  <a:gd name="T5" fmla="*/ 177 h 234"/>
                  <a:gd name="T6" fmla="*/ 165 w 202"/>
                  <a:gd name="T7" fmla="*/ 79 h 234"/>
                  <a:gd name="T8" fmla="*/ 155 w 202"/>
                  <a:gd name="T9" fmla="*/ 27 h 234"/>
                  <a:gd name="T10" fmla="*/ 93 w 202"/>
                  <a:gd name="T11" fmla="*/ 0 h 234"/>
                  <a:gd name="T12" fmla="*/ 9 w 202"/>
                  <a:gd name="T13" fmla="*/ 55 h 234"/>
                  <a:gd name="T14" fmla="*/ 31 w 202"/>
                  <a:gd name="T15" fmla="*/ 77 h 234"/>
                  <a:gd name="T16" fmla="*/ 53 w 202"/>
                  <a:gd name="T17" fmla="*/ 56 h 234"/>
                  <a:gd name="T18" fmla="*/ 52 w 202"/>
                  <a:gd name="T19" fmla="*/ 48 h 234"/>
                  <a:gd name="T20" fmla="*/ 51 w 202"/>
                  <a:gd name="T21" fmla="*/ 36 h 234"/>
                  <a:gd name="T22" fmla="*/ 86 w 202"/>
                  <a:gd name="T23" fmla="*/ 11 h 234"/>
                  <a:gd name="T24" fmla="*/ 124 w 202"/>
                  <a:gd name="T25" fmla="*/ 53 h 234"/>
                  <a:gd name="T26" fmla="*/ 124 w 202"/>
                  <a:gd name="T27" fmla="*/ 83 h 234"/>
                  <a:gd name="T28" fmla="*/ 18 w 202"/>
                  <a:gd name="T29" fmla="*/ 137 h 234"/>
                  <a:gd name="T30" fmla="*/ 0 w 202"/>
                  <a:gd name="T31" fmla="*/ 181 h 234"/>
                  <a:gd name="T32" fmla="*/ 52 w 202"/>
                  <a:gd name="T33" fmla="*/ 234 h 234"/>
                  <a:gd name="T34" fmla="*/ 125 w 202"/>
                  <a:gd name="T35" fmla="*/ 198 h 234"/>
                  <a:gd name="T36" fmla="*/ 157 w 202"/>
                  <a:gd name="T37" fmla="*/ 234 h 234"/>
                  <a:gd name="T38" fmla="*/ 202 w 202"/>
                  <a:gd name="T39" fmla="*/ 209 h 234"/>
                  <a:gd name="T40" fmla="*/ 202 w 202"/>
                  <a:gd name="T41" fmla="*/ 196 h 234"/>
                  <a:gd name="T42" fmla="*/ 124 w 202"/>
                  <a:gd name="T43" fmla="*/ 168 h 234"/>
                  <a:gd name="T44" fmla="*/ 111 w 202"/>
                  <a:gd name="T45" fmla="*/ 194 h 234"/>
                  <a:gd name="T46" fmla="*/ 75 w 202"/>
                  <a:gd name="T47" fmla="*/ 205 h 234"/>
                  <a:gd name="T48" fmla="*/ 44 w 202"/>
                  <a:gd name="T49" fmla="*/ 167 h 234"/>
                  <a:gd name="T50" fmla="*/ 44 w 202"/>
                  <a:gd name="T51" fmla="*/ 165 h 234"/>
                  <a:gd name="T52" fmla="*/ 124 w 202"/>
                  <a:gd name="T53" fmla="*/ 95 h 234"/>
                  <a:gd name="T54" fmla="*/ 124 w 202"/>
                  <a:gd name="T55" fmla="*/ 16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2" h="234">
                    <a:moveTo>
                      <a:pt x="202" y="196"/>
                    </a:moveTo>
                    <a:cubicBezTo>
                      <a:pt x="193" y="203"/>
                      <a:pt x="187" y="205"/>
                      <a:pt x="180" y="205"/>
                    </a:cubicBezTo>
                    <a:cubicBezTo>
                      <a:pt x="168" y="205"/>
                      <a:pt x="165" y="199"/>
                      <a:pt x="165" y="177"/>
                    </a:cubicBezTo>
                    <a:lnTo>
                      <a:pt x="165" y="79"/>
                    </a:lnTo>
                    <a:cubicBezTo>
                      <a:pt x="165" y="53"/>
                      <a:pt x="162" y="39"/>
                      <a:pt x="155" y="27"/>
                    </a:cubicBezTo>
                    <a:cubicBezTo>
                      <a:pt x="144" y="9"/>
                      <a:pt x="122" y="0"/>
                      <a:pt x="93" y="0"/>
                    </a:cubicBezTo>
                    <a:cubicBezTo>
                      <a:pt x="46" y="0"/>
                      <a:pt x="9" y="24"/>
                      <a:pt x="9" y="55"/>
                    </a:cubicBezTo>
                    <a:cubicBezTo>
                      <a:pt x="9" y="67"/>
                      <a:pt x="19" y="77"/>
                      <a:pt x="31" y="77"/>
                    </a:cubicBezTo>
                    <a:cubicBezTo>
                      <a:pt x="43" y="77"/>
                      <a:pt x="53" y="67"/>
                      <a:pt x="53" y="56"/>
                    </a:cubicBezTo>
                    <a:cubicBezTo>
                      <a:pt x="53" y="54"/>
                      <a:pt x="53" y="51"/>
                      <a:pt x="52" y="48"/>
                    </a:cubicBezTo>
                    <a:cubicBezTo>
                      <a:pt x="51" y="43"/>
                      <a:pt x="51" y="39"/>
                      <a:pt x="51" y="36"/>
                    </a:cubicBezTo>
                    <a:cubicBezTo>
                      <a:pt x="51" y="22"/>
                      <a:pt x="66" y="11"/>
                      <a:pt x="86" y="11"/>
                    </a:cubicBezTo>
                    <a:cubicBezTo>
                      <a:pt x="111" y="11"/>
                      <a:pt x="124" y="26"/>
                      <a:pt x="124" y="53"/>
                    </a:cubicBezTo>
                    <a:lnTo>
                      <a:pt x="124" y="83"/>
                    </a:lnTo>
                    <a:cubicBezTo>
                      <a:pt x="48" y="114"/>
                      <a:pt x="39" y="118"/>
                      <a:pt x="18" y="137"/>
                    </a:cubicBezTo>
                    <a:cubicBezTo>
                      <a:pt x="7" y="147"/>
                      <a:pt x="0" y="164"/>
                      <a:pt x="0" y="181"/>
                    </a:cubicBezTo>
                    <a:cubicBezTo>
                      <a:pt x="0" y="212"/>
                      <a:pt x="22" y="234"/>
                      <a:pt x="52" y="234"/>
                    </a:cubicBezTo>
                    <a:cubicBezTo>
                      <a:pt x="74" y="234"/>
                      <a:pt x="94" y="223"/>
                      <a:pt x="125" y="198"/>
                    </a:cubicBezTo>
                    <a:cubicBezTo>
                      <a:pt x="127" y="223"/>
                      <a:pt x="136" y="234"/>
                      <a:pt x="157" y="234"/>
                    </a:cubicBezTo>
                    <a:cubicBezTo>
                      <a:pt x="174" y="234"/>
                      <a:pt x="184" y="228"/>
                      <a:pt x="202" y="209"/>
                    </a:cubicBezTo>
                    <a:lnTo>
                      <a:pt x="202" y="196"/>
                    </a:lnTo>
                    <a:close/>
                    <a:moveTo>
                      <a:pt x="124" y="168"/>
                    </a:moveTo>
                    <a:cubicBezTo>
                      <a:pt x="124" y="183"/>
                      <a:pt x="122" y="188"/>
                      <a:pt x="111" y="194"/>
                    </a:cubicBezTo>
                    <a:cubicBezTo>
                      <a:pt x="99" y="201"/>
                      <a:pt x="85" y="205"/>
                      <a:pt x="75" y="205"/>
                    </a:cubicBezTo>
                    <a:cubicBezTo>
                      <a:pt x="58" y="205"/>
                      <a:pt x="44" y="188"/>
                      <a:pt x="44" y="167"/>
                    </a:cubicBezTo>
                    <a:lnTo>
                      <a:pt x="44" y="165"/>
                    </a:lnTo>
                    <a:cubicBezTo>
                      <a:pt x="44" y="135"/>
                      <a:pt x="64" y="117"/>
                      <a:pt x="124" y="95"/>
                    </a:cubicBezTo>
                    <a:lnTo>
                      <a:pt x="124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9" name="Freeform 602"/>
              <p:cNvSpPr>
                <a:spLocks noEditPoints="1"/>
              </p:cNvSpPr>
              <p:nvPr>
                <p:custDataLst>
                  <p:tags r:id="rId83"/>
                </p:custDataLst>
              </p:nvPr>
            </p:nvSpPr>
            <p:spPr bwMode="auto">
              <a:xfrm>
                <a:off x="4564063" y="3951288"/>
                <a:ext cx="134938" cy="209550"/>
              </a:xfrm>
              <a:custGeom>
                <a:avLst/>
                <a:gdLst>
                  <a:gd name="T0" fmla="*/ 158 w 231"/>
                  <a:gd name="T1" fmla="*/ 346 h 346"/>
                  <a:gd name="T2" fmla="*/ 231 w 231"/>
                  <a:gd name="T3" fmla="*/ 320 h 346"/>
                  <a:gd name="T4" fmla="*/ 231 w 231"/>
                  <a:gd name="T5" fmla="*/ 312 h 346"/>
                  <a:gd name="T6" fmla="*/ 220 w 231"/>
                  <a:gd name="T7" fmla="*/ 313 h 346"/>
                  <a:gd name="T8" fmla="*/ 198 w 231"/>
                  <a:gd name="T9" fmla="*/ 284 h 346"/>
                  <a:gd name="T10" fmla="*/ 198 w 231"/>
                  <a:gd name="T11" fmla="*/ 1 h 346"/>
                  <a:gd name="T12" fmla="*/ 195 w 231"/>
                  <a:gd name="T13" fmla="*/ 0 h 346"/>
                  <a:gd name="T14" fmla="*/ 122 w 231"/>
                  <a:gd name="T15" fmla="*/ 22 h 346"/>
                  <a:gd name="T16" fmla="*/ 122 w 231"/>
                  <a:gd name="T17" fmla="*/ 30 h 346"/>
                  <a:gd name="T18" fmla="*/ 133 w 231"/>
                  <a:gd name="T19" fmla="*/ 30 h 346"/>
                  <a:gd name="T20" fmla="*/ 156 w 231"/>
                  <a:gd name="T21" fmla="*/ 55 h 346"/>
                  <a:gd name="T22" fmla="*/ 156 w 231"/>
                  <a:gd name="T23" fmla="*/ 133 h 346"/>
                  <a:gd name="T24" fmla="*/ 103 w 231"/>
                  <a:gd name="T25" fmla="*/ 112 h 346"/>
                  <a:gd name="T26" fmla="*/ 0 w 231"/>
                  <a:gd name="T27" fmla="*/ 239 h 346"/>
                  <a:gd name="T28" fmla="*/ 92 w 231"/>
                  <a:gd name="T29" fmla="*/ 346 h 346"/>
                  <a:gd name="T30" fmla="*/ 156 w 231"/>
                  <a:gd name="T31" fmla="*/ 313 h 346"/>
                  <a:gd name="T32" fmla="*/ 156 w 231"/>
                  <a:gd name="T33" fmla="*/ 344 h 346"/>
                  <a:gd name="T34" fmla="*/ 158 w 231"/>
                  <a:gd name="T35" fmla="*/ 346 h 346"/>
                  <a:gd name="T36" fmla="*/ 156 w 231"/>
                  <a:gd name="T37" fmla="*/ 290 h 346"/>
                  <a:gd name="T38" fmla="*/ 147 w 231"/>
                  <a:gd name="T39" fmla="*/ 305 h 346"/>
                  <a:gd name="T40" fmla="*/ 111 w 231"/>
                  <a:gd name="T41" fmla="*/ 320 h 346"/>
                  <a:gd name="T42" fmla="*/ 43 w 231"/>
                  <a:gd name="T43" fmla="*/ 219 h 346"/>
                  <a:gd name="T44" fmla="*/ 105 w 231"/>
                  <a:gd name="T45" fmla="*/ 125 h 346"/>
                  <a:gd name="T46" fmla="*/ 156 w 231"/>
                  <a:gd name="T47" fmla="*/ 175 h 346"/>
                  <a:gd name="T48" fmla="*/ 156 w 231"/>
                  <a:gd name="T49" fmla="*/ 29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1" h="346">
                    <a:moveTo>
                      <a:pt x="158" y="346"/>
                    </a:moveTo>
                    <a:lnTo>
                      <a:pt x="231" y="320"/>
                    </a:lnTo>
                    <a:lnTo>
                      <a:pt x="231" y="312"/>
                    </a:lnTo>
                    <a:cubicBezTo>
                      <a:pt x="222" y="313"/>
                      <a:pt x="221" y="313"/>
                      <a:pt x="220" y="313"/>
                    </a:cubicBezTo>
                    <a:cubicBezTo>
                      <a:pt x="202" y="313"/>
                      <a:pt x="198" y="307"/>
                      <a:pt x="198" y="284"/>
                    </a:cubicBezTo>
                    <a:lnTo>
                      <a:pt x="198" y="1"/>
                    </a:lnTo>
                    <a:lnTo>
                      <a:pt x="195" y="0"/>
                    </a:lnTo>
                    <a:cubicBezTo>
                      <a:pt x="171" y="9"/>
                      <a:pt x="154" y="14"/>
                      <a:pt x="122" y="22"/>
                    </a:cubicBezTo>
                    <a:lnTo>
                      <a:pt x="122" y="30"/>
                    </a:lnTo>
                    <a:cubicBezTo>
                      <a:pt x="126" y="30"/>
                      <a:pt x="129" y="30"/>
                      <a:pt x="133" y="30"/>
                    </a:cubicBezTo>
                    <a:cubicBezTo>
                      <a:pt x="151" y="30"/>
                      <a:pt x="156" y="35"/>
                      <a:pt x="156" y="55"/>
                    </a:cubicBezTo>
                    <a:lnTo>
                      <a:pt x="156" y="133"/>
                    </a:lnTo>
                    <a:cubicBezTo>
                      <a:pt x="137" y="117"/>
                      <a:pt x="123" y="112"/>
                      <a:pt x="103" y="112"/>
                    </a:cubicBezTo>
                    <a:cubicBezTo>
                      <a:pt x="46" y="112"/>
                      <a:pt x="0" y="168"/>
                      <a:pt x="0" y="239"/>
                    </a:cubicBezTo>
                    <a:cubicBezTo>
                      <a:pt x="0" y="303"/>
                      <a:pt x="37" y="346"/>
                      <a:pt x="92" y="346"/>
                    </a:cubicBezTo>
                    <a:cubicBezTo>
                      <a:pt x="120" y="346"/>
                      <a:pt x="139" y="336"/>
                      <a:pt x="156" y="313"/>
                    </a:cubicBezTo>
                    <a:lnTo>
                      <a:pt x="156" y="344"/>
                    </a:lnTo>
                    <a:lnTo>
                      <a:pt x="158" y="346"/>
                    </a:lnTo>
                    <a:close/>
                    <a:moveTo>
                      <a:pt x="156" y="290"/>
                    </a:moveTo>
                    <a:cubicBezTo>
                      <a:pt x="156" y="294"/>
                      <a:pt x="152" y="300"/>
                      <a:pt x="147" y="305"/>
                    </a:cubicBezTo>
                    <a:cubicBezTo>
                      <a:pt x="138" y="315"/>
                      <a:pt x="126" y="320"/>
                      <a:pt x="111" y="320"/>
                    </a:cubicBezTo>
                    <a:cubicBezTo>
                      <a:pt x="70" y="320"/>
                      <a:pt x="43" y="280"/>
                      <a:pt x="43" y="219"/>
                    </a:cubicBezTo>
                    <a:cubicBezTo>
                      <a:pt x="43" y="162"/>
                      <a:pt x="67" y="125"/>
                      <a:pt x="105" y="125"/>
                    </a:cubicBezTo>
                    <a:cubicBezTo>
                      <a:pt x="131" y="125"/>
                      <a:pt x="156" y="149"/>
                      <a:pt x="156" y="175"/>
                    </a:cubicBezTo>
                    <a:lnTo>
                      <a:pt x="156" y="2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0" name="Freeform 603"/>
              <p:cNvSpPr>
                <a:spLocks noEditPoints="1"/>
              </p:cNvSpPr>
              <p:nvPr>
                <p:custDataLst>
                  <p:tags r:id="rId84"/>
                </p:custDataLst>
              </p:nvPr>
            </p:nvSpPr>
            <p:spPr bwMode="auto">
              <a:xfrm>
                <a:off x="4779963" y="3951288"/>
                <a:ext cx="68263" cy="206375"/>
              </a:xfrm>
              <a:custGeom>
                <a:avLst/>
                <a:gdLst>
                  <a:gd name="T0" fmla="*/ 79 w 118"/>
                  <a:gd name="T1" fmla="*/ 112 h 341"/>
                  <a:gd name="T2" fmla="*/ 2 w 118"/>
                  <a:gd name="T3" fmla="*/ 139 h 341"/>
                  <a:gd name="T4" fmla="*/ 2 w 118"/>
                  <a:gd name="T5" fmla="*/ 146 h 341"/>
                  <a:gd name="T6" fmla="*/ 6 w 118"/>
                  <a:gd name="T7" fmla="*/ 146 h 341"/>
                  <a:gd name="T8" fmla="*/ 23 w 118"/>
                  <a:gd name="T9" fmla="*/ 144 h 341"/>
                  <a:gd name="T10" fmla="*/ 39 w 118"/>
                  <a:gd name="T11" fmla="*/ 174 h 341"/>
                  <a:gd name="T12" fmla="*/ 39 w 118"/>
                  <a:gd name="T13" fmla="*/ 290 h 341"/>
                  <a:gd name="T14" fmla="*/ 0 w 118"/>
                  <a:gd name="T15" fmla="*/ 333 h 341"/>
                  <a:gd name="T16" fmla="*/ 0 w 118"/>
                  <a:gd name="T17" fmla="*/ 341 h 341"/>
                  <a:gd name="T18" fmla="*/ 118 w 118"/>
                  <a:gd name="T19" fmla="*/ 341 h 341"/>
                  <a:gd name="T20" fmla="*/ 118 w 118"/>
                  <a:gd name="T21" fmla="*/ 333 h 341"/>
                  <a:gd name="T22" fmla="*/ 81 w 118"/>
                  <a:gd name="T23" fmla="*/ 290 h 341"/>
                  <a:gd name="T24" fmla="*/ 81 w 118"/>
                  <a:gd name="T25" fmla="*/ 113 h 341"/>
                  <a:gd name="T26" fmla="*/ 79 w 118"/>
                  <a:gd name="T27" fmla="*/ 112 h 341"/>
                  <a:gd name="T28" fmla="*/ 56 w 118"/>
                  <a:gd name="T29" fmla="*/ 0 h 341"/>
                  <a:gd name="T30" fmla="*/ 31 w 118"/>
                  <a:gd name="T31" fmla="*/ 26 h 341"/>
                  <a:gd name="T32" fmla="*/ 56 w 118"/>
                  <a:gd name="T33" fmla="*/ 51 h 341"/>
                  <a:gd name="T34" fmla="*/ 82 w 118"/>
                  <a:gd name="T35" fmla="*/ 26 h 341"/>
                  <a:gd name="T36" fmla="*/ 56 w 118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1">
                    <a:moveTo>
                      <a:pt x="79" y="112"/>
                    </a:moveTo>
                    <a:lnTo>
                      <a:pt x="2" y="139"/>
                    </a:lnTo>
                    <a:lnTo>
                      <a:pt x="2" y="146"/>
                    </a:lnTo>
                    <a:lnTo>
                      <a:pt x="6" y="146"/>
                    </a:lnTo>
                    <a:cubicBezTo>
                      <a:pt x="12" y="145"/>
                      <a:pt x="18" y="144"/>
                      <a:pt x="23" y="144"/>
                    </a:cubicBezTo>
                    <a:cubicBezTo>
                      <a:pt x="35" y="144"/>
                      <a:pt x="39" y="152"/>
                      <a:pt x="39" y="174"/>
                    </a:cubicBezTo>
                    <a:lnTo>
                      <a:pt x="39" y="290"/>
                    </a:lnTo>
                    <a:cubicBezTo>
                      <a:pt x="39" y="326"/>
                      <a:pt x="34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5" y="331"/>
                      <a:pt x="81" y="326"/>
                      <a:pt x="81" y="290"/>
                    </a:cubicBezTo>
                    <a:lnTo>
                      <a:pt x="81" y="113"/>
                    </a:lnTo>
                    <a:lnTo>
                      <a:pt x="79" y="112"/>
                    </a:lnTo>
                    <a:close/>
                    <a:moveTo>
                      <a:pt x="56" y="0"/>
                    </a:moveTo>
                    <a:cubicBezTo>
                      <a:pt x="42" y="0"/>
                      <a:pt x="31" y="12"/>
                      <a:pt x="31" y="26"/>
                    </a:cubicBezTo>
                    <a:cubicBezTo>
                      <a:pt x="31" y="40"/>
                      <a:pt x="42" y="51"/>
                      <a:pt x="56" y="51"/>
                    </a:cubicBezTo>
                    <a:cubicBezTo>
                      <a:pt x="70" y="51"/>
                      <a:pt x="82" y="40"/>
                      <a:pt x="82" y="26"/>
                    </a:cubicBezTo>
                    <a:cubicBezTo>
                      <a:pt x="82" y="12"/>
                      <a:pt x="70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1" name="Freeform 604"/>
              <p:cNvSpPr/>
              <p:nvPr>
                <p:custDataLst>
                  <p:tags r:id="rId85"/>
                </p:custDataLst>
              </p:nvPr>
            </p:nvSpPr>
            <p:spPr bwMode="auto">
              <a:xfrm>
                <a:off x="4870450" y="4019551"/>
                <a:ext cx="87313" cy="141288"/>
              </a:xfrm>
              <a:custGeom>
                <a:avLst/>
                <a:gdLst>
                  <a:gd name="T0" fmla="*/ 132 w 148"/>
                  <a:gd name="T1" fmla="*/ 72 h 234"/>
                  <a:gd name="T2" fmla="*/ 130 w 148"/>
                  <a:gd name="T3" fmla="*/ 4 h 234"/>
                  <a:gd name="T4" fmla="*/ 124 w 148"/>
                  <a:gd name="T5" fmla="*/ 4 h 234"/>
                  <a:gd name="T6" fmla="*/ 123 w 148"/>
                  <a:gd name="T7" fmla="*/ 5 h 234"/>
                  <a:gd name="T8" fmla="*/ 116 w 148"/>
                  <a:gd name="T9" fmla="*/ 9 h 234"/>
                  <a:gd name="T10" fmla="*/ 103 w 148"/>
                  <a:gd name="T11" fmla="*/ 6 h 234"/>
                  <a:gd name="T12" fmla="*/ 68 w 148"/>
                  <a:gd name="T13" fmla="*/ 0 h 234"/>
                  <a:gd name="T14" fmla="*/ 0 w 148"/>
                  <a:gd name="T15" fmla="*/ 61 h 234"/>
                  <a:gd name="T16" fmla="*/ 58 w 148"/>
                  <a:gd name="T17" fmla="*/ 133 h 234"/>
                  <a:gd name="T18" fmla="*/ 87 w 148"/>
                  <a:gd name="T19" fmla="*/ 150 h 234"/>
                  <a:gd name="T20" fmla="*/ 113 w 148"/>
                  <a:gd name="T21" fmla="*/ 187 h 234"/>
                  <a:gd name="T22" fmla="*/ 72 w 148"/>
                  <a:gd name="T23" fmla="*/ 223 h 234"/>
                  <a:gd name="T24" fmla="*/ 30 w 148"/>
                  <a:gd name="T25" fmla="*/ 205 h 234"/>
                  <a:gd name="T26" fmla="*/ 8 w 148"/>
                  <a:gd name="T27" fmla="*/ 153 h 234"/>
                  <a:gd name="T28" fmla="*/ 1 w 148"/>
                  <a:gd name="T29" fmla="*/ 153 h 234"/>
                  <a:gd name="T30" fmla="*/ 1 w 148"/>
                  <a:gd name="T31" fmla="*/ 231 h 234"/>
                  <a:gd name="T32" fmla="*/ 7 w 148"/>
                  <a:gd name="T33" fmla="*/ 231 h 234"/>
                  <a:gd name="T34" fmla="*/ 18 w 148"/>
                  <a:gd name="T35" fmla="*/ 225 h 234"/>
                  <a:gd name="T36" fmla="*/ 41 w 148"/>
                  <a:gd name="T37" fmla="*/ 229 h 234"/>
                  <a:gd name="T38" fmla="*/ 78 w 148"/>
                  <a:gd name="T39" fmla="*/ 234 h 234"/>
                  <a:gd name="T40" fmla="*/ 148 w 148"/>
                  <a:gd name="T41" fmla="*/ 170 h 234"/>
                  <a:gd name="T42" fmla="*/ 106 w 148"/>
                  <a:gd name="T43" fmla="*/ 111 h 234"/>
                  <a:gd name="T44" fmla="*/ 52 w 148"/>
                  <a:gd name="T45" fmla="*/ 79 h 234"/>
                  <a:gd name="T46" fmla="*/ 31 w 148"/>
                  <a:gd name="T47" fmla="*/ 45 h 234"/>
                  <a:gd name="T48" fmla="*/ 69 w 148"/>
                  <a:gd name="T49" fmla="*/ 11 h 234"/>
                  <a:gd name="T50" fmla="*/ 124 w 148"/>
                  <a:gd name="T51" fmla="*/ 72 h 234"/>
                  <a:gd name="T52" fmla="*/ 132 w 148"/>
                  <a:gd name="T53" fmla="*/ 7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8" h="234">
                    <a:moveTo>
                      <a:pt x="132" y="72"/>
                    </a:moveTo>
                    <a:lnTo>
                      <a:pt x="130" y="4"/>
                    </a:lnTo>
                    <a:lnTo>
                      <a:pt x="124" y="4"/>
                    </a:lnTo>
                    <a:lnTo>
                      <a:pt x="123" y="5"/>
                    </a:lnTo>
                    <a:cubicBezTo>
                      <a:pt x="119" y="9"/>
                      <a:pt x="118" y="9"/>
                      <a:pt x="116" y="9"/>
                    </a:cubicBezTo>
                    <a:cubicBezTo>
                      <a:pt x="113" y="9"/>
                      <a:pt x="108" y="8"/>
                      <a:pt x="103" y="6"/>
                    </a:cubicBezTo>
                    <a:cubicBezTo>
                      <a:pt x="92" y="2"/>
                      <a:pt x="81" y="0"/>
                      <a:pt x="68" y="0"/>
                    </a:cubicBezTo>
                    <a:cubicBezTo>
                      <a:pt x="28" y="0"/>
                      <a:pt x="0" y="25"/>
                      <a:pt x="0" y="61"/>
                    </a:cubicBezTo>
                    <a:cubicBezTo>
                      <a:pt x="0" y="89"/>
                      <a:pt x="16" y="109"/>
                      <a:pt x="58" y="133"/>
                    </a:cubicBezTo>
                    <a:lnTo>
                      <a:pt x="87" y="150"/>
                    </a:lnTo>
                    <a:cubicBezTo>
                      <a:pt x="105" y="160"/>
                      <a:pt x="113" y="172"/>
                      <a:pt x="113" y="187"/>
                    </a:cubicBezTo>
                    <a:cubicBezTo>
                      <a:pt x="113" y="209"/>
                      <a:pt x="97" y="223"/>
                      <a:pt x="72" y="223"/>
                    </a:cubicBezTo>
                    <a:cubicBezTo>
                      <a:pt x="55" y="223"/>
                      <a:pt x="39" y="216"/>
                      <a:pt x="30" y="205"/>
                    </a:cubicBezTo>
                    <a:cubicBezTo>
                      <a:pt x="19" y="193"/>
                      <a:pt x="15" y="182"/>
                      <a:pt x="8" y="153"/>
                    </a:cubicBezTo>
                    <a:lnTo>
                      <a:pt x="1" y="153"/>
                    </a:lnTo>
                    <a:lnTo>
                      <a:pt x="1" y="231"/>
                    </a:lnTo>
                    <a:lnTo>
                      <a:pt x="7" y="231"/>
                    </a:lnTo>
                    <a:cubicBezTo>
                      <a:pt x="10" y="226"/>
                      <a:pt x="12" y="225"/>
                      <a:pt x="18" y="225"/>
                    </a:cubicBezTo>
                    <a:cubicBezTo>
                      <a:pt x="23" y="225"/>
                      <a:pt x="30" y="226"/>
                      <a:pt x="41" y="229"/>
                    </a:cubicBezTo>
                    <a:cubicBezTo>
                      <a:pt x="55" y="232"/>
                      <a:pt x="69" y="234"/>
                      <a:pt x="78" y="234"/>
                    </a:cubicBezTo>
                    <a:cubicBezTo>
                      <a:pt x="116" y="234"/>
                      <a:pt x="148" y="205"/>
                      <a:pt x="148" y="170"/>
                    </a:cubicBezTo>
                    <a:cubicBezTo>
                      <a:pt x="148" y="145"/>
                      <a:pt x="136" y="129"/>
                      <a:pt x="106" y="111"/>
                    </a:cubicBezTo>
                    <a:lnTo>
                      <a:pt x="52" y="79"/>
                    </a:lnTo>
                    <a:cubicBezTo>
                      <a:pt x="38" y="71"/>
                      <a:pt x="31" y="58"/>
                      <a:pt x="31" y="45"/>
                    </a:cubicBezTo>
                    <a:cubicBezTo>
                      <a:pt x="31" y="25"/>
                      <a:pt x="46" y="11"/>
                      <a:pt x="69" y="11"/>
                    </a:cubicBezTo>
                    <a:cubicBezTo>
                      <a:pt x="98" y="11"/>
                      <a:pt x="113" y="28"/>
                      <a:pt x="124" y="72"/>
                    </a:cubicBezTo>
                    <a:lnTo>
                      <a:pt x="132" y="7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2" name="Freeform 605"/>
              <p:cNvSpPr>
                <a:spLocks noEditPoints="1"/>
              </p:cNvSpPr>
              <p:nvPr>
                <p:custDataLst>
                  <p:tags r:id="rId86"/>
                </p:custDataLst>
              </p:nvPr>
            </p:nvSpPr>
            <p:spPr bwMode="auto">
              <a:xfrm>
                <a:off x="5056188" y="3944938"/>
                <a:ext cx="201613" cy="219075"/>
              </a:xfrm>
              <a:custGeom>
                <a:avLst/>
                <a:gdLst>
                  <a:gd name="T0" fmla="*/ 345 w 345"/>
                  <a:gd name="T1" fmla="*/ 134 h 363"/>
                  <a:gd name="T2" fmla="*/ 218 w 345"/>
                  <a:gd name="T3" fmla="*/ 0 h 363"/>
                  <a:gd name="T4" fmla="*/ 0 w 345"/>
                  <a:gd name="T5" fmla="*/ 230 h 363"/>
                  <a:gd name="T6" fmla="*/ 128 w 345"/>
                  <a:gd name="T7" fmla="*/ 363 h 363"/>
                  <a:gd name="T8" fmla="*/ 345 w 345"/>
                  <a:gd name="T9" fmla="*/ 134 h 363"/>
                  <a:gd name="T10" fmla="*/ 131 w 345"/>
                  <a:gd name="T11" fmla="*/ 350 h 363"/>
                  <a:gd name="T12" fmla="*/ 47 w 345"/>
                  <a:gd name="T13" fmla="*/ 244 h 363"/>
                  <a:gd name="T14" fmla="*/ 92 w 345"/>
                  <a:gd name="T15" fmla="*/ 91 h 363"/>
                  <a:gd name="T16" fmla="*/ 215 w 345"/>
                  <a:gd name="T17" fmla="*/ 13 h 363"/>
                  <a:gd name="T18" fmla="*/ 300 w 345"/>
                  <a:gd name="T19" fmla="*/ 115 h 363"/>
                  <a:gd name="T20" fmla="*/ 238 w 345"/>
                  <a:gd name="T21" fmla="*/ 290 h 363"/>
                  <a:gd name="T22" fmla="*/ 131 w 345"/>
                  <a:gd name="T23" fmla="*/ 35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5" h="363">
                    <a:moveTo>
                      <a:pt x="345" y="134"/>
                    </a:moveTo>
                    <a:cubicBezTo>
                      <a:pt x="345" y="54"/>
                      <a:pt x="292" y="0"/>
                      <a:pt x="218" y="0"/>
                    </a:cubicBezTo>
                    <a:cubicBezTo>
                      <a:pt x="110" y="0"/>
                      <a:pt x="0" y="114"/>
                      <a:pt x="0" y="230"/>
                    </a:cubicBezTo>
                    <a:cubicBezTo>
                      <a:pt x="0" y="313"/>
                      <a:pt x="56" y="363"/>
                      <a:pt x="128" y="363"/>
                    </a:cubicBezTo>
                    <a:cubicBezTo>
                      <a:pt x="234" y="363"/>
                      <a:pt x="345" y="254"/>
                      <a:pt x="345" y="134"/>
                    </a:cubicBezTo>
                    <a:close/>
                    <a:moveTo>
                      <a:pt x="131" y="350"/>
                    </a:moveTo>
                    <a:cubicBezTo>
                      <a:pt x="81" y="350"/>
                      <a:pt x="47" y="310"/>
                      <a:pt x="47" y="244"/>
                    </a:cubicBezTo>
                    <a:cubicBezTo>
                      <a:pt x="47" y="222"/>
                      <a:pt x="54" y="149"/>
                      <a:pt x="92" y="91"/>
                    </a:cubicBezTo>
                    <a:cubicBezTo>
                      <a:pt x="126" y="39"/>
                      <a:pt x="175" y="13"/>
                      <a:pt x="215" y="13"/>
                    </a:cubicBezTo>
                    <a:cubicBezTo>
                      <a:pt x="255" y="13"/>
                      <a:pt x="300" y="41"/>
                      <a:pt x="300" y="115"/>
                    </a:cubicBezTo>
                    <a:cubicBezTo>
                      <a:pt x="300" y="151"/>
                      <a:pt x="287" y="229"/>
                      <a:pt x="238" y="290"/>
                    </a:cubicBezTo>
                    <a:cubicBezTo>
                      <a:pt x="214" y="321"/>
                      <a:pt x="173" y="350"/>
                      <a:pt x="131" y="35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3" name="Freeform 606"/>
              <p:cNvSpPr/>
              <p:nvPr>
                <p:custDataLst>
                  <p:tags r:id="rId87"/>
                </p:custDataLst>
              </p:nvPr>
            </p:nvSpPr>
            <p:spPr bwMode="auto">
              <a:xfrm>
                <a:off x="5365750" y="3902076"/>
                <a:ext cx="76200" cy="360363"/>
              </a:xfrm>
              <a:custGeom>
                <a:avLst/>
                <a:gdLst>
                  <a:gd name="T0" fmla="*/ 131 w 131"/>
                  <a:gd name="T1" fmla="*/ 593 h 598"/>
                  <a:gd name="T2" fmla="*/ 129 w 131"/>
                  <a:gd name="T3" fmla="*/ 589 h 598"/>
                  <a:gd name="T4" fmla="*/ 51 w 131"/>
                  <a:gd name="T5" fmla="*/ 443 h 598"/>
                  <a:gd name="T6" fmla="*/ 35 w 131"/>
                  <a:gd name="T7" fmla="*/ 300 h 598"/>
                  <a:gd name="T8" fmla="*/ 126 w 131"/>
                  <a:gd name="T9" fmla="*/ 12 h 598"/>
                  <a:gd name="T10" fmla="*/ 131 w 131"/>
                  <a:gd name="T11" fmla="*/ 5 h 598"/>
                  <a:gd name="T12" fmla="*/ 125 w 131"/>
                  <a:gd name="T13" fmla="*/ 0 h 598"/>
                  <a:gd name="T14" fmla="*/ 84 w 131"/>
                  <a:gd name="T15" fmla="*/ 38 h 598"/>
                  <a:gd name="T16" fmla="*/ 0 w 131"/>
                  <a:gd name="T17" fmla="*/ 299 h 598"/>
                  <a:gd name="T18" fmla="*/ 78 w 131"/>
                  <a:gd name="T19" fmla="*/ 555 h 598"/>
                  <a:gd name="T20" fmla="*/ 125 w 131"/>
                  <a:gd name="T21" fmla="*/ 598 h 598"/>
                  <a:gd name="T22" fmla="*/ 131 w 131"/>
                  <a:gd name="T23" fmla="*/ 593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1" h="598">
                    <a:moveTo>
                      <a:pt x="131" y="593"/>
                    </a:moveTo>
                    <a:cubicBezTo>
                      <a:pt x="131" y="591"/>
                      <a:pt x="130" y="590"/>
                      <a:pt x="129" y="589"/>
                    </a:cubicBezTo>
                    <a:cubicBezTo>
                      <a:pt x="106" y="565"/>
                      <a:pt x="72" y="524"/>
                      <a:pt x="51" y="443"/>
                    </a:cubicBezTo>
                    <a:cubicBezTo>
                      <a:pt x="39" y="397"/>
                      <a:pt x="35" y="346"/>
                      <a:pt x="35" y="300"/>
                    </a:cubicBezTo>
                    <a:cubicBezTo>
                      <a:pt x="35" y="169"/>
                      <a:pt x="66" y="77"/>
                      <a:pt x="126" y="12"/>
                    </a:cubicBezTo>
                    <a:cubicBezTo>
                      <a:pt x="131" y="7"/>
                      <a:pt x="131" y="6"/>
                      <a:pt x="131" y="5"/>
                    </a:cubicBezTo>
                    <a:cubicBezTo>
                      <a:pt x="131" y="0"/>
                      <a:pt x="127" y="0"/>
                      <a:pt x="125" y="0"/>
                    </a:cubicBezTo>
                    <a:cubicBezTo>
                      <a:pt x="117" y="0"/>
                      <a:pt x="90" y="30"/>
                      <a:pt x="84" y="38"/>
                    </a:cubicBezTo>
                    <a:cubicBezTo>
                      <a:pt x="33" y="98"/>
                      <a:pt x="0" y="188"/>
                      <a:pt x="0" y="299"/>
                    </a:cubicBezTo>
                    <a:cubicBezTo>
                      <a:pt x="0" y="370"/>
                      <a:pt x="13" y="470"/>
                      <a:pt x="78" y="555"/>
                    </a:cubicBezTo>
                    <a:cubicBezTo>
                      <a:pt x="83" y="561"/>
                      <a:pt x="116" y="598"/>
                      <a:pt x="125" y="598"/>
                    </a:cubicBezTo>
                    <a:cubicBezTo>
                      <a:pt x="127" y="598"/>
                      <a:pt x="131" y="598"/>
                      <a:pt x="131" y="593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4" name="Freeform 607"/>
              <p:cNvSpPr/>
              <p:nvPr>
                <p:custDataLst>
                  <p:tags r:id="rId88"/>
                </p:custDataLst>
              </p:nvPr>
            </p:nvSpPr>
            <p:spPr bwMode="auto">
              <a:xfrm>
                <a:off x="5499100" y="3946526"/>
                <a:ext cx="187325" cy="95250"/>
              </a:xfrm>
              <a:custGeom>
                <a:avLst/>
                <a:gdLst>
                  <a:gd name="T0" fmla="*/ 135 w 320"/>
                  <a:gd name="T1" fmla="*/ 126 h 157"/>
                  <a:gd name="T2" fmla="*/ 130 w 320"/>
                  <a:gd name="T3" fmla="*/ 146 h 157"/>
                  <a:gd name="T4" fmla="*/ 142 w 320"/>
                  <a:gd name="T5" fmla="*/ 157 h 157"/>
                  <a:gd name="T6" fmla="*/ 156 w 320"/>
                  <a:gd name="T7" fmla="*/ 150 h 157"/>
                  <a:gd name="T8" fmla="*/ 162 w 320"/>
                  <a:gd name="T9" fmla="*/ 128 h 157"/>
                  <a:gd name="T10" fmla="*/ 170 w 320"/>
                  <a:gd name="T11" fmla="*/ 97 h 157"/>
                  <a:gd name="T12" fmla="*/ 176 w 320"/>
                  <a:gd name="T13" fmla="*/ 73 h 157"/>
                  <a:gd name="T14" fmla="*/ 186 w 320"/>
                  <a:gd name="T15" fmla="*/ 47 h 157"/>
                  <a:gd name="T16" fmla="*/ 242 w 320"/>
                  <a:gd name="T17" fmla="*/ 10 h 157"/>
                  <a:gd name="T18" fmla="*/ 263 w 320"/>
                  <a:gd name="T19" fmla="*/ 34 h 157"/>
                  <a:gd name="T20" fmla="*/ 242 w 320"/>
                  <a:gd name="T21" fmla="*/ 108 h 157"/>
                  <a:gd name="T22" fmla="*/ 237 w 320"/>
                  <a:gd name="T23" fmla="*/ 127 h 157"/>
                  <a:gd name="T24" fmla="*/ 270 w 320"/>
                  <a:gd name="T25" fmla="*/ 157 h 157"/>
                  <a:gd name="T26" fmla="*/ 320 w 320"/>
                  <a:gd name="T27" fmla="*/ 104 h 157"/>
                  <a:gd name="T28" fmla="*/ 315 w 320"/>
                  <a:gd name="T29" fmla="*/ 99 h 157"/>
                  <a:gd name="T30" fmla="*/ 308 w 320"/>
                  <a:gd name="T31" fmla="*/ 105 h 157"/>
                  <a:gd name="T32" fmla="*/ 271 w 320"/>
                  <a:gd name="T33" fmla="*/ 148 h 157"/>
                  <a:gd name="T34" fmla="*/ 262 w 320"/>
                  <a:gd name="T35" fmla="*/ 135 h 157"/>
                  <a:gd name="T36" fmla="*/ 270 w 320"/>
                  <a:gd name="T37" fmla="*/ 107 h 157"/>
                  <a:gd name="T38" fmla="*/ 289 w 320"/>
                  <a:gd name="T39" fmla="*/ 40 h 157"/>
                  <a:gd name="T40" fmla="*/ 276 w 320"/>
                  <a:gd name="T41" fmla="*/ 9 h 157"/>
                  <a:gd name="T42" fmla="*/ 244 w 320"/>
                  <a:gd name="T43" fmla="*/ 0 h 157"/>
                  <a:gd name="T44" fmla="*/ 182 w 320"/>
                  <a:gd name="T45" fmla="*/ 35 h 157"/>
                  <a:gd name="T46" fmla="*/ 136 w 320"/>
                  <a:gd name="T47" fmla="*/ 0 h 157"/>
                  <a:gd name="T48" fmla="*/ 78 w 320"/>
                  <a:gd name="T49" fmla="*/ 32 h 157"/>
                  <a:gd name="T50" fmla="*/ 40 w 320"/>
                  <a:gd name="T51" fmla="*/ 0 h 157"/>
                  <a:gd name="T52" fmla="*/ 13 w 320"/>
                  <a:gd name="T53" fmla="*/ 19 h 157"/>
                  <a:gd name="T54" fmla="*/ 0 w 320"/>
                  <a:gd name="T55" fmla="*/ 53 h 157"/>
                  <a:gd name="T56" fmla="*/ 6 w 320"/>
                  <a:gd name="T57" fmla="*/ 58 h 157"/>
                  <a:gd name="T58" fmla="*/ 14 w 320"/>
                  <a:gd name="T59" fmla="*/ 47 h 157"/>
                  <a:gd name="T60" fmla="*/ 39 w 320"/>
                  <a:gd name="T61" fmla="*/ 10 h 157"/>
                  <a:gd name="T62" fmla="*/ 51 w 320"/>
                  <a:gd name="T63" fmla="*/ 27 h 157"/>
                  <a:gd name="T64" fmla="*/ 45 w 320"/>
                  <a:gd name="T65" fmla="*/ 56 h 157"/>
                  <a:gd name="T66" fmla="*/ 37 w 320"/>
                  <a:gd name="T67" fmla="*/ 87 h 157"/>
                  <a:gd name="T68" fmla="*/ 26 w 320"/>
                  <a:gd name="T69" fmla="*/ 132 h 157"/>
                  <a:gd name="T70" fmla="*/ 23 w 320"/>
                  <a:gd name="T71" fmla="*/ 146 h 157"/>
                  <a:gd name="T72" fmla="*/ 35 w 320"/>
                  <a:gd name="T73" fmla="*/ 157 h 157"/>
                  <a:gd name="T74" fmla="*/ 48 w 320"/>
                  <a:gd name="T75" fmla="*/ 150 h 157"/>
                  <a:gd name="T76" fmla="*/ 55 w 320"/>
                  <a:gd name="T77" fmla="*/ 128 h 157"/>
                  <a:gd name="T78" fmla="*/ 62 w 320"/>
                  <a:gd name="T79" fmla="*/ 97 h 157"/>
                  <a:gd name="T80" fmla="*/ 68 w 320"/>
                  <a:gd name="T81" fmla="*/ 73 h 157"/>
                  <a:gd name="T82" fmla="*/ 83 w 320"/>
                  <a:gd name="T83" fmla="*/ 42 h 157"/>
                  <a:gd name="T84" fmla="*/ 135 w 320"/>
                  <a:gd name="T85" fmla="*/ 10 h 157"/>
                  <a:gd name="T86" fmla="*/ 156 w 320"/>
                  <a:gd name="T87" fmla="*/ 34 h 157"/>
                  <a:gd name="T88" fmla="*/ 150 w 320"/>
                  <a:gd name="T89" fmla="*/ 67 h 157"/>
                  <a:gd name="T90" fmla="*/ 135 w 320"/>
                  <a:gd name="T91" fmla="*/ 126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20" h="157">
                    <a:moveTo>
                      <a:pt x="135" y="126"/>
                    </a:moveTo>
                    <a:cubicBezTo>
                      <a:pt x="133" y="133"/>
                      <a:pt x="130" y="144"/>
                      <a:pt x="130" y="146"/>
                    </a:cubicBezTo>
                    <a:cubicBezTo>
                      <a:pt x="130" y="154"/>
                      <a:pt x="136" y="157"/>
                      <a:pt x="142" y="157"/>
                    </a:cubicBezTo>
                    <a:cubicBezTo>
                      <a:pt x="148" y="157"/>
                      <a:pt x="154" y="153"/>
                      <a:pt x="156" y="150"/>
                    </a:cubicBezTo>
                    <a:cubicBezTo>
                      <a:pt x="157" y="147"/>
                      <a:pt x="160" y="135"/>
                      <a:pt x="162" y="128"/>
                    </a:cubicBezTo>
                    <a:cubicBezTo>
                      <a:pt x="164" y="121"/>
                      <a:pt x="168" y="105"/>
                      <a:pt x="170" y="97"/>
                    </a:cubicBezTo>
                    <a:cubicBezTo>
                      <a:pt x="172" y="89"/>
                      <a:pt x="174" y="81"/>
                      <a:pt x="176" y="73"/>
                    </a:cubicBezTo>
                    <a:cubicBezTo>
                      <a:pt x="179" y="58"/>
                      <a:pt x="179" y="58"/>
                      <a:pt x="186" y="47"/>
                    </a:cubicBezTo>
                    <a:cubicBezTo>
                      <a:pt x="198" y="30"/>
                      <a:pt x="215" y="10"/>
                      <a:pt x="242" y="10"/>
                    </a:cubicBezTo>
                    <a:cubicBezTo>
                      <a:pt x="262" y="10"/>
                      <a:pt x="263" y="26"/>
                      <a:pt x="263" y="34"/>
                    </a:cubicBezTo>
                    <a:cubicBezTo>
                      <a:pt x="263" y="55"/>
                      <a:pt x="248" y="94"/>
                      <a:pt x="242" y="108"/>
                    </a:cubicBezTo>
                    <a:cubicBezTo>
                      <a:pt x="238" y="118"/>
                      <a:pt x="237" y="121"/>
                      <a:pt x="237" y="127"/>
                    </a:cubicBezTo>
                    <a:cubicBezTo>
                      <a:pt x="237" y="146"/>
                      <a:pt x="252" y="157"/>
                      <a:pt x="270" y="157"/>
                    </a:cubicBezTo>
                    <a:cubicBezTo>
                      <a:pt x="305" y="157"/>
                      <a:pt x="320" y="109"/>
                      <a:pt x="320" y="104"/>
                    </a:cubicBezTo>
                    <a:cubicBezTo>
                      <a:pt x="320" y="99"/>
                      <a:pt x="316" y="99"/>
                      <a:pt x="315" y="99"/>
                    </a:cubicBezTo>
                    <a:cubicBezTo>
                      <a:pt x="310" y="99"/>
                      <a:pt x="309" y="102"/>
                      <a:pt x="308" y="105"/>
                    </a:cubicBezTo>
                    <a:cubicBezTo>
                      <a:pt x="300" y="133"/>
                      <a:pt x="285" y="148"/>
                      <a:pt x="271" y="148"/>
                    </a:cubicBezTo>
                    <a:cubicBezTo>
                      <a:pt x="264" y="148"/>
                      <a:pt x="262" y="143"/>
                      <a:pt x="262" y="135"/>
                    </a:cubicBezTo>
                    <a:cubicBezTo>
                      <a:pt x="262" y="127"/>
                      <a:pt x="264" y="123"/>
                      <a:pt x="270" y="107"/>
                    </a:cubicBezTo>
                    <a:cubicBezTo>
                      <a:pt x="275" y="96"/>
                      <a:pt x="289" y="59"/>
                      <a:pt x="289" y="40"/>
                    </a:cubicBezTo>
                    <a:cubicBezTo>
                      <a:pt x="289" y="34"/>
                      <a:pt x="289" y="20"/>
                      <a:pt x="276" y="9"/>
                    </a:cubicBezTo>
                    <a:cubicBezTo>
                      <a:pt x="270" y="5"/>
                      <a:pt x="260" y="0"/>
                      <a:pt x="244" y="0"/>
                    </a:cubicBezTo>
                    <a:cubicBezTo>
                      <a:pt x="212" y="0"/>
                      <a:pt x="193" y="21"/>
                      <a:pt x="182" y="35"/>
                    </a:cubicBezTo>
                    <a:cubicBezTo>
                      <a:pt x="179" y="6"/>
                      <a:pt x="154" y="0"/>
                      <a:pt x="136" y="0"/>
                    </a:cubicBezTo>
                    <a:cubicBezTo>
                      <a:pt x="108" y="0"/>
                      <a:pt x="88" y="18"/>
                      <a:pt x="78" y="32"/>
                    </a:cubicBezTo>
                    <a:cubicBezTo>
                      <a:pt x="75" y="8"/>
                      <a:pt x="55" y="0"/>
                      <a:pt x="40" y="0"/>
                    </a:cubicBezTo>
                    <a:cubicBezTo>
                      <a:pt x="25" y="0"/>
                      <a:pt x="17" y="11"/>
                      <a:pt x="13" y="19"/>
                    </a:cubicBezTo>
                    <a:cubicBezTo>
                      <a:pt x="5" y="32"/>
                      <a:pt x="0" y="52"/>
                      <a:pt x="0" y="53"/>
                    </a:cubicBezTo>
                    <a:cubicBezTo>
                      <a:pt x="0" y="58"/>
                      <a:pt x="5" y="58"/>
                      <a:pt x="6" y="58"/>
                    </a:cubicBezTo>
                    <a:cubicBezTo>
                      <a:pt x="11" y="58"/>
                      <a:pt x="11" y="57"/>
                      <a:pt x="14" y="47"/>
                    </a:cubicBezTo>
                    <a:cubicBezTo>
                      <a:pt x="19" y="27"/>
                      <a:pt x="26" y="10"/>
                      <a:pt x="39" y="10"/>
                    </a:cubicBezTo>
                    <a:cubicBezTo>
                      <a:pt x="48" y="10"/>
                      <a:pt x="51" y="17"/>
                      <a:pt x="51" y="27"/>
                    </a:cubicBezTo>
                    <a:cubicBezTo>
                      <a:pt x="51" y="34"/>
                      <a:pt x="48" y="46"/>
                      <a:pt x="45" y="56"/>
                    </a:cubicBezTo>
                    <a:cubicBezTo>
                      <a:pt x="43" y="65"/>
                      <a:pt x="39" y="80"/>
                      <a:pt x="37" y="87"/>
                    </a:cubicBezTo>
                    <a:lnTo>
                      <a:pt x="26" y="132"/>
                    </a:lnTo>
                    <a:cubicBezTo>
                      <a:pt x="25" y="136"/>
                      <a:pt x="23" y="145"/>
                      <a:pt x="23" y="146"/>
                    </a:cubicBezTo>
                    <a:cubicBezTo>
                      <a:pt x="23" y="154"/>
                      <a:pt x="29" y="157"/>
                      <a:pt x="35" y="157"/>
                    </a:cubicBezTo>
                    <a:cubicBezTo>
                      <a:pt x="41" y="157"/>
                      <a:pt x="47" y="153"/>
                      <a:pt x="48" y="150"/>
                    </a:cubicBezTo>
                    <a:cubicBezTo>
                      <a:pt x="50" y="147"/>
                      <a:pt x="53" y="135"/>
                      <a:pt x="55" y="128"/>
                    </a:cubicBezTo>
                    <a:cubicBezTo>
                      <a:pt x="56" y="121"/>
                      <a:pt x="60" y="105"/>
                      <a:pt x="62" y="97"/>
                    </a:cubicBezTo>
                    <a:cubicBezTo>
                      <a:pt x="64" y="89"/>
                      <a:pt x="66" y="81"/>
                      <a:pt x="68" y="73"/>
                    </a:cubicBezTo>
                    <a:cubicBezTo>
                      <a:pt x="72" y="59"/>
                      <a:pt x="73" y="56"/>
                      <a:pt x="83" y="42"/>
                    </a:cubicBezTo>
                    <a:cubicBezTo>
                      <a:pt x="93" y="28"/>
                      <a:pt x="109" y="10"/>
                      <a:pt x="135" y="10"/>
                    </a:cubicBezTo>
                    <a:cubicBezTo>
                      <a:pt x="155" y="10"/>
                      <a:pt x="156" y="28"/>
                      <a:pt x="156" y="34"/>
                    </a:cubicBezTo>
                    <a:cubicBezTo>
                      <a:pt x="156" y="43"/>
                      <a:pt x="155" y="47"/>
                      <a:pt x="150" y="67"/>
                    </a:cubicBezTo>
                    <a:lnTo>
                      <a:pt x="135" y="12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6" name="Freeform 609"/>
              <p:cNvSpPr/>
              <p:nvPr>
                <p:custDataLst>
                  <p:tags r:id="rId89"/>
                </p:custDataLst>
              </p:nvPr>
            </p:nvSpPr>
            <p:spPr bwMode="auto">
              <a:xfrm>
                <a:off x="5530850" y="4168776"/>
                <a:ext cx="125413" cy="93663"/>
              </a:xfrm>
              <a:custGeom>
                <a:avLst/>
                <a:gdLst>
                  <a:gd name="T0" fmla="*/ 26 w 213"/>
                  <a:gd name="T1" fmla="*/ 132 h 157"/>
                  <a:gd name="T2" fmla="*/ 22 w 213"/>
                  <a:gd name="T3" fmla="*/ 146 h 157"/>
                  <a:gd name="T4" fmla="*/ 34 w 213"/>
                  <a:gd name="T5" fmla="*/ 157 h 157"/>
                  <a:gd name="T6" fmla="*/ 48 w 213"/>
                  <a:gd name="T7" fmla="*/ 150 h 157"/>
                  <a:gd name="T8" fmla="*/ 54 w 213"/>
                  <a:gd name="T9" fmla="*/ 128 h 157"/>
                  <a:gd name="T10" fmla="*/ 62 w 213"/>
                  <a:gd name="T11" fmla="*/ 97 h 157"/>
                  <a:gd name="T12" fmla="*/ 68 w 213"/>
                  <a:gd name="T13" fmla="*/ 73 h 157"/>
                  <a:gd name="T14" fmla="*/ 82 w 213"/>
                  <a:gd name="T15" fmla="*/ 42 h 157"/>
                  <a:gd name="T16" fmla="*/ 135 w 213"/>
                  <a:gd name="T17" fmla="*/ 10 h 157"/>
                  <a:gd name="T18" fmla="*/ 155 w 213"/>
                  <a:gd name="T19" fmla="*/ 34 h 157"/>
                  <a:gd name="T20" fmla="*/ 135 w 213"/>
                  <a:gd name="T21" fmla="*/ 108 h 157"/>
                  <a:gd name="T22" fmla="*/ 129 w 213"/>
                  <a:gd name="T23" fmla="*/ 127 h 157"/>
                  <a:gd name="T24" fmla="*/ 163 w 213"/>
                  <a:gd name="T25" fmla="*/ 157 h 157"/>
                  <a:gd name="T26" fmla="*/ 213 w 213"/>
                  <a:gd name="T27" fmla="*/ 104 h 157"/>
                  <a:gd name="T28" fmla="*/ 207 w 213"/>
                  <a:gd name="T29" fmla="*/ 99 h 157"/>
                  <a:gd name="T30" fmla="*/ 201 w 213"/>
                  <a:gd name="T31" fmla="*/ 105 h 157"/>
                  <a:gd name="T32" fmla="*/ 164 w 213"/>
                  <a:gd name="T33" fmla="*/ 147 h 157"/>
                  <a:gd name="T34" fmla="*/ 155 w 213"/>
                  <a:gd name="T35" fmla="*/ 135 h 157"/>
                  <a:gd name="T36" fmla="*/ 163 w 213"/>
                  <a:gd name="T37" fmla="*/ 107 h 157"/>
                  <a:gd name="T38" fmla="*/ 181 w 213"/>
                  <a:gd name="T39" fmla="*/ 40 h 157"/>
                  <a:gd name="T40" fmla="*/ 136 w 213"/>
                  <a:gd name="T41" fmla="*/ 0 h 157"/>
                  <a:gd name="T42" fmla="*/ 77 w 213"/>
                  <a:gd name="T43" fmla="*/ 32 h 157"/>
                  <a:gd name="T44" fmla="*/ 40 w 213"/>
                  <a:gd name="T45" fmla="*/ 0 h 157"/>
                  <a:gd name="T46" fmla="*/ 12 w 213"/>
                  <a:gd name="T47" fmla="*/ 19 h 157"/>
                  <a:gd name="T48" fmla="*/ 0 w 213"/>
                  <a:gd name="T49" fmla="*/ 53 h 157"/>
                  <a:gd name="T50" fmla="*/ 6 w 213"/>
                  <a:gd name="T51" fmla="*/ 58 h 157"/>
                  <a:gd name="T52" fmla="*/ 13 w 213"/>
                  <a:gd name="T53" fmla="*/ 47 h 157"/>
                  <a:gd name="T54" fmla="*/ 39 w 213"/>
                  <a:gd name="T55" fmla="*/ 10 h 157"/>
                  <a:gd name="T56" fmla="*/ 50 w 213"/>
                  <a:gd name="T57" fmla="*/ 27 h 157"/>
                  <a:gd name="T58" fmla="*/ 45 w 213"/>
                  <a:gd name="T59" fmla="*/ 56 h 157"/>
                  <a:gd name="T60" fmla="*/ 37 w 213"/>
                  <a:gd name="T61" fmla="*/ 87 h 157"/>
                  <a:gd name="T62" fmla="*/ 26 w 213"/>
                  <a:gd name="T63" fmla="*/ 13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3" h="157">
                    <a:moveTo>
                      <a:pt x="26" y="132"/>
                    </a:moveTo>
                    <a:cubicBezTo>
                      <a:pt x="25" y="136"/>
                      <a:pt x="22" y="145"/>
                      <a:pt x="22" y="146"/>
                    </a:cubicBezTo>
                    <a:cubicBezTo>
                      <a:pt x="22" y="154"/>
                      <a:pt x="29" y="157"/>
                      <a:pt x="34" y="157"/>
                    </a:cubicBezTo>
                    <a:cubicBezTo>
                      <a:pt x="41" y="157"/>
                      <a:pt x="46" y="153"/>
                      <a:pt x="48" y="150"/>
                    </a:cubicBezTo>
                    <a:cubicBezTo>
                      <a:pt x="50" y="146"/>
                      <a:pt x="52" y="135"/>
                      <a:pt x="54" y="128"/>
                    </a:cubicBezTo>
                    <a:cubicBezTo>
                      <a:pt x="56" y="121"/>
                      <a:pt x="60" y="105"/>
                      <a:pt x="62" y="97"/>
                    </a:cubicBezTo>
                    <a:cubicBezTo>
                      <a:pt x="64" y="89"/>
                      <a:pt x="66" y="81"/>
                      <a:pt x="68" y="73"/>
                    </a:cubicBezTo>
                    <a:cubicBezTo>
                      <a:pt x="72" y="59"/>
                      <a:pt x="72" y="56"/>
                      <a:pt x="82" y="42"/>
                    </a:cubicBezTo>
                    <a:cubicBezTo>
                      <a:pt x="92" y="28"/>
                      <a:pt x="109" y="10"/>
                      <a:pt x="135" y="10"/>
                    </a:cubicBezTo>
                    <a:cubicBezTo>
                      <a:pt x="155" y="10"/>
                      <a:pt x="155" y="28"/>
                      <a:pt x="155" y="34"/>
                    </a:cubicBezTo>
                    <a:cubicBezTo>
                      <a:pt x="155" y="55"/>
                      <a:pt x="140" y="94"/>
                      <a:pt x="135" y="108"/>
                    </a:cubicBezTo>
                    <a:cubicBezTo>
                      <a:pt x="131" y="118"/>
                      <a:pt x="129" y="121"/>
                      <a:pt x="129" y="127"/>
                    </a:cubicBezTo>
                    <a:cubicBezTo>
                      <a:pt x="129" y="146"/>
                      <a:pt x="145" y="157"/>
                      <a:pt x="163" y="157"/>
                    </a:cubicBezTo>
                    <a:cubicBezTo>
                      <a:pt x="197" y="157"/>
                      <a:pt x="213" y="109"/>
                      <a:pt x="213" y="104"/>
                    </a:cubicBezTo>
                    <a:cubicBezTo>
                      <a:pt x="213" y="99"/>
                      <a:pt x="208" y="99"/>
                      <a:pt x="207" y="99"/>
                    </a:cubicBezTo>
                    <a:cubicBezTo>
                      <a:pt x="202" y="99"/>
                      <a:pt x="202" y="101"/>
                      <a:pt x="201" y="105"/>
                    </a:cubicBezTo>
                    <a:cubicBezTo>
                      <a:pt x="193" y="133"/>
                      <a:pt x="178" y="147"/>
                      <a:pt x="164" y="147"/>
                    </a:cubicBezTo>
                    <a:cubicBezTo>
                      <a:pt x="156" y="147"/>
                      <a:pt x="155" y="143"/>
                      <a:pt x="155" y="135"/>
                    </a:cubicBezTo>
                    <a:cubicBezTo>
                      <a:pt x="155" y="127"/>
                      <a:pt x="157" y="123"/>
                      <a:pt x="163" y="107"/>
                    </a:cubicBezTo>
                    <a:cubicBezTo>
                      <a:pt x="167" y="96"/>
                      <a:pt x="181" y="59"/>
                      <a:pt x="181" y="40"/>
                    </a:cubicBezTo>
                    <a:cubicBezTo>
                      <a:pt x="181" y="6"/>
                      <a:pt x="155" y="0"/>
                      <a:pt x="136" y="0"/>
                    </a:cubicBezTo>
                    <a:cubicBezTo>
                      <a:pt x="107" y="0"/>
                      <a:pt x="88" y="18"/>
                      <a:pt x="77" y="32"/>
                    </a:cubicBezTo>
                    <a:cubicBezTo>
                      <a:pt x="75" y="8"/>
                      <a:pt x="54" y="0"/>
                      <a:pt x="40" y="0"/>
                    </a:cubicBezTo>
                    <a:cubicBezTo>
                      <a:pt x="25" y="0"/>
                      <a:pt x="17" y="11"/>
                      <a:pt x="12" y="19"/>
                    </a:cubicBezTo>
                    <a:cubicBezTo>
                      <a:pt x="5" y="32"/>
                      <a:pt x="0" y="52"/>
                      <a:pt x="0" y="53"/>
                    </a:cubicBezTo>
                    <a:cubicBezTo>
                      <a:pt x="0" y="58"/>
                      <a:pt x="5" y="58"/>
                      <a:pt x="6" y="58"/>
                    </a:cubicBezTo>
                    <a:cubicBezTo>
                      <a:pt x="11" y="58"/>
                      <a:pt x="11" y="57"/>
                      <a:pt x="13" y="47"/>
                    </a:cubicBezTo>
                    <a:cubicBezTo>
                      <a:pt x="19" y="27"/>
                      <a:pt x="25" y="10"/>
                      <a:pt x="39" y="10"/>
                    </a:cubicBezTo>
                    <a:cubicBezTo>
                      <a:pt x="48" y="10"/>
                      <a:pt x="50" y="17"/>
                      <a:pt x="50" y="27"/>
                    </a:cubicBezTo>
                    <a:cubicBezTo>
                      <a:pt x="50" y="33"/>
                      <a:pt x="47" y="46"/>
                      <a:pt x="45" y="56"/>
                    </a:cubicBezTo>
                    <a:cubicBezTo>
                      <a:pt x="42" y="65"/>
                      <a:pt x="39" y="79"/>
                      <a:pt x="37" y="87"/>
                    </a:cubicBezTo>
                    <a:lnTo>
                      <a:pt x="26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7" name="Freeform 610"/>
              <p:cNvSpPr/>
              <p:nvPr>
                <p:custDataLst>
                  <p:tags r:id="rId90"/>
                </p:custDataLst>
              </p:nvPr>
            </p:nvSpPr>
            <p:spPr bwMode="auto">
              <a:xfrm>
                <a:off x="5745163" y="3902076"/>
                <a:ext cx="76200" cy="360363"/>
              </a:xfrm>
              <a:custGeom>
                <a:avLst/>
                <a:gdLst>
                  <a:gd name="T0" fmla="*/ 130 w 130"/>
                  <a:gd name="T1" fmla="*/ 300 h 598"/>
                  <a:gd name="T2" fmla="*/ 52 w 130"/>
                  <a:gd name="T3" fmla="*/ 44 h 598"/>
                  <a:gd name="T4" fmla="*/ 6 w 130"/>
                  <a:gd name="T5" fmla="*/ 0 h 598"/>
                  <a:gd name="T6" fmla="*/ 0 w 130"/>
                  <a:gd name="T7" fmla="*/ 5 h 598"/>
                  <a:gd name="T8" fmla="*/ 3 w 130"/>
                  <a:gd name="T9" fmla="*/ 10 h 598"/>
                  <a:gd name="T10" fmla="*/ 80 w 130"/>
                  <a:gd name="T11" fmla="*/ 156 h 598"/>
                  <a:gd name="T12" fmla="*/ 96 w 130"/>
                  <a:gd name="T13" fmla="*/ 299 h 598"/>
                  <a:gd name="T14" fmla="*/ 78 w 130"/>
                  <a:gd name="T15" fmla="*/ 449 h 598"/>
                  <a:gd name="T16" fmla="*/ 5 w 130"/>
                  <a:gd name="T17" fmla="*/ 587 h 598"/>
                  <a:gd name="T18" fmla="*/ 0 w 130"/>
                  <a:gd name="T19" fmla="*/ 593 h 598"/>
                  <a:gd name="T20" fmla="*/ 6 w 130"/>
                  <a:gd name="T21" fmla="*/ 598 h 598"/>
                  <a:gd name="T22" fmla="*/ 47 w 130"/>
                  <a:gd name="T23" fmla="*/ 561 h 598"/>
                  <a:gd name="T24" fmla="*/ 130 w 130"/>
                  <a:gd name="T25" fmla="*/ 30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" h="598">
                    <a:moveTo>
                      <a:pt x="130" y="300"/>
                    </a:moveTo>
                    <a:cubicBezTo>
                      <a:pt x="130" y="229"/>
                      <a:pt x="118" y="129"/>
                      <a:pt x="52" y="44"/>
                    </a:cubicBezTo>
                    <a:cubicBezTo>
                      <a:pt x="47" y="38"/>
                      <a:pt x="15" y="0"/>
                      <a:pt x="6" y="0"/>
                    </a:cubicBezTo>
                    <a:cubicBezTo>
                      <a:pt x="4" y="0"/>
                      <a:pt x="0" y="1"/>
                      <a:pt x="0" y="5"/>
                    </a:cubicBezTo>
                    <a:cubicBezTo>
                      <a:pt x="0" y="7"/>
                      <a:pt x="1" y="9"/>
                      <a:pt x="3" y="10"/>
                    </a:cubicBezTo>
                    <a:cubicBezTo>
                      <a:pt x="27" y="36"/>
                      <a:pt x="59" y="77"/>
                      <a:pt x="80" y="156"/>
                    </a:cubicBezTo>
                    <a:cubicBezTo>
                      <a:pt x="91" y="201"/>
                      <a:pt x="96" y="253"/>
                      <a:pt x="96" y="299"/>
                    </a:cubicBezTo>
                    <a:cubicBezTo>
                      <a:pt x="96" y="350"/>
                      <a:pt x="91" y="400"/>
                      <a:pt x="78" y="449"/>
                    </a:cubicBezTo>
                    <a:cubicBezTo>
                      <a:pt x="59" y="519"/>
                      <a:pt x="30" y="559"/>
                      <a:pt x="5" y="587"/>
                    </a:cubicBezTo>
                    <a:cubicBezTo>
                      <a:pt x="0" y="591"/>
                      <a:pt x="0" y="592"/>
                      <a:pt x="0" y="593"/>
                    </a:cubicBezTo>
                    <a:cubicBezTo>
                      <a:pt x="0" y="597"/>
                      <a:pt x="4" y="598"/>
                      <a:pt x="6" y="598"/>
                    </a:cubicBezTo>
                    <a:cubicBezTo>
                      <a:pt x="13" y="598"/>
                      <a:pt x="41" y="568"/>
                      <a:pt x="47" y="561"/>
                    </a:cubicBezTo>
                    <a:cubicBezTo>
                      <a:pt x="98" y="501"/>
                      <a:pt x="130" y="411"/>
                      <a:pt x="130" y="30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8" name="Freeform 611"/>
              <p:cNvSpPr/>
              <p:nvPr>
                <p:custDataLst>
                  <p:tags r:id="rId91"/>
                </p:custDataLst>
              </p:nvPr>
            </p:nvSpPr>
            <p:spPr bwMode="auto">
              <a:xfrm>
                <a:off x="5945188" y="4021138"/>
                <a:ext cx="196850" cy="141288"/>
              </a:xfrm>
              <a:custGeom>
                <a:avLst/>
                <a:gdLst>
                  <a:gd name="T0" fmla="*/ 275 w 336"/>
                  <a:gd name="T1" fmla="*/ 0 h 232"/>
                  <a:gd name="T2" fmla="*/ 275 w 336"/>
                  <a:gd name="T3" fmla="*/ 8 h 232"/>
                  <a:gd name="T4" fmla="*/ 297 w 336"/>
                  <a:gd name="T5" fmla="*/ 23 h 232"/>
                  <a:gd name="T6" fmla="*/ 288 w 336"/>
                  <a:gd name="T7" fmla="*/ 56 h 232"/>
                  <a:gd name="T8" fmla="*/ 243 w 336"/>
                  <a:gd name="T9" fmla="*/ 167 h 232"/>
                  <a:gd name="T10" fmla="*/ 201 w 336"/>
                  <a:gd name="T11" fmla="*/ 55 h 232"/>
                  <a:gd name="T12" fmla="*/ 193 w 336"/>
                  <a:gd name="T13" fmla="*/ 26 h 232"/>
                  <a:gd name="T14" fmla="*/ 222 w 336"/>
                  <a:gd name="T15" fmla="*/ 8 h 232"/>
                  <a:gd name="T16" fmla="*/ 222 w 336"/>
                  <a:gd name="T17" fmla="*/ 0 h 232"/>
                  <a:gd name="T18" fmla="*/ 121 w 336"/>
                  <a:gd name="T19" fmla="*/ 0 h 232"/>
                  <a:gd name="T20" fmla="*/ 121 w 336"/>
                  <a:gd name="T21" fmla="*/ 8 h 232"/>
                  <a:gd name="T22" fmla="*/ 155 w 336"/>
                  <a:gd name="T23" fmla="*/ 42 h 232"/>
                  <a:gd name="T24" fmla="*/ 165 w 336"/>
                  <a:gd name="T25" fmla="*/ 70 h 232"/>
                  <a:gd name="T26" fmla="*/ 120 w 336"/>
                  <a:gd name="T27" fmla="*/ 170 h 232"/>
                  <a:gd name="T28" fmla="*/ 70 w 336"/>
                  <a:gd name="T29" fmla="*/ 39 h 232"/>
                  <a:gd name="T30" fmla="*/ 67 w 336"/>
                  <a:gd name="T31" fmla="*/ 24 h 232"/>
                  <a:gd name="T32" fmla="*/ 90 w 336"/>
                  <a:gd name="T33" fmla="*/ 8 h 232"/>
                  <a:gd name="T34" fmla="*/ 90 w 336"/>
                  <a:gd name="T35" fmla="*/ 0 h 232"/>
                  <a:gd name="T36" fmla="*/ 0 w 336"/>
                  <a:gd name="T37" fmla="*/ 0 h 232"/>
                  <a:gd name="T38" fmla="*/ 0 w 336"/>
                  <a:gd name="T39" fmla="*/ 8 h 232"/>
                  <a:gd name="T40" fmla="*/ 27 w 336"/>
                  <a:gd name="T41" fmla="*/ 39 h 232"/>
                  <a:gd name="T42" fmla="*/ 94 w 336"/>
                  <a:gd name="T43" fmla="*/ 210 h 232"/>
                  <a:gd name="T44" fmla="*/ 107 w 336"/>
                  <a:gd name="T45" fmla="*/ 232 h 232"/>
                  <a:gd name="T46" fmla="*/ 120 w 336"/>
                  <a:gd name="T47" fmla="*/ 212 h 232"/>
                  <a:gd name="T48" fmla="*/ 176 w 336"/>
                  <a:gd name="T49" fmla="*/ 93 h 232"/>
                  <a:gd name="T50" fmla="*/ 221 w 336"/>
                  <a:gd name="T51" fmla="*/ 210 h 232"/>
                  <a:gd name="T52" fmla="*/ 233 w 336"/>
                  <a:gd name="T53" fmla="*/ 232 h 232"/>
                  <a:gd name="T54" fmla="*/ 247 w 336"/>
                  <a:gd name="T55" fmla="*/ 207 h 232"/>
                  <a:gd name="T56" fmla="*/ 316 w 336"/>
                  <a:gd name="T57" fmla="*/ 35 h 232"/>
                  <a:gd name="T58" fmla="*/ 336 w 336"/>
                  <a:gd name="T59" fmla="*/ 8 h 232"/>
                  <a:gd name="T60" fmla="*/ 336 w 336"/>
                  <a:gd name="T61" fmla="*/ 0 h 232"/>
                  <a:gd name="T62" fmla="*/ 275 w 336"/>
                  <a:gd name="T63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6" h="232">
                    <a:moveTo>
                      <a:pt x="275" y="0"/>
                    </a:moveTo>
                    <a:lnTo>
                      <a:pt x="275" y="8"/>
                    </a:lnTo>
                    <a:cubicBezTo>
                      <a:pt x="292" y="11"/>
                      <a:pt x="297" y="15"/>
                      <a:pt x="297" y="23"/>
                    </a:cubicBezTo>
                    <a:cubicBezTo>
                      <a:pt x="297" y="31"/>
                      <a:pt x="294" y="43"/>
                      <a:pt x="288" y="56"/>
                    </a:cubicBezTo>
                    <a:lnTo>
                      <a:pt x="243" y="167"/>
                    </a:lnTo>
                    <a:lnTo>
                      <a:pt x="201" y="55"/>
                    </a:lnTo>
                    <a:cubicBezTo>
                      <a:pt x="193" y="32"/>
                      <a:pt x="193" y="32"/>
                      <a:pt x="193" y="26"/>
                    </a:cubicBezTo>
                    <a:cubicBezTo>
                      <a:pt x="193" y="15"/>
                      <a:pt x="198" y="11"/>
                      <a:pt x="222" y="8"/>
                    </a:cubicBezTo>
                    <a:lnTo>
                      <a:pt x="222" y="0"/>
                    </a:lnTo>
                    <a:lnTo>
                      <a:pt x="121" y="0"/>
                    </a:lnTo>
                    <a:lnTo>
                      <a:pt x="121" y="8"/>
                    </a:lnTo>
                    <a:cubicBezTo>
                      <a:pt x="139" y="10"/>
                      <a:pt x="145" y="15"/>
                      <a:pt x="155" y="42"/>
                    </a:cubicBezTo>
                    <a:cubicBezTo>
                      <a:pt x="159" y="52"/>
                      <a:pt x="162" y="61"/>
                      <a:pt x="165" y="70"/>
                    </a:cubicBezTo>
                    <a:lnTo>
                      <a:pt x="120" y="170"/>
                    </a:lnTo>
                    <a:lnTo>
                      <a:pt x="70" y="39"/>
                    </a:lnTo>
                    <a:cubicBezTo>
                      <a:pt x="68" y="34"/>
                      <a:pt x="67" y="29"/>
                      <a:pt x="67" y="24"/>
                    </a:cubicBezTo>
                    <a:cubicBezTo>
                      <a:pt x="67" y="14"/>
                      <a:pt x="73" y="10"/>
                      <a:pt x="90" y="8"/>
                    </a:cubicBezTo>
                    <a:lnTo>
                      <a:pt x="90" y="0"/>
                    </a:lnTo>
                    <a:lnTo>
                      <a:pt x="0" y="0"/>
                    </a:lnTo>
                    <a:lnTo>
                      <a:pt x="0" y="8"/>
                    </a:lnTo>
                    <a:cubicBezTo>
                      <a:pt x="12" y="9"/>
                      <a:pt x="16" y="14"/>
                      <a:pt x="27" y="39"/>
                    </a:cubicBezTo>
                    <a:lnTo>
                      <a:pt x="94" y="210"/>
                    </a:lnTo>
                    <a:cubicBezTo>
                      <a:pt x="100" y="225"/>
                      <a:pt x="104" y="232"/>
                      <a:pt x="107" y="232"/>
                    </a:cubicBezTo>
                    <a:cubicBezTo>
                      <a:pt x="110" y="232"/>
                      <a:pt x="114" y="225"/>
                      <a:pt x="120" y="212"/>
                    </a:cubicBezTo>
                    <a:lnTo>
                      <a:pt x="176" y="93"/>
                    </a:lnTo>
                    <a:lnTo>
                      <a:pt x="221" y="210"/>
                    </a:lnTo>
                    <a:cubicBezTo>
                      <a:pt x="228" y="229"/>
                      <a:pt x="230" y="232"/>
                      <a:pt x="233" y="232"/>
                    </a:cubicBezTo>
                    <a:cubicBezTo>
                      <a:pt x="236" y="232"/>
                      <a:pt x="239" y="227"/>
                      <a:pt x="247" y="207"/>
                    </a:cubicBezTo>
                    <a:lnTo>
                      <a:pt x="316" y="35"/>
                    </a:lnTo>
                    <a:cubicBezTo>
                      <a:pt x="325" y="14"/>
                      <a:pt x="326" y="11"/>
                      <a:pt x="336" y="8"/>
                    </a:cubicBezTo>
                    <a:lnTo>
                      <a:pt x="336" y="0"/>
                    </a:lnTo>
                    <a:lnTo>
                      <a:pt x="275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9" name="Freeform 612"/>
              <p:cNvSpPr>
                <a:spLocks noEditPoints="1"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6154738" y="3951288"/>
                <a:ext cx="68263" cy="206375"/>
              </a:xfrm>
              <a:custGeom>
                <a:avLst/>
                <a:gdLst>
                  <a:gd name="T0" fmla="*/ 79 w 118"/>
                  <a:gd name="T1" fmla="*/ 112 h 341"/>
                  <a:gd name="T2" fmla="*/ 2 w 118"/>
                  <a:gd name="T3" fmla="*/ 139 h 341"/>
                  <a:gd name="T4" fmla="*/ 2 w 118"/>
                  <a:gd name="T5" fmla="*/ 146 h 341"/>
                  <a:gd name="T6" fmla="*/ 6 w 118"/>
                  <a:gd name="T7" fmla="*/ 146 h 341"/>
                  <a:gd name="T8" fmla="*/ 23 w 118"/>
                  <a:gd name="T9" fmla="*/ 144 h 341"/>
                  <a:gd name="T10" fmla="*/ 39 w 118"/>
                  <a:gd name="T11" fmla="*/ 174 h 341"/>
                  <a:gd name="T12" fmla="*/ 39 w 118"/>
                  <a:gd name="T13" fmla="*/ 290 h 341"/>
                  <a:gd name="T14" fmla="*/ 0 w 118"/>
                  <a:gd name="T15" fmla="*/ 333 h 341"/>
                  <a:gd name="T16" fmla="*/ 0 w 118"/>
                  <a:gd name="T17" fmla="*/ 341 h 341"/>
                  <a:gd name="T18" fmla="*/ 118 w 118"/>
                  <a:gd name="T19" fmla="*/ 341 h 341"/>
                  <a:gd name="T20" fmla="*/ 118 w 118"/>
                  <a:gd name="T21" fmla="*/ 333 h 341"/>
                  <a:gd name="T22" fmla="*/ 81 w 118"/>
                  <a:gd name="T23" fmla="*/ 290 h 341"/>
                  <a:gd name="T24" fmla="*/ 81 w 118"/>
                  <a:gd name="T25" fmla="*/ 113 h 341"/>
                  <a:gd name="T26" fmla="*/ 79 w 118"/>
                  <a:gd name="T27" fmla="*/ 112 h 341"/>
                  <a:gd name="T28" fmla="*/ 55 w 118"/>
                  <a:gd name="T29" fmla="*/ 0 h 341"/>
                  <a:gd name="T30" fmla="*/ 30 w 118"/>
                  <a:gd name="T31" fmla="*/ 26 h 341"/>
                  <a:gd name="T32" fmla="*/ 55 w 118"/>
                  <a:gd name="T33" fmla="*/ 51 h 341"/>
                  <a:gd name="T34" fmla="*/ 81 w 118"/>
                  <a:gd name="T35" fmla="*/ 26 h 341"/>
                  <a:gd name="T36" fmla="*/ 55 w 118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1">
                    <a:moveTo>
                      <a:pt x="79" y="112"/>
                    </a:moveTo>
                    <a:lnTo>
                      <a:pt x="2" y="139"/>
                    </a:lnTo>
                    <a:lnTo>
                      <a:pt x="2" y="146"/>
                    </a:lnTo>
                    <a:lnTo>
                      <a:pt x="6" y="146"/>
                    </a:lnTo>
                    <a:cubicBezTo>
                      <a:pt x="11" y="145"/>
                      <a:pt x="18" y="144"/>
                      <a:pt x="23" y="144"/>
                    </a:cubicBezTo>
                    <a:cubicBezTo>
                      <a:pt x="34" y="144"/>
                      <a:pt x="39" y="152"/>
                      <a:pt x="39" y="174"/>
                    </a:cubicBezTo>
                    <a:lnTo>
                      <a:pt x="39" y="290"/>
                    </a:lnTo>
                    <a:cubicBezTo>
                      <a:pt x="39" y="326"/>
                      <a:pt x="34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5" y="331"/>
                      <a:pt x="81" y="326"/>
                      <a:pt x="81" y="290"/>
                    </a:cubicBezTo>
                    <a:lnTo>
                      <a:pt x="81" y="113"/>
                    </a:lnTo>
                    <a:lnTo>
                      <a:pt x="79" y="112"/>
                    </a:lnTo>
                    <a:close/>
                    <a:moveTo>
                      <a:pt x="55" y="0"/>
                    </a:moveTo>
                    <a:cubicBezTo>
                      <a:pt x="42" y="0"/>
                      <a:pt x="30" y="12"/>
                      <a:pt x="30" y="26"/>
                    </a:cubicBezTo>
                    <a:cubicBezTo>
                      <a:pt x="30" y="40"/>
                      <a:pt x="41" y="51"/>
                      <a:pt x="55" y="51"/>
                    </a:cubicBezTo>
                    <a:cubicBezTo>
                      <a:pt x="70" y="51"/>
                      <a:pt x="81" y="40"/>
                      <a:pt x="81" y="26"/>
                    </a:cubicBezTo>
                    <a:cubicBezTo>
                      <a:pt x="81" y="12"/>
                      <a:pt x="70" y="0"/>
                      <a:pt x="55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0" name="Freeform 613"/>
              <p:cNvSpPr/>
              <p:nvPr>
                <p:custDataLst>
                  <p:tags r:id="rId93"/>
                </p:custDataLst>
              </p:nvPr>
            </p:nvSpPr>
            <p:spPr bwMode="auto">
              <a:xfrm>
                <a:off x="6234113" y="3983038"/>
                <a:ext cx="77788" cy="177800"/>
              </a:xfrm>
              <a:custGeom>
                <a:avLst/>
                <a:gdLst>
                  <a:gd name="T0" fmla="*/ 120 w 132"/>
                  <a:gd name="T1" fmla="*/ 64 h 294"/>
                  <a:gd name="T2" fmla="*/ 70 w 132"/>
                  <a:gd name="T3" fmla="*/ 64 h 294"/>
                  <a:gd name="T4" fmla="*/ 70 w 132"/>
                  <a:gd name="T5" fmla="*/ 7 h 294"/>
                  <a:gd name="T6" fmla="*/ 66 w 132"/>
                  <a:gd name="T7" fmla="*/ 0 h 294"/>
                  <a:gd name="T8" fmla="*/ 56 w 132"/>
                  <a:gd name="T9" fmla="*/ 14 h 294"/>
                  <a:gd name="T10" fmla="*/ 8 w 132"/>
                  <a:gd name="T11" fmla="*/ 67 h 294"/>
                  <a:gd name="T12" fmla="*/ 0 w 132"/>
                  <a:gd name="T13" fmla="*/ 77 h 294"/>
                  <a:gd name="T14" fmla="*/ 2 w 132"/>
                  <a:gd name="T15" fmla="*/ 80 h 294"/>
                  <a:gd name="T16" fmla="*/ 28 w 132"/>
                  <a:gd name="T17" fmla="*/ 80 h 294"/>
                  <a:gd name="T18" fmla="*/ 28 w 132"/>
                  <a:gd name="T19" fmla="*/ 231 h 294"/>
                  <a:gd name="T20" fmla="*/ 72 w 132"/>
                  <a:gd name="T21" fmla="*/ 294 h 294"/>
                  <a:gd name="T22" fmla="*/ 132 w 132"/>
                  <a:gd name="T23" fmla="*/ 256 h 294"/>
                  <a:gd name="T24" fmla="*/ 126 w 132"/>
                  <a:gd name="T25" fmla="*/ 251 h 294"/>
                  <a:gd name="T26" fmla="*/ 96 w 132"/>
                  <a:gd name="T27" fmla="*/ 268 h 294"/>
                  <a:gd name="T28" fmla="*/ 70 w 132"/>
                  <a:gd name="T29" fmla="*/ 223 h 294"/>
                  <a:gd name="T30" fmla="*/ 70 w 132"/>
                  <a:gd name="T31" fmla="*/ 80 h 294"/>
                  <a:gd name="T32" fmla="*/ 120 w 132"/>
                  <a:gd name="T33" fmla="*/ 80 h 294"/>
                  <a:gd name="T34" fmla="*/ 120 w 132"/>
                  <a:gd name="T35" fmla="*/ 6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294">
                    <a:moveTo>
                      <a:pt x="120" y="64"/>
                    </a:moveTo>
                    <a:lnTo>
                      <a:pt x="70" y="64"/>
                    </a:lnTo>
                    <a:lnTo>
                      <a:pt x="70" y="7"/>
                    </a:lnTo>
                    <a:cubicBezTo>
                      <a:pt x="70" y="2"/>
                      <a:pt x="69" y="0"/>
                      <a:pt x="66" y="0"/>
                    </a:cubicBezTo>
                    <a:cubicBezTo>
                      <a:pt x="63" y="5"/>
                      <a:pt x="60" y="9"/>
                      <a:pt x="56" y="14"/>
                    </a:cubicBezTo>
                    <a:cubicBezTo>
                      <a:pt x="37" y="42"/>
                      <a:pt x="16" y="65"/>
                      <a:pt x="8" y="67"/>
                    </a:cubicBezTo>
                    <a:cubicBezTo>
                      <a:pt x="3" y="71"/>
                      <a:pt x="0" y="74"/>
                      <a:pt x="0" y="77"/>
                    </a:cubicBezTo>
                    <a:cubicBezTo>
                      <a:pt x="0" y="78"/>
                      <a:pt x="0" y="79"/>
                      <a:pt x="2" y="80"/>
                    </a:cubicBezTo>
                    <a:lnTo>
                      <a:pt x="28" y="80"/>
                    </a:lnTo>
                    <a:lnTo>
                      <a:pt x="28" y="231"/>
                    </a:lnTo>
                    <a:cubicBezTo>
                      <a:pt x="28" y="272"/>
                      <a:pt x="43" y="294"/>
                      <a:pt x="72" y="294"/>
                    </a:cubicBezTo>
                    <a:cubicBezTo>
                      <a:pt x="97" y="294"/>
                      <a:pt x="116" y="282"/>
                      <a:pt x="132" y="256"/>
                    </a:cubicBezTo>
                    <a:lnTo>
                      <a:pt x="126" y="251"/>
                    </a:lnTo>
                    <a:cubicBezTo>
                      <a:pt x="115" y="263"/>
                      <a:pt x="107" y="268"/>
                      <a:pt x="96" y="268"/>
                    </a:cubicBezTo>
                    <a:cubicBezTo>
                      <a:pt x="77" y="268"/>
                      <a:pt x="70" y="255"/>
                      <a:pt x="70" y="223"/>
                    </a:cubicBezTo>
                    <a:lnTo>
                      <a:pt x="70" y="80"/>
                    </a:lnTo>
                    <a:lnTo>
                      <a:pt x="120" y="80"/>
                    </a:lnTo>
                    <a:lnTo>
                      <a:pt x="120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1" name="Freeform 614"/>
              <p:cNvSpPr/>
              <p:nvPr>
                <p:custDataLst>
                  <p:tags r:id="rId94"/>
                </p:custDataLst>
              </p:nvPr>
            </p:nvSpPr>
            <p:spPr bwMode="auto">
              <a:xfrm>
                <a:off x="6313488" y="3951288"/>
                <a:ext cx="139700" cy="206375"/>
              </a:xfrm>
              <a:custGeom>
                <a:avLst/>
                <a:gdLst>
                  <a:gd name="T0" fmla="*/ 74 w 238"/>
                  <a:gd name="T1" fmla="*/ 170 h 341"/>
                  <a:gd name="T2" fmla="*/ 129 w 238"/>
                  <a:gd name="T3" fmla="*/ 138 h 341"/>
                  <a:gd name="T4" fmla="*/ 167 w 238"/>
                  <a:gd name="T5" fmla="*/ 191 h 341"/>
                  <a:gd name="T6" fmla="*/ 167 w 238"/>
                  <a:gd name="T7" fmla="*/ 290 h 341"/>
                  <a:gd name="T8" fmla="*/ 133 w 238"/>
                  <a:gd name="T9" fmla="*/ 333 h 341"/>
                  <a:gd name="T10" fmla="*/ 133 w 238"/>
                  <a:gd name="T11" fmla="*/ 341 h 341"/>
                  <a:gd name="T12" fmla="*/ 238 w 238"/>
                  <a:gd name="T13" fmla="*/ 341 h 341"/>
                  <a:gd name="T14" fmla="*/ 238 w 238"/>
                  <a:gd name="T15" fmla="*/ 333 h 341"/>
                  <a:gd name="T16" fmla="*/ 208 w 238"/>
                  <a:gd name="T17" fmla="*/ 290 h 341"/>
                  <a:gd name="T18" fmla="*/ 208 w 238"/>
                  <a:gd name="T19" fmla="*/ 191 h 341"/>
                  <a:gd name="T20" fmla="*/ 147 w 238"/>
                  <a:gd name="T21" fmla="*/ 112 h 341"/>
                  <a:gd name="T22" fmla="*/ 74 w 238"/>
                  <a:gd name="T23" fmla="*/ 153 h 341"/>
                  <a:gd name="T24" fmla="*/ 74 w 238"/>
                  <a:gd name="T25" fmla="*/ 2 h 341"/>
                  <a:gd name="T26" fmla="*/ 71 w 238"/>
                  <a:gd name="T27" fmla="*/ 0 h 341"/>
                  <a:gd name="T28" fmla="*/ 14 w 238"/>
                  <a:gd name="T29" fmla="*/ 18 h 341"/>
                  <a:gd name="T30" fmla="*/ 1 w 238"/>
                  <a:gd name="T31" fmla="*/ 22 h 341"/>
                  <a:gd name="T32" fmla="*/ 1 w 238"/>
                  <a:gd name="T33" fmla="*/ 30 h 341"/>
                  <a:gd name="T34" fmla="*/ 7 w 238"/>
                  <a:gd name="T35" fmla="*/ 30 h 341"/>
                  <a:gd name="T36" fmla="*/ 32 w 238"/>
                  <a:gd name="T37" fmla="*/ 55 h 341"/>
                  <a:gd name="T38" fmla="*/ 32 w 238"/>
                  <a:gd name="T39" fmla="*/ 290 h 341"/>
                  <a:gd name="T40" fmla="*/ 0 w 238"/>
                  <a:gd name="T41" fmla="*/ 333 h 341"/>
                  <a:gd name="T42" fmla="*/ 0 w 238"/>
                  <a:gd name="T43" fmla="*/ 341 h 341"/>
                  <a:gd name="T44" fmla="*/ 108 w 238"/>
                  <a:gd name="T45" fmla="*/ 341 h 341"/>
                  <a:gd name="T46" fmla="*/ 108 w 238"/>
                  <a:gd name="T47" fmla="*/ 333 h 341"/>
                  <a:gd name="T48" fmla="*/ 74 w 238"/>
                  <a:gd name="T49" fmla="*/ 290 h 341"/>
                  <a:gd name="T50" fmla="*/ 74 w 238"/>
                  <a:gd name="T51" fmla="*/ 17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" h="341">
                    <a:moveTo>
                      <a:pt x="74" y="170"/>
                    </a:moveTo>
                    <a:cubicBezTo>
                      <a:pt x="95" y="147"/>
                      <a:pt x="110" y="138"/>
                      <a:pt x="129" y="138"/>
                    </a:cubicBezTo>
                    <a:cubicBezTo>
                      <a:pt x="154" y="138"/>
                      <a:pt x="167" y="156"/>
                      <a:pt x="167" y="191"/>
                    </a:cubicBezTo>
                    <a:lnTo>
                      <a:pt x="167" y="290"/>
                    </a:lnTo>
                    <a:cubicBezTo>
                      <a:pt x="167" y="324"/>
                      <a:pt x="162" y="330"/>
                      <a:pt x="133" y="333"/>
                    </a:cubicBezTo>
                    <a:lnTo>
                      <a:pt x="133" y="341"/>
                    </a:lnTo>
                    <a:lnTo>
                      <a:pt x="238" y="341"/>
                    </a:lnTo>
                    <a:lnTo>
                      <a:pt x="238" y="333"/>
                    </a:lnTo>
                    <a:cubicBezTo>
                      <a:pt x="211" y="328"/>
                      <a:pt x="208" y="324"/>
                      <a:pt x="208" y="290"/>
                    </a:cubicBezTo>
                    <a:lnTo>
                      <a:pt x="208" y="191"/>
                    </a:lnTo>
                    <a:cubicBezTo>
                      <a:pt x="208" y="138"/>
                      <a:pt x="188" y="112"/>
                      <a:pt x="147" y="112"/>
                    </a:cubicBezTo>
                    <a:cubicBezTo>
                      <a:pt x="118" y="112"/>
                      <a:pt x="97" y="123"/>
                      <a:pt x="74" y="153"/>
                    </a:cubicBezTo>
                    <a:lnTo>
                      <a:pt x="74" y="2"/>
                    </a:lnTo>
                    <a:lnTo>
                      <a:pt x="71" y="0"/>
                    </a:lnTo>
                    <a:cubicBezTo>
                      <a:pt x="54" y="6"/>
                      <a:pt x="42" y="10"/>
                      <a:pt x="14" y="18"/>
                    </a:cubicBezTo>
                    <a:lnTo>
                      <a:pt x="1" y="22"/>
                    </a:lnTo>
                    <a:lnTo>
                      <a:pt x="1" y="30"/>
                    </a:lnTo>
                    <a:cubicBezTo>
                      <a:pt x="3" y="30"/>
                      <a:pt x="4" y="30"/>
                      <a:pt x="7" y="30"/>
                    </a:cubicBezTo>
                    <a:cubicBezTo>
                      <a:pt x="28" y="30"/>
                      <a:pt x="32" y="34"/>
                      <a:pt x="32" y="55"/>
                    </a:cubicBezTo>
                    <a:lnTo>
                      <a:pt x="32" y="290"/>
                    </a:lnTo>
                    <a:cubicBezTo>
                      <a:pt x="32" y="325"/>
                      <a:pt x="29" y="329"/>
                      <a:pt x="0" y="333"/>
                    </a:cubicBezTo>
                    <a:lnTo>
                      <a:pt x="0" y="341"/>
                    </a:lnTo>
                    <a:lnTo>
                      <a:pt x="108" y="341"/>
                    </a:lnTo>
                    <a:lnTo>
                      <a:pt x="108" y="333"/>
                    </a:lnTo>
                    <a:cubicBezTo>
                      <a:pt x="79" y="330"/>
                      <a:pt x="74" y="324"/>
                      <a:pt x="74" y="290"/>
                    </a:cubicBezTo>
                    <a:lnTo>
                      <a:pt x="74" y="1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2" name="Freeform 615"/>
              <p:cNvSpPr/>
              <p:nvPr>
                <p:custDataLst>
                  <p:tags r:id="rId95"/>
                </p:custDataLst>
              </p:nvPr>
            </p:nvSpPr>
            <p:spPr bwMode="auto">
              <a:xfrm>
                <a:off x="6532563" y="3951288"/>
                <a:ext cx="139700" cy="206375"/>
              </a:xfrm>
              <a:custGeom>
                <a:avLst/>
                <a:gdLst>
                  <a:gd name="T0" fmla="*/ 73 w 238"/>
                  <a:gd name="T1" fmla="*/ 170 h 341"/>
                  <a:gd name="T2" fmla="*/ 129 w 238"/>
                  <a:gd name="T3" fmla="*/ 138 h 341"/>
                  <a:gd name="T4" fmla="*/ 166 w 238"/>
                  <a:gd name="T5" fmla="*/ 191 h 341"/>
                  <a:gd name="T6" fmla="*/ 166 w 238"/>
                  <a:gd name="T7" fmla="*/ 290 h 341"/>
                  <a:gd name="T8" fmla="*/ 132 w 238"/>
                  <a:gd name="T9" fmla="*/ 333 h 341"/>
                  <a:gd name="T10" fmla="*/ 132 w 238"/>
                  <a:gd name="T11" fmla="*/ 341 h 341"/>
                  <a:gd name="T12" fmla="*/ 238 w 238"/>
                  <a:gd name="T13" fmla="*/ 341 h 341"/>
                  <a:gd name="T14" fmla="*/ 238 w 238"/>
                  <a:gd name="T15" fmla="*/ 333 h 341"/>
                  <a:gd name="T16" fmla="*/ 208 w 238"/>
                  <a:gd name="T17" fmla="*/ 290 h 341"/>
                  <a:gd name="T18" fmla="*/ 208 w 238"/>
                  <a:gd name="T19" fmla="*/ 191 h 341"/>
                  <a:gd name="T20" fmla="*/ 147 w 238"/>
                  <a:gd name="T21" fmla="*/ 112 h 341"/>
                  <a:gd name="T22" fmla="*/ 73 w 238"/>
                  <a:gd name="T23" fmla="*/ 153 h 341"/>
                  <a:gd name="T24" fmla="*/ 73 w 238"/>
                  <a:gd name="T25" fmla="*/ 2 h 341"/>
                  <a:gd name="T26" fmla="*/ 71 w 238"/>
                  <a:gd name="T27" fmla="*/ 0 h 341"/>
                  <a:gd name="T28" fmla="*/ 14 w 238"/>
                  <a:gd name="T29" fmla="*/ 18 h 341"/>
                  <a:gd name="T30" fmla="*/ 0 w 238"/>
                  <a:gd name="T31" fmla="*/ 22 h 341"/>
                  <a:gd name="T32" fmla="*/ 0 w 238"/>
                  <a:gd name="T33" fmla="*/ 30 h 341"/>
                  <a:gd name="T34" fmla="*/ 6 w 238"/>
                  <a:gd name="T35" fmla="*/ 30 h 341"/>
                  <a:gd name="T36" fmla="*/ 32 w 238"/>
                  <a:gd name="T37" fmla="*/ 55 h 341"/>
                  <a:gd name="T38" fmla="*/ 32 w 238"/>
                  <a:gd name="T39" fmla="*/ 290 h 341"/>
                  <a:gd name="T40" fmla="*/ 0 w 238"/>
                  <a:gd name="T41" fmla="*/ 333 h 341"/>
                  <a:gd name="T42" fmla="*/ 0 w 238"/>
                  <a:gd name="T43" fmla="*/ 341 h 341"/>
                  <a:gd name="T44" fmla="*/ 107 w 238"/>
                  <a:gd name="T45" fmla="*/ 341 h 341"/>
                  <a:gd name="T46" fmla="*/ 107 w 238"/>
                  <a:gd name="T47" fmla="*/ 333 h 341"/>
                  <a:gd name="T48" fmla="*/ 73 w 238"/>
                  <a:gd name="T49" fmla="*/ 290 h 341"/>
                  <a:gd name="T50" fmla="*/ 73 w 238"/>
                  <a:gd name="T51" fmla="*/ 17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" h="341">
                    <a:moveTo>
                      <a:pt x="73" y="170"/>
                    </a:moveTo>
                    <a:cubicBezTo>
                      <a:pt x="94" y="147"/>
                      <a:pt x="109" y="138"/>
                      <a:pt x="129" y="138"/>
                    </a:cubicBezTo>
                    <a:cubicBezTo>
                      <a:pt x="154" y="138"/>
                      <a:pt x="166" y="156"/>
                      <a:pt x="166" y="191"/>
                    </a:cubicBezTo>
                    <a:lnTo>
                      <a:pt x="166" y="290"/>
                    </a:lnTo>
                    <a:cubicBezTo>
                      <a:pt x="166" y="324"/>
                      <a:pt x="161" y="330"/>
                      <a:pt x="132" y="333"/>
                    </a:cubicBezTo>
                    <a:lnTo>
                      <a:pt x="132" y="341"/>
                    </a:lnTo>
                    <a:lnTo>
                      <a:pt x="238" y="341"/>
                    </a:lnTo>
                    <a:lnTo>
                      <a:pt x="238" y="333"/>
                    </a:lnTo>
                    <a:cubicBezTo>
                      <a:pt x="211" y="328"/>
                      <a:pt x="208" y="324"/>
                      <a:pt x="208" y="290"/>
                    </a:cubicBezTo>
                    <a:lnTo>
                      <a:pt x="208" y="191"/>
                    </a:lnTo>
                    <a:cubicBezTo>
                      <a:pt x="208" y="138"/>
                      <a:pt x="187" y="112"/>
                      <a:pt x="147" y="112"/>
                    </a:cubicBezTo>
                    <a:cubicBezTo>
                      <a:pt x="117" y="112"/>
                      <a:pt x="96" y="123"/>
                      <a:pt x="73" y="153"/>
                    </a:cubicBezTo>
                    <a:lnTo>
                      <a:pt x="73" y="2"/>
                    </a:lnTo>
                    <a:lnTo>
                      <a:pt x="71" y="0"/>
                    </a:lnTo>
                    <a:cubicBezTo>
                      <a:pt x="54" y="6"/>
                      <a:pt x="42" y="10"/>
                      <a:pt x="14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2" y="30"/>
                      <a:pt x="4" y="30"/>
                      <a:pt x="6" y="30"/>
                    </a:cubicBezTo>
                    <a:cubicBezTo>
                      <a:pt x="28" y="30"/>
                      <a:pt x="32" y="34"/>
                      <a:pt x="32" y="55"/>
                    </a:cubicBezTo>
                    <a:lnTo>
                      <a:pt x="32" y="290"/>
                    </a:lnTo>
                    <a:cubicBezTo>
                      <a:pt x="32" y="325"/>
                      <a:pt x="29" y="329"/>
                      <a:pt x="0" y="333"/>
                    </a:cubicBezTo>
                    <a:lnTo>
                      <a:pt x="0" y="341"/>
                    </a:lnTo>
                    <a:lnTo>
                      <a:pt x="107" y="341"/>
                    </a:lnTo>
                    <a:lnTo>
                      <a:pt x="107" y="333"/>
                    </a:lnTo>
                    <a:cubicBezTo>
                      <a:pt x="78" y="330"/>
                      <a:pt x="73" y="324"/>
                      <a:pt x="73" y="290"/>
                    </a:cubicBezTo>
                    <a:lnTo>
                      <a:pt x="73" y="1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3" name="Freeform 616"/>
              <p:cNvSpPr>
                <a:spLocks noEditPoints="1"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6680200" y="3951288"/>
                <a:ext cx="69850" cy="206375"/>
              </a:xfrm>
              <a:custGeom>
                <a:avLst/>
                <a:gdLst>
                  <a:gd name="T0" fmla="*/ 80 w 118"/>
                  <a:gd name="T1" fmla="*/ 112 h 341"/>
                  <a:gd name="T2" fmla="*/ 2 w 118"/>
                  <a:gd name="T3" fmla="*/ 139 h 341"/>
                  <a:gd name="T4" fmla="*/ 2 w 118"/>
                  <a:gd name="T5" fmla="*/ 146 h 341"/>
                  <a:gd name="T6" fmla="*/ 6 w 118"/>
                  <a:gd name="T7" fmla="*/ 146 h 341"/>
                  <a:gd name="T8" fmla="*/ 23 w 118"/>
                  <a:gd name="T9" fmla="*/ 144 h 341"/>
                  <a:gd name="T10" fmla="*/ 40 w 118"/>
                  <a:gd name="T11" fmla="*/ 174 h 341"/>
                  <a:gd name="T12" fmla="*/ 40 w 118"/>
                  <a:gd name="T13" fmla="*/ 290 h 341"/>
                  <a:gd name="T14" fmla="*/ 0 w 118"/>
                  <a:gd name="T15" fmla="*/ 333 h 341"/>
                  <a:gd name="T16" fmla="*/ 0 w 118"/>
                  <a:gd name="T17" fmla="*/ 341 h 341"/>
                  <a:gd name="T18" fmla="*/ 118 w 118"/>
                  <a:gd name="T19" fmla="*/ 341 h 341"/>
                  <a:gd name="T20" fmla="*/ 118 w 118"/>
                  <a:gd name="T21" fmla="*/ 333 h 341"/>
                  <a:gd name="T22" fmla="*/ 82 w 118"/>
                  <a:gd name="T23" fmla="*/ 290 h 341"/>
                  <a:gd name="T24" fmla="*/ 82 w 118"/>
                  <a:gd name="T25" fmla="*/ 113 h 341"/>
                  <a:gd name="T26" fmla="*/ 80 w 118"/>
                  <a:gd name="T27" fmla="*/ 112 h 341"/>
                  <a:gd name="T28" fmla="*/ 56 w 118"/>
                  <a:gd name="T29" fmla="*/ 0 h 341"/>
                  <a:gd name="T30" fmla="*/ 31 w 118"/>
                  <a:gd name="T31" fmla="*/ 26 h 341"/>
                  <a:gd name="T32" fmla="*/ 56 w 118"/>
                  <a:gd name="T33" fmla="*/ 51 h 341"/>
                  <a:gd name="T34" fmla="*/ 82 w 118"/>
                  <a:gd name="T35" fmla="*/ 26 h 341"/>
                  <a:gd name="T36" fmla="*/ 56 w 118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1">
                    <a:moveTo>
                      <a:pt x="80" y="112"/>
                    </a:moveTo>
                    <a:lnTo>
                      <a:pt x="2" y="139"/>
                    </a:lnTo>
                    <a:lnTo>
                      <a:pt x="2" y="146"/>
                    </a:lnTo>
                    <a:lnTo>
                      <a:pt x="6" y="146"/>
                    </a:lnTo>
                    <a:cubicBezTo>
                      <a:pt x="12" y="145"/>
                      <a:pt x="19" y="144"/>
                      <a:pt x="23" y="144"/>
                    </a:cubicBezTo>
                    <a:cubicBezTo>
                      <a:pt x="35" y="144"/>
                      <a:pt x="40" y="152"/>
                      <a:pt x="40" y="174"/>
                    </a:cubicBezTo>
                    <a:lnTo>
                      <a:pt x="40" y="290"/>
                    </a:lnTo>
                    <a:cubicBezTo>
                      <a:pt x="40" y="326"/>
                      <a:pt x="35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6" y="331"/>
                      <a:pt x="82" y="326"/>
                      <a:pt x="82" y="290"/>
                    </a:cubicBezTo>
                    <a:lnTo>
                      <a:pt x="82" y="113"/>
                    </a:lnTo>
                    <a:lnTo>
                      <a:pt x="80" y="112"/>
                    </a:lnTo>
                    <a:close/>
                    <a:moveTo>
                      <a:pt x="56" y="0"/>
                    </a:moveTo>
                    <a:cubicBezTo>
                      <a:pt x="43" y="0"/>
                      <a:pt x="31" y="12"/>
                      <a:pt x="31" y="26"/>
                    </a:cubicBezTo>
                    <a:cubicBezTo>
                      <a:pt x="31" y="40"/>
                      <a:pt x="42" y="51"/>
                      <a:pt x="56" y="51"/>
                    </a:cubicBezTo>
                    <a:cubicBezTo>
                      <a:pt x="71" y="51"/>
                      <a:pt x="82" y="40"/>
                      <a:pt x="82" y="26"/>
                    </a:cubicBezTo>
                    <a:cubicBezTo>
                      <a:pt x="82" y="12"/>
                      <a:pt x="71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4" name="Freeform 617"/>
              <p:cNvSpPr>
                <a:spLocks noEditPoints="1"/>
              </p:cNvSpPr>
              <p:nvPr>
                <p:custDataLst>
                  <p:tags r:id="rId97"/>
                </p:custDataLst>
              </p:nvPr>
            </p:nvSpPr>
            <p:spPr bwMode="auto">
              <a:xfrm>
                <a:off x="6765925" y="4019551"/>
                <a:ext cx="128588" cy="203200"/>
              </a:xfrm>
              <a:custGeom>
                <a:avLst/>
                <a:gdLst>
                  <a:gd name="T0" fmla="*/ 220 w 220"/>
                  <a:gd name="T1" fmla="*/ 35 h 338"/>
                  <a:gd name="T2" fmla="*/ 220 w 220"/>
                  <a:gd name="T3" fmla="*/ 16 h 338"/>
                  <a:gd name="T4" fmla="*/ 182 w 220"/>
                  <a:gd name="T5" fmla="*/ 16 h 338"/>
                  <a:gd name="T6" fmla="*/ 154 w 220"/>
                  <a:gd name="T7" fmla="*/ 11 h 338"/>
                  <a:gd name="T8" fmla="*/ 143 w 220"/>
                  <a:gd name="T9" fmla="*/ 7 h 338"/>
                  <a:gd name="T10" fmla="*/ 104 w 220"/>
                  <a:gd name="T11" fmla="*/ 0 h 338"/>
                  <a:gd name="T12" fmla="*/ 20 w 220"/>
                  <a:gd name="T13" fmla="*/ 81 h 338"/>
                  <a:gd name="T14" fmla="*/ 67 w 220"/>
                  <a:gd name="T15" fmla="*/ 148 h 338"/>
                  <a:gd name="T16" fmla="*/ 45 w 220"/>
                  <a:gd name="T17" fmla="*/ 168 h 338"/>
                  <a:gd name="T18" fmla="*/ 22 w 220"/>
                  <a:gd name="T19" fmla="*/ 202 h 338"/>
                  <a:gd name="T20" fmla="*/ 49 w 220"/>
                  <a:gd name="T21" fmla="*/ 228 h 338"/>
                  <a:gd name="T22" fmla="*/ 0 w 220"/>
                  <a:gd name="T23" fmla="*/ 289 h 338"/>
                  <a:gd name="T24" fmla="*/ 86 w 220"/>
                  <a:gd name="T25" fmla="*/ 338 h 338"/>
                  <a:gd name="T26" fmla="*/ 188 w 220"/>
                  <a:gd name="T27" fmla="*/ 304 h 338"/>
                  <a:gd name="T28" fmla="*/ 216 w 220"/>
                  <a:gd name="T29" fmla="*/ 253 h 338"/>
                  <a:gd name="T30" fmla="*/ 155 w 220"/>
                  <a:gd name="T31" fmla="*/ 200 h 338"/>
                  <a:gd name="T32" fmla="*/ 91 w 220"/>
                  <a:gd name="T33" fmla="*/ 197 h 338"/>
                  <a:gd name="T34" fmla="*/ 52 w 220"/>
                  <a:gd name="T35" fmla="*/ 184 h 338"/>
                  <a:gd name="T36" fmla="*/ 82 w 220"/>
                  <a:gd name="T37" fmla="*/ 152 h 338"/>
                  <a:gd name="T38" fmla="*/ 91 w 220"/>
                  <a:gd name="T39" fmla="*/ 153 h 338"/>
                  <a:gd name="T40" fmla="*/ 110 w 220"/>
                  <a:gd name="T41" fmla="*/ 155 h 338"/>
                  <a:gd name="T42" fmla="*/ 164 w 220"/>
                  <a:gd name="T43" fmla="*/ 134 h 338"/>
                  <a:gd name="T44" fmla="*/ 188 w 220"/>
                  <a:gd name="T45" fmla="*/ 77 h 338"/>
                  <a:gd name="T46" fmla="*/ 179 w 220"/>
                  <a:gd name="T47" fmla="*/ 35 h 338"/>
                  <a:gd name="T48" fmla="*/ 220 w 220"/>
                  <a:gd name="T49" fmla="*/ 35 h 338"/>
                  <a:gd name="T50" fmla="*/ 59 w 220"/>
                  <a:gd name="T51" fmla="*/ 230 h 338"/>
                  <a:gd name="T52" fmla="*/ 140 w 220"/>
                  <a:gd name="T53" fmla="*/ 236 h 338"/>
                  <a:gd name="T54" fmla="*/ 202 w 220"/>
                  <a:gd name="T55" fmla="*/ 261 h 338"/>
                  <a:gd name="T56" fmla="*/ 107 w 220"/>
                  <a:gd name="T57" fmla="*/ 309 h 338"/>
                  <a:gd name="T58" fmla="*/ 35 w 220"/>
                  <a:gd name="T59" fmla="*/ 273 h 338"/>
                  <a:gd name="T60" fmla="*/ 59 w 220"/>
                  <a:gd name="T61" fmla="*/ 230 h 338"/>
                  <a:gd name="T62" fmla="*/ 62 w 220"/>
                  <a:gd name="T63" fmla="*/ 60 h 338"/>
                  <a:gd name="T64" fmla="*/ 98 w 220"/>
                  <a:gd name="T65" fmla="*/ 13 h 338"/>
                  <a:gd name="T66" fmla="*/ 135 w 220"/>
                  <a:gd name="T67" fmla="*/ 37 h 338"/>
                  <a:gd name="T68" fmla="*/ 150 w 220"/>
                  <a:gd name="T69" fmla="*/ 97 h 338"/>
                  <a:gd name="T70" fmla="*/ 112 w 220"/>
                  <a:gd name="T71" fmla="*/ 142 h 338"/>
                  <a:gd name="T72" fmla="*/ 62 w 220"/>
                  <a:gd name="T73" fmla="*/ 62 h 338"/>
                  <a:gd name="T74" fmla="*/ 62 w 220"/>
                  <a:gd name="T75" fmla="*/ 60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0" h="338">
                    <a:moveTo>
                      <a:pt x="220" y="35"/>
                    </a:moveTo>
                    <a:lnTo>
                      <a:pt x="220" y="16"/>
                    </a:lnTo>
                    <a:lnTo>
                      <a:pt x="182" y="16"/>
                    </a:lnTo>
                    <a:cubicBezTo>
                      <a:pt x="172" y="16"/>
                      <a:pt x="164" y="14"/>
                      <a:pt x="154" y="11"/>
                    </a:cubicBezTo>
                    <a:lnTo>
                      <a:pt x="143" y="7"/>
                    </a:lnTo>
                    <a:cubicBezTo>
                      <a:pt x="130" y="2"/>
                      <a:pt x="116" y="0"/>
                      <a:pt x="104" y="0"/>
                    </a:cubicBezTo>
                    <a:cubicBezTo>
                      <a:pt x="57" y="0"/>
                      <a:pt x="20" y="35"/>
                      <a:pt x="20" y="81"/>
                    </a:cubicBezTo>
                    <a:cubicBezTo>
                      <a:pt x="20" y="112"/>
                      <a:pt x="34" y="131"/>
                      <a:pt x="67" y="148"/>
                    </a:cubicBezTo>
                    <a:cubicBezTo>
                      <a:pt x="57" y="157"/>
                      <a:pt x="48" y="165"/>
                      <a:pt x="45" y="168"/>
                    </a:cubicBezTo>
                    <a:cubicBezTo>
                      <a:pt x="29" y="182"/>
                      <a:pt x="22" y="192"/>
                      <a:pt x="22" y="202"/>
                    </a:cubicBezTo>
                    <a:cubicBezTo>
                      <a:pt x="22" y="212"/>
                      <a:pt x="28" y="218"/>
                      <a:pt x="49" y="228"/>
                    </a:cubicBezTo>
                    <a:cubicBezTo>
                      <a:pt x="13" y="254"/>
                      <a:pt x="0" y="271"/>
                      <a:pt x="0" y="289"/>
                    </a:cubicBezTo>
                    <a:cubicBezTo>
                      <a:pt x="0" y="316"/>
                      <a:pt x="39" y="338"/>
                      <a:pt x="86" y="338"/>
                    </a:cubicBezTo>
                    <a:cubicBezTo>
                      <a:pt x="123" y="338"/>
                      <a:pt x="162" y="325"/>
                      <a:pt x="188" y="304"/>
                    </a:cubicBezTo>
                    <a:cubicBezTo>
                      <a:pt x="207" y="288"/>
                      <a:pt x="216" y="272"/>
                      <a:pt x="216" y="253"/>
                    </a:cubicBezTo>
                    <a:cubicBezTo>
                      <a:pt x="216" y="222"/>
                      <a:pt x="192" y="202"/>
                      <a:pt x="155" y="200"/>
                    </a:cubicBezTo>
                    <a:lnTo>
                      <a:pt x="91" y="197"/>
                    </a:lnTo>
                    <a:cubicBezTo>
                      <a:pt x="65" y="196"/>
                      <a:pt x="52" y="192"/>
                      <a:pt x="52" y="184"/>
                    </a:cubicBezTo>
                    <a:cubicBezTo>
                      <a:pt x="52" y="174"/>
                      <a:pt x="69" y="156"/>
                      <a:pt x="82" y="152"/>
                    </a:cubicBezTo>
                    <a:cubicBezTo>
                      <a:pt x="86" y="153"/>
                      <a:pt x="90" y="153"/>
                      <a:pt x="91" y="153"/>
                    </a:cubicBezTo>
                    <a:cubicBezTo>
                      <a:pt x="101" y="154"/>
                      <a:pt x="107" y="155"/>
                      <a:pt x="110" y="155"/>
                    </a:cubicBezTo>
                    <a:cubicBezTo>
                      <a:pt x="129" y="155"/>
                      <a:pt x="149" y="147"/>
                      <a:pt x="164" y="134"/>
                    </a:cubicBezTo>
                    <a:cubicBezTo>
                      <a:pt x="181" y="120"/>
                      <a:pt x="188" y="102"/>
                      <a:pt x="188" y="77"/>
                    </a:cubicBezTo>
                    <a:cubicBezTo>
                      <a:pt x="188" y="63"/>
                      <a:pt x="186" y="51"/>
                      <a:pt x="179" y="35"/>
                    </a:cubicBezTo>
                    <a:lnTo>
                      <a:pt x="220" y="35"/>
                    </a:lnTo>
                    <a:close/>
                    <a:moveTo>
                      <a:pt x="59" y="230"/>
                    </a:moveTo>
                    <a:cubicBezTo>
                      <a:pt x="76" y="233"/>
                      <a:pt x="115" y="236"/>
                      <a:pt x="140" y="236"/>
                    </a:cubicBezTo>
                    <a:cubicBezTo>
                      <a:pt x="185" y="236"/>
                      <a:pt x="202" y="243"/>
                      <a:pt x="202" y="261"/>
                    </a:cubicBezTo>
                    <a:cubicBezTo>
                      <a:pt x="202" y="290"/>
                      <a:pt x="164" y="309"/>
                      <a:pt x="107" y="309"/>
                    </a:cubicBezTo>
                    <a:cubicBezTo>
                      <a:pt x="64" y="309"/>
                      <a:pt x="35" y="295"/>
                      <a:pt x="35" y="273"/>
                    </a:cubicBezTo>
                    <a:cubicBezTo>
                      <a:pt x="35" y="261"/>
                      <a:pt x="38" y="255"/>
                      <a:pt x="59" y="230"/>
                    </a:cubicBezTo>
                    <a:close/>
                    <a:moveTo>
                      <a:pt x="62" y="60"/>
                    </a:moveTo>
                    <a:cubicBezTo>
                      <a:pt x="62" y="31"/>
                      <a:pt x="76" y="13"/>
                      <a:pt x="98" y="13"/>
                    </a:cubicBezTo>
                    <a:cubicBezTo>
                      <a:pt x="114" y="13"/>
                      <a:pt x="127" y="22"/>
                      <a:pt x="135" y="37"/>
                    </a:cubicBezTo>
                    <a:cubicBezTo>
                      <a:pt x="144" y="54"/>
                      <a:pt x="150" y="77"/>
                      <a:pt x="150" y="97"/>
                    </a:cubicBezTo>
                    <a:cubicBezTo>
                      <a:pt x="150" y="125"/>
                      <a:pt x="135" y="142"/>
                      <a:pt x="112" y="142"/>
                    </a:cubicBezTo>
                    <a:cubicBezTo>
                      <a:pt x="83" y="142"/>
                      <a:pt x="62" y="110"/>
                      <a:pt x="62" y="62"/>
                    </a:cubicBezTo>
                    <a:lnTo>
                      <a:pt x="62" y="6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5" name="Freeform 618"/>
              <p:cNvSpPr/>
              <p:nvPr>
                <p:custDataLst>
                  <p:tags r:id="rId98"/>
                </p:custDataLst>
              </p:nvPr>
            </p:nvSpPr>
            <p:spPr bwMode="auto">
              <a:xfrm>
                <a:off x="6905625" y="3951288"/>
                <a:ext cx="139700" cy="206375"/>
              </a:xfrm>
              <a:custGeom>
                <a:avLst/>
                <a:gdLst>
                  <a:gd name="T0" fmla="*/ 74 w 239"/>
                  <a:gd name="T1" fmla="*/ 170 h 341"/>
                  <a:gd name="T2" fmla="*/ 130 w 239"/>
                  <a:gd name="T3" fmla="*/ 138 h 341"/>
                  <a:gd name="T4" fmla="*/ 167 w 239"/>
                  <a:gd name="T5" fmla="*/ 191 h 341"/>
                  <a:gd name="T6" fmla="*/ 167 w 239"/>
                  <a:gd name="T7" fmla="*/ 290 h 341"/>
                  <a:gd name="T8" fmla="*/ 133 w 239"/>
                  <a:gd name="T9" fmla="*/ 333 h 341"/>
                  <a:gd name="T10" fmla="*/ 133 w 239"/>
                  <a:gd name="T11" fmla="*/ 341 h 341"/>
                  <a:gd name="T12" fmla="*/ 239 w 239"/>
                  <a:gd name="T13" fmla="*/ 341 h 341"/>
                  <a:gd name="T14" fmla="*/ 239 w 239"/>
                  <a:gd name="T15" fmla="*/ 333 h 341"/>
                  <a:gd name="T16" fmla="*/ 209 w 239"/>
                  <a:gd name="T17" fmla="*/ 290 h 341"/>
                  <a:gd name="T18" fmla="*/ 209 w 239"/>
                  <a:gd name="T19" fmla="*/ 191 h 341"/>
                  <a:gd name="T20" fmla="*/ 148 w 239"/>
                  <a:gd name="T21" fmla="*/ 112 h 341"/>
                  <a:gd name="T22" fmla="*/ 74 w 239"/>
                  <a:gd name="T23" fmla="*/ 153 h 341"/>
                  <a:gd name="T24" fmla="*/ 74 w 239"/>
                  <a:gd name="T25" fmla="*/ 2 h 341"/>
                  <a:gd name="T26" fmla="*/ 72 w 239"/>
                  <a:gd name="T27" fmla="*/ 0 h 341"/>
                  <a:gd name="T28" fmla="*/ 14 w 239"/>
                  <a:gd name="T29" fmla="*/ 18 h 341"/>
                  <a:gd name="T30" fmla="*/ 1 w 239"/>
                  <a:gd name="T31" fmla="*/ 22 h 341"/>
                  <a:gd name="T32" fmla="*/ 1 w 239"/>
                  <a:gd name="T33" fmla="*/ 30 h 341"/>
                  <a:gd name="T34" fmla="*/ 7 w 239"/>
                  <a:gd name="T35" fmla="*/ 30 h 341"/>
                  <a:gd name="T36" fmla="*/ 32 w 239"/>
                  <a:gd name="T37" fmla="*/ 55 h 341"/>
                  <a:gd name="T38" fmla="*/ 32 w 239"/>
                  <a:gd name="T39" fmla="*/ 290 h 341"/>
                  <a:gd name="T40" fmla="*/ 0 w 239"/>
                  <a:gd name="T41" fmla="*/ 333 h 341"/>
                  <a:gd name="T42" fmla="*/ 0 w 239"/>
                  <a:gd name="T43" fmla="*/ 341 h 341"/>
                  <a:gd name="T44" fmla="*/ 108 w 239"/>
                  <a:gd name="T45" fmla="*/ 341 h 341"/>
                  <a:gd name="T46" fmla="*/ 108 w 239"/>
                  <a:gd name="T47" fmla="*/ 333 h 341"/>
                  <a:gd name="T48" fmla="*/ 74 w 239"/>
                  <a:gd name="T49" fmla="*/ 290 h 341"/>
                  <a:gd name="T50" fmla="*/ 74 w 239"/>
                  <a:gd name="T51" fmla="*/ 17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9" h="341">
                    <a:moveTo>
                      <a:pt x="74" y="170"/>
                    </a:moveTo>
                    <a:cubicBezTo>
                      <a:pt x="95" y="147"/>
                      <a:pt x="110" y="138"/>
                      <a:pt x="130" y="138"/>
                    </a:cubicBezTo>
                    <a:cubicBezTo>
                      <a:pt x="154" y="138"/>
                      <a:pt x="167" y="156"/>
                      <a:pt x="167" y="191"/>
                    </a:cubicBezTo>
                    <a:lnTo>
                      <a:pt x="167" y="290"/>
                    </a:lnTo>
                    <a:cubicBezTo>
                      <a:pt x="167" y="324"/>
                      <a:pt x="162" y="330"/>
                      <a:pt x="133" y="333"/>
                    </a:cubicBezTo>
                    <a:lnTo>
                      <a:pt x="133" y="341"/>
                    </a:lnTo>
                    <a:lnTo>
                      <a:pt x="239" y="341"/>
                    </a:lnTo>
                    <a:lnTo>
                      <a:pt x="239" y="333"/>
                    </a:lnTo>
                    <a:cubicBezTo>
                      <a:pt x="212" y="328"/>
                      <a:pt x="209" y="324"/>
                      <a:pt x="209" y="290"/>
                    </a:cubicBezTo>
                    <a:lnTo>
                      <a:pt x="209" y="191"/>
                    </a:lnTo>
                    <a:cubicBezTo>
                      <a:pt x="209" y="138"/>
                      <a:pt x="188" y="112"/>
                      <a:pt x="148" y="112"/>
                    </a:cubicBezTo>
                    <a:cubicBezTo>
                      <a:pt x="118" y="112"/>
                      <a:pt x="97" y="123"/>
                      <a:pt x="74" y="153"/>
                    </a:cubicBezTo>
                    <a:lnTo>
                      <a:pt x="74" y="2"/>
                    </a:lnTo>
                    <a:lnTo>
                      <a:pt x="72" y="0"/>
                    </a:lnTo>
                    <a:cubicBezTo>
                      <a:pt x="55" y="6"/>
                      <a:pt x="42" y="10"/>
                      <a:pt x="14" y="18"/>
                    </a:cubicBezTo>
                    <a:lnTo>
                      <a:pt x="1" y="22"/>
                    </a:lnTo>
                    <a:lnTo>
                      <a:pt x="1" y="30"/>
                    </a:lnTo>
                    <a:cubicBezTo>
                      <a:pt x="3" y="30"/>
                      <a:pt x="4" y="30"/>
                      <a:pt x="7" y="30"/>
                    </a:cubicBezTo>
                    <a:cubicBezTo>
                      <a:pt x="28" y="30"/>
                      <a:pt x="32" y="34"/>
                      <a:pt x="32" y="55"/>
                    </a:cubicBezTo>
                    <a:lnTo>
                      <a:pt x="32" y="290"/>
                    </a:lnTo>
                    <a:cubicBezTo>
                      <a:pt x="32" y="325"/>
                      <a:pt x="29" y="329"/>
                      <a:pt x="0" y="333"/>
                    </a:cubicBezTo>
                    <a:lnTo>
                      <a:pt x="0" y="341"/>
                    </a:lnTo>
                    <a:lnTo>
                      <a:pt x="108" y="341"/>
                    </a:lnTo>
                    <a:lnTo>
                      <a:pt x="108" y="333"/>
                    </a:lnTo>
                    <a:cubicBezTo>
                      <a:pt x="79" y="330"/>
                      <a:pt x="74" y="324"/>
                      <a:pt x="74" y="290"/>
                    </a:cubicBezTo>
                    <a:lnTo>
                      <a:pt x="74" y="1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6" name="Freeform 619"/>
              <p:cNvSpPr>
                <a:spLocks noEditPoints="1"/>
              </p:cNvSpPr>
              <p:nvPr>
                <p:custDataLst>
                  <p:tags r:id="rId99"/>
                </p:custDataLst>
              </p:nvPr>
            </p:nvSpPr>
            <p:spPr bwMode="auto">
              <a:xfrm>
                <a:off x="7123113" y="4019551"/>
                <a:ext cx="136525" cy="203200"/>
              </a:xfrm>
              <a:custGeom>
                <a:avLst/>
                <a:gdLst>
                  <a:gd name="T0" fmla="*/ 2 w 232"/>
                  <a:gd name="T1" fmla="*/ 33 h 337"/>
                  <a:gd name="T2" fmla="*/ 14 w 232"/>
                  <a:gd name="T3" fmla="*/ 32 h 337"/>
                  <a:gd name="T4" fmla="*/ 35 w 232"/>
                  <a:gd name="T5" fmla="*/ 61 h 337"/>
                  <a:gd name="T6" fmla="*/ 35 w 232"/>
                  <a:gd name="T7" fmla="*/ 294 h 337"/>
                  <a:gd name="T8" fmla="*/ 0 w 232"/>
                  <a:gd name="T9" fmla="*/ 329 h 337"/>
                  <a:gd name="T10" fmla="*/ 0 w 232"/>
                  <a:gd name="T11" fmla="*/ 337 h 337"/>
                  <a:gd name="T12" fmla="*/ 121 w 232"/>
                  <a:gd name="T13" fmla="*/ 337 h 337"/>
                  <a:gd name="T14" fmla="*/ 121 w 232"/>
                  <a:gd name="T15" fmla="*/ 328 h 337"/>
                  <a:gd name="T16" fmla="*/ 77 w 232"/>
                  <a:gd name="T17" fmla="*/ 291 h 337"/>
                  <a:gd name="T18" fmla="*/ 77 w 232"/>
                  <a:gd name="T19" fmla="*/ 212 h 337"/>
                  <a:gd name="T20" fmla="*/ 127 w 232"/>
                  <a:gd name="T21" fmla="*/ 234 h 337"/>
                  <a:gd name="T22" fmla="*/ 232 w 232"/>
                  <a:gd name="T23" fmla="*/ 106 h 337"/>
                  <a:gd name="T24" fmla="*/ 149 w 232"/>
                  <a:gd name="T25" fmla="*/ 0 h 337"/>
                  <a:gd name="T26" fmla="*/ 77 w 232"/>
                  <a:gd name="T27" fmla="*/ 39 h 337"/>
                  <a:gd name="T28" fmla="*/ 77 w 232"/>
                  <a:gd name="T29" fmla="*/ 0 h 337"/>
                  <a:gd name="T30" fmla="*/ 74 w 232"/>
                  <a:gd name="T31" fmla="*/ 0 h 337"/>
                  <a:gd name="T32" fmla="*/ 2 w 232"/>
                  <a:gd name="T33" fmla="*/ 25 h 337"/>
                  <a:gd name="T34" fmla="*/ 2 w 232"/>
                  <a:gd name="T35" fmla="*/ 33 h 337"/>
                  <a:gd name="T36" fmla="*/ 77 w 232"/>
                  <a:gd name="T37" fmla="*/ 62 h 337"/>
                  <a:gd name="T38" fmla="*/ 128 w 232"/>
                  <a:gd name="T39" fmla="*/ 29 h 337"/>
                  <a:gd name="T40" fmla="*/ 189 w 232"/>
                  <a:gd name="T41" fmla="*/ 125 h 337"/>
                  <a:gd name="T42" fmla="*/ 129 w 232"/>
                  <a:gd name="T43" fmla="*/ 218 h 337"/>
                  <a:gd name="T44" fmla="*/ 77 w 232"/>
                  <a:gd name="T45" fmla="*/ 185 h 337"/>
                  <a:gd name="T46" fmla="*/ 77 w 232"/>
                  <a:gd name="T47" fmla="*/ 62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32" h="337">
                    <a:moveTo>
                      <a:pt x="2" y="33"/>
                    </a:moveTo>
                    <a:cubicBezTo>
                      <a:pt x="6" y="32"/>
                      <a:pt x="10" y="32"/>
                      <a:pt x="14" y="32"/>
                    </a:cubicBezTo>
                    <a:cubicBezTo>
                      <a:pt x="31" y="32"/>
                      <a:pt x="35" y="37"/>
                      <a:pt x="35" y="61"/>
                    </a:cubicBezTo>
                    <a:lnTo>
                      <a:pt x="35" y="294"/>
                    </a:lnTo>
                    <a:cubicBezTo>
                      <a:pt x="35" y="320"/>
                      <a:pt x="29" y="326"/>
                      <a:pt x="0" y="329"/>
                    </a:cubicBezTo>
                    <a:lnTo>
                      <a:pt x="0" y="337"/>
                    </a:lnTo>
                    <a:lnTo>
                      <a:pt x="121" y="337"/>
                    </a:lnTo>
                    <a:lnTo>
                      <a:pt x="121" y="328"/>
                    </a:lnTo>
                    <a:cubicBezTo>
                      <a:pt x="83" y="328"/>
                      <a:pt x="77" y="322"/>
                      <a:pt x="77" y="291"/>
                    </a:cubicBezTo>
                    <a:lnTo>
                      <a:pt x="77" y="212"/>
                    </a:lnTo>
                    <a:cubicBezTo>
                      <a:pt x="94" y="229"/>
                      <a:pt x="106" y="234"/>
                      <a:pt x="127" y="234"/>
                    </a:cubicBezTo>
                    <a:cubicBezTo>
                      <a:pt x="186" y="234"/>
                      <a:pt x="232" y="178"/>
                      <a:pt x="232" y="106"/>
                    </a:cubicBezTo>
                    <a:cubicBezTo>
                      <a:pt x="232" y="44"/>
                      <a:pt x="197" y="0"/>
                      <a:pt x="149" y="0"/>
                    </a:cubicBezTo>
                    <a:cubicBezTo>
                      <a:pt x="121" y="0"/>
                      <a:pt x="99" y="12"/>
                      <a:pt x="77" y="39"/>
                    </a:cubicBezTo>
                    <a:lnTo>
                      <a:pt x="77" y="0"/>
                    </a:lnTo>
                    <a:lnTo>
                      <a:pt x="74" y="0"/>
                    </a:lnTo>
                    <a:cubicBezTo>
                      <a:pt x="47" y="10"/>
                      <a:pt x="29" y="16"/>
                      <a:pt x="2" y="25"/>
                    </a:cubicBezTo>
                    <a:lnTo>
                      <a:pt x="2" y="33"/>
                    </a:lnTo>
                    <a:close/>
                    <a:moveTo>
                      <a:pt x="77" y="62"/>
                    </a:moveTo>
                    <a:cubicBezTo>
                      <a:pt x="77" y="47"/>
                      <a:pt x="105" y="29"/>
                      <a:pt x="128" y="29"/>
                    </a:cubicBezTo>
                    <a:cubicBezTo>
                      <a:pt x="165" y="29"/>
                      <a:pt x="189" y="67"/>
                      <a:pt x="189" y="125"/>
                    </a:cubicBezTo>
                    <a:cubicBezTo>
                      <a:pt x="189" y="181"/>
                      <a:pt x="165" y="218"/>
                      <a:pt x="129" y="218"/>
                    </a:cubicBezTo>
                    <a:cubicBezTo>
                      <a:pt x="105" y="218"/>
                      <a:pt x="77" y="200"/>
                      <a:pt x="77" y="185"/>
                    </a:cubicBezTo>
                    <a:lnTo>
                      <a:pt x="77" y="6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7" name="Freeform 620"/>
              <p:cNvSpPr/>
              <p:nvPr>
                <p:custDataLst>
                  <p:tags r:id="rId100"/>
                </p:custDataLst>
              </p:nvPr>
            </p:nvSpPr>
            <p:spPr bwMode="auto">
              <a:xfrm>
                <a:off x="7269163" y="4019551"/>
                <a:ext cx="96838" cy="138113"/>
              </a:xfrm>
              <a:custGeom>
                <a:avLst/>
                <a:gdLst>
                  <a:gd name="T0" fmla="*/ 1 w 165"/>
                  <a:gd name="T1" fmla="*/ 34 h 229"/>
                  <a:gd name="T2" fmla="*/ 19 w 165"/>
                  <a:gd name="T3" fmla="*/ 32 h 229"/>
                  <a:gd name="T4" fmla="*/ 36 w 165"/>
                  <a:gd name="T5" fmla="*/ 62 h 229"/>
                  <a:gd name="T6" fmla="*/ 36 w 165"/>
                  <a:gd name="T7" fmla="*/ 187 h 229"/>
                  <a:gd name="T8" fmla="*/ 0 w 165"/>
                  <a:gd name="T9" fmla="*/ 221 h 229"/>
                  <a:gd name="T10" fmla="*/ 0 w 165"/>
                  <a:gd name="T11" fmla="*/ 229 h 229"/>
                  <a:gd name="T12" fmla="*/ 120 w 165"/>
                  <a:gd name="T13" fmla="*/ 229 h 229"/>
                  <a:gd name="T14" fmla="*/ 120 w 165"/>
                  <a:gd name="T15" fmla="*/ 221 h 229"/>
                  <a:gd name="T16" fmla="*/ 77 w 165"/>
                  <a:gd name="T17" fmla="*/ 184 h 229"/>
                  <a:gd name="T18" fmla="*/ 77 w 165"/>
                  <a:gd name="T19" fmla="*/ 72 h 229"/>
                  <a:gd name="T20" fmla="*/ 112 w 165"/>
                  <a:gd name="T21" fmla="*/ 31 h 229"/>
                  <a:gd name="T22" fmla="*/ 125 w 165"/>
                  <a:gd name="T23" fmla="*/ 38 h 229"/>
                  <a:gd name="T24" fmla="*/ 145 w 165"/>
                  <a:gd name="T25" fmla="*/ 48 h 229"/>
                  <a:gd name="T26" fmla="*/ 165 w 165"/>
                  <a:gd name="T27" fmla="*/ 26 h 229"/>
                  <a:gd name="T28" fmla="*/ 137 w 165"/>
                  <a:gd name="T29" fmla="*/ 0 h 229"/>
                  <a:gd name="T30" fmla="*/ 77 w 165"/>
                  <a:gd name="T31" fmla="*/ 46 h 229"/>
                  <a:gd name="T32" fmla="*/ 77 w 165"/>
                  <a:gd name="T33" fmla="*/ 0 h 229"/>
                  <a:gd name="T34" fmla="*/ 75 w 165"/>
                  <a:gd name="T35" fmla="*/ 0 h 229"/>
                  <a:gd name="T36" fmla="*/ 1 w 165"/>
                  <a:gd name="T37" fmla="*/ 26 h 229"/>
                  <a:gd name="T38" fmla="*/ 1 w 165"/>
                  <a:gd name="T39" fmla="*/ 34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229">
                    <a:moveTo>
                      <a:pt x="1" y="34"/>
                    </a:moveTo>
                    <a:cubicBezTo>
                      <a:pt x="8" y="33"/>
                      <a:pt x="13" y="32"/>
                      <a:pt x="19" y="32"/>
                    </a:cubicBezTo>
                    <a:cubicBezTo>
                      <a:pt x="31" y="32"/>
                      <a:pt x="36" y="40"/>
                      <a:pt x="36" y="62"/>
                    </a:cubicBezTo>
                    <a:lnTo>
                      <a:pt x="36" y="187"/>
                    </a:lnTo>
                    <a:cubicBezTo>
                      <a:pt x="36" y="212"/>
                      <a:pt x="32" y="215"/>
                      <a:pt x="0" y="221"/>
                    </a:cubicBezTo>
                    <a:lnTo>
                      <a:pt x="0" y="229"/>
                    </a:lnTo>
                    <a:lnTo>
                      <a:pt x="120" y="229"/>
                    </a:lnTo>
                    <a:lnTo>
                      <a:pt x="120" y="221"/>
                    </a:lnTo>
                    <a:cubicBezTo>
                      <a:pt x="86" y="220"/>
                      <a:pt x="77" y="212"/>
                      <a:pt x="77" y="184"/>
                    </a:cubicBezTo>
                    <a:lnTo>
                      <a:pt x="77" y="72"/>
                    </a:lnTo>
                    <a:cubicBezTo>
                      <a:pt x="77" y="56"/>
                      <a:pt x="99" y="31"/>
                      <a:pt x="112" y="31"/>
                    </a:cubicBezTo>
                    <a:cubicBezTo>
                      <a:pt x="115" y="31"/>
                      <a:pt x="120" y="33"/>
                      <a:pt x="125" y="38"/>
                    </a:cubicBezTo>
                    <a:cubicBezTo>
                      <a:pt x="133" y="45"/>
                      <a:pt x="139" y="48"/>
                      <a:pt x="145" y="48"/>
                    </a:cubicBezTo>
                    <a:cubicBezTo>
                      <a:pt x="157" y="48"/>
                      <a:pt x="165" y="40"/>
                      <a:pt x="165" y="26"/>
                    </a:cubicBezTo>
                    <a:cubicBezTo>
                      <a:pt x="165" y="9"/>
                      <a:pt x="154" y="0"/>
                      <a:pt x="137" y="0"/>
                    </a:cubicBezTo>
                    <a:cubicBezTo>
                      <a:pt x="116" y="0"/>
                      <a:pt x="102" y="11"/>
                      <a:pt x="77" y="46"/>
                    </a:cubicBezTo>
                    <a:lnTo>
                      <a:pt x="77" y="0"/>
                    </a:lnTo>
                    <a:lnTo>
                      <a:pt x="75" y="0"/>
                    </a:lnTo>
                    <a:cubicBezTo>
                      <a:pt x="49" y="10"/>
                      <a:pt x="31" y="17"/>
                      <a:pt x="1" y="26"/>
                    </a:cubicBezTo>
                    <a:lnTo>
                      <a:pt x="1" y="3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8" name="Freeform 621"/>
              <p:cNvSpPr>
                <a:spLocks noEditPoints="1"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7373938" y="4019551"/>
                <a:ext cx="128588" cy="141288"/>
              </a:xfrm>
              <a:custGeom>
                <a:avLst/>
                <a:gdLst>
                  <a:gd name="T0" fmla="*/ 110 w 220"/>
                  <a:gd name="T1" fmla="*/ 0 h 234"/>
                  <a:gd name="T2" fmla="*/ 0 w 220"/>
                  <a:gd name="T3" fmla="*/ 116 h 234"/>
                  <a:gd name="T4" fmla="*/ 109 w 220"/>
                  <a:gd name="T5" fmla="*/ 234 h 234"/>
                  <a:gd name="T6" fmla="*/ 220 w 220"/>
                  <a:gd name="T7" fmla="*/ 112 h 234"/>
                  <a:gd name="T8" fmla="*/ 110 w 220"/>
                  <a:gd name="T9" fmla="*/ 0 h 234"/>
                  <a:gd name="T10" fmla="*/ 104 w 220"/>
                  <a:gd name="T11" fmla="*/ 13 h 234"/>
                  <a:gd name="T12" fmla="*/ 175 w 220"/>
                  <a:gd name="T13" fmla="*/ 130 h 234"/>
                  <a:gd name="T14" fmla="*/ 115 w 220"/>
                  <a:gd name="T15" fmla="*/ 220 h 234"/>
                  <a:gd name="T16" fmla="*/ 67 w 220"/>
                  <a:gd name="T17" fmla="*/ 188 h 234"/>
                  <a:gd name="T18" fmla="*/ 45 w 220"/>
                  <a:gd name="T19" fmla="*/ 92 h 234"/>
                  <a:gd name="T20" fmla="*/ 104 w 220"/>
                  <a:gd name="T21" fmla="*/ 1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234">
                    <a:moveTo>
                      <a:pt x="110" y="0"/>
                    </a:moveTo>
                    <a:cubicBezTo>
                      <a:pt x="45" y="0"/>
                      <a:pt x="0" y="47"/>
                      <a:pt x="0" y="116"/>
                    </a:cubicBezTo>
                    <a:cubicBezTo>
                      <a:pt x="0" y="184"/>
                      <a:pt x="46" y="234"/>
                      <a:pt x="109" y="234"/>
                    </a:cubicBezTo>
                    <a:cubicBezTo>
                      <a:pt x="172" y="234"/>
                      <a:pt x="220" y="181"/>
                      <a:pt x="220" y="112"/>
                    </a:cubicBezTo>
                    <a:cubicBezTo>
                      <a:pt x="220" y="47"/>
                      <a:pt x="174" y="0"/>
                      <a:pt x="110" y="0"/>
                    </a:cubicBezTo>
                    <a:close/>
                    <a:moveTo>
                      <a:pt x="104" y="13"/>
                    </a:moveTo>
                    <a:cubicBezTo>
                      <a:pt x="146" y="13"/>
                      <a:pt x="175" y="61"/>
                      <a:pt x="175" y="130"/>
                    </a:cubicBezTo>
                    <a:cubicBezTo>
                      <a:pt x="175" y="186"/>
                      <a:pt x="153" y="220"/>
                      <a:pt x="115" y="220"/>
                    </a:cubicBezTo>
                    <a:cubicBezTo>
                      <a:pt x="96" y="220"/>
                      <a:pt x="77" y="208"/>
                      <a:pt x="67" y="188"/>
                    </a:cubicBezTo>
                    <a:cubicBezTo>
                      <a:pt x="53" y="162"/>
                      <a:pt x="45" y="127"/>
                      <a:pt x="45" y="92"/>
                    </a:cubicBezTo>
                    <a:cubicBezTo>
                      <a:pt x="45" y="44"/>
                      <a:pt x="68" y="13"/>
                      <a:pt x="104" y="13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9" name="Freeform 622"/>
              <p:cNvSpPr>
                <a:spLocks noEditPoints="1"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7512050" y="3951288"/>
                <a:ext cx="134938" cy="209550"/>
              </a:xfrm>
              <a:custGeom>
                <a:avLst/>
                <a:gdLst>
                  <a:gd name="T0" fmla="*/ 75 w 232"/>
                  <a:gd name="T1" fmla="*/ 1 h 346"/>
                  <a:gd name="T2" fmla="*/ 72 w 232"/>
                  <a:gd name="T3" fmla="*/ 0 h 346"/>
                  <a:gd name="T4" fmla="*/ 15 w 232"/>
                  <a:gd name="T5" fmla="*/ 18 h 346"/>
                  <a:gd name="T6" fmla="*/ 0 w 232"/>
                  <a:gd name="T7" fmla="*/ 22 h 346"/>
                  <a:gd name="T8" fmla="*/ 0 w 232"/>
                  <a:gd name="T9" fmla="*/ 30 h 346"/>
                  <a:gd name="T10" fmla="*/ 9 w 232"/>
                  <a:gd name="T11" fmla="*/ 30 h 346"/>
                  <a:gd name="T12" fmla="*/ 33 w 232"/>
                  <a:gd name="T13" fmla="*/ 55 h 346"/>
                  <a:gd name="T14" fmla="*/ 33 w 232"/>
                  <a:gd name="T15" fmla="*/ 314 h 346"/>
                  <a:gd name="T16" fmla="*/ 115 w 232"/>
                  <a:gd name="T17" fmla="*/ 346 h 346"/>
                  <a:gd name="T18" fmla="*/ 232 w 232"/>
                  <a:gd name="T19" fmla="*/ 220 h 346"/>
                  <a:gd name="T20" fmla="*/ 144 w 232"/>
                  <a:gd name="T21" fmla="*/ 112 h 346"/>
                  <a:gd name="T22" fmla="*/ 75 w 232"/>
                  <a:gd name="T23" fmla="*/ 154 h 346"/>
                  <a:gd name="T24" fmla="*/ 75 w 232"/>
                  <a:gd name="T25" fmla="*/ 1 h 346"/>
                  <a:gd name="T26" fmla="*/ 75 w 232"/>
                  <a:gd name="T27" fmla="*/ 180 h 346"/>
                  <a:gd name="T28" fmla="*/ 124 w 232"/>
                  <a:gd name="T29" fmla="*/ 143 h 346"/>
                  <a:gd name="T30" fmla="*/ 188 w 232"/>
                  <a:gd name="T31" fmla="*/ 243 h 346"/>
                  <a:gd name="T32" fmla="*/ 123 w 232"/>
                  <a:gd name="T33" fmla="*/ 330 h 346"/>
                  <a:gd name="T34" fmla="*/ 75 w 232"/>
                  <a:gd name="T35" fmla="*/ 306 h 346"/>
                  <a:gd name="T36" fmla="*/ 75 w 232"/>
                  <a:gd name="T37" fmla="*/ 18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2" h="346">
                    <a:moveTo>
                      <a:pt x="75" y="1"/>
                    </a:moveTo>
                    <a:lnTo>
                      <a:pt x="72" y="0"/>
                    </a:lnTo>
                    <a:cubicBezTo>
                      <a:pt x="51" y="8"/>
                      <a:pt x="38" y="12"/>
                      <a:pt x="15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3" y="30"/>
                      <a:pt x="5" y="30"/>
                      <a:pt x="9" y="30"/>
                    </a:cubicBezTo>
                    <a:cubicBezTo>
                      <a:pt x="29" y="30"/>
                      <a:pt x="33" y="34"/>
                      <a:pt x="33" y="55"/>
                    </a:cubicBezTo>
                    <a:lnTo>
                      <a:pt x="33" y="314"/>
                    </a:lnTo>
                    <a:cubicBezTo>
                      <a:pt x="33" y="329"/>
                      <a:pt x="75" y="346"/>
                      <a:pt x="115" y="346"/>
                    </a:cubicBezTo>
                    <a:cubicBezTo>
                      <a:pt x="181" y="346"/>
                      <a:pt x="232" y="291"/>
                      <a:pt x="232" y="220"/>
                    </a:cubicBezTo>
                    <a:cubicBezTo>
                      <a:pt x="232" y="158"/>
                      <a:pt x="194" y="112"/>
                      <a:pt x="144" y="112"/>
                    </a:cubicBezTo>
                    <a:cubicBezTo>
                      <a:pt x="114" y="112"/>
                      <a:pt x="85" y="129"/>
                      <a:pt x="75" y="154"/>
                    </a:cubicBezTo>
                    <a:lnTo>
                      <a:pt x="75" y="1"/>
                    </a:lnTo>
                    <a:close/>
                    <a:moveTo>
                      <a:pt x="75" y="180"/>
                    </a:moveTo>
                    <a:cubicBezTo>
                      <a:pt x="75" y="161"/>
                      <a:pt x="98" y="143"/>
                      <a:pt x="124" y="143"/>
                    </a:cubicBezTo>
                    <a:cubicBezTo>
                      <a:pt x="163" y="143"/>
                      <a:pt x="188" y="182"/>
                      <a:pt x="188" y="243"/>
                    </a:cubicBezTo>
                    <a:cubicBezTo>
                      <a:pt x="188" y="298"/>
                      <a:pt x="164" y="330"/>
                      <a:pt x="123" y="330"/>
                    </a:cubicBezTo>
                    <a:cubicBezTo>
                      <a:pt x="97" y="330"/>
                      <a:pt x="75" y="318"/>
                      <a:pt x="75" y="306"/>
                    </a:cubicBezTo>
                    <a:lnTo>
                      <a:pt x="75" y="1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0" name="Freeform 623"/>
              <p:cNvSpPr>
                <a:spLocks noEditPoints="1"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7667625" y="4019551"/>
                <a:ext cx="117475" cy="141288"/>
              </a:xfrm>
              <a:custGeom>
                <a:avLst/>
                <a:gdLst>
                  <a:gd name="T0" fmla="*/ 202 w 202"/>
                  <a:gd name="T1" fmla="*/ 196 h 234"/>
                  <a:gd name="T2" fmla="*/ 180 w 202"/>
                  <a:gd name="T3" fmla="*/ 205 h 234"/>
                  <a:gd name="T4" fmla="*/ 165 w 202"/>
                  <a:gd name="T5" fmla="*/ 177 h 234"/>
                  <a:gd name="T6" fmla="*/ 165 w 202"/>
                  <a:gd name="T7" fmla="*/ 79 h 234"/>
                  <a:gd name="T8" fmla="*/ 155 w 202"/>
                  <a:gd name="T9" fmla="*/ 27 h 234"/>
                  <a:gd name="T10" fmla="*/ 93 w 202"/>
                  <a:gd name="T11" fmla="*/ 0 h 234"/>
                  <a:gd name="T12" fmla="*/ 10 w 202"/>
                  <a:gd name="T13" fmla="*/ 55 h 234"/>
                  <a:gd name="T14" fmla="*/ 31 w 202"/>
                  <a:gd name="T15" fmla="*/ 77 h 234"/>
                  <a:gd name="T16" fmla="*/ 54 w 202"/>
                  <a:gd name="T17" fmla="*/ 56 h 234"/>
                  <a:gd name="T18" fmla="*/ 53 w 202"/>
                  <a:gd name="T19" fmla="*/ 48 h 234"/>
                  <a:gd name="T20" fmla="*/ 51 w 202"/>
                  <a:gd name="T21" fmla="*/ 36 h 234"/>
                  <a:gd name="T22" fmla="*/ 87 w 202"/>
                  <a:gd name="T23" fmla="*/ 11 h 234"/>
                  <a:gd name="T24" fmla="*/ 125 w 202"/>
                  <a:gd name="T25" fmla="*/ 53 h 234"/>
                  <a:gd name="T26" fmla="*/ 125 w 202"/>
                  <a:gd name="T27" fmla="*/ 83 h 234"/>
                  <a:gd name="T28" fmla="*/ 18 w 202"/>
                  <a:gd name="T29" fmla="*/ 137 h 234"/>
                  <a:gd name="T30" fmla="*/ 0 w 202"/>
                  <a:gd name="T31" fmla="*/ 181 h 234"/>
                  <a:gd name="T32" fmla="*/ 53 w 202"/>
                  <a:gd name="T33" fmla="*/ 234 h 234"/>
                  <a:gd name="T34" fmla="*/ 125 w 202"/>
                  <a:gd name="T35" fmla="*/ 198 h 234"/>
                  <a:gd name="T36" fmla="*/ 157 w 202"/>
                  <a:gd name="T37" fmla="*/ 234 h 234"/>
                  <a:gd name="T38" fmla="*/ 202 w 202"/>
                  <a:gd name="T39" fmla="*/ 209 h 234"/>
                  <a:gd name="T40" fmla="*/ 202 w 202"/>
                  <a:gd name="T41" fmla="*/ 196 h 234"/>
                  <a:gd name="T42" fmla="*/ 125 w 202"/>
                  <a:gd name="T43" fmla="*/ 168 h 234"/>
                  <a:gd name="T44" fmla="*/ 112 w 202"/>
                  <a:gd name="T45" fmla="*/ 194 h 234"/>
                  <a:gd name="T46" fmla="*/ 75 w 202"/>
                  <a:gd name="T47" fmla="*/ 205 h 234"/>
                  <a:gd name="T48" fmla="*/ 44 w 202"/>
                  <a:gd name="T49" fmla="*/ 167 h 234"/>
                  <a:gd name="T50" fmla="*/ 44 w 202"/>
                  <a:gd name="T51" fmla="*/ 165 h 234"/>
                  <a:gd name="T52" fmla="*/ 125 w 202"/>
                  <a:gd name="T53" fmla="*/ 95 h 234"/>
                  <a:gd name="T54" fmla="*/ 125 w 202"/>
                  <a:gd name="T55" fmla="*/ 16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2" h="234">
                    <a:moveTo>
                      <a:pt x="202" y="196"/>
                    </a:moveTo>
                    <a:cubicBezTo>
                      <a:pt x="194" y="203"/>
                      <a:pt x="188" y="205"/>
                      <a:pt x="180" y="205"/>
                    </a:cubicBezTo>
                    <a:cubicBezTo>
                      <a:pt x="169" y="205"/>
                      <a:pt x="165" y="199"/>
                      <a:pt x="165" y="177"/>
                    </a:cubicBezTo>
                    <a:lnTo>
                      <a:pt x="165" y="79"/>
                    </a:lnTo>
                    <a:cubicBezTo>
                      <a:pt x="165" y="53"/>
                      <a:pt x="163" y="39"/>
                      <a:pt x="155" y="27"/>
                    </a:cubicBezTo>
                    <a:cubicBezTo>
                      <a:pt x="144" y="9"/>
                      <a:pt x="123" y="0"/>
                      <a:pt x="93" y="0"/>
                    </a:cubicBezTo>
                    <a:cubicBezTo>
                      <a:pt x="47" y="0"/>
                      <a:pt x="10" y="24"/>
                      <a:pt x="10" y="55"/>
                    </a:cubicBezTo>
                    <a:cubicBezTo>
                      <a:pt x="10" y="67"/>
                      <a:pt x="20" y="77"/>
                      <a:pt x="31" y="77"/>
                    </a:cubicBezTo>
                    <a:cubicBezTo>
                      <a:pt x="43" y="77"/>
                      <a:pt x="54" y="67"/>
                      <a:pt x="54" y="56"/>
                    </a:cubicBezTo>
                    <a:cubicBezTo>
                      <a:pt x="54" y="54"/>
                      <a:pt x="53" y="51"/>
                      <a:pt x="53" y="48"/>
                    </a:cubicBezTo>
                    <a:cubicBezTo>
                      <a:pt x="52" y="43"/>
                      <a:pt x="51" y="39"/>
                      <a:pt x="51" y="36"/>
                    </a:cubicBezTo>
                    <a:cubicBezTo>
                      <a:pt x="51" y="22"/>
                      <a:pt x="67" y="11"/>
                      <a:pt x="87" y="11"/>
                    </a:cubicBezTo>
                    <a:cubicBezTo>
                      <a:pt x="111" y="11"/>
                      <a:pt x="125" y="26"/>
                      <a:pt x="125" y="53"/>
                    </a:cubicBezTo>
                    <a:lnTo>
                      <a:pt x="125" y="83"/>
                    </a:lnTo>
                    <a:cubicBezTo>
                      <a:pt x="48" y="114"/>
                      <a:pt x="40" y="118"/>
                      <a:pt x="18" y="137"/>
                    </a:cubicBezTo>
                    <a:cubicBezTo>
                      <a:pt x="7" y="147"/>
                      <a:pt x="0" y="164"/>
                      <a:pt x="0" y="181"/>
                    </a:cubicBezTo>
                    <a:cubicBezTo>
                      <a:pt x="0" y="212"/>
                      <a:pt x="22" y="234"/>
                      <a:pt x="53" y="234"/>
                    </a:cubicBezTo>
                    <a:cubicBezTo>
                      <a:pt x="74" y="234"/>
                      <a:pt x="95" y="223"/>
                      <a:pt x="125" y="198"/>
                    </a:cubicBezTo>
                    <a:cubicBezTo>
                      <a:pt x="128" y="223"/>
                      <a:pt x="137" y="234"/>
                      <a:pt x="157" y="234"/>
                    </a:cubicBezTo>
                    <a:cubicBezTo>
                      <a:pt x="174" y="234"/>
                      <a:pt x="185" y="228"/>
                      <a:pt x="202" y="209"/>
                    </a:cubicBezTo>
                    <a:lnTo>
                      <a:pt x="202" y="196"/>
                    </a:lnTo>
                    <a:close/>
                    <a:moveTo>
                      <a:pt x="125" y="168"/>
                    </a:moveTo>
                    <a:cubicBezTo>
                      <a:pt x="125" y="183"/>
                      <a:pt x="122" y="188"/>
                      <a:pt x="112" y="194"/>
                    </a:cubicBezTo>
                    <a:cubicBezTo>
                      <a:pt x="100" y="201"/>
                      <a:pt x="86" y="205"/>
                      <a:pt x="75" y="205"/>
                    </a:cubicBezTo>
                    <a:cubicBezTo>
                      <a:pt x="58" y="205"/>
                      <a:pt x="44" y="188"/>
                      <a:pt x="44" y="167"/>
                    </a:cubicBezTo>
                    <a:lnTo>
                      <a:pt x="44" y="165"/>
                    </a:lnTo>
                    <a:cubicBezTo>
                      <a:pt x="44" y="135"/>
                      <a:pt x="64" y="117"/>
                      <a:pt x="125" y="95"/>
                    </a:cubicBezTo>
                    <a:lnTo>
                      <a:pt x="125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1" name="Freeform 624"/>
              <p:cNvSpPr>
                <a:spLocks noEditPoints="1"/>
              </p:cNvSpPr>
              <p:nvPr>
                <p:custDataLst>
                  <p:tags r:id="rId104"/>
                </p:custDataLst>
              </p:nvPr>
            </p:nvSpPr>
            <p:spPr bwMode="auto">
              <a:xfrm>
                <a:off x="7786688" y="3951288"/>
                <a:ext cx="134938" cy="209550"/>
              </a:xfrm>
              <a:custGeom>
                <a:avLst/>
                <a:gdLst>
                  <a:gd name="T0" fmla="*/ 75 w 232"/>
                  <a:gd name="T1" fmla="*/ 1 h 346"/>
                  <a:gd name="T2" fmla="*/ 73 w 232"/>
                  <a:gd name="T3" fmla="*/ 0 h 346"/>
                  <a:gd name="T4" fmla="*/ 15 w 232"/>
                  <a:gd name="T5" fmla="*/ 18 h 346"/>
                  <a:gd name="T6" fmla="*/ 0 w 232"/>
                  <a:gd name="T7" fmla="*/ 22 h 346"/>
                  <a:gd name="T8" fmla="*/ 0 w 232"/>
                  <a:gd name="T9" fmla="*/ 30 h 346"/>
                  <a:gd name="T10" fmla="*/ 9 w 232"/>
                  <a:gd name="T11" fmla="*/ 30 h 346"/>
                  <a:gd name="T12" fmla="*/ 33 w 232"/>
                  <a:gd name="T13" fmla="*/ 55 h 346"/>
                  <a:gd name="T14" fmla="*/ 33 w 232"/>
                  <a:gd name="T15" fmla="*/ 314 h 346"/>
                  <a:gd name="T16" fmla="*/ 116 w 232"/>
                  <a:gd name="T17" fmla="*/ 346 h 346"/>
                  <a:gd name="T18" fmla="*/ 232 w 232"/>
                  <a:gd name="T19" fmla="*/ 220 h 346"/>
                  <a:gd name="T20" fmla="*/ 145 w 232"/>
                  <a:gd name="T21" fmla="*/ 112 h 346"/>
                  <a:gd name="T22" fmla="*/ 75 w 232"/>
                  <a:gd name="T23" fmla="*/ 154 h 346"/>
                  <a:gd name="T24" fmla="*/ 75 w 232"/>
                  <a:gd name="T25" fmla="*/ 1 h 346"/>
                  <a:gd name="T26" fmla="*/ 75 w 232"/>
                  <a:gd name="T27" fmla="*/ 180 h 346"/>
                  <a:gd name="T28" fmla="*/ 125 w 232"/>
                  <a:gd name="T29" fmla="*/ 143 h 346"/>
                  <a:gd name="T30" fmla="*/ 188 w 232"/>
                  <a:gd name="T31" fmla="*/ 243 h 346"/>
                  <a:gd name="T32" fmla="*/ 124 w 232"/>
                  <a:gd name="T33" fmla="*/ 330 h 346"/>
                  <a:gd name="T34" fmla="*/ 75 w 232"/>
                  <a:gd name="T35" fmla="*/ 306 h 346"/>
                  <a:gd name="T36" fmla="*/ 75 w 232"/>
                  <a:gd name="T37" fmla="*/ 18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2" h="346">
                    <a:moveTo>
                      <a:pt x="75" y="1"/>
                    </a:moveTo>
                    <a:lnTo>
                      <a:pt x="73" y="0"/>
                    </a:lnTo>
                    <a:cubicBezTo>
                      <a:pt x="52" y="8"/>
                      <a:pt x="38" y="12"/>
                      <a:pt x="15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3" y="30"/>
                      <a:pt x="5" y="30"/>
                      <a:pt x="9" y="30"/>
                    </a:cubicBezTo>
                    <a:cubicBezTo>
                      <a:pt x="29" y="30"/>
                      <a:pt x="33" y="34"/>
                      <a:pt x="33" y="55"/>
                    </a:cubicBezTo>
                    <a:lnTo>
                      <a:pt x="33" y="314"/>
                    </a:lnTo>
                    <a:cubicBezTo>
                      <a:pt x="33" y="329"/>
                      <a:pt x="76" y="346"/>
                      <a:pt x="116" y="346"/>
                    </a:cubicBezTo>
                    <a:cubicBezTo>
                      <a:pt x="181" y="346"/>
                      <a:pt x="232" y="291"/>
                      <a:pt x="232" y="220"/>
                    </a:cubicBezTo>
                    <a:cubicBezTo>
                      <a:pt x="232" y="158"/>
                      <a:pt x="194" y="112"/>
                      <a:pt x="145" y="112"/>
                    </a:cubicBezTo>
                    <a:cubicBezTo>
                      <a:pt x="114" y="112"/>
                      <a:pt x="85" y="129"/>
                      <a:pt x="75" y="154"/>
                    </a:cubicBezTo>
                    <a:lnTo>
                      <a:pt x="75" y="1"/>
                    </a:lnTo>
                    <a:close/>
                    <a:moveTo>
                      <a:pt x="75" y="180"/>
                    </a:moveTo>
                    <a:cubicBezTo>
                      <a:pt x="75" y="161"/>
                      <a:pt x="99" y="143"/>
                      <a:pt x="125" y="143"/>
                    </a:cubicBezTo>
                    <a:cubicBezTo>
                      <a:pt x="164" y="143"/>
                      <a:pt x="188" y="182"/>
                      <a:pt x="188" y="243"/>
                    </a:cubicBezTo>
                    <a:cubicBezTo>
                      <a:pt x="188" y="298"/>
                      <a:pt x="165" y="330"/>
                      <a:pt x="124" y="330"/>
                    </a:cubicBezTo>
                    <a:cubicBezTo>
                      <a:pt x="98" y="330"/>
                      <a:pt x="75" y="318"/>
                      <a:pt x="75" y="306"/>
                    </a:cubicBezTo>
                    <a:lnTo>
                      <a:pt x="75" y="1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2" name="Freeform 625"/>
              <p:cNvSpPr>
                <a:spLocks noEditPoints="1"/>
              </p:cNvSpPr>
              <p:nvPr>
                <p:custDataLst>
                  <p:tags r:id="rId105"/>
                </p:custDataLst>
              </p:nvPr>
            </p:nvSpPr>
            <p:spPr bwMode="auto">
              <a:xfrm>
                <a:off x="7935913" y="3951288"/>
                <a:ext cx="69850" cy="206375"/>
              </a:xfrm>
              <a:custGeom>
                <a:avLst/>
                <a:gdLst>
                  <a:gd name="T0" fmla="*/ 79 w 118"/>
                  <a:gd name="T1" fmla="*/ 112 h 341"/>
                  <a:gd name="T2" fmla="*/ 2 w 118"/>
                  <a:gd name="T3" fmla="*/ 139 h 341"/>
                  <a:gd name="T4" fmla="*/ 2 w 118"/>
                  <a:gd name="T5" fmla="*/ 146 h 341"/>
                  <a:gd name="T6" fmla="*/ 6 w 118"/>
                  <a:gd name="T7" fmla="*/ 146 h 341"/>
                  <a:gd name="T8" fmla="*/ 23 w 118"/>
                  <a:gd name="T9" fmla="*/ 144 h 341"/>
                  <a:gd name="T10" fmla="*/ 39 w 118"/>
                  <a:gd name="T11" fmla="*/ 174 h 341"/>
                  <a:gd name="T12" fmla="*/ 39 w 118"/>
                  <a:gd name="T13" fmla="*/ 290 h 341"/>
                  <a:gd name="T14" fmla="*/ 0 w 118"/>
                  <a:gd name="T15" fmla="*/ 333 h 341"/>
                  <a:gd name="T16" fmla="*/ 0 w 118"/>
                  <a:gd name="T17" fmla="*/ 341 h 341"/>
                  <a:gd name="T18" fmla="*/ 118 w 118"/>
                  <a:gd name="T19" fmla="*/ 341 h 341"/>
                  <a:gd name="T20" fmla="*/ 118 w 118"/>
                  <a:gd name="T21" fmla="*/ 333 h 341"/>
                  <a:gd name="T22" fmla="*/ 81 w 118"/>
                  <a:gd name="T23" fmla="*/ 290 h 341"/>
                  <a:gd name="T24" fmla="*/ 81 w 118"/>
                  <a:gd name="T25" fmla="*/ 113 h 341"/>
                  <a:gd name="T26" fmla="*/ 79 w 118"/>
                  <a:gd name="T27" fmla="*/ 112 h 341"/>
                  <a:gd name="T28" fmla="*/ 56 w 118"/>
                  <a:gd name="T29" fmla="*/ 0 h 341"/>
                  <a:gd name="T30" fmla="*/ 31 w 118"/>
                  <a:gd name="T31" fmla="*/ 26 h 341"/>
                  <a:gd name="T32" fmla="*/ 56 w 118"/>
                  <a:gd name="T33" fmla="*/ 51 h 341"/>
                  <a:gd name="T34" fmla="*/ 82 w 118"/>
                  <a:gd name="T35" fmla="*/ 26 h 341"/>
                  <a:gd name="T36" fmla="*/ 56 w 118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1">
                    <a:moveTo>
                      <a:pt x="79" y="112"/>
                    </a:moveTo>
                    <a:lnTo>
                      <a:pt x="2" y="139"/>
                    </a:lnTo>
                    <a:lnTo>
                      <a:pt x="2" y="146"/>
                    </a:lnTo>
                    <a:lnTo>
                      <a:pt x="6" y="146"/>
                    </a:lnTo>
                    <a:cubicBezTo>
                      <a:pt x="12" y="145"/>
                      <a:pt x="18" y="144"/>
                      <a:pt x="23" y="144"/>
                    </a:cubicBezTo>
                    <a:cubicBezTo>
                      <a:pt x="35" y="144"/>
                      <a:pt x="39" y="152"/>
                      <a:pt x="39" y="174"/>
                    </a:cubicBezTo>
                    <a:lnTo>
                      <a:pt x="39" y="290"/>
                    </a:lnTo>
                    <a:cubicBezTo>
                      <a:pt x="39" y="326"/>
                      <a:pt x="34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5" y="331"/>
                      <a:pt x="81" y="326"/>
                      <a:pt x="81" y="290"/>
                    </a:cubicBezTo>
                    <a:lnTo>
                      <a:pt x="81" y="113"/>
                    </a:lnTo>
                    <a:lnTo>
                      <a:pt x="79" y="112"/>
                    </a:lnTo>
                    <a:close/>
                    <a:moveTo>
                      <a:pt x="56" y="0"/>
                    </a:moveTo>
                    <a:cubicBezTo>
                      <a:pt x="42" y="0"/>
                      <a:pt x="31" y="12"/>
                      <a:pt x="31" y="26"/>
                    </a:cubicBezTo>
                    <a:cubicBezTo>
                      <a:pt x="31" y="40"/>
                      <a:pt x="42" y="51"/>
                      <a:pt x="56" y="51"/>
                    </a:cubicBezTo>
                    <a:cubicBezTo>
                      <a:pt x="70" y="51"/>
                      <a:pt x="82" y="40"/>
                      <a:pt x="82" y="26"/>
                    </a:cubicBezTo>
                    <a:cubicBezTo>
                      <a:pt x="82" y="12"/>
                      <a:pt x="70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3" name="Freeform 626"/>
              <p:cNvSpPr/>
              <p:nvPr>
                <p:custDataLst>
                  <p:tags r:id="rId106"/>
                </p:custDataLst>
              </p:nvPr>
            </p:nvSpPr>
            <p:spPr bwMode="auto">
              <a:xfrm>
                <a:off x="8018463" y="3951288"/>
                <a:ext cx="69850" cy="206375"/>
              </a:xfrm>
              <a:custGeom>
                <a:avLst/>
                <a:gdLst>
                  <a:gd name="T0" fmla="*/ 0 w 119"/>
                  <a:gd name="T1" fmla="*/ 30 h 341"/>
                  <a:gd name="T2" fmla="*/ 3 w 119"/>
                  <a:gd name="T3" fmla="*/ 30 h 341"/>
                  <a:gd name="T4" fmla="*/ 18 w 119"/>
                  <a:gd name="T5" fmla="*/ 29 h 341"/>
                  <a:gd name="T6" fmla="*/ 39 w 119"/>
                  <a:gd name="T7" fmla="*/ 60 h 341"/>
                  <a:gd name="T8" fmla="*/ 39 w 119"/>
                  <a:gd name="T9" fmla="*/ 298 h 341"/>
                  <a:gd name="T10" fmla="*/ 1 w 119"/>
                  <a:gd name="T11" fmla="*/ 333 h 341"/>
                  <a:gd name="T12" fmla="*/ 1 w 119"/>
                  <a:gd name="T13" fmla="*/ 341 h 341"/>
                  <a:gd name="T14" fmla="*/ 119 w 119"/>
                  <a:gd name="T15" fmla="*/ 341 h 341"/>
                  <a:gd name="T16" fmla="*/ 119 w 119"/>
                  <a:gd name="T17" fmla="*/ 333 h 341"/>
                  <a:gd name="T18" fmla="*/ 81 w 119"/>
                  <a:gd name="T19" fmla="*/ 299 h 341"/>
                  <a:gd name="T20" fmla="*/ 81 w 119"/>
                  <a:gd name="T21" fmla="*/ 1 h 341"/>
                  <a:gd name="T22" fmla="*/ 79 w 119"/>
                  <a:gd name="T23" fmla="*/ 0 h 341"/>
                  <a:gd name="T24" fmla="*/ 0 w 119"/>
                  <a:gd name="T25" fmla="*/ 22 h 341"/>
                  <a:gd name="T26" fmla="*/ 0 w 119"/>
                  <a:gd name="T27" fmla="*/ 3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9" h="341">
                    <a:moveTo>
                      <a:pt x="0" y="30"/>
                    </a:moveTo>
                    <a:lnTo>
                      <a:pt x="3" y="30"/>
                    </a:lnTo>
                    <a:cubicBezTo>
                      <a:pt x="8" y="30"/>
                      <a:pt x="14" y="29"/>
                      <a:pt x="18" y="29"/>
                    </a:cubicBezTo>
                    <a:cubicBezTo>
                      <a:pt x="34" y="29"/>
                      <a:pt x="39" y="36"/>
                      <a:pt x="39" y="60"/>
                    </a:cubicBezTo>
                    <a:lnTo>
                      <a:pt x="39" y="298"/>
                    </a:lnTo>
                    <a:cubicBezTo>
                      <a:pt x="39" y="324"/>
                      <a:pt x="32" y="331"/>
                      <a:pt x="1" y="333"/>
                    </a:cubicBezTo>
                    <a:lnTo>
                      <a:pt x="1" y="341"/>
                    </a:lnTo>
                    <a:lnTo>
                      <a:pt x="119" y="341"/>
                    </a:lnTo>
                    <a:lnTo>
                      <a:pt x="119" y="333"/>
                    </a:lnTo>
                    <a:cubicBezTo>
                      <a:pt x="87" y="331"/>
                      <a:pt x="81" y="326"/>
                      <a:pt x="81" y="299"/>
                    </a:cubicBezTo>
                    <a:lnTo>
                      <a:pt x="81" y="1"/>
                    </a:lnTo>
                    <a:lnTo>
                      <a:pt x="79" y="0"/>
                    </a:lnTo>
                    <a:cubicBezTo>
                      <a:pt x="53" y="9"/>
                      <a:pt x="34" y="14"/>
                      <a:pt x="0" y="22"/>
                    </a:cubicBezTo>
                    <a:lnTo>
                      <a:pt x="0" y="3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4" name="Freeform 627"/>
              <p:cNvSpPr>
                <a:spLocks noEditPoints="1"/>
              </p:cNvSpPr>
              <p:nvPr>
                <p:custDataLst>
                  <p:tags r:id="rId107"/>
                </p:custDataLst>
              </p:nvPr>
            </p:nvSpPr>
            <p:spPr bwMode="auto">
              <a:xfrm>
                <a:off x="8097838" y="3951288"/>
                <a:ext cx="69850" cy="206375"/>
              </a:xfrm>
              <a:custGeom>
                <a:avLst/>
                <a:gdLst>
                  <a:gd name="T0" fmla="*/ 79 w 118"/>
                  <a:gd name="T1" fmla="*/ 112 h 341"/>
                  <a:gd name="T2" fmla="*/ 2 w 118"/>
                  <a:gd name="T3" fmla="*/ 139 h 341"/>
                  <a:gd name="T4" fmla="*/ 2 w 118"/>
                  <a:gd name="T5" fmla="*/ 146 h 341"/>
                  <a:gd name="T6" fmla="*/ 6 w 118"/>
                  <a:gd name="T7" fmla="*/ 146 h 341"/>
                  <a:gd name="T8" fmla="*/ 23 w 118"/>
                  <a:gd name="T9" fmla="*/ 144 h 341"/>
                  <a:gd name="T10" fmla="*/ 39 w 118"/>
                  <a:gd name="T11" fmla="*/ 174 h 341"/>
                  <a:gd name="T12" fmla="*/ 39 w 118"/>
                  <a:gd name="T13" fmla="*/ 290 h 341"/>
                  <a:gd name="T14" fmla="*/ 0 w 118"/>
                  <a:gd name="T15" fmla="*/ 333 h 341"/>
                  <a:gd name="T16" fmla="*/ 0 w 118"/>
                  <a:gd name="T17" fmla="*/ 341 h 341"/>
                  <a:gd name="T18" fmla="*/ 118 w 118"/>
                  <a:gd name="T19" fmla="*/ 341 h 341"/>
                  <a:gd name="T20" fmla="*/ 118 w 118"/>
                  <a:gd name="T21" fmla="*/ 333 h 341"/>
                  <a:gd name="T22" fmla="*/ 81 w 118"/>
                  <a:gd name="T23" fmla="*/ 290 h 341"/>
                  <a:gd name="T24" fmla="*/ 81 w 118"/>
                  <a:gd name="T25" fmla="*/ 113 h 341"/>
                  <a:gd name="T26" fmla="*/ 79 w 118"/>
                  <a:gd name="T27" fmla="*/ 112 h 341"/>
                  <a:gd name="T28" fmla="*/ 56 w 118"/>
                  <a:gd name="T29" fmla="*/ 0 h 341"/>
                  <a:gd name="T30" fmla="*/ 31 w 118"/>
                  <a:gd name="T31" fmla="*/ 26 h 341"/>
                  <a:gd name="T32" fmla="*/ 56 w 118"/>
                  <a:gd name="T33" fmla="*/ 51 h 341"/>
                  <a:gd name="T34" fmla="*/ 82 w 118"/>
                  <a:gd name="T35" fmla="*/ 26 h 341"/>
                  <a:gd name="T36" fmla="*/ 56 w 118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1">
                    <a:moveTo>
                      <a:pt x="79" y="112"/>
                    </a:moveTo>
                    <a:lnTo>
                      <a:pt x="2" y="139"/>
                    </a:lnTo>
                    <a:lnTo>
                      <a:pt x="2" y="146"/>
                    </a:lnTo>
                    <a:lnTo>
                      <a:pt x="6" y="146"/>
                    </a:lnTo>
                    <a:cubicBezTo>
                      <a:pt x="12" y="145"/>
                      <a:pt x="18" y="144"/>
                      <a:pt x="23" y="144"/>
                    </a:cubicBezTo>
                    <a:cubicBezTo>
                      <a:pt x="35" y="144"/>
                      <a:pt x="39" y="152"/>
                      <a:pt x="39" y="174"/>
                    </a:cubicBezTo>
                    <a:lnTo>
                      <a:pt x="39" y="290"/>
                    </a:lnTo>
                    <a:cubicBezTo>
                      <a:pt x="39" y="326"/>
                      <a:pt x="34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5" y="331"/>
                      <a:pt x="81" y="326"/>
                      <a:pt x="81" y="290"/>
                    </a:cubicBezTo>
                    <a:lnTo>
                      <a:pt x="81" y="113"/>
                    </a:lnTo>
                    <a:lnTo>
                      <a:pt x="79" y="112"/>
                    </a:lnTo>
                    <a:close/>
                    <a:moveTo>
                      <a:pt x="56" y="0"/>
                    </a:moveTo>
                    <a:cubicBezTo>
                      <a:pt x="42" y="0"/>
                      <a:pt x="31" y="12"/>
                      <a:pt x="31" y="26"/>
                    </a:cubicBezTo>
                    <a:cubicBezTo>
                      <a:pt x="31" y="40"/>
                      <a:pt x="42" y="51"/>
                      <a:pt x="56" y="51"/>
                    </a:cubicBezTo>
                    <a:cubicBezTo>
                      <a:pt x="70" y="51"/>
                      <a:pt x="82" y="40"/>
                      <a:pt x="82" y="26"/>
                    </a:cubicBezTo>
                    <a:cubicBezTo>
                      <a:pt x="82" y="12"/>
                      <a:pt x="70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5" name="Freeform 628"/>
              <p:cNvSpPr/>
              <p:nvPr>
                <p:custDataLst>
                  <p:tags r:id="rId108"/>
                </p:custDataLst>
              </p:nvPr>
            </p:nvSpPr>
            <p:spPr bwMode="auto">
              <a:xfrm>
                <a:off x="8178800" y="3983038"/>
                <a:ext cx="77788" cy="177800"/>
              </a:xfrm>
              <a:custGeom>
                <a:avLst/>
                <a:gdLst>
                  <a:gd name="T0" fmla="*/ 121 w 133"/>
                  <a:gd name="T1" fmla="*/ 64 h 294"/>
                  <a:gd name="T2" fmla="*/ 70 w 133"/>
                  <a:gd name="T3" fmla="*/ 64 h 294"/>
                  <a:gd name="T4" fmla="*/ 70 w 133"/>
                  <a:gd name="T5" fmla="*/ 7 h 294"/>
                  <a:gd name="T6" fmla="*/ 67 w 133"/>
                  <a:gd name="T7" fmla="*/ 0 h 294"/>
                  <a:gd name="T8" fmla="*/ 57 w 133"/>
                  <a:gd name="T9" fmla="*/ 14 h 294"/>
                  <a:gd name="T10" fmla="*/ 8 w 133"/>
                  <a:gd name="T11" fmla="*/ 67 h 294"/>
                  <a:gd name="T12" fmla="*/ 0 w 133"/>
                  <a:gd name="T13" fmla="*/ 77 h 294"/>
                  <a:gd name="T14" fmla="*/ 2 w 133"/>
                  <a:gd name="T15" fmla="*/ 80 h 294"/>
                  <a:gd name="T16" fmla="*/ 28 w 133"/>
                  <a:gd name="T17" fmla="*/ 80 h 294"/>
                  <a:gd name="T18" fmla="*/ 28 w 133"/>
                  <a:gd name="T19" fmla="*/ 231 h 294"/>
                  <a:gd name="T20" fmla="*/ 73 w 133"/>
                  <a:gd name="T21" fmla="*/ 294 h 294"/>
                  <a:gd name="T22" fmla="*/ 133 w 133"/>
                  <a:gd name="T23" fmla="*/ 256 h 294"/>
                  <a:gd name="T24" fmla="*/ 126 w 133"/>
                  <a:gd name="T25" fmla="*/ 251 h 294"/>
                  <a:gd name="T26" fmla="*/ 96 w 133"/>
                  <a:gd name="T27" fmla="*/ 268 h 294"/>
                  <a:gd name="T28" fmla="*/ 70 w 133"/>
                  <a:gd name="T29" fmla="*/ 223 h 294"/>
                  <a:gd name="T30" fmla="*/ 70 w 133"/>
                  <a:gd name="T31" fmla="*/ 80 h 294"/>
                  <a:gd name="T32" fmla="*/ 121 w 133"/>
                  <a:gd name="T33" fmla="*/ 80 h 294"/>
                  <a:gd name="T34" fmla="*/ 121 w 133"/>
                  <a:gd name="T35" fmla="*/ 6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3" h="294">
                    <a:moveTo>
                      <a:pt x="121" y="64"/>
                    </a:moveTo>
                    <a:lnTo>
                      <a:pt x="70" y="64"/>
                    </a:lnTo>
                    <a:lnTo>
                      <a:pt x="70" y="7"/>
                    </a:lnTo>
                    <a:cubicBezTo>
                      <a:pt x="70" y="2"/>
                      <a:pt x="70" y="0"/>
                      <a:pt x="67" y="0"/>
                    </a:cubicBezTo>
                    <a:cubicBezTo>
                      <a:pt x="63" y="5"/>
                      <a:pt x="60" y="9"/>
                      <a:pt x="57" y="14"/>
                    </a:cubicBezTo>
                    <a:cubicBezTo>
                      <a:pt x="38" y="42"/>
                      <a:pt x="16" y="65"/>
                      <a:pt x="8" y="67"/>
                    </a:cubicBezTo>
                    <a:cubicBezTo>
                      <a:pt x="3" y="71"/>
                      <a:pt x="0" y="74"/>
                      <a:pt x="0" y="77"/>
                    </a:cubicBezTo>
                    <a:cubicBezTo>
                      <a:pt x="0" y="78"/>
                      <a:pt x="0" y="79"/>
                      <a:pt x="2" y="80"/>
                    </a:cubicBezTo>
                    <a:lnTo>
                      <a:pt x="28" y="80"/>
                    </a:lnTo>
                    <a:lnTo>
                      <a:pt x="28" y="231"/>
                    </a:lnTo>
                    <a:cubicBezTo>
                      <a:pt x="28" y="272"/>
                      <a:pt x="43" y="294"/>
                      <a:pt x="73" y="294"/>
                    </a:cubicBezTo>
                    <a:cubicBezTo>
                      <a:pt x="97" y="294"/>
                      <a:pt x="116" y="282"/>
                      <a:pt x="133" y="256"/>
                    </a:cubicBezTo>
                    <a:lnTo>
                      <a:pt x="126" y="251"/>
                    </a:lnTo>
                    <a:cubicBezTo>
                      <a:pt x="116" y="263"/>
                      <a:pt x="107" y="268"/>
                      <a:pt x="96" y="268"/>
                    </a:cubicBezTo>
                    <a:cubicBezTo>
                      <a:pt x="78" y="268"/>
                      <a:pt x="70" y="255"/>
                      <a:pt x="70" y="223"/>
                    </a:cubicBezTo>
                    <a:lnTo>
                      <a:pt x="70" y="80"/>
                    </a:lnTo>
                    <a:lnTo>
                      <a:pt x="121" y="80"/>
                    </a:lnTo>
                    <a:lnTo>
                      <a:pt x="121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6" name="Freeform 629"/>
              <p:cNvSpPr/>
              <p:nvPr>
                <p:custDataLst>
                  <p:tags r:id="rId109"/>
                </p:custDataLst>
              </p:nvPr>
            </p:nvSpPr>
            <p:spPr bwMode="auto">
              <a:xfrm>
                <a:off x="8259763" y="4021138"/>
                <a:ext cx="134938" cy="201613"/>
              </a:xfrm>
              <a:custGeom>
                <a:avLst/>
                <a:gdLst>
                  <a:gd name="T0" fmla="*/ 230 w 230"/>
                  <a:gd name="T1" fmla="*/ 0 h 334"/>
                  <a:gd name="T2" fmla="*/ 162 w 230"/>
                  <a:gd name="T3" fmla="*/ 0 h 334"/>
                  <a:gd name="T4" fmla="*/ 162 w 230"/>
                  <a:gd name="T5" fmla="*/ 8 h 334"/>
                  <a:gd name="T6" fmla="*/ 186 w 230"/>
                  <a:gd name="T7" fmla="*/ 20 h 334"/>
                  <a:gd name="T8" fmla="*/ 184 w 230"/>
                  <a:gd name="T9" fmla="*/ 29 h 334"/>
                  <a:gd name="T10" fmla="*/ 136 w 230"/>
                  <a:gd name="T11" fmla="*/ 167 h 334"/>
                  <a:gd name="T12" fmla="*/ 79 w 230"/>
                  <a:gd name="T13" fmla="*/ 40 h 334"/>
                  <a:gd name="T14" fmla="*/ 74 w 230"/>
                  <a:gd name="T15" fmla="*/ 21 h 334"/>
                  <a:gd name="T16" fmla="*/ 103 w 230"/>
                  <a:gd name="T17" fmla="*/ 8 h 334"/>
                  <a:gd name="T18" fmla="*/ 103 w 230"/>
                  <a:gd name="T19" fmla="*/ 0 h 334"/>
                  <a:gd name="T20" fmla="*/ 0 w 230"/>
                  <a:gd name="T21" fmla="*/ 0 h 334"/>
                  <a:gd name="T22" fmla="*/ 0 w 230"/>
                  <a:gd name="T23" fmla="*/ 7 h 334"/>
                  <a:gd name="T24" fmla="*/ 25 w 230"/>
                  <a:gd name="T25" fmla="*/ 23 h 334"/>
                  <a:gd name="T26" fmla="*/ 82 w 230"/>
                  <a:gd name="T27" fmla="*/ 146 h 334"/>
                  <a:gd name="T28" fmla="*/ 84 w 230"/>
                  <a:gd name="T29" fmla="*/ 150 h 334"/>
                  <a:gd name="T30" fmla="*/ 91 w 230"/>
                  <a:gd name="T31" fmla="*/ 165 h 334"/>
                  <a:gd name="T32" fmla="*/ 113 w 230"/>
                  <a:gd name="T33" fmla="*/ 215 h 334"/>
                  <a:gd name="T34" fmla="*/ 93 w 230"/>
                  <a:gd name="T35" fmla="*/ 269 h 334"/>
                  <a:gd name="T36" fmla="*/ 68 w 230"/>
                  <a:gd name="T37" fmla="*/ 292 h 334"/>
                  <a:gd name="T38" fmla="*/ 56 w 230"/>
                  <a:gd name="T39" fmla="*/ 288 h 334"/>
                  <a:gd name="T40" fmla="*/ 29 w 230"/>
                  <a:gd name="T41" fmla="*/ 283 h 334"/>
                  <a:gd name="T42" fmla="*/ 8 w 230"/>
                  <a:gd name="T43" fmla="*/ 305 h 334"/>
                  <a:gd name="T44" fmla="*/ 45 w 230"/>
                  <a:gd name="T45" fmla="*/ 334 h 334"/>
                  <a:gd name="T46" fmla="*/ 129 w 230"/>
                  <a:gd name="T47" fmla="*/ 234 h 334"/>
                  <a:gd name="T48" fmla="*/ 206 w 230"/>
                  <a:gd name="T49" fmla="*/ 30 h 334"/>
                  <a:gd name="T50" fmla="*/ 230 w 230"/>
                  <a:gd name="T51" fmla="*/ 8 h 334"/>
                  <a:gd name="T52" fmla="*/ 230 w 230"/>
                  <a:gd name="T53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0" h="334">
                    <a:moveTo>
                      <a:pt x="230" y="0"/>
                    </a:moveTo>
                    <a:lnTo>
                      <a:pt x="162" y="0"/>
                    </a:lnTo>
                    <a:lnTo>
                      <a:pt x="162" y="8"/>
                    </a:lnTo>
                    <a:cubicBezTo>
                      <a:pt x="178" y="8"/>
                      <a:pt x="186" y="12"/>
                      <a:pt x="186" y="20"/>
                    </a:cubicBezTo>
                    <a:cubicBezTo>
                      <a:pt x="186" y="22"/>
                      <a:pt x="186" y="25"/>
                      <a:pt x="184" y="29"/>
                    </a:cubicBezTo>
                    <a:lnTo>
                      <a:pt x="136" y="167"/>
                    </a:lnTo>
                    <a:lnTo>
                      <a:pt x="79" y="40"/>
                    </a:lnTo>
                    <a:cubicBezTo>
                      <a:pt x="76" y="33"/>
                      <a:pt x="74" y="27"/>
                      <a:pt x="74" y="21"/>
                    </a:cubicBezTo>
                    <a:cubicBezTo>
                      <a:pt x="74" y="12"/>
                      <a:pt x="81" y="9"/>
                      <a:pt x="103" y="8"/>
                    </a:cubicBezTo>
                    <a:lnTo>
                      <a:pt x="103" y="0"/>
                    </a:lnTo>
                    <a:lnTo>
                      <a:pt x="0" y="0"/>
                    </a:lnTo>
                    <a:lnTo>
                      <a:pt x="0" y="7"/>
                    </a:lnTo>
                    <a:cubicBezTo>
                      <a:pt x="13" y="9"/>
                      <a:pt x="21" y="15"/>
                      <a:pt x="25" y="23"/>
                    </a:cubicBezTo>
                    <a:lnTo>
                      <a:pt x="82" y="146"/>
                    </a:lnTo>
                    <a:lnTo>
                      <a:pt x="84" y="150"/>
                    </a:lnTo>
                    <a:lnTo>
                      <a:pt x="91" y="165"/>
                    </a:lnTo>
                    <a:cubicBezTo>
                      <a:pt x="105" y="190"/>
                      <a:pt x="113" y="208"/>
                      <a:pt x="113" y="215"/>
                    </a:cubicBezTo>
                    <a:cubicBezTo>
                      <a:pt x="113" y="223"/>
                      <a:pt x="102" y="254"/>
                      <a:pt x="93" y="269"/>
                    </a:cubicBezTo>
                    <a:cubicBezTo>
                      <a:pt x="86" y="282"/>
                      <a:pt x="75" y="292"/>
                      <a:pt x="68" y="292"/>
                    </a:cubicBezTo>
                    <a:cubicBezTo>
                      <a:pt x="65" y="292"/>
                      <a:pt x="61" y="291"/>
                      <a:pt x="56" y="288"/>
                    </a:cubicBezTo>
                    <a:cubicBezTo>
                      <a:pt x="46" y="285"/>
                      <a:pt x="38" y="283"/>
                      <a:pt x="29" y="283"/>
                    </a:cubicBezTo>
                    <a:cubicBezTo>
                      <a:pt x="18" y="283"/>
                      <a:pt x="8" y="293"/>
                      <a:pt x="8" y="305"/>
                    </a:cubicBezTo>
                    <a:cubicBezTo>
                      <a:pt x="8" y="321"/>
                      <a:pt x="24" y="334"/>
                      <a:pt x="45" y="334"/>
                    </a:cubicBezTo>
                    <a:cubicBezTo>
                      <a:pt x="78" y="334"/>
                      <a:pt x="102" y="306"/>
                      <a:pt x="129" y="234"/>
                    </a:cubicBezTo>
                    <a:lnTo>
                      <a:pt x="206" y="30"/>
                    </a:lnTo>
                    <a:cubicBezTo>
                      <a:pt x="212" y="14"/>
                      <a:pt x="218" y="9"/>
                      <a:pt x="230" y="8"/>
                    </a:cubicBezTo>
                    <a:lnTo>
                      <a:pt x="23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7" name="Freeform 630"/>
              <p:cNvSpPr/>
              <p:nvPr>
                <p:custDataLst>
                  <p:tags r:id="rId110"/>
                </p:custDataLst>
              </p:nvPr>
            </p:nvSpPr>
            <p:spPr bwMode="auto">
              <a:xfrm>
                <a:off x="8404225" y="4127501"/>
                <a:ext cx="31750" cy="33338"/>
              </a:xfrm>
              <a:custGeom>
                <a:avLst/>
                <a:gdLst>
                  <a:gd name="T0" fmla="*/ 27 w 55"/>
                  <a:gd name="T1" fmla="*/ 0 h 55"/>
                  <a:gd name="T2" fmla="*/ 0 w 55"/>
                  <a:gd name="T3" fmla="*/ 28 h 55"/>
                  <a:gd name="T4" fmla="*/ 26 w 55"/>
                  <a:gd name="T5" fmla="*/ 55 h 55"/>
                  <a:gd name="T6" fmla="*/ 55 w 55"/>
                  <a:gd name="T7" fmla="*/ 28 h 55"/>
                  <a:gd name="T8" fmla="*/ 27 w 55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27" y="0"/>
                    </a:moveTo>
                    <a:cubicBezTo>
                      <a:pt x="12" y="0"/>
                      <a:pt x="0" y="13"/>
                      <a:pt x="0" y="28"/>
                    </a:cubicBezTo>
                    <a:cubicBezTo>
                      <a:pt x="0" y="43"/>
                      <a:pt x="12" y="55"/>
                      <a:pt x="26" y="55"/>
                    </a:cubicBezTo>
                    <a:cubicBezTo>
                      <a:pt x="42" y="55"/>
                      <a:pt x="55" y="43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9" name="任意多边形: 形状 1148"/>
              <p:cNvSpPr/>
              <p:nvPr>
                <p:custDataLst>
                  <p:tags r:id="rId111"/>
                </p:custDataLst>
              </p:nvPr>
            </p:nvSpPr>
            <p:spPr>
              <a:xfrm>
                <a:off x="5530850" y="3129757"/>
                <a:ext cx="827089" cy="11114"/>
              </a:xfrm>
              <a:custGeom>
                <a:avLst/>
                <a:gdLst/>
                <a:ahLst/>
                <a:cxnLst/>
                <a:rect l="0" t="0" r="0" b="0"/>
                <a:pathLst>
                  <a:path w="827089" h="11114">
                    <a:moveTo>
                      <a:pt x="0" y="11113"/>
                    </a:moveTo>
                    <a:lnTo>
                      <a:pt x="827088" y="11113"/>
                    </a:lnTo>
                    <a:lnTo>
                      <a:pt x="82708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0" name="任意多边形: 形状 1149"/>
              <p:cNvSpPr/>
              <p:nvPr>
                <p:custDataLst>
                  <p:tags r:id="rId112"/>
                </p:custDataLst>
              </p:nvPr>
            </p:nvSpPr>
            <p:spPr>
              <a:xfrm>
                <a:off x="5489575" y="4075906"/>
                <a:ext cx="207964" cy="11115"/>
              </a:xfrm>
              <a:custGeom>
                <a:avLst/>
                <a:gdLst/>
                <a:ahLst/>
                <a:cxnLst/>
                <a:rect l="0" t="0" r="0" b="0"/>
                <a:pathLst>
                  <a:path w="207964" h="11115">
                    <a:moveTo>
                      <a:pt x="0" y="11114"/>
                    </a:moveTo>
                    <a:lnTo>
                      <a:pt x="207963" y="11114"/>
                    </a:lnTo>
                    <a:lnTo>
                      <a:pt x="2079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9" name="文本框 118"/>
          <p:cNvSpPr txBox="1"/>
          <p:nvPr/>
        </p:nvSpPr>
        <p:spPr>
          <a:xfrm>
            <a:off x="81986" y="1564762"/>
            <a:ext cx="9223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Times New Roman" pitchFamily="18" charset="0"/>
              </a:rPr>
              <a:t>“</a:t>
            </a:r>
            <a:r>
              <a:rPr lang="en-US" altLang="zh-CN" sz="2400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400" dirty="0">
                <a:solidFill>
                  <a:schemeClr val="accent2"/>
                </a:solidFill>
              </a:rPr>
              <a:t> balls are thrown into </a:t>
            </a:r>
            <a:r>
              <a:rPr lang="en-US" altLang="zh-CN" sz="2400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dirty="0">
                <a:solidFill>
                  <a:schemeClr val="accent2"/>
                </a:solidFill>
              </a:rPr>
              <a:t> bins uniformly and independently at random”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33137" y="2028889"/>
            <a:ext cx="5447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zh-CN" sz="2400" dirty="0">
                <a:solidFill>
                  <a:schemeClr val="accent2"/>
                </a:solidFill>
              </a:rPr>
              <a:t>“uniformly at random choose </a:t>
            </a:r>
            <a:r>
              <a:rPr lang="en-US" altLang="zh-CN" sz="2400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4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: [</a:t>
            </a:r>
            <a:r>
              <a:rPr lang="en-US" altLang="zh-CN" sz="2400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4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]→[</a:t>
            </a:r>
            <a:r>
              <a:rPr lang="en-US" altLang="zh-CN" sz="2400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2400" dirty="0">
                <a:solidFill>
                  <a:schemeClr val="accent2"/>
                </a:solidFill>
                <a:cs typeface="Times New Roman" pitchFamily="18" charset="0"/>
              </a:rPr>
              <a:t>”</a:t>
            </a:r>
            <a:endParaRPr lang="zh-CN" altLang="en-US" sz="2400" dirty="0">
              <a:solidFill>
                <a:schemeClr val="accent2"/>
              </a:solidFill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/>
              <a:t>Chernoff Bounds in Action:</a:t>
            </a:r>
            <a:br>
              <a:rPr lang="en-US" altLang="zh-CN" sz="3200" dirty="0"/>
            </a:br>
            <a:r>
              <a:rPr lang="en-US" altLang="zh-CN" dirty="0"/>
              <a:t>Load Balancing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0" y="1574152"/>
            <a:ext cx="9223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Times New Roman" pitchFamily="18" charset="0"/>
              </a:rPr>
              <a:t>“</a:t>
            </a:r>
            <a:r>
              <a:rPr lang="en-US" altLang="zh-CN" sz="2400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400" dirty="0">
                <a:solidFill>
                  <a:schemeClr val="accent2"/>
                </a:solidFill>
              </a:rPr>
              <a:t> balls are thrown into </a:t>
            </a:r>
            <a:r>
              <a:rPr lang="en-US" altLang="zh-CN" sz="2400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dirty="0">
                <a:solidFill>
                  <a:schemeClr val="accent2"/>
                </a:solidFill>
              </a:rPr>
              <a:t> bins uniformly and independently at random”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71999" y="2035817"/>
            <a:ext cx="586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</a:rPr>
              <a:t>Question: maximum number of balls in a bin?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696991" y="2536479"/>
            <a:ext cx="46410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0" dirty="0"/>
              <a:t>: load of bin </a:t>
            </a:r>
            <a:r>
              <a:rPr lang="en-US" altLang="zh-CN" sz="2000" i="1" dirty="0" err="1">
                <a:latin typeface="Times New Roman" pitchFamily="18" charset="0"/>
                <a:cs typeface="Times New Roman" pitchFamily="18" charset="0"/>
              </a:rPr>
              <a:t>i</a:t>
            </a:r>
            <a:endParaRPr lang="en-US" altLang="zh-CN" sz="2000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i="1" dirty="0" err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000" i="1" baseline="-25000" dirty="0" err="1"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i.r.v</a:t>
            </a:r>
            <a:r>
              <a:rPr lang="en-US" altLang="zh-CN" sz="2000" dirty="0"/>
              <a:t>. taking value 1 </a:t>
            </a:r>
            <a:r>
              <a:rPr lang="en-US" altLang="zh-CN" sz="2000" dirty="0" err="1"/>
              <a:t>iff</a:t>
            </a:r>
            <a:r>
              <a:rPr lang="en-US" altLang="zh-CN" sz="2000" dirty="0"/>
              <a:t> ball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000" dirty="0"/>
              <a:t> lands in bin </a:t>
            </a:r>
            <a:r>
              <a:rPr lang="en-US" altLang="zh-CN" sz="2000" i="1" dirty="0" err="1">
                <a:latin typeface="Times New Roman" pitchFamily="18" charset="0"/>
                <a:cs typeface="Times New Roman" pitchFamily="18" charset="0"/>
              </a:rPr>
              <a:t>i</a:t>
            </a:r>
            <a:endParaRPr lang="zh-CN" altLang="en-US" sz="2000" i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95" name="组合 994"/>
          <p:cNvGrpSpPr/>
          <p:nvPr/>
        </p:nvGrpSpPr>
        <p:grpSpPr>
          <a:xfrm>
            <a:off x="839788" y="3384550"/>
            <a:ext cx="6509543" cy="700088"/>
            <a:chOff x="839788" y="3384550"/>
            <a:chExt cx="6509543" cy="700088"/>
          </a:xfrm>
        </p:grpSpPr>
        <p:grpSp>
          <p:nvGrpSpPr>
            <p:cNvPr id="956" name="组合 955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839788" y="3384550"/>
              <a:ext cx="3602039" cy="700088"/>
              <a:chOff x="839788" y="3384550"/>
              <a:chExt cx="3602039" cy="700088"/>
            </a:xfrm>
          </p:grpSpPr>
          <p:sp>
            <p:nvSpPr>
              <p:cNvPr id="917" name="Freeform 453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839788" y="3697288"/>
                <a:ext cx="101600" cy="127000"/>
              </a:xfrm>
              <a:custGeom>
                <a:avLst/>
                <a:gdLst>
                  <a:gd name="T0" fmla="*/ 100 w 270"/>
                  <a:gd name="T1" fmla="*/ 45 h 328"/>
                  <a:gd name="T2" fmla="*/ 107 w 270"/>
                  <a:gd name="T3" fmla="*/ 13 h 328"/>
                  <a:gd name="T4" fmla="*/ 93 w 270"/>
                  <a:gd name="T5" fmla="*/ 0 h 328"/>
                  <a:gd name="T6" fmla="*/ 73 w 270"/>
                  <a:gd name="T7" fmla="*/ 18 h 328"/>
                  <a:gd name="T8" fmla="*/ 1 w 270"/>
                  <a:gd name="T9" fmla="*/ 307 h 328"/>
                  <a:gd name="T10" fmla="*/ 0 w 270"/>
                  <a:gd name="T11" fmla="*/ 315 h 328"/>
                  <a:gd name="T12" fmla="*/ 14 w 270"/>
                  <a:gd name="T13" fmla="*/ 328 h 328"/>
                  <a:gd name="T14" fmla="*/ 31 w 270"/>
                  <a:gd name="T15" fmla="*/ 318 h 328"/>
                  <a:gd name="T16" fmla="*/ 58 w 270"/>
                  <a:gd name="T17" fmla="*/ 210 h 328"/>
                  <a:gd name="T18" fmla="*/ 107 w 270"/>
                  <a:gd name="T19" fmla="*/ 226 h 328"/>
                  <a:gd name="T20" fmla="*/ 173 w 270"/>
                  <a:gd name="T21" fmla="*/ 189 h 328"/>
                  <a:gd name="T22" fmla="*/ 218 w 270"/>
                  <a:gd name="T23" fmla="*/ 226 h 328"/>
                  <a:gd name="T24" fmla="*/ 255 w 270"/>
                  <a:gd name="T25" fmla="*/ 198 h 328"/>
                  <a:gd name="T26" fmla="*/ 270 w 270"/>
                  <a:gd name="T27" fmla="*/ 149 h 328"/>
                  <a:gd name="T28" fmla="*/ 264 w 270"/>
                  <a:gd name="T29" fmla="*/ 144 h 328"/>
                  <a:gd name="T30" fmla="*/ 257 w 270"/>
                  <a:gd name="T31" fmla="*/ 153 h 328"/>
                  <a:gd name="T32" fmla="*/ 219 w 270"/>
                  <a:gd name="T33" fmla="*/ 215 h 328"/>
                  <a:gd name="T34" fmla="*/ 204 w 270"/>
                  <a:gd name="T35" fmla="*/ 192 h 328"/>
                  <a:gd name="T36" fmla="*/ 214 w 270"/>
                  <a:gd name="T37" fmla="*/ 140 h 328"/>
                  <a:gd name="T38" fmla="*/ 228 w 270"/>
                  <a:gd name="T39" fmla="*/ 86 h 328"/>
                  <a:gd name="T40" fmla="*/ 236 w 270"/>
                  <a:gd name="T41" fmla="*/ 52 h 328"/>
                  <a:gd name="T42" fmla="*/ 244 w 270"/>
                  <a:gd name="T43" fmla="*/ 19 h 328"/>
                  <a:gd name="T44" fmla="*/ 229 w 270"/>
                  <a:gd name="T45" fmla="*/ 6 h 328"/>
                  <a:gd name="T46" fmla="*/ 210 w 270"/>
                  <a:gd name="T47" fmla="*/ 23 h 328"/>
                  <a:gd name="T48" fmla="*/ 187 w 270"/>
                  <a:gd name="T49" fmla="*/ 116 h 328"/>
                  <a:gd name="T50" fmla="*/ 174 w 270"/>
                  <a:gd name="T51" fmla="*/ 167 h 328"/>
                  <a:gd name="T52" fmla="*/ 109 w 270"/>
                  <a:gd name="T53" fmla="*/ 215 h 328"/>
                  <a:gd name="T54" fmla="*/ 72 w 270"/>
                  <a:gd name="T55" fmla="*/ 172 h 328"/>
                  <a:gd name="T56" fmla="*/ 79 w 270"/>
                  <a:gd name="T57" fmla="*/ 129 h 328"/>
                  <a:gd name="T58" fmla="*/ 100 w 270"/>
                  <a:gd name="T59" fmla="*/ 4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0" h="328">
                    <a:moveTo>
                      <a:pt x="100" y="45"/>
                    </a:moveTo>
                    <a:cubicBezTo>
                      <a:pt x="102" y="35"/>
                      <a:pt x="107" y="16"/>
                      <a:pt x="107" y="13"/>
                    </a:cubicBezTo>
                    <a:cubicBezTo>
                      <a:pt x="107" y="5"/>
                      <a:pt x="101" y="0"/>
                      <a:pt x="93" y="0"/>
                    </a:cubicBezTo>
                    <a:cubicBezTo>
                      <a:pt x="91" y="0"/>
                      <a:pt x="77" y="1"/>
                      <a:pt x="73" y="18"/>
                    </a:cubicBezTo>
                    <a:lnTo>
                      <a:pt x="1" y="307"/>
                    </a:lnTo>
                    <a:cubicBezTo>
                      <a:pt x="0" y="313"/>
                      <a:pt x="0" y="314"/>
                      <a:pt x="0" y="315"/>
                    </a:cubicBezTo>
                    <a:cubicBezTo>
                      <a:pt x="0" y="322"/>
                      <a:pt x="5" y="328"/>
                      <a:pt x="14" y="328"/>
                    </a:cubicBezTo>
                    <a:cubicBezTo>
                      <a:pt x="24" y="328"/>
                      <a:pt x="30" y="319"/>
                      <a:pt x="31" y="318"/>
                    </a:cubicBezTo>
                    <a:cubicBezTo>
                      <a:pt x="33" y="313"/>
                      <a:pt x="40" y="287"/>
                      <a:pt x="58" y="210"/>
                    </a:cubicBezTo>
                    <a:cubicBezTo>
                      <a:pt x="74" y="224"/>
                      <a:pt x="97" y="226"/>
                      <a:pt x="107" y="226"/>
                    </a:cubicBezTo>
                    <a:cubicBezTo>
                      <a:pt x="142" y="226"/>
                      <a:pt x="161" y="203"/>
                      <a:pt x="173" y="189"/>
                    </a:cubicBezTo>
                    <a:cubicBezTo>
                      <a:pt x="178" y="212"/>
                      <a:pt x="196" y="226"/>
                      <a:pt x="218" y="226"/>
                    </a:cubicBezTo>
                    <a:cubicBezTo>
                      <a:pt x="235" y="226"/>
                      <a:pt x="247" y="214"/>
                      <a:pt x="255" y="198"/>
                    </a:cubicBezTo>
                    <a:cubicBezTo>
                      <a:pt x="263" y="181"/>
                      <a:pt x="270" y="150"/>
                      <a:pt x="270" y="149"/>
                    </a:cubicBezTo>
                    <a:cubicBezTo>
                      <a:pt x="270" y="144"/>
                      <a:pt x="265" y="144"/>
                      <a:pt x="264" y="144"/>
                    </a:cubicBezTo>
                    <a:cubicBezTo>
                      <a:pt x="259" y="144"/>
                      <a:pt x="258" y="146"/>
                      <a:pt x="257" y="153"/>
                    </a:cubicBezTo>
                    <a:cubicBezTo>
                      <a:pt x="248" y="185"/>
                      <a:pt x="239" y="215"/>
                      <a:pt x="219" y="215"/>
                    </a:cubicBezTo>
                    <a:cubicBezTo>
                      <a:pt x="206" y="215"/>
                      <a:pt x="204" y="202"/>
                      <a:pt x="204" y="192"/>
                    </a:cubicBezTo>
                    <a:cubicBezTo>
                      <a:pt x="204" y="181"/>
                      <a:pt x="210" y="158"/>
                      <a:pt x="214" y="140"/>
                    </a:cubicBezTo>
                    <a:lnTo>
                      <a:pt x="228" y="86"/>
                    </a:lnTo>
                    <a:cubicBezTo>
                      <a:pt x="229" y="79"/>
                      <a:pt x="234" y="60"/>
                      <a:pt x="236" y="52"/>
                    </a:cubicBezTo>
                    <a:cubicBezTo>
                      <a:pt x="239" y="41"/>
                      <a:pt x="244" y="22"/>
                      <a:pt x="244" y="19"/>
                    </a:cubicBezTo>
                    <a:cubicBezTo>
                      <a:pt x="244" y="10"/>
                      <a:pt x="237" y="6"/>
                      <a:pt x="229" y="6"/>
                    </a:cubicBezTo>
                    <a:cubicBezTo>
                      <a:pt x="227" y="6"/>
                      <a:pt x="214" y="6"/>
                      <a:pt x="210" y="23"/>
                    </a:cubicBezTo>
                    <a:lnTo>
                      <a:pt x="187" y="116"/>
                    </a:lnTo>
                    <a:cubicBezTo>
                      <a:pt x="181" y="141"/>
                      <a:pt x="175" y="162"/>
                      <a:pt x="174" y="167"/>
                    </a:cubicBezTo>
                    <a:cubicBezTo>
                      <a:pt x="173" y="170"/>
                      <a:pt x="149" y="215"/>
                      <a:pt x="109" y="215"/>
                    </a:cubicBezTo>
                    <a:cubicBezTo>
                      <a:pt x="84" y="215"/>
                      <a:pt x="72" y="198"/>
                      <a:pt x="72" y="172"/>
                    </a:cubicBezTo>
                    <a:cubicBezTo>
                      <a:pt x="72" y="157"/>
                      <a:pt x="75" y="143"/>
                      <a:pt x="79" y="129"/>
                    </a:cubicBezTo>
                    <a:lnTo>
                      <a:pt x="100" y="4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8" name="Freeform 454"/>
              <p:cNvSpPr>
                <a:spLocks noEditPoint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008063" y="3711575"/>
                <a:ext cx="123825" cy="46038"/>
              </a:xfrm>
              <a:custGeom>
                <a:avLst/>
                <a:gdLst>
                  <a:gd name="T0" fmla="*/ 315 w 332"/>
                  <a:gd name="T1" fmla="*/ 20 h 117"/>
                  <a:gd name="T2" fmla="*/ 332 w 332"/>
                  <a:gd name="T3" fmla="*/ 10 h 117"/>
                  <a:gd name="T4" fmla="*/ 315 w 332"/>
                  <a:gd name="T5" fmla="*/ 0 h 117"/>
                  <a:gd name="T6" fmla="*/ 17 w 332"/>
                  <a:gd name="T7" fmla="*/ 0 h 117"/>
                  <a:gd name="T8" fmla="*/ 0 w 332"/>
                  <a:gd name="T9" fmla="*/ 10 h 117"/>
                  <a:gd name="T10" fmla="*/ 17 w 332"/>
                  <a:gd name="T11" fmla="*/ 20 h 117"/>
                  <a:gd name="T12" fmla="*/ 315 w 332"/>
                  <a:gd name="T13" fmla="*/ 20 h 117"/>
                  <a:gd name="T14" fmla="*/ 315 w 332"/>
                  <a:gd name="T15" fmla="*/ 117 h 117"/>
                  <a:gd name="T16" fmla="*/ 332 w 332"/>
                  <a:gd name="T17" fmla="*/ 107 h 117"/>
                  <a:gd name="T18" fmla="*/ 315 w 332"/>
                  <a:gd name="T19" fmla="*/ 97 h 117"/>
                  <a:gd name="T20" fmla="*/ 17 w 332"/>
                  <a:gd name="T21" fmla="*/ 97 h 117"/>
                  <a:gd name="T22" fmla="*/ 0 w 332"/>
                  <a:gd name="T23" fmla="*/ 107 h 117"/>
                  <a:gd name="T24" fmla="*/ 17 w 332"/>
                  <a:gd name="T25" fmla="*/ 117 h 117"/>
                  <a:gd name="T26" fmla="*/ 315 w 332"/>
                  <a:gd name="T2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2" h="117">
                    <a:moveTo>
                      <a:pt x="315" y="20"/>
                    </a:moveTo>
                    <a:cubicBezTo>
                      <a:pt x="322" y="20"/>
                      <a:pt x="332" y="20"/>
                      <a:pt x="332" y="10"/>
                    </a:cubicBezTo>
                    <a:cubicBezTo>
                      <a:pt x="332" y="0"/>
                      <a:pt x="322" y="0"/>
                      <a:pt x="315" y="0"/>
                    </a:cubicBezTo>
                    <a:lnTo>
                      <a:pt x="17" y="0"/>
                    </a:lnTo>
                    <a:cubicBezTo>
                      <a:pt x="10" y="0"/>
                      <a:pt x="0" y="0"/>
                      <a:pt x="0" y="10"/>
                    </a:cubicBezTo>
                    <a:cubicBezTo>
                      <a:pt x="0" y="20"/>
                      <a:pt x="10" y="20"/>
                      <a:pt x="17" y="20"/>
                    </a:cubicBezTo>
                    <a:lnTo>
                      <a:pt x="315" y="20"/>
                    </a:lnTo>
                    <a:close/>
                    <a:moveTo>
                      <a:pt x="315" y="117"/>
                    </a:moveTo>
                    <a:cubicBezTo>
                      <a:pt x="322" y="117"/>
                      <a:pt x="332" y="117"/>
                      <a:pt x="332" y="107"/>
                    </a:cubicBezTo>
                    <a:cubicBezTo>
                      <a:pt x="332" y="97"/>
                      <a:pt x="322" y="97"/>
                      <a:pt x="315" y="97"/>
                    </a:cubicBezTo>
                    <a:lnTo>
                      <a:pt x="17" y="97"/>
                    </a:lnTo>
                    <a:cubicBezTo>
                      <a:pt x="10" y="97"/>
                      <a:pt x="0" y="97"/>
                      <a:pt x="0" y="107"/>
                    </a:cubicBezTo>
                    <a:cubicBezTo>
                      <a:pt x="0" y="117"/>
                      <a:pt x="10" y="117"/>
                      <a:pt x="17" y="117"/>
                    </a:cubicBezTo>
                    <a:lnTo>
                      <a:pt x="315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9" name="Freeform 455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1196976" y="3649663"/>
                <a:ext cx="117475" cy="133350"/>
              </a:xfrm>
              <a:custGeom>
                <a:avLst/>
                <a:gdLst>
                  <a:gd name="T0" fmla="*/ 122 w 312"/>
                  <a:gd name="T1" fmla="*/ 174 h 341"/>
                  <a:gd name="T2" fmla="*/ 176 w 312"/>
                  <a:gd name="T3" fmla="*/ 184 h 341"/>
                  <a:gd name="T4" fmla="*/ 202 w 312"/>
                  <a:gd name="T5" fmla="*/ 230 h 341"/>
                  <a:gd name="T6" fmla="*/ 211 w 312"/>
                  <a:gd name="T7" fmla="*/ 243 h 341"/>
                  <a:gd name="T8" fmla="*/ 219 w 312"/>
                  <a:gd name="T9" fmla="*/ 227 h 341"/>
                  <a:gd name="T10" fmla="*/ 219 w 312"/>
                  <a:gd name="T11" fmla="*/ 92 h 341"/>
                  <a:gd name="T12" fmla="*/ 211 w 312"/>
                  <a:gd name="T13" fmla="*/ 76 h 341"/>
                  <a:gd name="T14" fmla="*/ 202 w 312"/>
                  <a:gd name="T15" fmla="*/ 88 h 341"/>
                  <a:gd name="T16" fmla="*/ 122 w 312"/>
                  <a:gd name="T17" fmla="*/ 156 h 341"/>
                  <a:gd name="T18" fmla="*/ 122 w 312"/>
                  <a:gd name="T19" fmla="*/ 51 h 341"/>
                  <a:gd name="T20" fmla="*/ 144 w 312"/>
                  <a:gd name="T21" fmla="*/ 17 h 341"/>
                  <a:gd name="T22" fmla="*/ 167 w 312"/>
                  <a:gd name="T23" fmla="*/ 17 h 341"/>
                  <a:gd name="T24" fmla="*/ 271 w 312"/>
                  <a:gd name="T25" fmla="*/ 86 h 341"/>
                  <a:gd name="T26" fmla="*/ 280 w 312"/>
                  <a:gd name="T27" fmla="*/ 98 h 341"/>
                  <a:gd name="T28" fmla="*/ 289 w 312"/>
                  <a:gd name="T29" fmla="*/ 81 h 341"/>
                  <a:gd name="T30" fmla="*/ 289 w 312"/>
                  <a:gd name="T31" fmla="*/ 16 h 341"/>
                  <a:gd name="T32" fmla="*/ 272 w 312"/>
                  <a:gd name="T33" fmla="*/ 0 h 341"/>
                  <a:gd name="T34" fmla="*/ 17 w 312"/>
                  <a:gd name="T35" fmla="*/ 0 h 341"/>
                  <a:gd name="T36" fmla="*/ 0 w 312"/>
                  <a:gd name="T37" fmla="*/ 9 h 341"/>
                  <a:gd name="T38" fmla="*/ 13 w 312"/>
                  <a:gd name="T39" fmla="*/ 17 h 341"/>
                  <a:gd name="T40" fmla="*/ 44 w 312"/>
                  <a:gd name="T41" fmla="*/ 46 h 341"/>
                  <a:gd name="T42" fmla="*/ 44 w 312"/>
                  <a:gd name="T43" fmla="*/ 296 h 341"/>
                  <a:gd name="T44" fmla="*/ 16 w 312"/>
                  <a:gd name="T45" fmla="*/ 324 h 341"/>
                  <a:gd name="T46" fmla="*/ 0 w 312"/>
                  <a:gd name="T47" fmla="*/ 332 h 341"/>
                  <a:gd name="T48" fmla="*/ 17 w 312"/>
                  <a:gd name="T49" fmla="*/ 341 h 341"/>
                  <a:gd name="T50" fmla="*/ 281 w 312"/>
                  <a:gd name="T51" fmla="*/ 341 h 341"/>
                  <a:gd name="T52" fmla="*/ 297 w 312"/>
                  <a:gd name="T53" fmla="*/ 334 h 341"/>
                  <a:gd name="T54" fmla="*/ 312 w 312"/>
                  <a:gd name="T55" fmla="*/ 248 h 341"/>
                  <a:gd name="T56" fmla="*/ 303 w 312"/>
                  <a:gd name="T57" fmla="*/ 239 h 341"/>
                  <a:gd name="T58" fmla="*/ 294 w 312"/>
                  <a:gd name="T59" fmla="*/ 246 h 341"/>
                  <a:gd name="T60" fmla="*/ 250 w 312"/>
                  <a:gd name="T61" fmla="*/ 302 h 341"/>
                  <a:gd name="T62" fmla="*/ 171 w 312"/>
                  <a:gd name="T63" fmla="*/ 324 h 341"/>
                  <a:gd name="T64" fmla="*/ 144 w 312"/>
                  <a:gd name="T65" fmla="*/ 324 h 341"/>
                  <a:gd name="T66" fmla="*/ 122 w 312"/>
                  <a:gd name="T67" fmla="*/ 291 h 341"/>
                  <a:gd name="T68" fmla="*/ 122 w 312"/>
                  <a:gd name="T69" fmla="*/ 174 h 341"/>
                  <a:gd name="T70" fmla="*/ 271 w 312"/>
                  <a:gd name="T71" fmla="*/ 17 h 341"/>
                  <a:gd name="T72" fmla="*/ 271 w 312"/>
                  <a:gd name="T73" fmla="*/ 41 h 341"/>
                  <a:gd name="T74" fmla="*/ 243 w 312"/>
                  <a:gd name="T75" fmla="*/ 17 h 341"/>
                  <a:gd name="T76" fmla="*/ 271 w 312"/>
                  <a:gd name="T77" fmla="*/ 17 h 341"/>
                  <a:gd name="T78" fmla="*/ 174 w 312"/>
                  <a:gd name="T79" fmla="*/ 163 h 341"/>
                  <a:gd name="T80" fmla="*/ 202 w 312"/>
                  <a:gd name="T81" fmla="*/ 142 h 341"/>
                  <a:gd name="T82" fmla="*/ 202 w 312"/>
                  <a:gd name="T83" fmla="*/ 184 h 341"/>
                  <a:gd name="T84" fmla="*/ 174 w 312"/>
                  <a:gd name="T85" fmla="*/ 164 h 341"/>
                  <a:gd name="T86" fmla="*/ 174 w 312"/>
                  <a:gd name="T87" fmla="*/ 163 h 341"/>
                  <a:gd name="T88" fmla="*/ 61 w 312"/>
                  <a:gd name="T89" fmla="*/ 45 h 341"/>
                  <a:gd name="T90" fmla="*/ 57 w 312"/>
                  <a:gd name="T91" fmla="*/ 17 h 341"/>
                  <a:gd name="T92" fmla="*/ 110 w 312"/>
                  <a:gd name="T93" fmla="*/ 17 h 341"/>
                  <a:gd name="T94" fmla="*/ 105 w 312"/>
                  <a:gd name="T95" fmla="*/ 50 h 341"/>
                  <a:gd name="T96" fmla="*/ 105 w 312"/>
                  <a:gd name="T97" fmla="*/ 292 h 341"/>
                  <a:gd name="T98" fmla="*/ 110 w 312"/>
                  <a:gd name="T99" fmla="*/ 324 h 341"/>
                  <a:gd name="T100" fmla="*/ 57 w 312"/>
                  <a:gd name="T101" fmla="*/ 324 h 341"/>
                  <a:gd name="T102" fmla="*/ 61 w 312"/>
                  <a:gd name="T103" fmla="*/ 297 h 341"/>
                  <a:gd name="T104" fmla="*/ 61 w 312"/>
                  <a:gd name="T105" fmla="*/ 45 h 341"/>
                  <a:gd name="T106" fmla="*/ 247 w 312"/>
                  <a:gd name="T107" fmla="*/ 324 h 341"/>
                  <a:gd name="T108" fmla="*/ 247 w 312"/>
                  <a:gd name="T109" fmla="*/ 323 h 341"/>
                  <a:gd name="T110" fmla="*/ 286 w 312"/>
                  <a:gd name="T111" fmla="*/ 296 h 341"/>
                  <a:gd name="T112" fmla="*/ 282 w 312"/>
                  <a:gd name="T113" fmla="*/ 324 h 341"/>
                  <a:gd name="T114" fmla="*/ 247 w 312"/>
                  <a:gd name="T115" fmla="*/ 32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12" h="341">
                    <a:moveTo>
                      <a:pt x="122" y="174"/>
                    </a:moveTo>
                    <a:cubicBezTo>
                      <a:pt x="135" y="174"/>
                      <a:pt x="158" y="174"/>
                      <a:pt x="176" y="184"/>
                    </a:cubicBezTo>
                    <a:cubicBezTo>
                      <a:pt x="200" y="200"/>
                      <a:pt x="202" y="227"/>
                      <a:pt x="202" y="230"/>
                    </a:cubicBezTo>
                    <a:cubicBezTo>
                      <a:pt x="202" y="237"/>
                      <a:pt x="202" y="243"/>
                      <a:pt x="211" y="243"/>
                    </a:cubicBezTo>
                    <a:cubicBezTo>
                      <a:pt x="219" y="243"/>
                      <a:pt x="219" y="236"/>
                      <a:pt x="219" y="227"/>
                    </a:cubicBezTo>
                    <a:lnTo>
                      <a:pt x="219" y="92"/>
                    </a:lnTo>
                    <a:cubicBezTo>
                      <a:pt x="219" y="84"/>
                      <a:pt x="219" y="76"/>
                      <a:pt x="211" y="76"/>
                    </a:cubicBezTo>
                    <a:cubicBezTo>
                      <a:pt x="202" y="76"/>
                      <a:pt x="202" y="84"/>
                      <a:pt x="202" y="88"/>
                    </a:cubicBezTo>
                    <a:cubicBezTo>
                      <a:pt x="199" y="152"/>
                      <a:pt x="148" y="155"/>
                      <a:pt x="122" y="156"/>
                    </a:cubicBezTo>
                    <a:lnTo>
                      <a:pt x="122" y="51"/>
                    </a:lnTo>
                    <a:cubicBezTo>
                      <a:pt x="122" y="17"/>
                      <a:pt x="132" y="17"/>
                      <a:pt x="144" y="17"/>
                    </a:cubicBezTo>
                    <a:lnTo>
                      <a:pt x="167" y="17"/>
                    </a:lnTo>
                    <a:cubicBezTo>
                      <a:pt x="235" y="17"/>
                      <a:pt x="268" y="52"/>
                      <a:pt x="271" y="86"/>
                    </a:cubicBezTo>
                    <a:cubicBezTo>
                      <a:pt x="272" y="90"/>
                      <a:pt x="272" y="98"/>
                      <a:pt x="280" y="98"/>
                    </a:cubicBezTo>
                    <a:cubicBezTo>
                      <a:pt x="289" y="98"/>
                      <a:pt x="289" y="90"/>
                      <a:pt x="289" y="81"/>
                    </a:cubicBezTo>
                    <a:lnTo>
                      <a:pt x="289" y="16"/>
                    </a:lnTo>
                    <a:cubicBezTo>
                      <a:pt x="289" y="1"/>
                      <a:pt x="288" y="0"/>
                      <a:pt x="272" y="0"/>
                    </a:cubicBezTo>
                    <a:lnTo>
                      <a:pt x="17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7"/>
                      <a:pt x="9" y="17"/>
                      <a:pt x="13" y="17"/>
                    </a:cubicBezTo>
                    <a:cubicBezTo>
                      <a:pt x="42" y="17"/>
                      <a:pt x="44" y="21"/>
                      <a:pt x="44" y="46"/>
                    </a:cubicBezTo>
                    <a:lnTo>
                      <a:pt x="44" y="296"/>
                    </a:lnTo>
                    <a:cubicBezTo>
                      <a:pt x="44" y="319"/>
                      <a:pt x="42" y="324"/>
                      <a:pt x="16" y="324"/>
                    </a:cubicBezTo>
                    <a:cubicBezTo>
                      <a:pt x="8" y="324"/>
                      <a:pt x="0" y="324"/>
                      <a:pt x="0" y="332"/>
                    </a:cubicBezTo>
                    <a:cubicBezTo>
                      <a:pt x="0" y="341"/>
                      <a:pt x="8" y="341"/>
                      <a:pt x="17" y="341"/>
                    </a:cubicBezTo>
                    <a:lnTo>
                      <a:pt x="281" y="341"/>
                    </a:lnTo>
                    <a:cubicBezTo>
                      <a:pt x="291" y="341"/>
                      <a:pt x="296" y="341"/>
                      <a:pt x="297" y="334"/>
                    </a:cubicBezTo>
                    <a:cubicBezTo>
                      <a:pt x="298" y="334"/>
                      <a:pt x="312" y="251"/>
                      <a:pt x="312" y="248"/>
                    </a:cubicBezTo>
                    <a:cubicBezTo>
                      <a:pt x="312" y="243"/>
                      <a:pt x="307" y="239"/>
                      <a:pt x="303" y="239"/>
                    </a:cubicBezTo>
                    <a:cubicBezTo>
                      <a:pt x="296" y="239"/>
                      <a:pt x="294" y="246"/>
                      <a:pt x="294" y="246"/>
                    </a:cubicBezTo>
                    <a:cubicBezTo>
                      <a:pt x="291" y="259"/>
                      <a:pt x="286" y="280"/>
                      <a:pt x="250" y="302"/>
                    </a:cubicBezTo>
                    <a:cubicBezTo>
                      <a:pt x="224" y="317"/>
                      <a:pt x="198" y="324"/>
                      <a:pt x="171" y="324"/>
                    </a:cubicBezTo>
                    <a:lnTo>
                      <a:pt x="144" y="324"/>
                    </a:lnTo>
                    <a:cubicBezTo>
                      <a:pt x="132" y="324"/>
                      <a:pt x="122" y="324"/>
                      <a:pt x="122" y="291"/>
                    </a:cubicBezTo>
                    <a:lnTo>
                      <a:pt x="122" y="174"/>
                    </a:lnTo>
                    <a:close/>
                    <a:moveTo>
                      <a:pt x="271" y="17"/>
                    </a:moveTo>
                    <a:lnTo>
                      <a:pt x="271" y="41"/>
                    </a:lnTo>
                    <a:cubicBezTo>
                      <a:pt x="263" y="32"/>
                      <a:pt x="253" y="24"/>
                      <a:pt x="243" y="17"/>
                    </a:cubicBezTo>
                    <a:lnTo>
                      <a:pt x="271" y="17"/>
                    </a:lnTo>
                    <a:close/>
                    <a:moveTo>
                      <a:pt x="174" y="163"/>
                    </a:moveTo>
                    <a:cubicBezTo>
                      <a:pt x="182" y="160"/>
                      <a:pt x="193" y="152"/>
                      <a:pt x="202" y="142"/>
                    </a:cubicBezTo>
                    <a:lnTo>
                      <a:pt x="202" y="184"/>
                    </a:lnTo>
                    <a:cubicBezTo>
                      <a:pt x="190" y="170"/>
                      <a:pt x="174" y="164"/>
                      <a:pt x="174" y="164"/>
                    </a:cubicBezTo>
                    <a:lnTo>
                      <a:pt x="174" y="163"/>
                    </a:lnTo>
                    <a:close/>
                    <a:moveTo>
                      <a:pt x="61" y="45"/>
                    </a:moveTo>
                    <a:cubicBezTo>
                      <a:pt x="61" y="39"/>
                      <a:pt x="61" y="26"/>
                      <a:pt x="57" y="17"/>
                    </a:cubicBezTo>
                    <a:lnTo>
                      <a:pt x="110" y="17"/>
                    </a:lnTo>
                    <a:cubicBezTo>
                      <a:pt x="105" y="29"/>
                      <a:pt x="105" y="45"/>
                      <a:pt x="105" y="50"/>
                    </a:cubicBezTo>
                    <a:lnTo>
                      <a:pt x="105" y="292"/>
                    </a:lnTo>
                    <a:cubicBezTo>
                      <a:pt x="105" y="309"/>
                      <a:pt x="108" y="319"/>
                      <a:pt x="110" y="324"/>
                    </a:cubicBezTo>
                    <a:lnTo>
                      <a:pt x="57" y="324"/>
                    </a:lnTo>
                    <a:cubicBezTo>
                      <a:pt x="61" y="315"/>
                      <a:pt x="61" y="303"/>
                      <a:pt x="61" y="297"/>
                    </a:cubicBezTo>
                    <a:lnTo>
                      <a:pt x="61" y="45"/>
                    </a:lnTo>
                    <a:close/>
                    <a:moveTo>
                      <a:pt x="247" y="324"/>
                    </a:moveTo>
                    <a:lnTo>
                      <a:pt x="247" y="323"/>
                    </a:lnTo>
                    <a:cubicBezTo>
                      <a:pt x="263" y="315"/>
                      <a:pt x="276" y="305"/>
                      <a:pt x="286" y="296"/>
                    </a:cubicBezTo>
                    <a:cubicBezTo>
                      <a:pt x="286" y="298"/>
                      <a:pt x="282" y="320"/>
                      <a:pt x="282" y="324"/>
                    </a:cubicBezTo>
                    <a:lnTo>
                      <a:pt x="247" y="32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0" name="Freeform 456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1338263" y="3636963"/>
                <a:ext cx="42863" cy="195263"/>
              </a:xfrm>
              <a:custGeom>
                <a:avLst/>
                <a:gdLst>
                  <a:gd name="T0" fmla="*/ 115 w 115"/>
                  <a:gd name="T1" fmla="*/ 494 h 499"/>
                  <a:gd name="T2" fmla="*/ 107 w 115"/>
                  <a:gd name="T3" fmla="*/ 483 h 499"/>
                  <a:gd name="T4" fmla="*/ 28 w 115"/>
                  <a:gd name="T5" fmla="*/ 250 h 499"/>
                  <a:gd name="T6" fmla="*/ 109 w 115"/>
                  <a:gd name="T7" fmla="*/ 14 h 499"/>
                  <a:gd name="T8" fmla="*/ 115 w 115"/>
                  <a:gd name="T9" fmla="*/ 5 h 499"/>
                  <a:gd name="T10" fmla="*/ 110 w 115"/>
                  <a:gd name="T11" fmla="*/ 0 h 499"/>
                  <a:gd name="T12" fmla="*/ 31 w 115"/>
                  <a:gd name="T13" fmla="*/ 98 h 499"/>
                  <a:gd name="T14" fmla="*/ 0 w 115"/>
                  <a:gd name="T15" fmla="*/ 250 h 499"/>
                  <a:gd name="T16" fmla="*/ 32 w 115"/>
                  <a:gd name="T17" fmla="*/ 405 h 499"/>
                  <a:gd name="T18" fmla="*/ 110 w 115"/>
                  <a:gd name="T19" fmla="*/ 499 h 499"/>
                  <a:gd name="T20" fmla="*/ 115 w 115"/>
                  <a:gd name="T21" fmla="*/ 49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499">
                    <a:moveTo>
                      <a:pt x="115" y="494"/>
                    </a:moveTo>
                    <a:cubicBezTo>
                      <a:pt x="115" y="493"/>
                      <a:pt x="115" y="492"/>
                      <a:pt x="107" y="483"/>
                    </a:cubicBezTo>
                    <a:cubicBezTo>
                      <a:pt x="44" y="420"/>
                      <a:pt x="28" y="326"/>
                      <a:pt x="28" y="250"/>
                    </a:cubicBezTo>
                    <a:cubicBezTo>
                      <a:pt x="28" y="163"/>
                      <a:pt x="47" y="76"/>
                      <a:pt x="109" y="14"/>
                    </a:cubicBezTo>
                    <a:cubicBezTo>
                      <a:pt x="115" y="8"/>
                      <a:pt x="115" y="7"/>
                      <a:pt x="115" y="5"/>
                    </a:cubicBezTo>
                    <a:cubicBezTo>
                      <a:pt x="115" y="2"/>
                      <a:pt x="113" y="0"/>
                      <a:pt x="110" y="0"/>
                    </a:cubicBezTo>
                    <a:cubicBezTo>
                      <a:pt x="105" y="0"/>
                      <a:pt x="60" y="34"/>
                      <a:pt x="31" y="98"/>
                    </a:cubicBezTo>
                    <a:cubicBezTo>
                      <a:pt x="5" y="153"/>
                      <a:pt x="0" y="208"/>
                      <a:pt x="0" y="250"/>
                    </a:cubicBezTo>
                    <a:cubicBezTo>
                      <a:pt x="0" y="289"/>
                      <a:pt x="5" y="349"/>
                      <a:pt x="32" y="405"/>
                    </a:cubicBezTo>
                    <a:cubicBezTo>
                      <a:pt x="62" y="467"/>
                      <a:pt x="105" y="499"/>
                      <a:pt x="110" y="499"/>
                    </a:cubicBezTo>
                    <a:cubicBezTo>
                      <a:pt x="113" y="499"/>
                      <a:pt x="115" y="498"/>
                      <a:pt x="115" y="49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1" name="Freeform 45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397001" y="3649663"/>
                <a:ext cx="152400" cy="133350"/>
              </a:xfrm>
              <a:custGeom>
                <a:avLst/>
                <a:gdLst>
                  <a:gd name="T0" fmla="*/ 229 w 411"/>
                  <a:gd name="T1" fmla="*/ 135 h 340"/>
                  <a:gd name="T2" fmla="*/ 187 w 411"/>
                  <a:gd name="T3" fmla="*/ 36 h 340"/>
                  <a:gd name="T4" fmla="*/ 184 w 411"/>
                  <a:gd name="T5" fmla="*/ 30 h 340"/>
                  <a:gd name="T6" fmla="*/ 214 w 411"/>
                  <a:gd name="T7" fmla="*/ 15 h 340"/>
                  <a:gd name="T8" fmla="*/ 224 w 411"/>
                  <a:gd name="T9" fmla="*/ 6 h 340"/>
                  <a:gd name="T10" fmla="*/ 216 w 411"/>
                  <a:gd name="T11" fmla="*/ 0 h 340"/>
                  <a:gd name="T12" fmla="*/ 153 w 411"/>
                  <a:gd name="T13" fmla="*/ 1 h 340"/>
                  <a:gd name="T14" fmla="*/ 98 w 411"/>
                  <a:gd name="T15" fmla="*/ 0 h 340"/>
                  <a:gd name="T16" fmla="*/ 89 w 411"/>
                  <a:gd name="T17" fmla="*/ 10 h 340"/>
                  <a:gd name="T18" fmla="*/ 100 w 411"/>
                  <a:gd name="T19" fmla="*/ 15 h 340"/>
                  <a:gd name="T20" fmla="*/ 137 w 411"/>
                  <a:gd name="T21" fmla="*/ 31 h 340"/>
                  <a:gd name="T22" fmla="*/ 196 w 411"/>
                  <a:gd name="T23" fmla="*/ 170 h 340"/>
                  <a:gd name="T24" fmla="*/ 91 w 411"/>
                  <a:gd name="T25" fmla="*/ 284 h 340"/>
                  <a:gd name="T26" fmla="*/ 85 w 411"/>
                  <a:gd name="T27" fmla="*/ 289 h 340"/>
                  <a:gd name="T28" fmla="*/ 11 w 411"/>
                  <a:gd name="T29" fmla="*/ 325 h 340"/>
                  <a:gd name="T30" fmla="*/ 0 w 411"/>
                  <a:gd name="T31" fmla="*/ 335 h 340"/>
                  <a:gd name="T32" fmla="*/ 7 w 411"/>
                  <a:gd name="T33" fmla="*/ 340 h 340"/>
                  <a:gd name="T34" fmla="*/ 54 w 411"/>
                  <a:gd name="T35" fmla="*/ 339 h 340"/>
                  <a:gd name="T36" fmla="*/ 110 w 411"/>
                  <a:gd name="T37" fmla="*/ 340 h 340"/>
                  <a:gd name="T38" fmla="*/ 118 w 411"/>
                  <a:gd name="T39" fmla="*/ 330 h 340"/>
                  <a:gd name="T40" fmla="*/ 112 w 411"/>
                  <a:gd name="T41" fmla="*/ 325 h 340"/>
                  <a:gd name="T42" fmla="*/ 93 w 411"/>
                  <a:gd name="T43" fmla="*/ 309 h 340"/>
                  <a:gd name="T44" fmla="*/ 106 w 411"/>
                  <a:gd name="T45" fmla="*/ 287 h 340"/>
                  <a:gd name="T46" fmla="*/ 157 w 411"/>
                  <a:gd name="T47" fmla="*/ 233 h 340"/>
                  <a:gd name="T48" fmla="*/ 202 w 411"/>
                  <a:gd name="T49" fmla="*/ 184 h 340"/>
                  <a:gd name="T50" fmla="*/ 252 w 411"/>
                  <a:gd name="T51" fmla="*/ 303 h 340"/>
                  <a:gd name="T52" fmla="*/ 255 w 411"/>
                  <a:gd name="T53" fmla="*/ 310 h 340"/>
                  <a:gd name="T54" fmla="*/ 226 w 411"/>
                  <a:gd name="T55" fmla="*/ 325 h 340"/>
                  <a:gd name="T56" fmla="*/ 216 w 411"/>
                  <a:gd name="T57" fmla="*/ 334 h 340"/>
                  <a:gd name="T58" fmla="*/ 223 w 411"/>
                  <a:gd name="T59" fmla="*/ 340 h 340"/>
                  <a:gd name="T60" fmla="*/ 286 w 411"/>
                  <a:gd name="T61" fmla="*/ 339 h 340"/>
                  <a:gd name="T62" fmla="*/ 341 w 411"/>
                  <a:gd name="T63" fmla="*/ 340 h 340"/>
                  <a:gd name="T64" fmla="*/ 351 w 411"/>
                  <a:gd name="T65" fmla="*/ 331 h 340"/>
                  <a:gd name="T66" fmla="*/ 342 w 411"/>
                  <a:gd name="T67" fmla="*/ 325 h 340"/>
                  <a:gd name="T68" fmla="*/ 299 w 411"/>
                  <a:gd name="T69" fmla="*/ 303 h 340"/>
                  <a:gd name="T70" fmla="*/ 235 w 411"/>
                  <a:gd name="T71" fmla="*/ 149 h 340"/>
                  <a:gd name="T72" fmla="*/ 337 w 411"/>
                  <a:gd name="T73" fmla="*/ 41 h 340"/>
                  <a:gd name="T74" fmla="*/ 400 w 411"/>
                  <a:gd name="T75" fmla="*/ 15 h 340"/>
                  <a:gd name="T76" fmla="*/ 411 w 411"/>
                  <a:gd name="T77" fmla="*/ 5 h 340"/>
                  <a:gd name="T78" fmla="*/ 405 w 411"/>
                  <a:gd name="T79" fmla="*/ 0 h 340"/>
                  <a:gd name="T80" fmla="*/ 358 w 411"/>
                  <a:gd name="T81" fmla="*/ 1 h 340"/>
                  <a:gd name="T82" fmla="*/ 302 w 411"/>
                  <a:gd name="T83" fmla="*/ 0 h 340"/>
                  <a:gd name="T84" fmla="*/ 293 w 411"/>
                  <a:gd name="T85" fmla="*/ 10 h 340"/>
                  <a:gd name="T86" fmla="*/ 299 w 411"/>
                  <a:gd name="T87" fmla="*/ 15 h 340"/>
                  <a:gd name="T88" fmla="*/ 319 w 411"/>
                  <a:gd name="T89" fmla="*/ 31 h 340"/>
                  <a:gd name="T90" fmla="*/ 309 w 411"/>
                  <a:gd name="T91" fmla="*/ 49 h 340"/>
                  <a:gd name="T92" fmla="*/ 229 w 411"/>
                  <a:gd name="T93" fmla="*/ 135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0">
                    <a:moveTo>
                      <a:pt x="229" y="135"/>
                    </a:moveTo>
                    <a:lnTo>
                      <a:pt x="187" y="36"/>
                    </a:lnTo>
                    <a:cubicBezTo>
                      <a:pt x="185" y="32"/>
                      <a:pt x="184" y="30"/>
                      <a:pt x="184" y="30"/>
                    </a:cubicBezTo>
                    <a:cubicBezTo>
                      <a:pt x="184" y="27"/>
                      <a:pt x="193" y="17"/>
                      <a:pt x="214" y="15"/>
                    </a:cubicBezTo>
                    <a:cubicBezTo>
                      <a:pt x="219" y="15"/>
                      <a:pt x="224" y="14"/>
                      <a:pt x="224" y="6"/>
                    </a:cubicBezTo>
                    <a:cubicBezTo>
                      <a:pt x="224" y="0"/>
                      <a:pt x="218" y="0"/>
                      <a:pt x="216" y="0"/>
                    </a:cubicBezTo>
                    <a:cubicBezTo>
                      <a:pt x="196" y="0"/>
                      <a:pt x="174" y="1"/>
                      <a:pt x="153" y="1"/>
                    </a:cubicBezTo>
                    <a:cubicBezTo>
                      <a:pt x="141" y="1"/>
                      <a:pt x="110" y="0"/>
                      <a:pt x="98" y="0"/>
                    </a:cubicBezTo>
                    <a:cubicBezTo>
                      <a:pt x="95" y="0"/>
                      <a:pt x="89" y="0"/>
                      <a:pt x="89" y="10"/>
                    </a:cubicBezTo>
                    <a:cubicBezTo>
                      <a:pt x="89" y="15"/>
                      <a:pt x="94" y="15"/>
                      <a:pt x="100" y="15"/>
                    </a:cubicBezTo>
                    <a:cubicBezTo>
                      <a:pt x="130" y="15"/>
                      <a:pt x="133" y="20"/>
                      <a:pt x="137" y="31"/>
                    </a:cubicBezTo>
                    <a:lnTo>
                      <a:pt x="196" y="170"/>
                    </a:lnTo>
                    <a:lnTo>
                      <a:pt x="91" y="284"/>
                    </a:lnTo>
                    <a:lnTo>
                      <a:pt x="85" y="289"/>
                    </a:lnTo>
                    <a:cubicBezTo>
                      <a:pt x="60" y="315"/>
                      <a:pt x="37" y="323"/>
                      <a:pt x="11" y="325"/>
                    </a:cubicBezTo>
                    <a:cubicBezTo>
                      <a:pt x="5" y="325"/>
                      <a:pt x="0" y="325"/>
                      <a:pt x="0" y="335"/>
                    </a:cubicBezTo>
                    <a:cubicBezTo>
                      <a:pt x="0" y="335"/>
                      <a:pt x="0" y="340"/>
                      <a:pt x="7" y="340"/>
                    </a:cubicBezTo>
                    <a:cubicBezTo>
                      <a:pt x="22" y="340"/>
                      <a:pt x="38" y="339"/>
                      <a:pt x="54" y="339"/>
                    </a:cubicBezTo>
                    <a:cubicBezTo>
                      <a:pt x="72" y="339"/>
                      <a:pt x="92" y="340"/>
                      <a:pt x="110" y="340"/>
                    </a:cubicBezTo>
                    <a:cubicBezTo>
                      <a:pt x="112" y="340"/>
                      <a:pt x="118" y="340"/>
                      <a:pt x="118" y="330"/>
                    </a:cubicBezTo>
                    <a:cubicBezTo>
                      <a:pt x="118" y="325"/>
                      <a:pt x="114" y="325"/>
                      <a:pt x="112" y="325"/>
                    </a:cubicBezTo>
                    <a:cubicBezTo>
                      <a:pt x="108" y="324"/>
                      <a:pt x="93" y="323"/>
                      <a:pt x="93" y="309"/>
                    </a:cubicBezTo>
                    <a:cubicBezTo>
                      <a:pt x="93" y="302"/>
                      <a:pt x="100" y="294"/>
                      <a:pt x="106" y="287"/>
                    </a:cubicBezTo>
                    <a:lnTo>
                      <a:pt x="157" y="233"/>
                    </a:lnTo>
                    <a:lnTo>
                      <a:pt x="202" y="184"/>
                    </a:lnTo>
                    <a:lnTo>
                      <a:pt x="252" y="303"/>
                    </a:lnTo>
                    <a:cubicBezTo>
                      <a:pt x="254" y="309"/>
                      <a:pt x="255" y="309"/>
                      <a:pt x="255" y="310"/>
                    </a:cubicBezTo>
                    <a:cubicBezTo>
                      <a:pt x="255" y="314"/>
                      <a:pt x="245" y="323"/>
                      <a:pt x="226" y="325"/>
                    </a:cubicBezTo>
                    <a:cubicBezTo>
                      <a:pt x="220" y="325"/>
                      <a:pt x="216" y="326"/>
                      <a:pt x="216" y="334"/>
                    </a:cubicBezTo>
                    <a:cubicBezTo>
                      <a:pt x="216" y="340"/>
                      <a:pt x="221" y="340"/>
                      <a:pt x="223" y="340"/>
                    </a:cubicBezTo>
                    <a:cubicBezTo>
                      <a:pt x="237" y="340"/>
                      <a:pt x="272" y="339"/>
                      <a:pt x="286" y="339"/>
                    </a:cubicBezTo>
                    <a:cubicBezTo>
                      <a:pt x="299" y="339"/>
                      <a:pt x="329" y="340"/>
                      <a:pt x="341" y="340"/>
                    </a:cubicBezTo>
                    <a:cubicBezTo>
                      <a:pt x="345" y="340"/>
                      <a:pt x="351" y="340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8" y="324"/>
                      <a:pt x="307" y="323"/>
                      <a:pt x="299" y="303"/>
                    </a:cubicBezTo>
                    <a:cubicBezTo>
                      <a:pt x="280" y="257"/>
                      <a:pt x="246" y="179"/>
                      <a:pt x="235" y="149"/>
                    </a:cubicBezTo>
                    <a:cubicBezTo>
                      <a:pt x="269" y="114"/>
                      <a:pt x="321" y="55"/>
                      <a:pt x="337" y="41"/>
                    </a:cubicBezTo>
                    <a:cubicBezTo>
                      <a:pt x="351" y="29"/>
                      <a:pt x="370" y="17"/>
                      <a:pt x="400" y="15"/>
                    </a:cubicBezTo>
                    <a:cubicBezTo>
                      <a:pt x="407" y="15"/>
                      <a:pt x="411" y="15"/>
                      <a:pt x="411" y="5"/>
                    </a:cubicBezTo>
                    <a:cubicBezTo>
                      <a:pt x="411" y="5"/>
                      <a:pt x="411" y="0"/>
                      <a:pt x="405" y="0"/>
                    </a:cubicBezTo>
                    <a:cubicBezTo>
                      <a:pt x="390" y="0"/>
                      <a:pt x="373" y="1"/>
                      <a:pt x="358" y="1"/>
                    </a:cubicBezTo>
                    <a:cubicBezTo>
                      <a:pt x="339" y="1"/>
                      <a:pt x="320" y="0"/>
                      <a:pt x="302" y="0"/>
                    </a:cubicBezTo>
                    <a:cubicBezTo>
                      <a:pt x="299" y="0"/>
                      <a:pt x="293" y="0"/>
                      <a:pt x="293" y="10"/>
                    </a:cubicBezTo>
                    <a:cubicBezTo>
                      <a:pt x="293" y="13"/>
                      <a:pt x="295" y="15"/>
                      <a:pt x="299" y="15"/>
                    </a:cubicBezTo>
                    <a:cubicBezTo>
                      <a:pt x="303" y="16"/>
                      <a:pt x="319" y="17"/>
                      <a:pt x="319" y="31"/>
                    </a:cubicBezTo>
                    <a:cubicBezTo>
                      <a:pt x="319" y="38"/>
                      <a:pt x="313" y="44"/>
                      <a:pt x="309" y="49"/>
                    </a:cubicBezTo>
                    <a:lnTo>
                      <a:pt x="229" y="1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2" name="Freeform 458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552576" y="3722688"/>
                <a:ext cx="39688" cy="90488"/>
              </a:xfrm>
              <a:custGeom>
                <a:avLst/>
                <a:gdLst>
                  <a:gd name="T0" fmla="*/ 96 w 106"/>
                  <a:gd name="T1" fmla="*/ 13 h 235"/>
                  <a:gd name="T2" fmla="*/ 82 w 106"/>
                  <a:gd name="T3" fmla="*/ 0 h 235"/>
                  <a:gd name="T4" fmla="*/ 63 w 106"/>
                  <a:gd name="T5" fmla="*/ 19 h 235"/>
                  <a:gd name="T6" fmla="*/ 77 w 106"/>
                  <a:gd name="T7" fmla="*/ 32 h 235"/>
                  <a:gd name="T8" fmla="*/ 96 w 106"/>
                  <a:gd name="T9" fmla="*/ 13 h 235"/>
                  <a:gd name="T10" fmla="*/ 25 w 106"/>
                  <a:gd name="T11" fmla="*/ 190 h 235"/>
                  <a:gd name="T12" fmla="*/ 22 w 106"/>
                  <a:gd name="T13" fmla="*/ 205 h 235"/>
                  <a:gd name="T14" fmla="*/ 55 w 106"/>
                  <a:gd name="T15" fmla="*/ 235 h 235"/>
                  <a:gd name="T16" fmla="*/ 106 w 106"/>
                  <a:gd name="T17" fmla="*/ 181 h 235"/>
                  <a:gd name="T18" fmla="*/ 100 w 106"/>
                  <a:gd name="T19" fmla="*/ 177 h 235"/>
                  <a:gd name="T20" fmla="*/ 93 w 106"/>
                  <a:gd name="T21" fmla="*/ 183 h 235"/>
                  <a:gd name="T22" fmla="*/ 56 w 106"/>
                  <a:gd name="T23" fmla="*/ 225 h 235"/>
                  <a:gd name="T24" fmla="*/ 48 w 106"/>
                  <a:gd name="T25" fmla="*/ 213 h 235"/>
                  <a:gd name="T26" fmla="*/ 53 w 106"/>
                  <a:gd name="T27" fmla="*/ 190 h 235"/>
                  <a:gd name="T28" fmla="*/ 64 w 106"/>
                  <a:gd name="T29" fmla="*/ 163 h 235"/>
                  <a:gd name="T30" fmla="*/ 81 w 106"/>
                  <a:gd name="T31" fmla="*/ 118 h 235"/>
                  <a:gd name="T32" fmla="*/ 84 w 106"/>
                  <a:gd name="T33" fmla="*/ 107 h 235"/>
                  <a:gd name="T34" fmla="*/ 50 w 106"/>
                  <a:gd name="T35" fmla="*/ 77 h 235"/>
                  <a:gd name="T36" fmla="*/ 0 w 106"/>
                  <a:gd name="T37" fmla="*/ 131 h 235"/>
                  <a:gd name="T38" fmla="*/ 6 w 106"/>
                  <a:gd name="T39" fmla="*/ 135 h 235"/>
                  <a:gd name="T40" fmla="*/ 12 w 106"/>
                  <a:gd name="T41" fmla="*/ 130 h 235"/>
                  <a:gd name="T42" fmla="*/ 49 w 106"/>
                  <a:gd name="T43" fmla="*/ 87 h 235"/>
                  <a:gd name="T44" fmla="*/ 58 w 106"/>
                  <a:gd name="T45" fmla="*/ 99 h 235"/>
                  <a:gd name="T46" fmla="*/ 47 w 106"/>
                  <a:gd name="T47" fmla="*/ 134 h 235"/>
                  <a:gd name="T48" fmla="*/ 25 w 106"/>
                  <a:gd name="T49" fmla="*/ 19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235">
                    <a:moveTo>
                      <a:pt x="96" y="13"/>
                    </a:moveTo>
                    <a:cubicBezTo>
                      <a:pt x="96" y="8"/>
                      <a:pt x="92" y="0"/>
                      <a:pt x="82" y="0"/>
                    </a:cubicBezTo>
                    <a:cubicBezTo>
                      <a:pt x="73" y="0"/>
                      <a:pt x="63" y="9"/>
                      <a:pt x="63" y="19"/>
                    </a:cubicBezTo>
                    <a:cubicBezTo>
                      <a:pt x="63" y="25"/>
                      <a:pt x="67" y="32"/>
                      <a:pt x="77" y="32"/>
                    </a:cubicBezTo>
                    <a:cubicBezTo>
                      <a:pt x="87" y="32"/>
                      <a:pt x="96" y="23"/>
                      <a:pt x="96" y="13"/>
                    </a:cubicBezTo>
                    <a:close/>
                    <a:moveTo>
                      <a:pt x="25" y="190"/>
                    </a:moveTo>
                    <a:cubicBezTo>
                      <a:pt x="24" y="195"/>
                      <a:pt x="22" y="199"/>
                      <a:pt x="22" y="205"/>
                    </a:cubicBezTo>
                    <a:cubicBezTo>
                      <a:pt x="22" y="221"/>
                      <a:pt x="36" y="235"/>
                      <a:pt x="55" y="235"/>
                    </a:cubicBezTo>
                    <a:cubicBezTo>
                      <a:pt x="90" y="235"/>
                      <a:pt x="106" y="187"/>
                      <a:pt x="106" y="181"/>
                    </a:cubicBezTo>
                    <a:cubicBezTo>
                      <a:pt x="106" y="177"/>
                      <a:pt x="101" y="177"/>
                      <a:pt x="100" y="177"/>
                    </a:cubicBezTo>
                    <a:cubicBezTo>
                      <a:pt x="95" y="177"/>
                      <a:pt x="95" y="179"/>
                      <a:pt x="93" y="183"/>
                    </a:cubicBezTo>
                    <a:cubicBezTo>
                      <a:pt x="85" y="211"/>
                      <a:pt x="70" y="225"/>
                      <a:pt x="56" y="225"/>
                    </a:cubicBezTo>
                    <a:cubicBezTo>
                      <a:pt x="49" y="225"/>
                      <a:pt x="48" y="220"/>
                      <a:pt x="48" y="213"/>
                    </a:cubicBezTo>
                    <a:cubicBezTo>
                      <a:pt x="48" y="205"/>
                      <a:pt x="50" y="198"/>
                      <a:pt x="53" y="190"/>
                    </a:cubicBezTo>
                    <a:cubicBezTo>
                      <a:pt x="57" y="181"/>
                      <a:pt x="61" y="172"/>
                      <a:pt x="64" y="163"/>
                    </a:cubicBezTo>
                    <a:cubicBezTo>
                      <a:pt x="67" y="154"/>
                      <a:pt x="80" y="122"/>
                      <a:pt x="81" y="118"/>
                    </a:cubicBezTo>
                    <a:cubicBezTo>
                      <a:pt x="82" y="115"/>
                      <a:pt x="84" y="111"/>
                      <a:pt x="84" y="107"/>
                    </a:cubicBezTo>
                    <a:cubicBezTo>
                      <a:pt x="84" y="91"/>
                      <a:pt x="70" y="77"/>
                      <a:pt x="50" y="77"/>
                    </a:cubicBezTo>
                    <a:cubicBezTo>
                      <a:pt x="16" y="77"/>
                      <a:pt x="0" y="125"/>
                      <a:pt x="0" y="131"/>
                    </a:cubicBezTo>
                    <a:cubicBezTo>
                      <a:pt x="0" y="135"/>
                      <a:pt x="5" y="135"/>
                      <a:pt x="6" y="135"/>
                    </a:cubicBezTo>
                    <a:cubicBezTo>
                      <a:pt x="11" y="135"/>
                      <a:pt x="11" y="134"/>
                      <a:pt x="12" y="130"/>
                    </a:cubicBezTo>
                    <a:cubicBezTo>
                      <a:pt x="21" y="100"/>
                      <a:pt x="36" y="87"/>
                      <a:pt x="49" y="87"/>
                    </a:cubicBezTo>
                    <a:cubicBezTo>
                      <a:pt x="55" y="87"/>
                      <a:pt x="58" y="90"/>
                      <a:pt x="58" y="99"/>
                    </a:cubicBezTo>
                    <a:cubicBezTo>
                      <a:pt x="58" y="107"/>
                      <a:pt x="56" y="113"/>
                      <a:pt x="47" y="134"/>
                    </a:cubicBezTo>
                    <a:lnTo>
                      <a:pt x="25" y="1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3" name="Freeform 459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1619251" y="3636963"/>
                <a:ext cx="42863" cy="195263"/>
              </a:xfrm>
              <a:custGeom>
                <a:avLst/>
                <a:gdLst>
                  <a:gd name="T0" fmla="*/ 116 w 116"/>
                  <a:gd name="T1" fmla="*/ 250 h 499"/>
                  <a:gd name="T2" fmla="*/ 83 w 116"/>
                  <a:gd name="T3" fmla="*/ 94 h 499"/>
                  <a:gd name="T4" fmla="*/ 5 w 116"/>
                  <a:gd name="T5" fmla="*/ 0 h 499"/>
                  <a:gd name="T6" fmla="*/ 0 w 116"/>
                  <a:gd name="T7" fmla="*/ 5 h 499"/>
                  <a:gd name="T8" fmla="*/ 9 w 116"/>
                  <a:gd name="T9" fmla="*/ 17 h 499"/>
                  <a:gd name="T10" fmla="*/ 87 w 116"/>
                  <a:gd name="T11" fmla="*/ 250 h 499"/>
                  <a:gd name="T12" fmla="*/ 6 w 116"/>
                  <a:gd name="T13" fmla="*/ 486 h 499"/>
                  <a:gd name="T14" fmla="*/ 0 w 116"/>
                  <a:gd name="T15" fmla="*/ 494 h 499"/>
                  <a:gd name="T16" fmla="*/ 5 w 116"/>
                  <a:gd name="T17" fmla="*/ 499 h 499"/>
                  <a:gd name="T18" fmla="*/ 84 w 116"/>
                  <a:gd name="T19" fmla="*/ 402 h 499"/>
                  <a:gd name="T20" fmla="*/ 116 w 116"/>
                  <a:gd name="T21" fmla="*/ 25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250"/>
                    </a:moveTo>
                    <a:cubicBezTo>
                      <a:pt x="116" y="211"/>
                      <a:pt x="110" y="151"/>
                      <a:pt x="83" y="94"/>
                    </a:cubicBezTo>
                    <a:cubicBezTo>
                      <a:pt x="53" y="33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0" y="8"/>
                      <a:pt x="9" y="17"/>
                    </a:cubicBezTo>
                    <a:cubicBezTo>
                      <a:pt x="58" y="66"/>
                      <a:pt x="87" y="146"/>
                      <a:pt x="87" y="250"/>
                    </a:cubicBezTo>
                    <a:cubicBezTo>
                      <a:pt x="87" y="335"/>
                      <a:pt x="68" y="423"/>
                      <a:pt x="6" y="486"/>
                    </a:cubicBezTo>
                    <a:cubicBezTo>
                      <a:pt x="0" y="492"/>
                      <a:pt x="0" y="493"/>
                      <a:pt x="0" y="494"/>
                    </a:cubicBezTo>
                    <a:cubicBezTo>
                      <a:pt x="0" y="497"/>
                      <a:pt x="2" y="499"/>
                      <a:pt x="5" y="499"/>
                    </a:cubicBezTo>
                    <a:cubicBezTo>
                      <a:pt x="10" y="499"/>
                      <a:pt x="55" y="465"/>
                      <a:pt x="84" y="402"/>
                    </a:cubicBezTo>
                    <a:cubicBezTo>
                      <a:pt x="110" y="347"/>
                      <a:pt x="116" y="292"/>
                      <a:pt x="116" y="25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4" name="Freeform 460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743076" y="3711575"/>
                <a:ext cx="123825" cy="46038"/>
              </a:xfrm>
              <a:custGeom>
                <a:avLst/>
                <a:gdLst>
                  <a:gd name="T0" fmla="*/ 314 w 331"/>
                  <a:gd name="T1" fmla="*/ 20 h 117"/>
                  <a:gd name="T2" fmla="*/ 331 w 331"/>
                  <a:gd name="T3" fmla="*/ 10 h 117"/>
                  <a:gd name="T4" fmla="*/ 315 w 331"/>
                  <a:gd name="T5" fmla="*/ 0 h 117"/>
                  <a:gd name="T6" fmla="*/ 16 w 331"/>
                  <a:gd name="T7" fmla="*/ 0 h 117"/>
                  <a:gd name="T8" fmla="*/ 0 w 331"/>
                  <a:gd name="T9" fmla="*/ 10 h 117"/>
                  <a:gd name="T10" fmla="*/ 17 w 331"/>
                  <a:gd name="T11" fmla="*/ 20 h 117"/>
                  <a:gd name="T12" fmla="*/ 314 w 331"/>
                  <a:gd name="T13" fmla="*/ 20 h 117"/>
                  <a:gd name="T14" fmla="*/ 315 w 331"/>
                  <a:gd name="T15" fmla="*/ 117 h 117"/>
                  <a:gd name="T16" fmla="*/ 331 w 331"/>
                  <a:gd name="T17" fmla="*/ 107 h 117"/>
                  <a:gd name="T18" fmla="*/ 314 w 331"/>
                  <a:gd name="T19" fmla="*/ 97 h 117"/>
                  <a:gd name="T20" fmla="*/ 17 w 331"/>
                  <a:gd name="T21" fmla="*/ 97 h 117"/>
                  <a:gd name="T22" fmla="*/ 0 w 331"/>
                  <a:gd name="T23" fmla="*/ 107 h 117"/>
                  <a:gd name="T24" fmla="*/ 16 w 331"/>
                  <a:gd name="T25" fmla="*/ 117 h 117"/>
                  <a:gd name="T26" fmla="*/ 315 w 331"/>
                  <a:gd name="T2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1" h="117">
                    <a:moveTo>
                      <a:pt x="314" y="20"/>
                    </a:moveTo>
                    <a:cubicBezTo>
                      <a:pt x="322" y="20"/>
                      <a:pt x="331" y="20"/>
                      <a:pt x="331" y="10"/>
                    </a:cubicBezTo>
                    <a:cubicBezTo>
                      <a:pt x="331" y="0"/>
                      <a:pt x="322" y="0"/>
                      <a:pt x="315" y="0"/>
                    </a:cubicBezTo>
                    <a:lnTo>
                      <a:pt x="16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314" y="20"/>
                    </a:lnTo>
                    <a:close/>
                    <a:moveTo>
                      <a:pt x="315" y="117"/>
                    </a:moveTo>
                    <a:cubicBezTo>
                      <a:pt x="322" y="117"/>
                      <a:pt x="331" y="117"/>
                      <a:pt x="331" y="107"/>
                    </a:cubicBezTo>
                    <a:cubicBezTo>
                      <a:pt x="331" y="97"/>
                      <a:pt x="322" y="97"/>
                      <a:pt x="314" y="97"/>
                    </a:cubicBezTo>
                    <a:lnTo>
                      <a:pt x="17" y="97"/>
                    </a:lnTo>
                    <a:cubicBezTo>
                      <a:pt x="9" y="97"/>
                      <a:pt x="0" y="97"/>
                      <a:pt x="0" y="107"/>
                    </a:cubicBezTo>
                    <a:cubicBezTo>
                      <a:pt x="0" y="117"/>
                      <a:pt x="9" y="117"/>
                      <a:pt x="16" y="117"/>
                    </a:cubicBezTo>
                    <a:lnTo>
                      <a:pt x="315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5" name="Freeform 461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931988" y="3649663"/>
                <a:ext cx="115888" cy="133350"/>
              </a:xfrm>
              <a:custGeom>
                <a:avLst/>
                <a:gdLst>
                  <a:gd name="T0" fmla="*/ 123 w 312"/>
                  <a:gd name="T1" fmla="*/ 174 h 341"/>
                  <a:gd name="T2" fmla="*/ 176 w 312"/>
                  <a:gd name="T3" fmla="*/ 184 h 341"/>
                  <a:gd name="T4" fmla="*/ 202 w 312"/>
                  <a:gd name="T5" fmla="*/ 230 h 341"/>
                  <a:gd name="T6" fmla="*/ 211 w 312"/>
                  <a:gd name="T7" fmla="*/ 243 h 341"/>
                  <a:gd name="T8" fmla="*/ 220 w 312"/>
                  <a:gd name="T9" fmla="*/ 227 h 341"/>
                  <a:gd name="T10" fmla="*/ 220 w 312"/>
                  <a:gd name="T11" fmla="*/ 92 h 341"/>
                  <a:gd name="T12" fmla="*/ 211 w 312"/>
                  <a:gd name="T13" fmla="*/ 76 h 341"/>
                  <a:gd name="T14" fmla="*/ 202 w 312"/>
                  <a:gd name="T15" fmla="*/ 88 h 341"/>
                  <a:gd name="T16" fmla="*/ 123 w 312"/>
                  <a:gd name="T17" fmla="*/ 156 h 341"/>
                  <a:gd name="T18" fmla="*/ 123 w 312"/>
                  <a:gd name="T19" fmla="*/ 51 h 341"/>
                  <a:gd name="T20" fmla="*/ 144 w 312"/>
                  <a:gd name="T21" fmla="*/ 17 h 341"/>
                  <a:gd name="T22" fmla="*/ 168 w 312"/>
                  <a:gd name="T23" fmla="*/ 17 h 341"/>
                  <a:gd name="T24" fmla="*/ 272 w 312"/>
                  <a:gd name="T25" fmla="*/ 86 h 341"/>
                  <a:gd name="T26" fmla="*/ 281 w 312"/>
                  <a:gd name="T27" fmla="*/ 98 h 341"/>
                  <a:gd name="T28" fmla="*/ 289 w 312"/>
                  <a:gd name="T29" fmla="*/ 81 h 341"/>
                  <a:gd name="T30" fmla="*/ 289 w 312"/>
                  <a:gd name="T31" fmla="*/ 16 h 341"/>
                  <a:gd name="T32" fmla="*/ 273 w 312"/>
                  <a:gd name="T33" fmla="*/ 0 h 341"/>
                  <a:gd name="T34" fmla="*/ 17 w 312"/>
                  <a:gd name="T35" fmla="*/ 0 h 341"/>
                  <a:gd name="T36" fmla="*/ 0 w 312"/>
                  <a:gd name="T37" fmla="*/ 9 h 341"/>
                  <a:gd name="T38" fmla="*/ 14 w 312"/>
                  <a:gd name="T39" fmla="*/ 17 h 341"/>
                  <a:gd name="T40" fmla="*/ 44 w 312"/>
                  <a:gd name="T41" fmla="*/ 46 h 341"/>
                  <a:gd name="T42" fmla="*/ 44 w 312"/>
                  <a:gd name="T43" fmla="*/ 296 h 341"/>
                  <a:gd name="T44" fmla="*/ 16 w 312"/>
                  <a:gd name="T45" fmla="*/ 324 h 341"/>
                  <a:gd name="T46" fmla="*/ 0 w 312"/>
                  <a:gd name="T47" fmla="*/ 332 h 341"/>
                  <a:gd name="T48" fmla="*/ 17 w 312"/>
                  <a:gd name="T49" fmla="*/ 341 h 341"/>
                  <a:gd name="T50" fmla="*/ 282 w 312"/>
                  <a:gd name="T51" fmla="*/ 341 h 341"/>
                  <a:gd name="T52" fmla="*/ 298 w 312"/>
                  <a:gd name="T53" fmla="*/ 334 h 341"/>
                  <a:gd name="T54" fmla="*/ 312 w 312"/>
                  <a:gd name="T55" fmla="*/ 248 h 341"/>
                  <a:gd name="T56" fmla="*/ 304 w 312"/>
                  <a:gd name="T57" fmla="*/ 239 h 341"/>
                  <a:gd name="T58" fmla="*/ 295 w 312"/>
                  <a:gd name="T59" fmla="*/ 246 h 341"/>
                  <a:gd name="T60" fmla="*/ 250 w 312"/>
                  <a:gd name="T61" fmla="*/ 302 h 341"/>
                  <a:gd name="T62" fmla="*/ 171 w 312"/>
                  <a:gd name="T63" fmla="*/ 324 h 341"/>
                  <a:gd name="T64" fmla="*/ 144 w 312"/>
                  <a:gd name="T65" fmla="*/ 324 h 341"/>
                  <a:gd name="T66" fmla="*/ 123 w 312"/>
                  <a:gd name="T67" fmla="*/ 291 h 341"/>
                  <a:gd name="T68" fmla="*/ 123 w 312"/>
                  <a:gd name="T69" fmla="*/ 174 h 341"/>
                  <a:gd name="T70" fmla="*/ 272 w 312"/>
                  <a:gd name="T71" fmla="*/ 17 h 341"/>
                  <a:gd name="T72" fmla="*/ 272 w 312"/>
                  <a:gd name="T73" fmla="*/ 41 h 341"/>
                  <a:gd name="T74" fmla="*/ 243 w 312"/>
                  <a:gd name="T75" fmla="*/ 17 h 341"/>
                  <a:gd name="T76" fmla="*/ 272 w 312"/>
                  <a:gd name="T77" fmla="*/ 17 h 341"/>
                  <a:gd name="T78" fmla="*/ 174 w 312"/>
                  <a:gd name="T79" fmla="*/ 163 h 341"/>
                  <a:gd name="T80" fmla="*/ 202 w 312"/>
                  <a:gd name="T81" fmla="*/ 142 h 341"/>
                  <a:gd name="T82" fmla="*/ 202 w 312"/>
                  <a:gd name="T83" fmla="*/ 184 h 341"/>
                  <a:gd name="T84" fmla="*/ 174 w 312"/>
                  <a:gd name="T85" fmla="*/ 164 h 341"/>
                  <a:gd name="T86" fmla="*/ 174 w 312"/>
                  <a:gd name="T87" fmla="*/ 163 h 341"/>
                  <a:gd name="T88" fmla="*/ 62 w 312"/>
                  <a:gd name="T89" fmla="*/ 45 h 341"/>
                  <a:gd name="T90" fmla="*/ 58 w 312"/>
                  <a:gd name="T91" fmla="*/ 17 h 341"/>
                  <a:gd name="T92" fmla="*/ 111 w 312"/>
                  <a:gd name="T93" fmla="*/ 17 h 341"/>
                  <a:gd name="T94" fmla="*/ 105 w 312"/>
                  <a:gd name="T95" fmla="*/ 50 h 341"/>
                  <a:gd name="T96" fmla="*/ 105 w 312"/>
                  <a:gd name="T97" fmla="*/ 292 h 341"/>
                  <a:gd name="T98" fmla="*/ 111 w 312"/>
                  <a:gd name="T99" fmla="*/ 324 h 341"/>
                  <a:gd name="T100" fmla="*/ 58 w 312"/>
                  <a:gd name="T101" fmla="*/ 324 h 341"/>
                  <a:gd name="T102" fmla="*/ 62 w 312"/>
                  <a:gd name="T103" fmla="*/ 297 h 341"/>
                  <a:gd name="T104" fmla="*/ 62 w 312"/>
                  <a:gd name="T105" fmla="*/ 45 h 341"/>
                  <a:gd name="T106" fmla="*/ 247 w 312"/>
                  <a:gd name="T107" fmla="*/ 324 h 341"/>
                  <a:gd name="T108" fmla="*/ 247 w 312"/>
                  <a:gd name="T109" fmla="*/ 323 h 341"/>
                  <a:gd name="T110" fmla="*/ 287 w 312"/>
                  <a:gd name="T111" fmla="*/ 296 h 341"/>
                  <a:gd name="T112" fmla="*/ 282 w 312"/>
                  <a:gd name="T113" fmla="*/ 324 h 341"/>
                  <a:gd name="T114" fmla="*/ 247 w 312"/>
                  <a:gd name="T115" fmla="*/ 32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12" h="341">
                    <a:moveTo>
                      <a:pt x="123" y="174"/>
                    </a:moveTo>
                    <a:cubicBezTo>
                      <a:pt x="135" y="174"/>
                      <a:pt x="159" y="174"/>
                      <a:pt x="176" y="184"/>
                    </a:cubicBezTo>
                    <a:cubicBezTo>
                      <a:pt x="200" y="200"/>
                      <a:pt x="202" y="227"/>
                      <a:pt x="202" y="230"/>
                    </a:cubicBezTo>
                    <a:cubicBezTo>
                      <a:pt x="203" y="237"/>
                      <a:pt x="203" y="243"/>
                      <a:pt x="211" y="243"/>
                    </a:cubicBezTo>
                    <a:cubicBezTo>
                      <a:pt x="220" y="243"/>
                      <a:pt x="220" y="236"/>
                      <a:pt x="220" y="227"/>
                    </a:cubicBezTo>
                    <a:lnTo>
                      <a:pt x="220" y="92"/>
                    </a:lnTo>
                    <a:cubicBezTo>
                      <a:pt x="220" y="84"/>
                      <a:pt x="220" y="76"/>
                      <a:pt x="211" y="76"/>
                    </a:cubicBezTo>
                    <a:cubicBezTo>
                      <a:pt x="203" y="76"/>
                      <a:pt x="202" y="84"/>
                      <a:pt x="202" y="88"/>
                    </a:cubicBezTo>
                    <a:cubicBezTo>
                      <a:pt x="199" y="152"/>
                      <a:pt x="149" y="155"/>
                      <a:pt x="123" y="156"/>
                    </a:cubicBezTo>
                    <a:lnTo>
                      <a:pt x="123" y="51"/>
                    </a:lnTo>
                    <a:cubicBezTo>
                      <a:pt x="123" y="17"/>
                      <a:pt x="132" y="17"/>
                      <a:pt x="144" y="17"/>
                    </a:cubicBezTo>
                    <a:lnTo>
                      <a:pt x="168" y="17"/>
                    </a:lnTo>
                    <a:cubicBezTo>
                      <a:pt x="235" y="17"/>
                      <a:pt x="269" y="52"/>
                      <a:pt x="272" y="86"/>
                    </a:cubicBezTo>
                    <a:cubicBezTo>
                      <a:pt x="272" y="90"/>
                      <a:pt x="273" y="98"/>
                      <a:pt x="281" y="98"/>
                    </a:cubicBezTo>
                    <a:cubicBezTo>
                      <a:pt x="289" y="98"/>
                      <a:pt x="289" y="90"/>
                      <a:pt x="289" y="81"/>
                    </a:cubicBezTo>
                    <a:lnTo>
                      <a:pt x="289" y="16"/>
                    </a:lnTo>
                    <a:cubicBezTo>
                      <a:pt x="289" y="1"/>
                      <a:pt x="288" y="0"/>
                      <a:pt x="273" y="0"/>
                    </a:cubicBezTo>
                    <a:lnTo>
                      <a:pt x="17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7"/>
                      <a:pt x="10" y="17"/>
                      <a:pt x="14" y="17"/>
                    </a:cubicBezTo>
                    <a:cubicBezTo>
                      <a:pt x="42" y="17"/>
                      <a:pt x="44" y="21"/>
                      <a:pt x="44" y="46"/>
                    </a:cubicBezTo>
                    <a:lnTo>
                      <a:pt x="44" y="296"/>
                    </a:lnTo>
                    <a:cubicBezTo>
                      <a:pt x="44" y="319"/>
                      <a:pt x="43" y="324"/>
                      <a:pt x="16" y="324"/>
                    </a:cubicBezTo>
                    <a:cubicBezTo>
                      <a:pt x="9" y="324"/>
                      <a:pt x="0" y="324"/>
                      <a:pt x="0" y="332"/>
                    </a:cubicBezTo>
                    <a:cubicBezTo>
                      <a:pt x="0" y="341"/>
                      <a:pt x="8" y="341"/>
                      <a:pt x="17" y="341"/>
                    </a:cubicBezTo>
                    <a:lnTo>
                      <a:pt x="282" y="341"/>
                    </a:lnTo>
                    <a:cubicBezTo>
                      <a:pt x="291" y="341"/>
                      <a:pt x="296" y="341"/>
                      <a:pt x="298" y="334"/>
                    </a:cubicBezTo>
                    <a:cubicBezTo>
                      <a:pt x="298" y="334"/>
                      <a:pt x="312" y="251"/>
                      <a:pt x="312" y="248"/>
                    </a:cubicBezTo>
                    <a:cubicBezTo>
                      <a:pt x="312" y="243"/>
                      <a:pt x="308" y="239"/>
                      <a:pt x="304" y="239"/>
                    </a:cubicBezTo>
                    <a:cubicBezTo>
                      <a:pt x="297" y="239"/>
                      <a:pt x="295" y="246"/>
                      <a:pt x="295" y="246"/>
                    </a:cubicBezTo>
                    <a:cubicBezTo>
                      <a:pt x="292" y="259"/>
                      <a:pt x="287" y="280"/>
                      <a:pt x="250" y="302"/>
                    </a:cubicBezTo>
                    <a:cubicBezTo>
                      <a:pt x="224" y="317"/>
                      <a:pt x="199" y="324"/>
                      <a:pt x="171" y="324"/>
                    </a:cubicBezTo>
                    <a:lnTo>
                      <a:pt x="144" y="324"/>
                    </a:lnTo>
                    <a:cubicBezTo>
                      <a:pt x="132" y="324"/>
                      <a:pt x="123" y="324"/>
                      <a:pt x="123" y="291"/>
                    </a:cubicBezTo>
                    <a:lnTo>
                      <a:pt x="123" y="174"/>
                    </a:lnTo>
                    <a:close/>
                    <a:moveTo>
                      <a:pt x="272" y="17"/>
                    </a:moveTo>
                    <a:lnTo>
                      <a:pt x="272" y="41"/>
                    </a:lnTo>
                    <a:cubicBezTo>
                      <a:pt x="263" y="32"/>
                      <a:pt x="254" y="24"/>
                      <a:pt x="243" y="17"/>
                    </a:cubicBezTo>
                    <a:lnTo>
                      <a:pt x="272" y="17"/>
                    </a:lnTo>
                    <a:close/>
                    <a:moveTo>
                      <a:pt x="174" y="163"/>
                    </a:moveTo>
                    <a:cubicBezTo>
                      <a:pt x="182" y="160"/>
                      <a:pt x="193" y="152"/>
                      <a:pt x="202" y="142"/>
                    </a:cubicBezTo>
                    <a:lnTo>
                      <a:pt x="202" y="184"/>
                    </a:lnTo>
                    <a:cubicBezTo>
                      <a:pt x="190" y="170"/>
                      <a:pt x="175" y="164"/>
                      <a:pt x="174" y="164"/>
                    </a:cubicBezTo>
                    <a:lnTo>
                      <a:pt x="174" y="163"/>
                    </a:lnTo>
                    <a:close/>
                    <a:moveTo>
                      <a:pt x="62" y="45"/>
                    </a:moveTo>
                    <a:cubicBezTo>
                      <a:pt x="62" y="39"/>
                      <a:pt x="62" y="26"/>
                      <a:pt x="58" y="17"/>
                    </a:cubicBezTo>
                    <a:lnTo>
                      <a:pt x="111" y="17"/>
                    </a:lnTo>
                    <a:cubicBezTo>
                      <a:pt x="105" y="29"/>
                      <a:pt x="105" y="45"/>
                      <a:pt x="105" y="50"/>
                    </a:cubicBezTo>
                    <a:lnTo>
                      <a:pt x="105" y="292"/>
                    </a:lnTo>
                    <a:cubicBezTo>
                      <a:pt x="105" y="309"/>
                      <a:pt x="109" y="319"/>
                      <a:pt x="111" y="324"/>
                    </a:cubicBezTo>
                    <a:lnTo>
                      <a:pt x="58" y="324"/>
                    </a:lnTo>
                    <a:cubicBezTo>
                      <a:pt x="62" y="315"/>
                      <a:pt x="62" y="303"/>
                      <a:pt x="62" y="297"/>
                    </a:cubicBezTo>
                    <a:lnTo>
                      <a:pt x="62" y="45"/>
                    </a:lnTo>
                    <a:close/>
                    <a:moveTo>
                      <a:pt x="247" y="324"/>
                    </a:moveTo>
                    <a:lnTo>
                      <a:pt x="247" y="323"/>
                    </a:lnTo>
                    <a:cubicBezTo>
                      <a:pt x="263" y="315"/>
                      <a:pt x="277" y="305"/>
                      <a:pt x="287" y="296"/>
                    </a:cubicBezTo>
                    <a:cubicBezTo>
                      <a:pt x="286" y="298"/>
                      <a:pt x="283" y="320"/>
                      <a:pt x="282" y="324"/>
                    </a:cubicBezTo>
                    <a:lnTo>
                      <a:pt x="247" y="32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6" name="Freeform 46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2138363" y="3384550"/>
                <a:ext cx="103188" cy="352425"/>
              </a:xfrm>
              <a:custGeom>
                <a:avLst/>
                <a:gdLst>
                  <a:gd name="T0" fmla="*/ 42 w 275"/>
                  <a:gd name="T1" fmla="*/ 902 h 902"/>
                  <a:gd name="T2" fmla="*/ 56 w 275"/>
                  <a:gd name="T3" fmla="*/ 895 h 902"/>
                  <a:gd name="T4" fmla="*/ 272 w 275"/>
                  <a:gd name="T5" fmla="*/ 11 h 902"/>
                  <a:gd name="T6" fmla="*/ 275 w 275"/>
                  <a:gd name="T7" fmla="*/ 5 h 902"/>
                  <a:gd name="T8" fmla="*/ 264 w 275"/>
                  <a:gd name="T9" fmla="*/ 0 h 902"/>
                  <a:gd name="T10" fmla="*/ 254 w 275"/>
                  <a:gd name="T11" fmla="*/ 1 h 902"/>
                  <a:gd name="T12" fmla="*/ 138 w 275"/>
                  <a:gd name="T13" fmla="*/ 175 h 902"/>
                  <a:gd name="T14" fmla="*/ 12 w 275"/>
                  <a:gd name="T15" fmla="*/ 639 h 902"/>
                  <a:gd name="T16" fmla="*/ 0 w 275"/>
                  <a:gd name="T17" fmla="*/ 877 h 902"/>
                  <a:gd name="T18" fmla="*/ 0 w 275"/>
                  <a:gd name="T19" fmla="*/ 896 h 902"/>
                  <a:gd name="T20" fmla="*/ 14 w 275"/>
                  <a:gd name="T21" fmla="*/ 902 h 902"/>
                  <a:gd name="T22" fmla="*/ 42 w 275"/>
                  <a:gd name="T23" fmla="*/ 902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5" h="902">
                    <a:moveTo>
                      <a:pt x="42" y="902"/>
                    </a:moveTo>
                    <a:cubicBezTo>
                      <a:pt x="53" y="902"/>
                      <a:pt x="56" y="902"/>
                      <a:pt x="56" y="895"/>
                    </a:cubicBezTo>
                    <a:cubicBezTo>
                      <a:pt x="57" y="545"/>
                      <a:pt x="97" y="255"/>
                      <a:pt x="272" y="11"/>
                    </a:cubicBezTo>
                    <a:cubicBezTo>
                      <a:pt x="275" y="7"/>
                      <a:pt x="275" y="6"/>
                      <a:pt x="275" y="5"/>
                    </a:cubicBezTo>
                    <a:cubicBezTo>
                      <a:pt x="275" y="0"/>
                      <a:pt x="272" y="0"/>
                      <a:pt x="264" y="0"/>
                    </a:cubicBezTo>
                    <a:cubicBezTo>
                      <a:pt x="256" y="0"/>
                      <a:pt x="255" y="0"/>
                      <a:pt x="254" y="1"/>
                    </a:cubicBezTo>
                    <a:cubicBezTo>
                      <a:pt x="252" y="2"/>
                      <a:pt x="188" y="75"/>
                      <a:pt x="138" y="175"/>
                    </a:cubicBezTo>
                    <a:cubicBezTo>
                      <a:pt x="72" y="307"/>
                      <a:pt x="31" y="458"/>
                      <a:pt x="12" y="639"/>
                    </a:cubicBezTo>
                    <a:cubicBezTo>
                      <a:pt x="11" y="655"/>
                      <a:pt x="0" y="759"/>
                      <a:pt x="0" y="877"/>
                    </a:cubicBezTo>
                    <a:lnTo>
                      <a:pt x="0" y="896"/>
                    </a:lnTo>
                    <a:cubicBezTo>
                      <a:pt x="1" y="902"/>
                      <a:pt x="4" y="902"/>
                      <a:pt x="14" y="902"/>
                    </a:cubicBezTo>
                    <a:lnTo>
                      <a:pt x="42" y="90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7" name="Freeform 463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2138363" y="3732213"/>
                <a:ext cx="103188" cy="352425"/>
              </a:xfrm>
              <a:custGeom>
                <a:avLst/>
                <a:gdLst>
                  <a:gd name="T0" fmla="*/ 14 w 275"/>
                  <a:gd name="T1" fmla="*/ 0 h 902"/>
                  <a:gd name="T2" fmla="*/ 0 w 275"/>
                  <a:gd name="T3" fmla="*/ 5 h 902"/>
                  <a:gd name="T4" fmla="*/ 0 w 275"/>
                  <a:gd name="T5" fmla="*/ 25 h 902"/>
                  <a:gd name="T6" fmla="*/ 70 w 275"/>
                  <a:gd name="T7" fmla="*/ 558 h 902"/>
                  <a:gd name="T8" fmla="*/ 243 w 275"/>
                  <a:gd name="T9" fmla="*/ 888 h 902"/>
                  <a:gd name="T10" fmla="*/ 254 w 275"/>
                  <a:gd name="T11" fmla="*/ 901 h 902"/>
                  <a:gd name="T12" fmla="*/ 264 w 275"/>
                  <a:gd name="T13" fmla="*/ 902 h 902"/>
                  <a:gd name="T14" fmla="*/ 275 w 275"/>
                  <a:gd name="T15" fmla="*/ 897 h 902"/>
                  <a:gd name="T16" fmla="*/ 272 w 275"/>
                  <a:gd name="T17" fmla="*/ 890 h 902"/>
                  <a:gd name="T18" fmla="*/ 56 w 275"/>
                  <a:gd name="T19" fmla="*/ 7 h 902"/>
                  <a:gd name="T20" fmla="*/ 42 w 275"/>
                  <a:gd name="T21" fmla="*/ 0 h 902"/>
                  <a:gd name="T22" fmla="*/ 14 w 275"/>
                  <a:gd name="T23" fmla="*/ 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5" h="902">
                    <a:moveTo>
                      <a:pt x="14" y="0"/>
                    </a:moveTo>
                    <a:cubicBezTo>
                      <a:pt x="4" y="0"/>
                      <a:pt x="1" y="0"/>
                      <a:pt x="0" y="5"/>
                    </a:cubicBezTo>
                    <a:lnTo>
                      <a:pt x="0" y="25"/>
                    </a:lnTo>
                    <a:cubicBezTo>
                      <a:pt x="0" y="329"/>
                      <a:pt x="55" y="508"/>
                      <a:pt x="70" y="558"/>
                    </a:cubicBezTo>
                    <a:cubicBezTo>
                      <a:pt x="104" y="669"/>
                      <a:pt x="160" y="786"/>
                      <a:pt x="243" y="888"/>
                    </a:cubicBezTo>
                    <a:cubicBezTo>
                      <a:pt x="250" y="897"/>
                      <a:pt x="252" y="900"/>
                      <a:pt x="254" y="901"/>
                    </a:cubicBezTo>
                    <a:cubicBezTo>
                      <a:pt x="255" y="901"/>
                      <a:pt x="256" y="902"/>
                      <a:pt x="264" y="902"/>
                    </a:cubicBezTo>
                    <a:cubicBezTo>
                      <a:pt x="272" y="902"/>
                      <a:pt x="275" y="902"/>
                      <a:pt x="275" y="897"/>
                    </a:cubicBezTo>
                    <a:cubicBezTo>
                      <a:pt x="275" y="896"/>
                      <a:pt x="275" y="895"/>
                      <a:pt x="272" y="890"/>
                    </a:cubicBezTo>
                    <a:cubicBezTo>
                      <a:pt x="106" y="660"/>
                      <a:pt x="56" y="383"/>
                      <a:pt x="56" y="7"/>
                    </a:cubicBezTo>
                    <a:cubicBezTo>
                      <a:pt x="56" y="0"/>
                      <a:pt x="53" y="0"/>
                      <a:pt x="42" y="0"/>
                    </a:cubicBezTo>
                    <a:lnTo>
                      <a:pt x="14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8" name="Freeform 464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2322513" y="3479800"/>
                <a:ext cx="119063" cy="61913"/>
              </a:xfrm>
              <a:custGeom>
                <a:avLst/>
                <a:gdLst>
                  <a:gd name="T0" fmla="*/ 135 w 320"/>
                  <a:gd name="T1" fmla="*/ 125 h 157"/>
                  <a:gd name="T2" fmla="*/ 130 w 320"/>
                  <a:gd name="T3" fmla="*/ 146 h 157"/>
                  <a:gd name="T4" fmla="*/ 142 w 320"/>
                  <a:gd name="T5" fmla="*/ 157 h 157"/>
                  <a:gd name="T6" fmla="*/ 155 w 320"/>
                  <a:gd name="T7" fmla="*/ 150 h 157"/>
                  <a:gd name="T8" fmla="*/ 162 w 320"/>
                  <a:gd name="T9" fmla="*/ 128 h 157"/>
                  <a:gd name="T10" fmla="*/ 169 w 320"/>
                  <a:gd name="T11" fmla="*/ 97 h 157"/>
                  <a:gd name="T12" fmla="*/ 175 w 320"/>
                  <a:gd name="T13" fmla="*/ 73 h 157"/>
                  <a:gd name="T14" fmla="*/ 186 w 320"/>
                  <a:gd name="T15" fmla="*/ 47 h 157"/>
                  <a:gd name="T16" fmla="*/ 242 w 320"/>
                  <a:gd name="T17" fmla="*/ 10 h 157"/>
                  <a:gd name="T18" fmla="*/ 262 w 320"/>
                  <a:gd name="T19" fmla="*/ 34 h 157"/>
                  <a:gd name="T20" fmla="*/ 242 w 320"/>
                  <a:gd name="T21" fmla="*/ 108 h 157"/>
                  <a:gd name="T22" fmla="*/ 237 w 320"/>
                  <a:gd name="T23" fmla="*/ 127 h 157"/>
                  <a:gd name="T24" fmla="*/ 270 w 320"/>
                  <a:gd name="T25" fmla="*/ 157 h 157"/>
                  <a:gd name="T26" fmla="*/ 320 w 320"/>
                  <a:gd name="T27" fmla="*/ 104 h 157"/>
                  <a:gd name="T28" fmla="*/ 314 w 320"/>
                  <a:gd name="T29" fmla="*/ 99 h 157"/>
                  <a:gd name="T30" fmla="*/ 308 w 320"/>
                  <a:gd name="T31" fmla="*/ 105 h 157"/>
                  <a:gd name="T32" fmla="*/ 271 w 320"/>
                  <a:gd name="T33" fmla="*/ 147 h 157"/>
                  <a:gd name="T34" fmla="*/ 262 w 320"/>
                  <a:gd name="T35" fmla="*/ 135 h 157"/>
                  <a:gd name="T36" fmla="*/ 270 w 320"/>
                  <a:gd name="T37" fmla="*/ 107 h 157"/>
                  <a:gd name="T38" fmla="*/ 289 w 320"/>
                  <a:gd name="T39" fmla="*/ 40 h 157"/>
                  <a:gd name="T40" fmla="*/ 276 w 320"/>
                  <a:gd name="T41" fmla="*/ 9 h 157"/>
                  <a:gd name="T42" fmla="*/ 243 w 320"/>
                  <a:gd name="T43" fmla="*/ 0 h 157"/>
                  <a:gd name="T44" fmla="*/ 182 w 320"/>
                  <a:gd name="T45" fmla="*/ 35 h 157"/>
                  <a:gd name="T46" fmla="*/ 136 w 320"/>
                  <a:gd name="T47" fmla="*/ 0 h 157"/>
                  <a:gd name="T48" fmla="*/ 77 w 320"/>
                  <a:gd name="T49" fmla="*/ 32 h 157"/>
                  <a:gd name="T50" fmla="*/ 40 w 320"/>
                  <a:gd name="T51" fmla="*/ 0 h 157"/>
                  <a:gd name="T52" fmla="*/ 12 w 320"/>
                  <a:gd name="T53" fmla="*/ 19 h 157"/>
                  <a:gd name="T54" fmla="*/ 0 w 320"/>
                  <a:gd name="T55" fmla="*/ 53 h 157"/>
                  <a:gd name="T56" fmla="*/ 6 w 320"/>
                  <a:gd name="T57" fmla="*/ 58 h 157"/>
                  <a:gd name="T58" fmla="*/ 13 w 320"/>
                  <a:gd name="T59" fmla="*/ 47 h 157"/>
                  <a:gd name="T60" fmla="*/ 39 w 320"/>
                  <a:gd name="T61" fmla="*/ 10 h 157"/>
                  <a:gd name="T62" fmla="*/ 50 w 320"/>
                  <a:gd name="T63" fmla="*/ 27 h 157"/>
                  <a:gd name="T64" fmla="*/ 45 w 320"/>
                  <a:gd name="T65" fmla="*/ 56 h 157"/>
                  <a:gd name="T66" fmla="*/ 37 w 320"/>
                  <a:gd name="T67" fmla="*/ 87 h 157"/>
                  <a:gd name="T68" fmla="*/ 26 w 320"/>
                  <a:gd name="T69" fmla="*/ 132 h 157"/>
                  <a:gd name="T70" fmla="*/ 23 w 320"/>
                  <a:gd name="T71" fmla="*/ 146 h 157"/>
                  <a:gd name="T72" fmla="*/ 34 w 320"/>
                  <a:gd name="T73" fmla="*/ 157 h 157"/>
                  <a:gd name="T74" fmla="*/ 48 w 320"/>
                  <a:gd name="T75" fmla="*/ 150 h 157"/>
                  <a:gd name="T76" fmla="*/ 54 w 320"/>
                  <a:gd name="T77" fmla="*/ 128 h 157"/>
                  <a:gd name="T78" fmla="*/ 62 w 320"/>
                  <a:gd name="T79" fmla="*/ 97 h 157"/>
                  <a:gd name="T80" fmla="*/ 68 w 320"/>
                  <a:gd name="T81" fmla="*/ 73 h 157"/>
                  <a:gd name="T82" fmla="*/ 82 w 320"/>
                  <a:gd name="T83" fmla="*/ 42 h 157"/>
                  <a:gd name="T84" fmla="*/ 135 w 320"/>
                  <a:gd name="T85" fmla="*/ 10 h 157"/>
                  <a:gd name="T86" fmla="*/ 155 w 320"/>
                  <a:gd name="T87" fmla="*/ 34 h 157"/>
                  <a:gd name="T88" fmla="*/ 149 w 320"/>
                  <a:gd name="T89" fmla="*/ 67 h 157"/>
                  <a:gd name="T90" fmla="*/ 135 w 320"/>
                  <a:gd name="T91" fmla="*/ 125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20" h="157">
                    <a:moveTo>
                      <a:pt x="135" y="125"/>
                    </a:moveTo>
                    <a:cubicBezTo>
                      <a:pt x="133" y="132"/>
                      <a:pt x="130" y="144"/>
                      <a:pt x="130" y="146"/>
                    </a:cubicBezTo>
                    <a:cubicBezTo>
                      <a:pt x="130" y="154"/>
                      <a:pt x="136" y="157"/>
                      <a:pt x="142" y="157"/>
                    </a:cubicBezTo>
                    <a:cubicBezTo>
                      <a:pt x="148" y="157"/>
                      <a:pt x="154" y="153"/>
                      <a:pt x="155" y="150"/>
                    </a:cubicBezTo>
                    <a:cubicBezTo>
                      <a:pt x="157" y="146"/>
                      <a:pt x="160" y="135"/>
                      <a:pt x="162" y="128"/>
                    </a:cubicBezTo>
                    <a:cubicBezTo>
                      <a:pt x="163" y="121"/>
                      <a:pt x="167" y="105"/>
                      <a:pt x="169" y="97"/>
                    </a:cubicBezTo>
                    <a:cubicBezTo>
                      <a:pt x="171" y="89"/>
                      <a:pt x="174" y="81"/>
                      <a:pt x="175" y="73"/>
                    </a:cubicBezTo>
                    <a:cubicBezTo>
                      <a:pt x="179" y="58"/>
                      <a:pt x="179" y="58"/>
                      <a:pt x="186" y="47"/>
                    </a:cubicBezTo>
                    <a:cubicBezTo>
                      <a:pt x="197" y="30"/>
                      <a:pt x="215" y="10"/>
                      <a:pt x="242" y="10"/>
                    </a:cubicBezTo>
                    <a:cubicBezTo>
                      <a:pt x="261" y="10"/>
                      <a:pt x="262" y="26"/>
                      <a:pt x="262" y="34"/>
                    </a:cubicBezTo>
                    <a:cubicBezTo>
                      <a:pt x="262" y="55"/>
                      <a:pt x="247" y="94"/>
                      <a:pt x="242" y="108"/>
                    </a:cubicBezTo>
                    <a:cubicBezTo>
                      <a:pt x="238" y="118"/>
                      <a:pt x="237" y="121"/>
                      <a:pt x="237" y="127"/>
                    </a:cubicBezTo>
                    <a:cubicBezTo>
                      <a:pt x="237" y="146"/>
                      <a:pt x="252" y="157"/>
                      <a:pt x="270" y="157"/>
                    </a:cubicBezTo>
                    <a:cubicBezTo>
                      <a:pt x="305" y="157"/>
                      <a:pt x="320" y="109"/>
                      <a:pt x="320" y="104"/>
                    </a:cubicBezTo>
                    <a:cubicBezTo>
                      <a:pt x="320" y="99"/>
                      <a:pt x="315" y="99"/>
                      <a:pt x="314" y="99"/>
                    </a:cubicBezTo>
                    <a:cubicBezTo>
                      <a:pt x="309" y="99"/>
                      <a:pt x="309" y="101"/>
                      <a:pt x="308" y="105"/>
                    </a:cubicBezTo>
                    <a:cubicBezTo>
                      <a:pt x="300" y="133"/>
                      <a:pt x="285" y="147"/>
                      <a:pt x="271" y="147"/>
                    </a:cubicBezTo>
                    <a:cubicBezTo>
                      <a:pt x="263" y="147"/>
                      <a:pt x="262" y="143"/>
                      <a:pt x="262" y="135"/>
                    </a:cubicBezTo>
                    <a:cubicBezTo>
                      <a:pt x="262" y="127"/>
                      <a:pt x="264" y="123"/>
                      <a:pt x="270" y="107"/>
                    </a:cubicBezTo>
                    <a:cubicBezTo>
                      <a:pt x="274" y="96"/>
                      <a:pt x="289" y="59"/>
                      <a:pt x="289" y="40"/>
                    </a:cubicBezTo>
                    <a:cubicBezTo>
                      <a:pt x="289" y="34"/>
                      <a:pt x="289" y="20"/>
                      <a:pt x="276" y="9"/>
                    </a:cubicBezTo>
                    <a:cubicBezTo>
                      <a:pt x="270" y="5"/>
                      <a:pt x="260" y="0"/>
                      <a:pt x="243" y="0"/>
                    </a:cubicBezTo>
                    <a:cubicBezTo>
                      <a:pt x="212" y="0"/>
                      <a:pt x="193" y="21"/>
                      <a:pt x="182" y="35"/>
                    </a:cubicBezTo>
                    <a:cubicBezTo>
                      <a:pt x="179" y="6"/>
                      <a:pt x="154" y="0"/>
                      <a:pt x="136" y="0"/>
                    </a:cubicBezTo>
                    <a:cubicBezTo>
                      <a:pt x="107" y="0"/>
                      <a:pt x="88" y="18"/>
                      <a:pt x="77" y="32"/>
                    </a:cubicBezTo>
                    <a:cubicBezTo>
                      <a:pt x="75" y="8"/>
                      <a:pt x="54" y="0"/>
                      <a:pt x="40" y="0"/>
                    </a:cubicBezTo>
                    <a:cubicBezTo>
                      <a:pt x="25" y="0"/>
                      <a:pt x="17" y="11"/>
                      <a:pt x="12" y="19"/>
                    </a:cubicBezTo>
                    <a:cubicBezTo>
                      <a:pt x="5" y="32"/>
                      <a:pt x="0" y="52"/>
                      <a:pt x="0" y="53"/>
                    </a:cubicBezTo>
                    <a:cubicBezTo>
                      <a:pt x="0" y="58"/>
                      <a:pt x="5" y="58"/>
                      <a:pt x="6" y="58"/>
                    </a:cubicBezTo>
                    <a:cubicBezTo>
                      <a:pt x="11" y="58"/>
                      <a:pt x="11" y="57"/>
                      <a:pt x="13" y="47"/>
                    </a:cubicBezTo>
                    <a:cubicBezTo>
                      <a:pt x="19" y="27"/>
                      <a:pt x="25" y="10"/>
                      <a:pt x="39" y="10"/>
                    </a:cubicBezTo>
                    <a:cubicBezTo>
                      <a:pt x="48" y="10"/>
                      <a:pt x="50" y="17"/>
                      <a:pt x="50" y="27"/>
                    </a:cubicBezTo>
                    <a:cubicBezTo>
                      <a:pt x="50" y="33"/>
                      <a:pt x="47" y="46"/>
                      <a:pt x="45" y="56"/>
                    </a:cubicBezTo>
                    <a:cubicBezTo>
                      <a:pt x="42" y="65"/>
                      <a:pt x="39" y="79"/>
                      <a:pt x="37" y="87"/>
                    </a:cubicBezTo>
                    <a:lnTo>
                      <a:pt x="26" y="132"/>
                    </a:lnTo>
                    <a:cubicBezTo>
                      <a:pt x="25" y="136"/>
                      <a:pt x="23" y="145"/>
                      <a:pt x="23" y="146"/>
                    </a:cubicBezTo>
                    <a:cubicBezTo>
                      <a:pt x="23" y="154"/>
                      <a:pt x="29" y="157"/>
                      <a:pt x="34" y="157"/>
                    </a:cubicBezTo>
                    <a:cubicBezTo>
                      <a:pt x="41" y="157"/>
                      <a:pt x="46" y="153"/>
                      <a:pt x="48" y="150"/>
                    </a:cubicBezTo>
                    <a:cubicBezTo>
                      <a:pt x="50" y="146"/>
                      <a:pt x="53" y="135"/>
                      <a:pt x="54" y="128"/>
                    </a:cubicBezTo>
                    <a:cubicBezTo>
                      <a:pt x="56" y="121"/>
                      <a:pt x="60" y="105"/>
                      <a:pt x="62" y="97"/>
                    </a:cubicBezTo>
                    <a:cubicBezTo>
                      <a:pt x="64" y="89"/>
                      <a:pt x="66" y="81"/>
                      <a:pt x="68" y="73"/>
                    </a:cubicBezTo>
                    <a:cubicBezTo>
                      <a:pt x="72" y="59"/>
                      <a:pt x="72" y="56"/>
                      <a:pt x="82" y="42"/>
                    </a:cubicBezTo>
                    <a:cubicBezTo>
                      <a:pt x="92" y="28"/>
                      <a:pt x="109" y="10"/>
                      <a:pt x="135" y="10"/>
                    </a:cubicBezTo>
                    <a:cubicBezTo>
                      <a:pt x="155" y="10"/>
                      <a:pt x="155" y="28"/>
                      <a:pt x="155" y="34"/>
                    </a:cubicBezTo>
                    <a:cubicBezTo>
                      <a:pt x="155" y="43"/>
                      <a:pt x="154" y="47"/>
                      <a:pt x="149" y="67"/>
                    </a:cubicBezTo>
                    <a:lnTo>
                      <a:pt x="135" y="12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9" name="Freeform 465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2257426" y="3598863"/>
                <a:ext cx="247650" cy="271463"/>
              </a:xfrm>
              <a:custGeom>
                <a:avLst/>
                <a:gdLst>
                  <a:gd name="T0" fmla="*/ 604 w 664"/>
                  <a:gd name="T1" fmla="*/ 698 h 698"/>
                  <a:gd name="T2" fmla="*/ 664 w 664"/>
                  <a:gd name="T3" fmla="*/ 539 h 698"/>
                  <a:gd name="T4" fmla="*/ 652 w 664"/>
                  <a:gd name="T5" fmla="*/ 539 h 698"/>
                  <a:gd name="T6" fmla="*/ 522 w 664"/>
                  <a:gd name="T7" fmla="*/ 639 h 698"/>
                  <a:gd name="T8" fmla="*/ 367 w 664"/>
                  <a:gd name="T9" fmla="*/ 655 h 698"/>
                  <a:gd name="T10" fmla="*/ 66 w 664"/>
                  <a:gd name="T11" fmla="*/ 655 h 698"/>
                  <a:gd name="T12" fmla="*/ 320 w 664"/>
                  <a:gd name="T13" fmla="*/ 357 h 698"/>
                  <a:gd name="T14" fmla="*/ 324 w 664"/>
                  <a:gd name="T15" fmla="*/ 349 h 698"/>
                  <a:gd name="T16" fmla="*/ 321 w 664"/>
                  <a:gd name="T17" fmla="*/ 342 h 698"/>
                  <a:gd name="T18" fmla="*/ 89 w 664"/>
                  <a:gd name="T19" fmla="*/ 24 h 698"/>
                  <a:gd name="T20" fmla="*/ 362 w 664"/>
                  <a:gd name="T21" fmla="*/ 24 h 698"/>
                  <a:gd name="T22" fmla="*/ 478 w 664"/>
                  <a:gd name="T23" fmla="*/ 32 h 698"/>
                  <a:gd name="T24" fmla="*/ 588 w 664"/>
                  <a:gd name="T25" fmla="*/ 70 h 698"/>
                  <a:gd name="T26" fmla="*/ 652 w 664"/>
                  <a:gd name="T27" fmla="*/ 140 h 698"/>
                  <a:gd name="T28" fmla="*/ 664 w 664"/>
                  <a:gd name="T29" fmla="*/ 140 h 698"/>
                  <a:gd name="T30" fmla="*/ 604 w 664"/>
                  <a:gd name="T31" fmla="*/ 0 h 698"/>
                  <a:gd name="T32" fmla="*/ 14 w 664"/>
                  <a:gd name="T33" fmla="*/ 0 h 698"/>
                  <a:gd name="T34" fmla="*/ 1 w 664"/>
                  <a:gd name="T35" fmla="*/ 4 h 698"/>
                  <a:gd name="T36" fmla="*/ 0 w 664"/>
                  <a:gd name="T37" fmla="*/ 20 h 698"/>
                  <a:gd name="T38" fmla="*/ 264 w 664"/>
                  <a:gd name="T39" fmla="*/ 381 h 698"/>
                  <a:gd name="T40" fmla="*/ 6 w 664"/>
                  <a:gd name="T41" fmla="*/ 684 h 698"/>
                  <a:gd name="T42" fmla="*/ 1 w 664"/>
                  <a:gd name="T43" fmla="*/ 693 h 698"/>
                  <a:gd name="T44" fmla="*/ 14 w 664"/>
                  <a:gd name="T45" fmla="*/ 698 h 698"/>
                  <a:gd name="T46" fmla="*/ 604 w 664"/>
                  <a:gd name="T47" fmla="*/ 69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64" h="698">
                    <a:moveTo>
                      <a:pt x="604" y="698"/>
                    </a:moveTo>
                    <a:lnTo>
                      <a:pt x="664" y="539"/>
                    </a:lnTo>
                    <a:lnTo>
                      <a:pt x="652" y="539"/>
                    </a:lnTo>
                    <a:cubicBezTo>
                      <a:pt x="632" y="591"/>
                      <a:pt x="579" y="624"/>
                      <a:pt x="522" y="639"/>
                    </a:cubicBezTo>
                    <a:cubicBezTo>
                      <a:pt x="511" y="642"/>
                      <a:pt x="463" y="655"/>
                      <a:pt x="367" y="655"/>
                    </a:cubicBezTo>
                    <a:lnTo>
                      <a:pt x="66" y="655"/>
                    </a:lnTo>
                    <a:lnTo>
                      <a:pt x="320" y="357"/>
                    </a:lnTo>
                    <a:cubicBezTo>
                      <a:pt x="323" y="353"/>
                      <a:pt x="324" y="352"/>
                      <a:pt x="324" y="349"/>
                    </a:cubicBezTo>
                    <a:cubicBezTo>
                      <a:pt x="324" y="348"/>
                      <a:pt x="324" y="347"/>
                      <a:pt x="321" y="342"/>
                    </a:cubicBezTo>
                    <a:lnTo>
                      <a:pt x="89" y="24"/>
                    </a:lnTo>
                    <a:lnTo>
                      <a:pt x="362" y="24"/>
                    </a:lnTo>
                    <a:cubicBezTo>
                      <a:pt x="429" y="24"/>
                      <a:pt x="474" y="31"/>
                      <a:pt x="478" y="32"/>
                    </a:cubicBezTo>
                    <a:cubicBezTo>
                      <a:pt x="505" y="36"/>
                      <a:pt x="549" y="45"/>
                      <a:pt x="588" y="70"/>
                    </a:cubicBezTo>
                    <a:cubicBezTo>
                      <a:pt x="601" y="77"/>
                      <a:pt x="635" y="100"/>
                      <a:pt x="652" y="140"/>
                    </a:cubicBezTo>
                    <a:lnTo>
                      <a:pt x="664" y="140"/>
                    </a:lnTo>
                    <a:lnTo>
                      <a:pt x="604" y="0"/>
                    </a:lnTo>
                    <a:lnTo>
                      <a:pt x="14" y="0"/>
                    </a:lnTo>
                    <a:cubicBezTo>
                      <a:pt x="3" y="0"/>
                      <a:pt x="2" y="1"/>
                      <a:pt x="1" y="4"/>
                    </a:cubicBezTo>
                    <a:cubicBezTo>
                      <a:pt x="0" y="5"/>
                      <a:pt x="0" y="15"/>
                      <a:pt x="0" y="20"/>
                    </a:cubicBezTo>
                    <a:lnTo>
                      <a:pt x="264" y="381"/>
                    </a:lnTo>
                    <a:lnTo>
                      <a:pt x="6" y="684"/>
                    </a:lnTo>
                    <a:cubicBezTo>
                      <a:pt x="1" y="690"/>
                      <a:pt x="1" y="692"/>
                      <a:pt x="1" y="693"/>
                    </a:cubicBezTo>
                    <a:cubicBezTo>
                      <a:pt x="1" y="698"/>
                      <a:pt x="5" y="698"/>
                      <a:pt x="14" y="698"/>
                    </a:cubicBezTo>
                    <a:lnTo>
                      <a:pt x="604" y="69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0" name="Freeform 466"/>
              <p:cNvSpPr>
                <a:spLocks noEditPoint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2252663" y="3922713"/>
                <a:ext cx="57150" cy="117475"/>
              </a:xfrm>
              <a:custGeom>
                <a:avLst/>
                <a:gdLst>
                  <a:gd name="T0" fmla="*/ 154 w 154"/>
                  <a:gd name="T1" fmla="*/ 13 h 302"/>
                  <a:gd name="T2" fmla="*/ 140 w 154"/>
                  <a:gd name="T3" fmla="*/ 0 h 302"/>
                  <a:gd name="T4" fmla="*/ 120 w 154"/>
                  <a:gd name="T5" fmla="*/ 19 h 302"/>
                  <a:gd name="T6" fmla="*/ 134 w 154"/>
                  <a:gd name="T7" fmla="*/ 32 h 302"/>
                  <a:gd name="T8" fmla="*/ 154 w 154"/>
                  <a:gd name="T9" fmla="*/ 13 h 302"/>
                  <a:gd name="T10" fmla="*/ 80 w 154"/>
                  <a:gd name="T11" fmla="*/ 248 h 302"/>
                  <a:gd name="T12" fmla="*/ 35 w 154"/>
                  <a:gd name="T13" fmla="*/ 293 h 302"/>
                  <a:gd name="T14" fmla="*/ 22 w 154"/>
                  <a:gd name="T15" fmla="*/ 290 h 302"/>
                  <a:gd name="T16" fmla="*/ 34 w 154"/>
                  <a:gd name="T17" fmla="*/ 273 h 302"/>
                  <a:gd name="T18" fmla="*/ 20 w 154"/>
                  <a:gd name="T19" fmla="*/ 260 h 302"/>
                  <a:gd name="T20" fmla="*/ 0 w 154"/>
                  <a:gd name="T21" fmla="*/ 280 h 302"/>
                  <a:gd name="T22" fmla="*/ 35 w 154"/>
                  <a:gd name="T23" fmla="*/ 302 h 302"/>
                  <a:gd name="T24" fmla="*/ 108 w 154"/>
                  <a:gd name="T25" fmla="*/ 247 h 302"/>
                  <a:gd name="T26" fmla="*/ 139 w 154"/>
                  <a:gd name="T27" fmla="*/ 122 h 302"/>
                  <a:gd name="T28" fmla="*/ 141 w 154"/>
                  <a:gd name="T29" fmla="*/ 110 h 302"/>
                  <a:gd name="T30" fmla="*/ 103 w 154"/>
                  <a:gd name="T31" fmla="*/ 77 h 302"/>
                  <a:gd name="T32" fmla="*/ 42 w 154"/>
                  <a:gd name="T33" fmla="*/ 131 h 302"/>
                  <a:gd name="T34" fmla="*/ 48 w 154"/>
                  <a:gd name="T35" fmla="*/ 135 h 302"/>
                  <a:gd name="T36" fmla="*/ 55 w 154"/>
                  <a:gd name="T37" fmla="*/ 129 h 302"/>
                  <a:gd name="T38" fmla="*/ 102 w 154"/>
                  <a:gd name="T39" fmla="*/ 87 h 302"/>
                  <a:gd name="T40" fmla="*/ 114 w 154"/>
                  <a:gd name="T41" fmla="*/ 104 h 302"/>
                  <a:gd name="T42" fmla="*/ 113 w 154"/>
                  <a:gd name="T43" fmla="*/ 115 h 302"/>
                  <a:gd name="T44" fmla="*/ 80 w 154"/>
                  <a:gd name="T45" fmla="*/ 248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4" h="302">
                    <a:moveTo>
                      <a:pt x="154" y="13"/>
                    </a:moveTo>
                    <a:cubicBezTo>
                      <a:pt x="154" y="7"/>
                      <a:pt x="149" y="0"/>
                      <a:pt x="140" y="0"/>
                    </a:cubicBezTo>
                    <a:cubicBezTo>
                      <a:pt x="129" y="0"/>
                      <a:pt x="120" y="10"/>
                      <a:pt x="120" y="19"/>
                    </a:cubicBezTo>
                    <a:cubicBezTo>
                      <a:pt x="120" y="25"/>
                      <a:pt x="124" y="32"/>
                      <a:pt x="134" y="32"/>
                    </a:cubicBezTo>
                    <a:cubicBezTo>
                      <a:pt x="143" y="32"/>
                      <a:pt x="154" y="23"/>
                      <a:pt x="154" y="13"/>
                    </a:cubicBezTo>
                    <a:close/>
                    <a:moveTo>
                      <a:pt x="80" y="248"/>
                    </a:moveTo>
                    <a:cubicBezTo>
                      <a:pt x="74" y="272"/>
                      <a:pt x="55" y="293"/>
                      <a:pt x="35" y="293"/>
                    </a:cubicBezTo>
                    <a:cubicBezTo>
                      <a:pt x="30" y="293"/>
                      <a:pt x="26" y="292"/>
                      <a:pt x="22" y="290"/>
                    </a:cubicBezTo>
                    <a:cubicBezTo>
                      <a:pt x="31" y="286"/>
                      <a:pt x="34" y="278"/>
                      <a:pt x="34" y="273"/>
                    </a:cubicBezTo>
                    <a:cubicBezTo>
                      <a:pt x="34" y="264"/>
                      <a:pt x="27" y="260"/>
                      <a:pt x="20" y="260"/>
                    </a:cubicBezTo>
                    <a:cubicBezTo>
                      <a:pt x="10" y="260"/>
                      <a:pt x="0" y="269"/>
                      <a:pt x="0" y="280"/>
                    </a:cubicBezTo>
                    <a:cubicBezTo>
                      <a:pt x="0" y="294"/>
                      <a:pt x="14" y="302"/>
                      <a:pt x="35" y="302"/>
                    </a:cubicBezTo>
                    <a:cubicBezTo>
                      <a:pt x="56" y="302"/>
                      <a:pt x="97" y="290"/>
                      <a:pt x="108" y="247"/>
                    </a:cubicBezTo>
                    <a:lnTo>
                      <a:pt x="139" y="122"/>
                    </a:lnTo>
                    <a:cubicBezTo>
                      <a:pt x="140" y="119"/>
                      <a:pt x="141" y="115"/>
                      <a:pt x="141" y="110"/>
                    </a:cubicBezTo>
                    <a:cubicBezTo>
                      <a:pt x="141" y="91"/>
                      <a:pt x="124" y="77"/>
                      <a:pt x="103" y="77"/>
                    </a:cubicBezTo>
                    <a:cubicBezTo>
                      <a:pt x="65" y="77"/>
                      <a:pt x="42" y="126"/>
                      <a:pt x="42" y="131"/>
                    </a:cubicBezTo>
                    <a:cubicBezTo>
                      <a:pt x="42" y="135"/>
                      <a:pt x="47" y="135"/>
                      <a:pt x="48" y="135"/>
                    </a:cubicBezTo>
                    <a:cubicBezTo>
                      <a:pt x="52" y="135"/>
                      <a:pt x="53" y="134"/>
                      <a:pt x="55" y="129"/>
                    </a:cubicBezTo>
                    <a:cubicBezTo>
                      <a:pt x="64" y="109"/>
                      <a:pt x="82" y="87"/>
                      <a:pt x="102" y="87"/>
                    </a:cubicBezTo>
                    <a:cubicBezTo>
                      <a:pt x="111" y="87"/>
                      <a:pt x="114" y="93"/>
                      <a:pt x="114" y="104"/>
                    </a:cubicBezTo>
                    <a:cubicBezTo>
                      <a:pt x="114" y="108"/>
                      <a:pt x="113" y="113"/>
                      <a:pt x="113" y="115"/>
                    </a:cubicBezTo>
                    <a:lnTo>
                      <a:pt x="80" y="24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1" name="Freeform 467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2330451" y="3959225"/>
                <a:ext cx="96838" cy="38100"/>
              </a:xfrm>
              <a:custGeom>
                <a:avLst/>
                <a:gdLst>
                  <a:gd name="T0" fmla="*/ 243 w 256"/>
                  <a:gd name="T1" fmla="*/ 17 h 94"/>
                  <a:gd name="T2" fmla="*/ 256 w 256"/>
                  <a:gd name="T3" fmla="*/ 8 h 94"/>
                  <a:gd name="T4" fmla="*/ 244 w 256"/>
                  <a:gd name="T5" fmla="*/ 0 h 94"/>
                  <a:gd name="T6" fmla="*/ 13 w 256"/>
                  <a:gd name="T7" fmla="*/ 0 h 94"/>
                  <a:gd name="T8" fmla="*/ 0 w 256"/>
                  <a:gd name="T9" fmla="*/ 8 h 94"/>
                  <a:gd name="T10" fmla="*/ 13 w 256"/>
                  <a:gd name="T11" fmla="*/ 17 h 94"/>
                  <a:gd name="T12" fmla="*/ 243 w 256"/>
                  <a:gd name="T13" fmla="*/ 17 h 94"/>
                  <a:gd name="T14" fmla="*/ 244 w 256"/>
                  <a:gd name="T15" fmla="*/ 94 h 94"/>
                  <a:gd name="T16" fmla="*/ 256 w 256"/>
                  <a:gd name="T17" fmla="*/ 85 h 94"/>
                  <a:gd name="T18" fmla="*/ 243 w 256"/>
                  <a:gd name="T19" fmla="*/ 77 h 94"/>
                  <a:gd name="T20" fmla="*/ 13 w 256"/>
                  <a:gd name="T21" fmla="*/ 77 h 94"/>
                  <a:gd name="T22" fmla="*/ 0 w 256"/>
                  <a:gd name="T23" fmla="*/ 85 h 94"/>
                  <a:gd name="T24" fmla="*/ 13 w 256"/>
                  <a:gd name="T25" fmla="*/ 94 h 94"/>
                  <a:gd name="T26" fmla="*/ 244 w 256"/>
                  <a:gd name="T27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" h="94">
                    <a:moveTo>
                      <a:pt x="243" y="17"/>
                    </a:moveTo>
                    <a:cubicBezTo>
                      <a:pt x="248" y="17"/>
                      <a:pt x="256" y="17"/>
                      <a:pt x="256" y="8"/>
                    </a:cubicBezTo>
                    <a:cubicBezTo>
                      <a:pt x="256" y="0"/>
                      <a:pt x="248" y="0"/>
                      <a:pt x="244" y="0"/>
                    </a:cubicBezTo>
                    <a:lnTo>
                      <a:pt x="13" y="0"/>
                    </a:lnTo>
                    <a:cubicBezTo>
                      <a:pt x="8" y="0"/>
                      <a:pt x="0" y="0"/>
                      <a:pt x="0" y="8"/>
                    </a:cubicBezTo>
                    <a:cubicBezTo>
                      <a:pt x="0" y="17"/>
                      <a:pt x="8" y="17"/>
                      <a:pt x="13" y="17"/>
                    </a:cubicBezTo>
                    <a:lnTo>
                      <a:pt x="243" y="17"/>
                    </a:lnTo>
                    <a:close/>
                    <a:moveTo>
                      <a:pt x="244" y="94"/>
                    </a:moveTo>
                    <a:cubicBezTo>
                      <a:pt x="248" y="94"/>
                      <a:pt x="256" y="94"/>
                      <a:pt x="256" y="85"/>
                    </a:cubicBezTo>
                    <a:cubicBezTo>
                      <a:pt x="256" y="77"/>
                      <a:pt x="248" y="77"/>
                      <a:pt x="243" y="77"/>
                    </a:cubicBezTo>
                    <a:lnTo>
                      <a:pt x="13" y="77"/>
                    </a:lnTo>
                    <a:cubicBezTo>
                      <a:pt x="8" y="77"/>
                      <a:pt x="0" y="77"/>
                      <a:pt x="0" y="85"/>
                    </a:cubicBezTo>
                    <a:cubicBezTo>
                      <a:pt x="0" y="94"/>
                      <a:pt x="8" y="94"/>
                      <a:pt x="13" y="94"/>
                    </a:cubicBezTo>
                    <a:lnTo>
                      <a:pt x="244" y="9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2" name="Freeform 468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2451101" y="3922713"/>
                <a:ext cx="46038" cy="88900"/>
              </a:xfrm>
              <a:custGeom>
                <a:avLst/>
                <a:gdLst>
                  <a:gd name="T0" fmla="*/ 79 w 127"/>
                  <a:gd name="T1" fmla="*/ 9 h 231"/>
                  <a:gd name="T2" fmla="*/ 69 w 127"/>
                  <a:gd name="T3" fmla="*/ 0 h 231"/>
                  <a:gd name="T4" fmla="*/ 0 w 127"/>
                  <a:gd name="T5" fmla="*/ 22 h 231"/>
                  <a:gd name="T6" fmla="*/ 0 w 127"/>
                  <a:gd name="T7" fmla="*/ 35 h 231"/>
                  <a:gd name="T8" fmla="*/ 51 w 127"/>
                  <a:gd name="T9" fmla="*/ 25 h 231"/>
                  <a:gd name="T10" fmla="*/ 51 w 127"/>
                  <a:gd name="T11" fmla="*/ 203 h 231"/>
                  <a:gd name="T12" fmla="*/ 16 w 127"/>
                  <a:gd name="T13" fmla="*/ 219 h 231"/>
                  <a:gd name="T14" fmla="*/ 3 w 127"/>
                  <a:gd name="T15" fmla="*/ 219 h 231"/>
                  <a:gd name="T16" fmla="*/ 3 w 127"/>
                  <a:gd name="T17" fmla="*/ 231 h 231"/>
                  <a:gd name="T18" fmla="*/ 65 w 127"/>
                  <a:gd name="T19" fmla="*/ 230 h 231"/>
                  <a:gd name="T20" fmla="*/ 127 w 127"/>
                  <a:gd name="T21" fmla="*/ 231 h 231"/>
                  <a:gd name="T22" fmla="*/ 127 w 127"/>
                  <a:gd name="T23" fmla="*/ 219 h 231"/>
                  <a:gd name="T24" fmla="*/ 114 w 127"/>
                  <a:gd name="T25" fmla="*/ 219 h 231"/>
                  <a:gd name="T26" fmla="*/ 79 w 127"/>
                  <a:gd name="T27" fmla="*/ 203 h 231"/>
                  <a:gd name="T28" fmla="*/ 79 w 127"/>
                  <a:gd name="T29" fmla="*/ 9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1">
                    <a:moveTo>
                      <a:pt x="79" y="9"/>
                    </a:moveTo>
                    <a:cubicBezTo>
                      <a:pt x="79" y="0"/>
                      <a:pt x="78" y="0"/>
                      <a:pt x="69" y="0"/>
                    </a:cubicBezTo>
                    <a:cubicBezTo>
                      <a:pt x="46" y="22"/>
                      <a:pt x="15" y="22"/>
                      <a:pt x="0" y="22"/>
                    </a:cubicBezTo>
                    <a:lnTo>
                      <a:pt x="0" y="35"/>
                    </a:lnTo>
                    <a:cubicBezTo>
                      <a:pt x="9" y="35"/>
                      <a:pt x="32" y="35"/>
                      <a:pt x="51" y="25"/>
                    </a:cubicBezTo>
                    <a:lnTo>
                      <a:pt x="51" y="203"/>
                    </a:lnTo>
                    <a:cubicBezTo>
                      <a:pt x="51" y="214"/>
                      <a:pt x="51" y="219"/>
                      <a:pt x="16" y="219"/>
                    </a:cubicBezTo>
                    <a:lnTo>
                      <a:pt x="3" y="219"/>
                    </a:lnTo>
                    <a:lnTo>
                      <a:pt x="3" y="231"/>
                    </a:lnTo>
                    <a:cubicBezTo>
                      <a:pt x="9" y="231"/>
                      <a:pt x="52" y="230"/>
                      <a:pt x="65" y="230"/>
                    </a:cubicBezTo>
                    <a:cubicBezTo>
                      <a:pt x="76" y="230"/>
                      <a:pt x="120" y="231"/>
                      <a:pt x="127" y="231"/>
                    </a:cubicBezTo>
                    <a:lnTo>
                      <a:pt x="127" y="219"/>
                    </a:lnTo>
                    <a:lnTo>
                      <a:pt x="114" y="219"/>
                    </a:lnTo>
                    <a:cubicBezTo>
                      <a:pt x="79" y="219"/>
                      <a:pt x="79" y="214"/>
                      <a:pt x="79" y="203"/>
                    </a:cubicBezTo>
                    <a:lnTo>
                      <a:pt x="79" y="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3" name="Freeform 469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2554288" y="3649663"/>
                <a:ext cx="134938" cy="133350"/>
              </a:xfrm>
              <a:custGeom>
                <a:avLst/>
                <a:gdLst>
                  <a:gd name="T0" fmla="*/ 281 w 363"/>
                  <a:gd name="T1" fmla="*/ 57 h 340"/>
                  <a:gd name="T2" fmla="*/ 288 w 363"/>
                  <a:gd name="T3" fmla="*/ 50 h 340"/>
                  <a:gd name="T4" fmla="*/ 353 w 363"/>
                  <a:gd name="T5" fmla="*/ 15 h 340"/>
                  <a:gd name="T6" fmla="*/ 363 w 363"/>
                  <a:gd name="T7" fmla="*/ 6 h 340"/>
                  <a:gd name="T8" fmla="*/ 356 w 363"/>
                  <a:gd name="T9" fmla="*/ 0 h 340"/>
                  <a:gd name="T10" fmla="*/ 316 w 363"/>
                  <a:gd name="T11" fmla="*/ 1 h 340"/>
                  <a:gd name="T12" fmla="*/ 266 w 363"/>
                  <a:gd name="T13" fmla="*/ 0 h 340"/>
                  <a:gd name="T14" fmla="*/ 256 w 363"/>
                  <a:gd name="T15" fmla="*/ 9 h 340"/>
                  <a:gd name="T16" fmla="*/ 264 w 363"/>
                  <a:gd name="T17" fmla="*/ 15 h 340"/>
                  <a:gd name="T18" fmla="*/ 282 w 363"/>
                  <a:gd name="T19" fmla="*/ 27 h 340"/>
                  <a:gd name="T20" fmla="*/ 268 w 363"/>
                  <a:gd name="T21" fmla="*/ 51 h 340"/>
                  <a:gd name="T22" fmla="*/ 152 w 363"/>
                  <a:gd name="T23" fmla="*/ 184 h 340"/>
                  <a:gd name="T24" fmla="*/ 98 w 363"/>
                  <a:gd name="T25" fmla="*/ 36 h 340"/>
                  <a:gd name="T26" fmla="*/ 95 w 363"/>
                  <a:gd name="T27" fmla="*/ 27 h 340"/>
                  <a:gd name="T28" fmla="*/ 124 w 363"/>
                  <a:gd name="T29" fmla="*/ 15 h 340"/>
                  <a:gd name="T30" fmla="*/ 136 w 363"/>
                  <a:gd name="T31" fmla="*/ 5 h 340"/>
                  <a:gd name="T32" fmla="*/ 129 w 363"/>
                  <a:gd name="T33" fmla="*/ 0 h 340"/>
                  <a:gd name="T34" fmla="*/ 66 w 363"/>
                  <a:gd name="T35" fmla="*/ 1 h 340"/>
                  <a:gd name="T36" fmla="*/ 10 w 363"/>
                  <a:gd name="T37" fmla="*/ 0 h 340"/>
                  <a:gd name="T38" fmla="*/ 0 w 363"/>
                  <a:gd name="T39" fmla="*/ 10 h 340"/>
                  <a:gd name="T40" fmla="*/ 12 w 363"/>
                  <a:gd name="T41" fmla="*/ 15 h 340"/>
                  <a:gd name="T42" fmla="*/ 48 w 363"/>
                  <a:gd name="T43" fmla="*/ 32 h 340"/>
                  <a:gd name="T44" fmla="*/ 110 w 363"/>
                  <a:gd name="T45" fmla="*/ 196 h 340"/>
                  <a:gd name="T46" fmla="*/ 112 w 363"/>
                  <a:gd name="T47" fmla="*/ 205 h 340"/>
                  <a:gd name="T48" fmla="*/ 89 w 363"/>
                  <a:gd name="T49" fmla="*/ 296 h 340"/>
                  <a:gd name="T50" fmla="*/ 42 w 363"/>
                  <a:gd name="T51" fmla="*/ 325 h 340"/>
                  <a:gd name="T52" fmla="*/ 29 w 363"/>
                  <a:gd name="T53" fmla="*/ 335 h 340"/>
                  <a:gd name="T54" fmla="*/ 36 w 363"/>
                  <a:gd name="T55" fmla="*/ 340 h 340"/>
                  <a:gd name="T56" fmla="*/ 99 w 363"/>
                  <a:gd name="T57" fmla="*/ 339 h 340"/>
                  <a:gd name="T58" fmla="*/ 162 w 363"/>
                  <a:gd name="T59" fmla="*/ 340 h 340"/>
                  <a:gd name="T60" fmla="*/ 172 w 363"/>
                  <a:gd name="T61" fmla="*/ 330 h 340"/>
                  <a:gd name="T62" fmla="*/ 158 w 363"/>
                  <a:gd name="T63" fmla="*/ 325 h 340"/>
                  <a:gd name="T64" fmla="*/ 139 w 363"/>
                  <a:gd name="T65" fmla="*/ 324 h 340"/>
                  <a:gd name="T66" fmla="*/ 126 w 363"/>
                  <a:gd name="T67" fmla="*/ 316 h 340"/>
                  <a:gd name="T68" fmla="*/ 133 w 363"/>
                  <a:gd name="T69" fmla="*/ 285 h 340"/>
                  <a:gd name="T70" fmla="*/ 150 w 363"/>
                  <a:gd name="T71" fmla="*/ 214 h 340"/>
                  <a:gd name="T72" fmla="*/ 157 w 363"/>
                  <a:gd name="T73" fmla="*/ 199 h 340"/>
                  <a:gd name="T74" fmla="*/ 281 w 363"/>
                  <a:gd name="T75" fmla="*/ 57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63" h="340">
                    <a:moveTo>
                      <a:pt x="281" y="57"/>
                    </a:moveTo>
                    <a:lnTo>
                      <a:pt x="288" y="50"/>
                    </a:lnTo>
                    <a:cubicBezTo>
                      <a:pt x="303" y="35"/>
                      <a:pt x="319" y="18"/>
                      <a:pt x="353" y="15"/>
                    </a:cubicBezTo>
                    <a:cubicBezTo>
                      <a:pt x="358" y="15"/>
                      <a:pt x="363" y="15"/>
                      <a:pt x="363" y="6"/>
                    </a:cubicBezTo>
                    <a:cubicBezTo>
                      <a:pt x="363" y="2"/>
                      <a:pt x="360" y="0"/>
                      <a:pt x="356" y="0"/>
                    </a:cubicBezTo>
                    <a:cubicBezTo>
                      <a:pt x="343" y="0"/>
                      <a:pt x="329" y="1"/>
                      <a:pt x="316" y="1"/>
                    </a:cubicBezTo>
                    <a:cubicBezTo>
                      <a:pt x="299" y="1"/>
                      <a:pt x="282" y="0"/>
                      <a:pt x="266" y="0"/>
                    </a:cubicBezTo>
                    <a:cubicBezTo>
                      <a:pt x="263" y="0"/>
                      <a:pt x="256" y="0"/>
                      <a:pt x="256" y="9"/>
                    </a:cubicBezTo>
                    <a:cubicBezTo>
                      <a:pt x="256" y="15"/>
                      <a:pt x="261" y="15"/>
                      <a:pt x="264" y="15"/>
                    </a:cubicBezTo>
                    <a:cubicBezTo>
                      <a:pt x="267" y="15"/>
                      <a:pt x="282" y="16"/>
                      <a:pt x="282" y="27"/>
                    </a:cubicBezTo>
                    <a:cubicBezTo>
                      <a:pt x="282" y="35"/>
                      <a:pt x="270" y="48"/>
                      <a:pt x="268" y="51"/>
                    </a:cubicBezTo>
                    <a:lnTo>
                      <a:pt x="152" y="184"/>
                    </a:lnTo>
                    <a:lnTo>
                      <a:pt x="98" y="36"/>
                    </a:lnTo>
                    <a:cubicBezTo>
                      <a:pt x="95" y="29"/>
                      <a:pt x="95" y="28"/>
                      <a:pt x="95" y="27"/>
                    </a:cubicBezTo>
                    <a:cubicBezTo>
                      <a:pt x="95" y="15"/>
                      <a:pt x="119" y="15"/>
                      <a:pt x="124" y="15"/>
                    </a:cubicBezTo>
                    <a:cubicBezTo>
                      <a:pt x="131" y="15"/>
                      <a:pt x="136" y="15"/>
                      <a:pt x="136" y="5"/>
                    </a:cubicBezTo>
                    <a:cubicBezTo>
                      <a:pt x="136" y="0"/>
                      <a:pt x="130" y="0"/>
                      <a:pt x="129" y="0"/>
                    </a:cubicBezTo>
                    <a:cubicBezTo>
                      <a:pt x="115" y="0"/>
                      <a:pt x="80" y="1"/>
                      <a:pt x="66" y="1"/>
                    </a:cubicBezTo>
                    <a:cubicBezTo>
                      <a:pt x="53" y="1"/>
                      <a:pt x="22" y="0"/>
                      <a:pt x="10" y="0"/>
                    </a:cubicBezTo>
                    <a:cubicBezTo>
                      <a:pt x="7" y="0"/>
                      <a:pt x="0" y="0"/>
                      <a:pt x="0" y="10"/>
                    </a:cubicBezTo>
                    <a:cubicBezTo>
                      <a:pt x="0" y="15"/>
                      <a:pt x="5" y="15"/>
                      <a:pt x="12" y="15"/>
                    </a:cubicBezTo>
                    <a:cubicBezTo>
                      <a:pt x="42" y="15"/>
                      <a:pt x="44" y="20"/>
                      <a:pt x="48" y="32"/>
                    </a:cubicBezTo>
                    <a:lnTo>
                      <a:pt x="110" y="196"/>
                    </a:lnTo>
                    <a:cubicBezTo>
                      <a:pt x="110" y="198"/>
                      <a:pt x="112" y="203"/>
                      <a:pt x="112" y="205"/>
                    </a:cubicBezTo>
                    <a:cubicBezTo>
                      <a:pt x="112" y="206"/>
                      <a:pt x="92" y="287"/>
                      <a:pt x="89" y="296"/>
                    </a:cubicBezTo>
                    <a:cubicBezTo>
                      <a:pt x="83" y="323"/>
                      <a:pt x="82" y="324"/>
                      <a:pt x="42" y="325"/>
                    </a:cubicBezTo>
                    <a:cubicBezTo>
                      <a:pt x="33" y="325"/>
                      <a:pt x="29" y="325"/>
                      <a:pt x="29" y="335"/>
                    </a:cubicBezTo>
                    <a:cubicBezTo>
                      <a:pt x="29" y="340"/>
                      <a:pt x="35" y="340"/>
                      <a:pt x="36" y="340"/>
                    </a:cubicBezTo>
                    <a:cubicBezTo>
                      <a:pt x="50" y="340"/>
                      <a:pt x="85" y="339"/>
                      <a:pt x="99" y="339"/>
                    </a:cubicBezTo>
                    <a:cubicBezTo>
                      <a:pt x="113" y="339"/>
                      <a:pt x="148" y="340"/>
                      <a:pt x="162" y="340"/>
                    </a:cubicBezTo>
                    <a:cubicBezTo>
                      <a:pt x="166" y="340"/>
                      <a:pt x="172" y="340"/>
                      <a:pt x="172" y="330"/>
                    </a:cubicBezTo>
                    <a:cubicBezTo>
                      <a:pt x="172" y="325"/>
                      <a:pt x="167" y="325"/>
                      <a:pt x="158" y="325"/>
                    </a:cubicBezTo>
                    <a:cubicBezTo>
                      <a:pt x="157" y="325"/>
                      <a:pt x="147" y="325"/>
                      <a:pt x="139" y="324"/>
                    </a:cubicBezTo>
                    <a:cubicBezTo>
                      <a:pt x="129" y="323"/>
                      <a:pt x="126" y="322"/>
                      <a:pt x="126" y="316"/>
                    </a:cubicBezTo>
                    <a:cubicBezTo>
                      <a:pt x="126" y="312"/>
                      <a:pt x="130" y="295"/>
                      <a:pt x="133" y="285"/>
                    </a:cubicBezTo>
                    <a:lnTo>
                      <a:pt x="150" y="214"/>
                    </a:lnTo>
                    <a:cubicBezTo>
                      <a:pt x="152" y="205"/>
                      <a:pt x="153" y="203"/>
                      <a:pt x="157" y="199"/>
                    </a:cubicBezTo>
                    <a:lnTo>
                      <a:pt x="281" y="5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4" name="Freeform 470"/>
              <p:cNvSpPr>
                <a:spLocks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2662238" y="3722688"/>
                <a:ext cx="38100" cy="90488"/>
              </a:xfrm>
              <a:custGeom>
                <a:avLst/>
                <a:gdLst>
                  <a:gd name="T0" fmla="*/ 96 w 105"/>
                  <a:gd name="T1" fmla="*/ 13 h 235"/>
                  <a:gd name="T2" fmla="*/ 82 w 105"/>
                  <a:gd name="T3" fmla="*/ 0 h 235"/>
                  <a:gd name="T4" fmla="*/ 63 w 105"/>
                  <a:gd name="T5" fmla="*/ 19 h 235"/>
                  <a:gd name="T6" fmla="*/ 77 w 105"/>
                  <a:gd name="T7" fmla="*/ 32 h 235"/>
                  <a:gd name="T8" fmla="*/ 96 w 105"/>
                  <a:gd name="T9" fmla="*/ 13 h 235"/>
                  <a:gd name="T10" fmla="*/ 25 w 105"/>
                  <a:gd name="T11" fmla="*/ 190 h 235"/>
                  <a:gd name="T12" fmla="*/ 22 w 105"/>
                  <a:gd name="T13" fmla="*/ 205 h 235"/>
                  <a:gd name="T14" fmla="*/ 55 w 105"/>
                  <a:gd name="T15" fmla="*/ 235 h 235"/>
                  <a:gd name="T16" fmla="*/ 105 w 105"/>
                  <a:gd name="T17" fmla="*/ 181 h 235"/>
                  <a:gd name="T18" fmla="*/ 100 w 105"/>
                  <a:gd name="T19" fmla="*/ 177 h 235"/>
                  <a:gd name="T20" fmla="*/ 93 w 105"/>
                  <a:gd name="T21" fmla="*/ 183 h 235"/>
                  <a:gd name="T22" fmla="*/ 56 w 105"/>
                  <a:gd name="T23" fmla="*/ 225 h 235"/>
                  <a:gd name="T24" fmla="*/ 47 w 105"/>
                  <a:gd name="T25" fmla="*/ 213 h 235"/>
                  <a:gd name="T26" fmla="*/ 53 w 105"/>
                  <a:gd name="T27" fmla="*/ 190 h 235"/>
                  <a:gd name="T28" fmla="*/ 64 w 105"/>
                  <a:gd name="T29" fmla="*/ 163 h 235"/>
                  <a:gd name="T30" fmla="*/ 81 w 105"/>
                  <a:gd name="T31" fmla="*/ 118 h 235"/>
                  <a:gd name="T32" fmla="*/ 83 w 105"/>
                  <a:gd name="T33" fmla="*/ 107 h 235"/>
                  <a:gd name="T34" fmla="*/ 50 w 105"/>
                  <a:gd name="T35" fmla="*/ 77 h 235"/>
                  <a:gd name="T36" fmla="*/ 0 w 105"/>
                  <a:gd name="T37" fmla="*/ 131 h 235"/>
                  <a:gd name="T38" fmla="*/ 5 w 105"/>
                  <a:gd name="T39" fmla="*/ 135 h 235"/>
                  <a:gd name="T40" fmla="*/ 12 w 105"/>
                  <a:gd name="T41" fmla="*/ 130 h 235"/>
                  <a:gd name="T42" fmla="*/ 49 w 105"/>
                  <a:gd name="T43" fmla="*/ 87 h 235"/>
                  <a:gd name="T44" fmla="*/ 58 w 105"/>
                  <a:gd name="T45" fmla="*/ 99 h 235"/>
                  <a:gd name="T46" fmla="*/ 47 w 105"/>
                  <a:gd name="T47" fmla="*/ 134 h 235"/>
                  <a:gd name="T48" fmla="*/ 25 w 105"/>
                  <a:gd name="T49" fmla="*/ 19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5" h="235">
                    <a:moveTo>
                      <a:pt x="96" y="13"/>
                    </a:moveTo>
                    <a:cubicBezTo>
                      <a:pt x="96" y="8"/>
                      <a:pt x="92" y="0"/>
                      <a:pt x="82" y="0"/>
                    </a:cubicBezTo>
                    <a:cubicBezTo>
                      <a:pt x="73" y="0"/>
                      <a:pt x="63" y="9"/>
                      <a:pt x="63" y="19"/>
                    </a:cubicBezTo>
                    <a:cubicBezTo>
                      <a:pt x="63" y="25"/>
                      <a:pt x="67" y="32"/>
                      <a:pt x="77" y="32"/>
                    </a:cubicBezTo>
                    <a:cubicBezTo>
                      <a:pt x="87" y="32"/>
                      <a:pt x="96" y="23"/>
                      <a:pt x="96" y="13"/>
                    </a:cubicBezTo>
                    <a:close/>
                    <a:moveTo>
                      <a:pt x="25" y="190"/>
                    </a:moveTo>
                    <a:cubicBezTo>
                      <a:pt x="24" y="195"/>
                      <a:pt x="22" y="199"/>
                      <a:pt x="22" y="205"/>
                    </a:cubicBezTo>
                    <a:cubicBezTo>
                      <a:pt x="22" y="221"/>
                      <a:pt x="36" y="235"/>
                      <a:pt x="55" y="235"/>
                    </a:cubicBezTo>
                    <a:cubicBezTo>
                      <a:pt x="90" y="235"/>
                      <a:pt x="105" y="187"/>
                      <a:pt x="105" y="181"/>
                    </a:cubicBezTo>
                    <a:cubicBezTo>
                      <a:pt x="105" y="177"/>
                      <a:pt x="101" y="177"/>
                      <a:pt x="100" y="177"/>
                    </a:cubicBezTo>
                    <a:cubicBezTo>
                      <a:pt x="95" y="177"/>
                      <a:pt x="94" y="179"/>
                      <a:pt x="93" y="183"/>
                    </a:cubicBezTo>
                    <a:cubicBezTo>
                      <a:pt x="85" y="211"/>
                      <a:pt x="70" y="225"/>
                      <a:pt x="56" y="225"/>
                    </a:cubicBezTo>
                    <a:cubicBezTo>
                      <a:pt x="49" y="225"/>
                      <a:pt x="47" y="220"/>
                      <a:pt x="47" y="213"/>
                    </a:cubicBezTo>
                    <a:cubicBezTo>
                      <a:pt x="47" y="205"/>
                      <a:pt x="50" y="198"/>
                      <a:pt x="53" y="190"/>
                    </a:cubicBezTo>
                    <a:cubicBezTo>
                      <a:pt x="56" y="181"/>
                      <a:pt x="60" y="172"/>
                      <a:pt x="64" y="163"/>
                    </a:cubicBezTo>
                    <a:cubicBezTo>
                      <a:pt x="67" y="154"/>
                      <a:pt x="80" y="122"/>
                      <a:pt x="81" y="118"/>
                    </a:cubicBezTo>
                    <a:cubicBezTo>
                      <a:pt x="82" y="115"/>
                      <a:pt x="83" y="111"/>
                      <a:pt x="83" y="107"/>
                    </a:cubicBezTo>
                    <a:cubicBezTo>
                      <a:pt x="83" y="91"/>
                      <a:pt x="69" y="77"/>
                      <a:pt x="50" y="77"/>
                    </a:cubicBezTo>
                    <a:cubicBezTo>
                      <a:pt x="16" y="77"/>
                      <a:pt x="0" y="125"/>
                      <a:pt x="0" y="131"/>
                    </a:cubicBezTo>
                    <a:cubicBezTo>
                      <a:pt x="0" y="135"/>
                      <a:pt x="4" y="135"/>
                      <a:pt x="5" y="135"/>
                    </a:cubicBezTo>
                    <a:cubicBezTo>
                      <a:pt x="10" y="135"/>
                      <a:pt x="11" y="134"/>
                      <a:pt x="12" y="130"/>
                    </a:cubicBezTo>
                    <a:cubicBezTo>
                      <a:pt x="21" y="100"/>
                      <a:pt x="36" y="87"/>
                      <a:pt x="49" y="87"/>
                    </a:cubicBezTo>
                    <a:cubicBezTo>
                      <a:pt x="55" y="87"/>
                      <a:pt x="58" y="90"/>
                      <a:pt x="58" y="99"/>
                    </a:cubicBezTo>
                    <a:cubicBezTo>
                      <a:pt x="58" y="107"/>
                      <a:pt x="56" y="113"/>
                      <a:pt x="47" y="134"/>
                    </a:cubicBezTo>
                    <a:lnTo>
                      <a:pt x="25" y="1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5" name="Freeform 471"/>
              <p:cNvSpPr>
                <a:spLocks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2708276" y="3722688"/>
                <a:ext cx="57150" cy="117475"/>
              </a:xfrm>
              <a:custGeom>
                <a:avLst/>
                <a:gdLst>
                  <a:gd name="T0" fmla="*/ 153 w 153"/>
                  <a:gd name="T1" fmla="*/ 13 h 302"/>
                  <a:gd name="T2" fmla="*/ 139 w 153"/>
                  <a:gd name="T3" fmla="*/ 0 h 302"/>
                  <a:gd name="T4" fmla="*/ 120 w 153"/>
                  <a:gd name="T5" fmla="*/ 19 h 302"/>
                  <a:gd name="T6" fmla="*/ 134 w 153"/>
                  <a:gd name="T7" fmla="*/ 32 h 302"/>
                  <a:gd name="T8" fmla="*/ 153 w 153"/>
                  <a:gd name="T9" fmla="*/ 13 h 302"/>
                  <a:gd name="T10" fmla="*/ 79 w 153"/>
                  <a:gd name="T11" fmla="*/ 248 h 302"/>
                  <a:gd name="T12" fmla="*/ 34 w 153"/>
                  <a:gd name="T13" fmla="*/ 293 h 302"/>
                  <a:gd name="T14" fmla="*/ 22 w 153"/>
                  <a:gd name="T15" fmla="*/ 290 h 302"/>
                  <a:gd name="T16" fmla="*/ 34 w 153"/>
                  <a:gd name="T17" fmla="*/ 273 h 302"/>
                  <a:gd name="T18" fmla="*/ 20 w 153"/>
                  <a:gd name="T19" fmla="*/ 260 h 302"/>
                  <a:gd name="T20" fmla="*/ 0 w 153"/>
                  <a:gd name="T21" fmla="*/ 280 h 302"/>
                  <a:gd name="T22" fmla="*/ 35 w 153"/>
                  <a:gd name="T23" fmla="*/ 302 h 302"/>
                  <a:gd name="T24" fmla="*/ 107 w 153"/>
                  <a:gd name="T25" fmla="*/ 247 h 302"/>
                  <a:gd name="T26" fmla="*/ 139 w 153"/>
                  <a:gd name="T27" fmla="*/ 122 h 302"/>
                  <a:gd name="T28" fmla="*/ 140 w 153"/>
                  <a:gd name="T29" fmla="*/ 110 h 302"/>
                  <a:gd name="T30" fmla="*/ 103 w 153"/>
                  <a:gd name="T31" fmla="*/ 77 h 302"/>
                  <a:gd name="T32" fmla="*/ 42 w 153"/>
                  <a:gd name="T33" fmla="*/ 131 h 302"/>
                  <a:gd name="T34" fmla="*/ 48 w 153"/>
                  <a:gd name="T35" fmla="*/ 135 h 302"/>
                  <a:gd name="T36" fmla="*/ 55 w 153"/>
                  <a:gd name="T37" fmla="*/ 129 h 302"/>
                  <a:gd name="T38" fmla="*/ 102 w 153"/>
                  <a:gd name="T39" fmla="*/ 87 h 302"/>
                  <a:gd name="T40" fmla="*/ 114 w 153"/>
                  <a:gd name="T41" fmla="*/ 104 h 302"/>
                  <a:gd name="T42" fmla="*/ 113 w 153"/>
                  <a:gd name="T43" fmla="*/ 115 h 302"/>
                  <a:gd name="T44" fmla="*/ 79 w 153"/>
                  <a:gd name="T45" fmla="*/ 248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302">
                    <a:moveTo>
                      <a:pt x="153" y="13"/>
                    </a:moveTo>
                    <a:cubicBezTo>
                      <a:pt x="153" y="7"/>
                      <a:pt x="149" y="0"/>
                      <a:pt x="139" y="0"/>
                    </a:cubicBezTo>
                    <a:cubicBezTo>
                      <a:pt x="129" y="0"/>
                      <a:pt x="120" y="10"/>
                      <a:pt x="120" y="19"/>
                    </a:cubicBezTo>
                    <a:cubicBezTo>
                      <a:pt x="120" y="25"/>
                      <a:pt x="124" y="32"/>
                      <a:pt x="134" y="32"/>
                    </a:cubicBezTo>
                    <a:cubicBezTo>
                      <a:pt x="143" y="32"/>
                      <a:pt x="153" y="23"/>
                      <a:pt x="153" y="13"/>
                    </a:cubicBezTo>
                    <a:close/>
                    <a:moveTo>
                      <a:pt x="79" y="248"/>
                    </a:moveTo>
                    <a:cubicBezTo>
                      <a:pt x="73" y="272"/>
                      <a:pt x="55" y="293"/>
                      <a:pt x="34" y="293"/>
                    </a:cubicBezTo>
                    <a:cubicBezTo>
                      <a:pt x="30" y="293"/>
                      <a:pt x="26" y="292"/>
                      <a:pt x="22" y="290"/>
                    </a:cubicBezTo>
                    <a:cubicBezTo>
                      <a:pt x="31" y="286"/>
                      <a:pt x="34" y="278"/>
                      <a:pt x="34" y="273"/>
                    </a:cubicBezTo>
                    <a:cubicBezTo>
                      <a:pt x="34" y="264"/>
                      <a:pt x="27" y="260"/>
                      <a:pt x="20" y="260"/>
                    </a:cubicBezTo>
                    <a:cubicBezTo>
                      <a:pt x="9" y="260"/>
                      <a:pt x="0" y="269"/>
                      <a:pt x="0" y="280"/>
                    </a:cubicBezTo>
                    <a:cubicBezTo>
                      <a:pt x="0" y="294"/>
                      <a:pt x="14" y="302"/>
                      <a:pt x="35" y="302"/>
                    </a:cubicBezTo>
                    <a:cubicBezTo>
                      <a:pt x="56" y="302"/>
                      <a:pt x="96" y="290"/>
                      <a:pt x="107" y="247"/>
                    </a:cubicBezTo>
                    <a:lnTo>
                      <a:pt x="139" y="122"/>
                    </a:lnTo>
                    <a:cubicBezTo>
                      <a:pt x="140" y="119"/>
                      <a:pt x="140" y="115"/>
                      <a:pt x="140" y="110"/>
                    </a:cubicBezTo>
                    <a:cubicBezTo>
                      <a:pt x="140" y="91"/>
                      <a:pt x="124" y="77"/>
                      <a:pt x="103" y="77"/>
                    </a:cubicBezTo>
                    <a:cubicBezTo>
                      <a:pt x="64" y="77"/>
                      <a:pt x="42" y="126"/>
                      <a:pt x="42" y="131"/>
                    </a:cubicBezTo>
                    <a:cubicBezTo>
                      <a:pt x="42" y="135"/>
                      <a:pt x="47" y="135"/>
                      <a:pt x="48" y="135"/>
                    </a:cubicBezTo>
                    <a:cubicBezTo>
                      <a:pt x="52" y="135"/>
                      <a:pt x="52" y="134"/>
                      <a:pt x="55" y="129"/>
                    </a:cubicBezTo>
                    <a:cubicBezTo>
                      <a:pt x="64" y="109"/>
                      <a:pt x="82" y="87"/>
                      <a:pt x="102" y="87"/>
                    </a:cubicBezTo>
                    <a:cubicBezTo>
                      <a:pt x="111" y="87"/>
                      <a:pt x="114" y="93"/>
                      <a:pt x="114" y="104"/>
                    </a:cubicBezTo>
                    <a:cubicBezTo>
                      <a:pt x="114" y="108"/>
                      <a:pt x="113" y="113"/>
                      <a:pt x="113" y="115"/>
                    </a:cubicBezTo>
                    <a:lnTo>
                      <a:pt x="79" y="24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6" name="Freeform 47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2792413" y="3384550"/>
                <a:ext cx="103188" cy="352425"/>
              </a:xfrm>
              <a:custGeom>
                <a:avLst/>
                <a:gdLst>
                  <a:gd name="T0" fmla="*/ 275 w 275"/>
                  <a:gd name="T1" fmla="*/ 877 h 902"/>
                  <a:gd name="T2" fmla="*/ 205 w 275"/>
                  <a:gd name="T3" fmla="*/ 343 h 902"/>
                  <a:gd name="T4" fmla="*/ 32 w 275"/>
                  <a:gd name="T5" fmla="*/ 13 h 902"/>
                  <a:gd name="T6" fmla="*/ 21 w 275"/>
                  <a:gd name="T7" fmla="*/ 1 h 902"/>
                  <a:gd name="T8" fmla="*/ 12 w 275"/>
                  <a:gd name="T9" fmla="*/ 0 h 902"/>
                  <a:gd name="T10" fmla="*/ 0 w 275"/>
                  <a:gd name="T11" fmla="*/ 5 h 902"/>
                  <a:gd name="T12" fmla="*/ 7 w 275"/>
                  <a:gd name="T13" fmla="*/ 16 h 902"/>
                  <a:gd name="T14" fmla="*/ 219 w 275"/>
                  <a:gd name="T15" fmla="*/ 895 h 902"/>
                  <a:gd name="T16" fmla="*/ 233 w 275"/>
                  <a:gd name="T17" fmla="*/ 902 h 902"/>
                  <a:gd name="T18" fmla="*/ 261 w 275"/>
                  <a:gd name="T19" fmla="*/ 902 h 902"/>
                  <a:gd name="T20" fmla="*/ 275 w 275"/>
                  <a:gd name="T21" fmla="*/ 896 h 902"/>
                  <a:gd name="T22" fmla="*/ 275 w 275"/>
                  <a:gd name="T23" fmla="*/ 877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5" h="902">
                    <a:moveTo>
                      <a:pt x="275" y="877"/>
                    </a:moveTo>
                    <a:cubicBezTo>
                      <a:pt x="275" y="572"/>
                      <a:pt x="220" y="394"/>
                      <a:pt x="205" y="343"/>
                    </a:cubicBezTo>
                    <a:cubicBezTo>
                      <a:pt x="171" y="233"/>
                      <a:pt x="116" y="116"/>
                      <a:pt x="32" y="13"/>
                    </a:cubicBezTo>
                    <a:cubicBezTo>
                      <a:pt x="25" y="4"/>
                      <a:pt x="23" y="2"/>
                      <a:pt x="21" y="1"/>
                    </a:cubicBezTo>
                    <a:cubicBezTo>
                      <a:pt x="20" y="0"/>
                      <a:pt x="19" y="0"/>
                      <a:pt x="12" y="0"/>
                    </a:cubicBezTo>
                    <a:cubicBezTo>
                      <a:pt x="4" y="0"/>
                      <a:pt x="0" y="0"/>
                      <a:pt x="0" y="5"/>
                    </a:cubicBezTo>
                    <a:cubicBezTo>
                      <a:pt x="0" y="6"/>
                      <a:pt x="0" y="7"/>
                      <a:pt x="7" y="16"/>
                    </a:cubicBezTo>
                    <a:cubicBezTo>
                      <a:pt x="180" y="258"/>
                      <a:pt x="219" y="557"/>
                      <a:pt x="219" y="895"/>
                    </a:cubicBezTo>
                    <a:cubicBezTo>
                      <a:pt x="219" y="902"/>
                      <a:pt x="222" y="902"/>
                      <a:pt x="233" y="902"/>
                    </a:cubicBezTo>
                    <a:lnTo>
                      <a:pt x="261" y="902"/>
                    </a:lnTo>
                    <a:cubicBezTo>
                      <a:pt x="271" y="902"/>
                      <a:pt x="274" y="902"/>
                      <a:pt x="275" y="896"/>
                    </a:cubicBezTo>
                    <a:lnTo>
                      <a:pt x="275" y="87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7" name="Freeform 473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2792413" y="3732213"/>
                <a:ext cx="103188" cy="352425"/>
              </a:xfrm>
              <a:custGeom>
                <a:avLst/>
                <a:gdLst>
                  <a:gd name="T0" fmla="*/ 275 w 275"/>
                  <a:gd name="T1" fmla="*/ 5 h 902"/>
                  <a:gd name="T2" fmla="*/ 261 w 275"/>
                  <a:gd name="T3" fmla="*/ 0 h 902"/>
                  <a:gd name="T4" fmla="*/ 233 w 275"/>
                  <a:gd name="T5" fmla="*/ 0 h 902"/>
                  <a:gd name="T6" fmla="*/ 219 w 275"/>
                  <a:gd name="T7" fmla="*/ 7 h 902"/>
                  <a:gd name="T8" fmla="*/ 206 w 275"/>
                  <a:gd name="T9" fmla="*/ 301 h 902"/>
                  <a:gd name="T10" fmla="*/ 4 w 275"/>
                  <a:gd name="T11" fmla="*/ 890 h 902"/>
                  <a:gd name="T12" fmla="*/ 0 w 275"/>
                  <a:gd name="T13" fmla="*/ 897 h 902"/>
                  <a:gd name="T14" fmla="*/ 12 w 275"/>
                  <a:gd name="T15" fmla="*/ 902 h 902"/>
                  <a:gd name="T16" fmla="*/ 21 w 275"/>
                  <a:gd name="T17" fmla="*/ 901 h 902"/>
                  <a:gd name="T18" fmla="*/ 137 w 275"/>
                  <a:gd name="T19" fmla="*/ 726 h 902"/>
                  <a:gd name="T20" fmla="*/ 263 w 275"/>
                  <a:gd name="T21" fmla="*/ 262 h 902"/>
                  <a:gd name="T22" fmla="*/ 275 w 275"/>
                  <a:gd name="T23" fmla="*/ 25 h 902"/>
                  <a:gd name="T24" fmla="*/ 275 w 275"/>
                  <a:gd name="T25" fmla="*/ 5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5" h="902">
                    <a:moveTo>
                      <a:pt x="275" y="5"/>
                    </a:moveTo>
                    <a:cubicBezTo>
                      <a:pt x="274" y="0"/>
                      <a:pt x="271" y="0"/>
                      <a:pt x="261" y="0"/>
                    </a:cubicBezTo>
                    <a:lnTo>
                      <a:pt x="233" y="0"/>
                    </a:lnTo>
                    <a:cubicBezTo>
                      <a:pt x="222" y="0"/>
                      <a:pt x="219" y="0"/>
                      <a:pt x="219" y="7"/>
                    </a:cubicBezTo>
                    <a:cubicBezTo>
                      <a:pt x="219" y="58"/>
                      <a:pt x="219" y="177"/>
                      <a:pt x="206" y="301"/>
                    </a:cubicBezTo>
                    <a:cubicBezTo>
                      <a:pt x="179" y="559"/>
                      <a:pt x="113" y="737"/>
                      <a:pt x="4" y="890"/>
                    </a:cubicBezTo>
                    <a:cubicBezTo>
                      <a:pt x="0" y="895"/>
                      <a:pt x="0" y="896"/>
                      <a:pt x="0" y="897"/>
                    </a:cubicBezTo>
                    <a:cubicBezTo>
                      <a:pt x="0" y="902"/>
                      <a:pt x="4" y="902"/>
                      <a:pt x="12" y="902"/>
                    </a:cubicBezTo>
                    <a:cubicBezTo>
                      <a:pt x="19" y="902"/>
                      <a:pt x="20" y="902"/>
                      <a:pt x="21" y="901"/>
                    </a:cubicBezTo>
                    <a:cubicBezTo>
                      <a:pt x="23" y="899"/>
                      <a:pt x="87" y="826"/>
                      <a:pt x="137" y="726"/>
                    </a:cubicBezTo>
                    <a:cubicBezTo>
                      <a:pt x="203" y="595"/>
                      <a:pt x="244" y="444"/>
                      <a:pt x="263" y="262"/>
                    </a:cubicBezTo>
                    <a:cubicBezTo>
                      <a:pt x="264" y="247"/>
                      <a:pt x="275" y="143"/>
                      <a:pt x="275" y="25"/>
                    </a:cubicBezTo>
                    <a:lnTo>
                      <a:pt x="275" y="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8" name="Freeform 474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3011488" y="3711575"/>
                <a:ext cx="123825" cy="46038"/>
              </a:xfrm>
              <a:custGeom>
                <a:avLst/>
                <a:gdLst>
                  <a:gd name="T0" fmla="*/ 315 w 332"/>
                  <a:gd name="T1" fmla="*/ 20 h 117"/>
                  <a:gd name="T2" fmla="*/ 332 w 332"/>
                  <a:gd name="T3" fmla="*/ 10 h 117"/>
                  <a:gd name="T4" fmla="*/ 315 w 332"/>
                  <a:gd name="T5" fmla="*/ 0 h 117"/>
                  <a:gd name="T6" fmla="*/ 17 w 332"/>
                  <a:gd name="T7" fmla="*/ 0 h 117"/>
                  <a:gd name="T8" fmla="*/ 0 w 332"/>
                  <a:gd name="T9" fmla="*/ 10 h 117"/>
                  <a:gd name="T10" fmla="*/ 17 w 332"/>
                  <a:gd name="T11" fmla="*/ 20 h 117"/>
                  <a:gd name="T12" fmla="*/ 315 w 332"/>
                  <a:gd name="T13" fmla="*/ 20 h 117"/>
                  <a:gd name="T14" fmla="*/ 315 w 332"/>
                  <a:gd name="T15" fmla="*/ 117 h 117"/>
                  <a:gd name="T16" fmla="*/ 332 w 332"/>
                  <a:gd name="T17" fmla="*/ 107 h 117"/>
                  <a:gd name="T18" fmla="*/ 315 w 332"/>
                  <a:gd name="T19" fmla="*/ 97 h 117"/>
                  <a:gd name="T20" fmla="*/ 17 w 332"/>
                  <a:gd name="T21" fmla="*/ 97 h 117"/>
                  <a:gd name="T22" fmla="*/ 0 w 332"/>
                  <a:gd name="T23" fmla="*/ 107 h 117"/>
                  <a:gd name="T24" fmla="*/ 17 w 332"/>
                  <a:gd name="T25" fmla="*/ 117 h 117"/>
                  <a:gd name="T26" fmla="*/ 315 w 332"/>
                  <a:gd name="T2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2" h="117">
                    <a:moveTo>
                      <a:pt x="315" y="20"/>
                    </a:moveTo>
                    <a:cubicBezTo>
                      <a:pt x="322" y="20"/>
                      <a:pt x="332" y="20"/>
                      <a:pt x="332" y="10"/>
                    </a:cubicBezTo>
                    <a:cubicBezTo>
                      <a:pt x="332" y="0"/>
                      <a:pt x="322" y="0"/>
                      <a:pt x="315" y="0"/>
                    </a:cubicBezTo>
                    <a:lnTo>
                      <a:pt x="17" y="0"/>
                    </a:lnTo>
                    <a:cubicBezTo>
                      <a:pt x="10" y="0"/>
                      <a:pt x="0" y="0"/>
                      <a:pt x="0" y="10"/>
                    </a:cubicBezTo>
                    <a:cubicBezTo>
                      <a:pt x="0" y="20"/>
                      <a:pt x="10" y="20"/>
                      <a:pt x="17" y="20"/>
                    </a:cubicBezTo>
                    <a:lnTo>
                      <a:pt x="315" y="20"/>
                    </a:lnTo>
                    <a:close/>
                    <a:moveTo>
                      <a:pt x="315" y="117"/>
                    </a:moveTo>
                    <a:cubicBezTo>
                      <a:pt x="322" y="117"/>
                      <a:pt x="332" y="117"/>
                      <a:pt x="332" y="107"/>
                    </a:cubicBezTo>
                    <a:cubicBezTo>
                      <a:pt x="332" y="97"/>
                      <a:pt x="322" y="97"/>
                      <a:pt x="315" y="97"/>
                    </a:cubicBezTo>
                    <a:lnTo>
                      <a:pt x="17" y="97"/>
                    </a:lnTo>
                    <a:cubicBezTo>
                      <a:pt x="10" y="97"/>
                      <a:pt x="0" y="97"/>
                      <a:pt x="0" y="107"/>
                    </a:cubicBezTo>
                    <a:cubicBezTo>
                      <a:pt x="0" y="117"/>
                      <a:pt x="10" y="117"/>
                      <a:pt x="17" y="117"/>
                    </a:cubicBezTo>
                    <a:lnTo>
                      <a:pt x="315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9" name="Freeform 475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3271838" y="3479800"/>
                <a:ext cx="120650" cy="61913"/>
              </a:xfrm>
              <a:custGeom>
                <a:avLst/>
                <a:gdLst>
                  <a:gd name="T0" fmla="*/ 135 w 321"/>
                  <a:gd name="T1" fmla="*/ 125 h 157"/>
                  <a:gd name="T2" fmla="*/ 130 w 321"/>
                  <a:gd name="T3" fmla="*/ 146 h 157"/>
                  <a:gd name="T4" fmla="*/ 142 w 321"/>
                  <a:gd name="T5" fmla="*/ 157 h 157"/>
                  <a:gd name="T6" fmla="*/ 156 w 321"/>
                  <a:gd name="T7" fmla="*/ 150 h 157"/>
                  <a:gd name="T8" fmla="*/ 162 w 321"/>
                  <a:gd name="T9" fmla="*/ 128 h 157"/>
                  <a:gd name="T10" fmla="*/ 170 w 321"/>
                  <a:gd name="T11" fmla="*/ 97 h 157"/>
                  <a:gd name="T12" fmla="*/ 176 w 321"/>
                  <a:gd name="T13" fmla="*/ 73 h 157"/>
                  <a:gd name="T14" fmla="*/ 187 w 321"/>
                  <a:gd name="T15" fmla="*/ 47 h 157"/>
                  <a:gd name="T16" fmla="*/ 242 w 321"/>
                  <a:gd name="T17" fmla="*/ 10 h 157"/>
                  <a:gd name="T18" fmla="*/ 263 w 321"/>
                  <a:gd name="T19" fmla="*/ 34 h 157"/>
                  <a:gd name="T20" fmla="*/ 242 w 321"/>
                  <a:gd name="T21" fmla="*/ 108 h 157"/>
                  <a:gd name="T22" fmla="*/ 237 w 321"/>
                  <a:gd name="T23" fmla="*/ 127 h 157"/>
                  <a:gd name="T24" fmla="*/ 270 w 321"/>
                  <a:gd name="T25" fmla="*/ 157 h 157"/>
                  <a:gd name="T26" fmla="*/ 321 w 321"/>
                  <a:gd name="T27" fmla="*/ 104 h 157"/>
                  <a:gd name="T28" fmla="*/ 315 w 321"/>
                  <a:gd name="T29" fmla="*/ 99 h 157"/>
                  <a:gd name="T30" fmla="*/ 308 w 321"/>
                  <a:gd name="T31" fmla="*/ 105 h 157"/>
                  <a:gd name="T32" fmla="*/ 271 w 321"/>
                  <a:gd name="T33" fmla="*/ 147 h 157"/>
                  <a:gd name="T34" fmla="*/ 263 w 321"/>
                  <a:gd name="T35" fmla="*/ 135 h 157"/>
                  <a:gd name="T36" fmla="*/ 271 w 321"/>
                  <a:gd name="T37" fmla="*/ 107 h 157"/>
                  <a:gd name="T38" fmla="*/ 289 w 321"/>
                  <a:gd name="T39" fmla="*/ 40 h 157"/>
                  <a:gd name="T40" fmla="*/ 276 w 321"/>
                  <a:gd name="T41" fmla="*/ 9 h 157"/>
                  <a:gd name="T42" fmla="*/ 244 w 321"/>
                  <a:gd name="T43" fmla="*/ 0 h 157"/>
                  <a:gd name="T44" fmla="*/ 182 w 321"/>
                  <a:gd name="T45" fmla="*/ 35 h 157"/>
                  <a:gd name="T46" fmla="*/ 137 w 321"/>
                  <a:gd name="T47" fmla="*/ 0 h 157"/>
                  <a:gd name="T48" fmla="*/ 78 w 321"/>
                  <a:gd name="T49" fmla="*/ 32 h 157"/>
                  <a:gd name="T50" fmla="*/ 41 w 321"/>
                  <a:gd name="T51" fmla="*/ 0 h 157"/>
                  <a:gd name="T52" fmla="*/ 13 w 321"/>
                  <a:gd name="T53" fmla="*/ 19 h 157"/>
                  <a:gd name="T54" fmla="*/ 0 w 321"/>
                  <a:gd name="T55" fmla="*/ 53 h 157"/>
                  <a:gd name="T56" fmla="*/ 6 w 321"/>
                  <a:gd name="T57" fmla="*/ 58 h 157"/>
                  <a:gd name="T58" fmla="*/ 14 w 321"/>
                  <a:gd name="T59" fmla="*/ 47 h 157"/>
                  <a:gd name="T60" fmla="*/ 39 w 321"/>
                  <a:gd name="T61" fmla="*/ 10 h 157"/>
                  <a:gd name="T62" fmla="*/ 51 w 321"/>
                  <a:gd name="T63" fmla="*/ 27 h 157"/>
                  <a:gd name="T64" fmla="*/ 45 w 321"/>
                  <a:gd name="T65" fmla="*/ 56 h 157"/>
                  <a:gd name="T66" fmla="*/ 38 w 321"/>
                  <a:gd name="T67" fmla="*/ 87 h 157"/>
                  <a:gd name="T68" fmla="*/ 27 w 321"/>
                  <a:gd name="T69" fmla="*/ 132 h 157"/>
                  <a:gd name="T70" fmla="*/ 23 w 321"/>
                  <a:gd name="T71" fmla="*/ 146 h 157"/>
                  <a:gd name="T72" fmla="*/ 35 w 321"/>
                  <a:gd name="T73" fmla="*/ 157 h 157"/>
                  <a:gd name="T74" fmla="*/ 49 w 321"/>
                  <a:gd name="T75" fmla="*/ 150 h 157"/>
                  <a:gd name="T76" fmla="*/ 55 w 321"/>
                  <a:gd name="T77" fmla="*/ 128 h 157"/>
                  <a:gd name="T78" fmla="*/ 62 w 321"/>
                  <a:gd name="T79" fmla="*/ 97 h 157"/>
                  <a:gd name="T80" fmla="*/ 68 w 321"/>
                  <a:gd name="T81" fmla="*/ 73 h 157"/>
                  <a:gd name="T82" fmla="*/ 83 w 321"/>
                  <a:gd name="T83" fmla="*/ 42 h 157"/>
                  <a:gd name="T84" fmla="*/ 135 w 321"/>
                  <a:gd name="T85" fmla="*/ 10 h 157"/>
                  <a:gd name="T86" fmla="*/ 156 w 321"/>
                  <a:gd name="T87" fmla="*/ 34 h 157"/>
                  <a:gd name="T88" fmla="*/ 150 w 321"/>
                  <a:gd name="T89" fmla="*/ 67 h 157"/>
                  <a:gd name="T90" fmla="*/ 135 w 321"/>
                  <a:gd name="T91" fmla="*/ 125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21" h="157">
                    <a:moveTo>
                      <a:pt x="135" y="125"/>
                    </a:moveTo>
                    <a:cubicBezTo>
                      <a:pt x="134" y="132"/>
                      <a:pt x="130" y="144"/>
                      <a:pt x="130" y="146"/>
                    </a:cubicBezTo>
                    <a:cubicBezTo>
                      <a:pt x="130" y="154"/>
                      <a:pt x="137" y="157"/>
                      <a:pt x="142" y="157"/>
                    </a:cubicBezTo>
                    <a:cubicBezTo>
                      <a:pt x="149" y="157"/>
                      <a:pt x="154" y="153"/>
                      <a:pt x="156" y="150"/>
                    </a:cubicBezTo>
                    <a:cubicBezTo>
                      <a:pt x="158" y="146"/>
                      <a:pt x="160" y="135"/>
                      <a:pt x="162" y="128"/>
                    </a:cubicBezTo>
                    <a:cubicBezTo>
                      <a:pt x="164" y="121"/>
                      <a:pt x="168" y="105"/>
                      <a:pt x="170" y="97"/>
                    </a:cubicBezTo>
                    <a:cubicBezTo>
                      <a:pt x="172" y="89"/>
                      <a:pt x="174" y="81"/>
                      <a:pt x="176" y="73"/>
                    </a:cubicBezTo>
                    <a:cubicBezTo>
                      <a:pt x="180" y="58"/>
                      <a:pt x="180" y="58"/>
                      <a:pt x="187" y="47"/>
                    </a:cubicBezTo>
                    <a:cubicBezTo>
                      <a:pt x="198" y="30"/>
                      <a:pt x="215" y="10"/>
                      <a:pt x="242" y="10"/>
                    </a:cubicBezTo>
                    <a:cubicBezTo>
                      <a:pt x="262" y="10"/>
                      <a:pt x="263" y="26"/>
                      <a:pt x="263" y="34"/>
                    </a:cubicBezTo>
                    <a:cubicBezTo>
                      <a:pt x="263" y="55"/>
                      <a:pt x="248" y="94"/>
                      <a:pt x="242" y="108"/>
                    </a:cubicBezTo>
                    <a:cubicBezTo>
                      <a:pt x="239" y="118"/>
                      <a:pt x="237" y="121"/>
                      <a:pt x="237" y="127"/>
                    </a:cubicBezTo>
                    <a:cubicBezTo>
                      <a:pt x="237" y="146"/>
                      <a:pt x="253" y="157"/>
                      <a:pt x="270" y="157"/>
                    </a:cubicBezTo>
                    <a:cubicBezTo>
                      <a:pt x="305" y="157"/>
                      <a:pt x="321" y="109"/>
                      <a:pt x="321" y="104"/>
                    </a:cubicBezTo>
                    <a:cubicBezTo>
                      <a:pt x="321" y="99"/>
                      <a:pt x="316" y="99"/>
                      <a:pt x="315" y="99"/>
                    </a:cubicBezTo>
                    <a:cubicBezTo>
                      <a:pt x="310" y="99"/>
                      <a:pt x="310" y="101"/>
                      <a:pt x="308" y="105"/>
                    </a:cubicBezTo>
                    <a:cubicBezTo>
                      <a:pt x="300" y="133"/>
                      <a:pt x="285" y="147"/>
                      <a:pt x="271" y="147"/>
                    </a:cubicBezTo>
                    <a:cubicBezTo>
                      <a:pt x="264" y="147"/>
                      <a:pt x="263" y="143"/>
                      <a:pt x="263" y="135"/>
                    </a:cubicBezTo>
                    <a:cubicBezTo>
                      <a:pt x="263" y="127"/>
                      <a:pt x="264" y="123"/>
                      <a:pt x="271" y="107"/>
                    </a:cubicBezTo>
                    <a:cubicBezTo>
                      <a:pt x="275" y="96"/>
                      <a:pt x="289" y="59"/>
                      <a:pt x="289" y="40"/>
                    </a:cubicBezTo>
                    <a:cubicBezTo>
                      <a:pt x="289" y="34"/>
                      <a:pt x="289" y="20"/>
                      <a:pt x="276" y="9"/>
                    </a:cubicBezTo>
                    <a:cubicBezTo>
                      <a:pt x="270" y="5"/>
                      <a:pt x="260" y="0"/>
                      <a:pt x="244" y="0"/>
                    </a:cubicBezTo>
                    <a:cubicBezTo>
                      <a:pt x="212" y="0"/>
                      <a:pt x="193" y="21"/>
                      <a:pt x="182" y="35"/>
                    </a:cubicBezTo>
                    <a:cubicBezTo>
                      <a:pt x="179" y="6"/>
                      <a:pt x="155" y="0"/>
                      <a:pt x="137" y="0"/>
                    </a:cubicBezTo>
                    <a:cubicBezTo>
                      <a:pt x="108" y="0"/>
                      <a:pt x="88" y="18"/>
                      <a:pt x="78" y="32"/>
                    </a:cubicBezTo>
                    <a:cubicBezTo>
                      <a:pt x="75" y="8"/>
                      <a:pt x="55" y="0"/>
                      <a:pt x="41" y="0"/>
                    </a:cubicBezTo>
                    <a:cubicBezTo>
                      <a:pt x="26" y="0"/>
                      <a:pt x="18" y="11"/>
                      <a:pt x="13" y="19"/>
                    </a:cubicBezTo>
                    <a:cubicBezTo>
                      <a:pt x="5" y="32"/>
                      <a:pt x="0" y="52"/>
                      <a:pt x="0" y="53"/>
                    </a:cubicBezTo>
                    <a:cubicBezTo>
                      <a:pt x="0" y="58"/>
                      <a:pt x="5" y="58"/>
                      <a:pt x="6" y="58"/>
                    </a:cubicBezTo>
                    <a:cubicBezTo>
                      <a:pt x="11" y="58"/>
                      <a:pt x="12" y="57"/>
                      <a:pt x="14" y="47"/>
                    </a:cubicBezTo>
                    <a:cubicBezTo>
                      <a:pt x="19" y="27"/>
                      <a:pt x="26" y="10"/>
                      <a:pt x="39" y="10"/>
                    </a:cubicBezTo>
                    <a:cubicBezTo>
                      <a:pt x="49" y="10"/>
                      <a:pt x="51" y="17"/>
                      <a:pt x="51" y="27"/>
                    </a:cubicBezTo>
                    <a:cubicBezTo>
                      <a:pt x="51" y="33"/>
                      <a:pt x="48" y="46"/>
                      <a:pt x="45" y="56"/>
                    </a:cubicBezTo>
                    <a:cubicBezTo>
                      <a:pt x="43" y="65"/>
                      <a:pt x="39" y="79"/>
                      <a:pt x="38" y="87"/>
                    </a:cubicBezTo>
                    <a:lnTo>
                      <a:pt x="27" y="132"/>
                    </a:lnTo>
                    <a:cubicBezTo>
                      <a:pt x="25" y="136"/>
                      <a:pt x="23" y="145"/>
                      <a:pt x="23" y="146"/>
                    </a:cubicBezTo>
                    <a:cubicBezTo>
                      <a:pt x="23" y="154"/>
                      <a:pt x="29" y="157"/>
                      <a:pt x="35" y="157"/>
                    </a:cubicBezTo>
                    <a:cubicBezTo>
                      <a:pt x="41" y="157"/>
                      <a:pt x="47" y="153"/>
                      <a:pt x="49" y="150"/>
                    </a:cubicBezTo>
                    <a:cubicBezTo>
                      <a:pt x="50" y="146"/>
                      <a:pt x="53" y="135"/>
                      <a:pt x="55" y="128"/>
                    </a:cubicBezTo>
                    <a:cubicBezTo>
                      <a:pt x="57" y="121"/>
                      <a:pt x="60" y="105"/>
                      <a:pt x="62" y="97"/>
                    </a:cubicBezTo>
                    <a:cubicBezTo>
                      <a:pt x="65" y="89"/>
                      <a:pt x="67" y="81"/>
                      <a:pt x="68" y="73"/>
                    </a:cubicBezTo>
                    <a:cubicBezTo>
                      <a:pt x="72" y="59"/>
                      <a:pt x="73" y="56"/>
                      <a:pt x="83" y="42"/>
                    </a:cubicBezTo>
                    <a:cubicBezTo>
                      <a:pt x="93" y="28"/>
                      <a:pt x="109" y="10"/>
                      <a:pt x="135" y="10"/>
                    </a:cubicBezTo>
                    <a:cubicBezTo>
                      <a:pt x="156" y="10"/>
                      <a:pt x="156" y="28"/>
                      <a:pt x="156" y="34"/>
                    </a:cubicBezTo>
                    <a:cubicBezTo>
                      <a:pt x="156" y="43"/>
                      <a:pt x="155" y="47"/>
                      <a:pt x="150" y="67"/>
                    </a:cubicBezTo>
                    <a:lnTo>
                      <a:pt x="135" y="12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0" name="Freeform 476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208338" y="3598863"/>
                <a:ext cx="249238" cy="271463"/>
              </a:xfrm>
              <a:custGeom>
                <a:avLst/>
                <a:gdLst>
                  <a:gd name="T0" fmla="*/ 603 w 664"/>
                  <a:gd name="T1" fmla="*/ 698 h 698"/>
                  <a:gd name="T2" fmla="*/ 664 w 664"/>
                  <a:gd name="T3" fmla="*/ 539 h 698"/>
                  <a:gd name="T4" fmla="*/ 651 w 664"/>
                  <a:gd name="T5" fmla="*/ 539 h 698"/>
                  <a:gd name="T6" fmla="*/ 522 w 664"/>
                  <a:gd name="T7" fmla="*/ 639 h 698"/>
                  <a:gd name="T8" fmla="*/ 367 w 664"/>
                  <a:gd name="T9" fmla="*/ 655 h 698"/>
                  <a:gd name="T10" fmla="*/ 66 w 664"/>
                  <a:gd name="T11" fmla="*/ 655 h 698"/>
                  <a:gd name="T12" fmla="*/ 320 w 664"/>
                  <a:gd name="T13" fmla="*/ 357 h 698"/>
                  <a:gd name="T14" fmla="*/ 324 w 664"/>
                  <a:gd name="T15" fmla="*/ 349 h 698"/>
                  <a:gd name="T16" fmla="*/ 321 w 664"/>
                  <a:gd name="T17" fmla="*/ 342 h 698"/>
                  <a:gd name="T18" fmla="*/ 88 w 664"/>
                  <a:gd name="T19" fmla="*/ 24 h 698"/>
                  <a:gd name="T20" fmla="*/ 362 w 664"/>
                  <a:gd name="T21" fmla="*/ 24 h 698"/>
                  <a:gd name="T22" fmla="*/ 478 w 664"/>
                  <a:gd name="T23" fmla="*/ 32 h 698"/>
                  <a:gd name="T24" fmla="*/ 588 w 664"/>
                  <a:gd name="T25" fmla="*/ 70 h 698"/>
                  <a:gd name="T26" fmla="*/ 651 w 664"/>
                  <a:gd name="T27" fmla="*/ 140 h 698"/>
                  <a:gd name="T28" fmla="*/ 664 w 664"/>
                  <a:gd name="T29" fmla="*/ 140 h 698"/>
                  <a:gd name="T30" fmla="*/ 603 w 664"/>
                  <a:gd name="T31" fmla="*/ 0 h 698"/>
                  <a:gd name="T32" fmla="*/ 14 w 664"/>
                  <a:gd name="T33" fmla="*/ 0 h 698"/>
                  <a:gd name="T34" fmla="*/ 1 w 664"/>
                  <a:gd name="T35" fmla="*/ 4 h 698"/>
                  <a:gd name="T36" fmla="*/ 0 w 664"/>
                  <a:gd name="T37" fmla="*/ 20 h 698"/>
                  <a:gd name="T38" fmla="*/ 264 w 664"/>
                  <a:gd name="T39" fmla="*/ 381 h 698"/>
                  <a:gd name="T40" fmla="*/ 6 w 664"/>
                  <a:gd name="T41" fmla="*/ 684 h 698"/>
                  <a:gd name="T42" fmla="*/ 1 w 664"/>
                  <a:gd name="T43" fmla="*/ 693 h 698"/>
                  <a:gd name="T44" fmla="*/ 14 w 664"/>
                  <a:gd name="T45" fmla="*/ 698 h 698"/>
                  <a:gd name="T46" fmla="*/ 603 w 664"/>
                  <a:gd name="T47" fmla="*/ 69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64" h="698">
                    <a:moveTo>
                      <a:pt x="603" y="698"/>
                    </a:moveTo>
                    <a:lnTo>
                      <a:pt x="664" y="539"/>
                    </a:lnTo>
                    <a:lnTo>
                      <a:pt x="651" y="539"/>
                    </a:lnTo>
                    <a:cubicBezTo>
                      <a:pt x="632" y="591"/>
                      <a:pt x="579" y="624"/>
                      <a:pt x="522" y="639"/>
                    </a:cubicBezTo>
                    <a:cubicBezTo>
                      <a:pt x="511" y="642"/>
                      <a:pt x="462" y="655"/>
                      <a:pt x="367" y="655"/>
                    </a:cubicBezTo>
                    <a:lnTo>
                      <a:pt x="66" y="655"/>
                    </a:lnTo>
                    <a:lnTo>
                      <a:pt x="320" y="357"/>
                    </a:lnTo>
                    <a:cubicBezTo>
                      <a:pt x="323" y="353"/>
                      <a:pt x="324" y="352"/>
                      <a:pt x="324" y="349"/>
                    </a:cubicBezTo>
                    <a:cubicBezTo>
                      <a:pt x="324" y="348"/>
                      <a:pt x="324" y="347"/>
                      <a:pt x="321" y="342"/>
                    </a:cubicBezTo>
                    <a:lnTo>
                      <a:pt x="88" y="24"/>
                    </a:lnTo>
                    <a:lnTo>
                      <a:pt x="362" y="24"/>
                    </a:lnTo>
                    <a:cubicBezTo>
                      <a:pt x="428" y="24"/>
                      <a:pt x="474" y="31"/>
                      <a:pt x="478" y="32"/>
                    </a:cubicBezTo>
                    <a:cubicBezTo>
                      <a:pt x="505" y="36"/>
                      <a:pt x="549" y="45"/>
                      <a:pt x="588" y="70"/>
                    </a:cubicBezTo>
                    <a:cubicBezTo>
                      <a:pt x="600" y="77"/>
                      <a:pt x="634" y="100"/>
                      <a:pt x="651" y="140"/>
                    </a:cubicBezTo>
                    <a:lnTo>
                      <a:pt x="664" y="140"/>
                    </a:lnTo>
                    <a:lnTo>
                      <a:pt x="603" y="0"/>
                    </a:lnTo>
                    <a:lnTo>
                      <a:pt x="14" y="0"/>
                    </a:lnTo>
                    <a:cubicBezTo>
                      <a:pt x="3" y="0"/>
                      <a:pt x="2" y="1"/>
                      <a:pt x="1" y="4"/>
                    </a:cubicBezTo>
                    <a:cubicBezTo>
                      <a:pt x="0" y="5"/>
                      <a:pt x="0" y="15"/>
                      <a:pt x="0" y="20"/>
                    </a:cubicBezTo>
                    <a:lnTo>
                      <a:pt x="264" y="381"/>
                    </a:lnTo>
                    <a:lnTo>
                      <a:pt x="6" y="684"/>
                    </a:lnTo>
                    <a:cubicBezTo>
                      <a:pt x="1" y="690"/>
                      <a:pt x="1" y="692"/>
                      <a:pt x="1" y="693"/>
                    </a:cubicBezTo>
                    <a:cubicBezTo>
                      <a:pt x="1" y="698"/>
                      <a:pt x="5" y="698"/>
                      <a:pt x="14" y="698"/>
                    </a:cubicBezTo>
                    <a:lnTo>
                      <a:pt x="603" y="69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1" name="Freeform 477"/>
              <p:cNvSpPr>
                <a:spLocks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03576" y="3922713"/>
                <a:ext cx="57150" cy="117475"/>
              </a:xfrm>
              <a:custGeom>
                <a:avLst/>
                <a:gdLst>
                  <a:gd name="T0" fmla="*/ 153 w 153"/>
                  <a:gd name="T1" fmla="*/ 13 h 302"/>
                  <a:gd name="T2" fmla="*/ 139 w 153"/>
                  <a:gd name="T3" fmla="*/ 0 h 302"/>
                  <a:gd name="T4" fmla="*/ 120 w 153"/>
                  <a:gd name="T5" fmla="*/ 19 h 302"/>
                  <a:gd name="T6" fmla="*/ 134 w 153"/>
                  <a:gd name="T7" fmla="*/ 32 h 302"/>
                  <a:gd name="T8" fmla="*/ 153 w 153"/>
                  <a:gd name="T9" fmla="*/ 13 h 302"/>
                  <a:gd name="T10" fmla="*/ 79 w 153"/>
                  <a:gd name="T11" fmla="*/ 248 h 302"/>
                  <a:gd name="T12" fmla="*/ 34 w 153"/>
                  <a:gd name="T13" fmla="*/ 293 h 302"/>
                  <a:gd name="T14" fmla="*/ 22 w 153"/>
                  <a:gd name="T15" fmla="*/ 290 h 302"/>
                  <a:gd name="T16" fmla="*/ 34 w 153"/>
                  <a:gd name="T17" fmla="*/ 273 h 302"/>
                  <a:gd name="T18" fmla="*/ 20 w 153"/>
                  <a:gd name="T19" fmla="*/ 260 h 302"/>
                  <a:gd name="T20" fmla="*/ 0 w 153"/>
                  <a:gd name="T21" fmla="*/ 280 h 302"/>
                  <a:gd name="T22" fmla="*/ 35 w 153"/>
                  <a:gd name="T23" fmla="*/ 302 h 302"/>
                  <a:gd name="T24" fmla="*/ 107 w 153"/>
                  <a:gd name="T25" fmla="*/ 247 h 302"/>
                  <a:gd name="T26" fmla="*/ 139 w 153"/>
                  <a:gd name="T27" fmla="*/ 122 h 302"/>
                  <a:gd name="T28" fmla="*/ 140 w 153"/>
                  <a:gd name="T29" fmla="*/ 110 h 302"/>
                  <a:gd name="T30" fmla="*/ 103 w 153"/>
                  <a:gd name="T31" fmla="*/ 77 h 302"/>
                  <a:gd name="T32" fmla="*/ 42 w 153"/>
                  <a:gd name="T33" fmla="*/ 131 h 302"/>
                  <a:gd name="T34" fmla="*/ 48 w 153"/>
                  <a:gd name="T35" fmla="*/ 135 h 302"/>
                  <a:gd name="T36" fmla="*/ 55 w 153"/>
                  <a:gd name="T37" fmla="*/ 129 h 302"/>
                  <a:gd name="T38" fmla="*/ 102 w 153"/>
                  <a:gd name="T39" fmla="*/ 87 h 302"/>
                  <a:gd name="T40" fmla="*/ 114 w 153"/>
                  <a:gd name="T41" fmla="*/ 104 h 302"/>
                  <a:gd name="T42" fmla="*/ 113 w 153"/>
                  <a:gd name="T43" fmla="*/ 115 h 302"/>
                  <a:gd name="T44" fmla="*/ 79 w 153"/>
                  <a:gd name="T45" fmla="*/ 248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302">
                    <a:moveTo>
                      <a:pt x="153" y="13"/>
                    </a:moveTo>
                    <a:cubicBezTo>
                      <a:pt x="153" y="7"/>
                      <a:pt x="149" y="0"/>
                      <a:pt x="139" y="0"/>
                    </a:cubicBezTo>
                    <a:cubicBezTo>
                      <a:pt x="129" y="0"/>
                      <a:pt x="120" y="10"/>
                      <a:pt x="120" y="19"/>
                    </a:cubicBezTo>
                    <a:cubicBezTo>
                      <a:pt x="120" y="25"/>
                      <a:pt x="124" y="32"/>
                      <a:pt x="134" y="32"/>
                    </a:cubicBezTo>
                    <a:cubicBezTo>
                      <a:pt x="143" y="32"/>
                      <a:pt x="153" y="23"/>
                      <a:pt x="153" y="13"/>
                    </a:cubicBezTo>
                    <a:close/>
                    <a:moveTo>
                      <a:pt x="79" y="248"/>
                    </a:moveTo>
                    <a:cubicBezTo>
                      <a:pt x="73" y="272"/>
                      <a:pt x="55" y="293"/>
                      <a:pt x="34" y="293"/>
                    </a:cubicBezTo>
                    <a:cubicBezTo>
                      <a:pt x="30" y="293"/>
                      <a:pt x="26" y="292"/>
                      <a:pt x="22" y="290"/>
                    </a:cubicBezTo>
                    <a:cubicBezTo>
                      <a:pt x="31" y="286"/>
                      <a:pt x="34" y="278"/>
                      <a:pt x="34" y="273"/>
                    </a:cubicBezTo>
                    <a:cubicBezTo>
                      <a:pt x="34" y="264"/>
                      <a:pt x="27" y="260"/>
                      <a:pt x="20" y="260"/>
                    </a:cubicBezTo>
                    <a:cubicBezTo>
                      <a:pt x="9" y="260"/>
                      <a:pt x="0" y="269"/>
                      <a:pt x="0" y="280"/>
                    </a:cubicBezTo>
                    <a:cubicBezTo>
                      <a:pt x="0" y="294"/>
                      <a:pt x="14" y="302"/>
                      <a:pt x="35" y="302"/>
                    </a:cubicBezTo>
                    <a:cubicBezTo>
                      <a:pt x="56" y="302"/>
                      <a:pt x="96" y="290"/>
                      <a:pt x="107" y="247"/>
                    </a:cubicBezTo>
                    <a:lnTo>
                      <a:pt x="139" y="122"/>
                    </a:lnTo>
                    <a:cubicBezTo>
                      <a:pt x="140" y="119"/>
                      <a:pt x="140" y="115"/>
                      <a:pt x="140" y="110"/>
                    </a:cubicBezTo>
                    <a:cubicBezTo>
                      <a:pt x="140" y="91"/>
                      <a:pt x="124" y="77"/>
                      <a:pt x="103" y="77"/>
                    </a:cubicBezTo>
                    <a:cubicBezTo>
                      <a:pt x="64" y="77"/>
                      <a:pt x="42" y="126"/>
                      <a:pt x="42" y="131"/>
                    </a:cubicBezTo>
                    <a:cubicBezTo>
                      <a:pt x="42" y="135"/>
                      <a:pt x="47" y="135"/>
                      <a:pt x="48" y="135"/>
                    </a:cubicBezTo>
                    <a:cubicBezTo>
                      <a:pt x="52" y="135"/>
                      <a:pt x="53" y="134"/>
                      <a:pt x="55" y="129"/>
                    </a:cubicBezTo>
                    <a:cubicBezTo>
                      <a:pt x="64" y="109"/>
                      <a:pt x="82" y="87"/>
                      <a:pt x="102" y="87"/>
                    </a:cubicBezTo>
                    <a:cubicBezTo>
                      <a:pt x="111" y="87"/>
                      <a:pt x="114" y="93"/>
                      <a:pt x="114" y="104"/>
                    </a:cubicBezTo>
                    <a:cubicBezTo>
                      <a:pt x="114" y="108"/>
                      <a:pt x="113" y="113"/>
                      <a:pt x="113" y="115"/>
                    </a:cubicBezTo>
                    <a:lnTo>
                      <a:pt x="79" y="24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2" name="Freeform 478"/>
              <p:cNvSpPr>
                <a:spLocks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3282951" y="3959225"/>
                <a:ext cx="95250" cy="38100"/>
              </a:xfrm>
              <a:custGeom>
                <a:avLst/>
                <a:gdLst>
                  <a:gd name="T0" fmla="*/ 243 w 256"/>
                  <a:gd name="T1" fmla="*/ 17 h 94"/>
                  <a:gd name="T2" fmla="*/ 256 w 256"/>
                  <a:gd name="T3" fmla="*/ 8 h 94"/>
                  <a:gd name="T4" fmla="*/ 243 w 256"/>
                  <a:gd name="T5" fmla="*/ 0 h 94"/>
                  <a:gd name="T6" fmla="*/ 12 w 256"/>
                  <a:gd name="T7" fmla="*/ 0 h 94"/>
                  <a:gd name="T8" fmla="*/ 0 w 256"/>
                  <a:gd name="T9" fmla="*/ 8 h 94"/>
                  <a:gd name="T10" fmla="*/ 13 w 256"/>
                  <a:gd name="T11" fmla="*/ 17 h 94"/>
                  <a:gd name="T12" fmla="*/ 243 w 256"/>
                  <a:gd name="T13" fmla="*/ 17 h 94"/>
                  <a:gd name="T14" fmla="*/ 243 w 256"/>
                  <a:gd name="T15" fmla="*/ 94 h 94"/>
                  <a:gd name="T16" fmla="*/ 256 w 256"/>
                  <a:gd name="T17" fmla="*/ 85 h 94"/>
                  <a:gd name="T18" fmla="*/ 243 w 256"/>
                  <a:gd name="T19" fmla="*/ 77 h 94"/>
                  <a:gd name="T20" fmla="*/ 13 w 256"/>
                  <a:gd name="T21" fmla="*/ 77 h 94"/>
                  <a:gd name="T22" fmla="*/ 0 w 256"/>
                  <a:gd name="T23" fmla="*/ 85 h 94"/>
                  <a:gd name="T24" fmla="*/ 12 w 256"/>
                  <a:gd name="T25" fmla="*/ 94 h 94"/>
                  <a:gd name="T26" fmla="*/ 243 w 256"/>
                  <a:gd name="T27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" h="94">
                    <a:moveTo>
                      <a:pt x="243" y="17"/>
                    </a:moveTo>
                    <a:cubicBezTo>
                      <a:pt x="248" y="17"/>
                      <a:pt x="256" y="17"/>
                      <a:pt x="256" y="8"/>
                    </a:cubicBezTo>
                    <a:cubicBezTo>
                      <a:pt x="256" y="0"/>
                      <a:pt x="248" y="0"/>
                      <a:pt x="243" y="0"/>
                    </a:cubicBezTo>
                    <a:lnTo>
                      <a:pt x="12" y="0"/>
                    </a:lnTo>
                    <a:cubicBezTo>
                      <a:pt x="8" y="0"/>
                      <a:pt x="0" y="0"/>
                      <a:pt x="0" y="8"/>
                    </a:cubicBezTo>
                    <a:cubicBezTo>
                      <a:pt x="0" y="17"/>
                      <a:pt x="8" y="17"/>
                      <a:pt x="13" y="17"/>
                    </a:cubicBezTo>
                    <a:lnTo>
                      <a:pt x="243" y="17"/>
                    </a:lnTo>
                    <a:close/>
                    <a:moveTo>
                      <a:pt x="243" y="94"/>
                    </a:moveTo>
                    <a:cubicBezTo>
                      <a:pt x="248" y="94"/>
                      <a:pt x="256" y="94"/>
                      <a:pt x="256" y="85"/>
                    </a:cubicBezTo>
                    <a:cubicBezTo>
                      <a:pt x="256" y="77"/>
                      <a:pt x="248" y="77"/>
                      <a:pt x="243" y="77"/>
                    </a:cubicBezTo>
                    <a:lnTo>
                      <a:pt x="13" y="77"/>
                    </a:lnTo>
                    <a:cubicBezTo>
                      <a:pt x="8" y="77"/>
                      <a:pt x="0" y="77"/>
                      <a:pt x="0" y="85"/>
                    </a:cubicBezTo>
                    <a:cubicBezTo>
                      <a:pt x="0" y="94"/>
                      <a:pt x="8" y="94"/>
                      <a:pt x="12" y="94"/>
                    </a:cubicBezTo>
                    <a:lnTo>
                      <a:pt x="243" y="9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3" name="Freeform 479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402013" y="3922713"/>
                <a:ext cx="47625" cy="88900"/>
              </a:xfrm>
              <a:custGeom>
                <a:avLst/>
                <a:gdLst>
                  <a:gd name="T0" fmla="*/ 79 w 127"/>
                  <a:gd name="T1" fmla="*/ 9 h 231"/>
                  <a:gd name="T2" fmla="*/ 68 w 127"/>
                  <a:gd name="T3" fmla="*/ 0 h 231"/>
                  <a:gd name="T4" fmla="*/ 0 w 127"/>
                  <a:gd name="T5" fmla="*/ 22 h 231"/>
                  <a:gd name="T6" fmla="*/ 0 w 127"/>
                  <a:gd name="T7" fmla="*/ 35 h 231"/>
                  <a:gd name="T8" fmla="*/ 51 w 127"/>
                  <a:gd name="T9" fmla="*/ 25 h 231"/>
                  <a:gd name="T10" fmla="*/ 51 w 127"/>
                  <a:gd name="T11" fmla="*/ 203 h 231"/>
                  <a:gd name="T12" fmla="*/ 16 w 127"/>
                  <a:gd name="T13" fmla="*/ 219 h 231"/>
                  <a:gd name="T14" fmla="*/ 2 w 127"/>
                  <a:gd name="T15" fmla="*/ 219 h 231"/>
                  <a:gd name="T16" fmla="*/ 2 w 127"/>
                  <a:gd name="T17" fmla="*/ 231 h 231"/>
                  <a:gd name="T18" fmla="*/ 64 w 127"/>
                  <a:gd name="T19" fmla="*/ 230 h 231"/>
                  <a:gd name="T20" fmla="*/ 127 w 127"/>
                  <a:gd name="T21" fmla="*/ 231 h 231"/>
                  <a:gd name="T22" fmla="*/ 127 w 127"/>
                  <a:gd name="T23" fmla="*/ 219 h 231"/>
                  <a:gd name="T24" fmla="*/ 114 w 127"/>
                  <a:gd name="T25" fmla="*/ 219 h 231"/>
                  <a:gd name="T26" fmla="*/ 79 w 127"/>
                  <a:gd name="T27" fmla="*/ 203 h 231"/>
                  <a:gd name="T28" fmla="*/ 79 w 127"/>
                  <a:gd name="T29" fmla="*/ 9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1">
                    <a:moveTo>
                      <a:pt x="79" y="9"/>
                    </a:moveTo>
                    <a:cubicBezTo>
                      <a:pt x="79" y="0"/>
                      <a:pt x="78" y="0"/>
                      <a:pt x="68" y="0"/>
                    </a:cubicBezTo>
                    <a:cubicBezTo>
                      <a:pt x="46" y="22"/>
                      <a:pt x="14" y="22"/>
                      <a:pt x="0" y="22"/>
                    </a:cubicBezTo>
                    <a:lnTo>
                      <a:pt x="0" y="35"/>
                    </a:lnTo>
                    <a:cubicBezTo>
                      <a:pt x="8" y="35"/>
                      <a:pt x="31" y="35"/>
                      <a:pt x="51" y="25"/>
                    </a:cubicBezTo>
                    <a:lnTo>
                      <a:pt x="51" y="203"/>
                    </a:lnTo>
                    <a:cubicBezTo>
                      <a:pt x="51" y="214"/>
                      <a:pt x="51" y="219"/>
                      <a:pt x="16" y="219"/>
                    </a:cubicBezTo>
                    <a:lnTo>
                      <a:pt x="2" y="219"/>
                    </a:lnTo>
                    <a:lnTo>
                      <a:pt x="2" y="231"/>
                    </a:lnTo>
                    <a:cubicBezTo>
                      <a:pt x="9" y="231"/>
                      <a:pt x="52" y="230"/>
                      <a:pt x="64" y="230"/>
                    </a:cubicBezTo>
                    <a:cubicBezTo>
                      <a:pt x="75" y="230"/>
                      <a:pt x="119" y="231"/>
                      <a:pt x="127" y="231"/>
                    </a:cubicBezTo>
                    <a:lnTo>
                      <a:pt x="127" y="219"/>
                    </a:lnTo>
                    <a:lnTo>
                      <a:pt x="114" y="219"/>
                    </a:lnTo>
                    <a:cubicBezTo>
                      <a:pt x="79" y="219"/>
                      <a:pt x="79" y="214"/>
                      <a:pt x="79" y="203"/>
                    </a:cubicBezTo>
                    <a:lnTo>
                      <a:pt x="79" y="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4" name="Freeform 480"/>
              <p:cNvSpPr>
                <a:spLocks noEditPoint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3500438" y="3649663"/>
                <a:ext cx="117475" cy="133350"/>
              </a:xfrm>
              <a:custGeom>
                <a:avLst/>
                <a:gdLst>
                  <a:gd name="T0" fmla="*/ 122 w 311"/>
                  <a:gd name="T1" fmla="*/ 174 h 341"/>
                  <a:gd name="T2" fmla="*/ 176 w 311"/>
                  <a:gd name="T3" fmla="*/ 184 h 341"/>
                  <a:gd name="T4" fmla="*/ 202 w 311"/>
                  <a:gd name="T5" fmla="*/ 230 h 341"/>
                  <a:gd name="T6" fmla="*/ 211 w 311"/>
                  <a:gd name="T7" fmla="*/ 243 h 341"/>
                  <a:gd name="T8" fmla="*/ 219 w 311"/>
                  <a:gd name="T9" fmla="*/ 227 h 341"/>
                  <a:gd name="T10" fmla="*/ 219 w 311"/>
                  <a:gd name="T11" fmla="*/ 92 h 341"/>
                  <a:gd name="T12" fmla="*/ 211 w 311"/>
                  <a:gd name="T13" fmla="*/ 76 h 341"/>
                  <a:gd name="T14" fmla="*/ 202 w 311"/>
                  <a:gd name="T15" fmla="*/ 88 h 341"/>
                  <a:gd name="T16" fmla="*/ 122 w 311"/>
                  <a:gd name="T17" fmla="*/ 156 h 341"/>
                  <a:gd name="T18" fmla="*/ 122 w 311"/>
                  <a:gd name="T19" fmla="*/ 51 h 341"/>
                  <a:gd name="T20" fmla="*/ 143 w 311"/>
                  <a:gd name="T21" fmla="*/ 17 h 341"/>
                  <a:gd name="T22" fmla="*/ 167 w 311"/>
                  <a:gd name="T23" fmla="*/ 17 h 341"/>
                  <a:gd name="T24" fmla="*/ 271 w 311"/>
                  <a:gd name="T25" fmla="*/ 86 h 341"/>
                  <a:gd name="T26" fmla="*/ 280 w 311"/>
                  <a:gd name="T27" fmla="*/ 98 h 341"/>
                  <a:gd name="T28" fmla="*/ 288 w 311"/>
                  <a:gd name="T29" fmla="*/ 81 h 341"/>
                  <a:gd name="T30" fmla="*/ 288 w 311"/>
                  <a:gd name="T31" fmla="*/ 16 h 341"/>
                  <a:gd name="T32" fmla="*/ 272 w 311"/>
                  <a:gd name="T33" fmla="*/ 0 h 341"/>
                  <a:gd name="T34" fmla="*/ 17 w 311"/>
                  <a:gd name="T35" fmla="*/ 0 h 341"/>
                  <a:gd name="T36" fmla="*/ 0 w 311"/>
                  <a:gd name="T37" fmla="*/ 9 h 341"/>
                  <a:gd name="T38" fmla="*/ 13 w 311"/>
                  <a:gd name="T39" fmla="*/ 17 h 341"/>
                  <a:gd name="T40" fmla="*/ 44 w 311"/>
                  <a:gd name="T41" fmla="*/ 46 h 341"/>
                  <a:gd name="T42" fmla="*/ 44 w 311"/>
                  <a:gd name="T43" fmla="*/ 296 h 341"/>
                  <a:gd name="T44" fmla="*/ 16 w 311"/>
                  <a:gd name="T45" fmla="*/ 324 h 341"/>
                  <a:gd name="T46" fmla="*/ 0 w 311"/>
                  <a:gd name="T47" fmla="*/ 332 h 341"/>
                  <a:gd name="T48" fmla="*/ 17 w 311"/>
                  <a:gd name="T49" fmla="*/ 341 h 341"/>
                  <a:gd name="T50" fmla="*/ 281 w 311"/>
                  <a:gd name="T51" fmla="*/ 341 h 341"/>
                  <a:gd name="T52" fmla="*/ 297 w 311"/>
                  <a:gd name="T53" fmla="*/ 334 h 341"/>
                  <a:gd name="T54" fmla="*/ 311 w 311"/>
                  <a:gd name="T55" fmla="*/ 248 h 341"/>
                  <a:gd name="T56" fmla="*/ 303 w 311"/>
                  <a:gd name="T57" fmla="*/ 239 h 341"/>
                  <a:gd name="T58" fmla="*/ 294 w 311"/>
                  <a:gd name="T59" fmla="*/ 246 h 341"/>
                  <a:gd name="T60" fmla="*/ 249 w 311"/>
                  <a:gd name="T61" fmla="*/ 302 h 341"/>
                  <a:gd name="T62" fmla="*/ 171 w 311"/>
                  <a:gd name="T63" fmla="*/ 324 h 341"/>
                  <a:gd name="T64" fmla="*/ 143 w 311"/>
                  <a:gd name="T65" fmla="*/ 324 h 341"/>
                  <a:gd name="T66" fmla="*/ 122 w 311"/>
                  <a:gd name="T67" fmla="*/ 291 h 341"/>
                  <a:gd name="T68" fmla="*/ 122 w 311"/>
                  <a:gd name="T69" fmla="*/ 174 h 341"/>
                  <a:gd name="T70" fmla="*/ 271 w 311"/>
                  <a:gd name="T71" fmla="*/ 17 h 341"/>
                  <a:gd name="T72" fmla="*/ 271 w 311"/>
                  <a:gd name="T73" fmla="*/ 41 h 341"/>
                  <a:gd name="T74" fmla="*/ 243 w 311"/>
                  <a:gd name="T75" fmla="*/ 17 h 341"/>
                  <a:gd name="T76" fmla="*/ 271 w 311"/>
                  <a:gd name="T77" fmla="*/ 17 h 341"/>
                  <a:gd name="T78" fmla="*/ 174 w 311"/>
                  <a:gd name="T79" fmla="*/ 163 h 341"/>
                  <a:gd name="T80" fmla="*/ 202 w 311"/>
                  <a:gd name="T81" fmla="*/ 142 h 341"/>
                  <a:gd name="T82" fmla="*/ 202 w 311"/>
                  <a:gd name="T83" fmla="*/ 184 h 341"/>
                  <a:gd name="T84" fmla="*/ 174 w 311"/>
                  <a:gd name="T85" fmla="*/ 164 h 341"/>
                  <a:gd name="T86" fmla="*/ 174 w 311"/>
                  <a:gd name="T87" fmla="*/ 163 h 341"/>
                  <a:gd name="T88" fmla="*/ 61 w 311"/>
                  <a:gd name="T89" fmla="*/ 45 h 341"/>
                  <a:gd name="T90" fmla="*/ 57 w 311"/>
                  <a:gd name="T91" fmla="*/ 17 h 341"/>
                  <a:gd name="T92" fmla="*/ 110 w 311"/>
                  <a:gd name="T93" fmla="*/ 17 h 341"/>
                  <a:gd name="T94" fmla="*/ 104 w 311"/>
                  <a:gd name="T95" fmla="*/ 50 h 341"/>
                  <a:gd name="T96" fmla="*/ 104 w 311"/>
                  <a:gd name="T97" fmla="*/ 292 h 341"/>
                  <a:gd name="T98" fmla="*/ 110 w 311"/>
                  <a:gd name="T99" fmla="*/ 324 h 341"/>
                  <a:gd name="T100" fmla="*/ 57 w 311"/>
                  <a:gd name="T101" fmla="*/ 324 h 341"/>
                  <a:gd name="T102" fmla="*/ 61 w 311"/>
                  <a:gd name="T103" fmla="*/ 297 h 341"/>
                  <a:gd name="T104" fmla="*/ 61 w 311"/>
                  <a:gd name="T105" fmla="*/ 45 h 341"/>
                  <a:gd name="T106" fmla="*/ 246 w 311"/>
                  <a:gd name="T107" fmla="*/ 324 h 341"/>
                  <a:gd name="T108" fmla="*/ 246 w 311"/>
                  <a:gd name="T109" fmla="*/ 323 h 341"/>
                  <a:gd name="T110" fmla="*/ 286 w 311"/>
                  <a:gd name="T111" fmla="*/ 296 h 341"/>
                  <a:gd name="T112" fmla="*/ 281 w 311"/>
                  <a:gd name="T113" fmla="*/ 324 h 341"/>
                  <a:gd name="T114" fmla="*/ 246 w 311"/>
                  <a:gd name="T115" fmla="*/ 32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11" h="341">
                    <a:moveTo>
                      <a:pt x="122" y="174"/>
                    </a:moveTo>
                    <a:cubicBezTo>
                      <a:pt x="134" y="174"/>
                      <a:pt x="158" y="174"/>
                      <a:pt x="176" y="184"/>
                    </a:cubicBezTo>
                    <a:cubicBezTo>
                      <a:pt x="200" y="200"/>
                      <a:pt x="202" y="227"/>
                      <a:pt x="202" y="230"/>
                    </a:cubicBezTo>
                    <a:cubicBezTo>
                      <a:pt x="202" y="237"/>
                      <a:pt x="202" y="243"/>
                      <a:pt x="211" y="243"/>
                    </a:cubicBezTo>
                    <a:cubicBezTo>
                      <a:pt x="219" y="243"/>
                      <a:pt x="219" y="236"/>
                      <a:pt x="219" y="227"/>
                    </a:cubicBezTo>
                    <a:lnTo>
                      <a:pt x="219" y="92"/>
                    </a:lnTo>
                    <a:cubicBezTo>
                      <a:pt x="219" y="84"/>
                      <a:pt x="219" y="76"/>
                      <a:pt x="211" y="76"/>
                    </a:cubicBezTo>
                    <a:cubicBezTo>
                      <a:pt x="202" y="76"/>
                      <a:pt x="202" y="84"/>
                      <a:pt x="202" y="88"/>
                    </a:cubicBezTo>
                    <a:cubicBezTo>
                      <a:pt x="199" y="152"/>
                      <a:pt x="148" y="155"/>
                      <a:pt x="122" y="156"/>
                    </a:cubicBezTo>
                    <a:lnTo>
                      <a:pt x="122" y="51"/>
                    </a:lnTo>
                    <a:cubicBezTo>
                      <a:pt x="122" y="17"/>
                      <a:pt x="131" y="17"/>
                      <a:pt x="143" y="17"/>
                    </a:cubicBezTo>
                    <a:lnTo>
                      <a:pt x="167" y="17"/>
                    </a:lnTo>
                    <a:cubicBezTo>
                      <a:pt x="235" y="17"/>
                      <a:pt x="268" y="52"/>
                      <a:pt x="271" y="86"/>
                    </a:cubicBezTo>
                    <a:cubicBezTo>
                      <a:pt x="271" y="90"/>
                      <a:pt x="272" y="98"/>
                      <a:pt x="280" y="98"/>
                    </a:cubicBezTo>
                    <a:cubicBezTo>
                      <a:pt x="288" y="98"/>
                      <a:pt x="288" y="90"/>
                      <a:pt x="288" y="81"/>
                    </a:cubicBezTo>
                    <a:lnTo>
                      <a:pt x="288" y="16"/>
                    </a:lnTo>
                    <a:cubicBezTo>
                      <a:pt x="288" y="1"/>
                      <a:pt x="287" y="0"/>
                      <a:pt x="272" y="0"/>
                    </a:cubicBezTo>
                    <a:lnTo>
                      <a:pt x="17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7"/>
                      <a:pt x="9" y="17"/>
                      <a:pt x="13" y="17"/>
                    </a:cubicBezTo>
                    <a:cubicBezTo>
                      <a:pt x="42" y="17"/>
                      <a:pt x="44" y="21"/>
                      <a:pt x="44" y="46"/>
                    </a:cubicBezTo>
                    <a:lnTo>
                      <a:pt x="44" y="296"/>
                    </a:lnTo>
                    <a:cubicBezTo>
                      <a:pt x="44" y="319"/>
                      <a:pt x="42" y="324"/>
                      <a:pt x="16" y="324"/>
                    </a:cubicBezTo>
                    <a:cubicBezTo>
                      <a:pt x="8" y="324"/>
                      <a:pt x="0" y="324"/>
                      <a:pt x="0" y="332"/>
                    </a:cubicBezTo>
                    <a:cubicBezTo>
                      <a:pt x="0" y="341"/>
                      <a:pt x="8" y="341"/>
                      <a:pt x="17" y="341"/>
                    </a:cubicBezTo>
                    <a:lnTo>
                      <a:pt x="281" y="341"/>
                    </a:lnTo>
                    <a:cubicBezTo>
                      <a:pt x="290" y="341"/>
                      <a:pt x="295" y="341"/>
                      <a:pt x="297" y="334"/>
                    </a:cubicBezTo>
                    <a:cubicBezTo>
                      <a:pt x="297" y="334"/>
                      <a:pt x="311" y="251"/>
                      <a:pt x="311" y="248"/>
                    </a:cubicBezTo>
                    <a:cubicBezTo>
                      <a:pt x="311" y="243"/>
                      <a:pt x="307" y="239"/>
                      <a:pt x="303" y="239"/>
                    </a:cubicBezTo>
                    <a:cubicBezTo>
                      <a:pt x="296" y="239"/>
                      <a:pt x="294" y="246"/>
                      <a:pt x="294" y="246"/>
                    </a:cubicBezTo>
                    <a:cubicBezTo>
                      <a:pt x="291" y="259"/>
                      <a:pt x="286" y="280"/>
                      <a:pt x="249" y="302"/>
                    </a:cubicBezTo>
                    <a:cubicBezTo>
                      <a:pt x="224" y="317"/>
                      <a:pt x="198" y="324"/>
                      <a:pt x="171" y="324"/>
                    </a:cubicBezTo>
                    <a:lnTo>
                      <a:pt x="143" y="324"/>
                    </a:lnTo>
                    <a:cubicBezTo>
                      <a:pt x="131" y="324"/>
                      <a:pt x="122" y="324"/>
                      <a:pt x="122" y="291"/>
                    </a:cubicBezTo>
                    <a:lnTo>
                      <a:pt x="122" y="174"/>
                    </a:lnTo>
                    <a:close/>
                    <a:moveTo>
                      <a:pt x="271" y="17"/>
                    </a:moveTo>
                    <a:lnTo>
                      <a:pt x="271" y="41"/>
                    </a:lnTo>
                    <a:cubicBezTo>
                      <a:pt x="262" y="32"/>
                      <a:pt x="253" y="24"/>
                      <a:pt x="243" y="17"/>
                    </a:cubicBezTo>
                    <a:lnTo>
                      <a:pt x="271" y="17"/>
                    </a:lnTo>
                    <a:close/>
                    <a:moveTo>
                      <a:pt x="174" y="163"/>
                    </a:moveTo>
                    <a:cubicBezTo>
                      <a:pt x="182" y="160"/>
                      <a:pt x="193" y="152"/>
                      <a:pt x="202" y="142"/>
                    </a:cubicBezTo>
                    <a:lnTo>
                      <a:pt x="202" y="184"/>
                    </a:lnTo>
                    <a:cubicBezTo>
                      <a:pt x="190" y="170"/>
                      <a:pt x="174" y="164"/>
                      <a:pt x="174" y="164"/>
                    </a:cubicBezTo>
                    <a:lnTo>
                      <a:pt x="174" y="163"/>
                    </a:lnTo>
                    <a:close/>
                    <a:moveTo>
                      <a:pt x="61" y="45"/>
                    </a:moveTo>
                    <a:cubicBezTo>
                      <a:pt x="61" y="39"/>
                      <a:pt x="61" y="26"/>
                      <a:pt x="57" y="17"/>
                    </a:cubicBezTo>
                    <a:lnTo>
                      <a:pt x="110" y="17"/>
                    </a:lnTo>
                    <a:cubicBezTo>
                      <a:pt x="104" y="29"/>
                      <a:pt x="104" y="45"/>
                      <a:pt x="104" y="50"/>
                    </a:cubicBezTo>
                    <a:lnTo>
                      <a:pt x="104" y="292"/>
                    </a:lnTo>
                    <a:cubicBezTo>
                      <a:pt x="104" y="309"/>
                      <a:pt x="108" y="319"/>
                      <a:pt x="110" y="324"/>
                    </a:cubicBezTo>
                    <a:lnTo>
                      <a:pt x="57" y="324"/>
                    </a:lnTo>
                    <a:cubicBezTo>
                      <a:pt x="61" y="315"/>
                      <a:pt x="61" y="303"/>
                      <a:pt x="61" y="297"/>
                    </a:cubicBezTo>
                    <a:lnTo>
                      <a:pt x="61" y="45"/>
                    </a:lnTo>
                    <a:close/>
                    <a:moveTo>
                      <a:pt x="246" y="324"/>
                    </a:moveTo>
                    <a:lnTo>
                      <a:pt x="246" y="323"/>
                    </a:lnTo>
                    <a:cubicBezTo>
                      <a:pt x="262" y="315"/>
                      <a:pt x="276" y="305"/>
                      <a:pt x="286" y="296"/>
                    </a:cubicBezTo>
                    <a:cubicBezTo>
                      <a:pt x="285" y="298"/>
                      <a:pt x="282" y="320"/>
                      <a:pt x="281" y="324"/>
                    </a:cubicBezTo>
                    <a:lnTo>
                      <a:pt x="246" y="32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5" name="Freeform 481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3641726" y="3636963"/>
                <a:ext cx="42863" cy="195263"/>
              </a:xfrm>
              <a:custGeom>
                <a:avLst/>
                <a:gdLst>
                  <a:gd name="T0" fmla="*/ 116 w 116"/>
                  <a:gd name="T1" fmla="*/ 494 h 499"/>
                  <a:gd name="T2" fmla="*/ 107 w 116"/>
                  <a:gd name="T3" fmla="*/ 483 h 499"/>
                  <a:gd name="T4" fmla="*/ 29 w 116"/>
                  <a:gd name="T5" fmla="*/ 250 h 499"/>
                  <a:gd name="T6" fmla="*/ 109 w 116"/>
                  <a:gd name="T7" fmla="*/ 14 h 499"/>
                  <a:gd name="T8" fmla="*/ 116 w 116"/>
                  <a:gd name="T9" fmla="*/ 5 h 499"/>
                  <a:gd name="T10" fmla="*/ 111 w 116"/>
                  <a:gd name="T11" fmla="*/ 0 h 499"/>
                  <a:gd name="T12" fmla="*/ 31 w 116"/>
                  <a:gd name="T13" fmla="*/ 98 h 499"/>
                  <a:gd name="T14" fmla="*/ 0 w 116"/>
                  <a:gd name="T15" fmla="*/ 250 h 499"/>
                  <a:gd name="T16" fmla="*/ 33 w 116"/>
                  <a:gd name="T17" fmla="*/ 405 h 499"/>
                  <a:gd name="T18" fmla="*/ 111 w 116"/>
                  <a:gd name="T19" fmla="*/ 499 h 499"/>
                  <a:gd name="T20" fmla="*/ 116 w 116"/>
                  <a:gd name="T21" fmla="*/ 49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494"/>
                    </a:moveTo>
                    <a:cubicBezTo>
                      <a:pt x="116" y="493"/>
                      <a:pt x="116" y="492"/>
                      <a:pt x="107" y="483"/>
                    </a:cubicBezTo>
                    <a:cubicBezTo>
                      <a:pt x="45" y="420"/>
                      <a:pt x="29" y="326"/>
                      <a:pt x="29" y="250"/>
                    </a:cubicBezTo>
                    <a:cubicBezTo>
                      <a:pt x="29" y="163"/>
                      <a:pt x="48" y="76"/>
                      <a:pt x="109" y="14"/>
                    </a:cubicBezTo>
                    <a:cubicBezTo>
                      <a:pt x="116" y="8"/>
                      <a:pt x="116" y="7"/>
                      <a:pt x="116" y="5"/>
                    </a:cubicBezTo>
                    <a:cubicBezTo>
                      <a:pt x="116" y="2"/>
                      <a:pt x="114" y="0"/>
                      <a:pt x="111" y="0"/>
                    </a:cubicBezTo>
                    <a:cubicBezTo>
                      <a:pt x="106" y="0"/>
                      <a:pt x="61" y="34"/>
                      <a:pt x="31" y="98"/>
                    </a:cubicBezTo>
                    <a:cubicBezTo>
                      <a:pt x="6" y="153"/>
                      <a:pt x="0" y="208"/>
                      <a:pt x="0" y="250"/>
                    </a:cubicBezTo>
                    <a:cubicBezTo>
                      <a:pt x="0" y="289"/>
                      <a:pt x="6" y="349"/>
                      <a:pt x="33" y="405"/>
                    </a:cubicBezTo>
                    <a:cubicBezTo>
                      <a:pt x="63" y="467"/>
                      <a:pt x="106" y="499"/>
                      <a:pt x="111" y="499"/>
                    </a:cubicBezTo>
                    <a:cubicBezTo>
                      <a:pt x="114" y="499"/>
                      <a:pt x="116" y="498"/>
                      <a:pt x="116" y="49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6" name="Freeform 482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3702051" y="3649663"/>
                <a:ext cx="134938" cy="133350"/>
              </a:xfrm>
              <a:custGeom>
                <a:avLst/>
                <a:gdLst>
                  <a:gd name="T0" fmla="*/ 280 w 362"/>
                  <a:gd name="T1" fmla="*/ 57 h 340"/>
                  <a:gd name="T2" fmla="*/ 287 w 362"/>
                  <a:gd name="T3" fmla="*/ 50 h 340"/>
                  <a:gd name="T4" fmla="*/ 352 w 362"/>
                  <a:gd name="T5" fmla="*/ 15 h 340"/>
                  <a:gd name="T6" fmla="*/ 362 w 362"/>
                  <a:gd name="T7" fmla="*/ 6 h 340"/>
                  <a:gd name="T8" fmla="*/ 356 w 362"/>
                  <a:gd name="T9" fmla="*/ 0 h 340"/>
                  <a:gd name="T10" fmla="*/ 315 w 362"/>
                  <a:gd name="T11" fmla="*/ 1 h 340"/>
                  <a:gd name="T12" fmla="*/ 265 w 362"/>
                  <a:gd name="T13" fmla="*/ 0 h 340"/>
                  <a:gd name="T14" fmla="*/ 256 w 362"/>
                  <a:gd name="T15" fmla="*/ 9 h 340"/>
                  <a:gd name="T16" fmla="*/ 263 w 362"/>
                  <a:gd name="T17" fmla="*/ 15 h 340"/>
                  <a:gd name="T18" fmla="*/ 281 w 362"/>
                  <a:gd name="T19" fmla="*/ 27 h 340"/>
                  <a:gd name="T20" fmla="*/ 268 w 362"/>
                  <a:gd name="T21" fmla="*/ 51 h 340"/>
                  <a:gd name="T22" fmla="*/ 152 w 362"/>
                  <a:gd name="T23" fmla="*/ 184 h 340"/>
                  <a:gd name="T24" fmla="*/ 97 w 362"/>
                  <a:gd name="T25" fmla="*/ 36 h 340"/>
                  <a:gd name="T26" fmla="*/ 94 w 362"/>
                  <a:gd name="T27" fmla="*/ 27 h 340"/>
                  <a:gd name="T28" fmla="*/ 124 w 362"/>
                  <a:gd name="T29" fmla="*/ 15 h 340"/>
                  <a:gd name="T30" fmla="*/ 136 w 362"/>
                  <a:gd name="T31" fmla="*/ 5 h 340"/>
                  <a:gd name="T32" fmla="*/ 128 w 362"/>
                  <a:gd name="T33" fmla="*/ 0 h 340"/>
                  <a:gd name="T34" fmla="*/ 65 w 362"/>
                  <a:gd name="T35" fmla="*/ 1 h 340"/>
                  <a:gd name="T36" fmla="*/ 9 w 362"/>
                  <a:gd name="T37" fmla="*/ 0 h 340"/>
                  <a:gd name="T38" fmla="*/ 0 w 362"/>
                  <a:gd name="T39" fmla="*/ 10 h 340"/>
                  <a:gd name="T40" fmla="*/ 11 w 362"/>
                  <a:gd name="T41" fmla="*/ 15 h 340"/>
                  <a:gd name="T42" fmla="*/ 48 w 362"/>
                  <a:gd name="T43" fmla="*/ 32 h 340"/>
                  <a:gd name="T44" fmla="*/ 109 w 362"/>
                  <a:gd name="T45" fmla="*/ 196 h 340"/>
                  <a:gd name="T46" fmla="*/ 111 w 362"/>
                  <a:gd name="T47" fmla="*/ 205 h 340"/>
                  <a:gd name="T48" fmla="*/ 89 w 362"/>
                  <a:gd name="T49" fmla="*/ 296 h 340"/>
                  <a:gd name="T50" fmla="*/ 42 w 362"/>
                  <a:gd name="T51" fmla="*/ 325 h 340"/>
                  <a:gd name="T52" fmla="*/ 28 w 362"/>
                  <a:gd name="T53" fmla="*/ 335 h 340"/>
                  <a:gd name="T54" fmla="*/ 35 w 362"/>
                  <a:gd name="T55" fmla="*/ 340 h 340"/>
                  <a:gd name="T56" fmla="*/ 98 w 362"/>
                  <a:gd name="T57" fmla="*/ 339 h 340"/>
                  <a:gd name="T58" fmla="*/ 162 w 362"/>
                  <a:gd name="T59" fmla="*/ 340 h 340"/>
                  <a:gd name="T60" fmla="*/ 171 w 362"/>
                  <a:gd name="T61" fmla="*/ 330 h 340"/>
                  <a:gd name="T62" fmla="*/ 157 w 362"/>
                  <a:gd name="T63" fmla="*/ 325 h 340"/>
                  <a:gd name="T64" fmla="*/ 139 w 362"/>
                  <a:gd name="T65" fmla="*/ 324 h 340"/>
                  <a:gd name="T66" fmla="*/ 125 w 362"/>
                  <a:gd name="T67" fmla="*/ 316 h 340"/>
                  <a:gd name="T68" fmla="*/ 132 w 362"/>
                  <a:gd name="T69" fmla="*/ 285 h 340"/>
                  <a:gd name="T70" fmla="*/ 150 w 362"/>
                  <a:gd name="T71" fmla="*/ 214 h 340"/>
                  <a:gd name="T72" fmla="*/ 156 w 362"/>
                  <a:gd name="T73" fmla="*/ 199 h 340"/>
                  <a:gd name="T74" fmla="*/ 280 w 362"/>
                  <a:gd name="T75" fmla="*/ 57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62" h="340">
                    <a:moveTo>
                      <a:pt x="280" y="57"/>
                    </a:moveTo>
                    <a:lnTo>
                      <a:pt x="287" y="50"/>
                    </a:lnTo>
                    <a:cubicBezTo>
                      <a:pt x="302" y="35"/>
                      <a:pt x="319" y="18"/>
                      <a:pt x="352" y="15"/>
                    </a:cubicBezTo>
                    <a:cubicBezTo>
                      <a:pt x="358" y="15"/>
                      <a:pt x="362" y="15"/>
                      <a:pt x="362" y="6"/>
                    </a:cubicBezTo>
                    <a:cubicBezTo>
                      <a:pt x="362" y="2"/>
                      <a:pt x="360" y="0"/>
                      <a:pt x="356" y="0"/>
                    </a:cubicBezTo>
                    <a:cubicBezTo>
                      <a:pt x="343" y="0"/>
                      <a:pt x="328" y="1"/>
                      <a:pt x="315" y="1"/>
                    </a:cubicBezTo>
                    <a:cubicBezTo>
                      <a:pt x="299" y="1"/>
                      <a:pt x="281" y="0"/>
                      <a:pt x="265" y="0"/>
                    </a:cubicBezTo>
                    <a:cubicBezTo>
                      <a:pt x="262" y="0"/>
                      <a:pt x="256" y="0"/>
                      <a:pt x="256" y="9"/>
                    </a:cubicBezTo>
                    <a:cubicBezTo>
                      <a:pt x="256" y="15"/>
                      <a:pt x="261" y="15"/>
                      <a:pt x="263" y="15"/>
                    </a:cubicBezTo>
                    <a:cubicBezTo>
                      <a:pt x="267" y="15"/>
                      <a:pt x="281" y="16"/>
                      <a:pt x="281" y="27"/>
                    </a:cubicBezTo>
                    <a:cubicBezTo>
                      <a:pt x="281" y="35"/>
                      <a:pt x="270" y="48"/>
                      <a:pt x="268" y="51"/>
                    </a:cubicBezTo>
                    <a:lnTo>
                      <a:pt x="152" y="184"/>
                    </a:lnTo>
                    <a:lnTo>
                      <a:pt x="97" y="36"/>
                    </a:lnTo>
                    <a:cubicBezTo>
                      <a:pt x="94" y="29"/>
                      <a:pt x="94" y="28"/>
                      <a:pt x="94" y="27"/>
                    </a:cubicBezTo>
                    <a:cubicBezTo>
                      <a:pt x="94" y="15"/>
                      <a:pt x="119" y="15"/>
                      <a:pt x="124" y="15"/>
                    </a:cubicBezTo>
                    <a:cubicBezTo>
                      <a:pt x="131" y="15"/>
                      <a:pt x="136" y="15"/>
                      <a:pt x="136" y="5"/>
                    </a:cubicBezTo>
                    <a:cubicBezTo>
                      <a:pt x="136" y="0"/>
                      <a:pt x="130" y="0"/>
                      <a:pt x="128" y="0"/>
                    </a:cubicBezTo>
                    <a:cubicBezTo>
                      <a:pt x="114" y="0"/>
                      <a:pt x="79" y="1"/>
                      <a:pt x="65" y="1"/>
                    </a:cubicBezTo>
                    <a:cubicBezTo>
                      <a:pt x="53" y="1"/>
                      <a:pt x="22" y="0"/>
                      <a:pt x="9" y="0"/>
                    </a:cubicBezTo>
                    <a:cubicBezTo>
                      <a:pt x="6" y="0"/>
                      <a:pt x="0" y="0"/>
                      <a:pt x="0" y="10"/>
                    </a:cubicBezTo>
                    <a:cubicBezTo>
                      <a:pt x="0" y="15"/>
                      <a:pt x="5" y="15"/>
                      <a:pt x="11" y="15"/>
                    </a:cubicBezTo>
                    <a:cubicBezTo>
                      <a:pt x="41" y="15"/>
                      <a:pt x="43" y="20"/>
                      <a:pt x="48" y="32"/>
                    </a:cubicBezTo>
                    <a:lnTo>
                      <a:pt x="109" y="196"/>
                    </a:lnTo>
                    <a:cubicBezTo>
                      <a:pt x="110" y="198"/>
                      <a:pt x="111" y="203"/>
                      <a:pt x="111" y="205"/>
                    </a:cubicBezTo>
                    <a:cubicBezTo>
                      <a:pt x="111" y="206"/>
                      <a:pt x="91" y="287"/>
                      <a:pt x="89" y="296"/>
                    </a:cubicBezTo>
                    <a:cubicBezTo>
                      <a:pt x="82" y="323"/>
                      <a:pt x="82" y="324"/>
                      <a:pt x="42" y="325"/>
                    </a:cubicBezTo>
                    <a:cubicBezTo>
                      <a:pt x="32" y="325"/>
                      <a:pt x="28" y="325"/>
                      <a:pt x="28" y="335"/>
                    </a:cubicBezTo>
                    <a:cubicBezTo>
                      <a:pt x="28" y="340"/>
                      <a:pt x="34" y="340"/>
                      <a:pt x="35" y="340"/>
                    </a:cubicBezTo>
                    <a:cubicBezTo>
                      <a:pt x="49" y="340"/>
                      <a:pt x="84" y="339"/>
                      <a:pt x="98" y="339"/>
                    </a:cubicBezTo>
                    <a:cubicBezTo>
                      <a:pt x="112" y="339"/>
                      <a:pt x="148" y="340"/>
                      <a:pt x="162" y="340"/>
                    </a:cubicBezTo>
                    <a:cubicBezTo>
                      <a:pt x="165" y="340"/>
                      <a:pt x="171" y="340"/>
                      <a:pt x="171" y="330"/>
                    </a:cubicBezTo>
                    <a:cubicBezTo>
                      <a:pt x="171" y="325"/>
                      <a:pt x="167" y="325"/>
                      <a:pt x="157" y="325"/>
                    </a:cubicBezTo>
                    <a:cubicBezTo>
                      <a:pt x="156" y="325"/>
                      <a:pt x="147" y="325"/>
                      <a:pt x="139" y="324"/>
                    </a:cubicBezTo>
                    <a:cubicBezTo>
                      <a:pt x="128" y="323"/>
                      <a:pt x="125" y="322"/>
                      <a:pt x="125" y="316"/>
                    </a:cubicBezTo>
                    <a:cubicBezTo>
                      <a:pt x="125" y="312"/>
                      <a:pt x="130" y="295"/>
                      <a:pt x="132" y="285"/>
                    </a:cubicBezTo>
                    <a:lnTo>
                      <a:pt x="150" y="214"/>
                    </a:lnTo>
                    <a:cubicBezTo>
                      <a:pt x="152" y="205"/>
                      <a:pt x="152" y="203"/>
                      <a:pt x="156" y="199"/>
                    </a:cubicBezTo>
                    <a:lnTo>
                      <a:pt x="280" y="5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7" name="Freeform 483"/>
              <p:cNvSpPr>
                <a:spLocks noEditPoint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3810001" y="3722688"/>
                <a:ext cx="39688" cy="90488"/>
              </a:xfrm>
              <a:custGeom>
                <a:avLst/>
                <a:gdLst>
                  <a:gd name="T0" fmla="*/ 97 w 106"/>
                  <a:gd name="T1" fmla="*/ 13 h 235"/>
                  <a:gd name="T2" fmla="*/ 83 w 106"/>
                  <a:gd name="T3" fmla="*/ 0 h 235"/>
                  <a:gd name="T4" fmla="*/ 63 w 106"/>
                  <a:gd name="T5" fmla="*/ 19 h 235"/>
                  <a:gd name="T6" fmla="*/ 77 w 106"/>
                  <a:gd name="T7" fmla="*/ 32 h 235"/>
                  <a:gd name="T8" fmla="*/ 97 w 106"/>
                  <a:gd name="T9" fmla="*/ 13 h 235"/>
                  <a:gd name="T10" fmla="*/ 26 w 106"/>
                  <a:gd name="T11" fmla="*/ 190 h 235"/>
                  <a:gd name="T12" fmla="*/ 22 w 106"/>
                  <a:gd name="T13" fmla="*/ 205 h 235"/>
                  <a:gd name="T14" fmla="*/ 55 w 106"/>
                  <a:gd name="T15" fmla="*/ 235 h 235"/>
                  <a:gd name="T16" fmla="*/ 106 w 106"/>
                  <a:gd name="T17" fmla="*/ 181 h 235"/>
                  <a:gd name="T18" fmla="*/ 100 w 106"/>
                  <a:gd name="T19" fmla="*/ 177 h 235"/>
                  <a:gd name="T20" fmla="*/ 93 w 106"/>
                  <a:gd name="T21" fmla="*/ 183 h 235"/>
                  <a:gd name="T22" fmla="*/ 57 w 106"/>
                  <a:gd name="T23" fmla="*/ 225 h 235"/>
                  <a:gd name="T24" fmla="*/ 48 w 106"/>
                  <a:gd name="T25" fmla="*/ 213 h 235"/>
                  <a:gd name="T26" fmla="*/ 53 w 106"/>
                  <a:gd name="T27" fmla="*/ 190 h 235"/>
                  <a:gd name="T28" fmla="*/ 65 w 106"/>
                  <a:gd name="T29" fmla="*/ 163 h 235"/>
                  <a:gd name="T30" fmla="*/ 82 w 106"/>
                  <a:gd name="T31" fmla="*/ 118 h 235"/>
                  <a:gd name="T32" fmla="*/ 84 w 106"/>
                  <a:gd name="T33" fmla="*/ 107 h 235"/>
                  <a:gd name="T34" fmla="*/ 51 w 106"/>
                  <a:gd name="T35" fmla="*/ 77 h 235"/>
                  <a:gd name="T36" fmla="*/ 0 w 106"/>
                  <a:gd name="T37" fmla="*/ 131 h 235"/>
                  <a:gd name="T38" fmla="*/ 6 w 106"/>
                  <a:gd name="T39" fmla="*/ 135 h 235"/>
                  <a:gd name="T40" fmla="*/ 12 w 106"/>
                  <a:gd name="T41" fmla="*/ 130 h 235"/>
                  <a:gd name="T42" fmla="*/ 50 w 106"/>
                  <a:gd name="T43" fmla="*/ 87 h 235"/>
                  <a:gd name="T44" fmla="*/ 58 w 106"/>
                  <a:gd name="T45" fmla="*/ 99 h 235"/>
                  <a:gd name="T46" fmla="*/ 47 w 106"/>
                  <a:gd name="T47" fmla="*/ 134 h 235"/>
                  <a:gd name="T48" fmla="*/ 26 w 106"/>
                  <a:gd name="T49" fmla="*/ 19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235">
                    <a:moveTo>
                      <a:pt x="97" y="13"/>
                    </a:moveTo>
                    <a:cubicBezTo>
                      <a:pt x="97" y="8"/>
                      <a:pt x="92" y="0"/>
                      <a:pt x="83" y="0"/>
                    </a:cubicBezTo>
                    <a:cubicBezTo>
                      <a:pt x="73" y="0"/>
                      <a:pt x="63" y="9"/>
                      <a:pt x="63" y="19"/>
                    </a:cubicBezTo>
                    <a:cubicBezTo>
                      <a:pt x="63" y="25"/>
                      <a:pt x="68" y="32"/>
                      <a:pt x="77" y="32"/>
                    </a:cubicBezTo>
                    <a:cubicBezTo>
                      <a:pt x="87" y="32"/>
                      <a:pt x="97" y="23"/>
                      <a:pt x="97" y="13"/>
                    </a:cubicBezTo>
                    <a:close/>
                    <a:moveTo>
                      <a:pt x="26" y="190"/>
                    </a:moveTo>
                    <a:cubicBezTo>
                      <a:pt x="24" y="195"/>
                      <a:pt x="22" y="199"/>
                      <a:pt x="22" y="205"/>
                    </a:cubicBezTo>
                    <a:cubicBezTo>
                      <a:pt x="22" y="221"/>
                      <a:pt x="36" y="235"/>
                      <a:pt x="55" y="235"/>
                    </a:cubicBezTo>
                    <a:cubicBezTo>
                      <a:pt x="90" y="235"/>
                      <a:pt x="106" y="187"/>
                      <a:pt x="106" y="181"/>
                    </a:cubicBezTo>
                    <a:cubicBezTo>
                      <a:pt x="106" y="177"/>
                      <a:pt x="101" y="177"/>
                      <a:pt x="100" y="177"/>
                    </a:cubicBezTo>
                    <a:cubicBezTo>
                      <a:pt x="95" y="177"/>
                      <a:pt x="95" y="179"/>
                      <a:pt x="93" y="183"/>
                    </a:cubicBezTo>
                    <a:cubicBezTo>
                      <a:pt x="85" y="211"/>
                      <a:pt x="70" y="225"/>
                      <a:pt x="57" y="225"/>
                    </a:cubicBezTo>
                    <a:cubicBezTo>
                      <a:pt x="50" y="225"/>
                      <a:pt x="48" y="220"/>
                      <a:pt x="48" y="213"/>
                    </a:cubicBezTo>
                    <a:cubicBezTo>
                      <a:pt x="48" y="205"/>
                      <a:pt x="50" y="198"/>
                      <a:pt x="53" y="190"/>
                    </a:cubicBezTo>
                    <a:cubicBezTo>
                      <a:pt x="57" y="181"/>
                      <a:pt x="61" y="172"/>
                      <a:pt x="65" y="163"/>
                    </a:cubicBezTo>
                    <a:cubicBezTo>
                      <a:pt x="68" y="154"/>
                      <a:pt x="80" y="122"/>
                      <a:pt x="82" y="118"/>
                    </a:cubicBezTo>
                    <a:cubicBezTo>
                      <a:pt x="83" y="115"/>
                      <a:pt x="84" y="111"/>
                      <a:pt x="84" y="107"/>
                    </a:cubicBezTo>
                    <a:cubicBezTo>
                      <a:pt x="84" y="91"/>
                      <a:pt x="70" y="77"/>
                      <a:pt x="51" y="77"/>
                    </a:cubicBezTo>
                    <a:cubicBezTo>
                      <a:pt x="16" y="77"/>
                      <a:pt x="0" y="125"/>
                      <a:pt x="0" y="131"/>
                    </a:cubicBezTo>
                    <a:cubicBezTo>
                      <a:pt x="0" y="135"/>
                      <a:pt x="5" y="135"/>
                      <a:pt x="6" y="135"/>
                    </a:cubicBezTo>
                    <a:cubicBezTo>
                      <a:pt x="11" y="135"/>
                      <a:pt x="11" y="134"/>
                      <a:pt x="12" y="130"/>
                    </a:cubicBezTo>
                    <a:cubicBezTo>
                      <a:pt x="21" y="100"/>
                      <a:pt x="37" y="87"/>
                      <a:pt x="50" y="87"/>
                    </a:cubicBezTo>
                    <a:cubicBezTo>
                      <a:pt x="55" y="87"/>
                      <a:pt x="58" y="90"/>
                      <a:pt x="58" y="99"/>
                    </a:cubicBezTo>
                    <a:cubicBezTo>
                      <a:pt x="58" y="107"/>
                      <a:pt x="56" y="113"/>
                      <a:pt x="47" y="134"/>
                    </a:cubicBezTo>
                    <a:lnTo>
                      <a:pt x="26" y="1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8" name="Freeform 484"/>
              <p:cNvSpPr>
                <a:spLocks noEditPoints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3856038" y="3722688"/>
                <a:ext cx="57150" cy="117475"/>
              </a:xfrm>
              <a:custGeom>
                <a:avLst/>
                <a:gdLst>
                  <a:gd name="T0" fmla="*/ 153 w 153"/>
                  <a:gd name="T1" fmla="*/ 13 h 302"/>
                  <a:gd name="T2" fmla="*/ 139 w 153"/>
                  <a:gd name="T3" fmla="*/ 0 h 302"/>
                  <a:gd name="T4" fmla="*/ 119 w 153"/>
                  <a:gd name="T5" fmla="*/ 19 h 302"/>
                  <a:gd name="T6" fmla="*/ 133 w 153"/>
                  <a:gd name="T7" fmla="*/ 32 h 302"/>
                  <a:gd name="T8" fmla="*/ 153 w 153"/>
                  <a:gd name="T9" fmla="*/ 13 h 302"/>
                  <a:gd name="T10" fmla="*/ 79 w 153"/>
                  <a:gd name="T11" fmla="*/ 248 h 302"/>
                  <a:gd name="T12" fmla="*/ 34 w 153"/>
                  <a:gd name="T13" fmla="*/ 293 h 302"/>
                  <a:gd name="T14" fmla="*/ 21 w 153"/>
                  <a:gd name="T15" fmla="*/ 290 h 302"/>
                  <a:gd name="T16" fmla="*/ 33 w 153"/>
                  <a:gd name="T17" fmla="*/ 273 h 302"/>
                  <a:gd name="T18" fmla="*/ 20 w 153"/>
                  <a:gd name="T19" fmla="*/ 260 h 302"/>
                  <a:gd name="T20" fmla="*/ 0 w 153"/>
                  <a:gd name="T21" fmla="*/ 280 h 302"/>
                  <a:gd name="T22" fmla="*/ 34 w 153"/>
                  <a:gd name="T23" fmla="*/ 302 h 302"/>
                  <a:gd name="T24" fmla="*/ 107 w 153"/>
                  <a:gd name="T25" fmla="*/ 247 h 302"/>
                  <a:gd name="T26" fmla="*/ 138 w 153"/>
                  <a:gd name="T27" fmla="*/ 122 h 302"/>
                  <a:gd name="T28" fmla="*/ 140 w 153"/>
                  <a:gd name="T29" fmla="*/ 110 h 302"/>
                  <a:gd name="T30" fmla="*/ 103 w 153"/>
                  <a:gd name="T31" fmla="*/ 77 h 302"/>
                  <a:gd name="T32" fmla="*/ 42 w 153"/>
                  <a:gd name="T33" fmla="*/ 131 h 302"/>
                  <a:gd name="T34" fmla="*/ 47 w 153"/>
                  <a:gd name="T35" fmla="*/ 135 h 302"/>
                  <a:gd name="T36" fmla="*/ 54 w 153"/>
                  <a:gd name="T37" fmla="*/ 129 h 302"/>
                  <a:gd name="T38" fmla="*/ 101 w 153"/>
                  <a:gd name="T39" fmla="*/ 87 h 302"/>
                  <a:gd name="T40" fmla="*/ 113 w 153"/>
                  <a:gd name="T41" fmla="*/ 104 h 302"/>
                  <a:gd name="T42" fmla="*/ 112 w 153"/>
                  <a:gd name="T43" fmla="*/ 115 h 302"/>
                  <a:gd name="T44" fmla="*/ 79 w 153"/>
                  <a:gd name="T45" fmla="*/ 248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302">
                    <a:moveTo>
                      <a:pt x="153" y="13"/>
                    </a:moveTo>
                    <a:cubicBezTo>
                      <a:pt x="153" y="7"/>
                      <a:pt x="148" y="0"/>
                      <a:pt x="139" y="0"/>
                    </a:cubicBezTo>
                    <a:cubicBezTo>
                      <a:pt x="129" y="0"/>
                      <a:pt x="119" y="10"/>
                      <a:pt x="119" y="19"/>
                    </a:cubicBezTo>
                    <a:cubicBezTo>
                      <a:pt x="119" y="25"/>
                      <a:pt x="123" y="32"/>
                      <a:pt x="133" y="32"/>
                    </a:cubicBezTo>
                    <a:cubicBezTo>
                      <a:pt x="143" y="32"/>
                      <a:pt x="153" y="23"/>
                      <a:pt x="153" y="13"/>
                    </a:cubicBezTo>
                    <a:close/>
                    <a:moveTo>
                      <a:pt x="79" y="248"/>
                    </a:moveTo>
                    <a:cubicBezTo>
                      <a:pt x="73" y="272"/>
                      <a:pt x="54" y="293"/>
                      <a:pt x="34" y="293"/>
                    </a:cubicBezTo>
                    <a:cubicBezTo>
                      <a:pt x="29" y="293"/>
                      <a:pt x="25" y="292"/>
                      <a:pt x="21" y="290"/>
                    </a:cubicBezTo>
                    <a:cubicBezTo>
                      <a:pt x="30" y="286"/>
                      <a:pt x="33" y="278"/>
                      <a:pt x="33" y="273"/>
                    </a:cubicBezTo>
                    <a:cubicBezTo>
                      <a:pt x="33" y="264"/>
                      <a:pt x="27" y="260"/>
                      <a:pt x="20" y="260"/>
                    </a:cubicBezTo>
                    <a:cubicBezTo>
                      <a:pt x="9" y="260"/>
                      <a:pt x="0" y="269"/>
                      <a:pt x="0" y="280"/>
                    </a:cubicBezTo>
                    <a:cubicBezTo>
                      <a:pt x="0" y="294"/>
                      <a:pt x="13" y="302"/>
                      <a:pt x="34" y="302"/>
                    </a:cubicBezTo>
                    <a:cubicBezTo>
                      <a:pt x="55" y="302"/>
                      <a:pt x="96" y="290"/>
                      <a:pt x="107" y="247"/>
                    </a:cubicBezTo>
                    <a:lnTo>
                      <a:pt x="138" y="122"/>
                    </a:lnTo>
                    <a:cubicBezTo>
                      <a:pt x="139" y="119"/>
                      <a:pt x="140" y="115"/>
                      <a:pt x="140" y="110"/>
                    </a:cubicBezTo>
                    <a:cubicBezTo>
                      <a:pt x="140" y="91"/>
                      <a:pt x="123" y="77"/>
                      <a:pt x="103" y="77"/>
                    </a:cubicBezTo>
                    <a:cubicBezTo>
                      <a:pt x="64" y="77"/>
                      <a:pt x="42" y="126"/>
                      <a:pt x="42" y="131"/>
                    </a:cubicBezTo>
                    <a:cubicBezTo>
                      <a:pt x="42" y="135"/>
                      <a:pt x="46" y="135"/>
                      <a:pt x="47" y="135"/>
                    </a:cubicBezTo>
                    <a:cubicBezTo>
                      <a:pt x="52" y="135"/>
                      <a:pt x="52" y="134"/>
                      <a:pt x="54" y="129"/>
                    </a:cubicBezTo>
                    <a:cubicBezTo>
                      <a:pt x="63" y="109"/>
                      <a:pt x="81" y="87"/>
                      <a:pt x="101" y="87"/>
                    </a:cubicBezTo>
                    <a:cubicBezTo>
                      <a:pt x="110" y="87"/>
                      <a:pt x="113" y="93"/>
                      <a:pt x="113" y="104"/>
                    </a:cubicBezTo>
                    <a:cubicBezTo>
                      <a:pt x="113" y="108"/>
                      <a:pt x="113" y="113"/>
                      <a:pt x="112" y="115"/>
                    </a:cubicBezTo>
                    <a:lnTo>
                      <a:pt x="79" y="24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9" name="Freeform 485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3944938" y="3636963"/>
                <a:ext cx="42863" cy="195263"/>
              </a:xfrm>
              <a:custGeom>
                <a:avLst/>
                <a:gdLst>
                  <a:gd name="T0" fmla="*/ 116 w 116"/>
                  <a:gd name="T1" fmla="*/ 250 h 499"/>
                  <a:gd name="T2" fmla="*/ 83 w 116"/>
                  <a:gd name="T3" fmla="*/ 94 h 499"/>
                  <a:gd name="T4" fmla="*/ 5 w 116"/>
                  <a:gd name="T5" fmla="*/ 0 h 499"/>
                  <a:gd name="T6" fmla="*/ 0 w 116"/>
                  <a:gd name="T7" fmla="*/ 5 h 499"/>
                  <a:gd name="T8" fmla="*/ 9 w 116"/>
                  <a:gd name="T9" fmla="*/ 17 h 499"/>
                  <a:gd name="T10" fmla="*/ 87 w 116"/>
                  <a:gd name="T11" fmla="*/ 250 h 499"/>
                  <a:gd name="T12" fmla="*/ 6 w 116"/>
                  <a:gd name="T13" fmla="*/ 486 h 499"/>
                  <a:gd name="T14" fmla="*/ 0 w 116"/>
                  <a:gd name="T15" fmla="*/ 494 h 499"/>
                  <a:gd name="T16" fmla="*/ 5 w 116"/>
                  <a:gd name="T17" fmla="*/ 499 h 499"/>
                  <a:gd name="T18" fmla="*/ 84 w 116"/>
                  <a:gd name="T19" fmla="*/ 402 h 499"/>
                  <a:gd name="T20" fmla="*/ 116 w 116"/>
                  <a:gd name="T21" fmla="*/ 25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250"/>
                    </a:moveTo>
                    <a:cubicBezTo>
                      <a:pt x="116" y="211"/>
                      <a:pt x="110" y="151"/>
                      <a:pt x="83" y="94"/>
                    </a:cubicBezTo>
                    <a:cubicBezTo>
                      <a:pt x="53" y="33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0" y="8"/>
                      <a:pt x="9" y="17"/>
                    </a:cubicBezTo>
                    <a:cubicBezTo>
                      <a:pt x="58" y="66"/>
                      <a:pt x="87" y="146"/>
                      <a:pt x="87" y="250"/>
                    </a:cubicBezTo>
                    <a:cubicBezTo>
                      <a:pt x="87" y="335"/>
                      <a:pt x="68" y="423"/>
                      <a:pt x="6" y="486"/>
                    </a:cubicBezTo>
                    <a:cubicBezTo>
                      <a:pt x="0" y="492"/>
                      <a:pt x="0" y="493"/>
                      <a:pt x="0" y="494"/>
                    </a:cubicBezTo>
                    <a:cubicBezTo>
                      <a:pt x="0" y="497"/>
                      <a:pt x="2" y="499"/>
                      <a:pt x="5" y="499"/>
                    </a:cubicBezTo>
                    <a:cubicBezTo>
                      <a:pt x="10" y="499"/>
                      <a:pt x="55" y="465"/>
                      <a:pt x="84" y="402"/>
                    </a:cubicBezTo>
                    <a:cubicBezTo>
                      <a:pt x="110" y="347"/>
                      <a:pt x="116" y="292"/>
                      <a:pt x="116" y="25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0" name="Freeform 486"/>
              <p:cNvSpPr>
                <a:spLocks noEditPoint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4068763" y="3711575"/>
                <a:ext cx="123825" cy="46038"/>
              </a:xfrm>
              <a:custGeom>
                <a:avLst/>
                <a:gdLst>
                  <a:gd name="T0" fmla="*/ 314 w 331"/>
                  <a:gd name="T1" fmla="*/ 20 h 117"/>
                  <a:gd name="T2" fmla="*/ 331 w 331"/>
                  <a:gd name="T3" fmla="*/ 10 h 117"/>
                  <a:gd name="T4" fmla="*/ 315 w 331"/>
                  <a:gd name="T5" fmla="*/ 0 h 117"/>
                  <a:gd name="T6" fmla="*/ 16 w 331"/>
                  <a:gd name="T7" fmla="*/ 0 h 117"/>
                  <a:gd name="T8" fmla="*/ 0 w 331"/>
                  <a:gd name="T9" fmla="*/ 10 h 117"/>
                  <a:gd name="T10" fmla="*/ 17 w 331"/>
                  <a:gd name="T11" fmla="*/ 20 h 117"/>
                  <a:gd name="T12" fmla="*/ 314 w 331"/>
                  <a:gd name="T13" fmla="*/ 20 h 117"/>
                  <a:gd name="T14" fmla="*/ 315 w 331"/>
                  <a:gd name="T15" fmla="*/ 117 h 117"/>
                  <a:gd name="T16" fmla="*/ 331 w 331"/>
                  <a:gd name="T17" fmla="*/ 107 h 117"/>
                  <a:gd name="T18" fmla="*/ 314 w 331"/>
                  <a:gd name="T19" fmla="*/ 97 h 117"/>
                  <a:gd name="T20" fmla="*/ 17 w 331"/>
                  <a:gd name="T21" fmla="*/ 97 h 117"/>
                  <a:gd name="T22" fmla="*/ 0 w 331"/>
                  <a:gd name="T23" fmla="*/ 107 h 117"/>
                  <a:gd name="T24" fmla="*/ 16 w 331"/>
                  <a:gd name="T25" fmla="*/ 117 h 117"/>
                  <a:gd name="T26" fmla="*/ 315 w 331"/>
                  <a:gd name="T2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1" h="117">
                    <a:moveTo>
                      <a:pt x="314" y="20"/>
                    </a:moveTo>
                    <a:cubicBezTo>
                      <a:pt x="322" y="20"/>
                      <a:pt x="331" y="20"/>
                      <a:pt x="331" y="10"/>
                    </a:cubicBezTo>
                    <a:cubicBezTo>
                      <a:pt x="331" y="0"/>
                      <a:pt x="322" y="0"/>
                      <a:pt x="315" y="0"/>
                    </a:cubicBezTo>
                    <a:lnTo>
                      <a:pt x="16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314" y="20"/>
                    </a:lnTo>
                    <a:close/>
                    <a:moveTo>
                      <a:pt x="315" y="117"/>
                    </a:moveTo>
                    <a:cubicBezTo>
                      <a:pt x="322" y="117"/>
                      <a:pt x="331" y="117"/>
                      <a:pt x="331" y="107"/>
                    </a:cubicBezTo>
                    <a:cubicBezTo>
                      <a:pt x="331" y="97"/>
                      <a:pt x="322" y="97"/>
                      <a:pt x="314" y="97"/>
                    </a:cubicBezTo>
                    <a:lnTo>
                      <a:pt x="17" y="97"/>
                    </a:lnTo>
                    <a:cubicBezTo>
                      <a:pt x="9" y="97"/>
                      <a:pt x="0" y="97"/>
                      <a:pt x="0" y="107"/>
                    </a:cubicBezTo>
                    <a:cubicBezTo>
                      <a:pt x="0" y="117"/>
                      <a:pt x="9" y="117"/>
                      <a:pt x="16" y="117"/>
                    </a:cubicBezTo>
                    <a:lnTo>
                      <a:pt x="315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1" name="Freeform 487"/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4283076" y="3565525"/>
                <a:ext cx="152400" cy="88900"/>
              </a:xfrm>
              <a:custGeom>
                <a:avLst/>
                <a:gdLst>
                  <a:gd name="T0" fmla="*/ 29 w 408"/>
                  <a:gd name="T1" fmla="*/ 191 h 226"/>
                  <a:gd name="T2" fmla="*/ 25 w 408"/>
                  <a:gd name="T3" fmla="*/ 213 h 226"/>
                  <a:gd name="T4" fmla="*/ 39 w 408"/>
                  <a:gd name="T5" fmla="*/ 226 h 226"/>
                  <a:gd name="T6" fmla="*/ 58 w 408"/>
                  <a:gd name="T7" fmla="*/ 212 h 226"/>
                  <a:gd name="T8" fmla="*/ 67 w 408"/>
                  <a:gd name="T9" fmla="*/ 175 h 226"/>
                  <a:gd name="T10" fmla="*/ 78 w 408"/>
                  <a:gd name="T11" fmla="*/ 130 h 226"/>
                  <a:gd name="T12" fmla="*/ 86 w 408"/>
                  <a:gd name="T13" fmla="*/ 97 h 226"/>
                  <a:gd name="T14" fmla="*/ 93 w 408"/>
                  <a:gd name="T15" fmla="*/ 72 h 226"/>
                  <a:gd name="T16" fmla="*/ 174 w 408"/>
                  <a:gd name="T17" fmla="*/ 11 h 226"/>
                  <a:gd name="T18" fmla="*/ 201 w 408"/>
                  <a:gd name="T19" fmla="*/ 46 h 226"/>
                  <a:gd name="T20" fmla="*/ 194 w 408"/>
                  <a:gd name="T21" fmla="*/ 87 h 226"/>
                  <a:gd name="T22" fmla="*/ 180 w 408"/>
                  <a:gd name="T23" fmla="*/ 145 h 226"/>
                  <a:gd name="T24" fmla="*/ 170 w 408"/>
                  <a:gd name="T25" fmla="*/ 183 h 226"/>
                  <a:gd name="T26" fmla="*/ 163 w 408"/>
                  <a:gd name="T27" fmla="*/ 213 h 226"/>
                  <a:gd name="T28" fmla="*/ 178 w 408"/>
                  <a:gd name="T29" fmla="*/ 226 h 226"/>
                  <a:gd name="T30" fmla="*/ 200 w 408"/>
                  <a:gd name="T31" fmla="*/ 198 h 226"/>
                  <a:gd name="T32" fmla="*/ 230 w 408"/>
                  <a:gd name="T33" fmla="*/ 77 h 226"/>
                  <a:gd name="T34" fmla="*/ 312 w 408"/>
                  <a:gd name="T35" fmla="*/ 11 h 226"/>
                  <a:gd name="T36" fmla="*/ 339 w 408"/>
                  <a:gd name="T37" fmla="*/ 46 h 226"/>
                  <a:gd name="T38" fmla="*/ 308 w 408"/>
                  <a:gd name="T39" fmla="*/ 158 h 226"/>
                  <a:gd name="T40" fmla="*/ 302 w 408"/>
                  <a:gd name="T41" fmla="*/ 185 h 226"/>
                  <a:gd name="T42" fmla="*/ 343 w 408"/>
                  <a:gd name="T43" fmla="*/ 226 h 226"/>
                  <a:gd name="T44" fmla="*/ 408 w 408"/>
                  <a:gd name="T45" fmla="*/ 149 h 226"/>
                  <a:gd name="T46" fmla="*/ 402 w 408"/>
                  <a:gd name="T47" fmla="*/ 144 h 226"/>
                  <a:gd name="T48" fmla="*/ 395 w 408"/>
                  <a:gd name="T49" fmla="*/ 153 h 226"/>
                  <a:gd name="T50" fmla="*/ 344 w 408"/>
                  <a:gd name="T51" fmla="*/ 215 h 226"/>
                  <a:gd name="T52" fmla="*/ 332 w 408"/>
                  <a:gd name="T53" fmla="*/ 199 h 226"/>
                  <a:gd name="T54" fmla="*/ 341 w 408"/>
                  <a:gd name="T55" fmla="*/ 163 h 226"/>
                  <a:gd name="T56" fmla="*/ 371 w 408"/>
                  <a:gd name="T57" fmla="*/ 54 h 226"/>
                  <a:gd name="T58" fmla="*/ 314 w 408"/>
                  <a:gd name="T59" fmla="*/ 0 h 226"/>
                  <a:gd name="T60" fmla="*/ 233 w 408"/>
                  <a:gd name="T61" fmla="*/ 49 h 226"/>
                  <a:gd name="T62" fmla="*/ 217 w 408"/>
                  <a:gd name="T63" fmla="*/ 13 h 226"/>
                  <a:gd name="T64" fmla="*/ 176 w 408"/>
                  <a:gd name="T65" fmla="*/ 0 h 226"/>
                  <a:gd name="T66" fmla="*/ 98 w 408"/>
                  <a:gd name="T67" fmla="*/ 44 h 226"/>
                  <a:gd name="T68" fmla="*/ 52 w 408"/>
                  <a:gd name="T69" fmla="*/ 0 h 226"/>
                  <a:gd name="T70" fmla="*/ 15 w 408"/>
                  <a:gd name="T71" fmla="*/ 29 h 226"/>
                  <a:gd name="T72" fmla="*/ 0 w 408"/>
                  <a:gd name="T73" fmla="*/ 77 h 226"/>
                  <a:gd name="T74" fmla="*/ 6 w 408"/>
                  <a:gd name="T75" fmla="*/ 82 h 226"/>
                  <a:gd name="T76" fmla="*/ 14 w 408"/>
                  <a:gd name="T77" fmla="*/ 70 h 226"/>
                  <a:gd name="T78" fmla="*/ 51 w 408"/>
                  <a:gd name="T79" fmla="*/ 11 h 226"/>
                  <a:gd name="T80" fmla="*/ 66 w 408"/>
                  <a:gd name="T81" fmla="*/ 34 h 226"/>
                  <a:gd name="T82" fmla="*/ 58 w 408"/>
                  <a:gd name="T83" fmla="*/ 76 h 226"/>
                  <a:gd name="T84" fmla="*/ 29 w 408"/>
                  <a:gd name="T85" fmla="*/ 19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08" h="226">
                    <a:moveTo>
                      <a:pt x="29" y="191"/>
                    </a:moveTo>
                    <a:cubicBezTo>
                      <a:pt x="28" y="199"/>
                      <a:pt x="25" y="210"/>
                      <a:pt x="25" y="213"/>
                    </a:cubicBezTo>
                    <a:cubicBezTo>
                      <a:pt x="25" y="222"/>
                      <a:pt x="32" y="226"/>
                      <a:pt x="39" y="226"/>
                    </a:cubicBezTo>
                    <a:cubicBezTo>
                      <a:pt x="45" y="226"/>
                      <a:pt x="54" y="222"/>
                      <a:pt x="58" y="212"/>
                    </a:cubicBezTo>
                    <a:cubicBezTo>
                      <a:pt x="58" y="211"/>
                      <a:pt x="64" y="188"/>
                      <a:pt x="67" y="175"/>
                    </a:cubicBezTo>
                    <a:lnTo>
                      <a:pt x="78" y="130"/>
                    </a:lnTo>
                    <a:cubicBezTo>
                      <a:pt x="81" y="119"/>
                      <a:pt x="84" y="108"/>
                      <a:pt x="86" y="97"/>
                    </a:cubicBezTo>
                    <a:cubicBezTo>
                      <a:pt x="88" y="88"/>
                      <a:pt x="92" y="74"/>
                      <a:pt x="93" y="72"/>
                    </a:cubicBezTo>
                    <a:cubicBezTo>
                      <a:pt x="100" y="56"/>
                      <a:pt x="127" y="11"/>
                      <a:pt x="174" y="11"/>
                    </a:cubicBezTo>
                    <a:cubicBezTo>
                      <a:pt x="197" y="11"/>
                      <a:pt x="201" y="30"/>
                      <a:pt x="201" y="46"/>
                    </a:cubicBezTo>
                    <a:cubicBezTo>
                      <a:pt x="201" y="58"/>
                      <a:pt x="198" y="72"/>
                      <a:pt x="194" y="87"/>
                    </a:cubicBezTo>
                    <a:lnTo>
                      <a:pt x="180" y="145"/>
                    </a:lnTo>
                    <a:lnTo>
                      <a:pt x="170" y="183"/>
                    </a:lnTo>
                    <a:cubicBezTo>
                      <a:pt x="168" y="193"/>
                      <a:pt x="163" y="210"/>
                      <a:pt x="163" y="213"/>
                    </a:cubicBezTo>
                    <a:cubicBezTo>
                      <a:pt x="163" y="222"/>
                      <a:pt x="170" y="226"/>
                      <a:pt x="178" y="226"/>
                    </a:cubicBezTo>
                    <a:cubicBezTo>
                      <a:pt x="193" y="226"/>
                      <a:pt x="196" y="214"/>
                      <a:pt x="200" y="198"/>
                    </a:cubicBezTo>
                    <a:cubicBezTo>
                      <a:pt x="207" y="170"/>
                      <a:pt x="226" y="97"/>
                      <a:pt x="230" y="77"/>
                    </a:cubicBezTo>
                    <a:cubicBezTo>
                      <a:pt x="232" y="71"/>
                      <a:pt x="258" y="11"/>
                      <a:pt x="312" y="11"/>
                    </a:cubicBezTo>
                    <a:cubicBezTo>
                      <a:pt x="334" y="11"/>
                      <a:pt x="339" y="28"/>
                      <a:pt x="339" y="46"/>
                    </a:cubicBezTo>
                    <a:cubicBezTo>
                      <a:pt x="339" y="74"/>
                      <a:pt x="318" y="131"/>
                      <a:pt x="308" y="158"/>
                    </a:cubicBezTo>
                    <a:cubicBezTo>
                      <a:pt x="304" y="170"/>
                      <a:pt x="302" y="175"/>
                      <a:pt x="302" y="185"/>
                    </a:cubicBezTo>
                    <a:cubicBezTo>
                      <a:pt x="302" y="209"/>
                      <a:pt x="319" y="226"/>
                      <a:pt x="343" y="226"/>
                    </a:cubicBezTo>
                    <a:cubicBezTo>
                      <a:pt x="390" y="226"/>
                      <a:pt x="408" y="153"/>
                      <a:pt x="408" y="149"/>
                    </a:cubicBezTo>
                    <a:cubicBezTo>
                      <a:pt x="408" y="144"/>
                      <a:pt x="404" y="144"/>
                      <a:pt x="402" y="144"/>
                    </a:cubicBezTo>
                    <a:cubicBezTo>
                      <a:pt x="397" y="144"/>
                      <a:pt x="397" y="146"/>
                      <a:pt x="395" y="153"/>
                    </a:cubicBezTo>
                    <a:cubicBezTo>
                      <a:pt x="387" y="180"/>
                      <a:pt x="371" y="215"/>
                      <a:pt x="344" y="215"/>
                    </a:cubicBezTo>
                    <a:cubicBezTo>
                      <a:pt x="335" y="215"/>
                      <a:pt x="332" y="210"/>
                      <a:pt x="332" y="199"/>
                    </a:cubicBezTo>
                    <a:cubicBezTo>
                      <a:pt x="332" y="186"/>
                      <a:pt x="336" y="174"/>
                      <a:pt x="341" y="163"/>
                    </a:cubicBezTo>
                    <a:cubicBezTo>
                      <a:pt x="350" y="137"/>
                      <a:pt x="371" y="82"/>
                      <a:pt x="371" y="54"/>
                    </a:cubicBezTo>
                    <a:cubicBezTo>
                      <a:pt x="371" y="21"/>
                      <a:pt x="351" y="0"/>
                      <a:pt x="314" y="0"/>
                    </a:cubicBezTo>
                    <a:cubicBezTo>
                      <a:pt x="276" y="0"/>
                      <a:pt x="251" y="22"/>
                      <a:pt x="233" y="49"/>
                    </a:cubicBezTo>
                    <a:cubicBezTo>
                      <a:pt x="232" y="42"/>
                      <a:pt x="231" y="25"/>
                      <a:pt x="217" y="13"/>
                    </a:cubicBezTo>
                    <a:cubicBezTo>
                      <a:pt x="204" y="3"/>
                      <a:pt x="188" y="0"/>
                      <a:pt x="176" y="0"/>
                    </a:cubicBezTo>
                    <a:cubicBezTo>
                      <a:pt x="131" y="0"/>
                      <a:pt x="106" y="32"/>
                      <a:pt x="98" y="44"/>
                    </a:cubicBezTo>
                    <a:cubicBezTo>
                      <a:pt x="95" y="15"/>
                      <a:pt x="74" y="0"/>
                      <a:pt x="52" y="0"/>
                    </a:cubicBezTo>
                    <a:cubicBezTo>
                      <a:pt x="29" y="0"/>
                      <a:pt x="20" y="20"/>
                      <a:pt x="15" y="29"/>
                    </a:cubicBezTo>
                    <a:cubicBezTo>
                      <a:pt x="6" y="46"/>
                      <a:pt x="0" y="75"/>
                      <a:pt x="0" y="77"/>
                    </a:cubicBezTo>
                    <a:cubicBezTo>
                      <a:pt x="0" y="82"/>
                      <a:pt x="5" y="82"/>
                      <a:pt x="6" y="82"/>
                    </a:cubicBezTo>
                    <a:cubicBezTo>
                      <a:pt x="11" y="82"/>
                      <a:pt x="11" y="81"/>
                      <a:pt x="14" y="70"/>
                    </a:cubicBezTo>
                    <a:cubicBezTo>
                      <a:pt x="23" y="35"/>
                      <a:pt x="33" y="11"/>
                      <a:pt x="51" y="11"/>
                    </a:cubicBezTo>
                    <a:cubicBezTo>
                      <a:pt x="59" y="11"/>
                      <a:pt x="66" y="15"/>
                      <a:pt x="66" y="34"/>
                    </a:cubicBezTo>
                    <a:cubicBezTo>
                      <a:pt x="66" y="45"/>
                      <a:pt x="65" y="50"/>
                      <a:pt x="58" y="76"/>
                    </a:cubicBezTo>
                    <a:lnTo>
                      <a:pt x="29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3" name="Freeform 489"/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4308476" y="3830638"/>
                <a:ext cx="101600" cy="87313"/>
              </a:xfrm>
              <a:custGeom>
                <a:avLst/>
                <a:gdLst>
                  <a:gd name="T0" fmla="*/ 29 w 270"/>
                  <a:gd name="T1" fmla="*/ 191 h 226"/>
                  <a:gd name="T2" fmla="*/ 25 w 270"/>
                  <a:gd name="T3" fmla="*/ 212 h 226"/>
                  <a:gd name="T4" fmla="*/ 39 w 270"/>
                  <a:gd name="T5" fmla="*/ 226 h 226"/>
                  <a:gd name="T6" fmla="*/ 58 w 270"/>
                  <a:gd name="T7" fmla="*/ 212 h 226"/>
                  <a:gd name="T8" fmla="*/ 67 w 270"/>
                  <a:gd name="T9" fmla="*/ 175 h 226"/>
                  <a:gd name="T10" fmla="*/ 78 w 270"/>
                  <a:gd name="T11" fmla="*/ 130 h 226"/>
                  <a:gd name="T12" fmla="*/ 87 w 270"/>
                  <a:gd name="T13" fmla="*/ 96 h 226"/>
                  <a:gd name="T14" fmla="*/ 93 w 270"/>
                  <a:gd name="T15" fmla="*/ 72 h 226"/>
                  <a:gd name="T16" fmla="*/ 174 w 270"/>
                  <a:gd name="T17" fmla="*/ 11 h 226"/>
                  <a:gd name="T18" fmla="*/ 201 w 270"/>
                  <a:gd name="T19" fmla="*/ 46 h 226"/>
                  <a:gd name="T20" fmla="*/ 169 w 270"/>
                  <a:gd name="T21" fmla="*/ 162 h 226"/>
                  <a:gd name="T22" fmla="*/ 164 w 270"/>
                  <a:gd name="T23" fmla="*/ 185 h 226"/>
                  <a:gd name="T24" fmla="*/ 205 w 270"/>
                  <a:gd name="T25" fmla="*/ 226 h 226"/>
                  <a:gd name="T26" fmla="*/ 270 w 270"/>
                  <a:gd name="T27" fmla="*/ 149 h 226"/>
                  <a:gd name="T28" fmla="*/ 264 w 270"/>
                  <a:gd name="T29" fmla="*/ 144 h 226"/>
                  <a:gd name="T30" fmla="*/ 257 w 270"/>
                  <a:gd name="T31" fmla="*/ 153 h 226"/>
                  <a:gd name="T32" fmla="*/ 206 w 270"/>
                  <a:gd name="T33" fmla="*/ 215 h 226"/>
                  <a:gd name="T34" fmla="*/ 194 w 270"/>
                  <a:gd name="T35" fmla="*/ 198 h 226"/>
                  <a:gd name="T36" fmla="*/ 203 w 270"/>
                  <a:gd name="T37" fmla="*/ 163 h 226"/>
                  <a:gd name="T38" fmla="*/ 233 w 270"/>
                  <a:gd name="T39" fmla="*/ 53 h 226"/>
                  <a:gd name="T40" fmla="*/ 176 w 270"/>
                  <a:gd name="T41" fmla="*/ 0 h 226"/>
                  <a:gd name="T42" fmla="*/ 98 w 270"/>
                  <a:gd name="T43" fmla="*/ 43 h 226"/>
                  <a:gd name="T44" fmla="*/ 52 w 270"/>
                  <a:gd name="T45" fmla="*/ 0 h 226"/>
                  <a:gd name="T46" fmla="*/ 15 w 270"/>
                  <a:gd name="T47" fmla="*/ 28 h 226"/>
                  <a:gd name="T48" fmla="*/ 0 w 270"/>
                  <a:gd name="T49" fmla="*/ 77 h 226"/>
                  <a:gd name="T50" fmla="*/ 6 w 270"/>
                  <a:gd name="T51" fmla="*/ 82 h 226"/>
                  <a:gd name="T52" fmla="*/ 14 w 270"/>
                  <a:gd name="T53" fmla="*/ 70 h 226"/>
                  <a:gd name="T54" fmla="*/ 51 w 270"/>
                  <a:gd name="T55" fmla="*/ 11 h 226"/>
                  <a:gd name="T56" fmla="*/ 66 w 270"/>
                  <a:gd name="T57" fmla="*/ 34 h 226"/>
                  <a:gd name="T58" fmla="*/ 58 w 270"/>
                  <a:gd name="T59" fmla="*/ 76 h 226"/>
                  <a:gd name="T60" fmla="*/ 29 w 270"/>
                  <a:gd name="T61" fmla="*/ 19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0" h="226">
                    <a:moveTo>
                      <a:pt x="29" y="191"/>
                    </a:moveTo>
                    <a:cubicBezTo>
                      <a:pt x="28" y="198"/>
                      <a:pt x="25" y="210"/>
                      <a:pt x="25" y="212"/>
                    </a:cubicBezTo>
                    <a:cubicBezTo>
                      <a:pt x="25" y="221"/>
                      <a:pt x="32" y="226"/>
                      <a:pt x="39" y="226"/>
                    </a:cubicBezTo>
                    <a:cubicBezTo>
                      <a:pt x="45" y="226"/>
                      <a:pt x="54" y="222"/>
                      <a:pt x="58" y="212"/>
                    </a:cubicBezTo>
                    <a:cubicBezTo>
                      <a:pt x="58" y="211"/>
                      <a:pt x="64" y="187"/>
                      <a:pt x="67" y="175"/>
                    </a:cubicBezTo>
                    <a:lnTo>
                      <a:pt x="78" y="130"/>
                    </a:lnTo>
                    <a:cubicBezTo>
                      <a:pt x="81" y="119"/>
                      <a:pt x="84" y="108"/>
                      <a:pt x="87" y="96"/>
                    </a:cubicBezTo>
                    <a:cubicBezTo>
                      <a:pt x="89" y="88"/>
                      <a:pt x="93" y="74"/>
                      <a:pt x="93" y="72"/>
                    </a:cubicBezTo>
                    <a:cubicBezTo>
                      <a:pt x="101" y="56"/>
                      <a:pt x="127" y="11"/>
                      <a:pt x="174" y="11"/>
                    </a:cubicBezTo>
                    <a:cubicBezTo>
                      <a:pt x="197" y="11"/>
                      <a:pt x="201" y="29"/>
                      <a:pt x="201" y="46"/>
                    </a:cubicBezTo>
                    <a:cubicBezTo>
                      <a:pt x="201" y="77"/>
                      <a:pt x="177" y="140"/>
                      <a:pt x="169" y="162"/>
                    </a:cubicBezTo>
                    <a:cubicBezTo>
                      <a:pt x="164" y="173"/>
                      <a:pt x="164" y="179"/>
                      <a:pt x="164" y="185"/>
                    </a:cubicBezTo>
                    <a:cubicBezTo>
                      <a:pt x="164" y="208"/>
                      <a:pt x="181" y="226"/>
                      <a:pt x="205" y="226"/>
                    </a:cubicBezTo>
                    <a:cubicBezTo>
                      <a:pt x="252" y="226"/>
                      <a:pt x="270" y="153"/>
                      <a:pt x="270" y="149"/>
                    </a:cubicBezTo>
                    <a:cubicBezTo>
                      <a:pt x="270" y="144"/>
                      <a:pt x="266" y="144"/>
                      <a:pt x="264" y="144"/>
                    </a:cubicBezTo>
                    <a:cubicBezTo>
                      <a:pt x="259" y="144"/>
                      <a:pt x="259" y="145"/>
                      <a:pt x="257" y="153"/>
                    </a:cubicBezTo>
                    <a:cubicBezTo>
                      <a:pt x="247" y="187"/>
                      <a:pt x="230" y="215"/>
                      <a:pt x="206" y="215"/>
                    </a:cubicBezTo>
                    <a:cubicBezTo>
                      <a:pt x="197" y="215"/>
                      <a:pt x="194" y="210"/>
                      <a:pt x="194" y="198"/>
                    </a:cubicBezTo>
                    <a:cubicBezTo>
                      <a:pt x="194" y="186"/>
                      <a:pt x="198" y="174"/>
                      <a:pt x="203" y="163"/>
                    </a:cubicBezTo>
                    <a:cubicBezTo>
                      <a:pt x="212" y="136"/>
                      <a:pt x="233" y="82"/>
                      <a:pt x="233" y="53"/>
                    </a:cubicBezTo>
                    <a:cubicBezTo>
                      <a:pt x="233" y="20"/>
                      <a:pt x="212" y="0"/>
                      <a:pt x="176" y="0"/>
                    </a:cubicBezTo>
                    <a:cubicBezTo>
                      <a:pt x="131" y="0"/>
                      <a:pt x="107" y="32"/>
                      <a:pt x="98" y="43"/>
                    </a:cubicBezTo>
                    <a:cubicBezTo>
                      <a:pt x="96" y="15"/>
                      <a:pt x="75" y="0"/>
                      <a:pt x="52" y="0"/>
                    </a:cubicBezTo>
                    <a:cubicBezTo>
                      <a:pt x="29" y="0"/>
                      <a:pt x="20" y="19"/>
                      <a:pt x="15" y="28"/>
                    </a:cubicBezTo>
                    <a:cubicBezTo>
                      <a:pt x="7" y="45"/>
                      <a:pt x="0" y="75"/>
                      <a:pt x="0" y="77"/>
                    </a:cubicBezTo>
                    <a:cubicBezTo>
                      <a:pt x="0" y="82"/>
                      <a:pt x="5" y="82"/>
                      <a:pt x="6" y="82"/>
                    </a:cubicBezTo>
                    <a:cubicBezTo>
                      <a:pt x="11" y="82"/>
                      <a:pt x="11" y="81"/>
                      <a:pt x="14" y="70"/>
                    </a:cubicBezTo>
                    <a:cubicBezTo>
                      <a:pt x="23" y="35"/>
                      <a:pt x="33" y="11"/>
                      <a:pt x="51" y="11"/>
                    </a:cubicBezTo>
                    <a:cubicBezTo>
                      <a:pt x="61" y="11"/>
                      <a:pt x="66" y="17"/>
                      <a:pt x="66" y="34"/>
                    </a:cubicBezTo>
                    <a:cubicBezTo>
                      <a:pt x="66" y="44"/>
                      <a:pt x="65" y="50"/>
                      <a:pt x="58" y="76"/>
                    </a:cubicBezTo>
                    <a:lnTo>
                      <a:pt x="29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5" name="任意多边形: 形状 954"/>
              <p:cNvSpPr/>
              <p:nvPr>
                <p:custDataLst>
                  <p:tags r:id="rId38"/>
                </p:custDataLst>
              </p:nvPr>
            </p:nvSpPr>
            <p:spPr>
              <a:xfrm>
                <a:off x="4278313" y="3729831"/>
                <a:ext cx="163514" cy="7939"/>
              </a:xfrm>
              <a:custGeom>
                <a:avLst/>
                <a:gdLst/>
                <a:ahLst/>
                <a:cxnLst/>
                <a:rect l="0" t="0" r="0" b="0"/>
                <a:pathLst>
                  <a:path w="163514" h="7939">
                    <a:moveTo>
                      <a:pt x="0" y="7938"/>
                    </a:moveTo>
                    <a:lnTo>
                      <a:pt x="163513" y="7938"/>
                    </a:lnTo>
                    <a:lnTo>
                      <a:pt x="16351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4" name="组合 363"/>
            <p:cNvGrpSpPr>
              <a:grpSpLocks noChangeAspect="1"/>
            </p:cNvGrpSpPr>
            <p:nvPr>
              <p:custDataLst>
                <p:tags r:id="rId39"/>
              </p:custDataLst>
            </p:nvPr>
          </p:nvGrpSpPr>
          <p:grpSpPr>
            <a:xfrm>
              <a:off x="5514181" y="3483233"/>
              <a:ext cx="1835150" cy="476250"/>
              <a:chOff x="2540000" y="2540000"/>
              <a:chExt cx="1835150" cy="476250"/>
            </a:xfrm>
          </p:grpSpPr>
          <p:sp>
            <p:nvSpPr>
              <p:cNvPr id="344" name="Freeform 136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2540000" y="2692400"/>
                <a:ext cx="155575" cy="134938"/>
              </a:xfrm>
              <a:custGeom>
                <a:avLst/>
                <a:gdLst>
                  <a:gd name="T0" fmla="*/ 229 w 411"/>
                  <a:gd name="T1" fmla="*/ 136 h 341"/>
                  <a:gd name="T2" fmla="*/ 187 w 411"/>
                  <a:gd name="T3" fmla="*/ 36 h 341"/>
                  <a:gd name="T4" fmla="*/ 184 w 411"/>
                  <a:gd name="T5" fmla="*/ 30 h 341"/>
                  <a:gd name="T6" fmla="*/ 214 w 411"/>
                  <a:gd name="T7" fmla="*/ 16 h 341"/>
                  <a:gd name="T8" fmla="*/ 224 w 411"/>
                  <a:gd name="T9" fmla="*/ 6 h 341"/>
                  <a:gd name="T10" fmla="*/ 216 w 411"/>
                  <a:gd name="T11" fmla="*/ 0 h 341"/>
                  <a:gd name="T12" fmla="*/ 153 w 411"/>
                  <a:gd name="T13" fmla="*/ 2 h 341"/>
                  <a:gd name="T14" fmla="*/ 97 w 411"/>
                  <a:gd name="T15" fmla="*/ 0 h 341"/>
                  <a:gd name="T16" fmla="*/ 88 w 411"/>
                  <a:gd name="T17" fmla="*/ 10 h 341"/>
                  <a:gd name="T18" fmla="*/ 100 w 411"/>
                  <a:gd name="T19" fmla="*/ 16 h 341"/>
                  <a:gd name="T20" fmla="*/ 137 w 411"/>
                  <a:gd name="T21" fmla="*/ 31 h 341"/>
                  <a:gd name="T22" fmla="*/ 196 w 411"/>
                  <a:gd name="T23" fmla="*/ 171 h 341"/>
                  <a:gd name="T24" fmla="*/ 91 w 411"/>
                  <a:gd name="T25" fmla="*/ 284 h 341"/>
                  <a:gd name="T26" fmla="*/ 84 w 411"/>
                  <a:gd name="T27" fmla="*/ 289 h 341"/>
                  <a:gd name="T28" fmla="*/ 11 w 411"/>
                  <a:gd name="T29" fmla="*/ 325 h 341"/>
                  <a:gd name="T30" fmla="*/ 0 w 411"/>
                  <a:gd name="T31" fmla="*/ 335 h 341"/>
                  <a:gd name="T32" fmla="*/ 7 w 411"/>
                  <a:gd name="T33" fmla="*/ 341 h 341"/>
                  <a:gd name="T34" fmla="*/ 53 w 411"/>
                  <a:gd name="T35" fmla="*/ 339 h 341"/>
                  <a:gd name="T36" fmla="*/ 109 w 411"/>
                  <a:gd name="T37" fmla="*/ 341 h 341"/>
                  <a:gd name="T38" fmla="*/ 118 w 411"/>
                  <a:gd name="T39" fmla="*/ 331 h 341"/>
                  <a:gd name="T40" fmla="*/ 112 w 411"/>
                  <a:gd name="T41" fmla="*/ 325 h 341"/>
                  <a:gd name="T42" fmla="*/ 92 w 411"/>
                  <a:gd name="T43" fmla="*/ 310 h 341"/>
                  <a:gd name="T44" fmla="*/ 106 w 411"/>
                  <a:gd name="T45" fmla="*/ 287 h 341"/>
                  <a:gd name="T46" fmla="*/ 157 w 411"/>
                  <a:gd name="T47" fmla="*/ 233 h 341"/>
                  <a:gd name="T48" fmla="*/ 202 w 411"/>
                  <a:gd name="T49" fmla="*/ 185 h 341"/>
                  <a:gd name="T50" fmla="*/ 252 w 411"/>
                  <a:gd name="T51" fmla="*/ 304 h 341"/>
                  <a:gd name="T52" fmla="*/ 254 w 411"/>
                  <a:gd name="T53" fmla="*/ 311 h 341"/>
                  <a:gd name="T54" fmla="*/ 226 w 411"/>
                  <a:gd name="T55" fmla="*/ 325 h 341"/>
                  <a:gd name="T56" fmla="*/ 216 w 411"/>
                  <a:gd name="T57" fmla="*/ 335 h 341"/>
                  <a:gd name="T58" fmla="*/ 223 w 411"/>
                  <a:gd name="T59" fmla="*/ 341 h 341"/>
                  <a:gd name="T60" fmla="*/ 286 w 411"/>
                  <a:gd name="T61" fmla="*/ 339 h 341"/>
                  <a:gd name="T62" fmla="*/ 341 w 411"/>
                  <a:gd name="T63" fmla="*/ 341 h 341"/>
                  <a:gd name="T64" fmla="*/ 351 w 411"/>
                  <a:gd name="T65" fmla="*/ 331 h 341"/>
                  <a:gd name="T66" fmla="*/ 342 w 411"/>
                  <a:gd name="T67" fmla="*/ 325 h 341"/>
                  <a:gd name="T68" fmla="*/ 299 w 411"/>
                  <a:gd name="T69" fmla="*/ 303 h 341"/>
                  <a:gd name="T70" fmla="*/ 235 w 411"/>
                  <a:gd name="T71" fmla="*/ 149 h 341"/>
                  <a:gd name="T72" fmla="*/ 337 w 411"/>
                  <a:gd name="T73" fmla="*/ 41 h 341"/>
                  <a:gd name="T74" fmla="*/ 400 w 411"/>
                  <a:gd name="T75" fmla="*/ 16 h 341"/>
                  <a:gd name="T76" fmla="*/ 411 w 411"/>
                  <a:gd name="T77" fmla="*/ 6 h 341"/>
                  <a:gd name="T78" fmla="*/ 405 w 411"/>
                  <a:gd name="T79" fmla="*/ 0 h 341"/>
                  <a:gd name="T80" fmla="*/ 358 w 411"/>
                  <a:gd name="T81" fmla="*/ 2 h 341"/>
                  <a:gd name="T82" fmla="*/ 302 w 411"/>
                  <a:gd name="T83" fmla="*/ 0 h 341"/>
                  <a:gd name="T84" fmla="*/ 293 w 411"/>
                  <a:gd name="T85" fmla="*/ 10 h 341"/>
                  <a:gd name="T86" fmla="*/ 299 w 411"/>
                  <a:gd name="T87" fmla="*/ 16 h 341"/>
                  <a:gd name="T88" fmla="*/ 319 w 411"/>
                  <a:gd name="T89" fmla="*/ 31 h 341"/>
                  <a:gd name="T90" fmla="*/ 309 w 411"/>
                  <a:gd name="T91" fmla="*/ 49 h 341"/>
                  <a:gd name="T92" fmla="*/ 229 w 411"/>
                  <a:gd name="T93" fmla="*/ 13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1">
                    <a:moveTo>
                      <a:pt x="229" y="136"/>
                    </a:moveTo>
                    <a:lnTo>
                      <a:pt x="187" y="36"/>
                    </a:lnTo>
                    <a:cubicBezTo>
                      <a:pt x="185" y="32"/>
                      <a:pt x="184" y="30"/>
                      <a:pt x="184" y="30"/>
                    </a:cubicBezTo>
                    <a:cubicBezTo>
                      <a:pt x="184" y="27"/>
                      <a:pt x="193" y="17"/>
                      <a:pt x="214" y="16"/>
                    </a:cubicBezTo>
                    <a:cubicBezTo>
                      <a:pt x="219" y="15"/>
                      <a:pt x="224" y="15"/>
                      <a:pt x="224" y="6"/>
                    </a:cubicBezTo>
                    <a:cubicBezTo>
                      <a:pt x="224" y="0"/>
                      <a:pt x="218" y="0"/>
                      <a:pt x="216" y="0"/>
                    </a:cubicBezTo>
                    <a:cubicBezTo>
                      <a:pt x="196" y="0"/>
                      <a:pt x="174" y="2"/>
                      <a:pt x="153" y="2"/>
                    </a:cubicBezTo>
                    <a:cubicBezTo>
                      <a:pt x="141" y="2"/>
                      <a:pt x="110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6"/>
                      <a:pt x="93" y="16"/>
                      <a:pt x="100" y="16"/>
                    </a:cubicBezTo>
                    <a:cubicBezTo>
                      <a:pt x="130" y="16"/>
                      <a:pt x="133" y="21"/>
                      <a:pt x="137" y="31"/>
                    </a:cubicBezTo>
                    <a:lnTo>
                      <a:pt x="196" y="171"/>
                    </a:lnTo>
                    <a:lnTo>
                      <a:pt x="91" y="284"/>
                    </a:lnTo>
                    <a:lnTo>
                      <a:pt x="84" y="289"/>
                    </a:lnTo>
                    <a:cubicBezTo>
                      <a:pt x="60" y="316"/>
                      <a:pt x="37" y="324"/>
                      <a:pt x="11" y="325"/>
                    </a:cubicBezTo>
                    <a:cubicBezTo>
                      <a:pt x="5" y="326"/>
                      <a:pt x="0" y="326"/>
                      <a:pt x="0" y="335"/>
                    </a:cubicBezTo>
                    <a:cubicBezTo>
                      <a:pt x="0" y="336"/>
                      <a:pt x="0" y="341"/>
                      <a:pt x="7" y="341"/>
                    </a:cubicBezTo>
                    <a:cubicBezTo>
                      <a:pt x="22" y="341"/>
                      <a:pt x="38" y="339"/>
                      <a:pt x="53" y="339"/>
                    </a:cubicBezTo>
                    <a:cubicBezTo>
                      <a:pt x="72" y="339"/>
                      <a:pt x="91" y="341"/>
                      <a:pt x="109" y="341"/>
                    </a:cubicBezTo>
                    <a:cubicBezTo>
                      <a:pt x="112" y="341"/>
                      <a:pt x="118" y="341"/>
                      <a:pt x="118" y="331"/>
                    </a:cubicBezTo>
                    <a:cubicBezTo>
                      <a:pt x="118" y="326"/>
                      <a:pt x="113" y="325"/>
                      <a:pt x="112" y="325"/>
                    </a:cubicBezTo>
                    <a:cubicBezTo>
                      <a:pt x="108" y="325"/>
                      <a:pt x="92" y="324"/>
                      <a:pt x="92" y="310"/>
                    </a:cubicBezTo>
                    <a:cubicBezTo>
                      <a:pt x="92" y="302"/>
                      <a:pt x="100" y="294"/>
                      <a:pt x="106" y="287"/>
                    </a:cubicBezTo>
                    <a:lnTo>
                      <a:pt x="157" y="233"/>
                    </a:lnTo>
                    <a:lnTo>
                      <a:pt x="202" y="185"/>
                    </a:lnTo>
                    <a:lnTo>
                      <a:pt x="252" y="304"/>
                    </a:lnTo>
                    <a:cubicBezTo>
                      <a:pt x="254" y="309"/>
                      <a:pt x="254" y="310"/>
                      <a:pt x="254" y="311"/>
                    </a:cubicBezTo>
                    <a:cubicBezTo>
                      <a:pt x="254" y="315"/>
                      <a:pt x="245" y="323"/>
                      <a:pt x="226" y="325"/>
                    </a:cubicBezTo>
                    <a:cubicBezTo>
                      <a:pt x="220" y="326"/>
                      <a:pt x="216" y="326"/>
                      <a:pt x="216" y="335"/>
                    </a:cubicBezTo>
                    <a:cubicBezTo>
                      <a:pt x="216" y="341"/>
                      <a:pt x="221" y="341"/>
                      <a:pt x="223" y="341"/>
                    </a:cubicBezTo>
                    <a:cubicBezTo>
                      <a:pt x="237" y="341"/>
                      <a:pt x="272" y="339"/>
                      <a:pt x="286" y="339"/>
                    </a:cubicBezTo>
                    <a:cubicBezTo>
                      <a:pt x="298" y="339"/>
                      <a:pt x="329" y="341"/>
                      <a:pt x="341" y="341"/>
                    </a:cubicBezTo>
                    <a:cubicBezTo>
                      <a:pt x="345" y="341"/>
                      <a:pt x="351" y="341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8" y="325"/>
                      <a:pt x="307" y="323"/>
                      <a:pt x="299" y="303"/>
                    </a:cubicBezTo>
                    <a:cubicBezTo>
                      <a:pt x="279" y="257"/>
                      <a:pt x="246" y="179"/>
                      <a:pt x="235" y="149"/>
                    </a:cubicBezTo>
                    <a:cubicBezTo>
                      <a:pt x="268" y="114"/>
                      <a:pt x="321" y="55"/>
                      <a:pt x="337" y="41"/>
                    </a:cubicBezTo>
                    <a:cubicBezTo>
                      <a:pt x="351" y="29"/>
                      <a:pt x="370" y="17"/>
                      <a:pt x="400" y="16"/>
                    </a:cubicBezTo>
                    <a:cubicBezTo>
                      <a:pt x="407" y="15"/>
                      <a:pt x="411" y="15"/>
                      <a:pt x="411" y="6"/>
                    </a:cubicBezTo>
                    <a:cubicBezTo>
                      <a:pt x="411" y="5"/>
                      <a:pt x="411" y="0"/>
                      <a:pt x="405" y="0"/>
                    </a:cubicBezTo>
                    <a:cubicBezTo>
                      <a:pt x="390" y="0"/>
                      <a:pt x="373" y="2"/>
                      <a:pt x="358" y="2"/>
                    </a:cubicBezTo>
                    <a:cubicBezTo>
                      <a:pt x="339" y="2"/>
                      <a:pt x="320" y="0"/>
                      <a:pt x="302" y="0"/>
                    </a:cubicBezTo>
                    <a:cubicBezTo>
                      <a:pt x="299" y="0"/>
                      <a:pt x="293" y="0"/>
                      <a:pt x="293" y="10"/>
                    </a:cubicBezTo>
                    <a:cubicBezTo>
                      <a:pt x="293" y="14"/>
                      <a:pt x="295" y="15"/>
                      <a:pt x="299" y="16"/>
                    </a:cubicBezTo>
                    <a:cubicBezTo>
                      <a:pt x="303" y="16"/>
                      <a:pt x="319" y="17"/>
                      <a:pt x="319" y="31"/>
                    </a:cubicBezTo>
                    <a:cubicBezTo>
                      <a:pt x="319" y="38"/>
                      <a:pt x="313" y="44"/>
                      <a:pt x="309" y="49"/>
                    </a:cubicBezTo>
                    <a:lnTo>
                      <a:pt x="229" y="13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Freeform 137"/>
              <p:cNvSpPr>
                <a:spLocks noEditPoints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2697163" y="2765425"/>
                <a:ext cx="39688" cy="93663"/>
              </a:xfrm>
              <a:custGeom>
                <a:avLst/>
                <a:gdLst>
                  <a:gd name="T0" fmla="*/ 96 w 106"/>
                  <a:gd name="T1" fmla="*/ 13 h 235"/>
                  <a:gd name="T2" fmla="*/ 83 w 106"/>
                  <a:gd name="T3" fmla="*/ 0 h 235"/>
                  <a:gd name="T4" fmla="*/ 63 w 106"/>
                  <a:gd name="T5" fmla="*/ 19 h 235"/>
                  <a:gd name="T6" fmla="*/ 77 w 106"/>
                  <a:gd name="T7" fmla="*/ 33 h 235"/>
                  <a:gd name="T8" fmla="*/ 96 w 106"/>
                  <a:gd name="T9" fmla="*/ 13 h 235"/>
                  <a:gd name="T10" fmla="*/ 25 w 106"/>
                  <a:gd name="T11" fmla="*/ 191 h 235"/>
                  <a:gd name="T12" fmla="*/ 22 w 106"/>
                  <a:gd name="T13" fmla="*/ 205 h 235"/>
                  <a:gd name="T14" fmla="*/ 55 w 106"/>
                  <a:gd name="T15" fmla="*/ 235 h 235"/>
                  <a:gd name="T16" fmla="*/ 106 w 106"/>
                  <a:gd name="T17" fmla="*/ 182 h 235"/>
                  <a:gd name="T18" fmla="*/ 100 w 106"/>
                  <a:gd name="T19" fmla="*/ 177 h 235"/>
                  <a:gd name="T20" fmla="*/ 93 w 106"/>
                  <a:gd name="T21" fmla="*/ 183 h 235"/>
                  <a:gd name="T22" fmla="*/ 56 w 106"/>
                  <a:gd name="T23" fmla="*/ 225 h 235"/>
                  <a:gd name="T24" fmla="*/ 48 w 106"/>
                  <a:gd name="T25" fmla="*/ 213 h 235"/>
                  <a:gd name="T26" fmla="*/ 53 w 106"/>
                  <a:gd name="T27" fmla="*/ 191 h 235"/>
                  <a:gd name="T28" fmla="*/ 64 w 106"/>
                  <a:gd name="T29" fmla="*/ 163 h 235"/>
                  <a:gd name="T30" fmla="*/ 81 w 106"/>
                  <a:gd name="T31" fmla="*/ 118 h 235"/>
                  <a:gd name="T32" fmla="*/ 84 w 106"/>
                  <a:gd name="T33" fmla="*/ 107 h 235"/>
                  <a:gd name="T34" fmla="*/ 50 w 106"/>
                  <a:gd name="T35" fmla="*/ 78 h 235"/>
                  <a:gd name="T36" fmla="*/ 0 w 106"/>
                  <a:gd name="T37" fmla="*/ 131 h 235"/>
                  <a:gd name="T38" fmla="*/ 6 w 106"/>
                  <a:gd name="T39" fmla="*/ 136 h 235"/>
                  <a:gd name="T40" fmla="*/ 12 w 106"/>
                  <a:gd name="T41" fmla="*/ 130 h 235"/>
                  <a:gd name="T42" fmla="*/ 49 w 106"/>
                  <a:gd name="T43" fmla="*/ 87 h 235"/>
                  <a:gd name="T44" fmla="*/ 58 w 106"/>
                  <a:gd name="T45" fmla="*/ 100 h 235"/>
                  <a:gd name="T46" fmla="*/ 47 w 106"/>
                  <a:gd name="T47" fmla="*/ 134 h 235"/>
                  <a:gd name="T48" fmla="*/ 25 w 106"/>
                  <a:gd name="T49" fmla="*/ 191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235">
                    <a:moveTo>
                      <a:pt x="96" y="13"/>
                    </a:moveTo>
                    <a:cubicBezTo>
                      <a:pt x="96" y="8"/>
                      <a:pt x="92" y="0"/>
                      <a:pt x="83" y="0"/>
                    </a:cubicBezTo>
                    <a:cubicBezTo>
                      <a:pt x="73" y="0"/>
                      <a:pt x="63" y="9"/>
                      <a:pt x="63" y="19"/>
                    </a:cubicBezTo>
                    <a:cubicBezTo>
                      <a:pt x="63" y="25"/>
                      <a:pt x="68" y="33"/>
                      <a:pt x="77" y="33"/>
                    </a:cubicBezTo>
                    <a:cubicBezTo>
                      <a:pt x="87" y="33"/>
                      <a:pt x="96" y="23"/>
                      <a:pt x="96" y="13"/>
                    </a:cubicBezTo>
                    <a:close/>
                    <a:moveTo>
                      <a:pt x="25" y="191"/>
                    </a:moveTo>
                    <a:cubicBezTo>
                      <a:pt x="24" y="195"/>
                      <a:pt x="22" y="199"/>
                      <a:pt x="22" y="205"/>
                    </a:cubicBezTo>
                    <a:cubicBezTo>
                      <a:pt x="22" y="222"/>
                      <a:pt x="36" y="235"/>
                      <a:pt x="55" y="235"/>
                    </a:cubicBezTo>
                    <a:cubicBezTo>
                      <a:pt x="90" y="235"/>
                      <a:pt x="106" y="187"/>
                      <a:pt x="106" y="182"/>
                    </a:cubicBezTo>
                    <a:cubicBezTo>
                      <a:pt x="106" y="177"/>
                      <a:pt x="101" y="177"/>
                      <a:pt x="100" y="177"/>
                    </a:cubicBezTo>
                    <a:cubicBezTo>
                      <a:pt x="95" y="177"/>
                      <a:pt x="95" y="179"/>
                      <a:pt x="93" y="183"/>
                    </a:cubicBezTo>
                    <a:cubicBezTo>
                      <a:pt x="85" y="211"/>
                      <a:pt x="70" y="225"/>
                      <a:pt x="56" y="225"/>
                    </a:cubicBezTo>
                    <a:cubicBezTo>
                      <a:pt x="49" y="225"/>
                      <a:pt x="48" y="221"/>
                      <a:pt x="48" y="213"/>
                    </a:cubicBezTo>
                    <a:cubicBezTo>
                      <a:pt x="48" y="205"/>
                      <a:pt x="50" y="198"/>
                      <a:pt x="53" y="191"/>
                    </a:cubicBezTo>
                    <a:cubicBezTo>
                      <a:pt x="57" y="181"/>
                      <a:pt x="61" y="172"/>
                      <a:pt x="64" y="163"/>
                    </a:cubicBezTo>
                    <a:cubicBezTo>
                      <a:pt x="68" y="154"/>
                      <a:pt x="80" y="123"/>
                      <a:pt x="81" y="118"/>
                    </a:cubicBezTo>
                    <a:cubicBezTo>
                      <a:pt x="83" y="115"/>
                      <a:pt x="84" y="111"/>
                      <a:pt x="84" y="107"/>
                    </a:cubicBezTo>
                    <a:cubicBezTo>
                      <a:pt x="84" y="91"/>
                      <a:pt x="70" y="78"/>
                      <a:pt x="50" y="78"/>
                    </a:cubicBezTo>
                    <a:cubicBezTo>
                      <a:pt x="16" y="78"/>
                      <a:pt x="0" y="125"/>
                      <a:pt x="0" y="131"/>
                    </a:cubicBezTo>
                    <a:cubicBezTo>
                      <a:pt x="0" y="136"/>
                      <a:pt x="5" y="136"/>
                      <a:pt x="6" y="136"/>
                    </a:cubicBezTo>
                    <a:cubicBezTo>
                      <a:pt x="11" y="136"/>
                      <a:pt x="11" y="134"/>
                      <a:pt x="12" y="130"/>
                    </a:cubicBezTo>
                    <a:cubicBezTo>
                      <a:pt x="21" y="100"/>
                      <a:pt x="36" y="87"/>
                      <a:pt x="49" y="87"/>
                    </a:cubicBezTo>
                    <a:cubicBezTo>
                      <a:pt x="55" y="87"/>
                      <a:pt x="58" y="90"/>
                      <a:pt x="58" y="100"/>
                    </a:cubicBezTo>
                    <a:cubicBezTo>
                      <a:pt x="58" y="108"/>
                      <a:pt x="56" y="113"/>
                      <a:pt x="47" y="134"/>
                    </a:cubicBezTo>
                    <a:lnTo>
                      <a:pt x="25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6" name="Freeform 138"/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2816225" y="2754313"/>
                <a:ext cx="125413" cy="47625"/>
              </a:xfrm>
              <a:custGeom>
                <a:avLst/>
                <a:gdLst>
                  <a:gd name="T0" fmla="*/ 333 w 333"/>
                  <a:gd name="T1" fmla="*/ 16 h 116"/>
                  <a:gd name="T2" fmla="*/ 326 w 333"/>
                  <a:gd name="T3" fmla="*/ 0 h 116"/>
                  <a:gd name="T4" fmla="*/ 319 w 333"/>
                  <a:gd name="T5" fmla="*/ 13 h 116"/>
                  <a:gd name="T6" fmla="*/ 249 w 333"/>
                  <a:gd name="T7" fmla="*/ 88 h 116"/>
                  <a:gd name="T8" fmla="*/ 169 w 333"/>
                  <a:gd name="T9" fmla="*/ 46 h 116"/>
                  <a:gd name="T10" fmla="*/ 84 w 333"/>
                  <a:gd name="T11" fmla="*/ 0 h 116"/>
                  <a:gd name="T12" fmla="*/ 0 w 333"/>
                  <a:gd name="T13" fmla="*/ 100 h 116"/>
                  <a:gd name="T14" fmla="*/ 7 w 333"/>
                  <a:gd name="T15" fmla="*/ 116 h 116"/>
                  <a:gd name="T16" fmla="*/ 14 w 333"/>
                  <a:gd name="T17" fmla="*/ 104 h 116"/>
                  <a:gd name="T18" fmla="*/ 84 w 333"/>
                  <a:gd name="T19" fmla="*/ 28 h 116"/>
                  <a:gd name="T20" fmla="*/ 164 w 333"/>
                  <a:gd name="T21" fmla="*/ 71 h 116"/>
                  <a:gd name="T22" fmla="*/ 249 w 333"/>
                  <a:gd name="T23" fmla="*/ 116 h 116"/>
                  <a:gd name="T24" fmla="*/ 333 w 333"/>
                  <a:gd name="T25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3" h="116">
                    <a:moveTo>
                      <a:pt x="333" y="16"/>
                    </a:moveTo>
                    <a:cubicBezTo>
                      <a:pt x="333" y="5"/>
                      <a:pt x="330" y="0"/>
                      <a:pt x="326" y="0"/>
                    </a:cubicBezTo>
                    <a:cubicBezTo>
                      <a:pt x="323" y="0"/>
                      <a:pt x="319" y="4"/>
                      <a:pt x="319" y="13"/>
                    </a:cubicBezTo>
                    <a:cubicBezTo>
                      <a:pt x="317" y="61"/>
                      <a:pt x="284" y="88"/>
                      <a:pt x="249" y="88"/>
                    </a:cubicBezTo>
                    <a:cubicBezTo>
                      <a:pt x="217" y="88"/>
                      <a:pt x="194" y="67"/>
                      <a:pt x="169" y="46"/>
                    </a:cubicBezTo>
                    <a:cubicBezTo>
                      <a:pt x="144" y="23"/>
                      <a:pt x="118" y="0"/>
                      <a:pt x="84" y="0"/>
                    </a:cubicBezTo>
                    <a:cubicBezTo>
                      <a:pt x="29" y="0"/>
                      <a:pt x="0" y="55"/>
                      <a:pt x="0" y="100"/>
                    </a:cubicBezTo>
                    <a:cubicBezTo>
                      <a:pt x="0" y="116"/>
                      <a:pt x="7" y="116"/>
                      <a:pt x="7" y="116"/>
                    </a:cubicBezTo>
                    <a:cubicBezTo>
                      <a:pt x="13" y="116"/>
                      <a:pt x="14" y="106"/>
                      <a:pt x="14" y="104"/>
                    </a:cubicBezTo>
                    <a:cubicBezTo>
                      <a:pt x="16" y="50"/>
                      <a:pt x="53" y="28"/>
                      <a:pt x="84" y="28"/>
                    </a:cubicBezTo>
                    <a:cubicBezTo>
                      <a:pt x="115" y="28"/>
                      <a:pt x="139" y="49"/>
                      <a:pt x="164" y="71"/>
                    </a:cubicBezTo>
                    <a:cubicBezTo>
                      <a:pt x="189" y="93"/>
                      <a:pt x="215" y="116"/>
                      <a:pt x="249" y="116"/>
                    </a:cubicBezTo>
                    <a:cubicBezTo>
                      <a:pt x="303" y="116"/>
                      <a:pt x="333" y="62"/>
                      <a:pt x="333" y="16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7" name="Freeform 139"/>
              <p:cNvSpPr>
                <a:spLocks noEditPoints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3006725" y="2697163"/>
                <a:ext cx="107950" cy="130175"/>
              </a:xfrm>
              <a:custGeom>
                <a:avLst/>
                <a:gdLst>
                  <a:gd name="T0" fmla="*/ 0 w 287"/>
                  <a:gd name="T1" fmla="*/ 0 h 330"/>
                  <a:gd name="T2" fmla="*/ 0 w 287"/>
                  <a:gd name="T3" fmla="*/ 9 h 330"/>
                  <a:gd name="T4" fmla="*/ 48 w 287"/>
                  <a:gd name="T5" fmla="*/ 54 h 330"/>
                  <a:gd name="T6" fmla="*/ 48 w 287"/>
                  <a:gd name="T7" fmla="*/ 275 h 330"/>
                  <a:gd name="T8" fmla="*/ 0 w 287"/>
                  <a:gd name="T9" fmla="*/ 320 h 330"/>
                  <a:gd name="T10" fmla="*/ 0 w 287"/>
                  <a:gd name="T11" fmla="*/ 330 h 330"/>
                  <a:gd name="T12" fmla="*/ 166 w 287"/>
                  <a:gd name="T13" fmla="*/ 330 h 330"/>
                  <a:gd name="T14" fmla="*/ 259 w 287"/>
                  <a:gd name="T15" fmla="*/ 302 h 330"/>
                  <a:gd name="T16" fmla="*/ 287 w 287"/>
                  <a:gd name="T17" fmla="*/ 240 h 330"/>
                  <a:gd name="T18" fmla="*/ 263 w 287"/>
                  <a:gd name="T19" fmla="*/ 184 h 330"/>
                  <a:gd name="T20" fmla="*/ 202 w 287"/>
                  <a:gd name="T21" fmla="*/ 156 h 330"/>
                  <a:gd name="T22" fmla="*/ 250 w 287"/>
                  <a:gd name="T23" fmla="*/ 134 h 330"/>
                  <a:gd name="T24" fmla="*/ 270 w 287"/>
                  <a:gd name="T25" fmla="*/ 84 h 330"/>
                  <a:gd name="T26" fmla="*/ 140 w 287"/>
                  <a:gd name="T27" fmla="*/ 0 h 330"/>
                  <a:gd name="T28" fmla="*/ 0 w 287"/>
                  <a:gd name="T29" fmla="*/ 0 h 330"/>
                  <a:gd name="T30" fmla="*/ 99 w 287"/>
                  <a:gd name="T31" fmla="*/ 167 h 330"/>
                  <a:gd name="T32" fmla="*/ 188 w 287"/>
                  <a:gd name="T33" fmla="*/ 177 h 330"/>
                  <a:gd name="T34" fmla="*/ 230 w 287"/>
                  <a:gd name="T35" fmla="*/ 240 h 330"/>
                  <a:gd name="T36" fmla="*/ 199 w 287"/>
                  <a:gd name="T37" fmla="*/ 298 h 330"/>
                  <a:gd name="T38" fmla="*/ 130 w 287"/>
                  <a:gd name="T39" fmla="*/ 311 h 330"/>
                  <a:gd name="T40" fmla="*/ 99 w 287"/>
                  <a:gd name="T41" fmla="*/ 291 h 330"/>
                  <a:gd name="T42" fmla="*/ 99 w 287"/>
                  <a:gd name="T43" fmla="*/ 167 h 330"/>
                  <a:gd name="T44" fmla="*/ 99 w 287"/>
                  <a:gd name="T45" fmla="*/ 147 h 330"/>
                  <a:gd name="T46" fmla="*/ 99 w 287"/>
                  <a:gd name="T47" fmla="*/ 33 h 330"/>
                  <a:gd name="T48" fmla="*/ 110 w 287"/>
                  <a:gd name="T49" fmla="*/ 18 h 330"/>
                  <a:gd name="T50" fmla="*/ 132 w 287"/>
                  <a:gd name="T51" fmla="*/ 18 h 330"/>
                  <a:gd name="T52" fmla="*/ 219 w 287"/>
                  <a:gd name="T53" fmla="*/ 86 h 330"/>
                  <a:gd name="T54" fmla="*/ 146 w 287"/>
                  <a:gd name="T55" fmla="*/ 147 h 330"/>
                  <a:gd name="T56" fmla="*/ 99 w 287"/>
                  <a:gd name="T57" fmla="*/ 147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7" h="330">
                    <a:moveTo>
                      <a:pt x="0" y="0"/>
                    </a:moveTo>
                    <a:lnTo>
                      <a:pt x="0" y="9"/>
                    </a:lnTo>
                    <a:cubicBezTo>
                      <a:pt x="42" y="11"/>
                      <a:pt x="48" y="17"/>
                      <a:pt x="48" y="54"/>
                    </a:cubicBezTo>
                    <a:lnTo>
                      <a:pt x="48" y="275"/>
                    </a:lnTo>
                    <a:cubicBezTo>
                      <a:pt x="48" y="312"/>
                      <a:pt x="41" y="319"/>
                      <a:pt x="0" y="320"/>
                    </a:cubicBezTo>
                    <a:lnTo>
                      <a:pt x="0" y="330"/>
                    </a:lnTo>
                    <a:lnTo>
                      <a:pt x="166" y="330"/>
                    </a:lnTo>
                    <a:cubicBezTo>
                      <a:pt x="205" y="330"/>
                      <a:pt x="241" y="319"/>
                      <a:pt x="259" y="302"/>
                    </a:cubicBezTo>
                    <a:cubicBezTo>
                      <a:pt x="277" y="286"/>
                      <a:pt x="287" y="264"/>
                      <a:pt x="287" y="240"/>
                    </a:cubicBezTo>
                    <a:cubicBezTo>
                      <a:pt x="287" y="218"/>
                      <a:pt x="278" y="198"/>
                      <a:pt x="263" y="184"/>
                    </a:cubicBezTo>
                    <a:cubicBezTo>
                      <a:pt x="248" y="170"/>
                      <a:pt x="234" y="164"/>
                      <a:pt x="202" y="156"/>
                    </a:cubicBezTo>
                    <a:cubicBezTo>
                      <a:pt x="228" y="150"/>
                      <a:pt x="238" y="145"/>
                      <a:pt x="250" y="134"/>
                    </a:cubicBezTo>
                    <a:cubicBezTo>
                      <a:pt x="263" y="123"/>
                      <a:pt x="270" y="105"/>
                      <a:pt x="270" y="84"/>
                    </a:cubicBezTo>
                    <a:cubicBezTo>
                      <a:pt x="270" y="28"/>
                      <a:pt x="226" y="0"/>
                      <a:pt x="140" y="0"/>
                    </a:cubicBezTo>
                    <a:lnTo>
                      <a:pt x="0" y="0"/>
                    </a:lnTo>
                    <a:close/>
                    <a:moveTo>
                      <a:pt x="99" y="167"/>
                    </a:moveTo>
                    <a:cubicBezTo>
                      <a:pt x="147" y="167"/>
                      <a:pt x="170" y="170"/>
                      <a:pt x="188" y="177"/>
                    </a:cubicBezTo>
                    <a:cubicBezTo>
                      <a:pt x="216" y="189"/>
                      <a:pt x="230" y="209"/>
                      <a:pt x="230" y="240"/>
                    </a:cubicBezTo>
                    <a:cubicBezTo>
                      <a:pt x="230" y="267"/>
                      <a:pt x="219" y="287"/>
                      <a:pt x="199" y="298"/>
                    </a:cubicBezTo>
                    <a:cubicBezTo>
                      <a:pt x="183" y="307"/>
                      <a:pt x="163" y="311"/>
                      <a:pt x="130" y="311"/>
                    </a:cubicBezTo>
                    <a:cubicBezTo>
                      <a:pt x="106" y="311"/>
                      <a:pt x="99" y="307"/>
                      <a:pt x="99" y="291"/>
                    </a:cubicBezTo>
                    <a:lnTo>
                      <a:pt x="99" y="167"/>
                    </a:lnTo>
                    <a:close/>
                    <a:moveTo>
                      <a:pt x="99" y="147"/>
                    </a:moveTo>
                    <a:lnTo>
                      <a:pt x="99" y="33"/>
                    </a:lnTo>
                    <a:cubicBezTo>
                      <a:pt x="99" y="22"/>
                      <a:pt x="102" y="18"/>
                      <a:pt x="110" y="18"/>
                    </a:cubicBezTo>
                    <a:lnTo>
                      <a:pt x="132" y="18"/>
                    </a:lnTo>
                    <a:cubicBezTo>
                      <a:pt x="189" y="18"/>
                      <a:pt x="219" y="42"/>
                      <a:pt x="219" y="86"/>
                    </a:cubicBezTo>
                    <a:cubicBezTo>
                      <a:pt x="219" y="125"/>
                      <a:pt x="193" y="147"/>
                      <a:pt x="146" y="147"/>
                    </a:cubicBezTo>
                    <a:lnTo>
                      <a:pt x="99" y="14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8" name="Freeform 140"/>
              <p:cNvSpPr>
                <a:spLocks noEditPoints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3132138" y="2692400"/>
                <a:ext cx="44450" cy="134938"/>
              </a:xfrm>
              <a:custGeom>
                <a:avLst/>
                <a:gdLst>
                  <a:gd name="T0" fmla="*/ 79 w 118"/>
                  <a:gd name="T1" fmla="*/ 111 h 341"/>
                  <a:gd name="T2" fmla="*/ 2 w 118"/>
                  <a:gd name="T3" fmla="*/ 139 h 341"/>
                  <a:gd name="T4" fmla="*/ 2 w 118"/>
                  <a:gd name="T5" fmla="*/ 146 h 341"/>
                  <a:gd name="T6" fmla="*/ 6 w 118"/>
                  <a:gd name="T7" fmla="*/ 146 h 341"/>
                  <a:gd name="T8" fmla="*/ 23 w 118"/>
                  <a:gd name="T9" fmla="*/ 144 h 341"/>
                  <a:gd name="T10" fmla="*/ 39 w 118"/>
                  <a:gd name="T11" fmla="*/ 174 h 341"/>
                  <a:gd name="T12" fmla="*/ 39 w 118"/>
                  <a:gd name="T13" fmla="*/ 290 h 341"/>
                  <a:gd name="T14" fmla="*/ 0 w 118"/>
                  <a:gd name="T15" fmla="*/ 333 h 341"/>
                  <a:gd name="T16" fmla="*/ 0 w 118"/>
                  <a:gd name="T17" fmla="*/ 341 h 341"/>
                  <a:gd name="T18" fmla="*/ 118 w 118"/>
                  <a:gd name="T19" fmla="*/ 341 h 341"/>
                  <a:gd name="T20" fmla="*/ 118 w 118"/>
                  <a:gd name="T21" fmla="*/ 333 h 341"/>
                  <a:gd name="T22" fmla="*/ 81 w 118"/>
                  <a:gd name="T23" fmla="*/ 290 h 341"/>
                  <a:gd name="T24" fmla="*/ 81 w 118"/>
                  <a:gd name="T25" fmla="*/ 113 h 341"/>
                  <a:gd name="T26" fmla="*/ 79 w 118"/>
                  <a:gd name="T27" fmla="*/ 111 h 341"/>
                  <a:gd name="T28" fmla="*/ 56 w 118"/>
                  <a:gd name="T29" fmla="*/ 0 h 341"/>
                  <a:gd name="T30" fmla="*/ 31 w 118"/>
                  <a:gd name="T31" fmla="*/ 25 h 341"/>
                  <a:gd name="T32" fmla="*/ 56 w 118"/>
                  <a:gd name="T33" fmla="*/ 51 h 341"/>
                  <a:gd name="T34" fmla="*/ 82 w 118"/>
                  <a:gd name="T35" fmla="*/ 25 h 341"/>
                  <a:gd name="T36" fmla="*/ 56 w 118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1">
                    <a:moveTo>
                      <a:pt x="79" y="111"/>
                    </a:moveTo>
                    <a:lnTo>
                      <a:pt x="2" y="139"/>
                    </a:lnTo>
                    <a:lnTo>
                      <a:pt x="2" y="146"/>
                    </a:lnTo>
                    <a:lnTo>
                      <a:pt x="6" y="146"/>
                    </a:lnTo>
                    <a:cubicBezTo>
                      <a:pt x="12" y="145"/>
                      <a:pt x="18" y="144"/>
                      <a:pt x="23" y="144"/>
                    </a:cubicBezTo>
                    <a:cubicBezTo>
                      <a:pt x="35" y="144"/>
                      <a:pt x="39" y="152"/>
                      <a:pt x="39" y="174"/>
                    </a:cubicBezTo>
                    <a:lnTo>
                      <a:pt x="39" y="290"/>
                    </a:lnTo>
                    <a:cubicBezTo>
                      <a:pt x="39" y="326"/>
                      <a:pt x="34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5" y="331"/>
                      <a:pt x="81" y="326"/>
                      <a:pt x="81" y="290"/>
                    </a:cubicBezTo>
                    <a:lnTo>
                      <a:pt x="81" y="113"/>
                    </a:lnTo>
                    <a:lnTo>
                      <a:pt x="79" y="111"/>
                    </a:lnTo>
                    <a:close/>
                    <a:moveTo>
                      <a:pt x="56" y="0"/>
                    </a:moveTo>
                    <a:cubicBezTo>
                      <a:pt x="42" y="0"/>
                      <a:pt x="31" y="12"/>
                      <a:pt x="31" y="25"/>
                    </a:cubicBezTo>
                    <a:cubicBezTo>
                      <a:pt x="31" y="39"/>
                      <a:pt x="42" y="51"/>
                      <a:pt x="56" y="51"/>
                    </a:cubicBezTo>
                    <a:cubicBezTo>
                      <a:pt x="70" y="51"/>
                      <a:pt x="82" y="40"/>
                      <a:pt x="82" y="25"/>
                    </a:cubicBezTo>
                    <a:cubicBezTo>
                      <a:pt x="82" y="12"/>
                      <a:pt x="70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9" name="Freeform 141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3184525" y="2736850"/>
                <a:ext cx="87313" cy="90488"/>
              </a:xfrm>
              <a:custGeom>
                <a:avLst/>
                <a:gdLst>
                  <a:gd name="T0" fmla="*/ 0 w 234"/>
                  <a:gd name="T1" fmla="*/ 31 h 230"/>
                  <a:gd name="T2" fmla="*/ 14 w 234"/>
                  <a:gd name="T3" fmla="*/ 29 h 230"/>
                  <a:gd name="T4" fmla="*/ 32 w 234"/>
                  <a:gd name="T5" fmla="*/ 61 h 230"/>
                  <a:gd name="T6" fmla="*/ 32 w 234"/>
                  <a:gd name="T7" fmla="*/ 185 h 230"/>
                  <a:gd name="T8" fmla="*/ 1 w 234"/>
                  <a:gd name="T9" fmla="*/ 222 h 230"/>
                  <a:gd name="T10" fmla="*/ 1 w 234"/>
                  <a:gd name="T11" fmla="*/ 230 h 230"/>
                  <a:gd name="T12" fmla="*/ 107 w 234"/>
                  <a:gd name="T13" fmla="*/ 230 h 230"/>
                  <a:gd name="T14" fmla="*/ 107 w 234"/>
                  <a:gd name="T15" fmla="*/ 222 h 230"/>
                  <a:gd name="T16" fmla="*/ 74 w 234"/>
                  <a:gd name="T17" fmla="*/ 196 h 230"/>
                  <a:gd name="T18" fmla="*/ 74 w 234"/>
                  <a:gd name="T19" fmla="*/ 56 h 230"/>
                  <a:gd name="T20" fmla="*/ 125 w 234"/>
                  <a:gd name="T21" fmla="*/ 28 h 230"/>
                  <a:gd name="T22" fmla="*/ 162 w 234"/>
                  <a:gd name="T23" fmla="*/ 76 h 230"/>
                  <a:gd name="T24" fmla="*/ 162 w 234"/>
                  <a:gd name="T25" fmla="*/ 180 h 230"/>
                  <a:gd name="T26" fmla="*/ 130 w 234"/>
                  <a:gd name="T27" fmla="*/ 222 h 230"/>
                  <a:gd name="T28" fmla="*/ 130 w 234"/>
                  <a:gd name="T29" fmla="*/ 230 h 230"/>
                  <a:gd name="T30" fmla="*/ 234 w 234"/>
                  <a:gd name="T31" fmla="*/ 230 h 230"/>
                  <a:gd name="T32" fmla="*/ 234 w 234"/>
                  <a:gd name="T33" fmla="*/ 222 h 230"/>
                  <a:gd name="T34" fmla="*/ 204 w 234"/>
                  <a:gd name="T35" fmla="*/ 189 h 230"/>
                  <a:gd name="T36" fmla="*/ 204 w 234"/>
                  <a:gd name="T37" fmla="*/ 75 h 230"/>
                  <a:gd name="T38" fmla="*/ 145 w 234"/>
                  <a:gd name="T39" fmla="*/ 0 h 230"/>
                  <a:gd name="T40" fmla="*/ 73 w 234"/>
                  <a:gd name="T41" fmla="*/ 41 h 230"/>
                  <a:gd name="T42" fmla="*/ 73 w 234"/>
                  <a:gd name="T43" fmla="*/ 1 h 230"/>
                  <a:gd name="T44" fmla="*/ 69 w 234"/>
                  <a:gd name="T45" fmla="*/ 0 h 230"/>
                  <a:gd name="T46" fmla="*/ 0 w 234"/>
                  <a:gd name="T47" fmla="*/ 23 h 230"/>
                  <a:gd name="T48" fmla="*/ 0 w 234"/>
                  <a:gd name="T49" fmla="*/ 31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4" h="230">
                    <a:moveTo>
                      <a:pt x="0" y="31"/>
                    </a:moveTo>
                    <a:cubicBezTo>
                      <a:pt x="3" y="30"/>
                      <a:pt x="8" y="29"/>
                      <a:pt x="14" y="29"/>
                    </a:cubicBezTo>
                    <a:cubicBezTo>
                      <a:pt x="28" y="29"/>
                      <a:pt x="32" y="37"/>
                      <a:pt x="32" y="61"/>
                    </a:cubicBezTo>
                    <a:lnTo>
                      <a:pt x="32" y="185"/>
                    </a:lnTo>
                    <a:cubicBezTo>
                      <a:pt x="32" y="213"/>
                      <a:pt x="27" y="220"/>
                      <a:pt x="1" y="222"/>
                    </a:cubicBezTo>
                    <a:lnTo>
                      <a:pt x="1" y="230"/>
                    </a:lnTo>
                    <a:lnTo>
                      <a:pt x="107" y="230"/>
                    </a:lnTo>
                    <a:lnTo>
                      <a:pt x="107" y="222"/>
                    </a:lnTo>
                    <a:cubicBezTo>
                      <a:pt x="82" y="220"/>
                      <a:pt x="74" y="214"/>
                      <a:pt x="74" y="196"/>
                    </a:cubicBezTo>
                    <a:lnTo>
                      <a:pt x="74" y="56"/>
                    </a:lnTo>
                    <a:cubicBezTo>
                      <a:pt x="98" y="34"/>
                      <a:pt x="109" y="28"/>
                      <a:pt x="125" y="28"/>
                    </a:cubicBezTo>
                    <a:cubicBezTo>
                      <a:pt x="150" y="28"/>
                      <a:pt x="162" y="43"/>
                      <a:pt x="162" y="76"/>
                    </a:cubicBezTo>
                    <a:lnTo>
                      <a:pt x="162" y="180"/>
                    </a:lnTo>
                    <a:cubicBezTo>
                      <a:pt x="162" y="212"/>
                      <a:pt x="155" y="220"/>
                      <a:pt x="130" y="222"/>
                    </a:cubicBezTo>
                    <a:lnTo>
                      <a:pt x="130" y="230"/>
                    </a:lnTo>
                    <a:lnTo>
                      <a:pt x="234" y="230"/>
                    </a:lnTo>
                    <a:lnTo>
                      <a:pt x="234" y="222"/>
                    </a:lnTo>
                    <a:cubicBezTo>
                      <a:pt x="210" y="220"/>
                      <a:pt x="204" y="214"/>
                      <a:pt x="204" y="189"/>
                    </a:cubicBezTo>
                    <a:lnTo>
                      <a:pt x="204" y="75"/>
                    </a:lnTo>
                    <a:cubicBezTo>
                      <a:pt x="204" y="28"/>
                      <a:pt x="182" y="0"/>
                      <a:pt x="145" y="0"/>
                    </a:cubicBezTo>
                    <a:cubicBezTo>
                      <a:pt x="122" y="0"/>
                      <a:pt x="107" y="9"/>
                      <a:pt x="73" y="41"/>
                    </a:cubicBezTo>
                    <a:lnTo>
                      <a:pt x="73" y="1"/>
                    </a:lnTo>
                    <a:lnTo>
                      <a:pt x="69" y="0"/>
                    </a:lnTo>
                    <a:cubicBezTo>
                      <a:pt x="45" y="9"/>
                      <a:pt x="28" y="15"/>
                      <a:pt x="0" y="23"/>
                    </a:cubicBezTo>
                    <a:lnTo>
                      <a:pt x="0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0" name="Freeform 142"/>
              <p:cNvSpPr>
                <a:spLocks noEditPoints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3279775" y="2736850"/>
                <a:ext cx="82550" cy="93663"/>
              </a:xfrm>
              <a:custGeom>
                <a:avLst/>
                <a:gdLst>
                  <a:gd name="T0" fmla="*/ 110 w 220"/>
                  <a:gd name="T1" fmla="*/ 0 h 235"/>
                  <a:gd name="T2" fmla="*/ 0 w 220"/>
                  <a:gd name="T3" fmla="*/ 117 h 235"/>
                  <a:gd name="T4" fmla="*/ 109 w 220"/>
                  <a:gd name="T5" fmla="*/ 235 h 235"/>
                  <a:gd name="T6" fmla="*/ 220 w 220"/>
                  <a:gd name="T7" fmla="*/ 113 h 235"/>
                  <a:gd name="T8" fmla="*/ 110 w 220"/>
                  <a:gd name="T9" fmla="*/ 0 h 235"/>
                  <a:gd name="T10" fmla="*/ 103 w 220"/>
                  <a:gd name="T11" fmla="*/ 14 h 235"/>
                  <a:gd name="T12" fmla="*/ 175 w 220"/>
                  <a:gd name="T13" fmla="*/ 130 h 235"/>
                  <a:gd name="T14" fmla="*/ 115 w 220"/>
                  <a:gd name="T15" fmla="*/ 221 h 235"/>
                  <a:gd name="T16" fmla="*/ 67 w 220"/>
                  <a:gd name="T17" fmla="*/ 189 h 235"/>
                  <a:gd name="T18" fmla="*/ 45 w 220"/>
                  <a:gd name="T19" fmla="*/ 93 h 235"/>
                  <a:gd name="T20" fmla="*/ 103 w 220"/>
                  <a:gd name="T21" fmla="*/ 1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235">
                    <a:moveTo>
                      <a:pt x="110" y="0"/>
                    </a:moveTo>
                    <a:cubicBezTo>
                      <a:pt x="45" y="0"/>
                      <a:pt x="0" y="48"/>
                      <a:pt x="0" y="117"/>
                    </a:cubicBezTo>
                    <a:cubicBezTo>
                      <a:pt x="0" y="184"/>
                      <a:pt x="46" y="235"/>
                      <a:pt x="109" y="235"/>
                    </a:cubicBezTo>
                    <a:cubicBezTo>
                      <a:pt x="172" y="235"/>
                      <a:pt x="220" y="182"/>
                      <a:pt x="220" y="113"/>
                    </a:cubicBezTo>
                    <a:cubicBezTo>
                      <a:pt x="220" y="48"/>
                      <a:pt x="174" y="0"/>
                      <a:pt x="110" y="0"/>
                    </a:cubicBezTo>
                    <a:close/>
                    <a:moveTo>
                      <a:pt x="103" y="14"/>
                    </a:moveTo>
                    <a:cubicBezTo>
                      <a:pt x="145" y="14"/>
                      <a:pt x="175" y="62"/>
                      <a:pt x="175" y="130"/>
                    </a:cubicBezTo>
                    <a:cubicBezTo>
                      <a:pt x="175" y="187"/>
                      <a:pt x="152" y="221"/>
                      <a:pt x="115" y="221"/>
                    </a:cubicBezTo>
                    <a:cubicBezTo>
                      <a:pt x="95" y="221"/>
                      <a:pt x="77" y="209"/>
                      <a:pt x="67" y="189"/>
                    </a:cubicBezTo>
                    <a:cubicBezTo>
                      <a:pt x="53" y="163"/>
                      <a:pt x="45" y="128"/>
                      <a:pt x="45" y="93"/>
                    </a:cubicBezTo>
                    <a:cubicBezTo>
                      <a:pt x="45" y="45"/>
                      <a:pt x="68" y="14"/>
                      <a:pt x="103" y="1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1" name="Freeform 143"/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3371850" y="2736850"/>
                <a:ext cx="141288" cy="90488"/>
              </a:xfrm>
              <a:custGeom>
                <a:avLst/>
                <a:gdLst>
                  <a:gd name="T0" fmla="*/ 2 w 379"/>
                  <a:gd name="T1" fmla="*/ 31 h 230"/>
                  <a:gd name="T2" fmla="*/ 18 w 379"/>
                  <a:gd name="T3" fmla="*/ 29 h 230"/>
                  <a:gd name="T4" fmla="*/ 35 w 379"/>
                  <a:gd name="T5" fmla="*/ 61 h 230"/>
                  <a:gd name="T6" fmla="*/ 35 w 379"/>
                  <a:gd name="T7" fmla="*/ 187 h 230"/>
                  <a:gd name="T8" fmla="*/ 0 w 379"/>
                  <a:gd name="T9" fmla="*/ 222 h 230"/>
                  <a:gd name="T10" fmla="*/ 0 w 379"/>
                  <a:gd name="T11" fmla="*/ 230 h 230"/>
                  <a:gd name="T12" fmla="*/ 111 w 379"/>
                  <a:gd name="T13" fmla="*/ 230 h 230"/>
                  <a:gd name="T14" fmla="*/ 111 w 379"/>
                  <a:gd name="T15" fmla="*/ 222 h 230"/>
                  <a:gd name="T16" fmla="*/ 77 w 379"/>
                  <a:gd name="T17" fmla="*/ 196 h 230"/>
                  <a:gd name="T18" fmla="*/ 77 w 379"/>
                  <a:gd name="T19" fmla="*/ 56 h 230"/>
                  <a:gd name="T20" fmla="*/ 85 w 379"/>
                  <a:gd name="T21" fmla="*/ 46 h 230"/>
                  <a:gd name="T22" fmla="*/ 136 w 379"/>
                  <a:gd name="T23" fmla="*/ 26 h 230"/>
                  <a:gd name="T24" fmla="*/ 169 w 379"/>
                  <a:gd name="T25" fmla="*/ 79 h 230"/>
                  <a:gd name="T26" fmla="*/ 169 w 379"/>
                  <a:gd name="T27" fmla="*/ 187 h 230"/>
                  <a:gd name="T28" fmla="*/ 135 w 379"/>
                  <a:gd name="T29" fmla="*/ 222 h 230"/>
                  <a:gd name="T30" fmla="*/ 135 w 379"/>
                  <a:gd name="T31" fmla="*/ 230 h 230"/>
                  <a:gd name="T32" fmla="*/ 247 w 379"/>
                  <a:gd name="T33" fmla="*/ 230 h 230"/>
                  <a:gd name="T34" fmla="*/ 247 w 379"/>
                  <a:gd name="T35" fmla="*/ 222 h 230"/>
                  <a:gd name="T36" fmla="*/ 211 w 379"/>
                  <a:gd name="T37" fmla="*/ 182 h 230"/>
                  <a:gd name="T38" fmla="*/ 211 w 379"/>
                  <a:gd name="T39" fmla="*/ 57 h 230"/>
                  <a:gd name="T40" fmla="*/ 265 w 379"/>
                  <a:gd name="T41" fmla="*/ 26 h 230"/>
                  <a:gd name="T42" fmla="*/ 303 w 379"/>
                  <a:gd name="T43" fmla="*/ 81 h 230"/>
                  <a:gd name="T44" fmla="*/ 303 w 379"/>
                  <a:gd name="T45" fmla="*/ 186 h 230"/>
                  <a:gd name="T46" fmla="*/ 270 w 379"/>
                  <a:gd name="T47" fmla="*/ 222 h 230"/>
                  <a:gd name="T48" fmla="*/ 270 w 379"/>
                  <a:gd name="T49" fmla="*/ 230 h 230"/>
                  <a:gd name="T50" fmla="*/ 379 w 379"/>
                  <a:gd name="T51" fmla="*/ 230 h 230"/>
                  <a:gd name="T52" fmla="*/ 379 w 379"/>
                  <a:gd name="T53" fmla="*/ 222 h 230"/>
                  <a:gd name="T54" fmla="*/ 366 w 379"/>
                  <a:gd name="T55" fmla="*/ 221 h 230"/>
                  <a:gd name="T56" fmla="*/ 344 w 379"/>
                  <a:gd name="T57" fmla="*/ 192 h 230"/>
                  <a:gd name="T58" fmla="*/ 344 w 379"/>
                  <a:gd name="T59" fmla="*/ 89 h 230"/>
                  <a:gd name="T60" fmla="*/ 287 w 379"/>
                  <a:gd name="T61" fmla="*/ 0 h 230"/>
                  <a:gd name="T62" fmla="*/ 205 w 379"/>
                  <a:gd name="T63" fmla="*/ 42 h 230"/>
                  <a:gd name="T64" fmla="*/ 152 w 379"/>
                  <a:gd name="T65" fmla="*/ 0 h 230"/>
                  <a:gd name="T66" fmla="*/ 75 w 379"/>
                  <a:gd name="T67" fmla="*/ 39 h 230"/>
                  <a:gd name="T68" fmla="*/ 75 w 379"/>
                  <a:gd name="T69" fmla="*/ 1 h 230"/>
                  <a:gd name="T70" fmla="*/ 72 w 379"/>
                  <a:gd name="T71" fmla="*/ 0 h 230"/>
                  <a:gd name="T72" fmla="*/ 2 w 379"/>
                  <a:gd name="T73" fmla="*/ 23 h 230"/>
                  <a:gd name="T74" fmla="*/ 2 w 379"/>
                  <a:gd name="T75" fmla="*/ 31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79" h="230">
                    <a:moveTo>
                      <a:pt x="2" y="31"/>
                    </a:moveTo>
                    <a:cubicBezTo>
                      <a:pt x="8" y="30"/>
                      <a:pt x="12" y="29"/>
                      <a:pt x="18" y="29"/>
                    </a:cubicBezTo>
                    <a:cubicBezTo>
                      <a:pt x="31" y="29"/>
                      <a:pt x="35" y="37"/>
                      <a:pt x="35" y="61"/>
                    </a:cubicBezTo>
                    <a:lnTo>
                      <a:pt x="35" y="187"/>
                    </a:lnTo>
                    <a:cubicBezTo>
                      <a:pt x="35" y="214"/>
                      <a:pt x="28" y="222"/>
                      <a:pt x="0" y="222"/>
                    </a:cubicBezTo>
                    <a:lnTo>
                      <a:pt x="0" y="230"/>
                    </a:lnTo>
                    <a:lnTo>
                      <a:pt x="111" y="230"/>
                    </a:lnTo>
                    <a:lnTo>
                      <a:pt x="111" y="222"/>
                    </a:lnTo>
                    <a:cubicBezTo>
                      <a:pt x="85" y="221"/>
                      <a:pt x="77" y="216"/>
                      <a:pt x="77" y="196"/>
                    </a:cubicBezTo>
                    <a:lnTo>
                      <a:pt x="77" y="56"/>
                    </a:lnTo>
                    <a:cubicBezTo>
                      <a:pt x="77" y="55"/>
                      <a:pt x="81" y="50"/>
                      <a:pt x="85" y="46"/>
                    </a:cubicBezTo>
                    <a:cubicBezTo>
                      <a:pt x="97" y="35"/>
                      <a:pt x="119" y="26"/>
                      <a:pt x="136" y="26"/>
                    </a:cubicBezTo>
                    <a:cubicBezTo>
                      <a:pt x="158" y="26"/>
                      <a:pt x="169" y="44"/>
                      <a:pt x="169" y="79"/>
                    </a:cubicBezTo>
                    <a:lnTo>
                      <a:pt x="169" y="187"/>
                    </a:lnTo>
                    <a:cubicBezTo>
                      <a:pt x="169" y="215"/>
                      <a:pt x="163" y="220"/>
                      <a:pt x="135" y="222"/>
                    </a:cubicBezTo>
                    <a:lnTo>
                      <a:pt x="135" y="230"/>
                    </a:lnTo>
                    <a:lnTo>
                      <a:pt x="247" y="230"/>
                    </a:lnTo>
                    <a:lnTo>
                      <a:pt x="247" y="222"/>
                    </a:lnTo>
                    <a:cubicBezTo>
                      <a:pt x="218" y="222"/>
                      <a:pt x="211" y="213"/>
                      <a:pt x="211" y="182"/>
                    </a:cubicBezTo>
                    <a:lnTo>
                      <a:pt x="211" y="57"/>
                    </a:lnTo>
                    <a:cubicBezTo>
                      <a:pt x="226" y="35"/>
                      <a:pt x="242" y="26"/>
                      <a:pt x="265" y="26"/>
                    </a:cubicBezTo>
                    <a:cubicBezTo>
                      <a:pt x="294" y="26"/>
                      <a:pt x="303" y="40"/>
                      <a:pt x="303" y="81"/>
                    </a:cubicBezTo>
                    <a:lnTo>
                      <a:pt x="303" y="186"/>
                    </a:lnTo>
                    <a:cubicBezTo>
                      <a:pt x="303" y="215"/>
                      <a:pt x="299" y="219"/>
                      <a:pt x="270" y="222"/>
                    </a:cubicBezTo>
                    <a:lnTo>
                      <a:pt x="270" y="230"/>
                    </a:lnTo>
                    <a:lnTo>
                      <a:pt x="379" y="230"/>
                    </a:lnTo>
                    <a:lnTo>
                      <a:pt x="379" y="222"/>
                    </a:lnTo>
                    <a:lnTo>
                      <a:pt x="366" y="221"/>
                    </a:lnTo>
                    <a:cubicBezTo>
                      <a:pt x="351" y="220"/>
                      <a:pt x="344" y="211"/>
                      <a:pt x="344" y="192"/>
                    </a:cubicBezTo>
                    <a:lnTo>
                      <a:pt x="344" y="89"/>
                    </a:lnTo>
                    <a:cubicBezTo>
                      <a:pt x="344" y="30"/>
                      <a:pt x="325" y="0"/>
                      <a:pt x="287" y="0"/>
                    </a:cubicBezTo>
                    <a:cubicBezTo>
                      <a:pt x="258" y="0"/>
                      <a:pt x="232" y="13"/>
                      <a:pt x="205" y="42"/>
                    </a:cubicBezTo>
                    <a:cubicBezTo>
                      <a:pt x="196" y="14"/>
                      <a:pt x="179" y="0"/>
                      <a:pt x="152" y="0"/>
                    </a:cubicBezTo>
                    <a:cubicBezTo>
                      <a:pt x="131" y="0"/>
                      <a:pt x="117" y="7"/>
                      <a:pt x="75" y="39"/>
                    </a:cubicBezTo>
                    <a:lnTo>
                      <a:pt x="75" y="1"/>
                    </a:lnTo>
                    <a:lnTo>
                      <a:pt x="72" y="0"/>
                    </a:lnTo>
                    <a:cubicBezTo>
                      <a:pt x="46" y="10"/>
                      <a:pt x="29" y="15"/>
                      <a:pt x="2" y="23"/>
                    </a:cubicBezTo>
                    <a:lnTo>
                      <a:pt x="2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144"/>
              <p:cNvSpPr>
                <a:spLocks noEditPoint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3517900" y="2692400"/>
                <a:ext cx="44450" cy="134938"/>
              </a:xfrm>
              <a:custGeom>
                <a:avLst/>
                <a:gdLst>
                  <a:gd name="T0" fmla="*/ 79 w 118"/>
                  <a:gd name="T1" fmla="*/ 111 h 341"/>
                  <a:gd name="T2" fmla="*/ 2 w 118"/>
                  <a:gd name="T3" fmla="*/ 139 h 341"/>
                  <a:gd name="T4" fmla="*/ 2 w 118"/>
                  <a:gd name="T5" fmla="*/ 146 h 341"/>
                  <a:gd name="T6" fmla="*/ 6 w 118"/>
                  <a:gd name="T7" fmla="*/ 146 h 341"/>
                  <a:gd name="T8" fmla="*/ 23 w 118"/>
                  <a:gd name="T9" fmla="*/ 144 h 341"/>
                  <a:gd name="T10" fmla="*/ 39 w 118"/>
                  <a:gd name="T11" fmla="*/ 174 h 341"/>
                  <a:gd name="T12" fmla="*/ 39 w 118"/>
                  <a:gd name="T13" fmla="*/ 290 h 341"/>
                  <a:gd name="T14" fmla="*/ 0 w 118"/>
                  <a:gd name="T15" fmla="*/ 333 h 341"/>
                  <a:gd name="T16" fmla="*/ 0 w 118"/>
                  <a:gd name="T17" fmla="*/ 341 h 341"/>
                  <a:gd name="T18" fmla="*/ 118 w 118"/>
                  <a:gd name="T19" fmla="*/ 341 h 341"/>
                  <a:gd name="T20" fmla="*/ 118 w 118"/>
                  <a:gd name="T21" fmla="*/ 333 h 341"/>
                  <a:gd name="T22" fmla="*/ 81 w 118"/>
                  <a:gd name="T23" fmla="*/ 290 h 341"/>
                  <a:gd name="T24" fmla="*/ 81 w 118"/>
                  <a:gd name="T25" fmla="*/ 113 h 341"/>
                  <a:gd name="T26" fmla="*/ 79 w 118"/>
                  <a:gd name="T27" fmla="*/ 111 h 341"/>
                  <a:gd name="T28" fmla="*/ 56 w 118"/>
                  <a:gd name="T29" fmla="*/ 0 h 341"/>
                  <a:gd name="T30" fmla="*/ 31 w 118"/>
                  <a:gd name="T31" fmla="*/ 25 h 341"/>
                  <a:gd name="T32" fmla="*/ 56 w 118"/>
                  <a:gd name="T33" fmla="*/ 51 h 341"/>
                  <a:gd name="T34" fmla="*/ 82 w 118"/>
                  <a:gd name="T35" fmla="*/ 25 h 341"/>
                  <a:gd name="T36" fmla="*/ 56 w 118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1">
                    <a:moveTo>
                      <a:pt x="79" y="111"/>
                    </a:moveTo>
                    <a:lnTo>
                      <a:pt x="2" y="139"/>
                    </a:lnTo>
                    <a:lnTo>
                      <a:pt x="2" y="146"/>
                    </a:lnTo>
                    <a:lnTo>
                      <a:pt x="6" y="146"/>
                    </a:lnTo>
                    <a:cubicBezTo>
                      <a:pt x="12" y="145"/>
                      <a:pt x="18" y="144"/>
                      <a:pt x="23" y="144"/>
                    </a:cubicBezTo>
                    <a:cubicBezTo>
                      <a:pt x="35" y="144"/>
                      <a:pt x="39" y="152"/>
                      <a:pt x="39" y="174"/>
                    </a:cubicBezTo>
                    <a:lnTo>
                      <a:pt x="39" y="290"/>
                    </a:lnTo>
                    <a:cubicBezTo>
                      <a:pt x="39" y="326"/>
                      <a:pt x="34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5" y="331"/>
                      <a:pt x="81" y="326"/>
                      <a:pt x="81" y="290"/>
                    </a:cubicBezTo>
                    <a:lnTo>
                      <a:pt x="81" y="113"/>
                    </a:lnTo>
                    <a:lnTo>
                      <a:pt x="79" y="111"/>
                    </a:lnTo>
                    <a:close/>
                    <a:moveTo>
                      <a:pt x="56" y="0"/>
                    </a:moveTo>
                    <a:cubicBezTo>
                      <a:pt x="42" y="0"/>
                      <a:pt x="31" y="12"/>
                      <a:pt x="31" y="25"/>
                    </a:cubicBezTo>
                    <a:cubicBezTo>
                      <a:pt x="31" y="39"/>
                      <a:pt x="42" y="51"/>
                      <a:pt x="56" y="51"/>
                    </a:cubicBezTo>
                    <a:cubicBezTo>
                      <a:pt x="70" y="51"/>
                      <a:pt x="82" y="40"/>
                      <a:pt x="82" y="25"/>
                    </a:cubicBezTo>
                    <a:cubicBezTo>
                      <a:pt x="82" y="12"/>
                      <a:pt x="70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145"/>
              <p:cNvSpPr>
                <a:spLocks noEditPoint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3573463" y="2736850"/>
                <a:ext cx="76200" cy="93663"/>
              </a:xfrm>
              <a:custGeom>
                <a:avLst/>
                <a:gdLst>
                  <a:gd name="T0" fmla="*/ 202 w 202"/>
                  <a:gd name="T1" fmla="*/ 197 h 235"/>
                  <a:gd name="T2" fmla="*/ 180 w 202"/>
                  <a:gd name="T3" fmla="*/ 206 h 235"/>
                  <a:gd name="T4" fmla="*/ 165 w 202"/>
                  <a:gd name="T5" fmla="*/ 177 h 235"/>
                  <a:gd name="T6" fmla="*/ 165 w 202"/>
                  <a:gd name="T7" fmla="*/ 80 h 235"/>
                  <a:gd name="T8" fmla="*/ 155 w 202"/>
                  <a:gd name="T9" fmla="*/ 28 h 235"/>
                  <a:gd name="T10" fmla="*/ 93 w 202"/>
                  <a:gd name="T11" fmla="*/ 0 h 235"/>
                  <a:gd name="T12" fmla="*/ 9 w 202"/>
                  <a:gd name="T13" fmla="*/ 56 h 235"/>
                  <a:gd name="T14" fmla="*/ 31 w 202"/>
                  <a:gd name="T15" fmla="*/ 78 h 235"/>
                  <a:gd name="T16" fmla="*/ 53 w 202"/>
                  <a:gd name="T17" fmla="*/ 57 h 235"/>
                  <a:gd name="T18" fmla="*/ 52 w 202"/>
                  <a:gd name="T19" fmla="*/ 49 h 235"/>
                  <a:gd name="T20" fmla="*/ 51 w 202"/>
                  <a:gd name="T21" fmla="*/ 37 h 235"/>
                  <a:gd name="T22" fmla="*/ 87 w 202"/>
                  <a:gd name="T23" fmla="*/ 12 h 235"/>
                  <a:gd name="T24" fmla="*/ 125 w 202"/>
                  <a:gd name="T25" fmla="*/ 54 h 235"/>
                  <a:gd name="T26" fmla="*/ 125 w 202"/>
                  <a:gd name="T27" fmla="*/ 84 h 235"/>
                  <a:gd name="T28" fmla="*/ 18 w 202"/>
                  <a:gd name="T29" fmla="*/ 138 h 235"/>
                  <a:gd name="T30" fmla="*/ 0 w 202"/>
                  <a:gd name="T31" fmla="*/ 181 h 235"/>
                  <a:gd name="T32" fmla="*/ 52 w 202"/>
                  <a:gd name="T33" fmla="*/ 235 h 235"/>
                  <a:gd name="T34" fmla="*/ 125 w 202"/>
                  <a:gd name="T35" fmla="*/ 198 h 235"/>
                  <a:gd name="T36" fmla="*/ 157 w 202"/>
                  <a:gd name="T37" fmla="*/ 235 h 235"/>
                  <a:gd name="T38" fmla="*/ 202 w 202"/>
                  <a:gd name="T39" fmla="*/ 210 h 235"/>
                  <a:gd name="T40" fmla="*/ 202 w 202"/>
                  <a:gd name="T41" fmla="*/ 197 h 235"/>
                  <a:gd name="T42" fmla="*/ 125 w 202"/>
                  <a:gd name="T43" fmla="*/ 168 h 235"/>
                  <a:gd name="T44" fmla="*/ 112 w 202"/>
                  <a:gd name="T45" fmla="*/ 194 h 235"/>
                  <a:gd name="T46" fmla="*/ 75 w 202"/>
                  <a:gd name="T47" fmla="*/ 206 h 235"/>
                  <a:gd name="T48" fmla="*/ 44 w 202"/>
                  <a:gd name="T49" fmla="*/ 167 h 235"/>
                  <a:gd name="T50" fmla="*/ 44 w 202"/>
                  <a:gd name="T51" fmla="*/ 165 h 235"/>
                  <a:gd name="T52" fmla="*/ 125 w 202"/>
                  <a:gd name="T53" fmla="*/ 96 h 235"/>
                  <a:gd name="T54" fmla="*/ 125 w 202"/>
                  <a:gd name="T55" fmla="*/ 1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2" h="235">
                    <a:moveTo>
                      <a:pt x="202" y="197"/>
                    </a:moveTo>
                    <a:cubicBezTo>
                      <a:pt x="193" y="204"/>
                      <a:pt x="187" y="206"/>
                      <a:pt x="180" y="206"/>
                    </a:cubicBezTo>
                    <a:cubicBezTo>
                      <a:pt x="169" y="206"/>
                      <a:pt x="165" y="199"/>
                      <a:pt x="165" y="177"/>
                    </a:cubicBezTo>
                    <a:lnTo>
                      <a:pt x="165" y="80"/>
                    </a:lnTo>
                    <a:cubicBezTo>
                      <a:pt x="165" y="54"/>
                      <a:pt x="163" y="40"/>
                      <a:pt x="155" y="28"/>
                    </a:cubicBezTo>
                    <a:cubicBezTo>
                      <a:pt x="144" y="10"/>
                      <a:pt x="123" y="0"/>
                      <a:pt x="93" y="0"/>
                    </a:cubicBezTo>
                    <a:cubicBezTo>
                      <a:pt x="46" y="0"/>
                      <a:pt x="9" y="25"/>
                      <a:pt x="9" y="56"/>
                    </a:cubicBezTo>
                    <a:cubicBezTo>
                      <a:pt x="9" y="68"/>
                      <a:pt x="19" y="78"/>
                      <a:pt x="31" y="78"/>
                    </a:cubicBezTo>
                    <a:cubicBezTo>
                      <a:pt x="43" y="78"/>
                      <a:pt x="53" y="68"/>
                      <a:pt x="53" y="57"/>
                    </a:cubicBezTo>
                    <a:cubicBezTo>
                      <a:pt x="53" y="55"/>
                      <a:pt x="53" y="52"/>
                      <a:pt x="52" y="49"/>
                    </a:cubicBezTo>
                    <a:cubicBezTo>
                      <a:pt x="51" y="44"/>
                      <a:pt x="51" y="40"/>
                      <a:pt x="51" y="37"/>
                    </a:cubicBezTo>
                    <a:cubicBezTo>
                      <a:pt x="51" y="23"/>
                      <a:pt x="67" y="12"/>
                      <a:pt x="87" y="12"/>
                    </a:cubicBezTo>
                    <a:cubicBezTo>
                      <a:pt x="111" y="12"/>
                      <a:pt x="125" y="27"/>
                      <a:pt x="125" y="54"/>
                    </a:cubicBezTo>
                    <a:lnTo>
                      <a:pt x="125" y="84"/>
                    </a:lnTo>
                    <a:cubicBezTo>
                      <a:pt x="48" y="115"/>
                      <a:pt x="39" y="119"/>
                      <a:pt x="18" y="138"/>
                    </a:cubicBezTo>
                    <a:cubicBezTo>
                      <a:pt x="7" y="148"/>
                      <a:pt x="0" y="165"/>
                      <a:pt x="0" y="181"/>
                    </a:cubicBezTo>
                    <a:cubicBezTo>
                      <a:pt x="0" y="213"/>
                      <a:pt x="22" y="235"/>
                      <a:pt x="52" y="235"/>
                    </a:cubicBezTo>
                    <a:cubicBezTo>
                      <a:pt x="74" y="235"/>
                      <a:pt x="95" y="224"/>
                      <a:pt x="125" y="198"/>
                    </a:cubicBezTo>
                    <a:cubicBezTo>
                      <a:pt x="128" y="224"/>
                      <a:pt x="137" y="235"/>
                      <a:pt x="157" y="235"/>
                    </a:cubicBezTo>
                    <a:cubicBezTo>
                      <a:pt x="174" y="235"/>
                      <a:pt x="184" y="229"/>
                      <a:pt x="202" y="210"/>
                    </a:cubicBezTo>
                    <a:lnTo>
                      <a:pt x="202" y="197"/>
                    </a:lnTo>
                    <a:close/>
                    <a:moveTo>
                      <a:pt x="125" y="168"/>
                    </a:moveTo>
                    <a:cubicBezTo>
                      <a:pt x="125" y="184"/>
                      <a:pt x="122" y="188"/>
                      <a:pt x="112" y="194"/>
                    </a:cubicBezTo>
                    <a:cubicBezTo>
                      <a:pt x="100" y="201"/>
                      <a:pt x="86" y="206"/>
                      <a:pt x="75" y="206"/>
                    </a:cubicBezTo>
                    <a:cubicBezTo>
                      <a:pt x="58" y="206"/>
                      <a:pt x="44" y="189"/>
                      <a:pt x="44" y="167"/>
                    </a:cubicBezTo>
                    <a:lnTo>
                      <a:pt x="44" y="165"/>
                    </a:lnTo>
                    <a:cubicBezTo>
                      <a:pt x="44" y="136"/>
                      <a:pt x="64" y="118"/>
                      <a:pt x="125" y="96"/>
                    </a:cubicBezTo>
                    <a:lnTo>
                      <a:pt x="125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146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3652838" y="2692400"/>
                <a:ext cx="44450" cy="134938"/>
              </a:xfrm>
              <a:custGeom>
                <a:avLst/>
                <a:gdLst>
                  <a:gd name="T0" fmla="*/ 0 w 119"/>
                  <a:gd name="T1" fmla="*/ 30 h 341"/>
                  <a:gd name="T2" fmla="*/ 3 w 119"/>
                  <a:gd name="T3" fmla="*/ 30 h 341"/>
                  <a:gd name="T4" fmla="*/ 19 w 119"/>
                  <a:gd name="T5" fmla="*/ 29 h 341"/>
                  <a:gd name="T6" fmla="*/ 40 w 119"/>
                  <a:gd name="T7" fmla="*/ 59 h 341"/>
                  <a:gd name="T8" fmla="*/ 40 w 119"/>
                  <a:gd name="T9" fmla="*/ 297 h 341"/>
                  <a:gd name="T10" fmla="*/ 1 w 119"/>
                  <a:gd name="T11" fmla="*/ 333 h 341"/>
                  <a:gd name="T12" fmla="*/ 1 w 119"/>
                  <a:gd name="T13" fmla="*/ 341 h 341"/>
                  <a:gd name="T14" fmla="*/ 119 w 119"/>
                  <a:gd name="T15" fmla="*/ 341 h 341"/>
                  <a:gd name="T16" fmla="*/ 119 w 119"/>
                  <a:gd name="T17" fmla="*/ 333 h 341"/>
                  <a:gd name="T18" fmla="*/ 82 w 119"/>
                  <a:gd name="T19" fmla="*/ 299 h 341"/>
                  <a:gd name="T20" fmla="*/ 82 w 119"/>
                  <a:gd name="T21" fmla="*/ 1 h 341"/>
                  <a:gd name="T22" fmla="*/ 80 w 119"/>
                  <a:gd name="T23" fmla="*/ 0 h 341"/>
                  <a:gd name="T24" fmla="*/ 0 w 119"/>
                  <a:gd name="T25" fmla="*/ 22 h 341"/>
                  <a:gd name="T26" fmla="*/ 0 w 119"/>
                  <a:gd name="T27" fmla="*/ 3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9" h="341">
                    <a:moveTo>
                      <a:pt x="0" y="30"/>
                    </a:moveTo>
                    <a:lnTo>
                      <a:pt x="3" y="30"/>
                    </a:lnTo>
                    <a:cubicBezTo>
                      <a:pt x="9" y="29"/>
                      <a:pt x="15" y="29"/>
                      <a:pt x="19" y="29"/>
                    </a:cubicBezTo>
                    <a:cubicBezTo>
                      <a:pt x="35" y="29"/>
                      <a:pt x="40" y="36"/>
                      <a:pt x="40" y="59"/>
                    </a:cubicBezTo>
                    <a:lnTo>
                      <a:pt x="40" y="297"/>
                    </a:lnTo>
                    <a:cubicBezTo>
                      <a:pt x="40" y="324"/>
                      <a:pt x="33" y="331"/>
                      <a:pt x="1" y="333"/>
                    </a:cubicBezTo>
                    <a:lnTo>
                      <a:pt x="1" y="341"/>
                    </a:lnTo>
                    <a:lnTo>
                      <a:pt x="119" y="341"/>
                    </a:lnTo>
                    <a:lnTo>
                      <a:pt x="119" y="333"/>
                    </a:lnTo>
                    <a:cubicBezTo>
                      <a:pt x="88" y="331"/>
                      <a:pt x="82" y="326"/>
                      <a:pt x="82" y="299"/>
                    </a:cubicBezTo>
                    <a:lnTo>
                      <a:pt x="82" y="1"/>
                    </a:lnTo>
                    <a:lnTo>
                      <a:pt x="80" y="0"/>
                    </a:lnTo>
                    <a:cubicBezTo>
                      <a:pt x="54" y="9"/>
                      <a:pt x="35" y="14"/>
                      <a:pt x="0" y="22"/>
                    </a:cubicBezTo>
                    <a:lnTo>
                      <a:pt x="0" y="3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147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771900" y="2540000"/>
                <a:ext cx="92075" cy="476250"/>
              </a:xfrm>
              <a:custGeom>
                <a:avLst/>
                <a:gdLst>
                  <a:gd name="T0" fmla="*/ 245 w 245"/>
                  <a:gd name="T1" fmla="*/ 1192 h 1197"/>
                  <a:gd name="T2" fmla="*/ 243 w 245"/>
                  <a:gd name="T3" fmla="*/ 1187 h 1197"/>
                  <a:gd name="T4" fmla="*/ 158 w 245"/>
                  <a:gd name="T5" fmla="*/ 1082 h 1197"/>
                  <a:gd name="T6" fmla="*/ 41 w 245"/>
                  <a:gd name="T7" fmla="*/ 599 h 1197"/>
                  <a:gd name="T8" fmla="*/ 142 w 245"/>
                  <a:gd name="T9" fmla="*/ 143 h 1197"/>
                  <a:gd name="T10" fmla="*/ 244 w 245"/>
                  <a:gd name="T11" fmla="*/ 9 h 1197"/>
                  <a:gd name="T12" fmla="*/ 245 w 245"/>
                  <a:gd name="T13" fmla="*/ 5 h 1197"/>
                  <a:gd name="T14" fmla="*/ 235 w 245"/>
                  <a:gd name="T15" fmla="*/ 0 h 1197"/>
                  <a:gd name="T16" fmla="*/ 219 w 245"/>
                  <a:gd name="T17" fmla="*/ 8 h 1197"/>
                  <a:gd name="T18" fmla="*/ 0 w 245"/>
                  <a:gd name="T19" fmla="*/ 598 h 1197"/>
                  <a:gd name="T20" fmla="*/ 171 w 245"/>
                  <a:gd name="T21" fmla="*/ 1141 h 1197"/>
                  <a:gd name="T22" fmla="*/ 221 w 245"/>
                  <a:gd name="T23" fmla="*/ 1191 h 1197"/>
                  <a:gd name="T24" fmla="*/ 235 w 245"/>
                  <a:gd name="T25" fmla="*/ 1197 h 1197"/>
                  <a:gd name="T26" fmla="*/ 245 w 245"/>
                  <a:gd name="T27" fmla="*/ 1192 h 1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5" h="1197">
                    <a:moveTo>
                      <a:pt x="245" y="1192"/>
                    </a:moveTo>
                    <a:cubicBezTo>
                      <a:pt x="245" y="1190"/>
                      <a:pt x="244" y="1189"/>
                      <a:pt x="243" y="1187"/>
                    </a:cubicBezTo>
                    <a:cubicBezTo>
                      <a:pt x="225" y="1169"/>
                      <a:pt x="191" y="1135"/>
                      <a:pt x="158" y="1082"/>
                    </a:cubicBezTo>
                    <a:cubicBezTo>
                      <a:pt x="78" y="953"/>
                      <a:pt x="41" y="791"/>
                      <a:pt x="41" y="599"/>
                    </a:cubicBezTo>
                    <a:cubicBezTo>
                      <a:pt x="41" y="465"/>
                      <a:pt x="59" y="291"/>
                      <a:pt x="142" y="143"/>
                    </a:cubicBezTo>
                    <a:cubicBezTo>
                      <a:pt x="181" y="72"/>
                      <a:pt x="222" y="31"/>
                      <a:pt x="244" y="9"/>
                    </a:cubicBezTo>
                    <a:cubicBezTo>
                      <a:pt x="245" y="8"/>
                      <a:pt x="245" y="7"/>
                      <a:pt x="245" y="5"/>
                    </a:cubicBezTo>
                    <a:cubicBezTo>
                      <a:pt x="245" y="0"/>
                      <a:pt x="242" y="0"/>
                      <a:pt x="235" y="0"/>
                    </a:cubicBezTo>
                    <a:cubicBezTo>
                      <a:pt x="228" y="0"/>
                      <a:pt x="227" y="0"/>
                      <a:pt x="219" y="8"/>
                    </a:cubicBezTo>
                    <a:cubicBezTo>
                      <a:pt x="52" y="160"/>
                      <a:pt x="0" y="388"/>
                      <a:pt x="0" y="598"/>
                    </a:cubicBezTo>
                    <a:cubicBezTo>
                      <a:pt x="0" y="794"/>
                      <a:pt x="45" y="992"/>
                      <a:pt x="171" y="1141"/>
                    </a:cubicBezTo>
                    <a:cubicBezTo>
                      <a:pt x="181" y="1152"/>
                      <a:pt x="200" y="1173"/>
                      <a:pt x="221" y="1191"/>
                    </a:cubicBezTo>
                    <a:cubicBezTo>
                      <a:pt x="227" y="1197"/>
                      <a:pt x="228" y="1197"/>
                      <a:pt x="235" y="1197"/>
                    </a:cubicBezTo>
                    <a:cubicBezTo>
                      <a:pt x="242" y="1197"/>
                      <a:pt x="245" y="1197"/>
                      <a:pt x="245" y="119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148"/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3876675" y="2740025"/>
                <a:ext cx="153988" cy="90488"/>
              </a:xfrm>
              <a:custGeom>
                <a:avLst/>
                <a:gdLst>
                  <a:gd name="T0" fmla="*/ 30 w 409"/>
                  <a:gd name="T1" fmla="*/ 191 h 226"/>
                  <a:gd name="T2" fmla="*/ 25 w 409"/>
                  <a:gd name="T3" fmla="*/ 213 h 226"/>
                  <a:gd name="T4" fmla="*/ 40 w 409"/>
                  <a:gd name="T5" fmla="*/ 226 h 226"/>
                  <a:gd name="T6" fmla="*/ 58 w 409"/>
                  <a:gd name="T7" fmla="*/ 212 h 226"/>
                  <a:gd name="T8" fmla="*/ 68 w 409"/>
                  <a:gd name="T9" fmla="*/ 175 h 226"/>
                  <a:gd name="T10" fmla="*/ 79 w 409"/>
                  <a:gd name="T11" fmla="*/ 130 h 226"/>
                  <a:gd name="T12" fmla="*/ 87 w 409"/>
                  <a:gd name="T13" fmla="*/ 97 h 226"/>
                  <a:gd name="T14" fmla="*/ 94 w 409"/>
                  <a:gd name="T15" fmla="*/ 72 h 226"/>
                  <a:gd name="T16" fmla="*/ 175 w 409"/>
                  <a:gd name="T17" fmla="*/ 11 h 226"/>
                  <a:gd name="T18" fmla="*/ 202 w 409"/>
                  <a:gd name="T19" fmla="*/ 46 h 226"/>
                  <a:gd name="T20" fmla="*/ 194 w 409"/>
                  <a:gd name="T21" fmla="*/ 88 h 226"/>
                  <a:gd name="T22" fmla="*/ 180 w 409"/>
                  <a:gd name="T23" fmla="*/ 145 h 226"/>
                  <a:gd name="T24" fmla="*/ 170 w 409"/>
                  <a:gd name="T25" fmla="*/ 183 h 226"/>
                  <a:gd name="T26" fmla="*/ 164 w 409"/>
                  <a:gd name="T27" fmla="*/ 213 h 226"/>
                  <a:gd name="T28" fmla="*/ 178 w 409"/>
                  <a:gd name="T29" fmla="*/ 226 h 226"/>
                  <a:gd name="T30" fmla="*/ 201 w 409"/>
                  <a:gd name="T31" fmla="*/ 198 h 226"/>
                  <a:gd name="T32" fmla="*/ 231 w 409"/>
                  <a:gd name="T33" fmla="*/ 78 h 226"/>
                  <a:gd name="T34" fmla="*/ 313 w 409"/>
                  <a:gd name="T35" fmla="*/ 11 h 226"/>
                  <a:gd name="T36" fmla="*/ 340 w 409"/>
                  <a:gd name="T37" fmla="*/ 46 h 226"/>
                  <a:gd name="T38" fmla="*/ 309 w 409"/>
                  <a:gd name="T39" fmla="*/ 158 h 226"/>
                  <a:gd name="T40" fmla="*/ 303 w 409"/>
                  <a:gd name="T41" fmla="*/ 185 h 226"/>
                  <a:gd name="T42" fmla="*/ 344 w 409"/>
                  <a:gd name="T43" fmla="*/ 226 h 226"/>
                  <a:gd name="T44" fmla="*/ 409 w 409"/>
                  <a:gd name="T45" fmla="*/ 149 h 226"/>
                  <a:gd name="T46" fmla="*/ 403 w 409"/>
                  <a:gd name="T47" fmla="*/ 144 h 226"/>
                  <a:gd name="T48" fmla="*/ 395 w 409"/>
                  <a:gd name="T49" fmla="*/ 153 h 226"/>
                  <a:gd name="T50" fmla="*/ 344 w 409"/>
                  <a:gd name="T51" fmla="*/ 215 h 226"/>
                  <a:gd name="T52" fmla="*/ 333 w 409"/>
                  <a:gd name="T53" fmla="*/ 199 h 226"/>
                  <a:gd name="T54" fmla="*/ 342 w 409"/>
                  <a:gd name="T55" fmla="*/ 163 h 226"/>
                  <a:gd name="T56" fmla="*/ 372 w 409"/>
                  <a:gd name="T57" fmla="*/ 54 h 226"/>
                  <a:gd name="T58" fmla="*/ 315 w 409"/>
                  <a:gd name="T59" fmla="*/ 0 h 226"/>
                  <a:gd name="T60" fmla="*/ 233 w 409"/>
                  <a:gd name="T61" fmla="*/ 49 h 226"/>
                  <a:gd name="T62" fmla="*/ 217 w 409"/>
                  <a:gd name="T63" fmla="*/ 13 h 226"/>
                  <a:gd name="T64" fmla="*/ 176 w 409"/>
                  <a:gd name="T65" fmla="*/ 0 h 226"/>
                  <a:gd name="T66" fmla="*/ 99 w 409"/>
                  <a:gd name="T67" fmla="*/ 44 h 226"/>
                  <a:gd name="T68" fmla="*/ 53 w 409"/>
                  <a:gd name="T69" fmla="*/ 0 h 226"/>
                  <a:gd name="T70" fmla="*/ 16 w 409"/>
                  <a:gd name="T71" fmla="*/ 29 h 226"/>
                  <a:gd name="T72" fmla="*/ 0 w 409"/>
                  <a:gd name="T73" fmla="*/ 77 h 226"/>
                  <a:gd name="T74" fmla="*/ 6 w 409"/>
                  <a:gd name="T75" fmla="*/ 82 h 226"/>
                  <a:gd name="T76" fmla="*/ 15 w 409"/>
                  <a:gd name="T77" fmla="*/ 71 h 226"/>
                  <a:gd name="T78" fmla="*/ 51 w 409"/>
                  <a:gd name="T79" fmla="*/ 11 h 226"/>
                  <a:gd name="T80" fmla="*/ 67 w 409"/>
                  <a:gd name="T81" fmla="*/ 34 h 226"/>
                  <a:gd name="T82" fmla="*/ 59 w 409"/>
                  <a:gd name="T83" fmla="*/ 76 h 226"/>
                  <a:gd name="T84" fmla="*/ 30 w 409"/>
                  <a:gd name="T85" fmla="*/ 19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09" h="226">
                    <a:moveTo>
                      <a:pt x="30" y="191"/>
                    </a:moveTo>
                    <a:cubicBezTo>
                      <a:pt x="28" y="199"/>
                      <a:pt x="25" y="210"/>
                      <a:pt x="25" y="213"/>
                    </a:cubicBezTo>
                    <a:cubicBezTo>
                      <a:pt x="25" y="222"/>
                      <a:pt x="32" y="226"/>
                      <a:pt x="40" y="226"/>
                    </a:cubicBezTo>
                    <a:cubicBezTo>
                      <a:pt x="46" y="226"/>
                      <a:pt x="55" y="222"/>
                      <a:pt x="58" y="212"/>
                    </a:cubicBezTo>
                    <a:cubicBezTo>
                      <a:pt x="59" y="211"/>
                      <a:pt x="65" y="188"/>
                      <a:pt x="68" y="175"/>
                    </a:cubicBezTo>
                    <a:lnTo>
                      <a:pt x="79" y="130"/>
                    </a:lnTo>
                    <a:cubicBezTo>
                      <a:pt x="82" y="119"/>
                      <a:pt x="85" y="109"/>
                      <a:pt x="87" y="97"/>
                    </a:cubicBezTo>
                    <a:cubicBezTo>
                      <a:pt x="89" y="89"/>
                      <a:pt x="93" y="74"/>
                      <a:pt x="94" y="72"/>
                    </a:cubicBezTo>
                    <a:cubicBezTo>
                      <a:pt x="101" y="57"/>
                      <a:pt x="128" y="11"/>
                      <a:pt x="175" y="11"/>
                    </a:cubicBezTo>
                    <a:cubicBezTo>
                      <a:pt x="197" y="11"/>
                      <a:pt x="202" y="30"/>
                      <a:pt x="202" y="46"/>
                    </a:cubicBezTo>
                    <a:cubicBezTo>
                      <a:pt x="202" y="59"/>
                      <a:pt x="198" y="73"/>
                      <a:pt x="194" y="88"/>
                    </a:cubicBezTo>
                    <a:lnTo>
                      <a:pt x="180" y="145"/>
                    </a:lnTo>
                    <a:lnTo>
                      <a:pt x="170" y="183"/>
                    </a:lnTo>
                    <a:cubicBezTo>
                      <a:pt x="168" y="193"/>
                      <a:pt x="164" y="210"/>
                      <a:pt x="164" y="213"/>
                    </a:cubicBezTo>
                    <a:cubicBezTo>
                      <a:pt x="164" y="222"/>
                      <a:pt x="171" y="226"/>
                      <a:pt x="178" y="226"/>
                    </a:cubicBezTo>
                    <a:cubicBezTo>
                      <a:pt x="194" y="226"/>
                      <a:pt x="197" y="214"/>
                      <a:pt x="201" y="198"/>
                    </a:cubicBezTo>
                    <a:cubicBezTo>
                      <a:pt x="208" y="170"/>
                      <a:pt x="226" y="97"/>
                      <a:pt x="231" y="78"/>
                    </a:cubicBezTo>
                    <a:cubicBezTo>
                      <a:pt x="232" y="71"/>
                      <a:pt x="259" y="11"/>
                      <a:pt x="313" y="11"/>
                    </a:cubicBezTo>
                    <a:cubicBezTo>
                      <a:pt x="335" y="11"/>
                      <a:pt x="340" y="28"/>
                      <a:pt x="340" y="46"/>
                    </a:cubicBezTo>
                    <a:cubicBezTo>
                      <a:pt x="340" y="75"/>
                      <a:pt x="319" y="131"/>
                      <a:pt x="309" y="158"/>
                    </a:cubicBezTo>
                    <a:cubicBezTo>
                      <a:pt x="305" y="170"/>
                      <a:pt x="303" y="175"/>
                      <a:pt x="303" y="185"/>
                    </a:cubicBezTo>
                    <a:cubicBezTo>
                      <a:pt x="303" y="209"/>
                      <a:pt x="320" y="226"/>
                      <a:pt x="344" y="226"/>
                    </a:cubicBezTo>
                    <a:cubicBezTo>
                      <a:pt x="390" y="226"/>
                      <a:pt x="409" y="153"/>
                      <a:pt x="409" y="149"/>
                    </a:cubicBezTo>
                    <a:cubicBezTo>
                      <a:pt x="409" y="144"/>
                      <a:pt x="404" y="144"/>
                      <a:pt x="403" y="144"/>
                    </a:cubicBezTo>
                    <a:cubicBezTo>
                      <a:pt x="398" y="144"/>
                      <a:pt x="398" y="146"/>
                      <a:pt x="395" y="153"/>
                    </a:cubicBezTo>
                    <a:cubicBezTo>
                      <a:pt x="388" y="180"/>
                      <a:pt x="372" y="215"/>
                      <a:pt x="344" y="215"/>
                    </a:cubicBezTo>
                    <a:cubicBezTo>
                      <a:pt x="336" y="215"/>
                      <a:pt x="333" y="210"/>
                      <a:pt x="333" y="199"/>
                    </a:cubicBezTo>
                    <a:cubicBezTo>
                      <a:pt x="333" y="186"/>
                      <a:pt x="337" y="174"/>
                      <a:pt x="342" y="163"/>
                    </a:cubicBezTo>
                    <a:cubicBezTo>
                      <a:pt x="351" y="137"/>
                      <a:pt x="372" y="82"/>
                      <a:pt x="372" y="54"/>
                    </a:cubicBezTo>
                    <a:cubicBezTo>
                      <a:pt x="372" y="21"/>
                      <a:pt x="352" y="0"/>
                      <a:pt x="315" y="0"/>
                    </a:cubicBezTo>
                    <a:cubicBezTo>
                      <a:pt x="277" y="0"/>
                      <a:pt x="252" y="22"/>
                      <a:pt x="233" y="49"/>
                    </a:cubicBezTo>
                    <a:cubicBezTo>
                      <a:pt x="233" y="42"/>
                      <a:pt x="231" y="25"/>
                      <a:pt x="217" y="13"/>
                    </a:cubicBezTo>
                    <a:cubicBezTo>
                      <a:pt x="205" y="3"/>
                      <a:pt x="189" y="0"/>
                      <a:pt x="176" y="0"/>
                    </a:cubicBezTo>
                    <a:cubicBezTo>
                      <a:pt x="132" y="0"/>
                      <a:pt x="107" y="32"/>
                      <a:pt x="99" y="44"/>
                    </a:cubicBezTo>
                    <a:cubicBezTo>
                      <a:pt x="96" y="15"/>
                      <a:pt x="75" y="0"/>
                      <a:pt x="53" y="0"/>
                    </a:cubicBezTo>
                    <a:cubicBezTo>
                      <a:pt x="30" y="0"/>
                      <a:pt x="20" y="20"/>
                      <a:pt x="16" y="29"/>
                    </a:cubicBezTo>
                    <a:cubicBezTo>
                      <a:pt x="7" y="46"/>
                      <a:pt x="0" y="76"/>
                      <a:pt x="0" y="77"/>
                    </a:cubicBezTo>
                    <a:cubicBezTo>
                      <a:pt x="0" y="82"/>
                      <a:pt x="5" y="82"/>
                      <a:pt x="6" y="82"/>
                    </a:cubicBezTo>
                    <a:cubicBezTo>
                      <a:pt x="11" y="82"/>
                      <a:pt x="12" y="82"/>
                      <a:pt x="15" y="71"/>
                    </a:cubicBezTo>
                    <a:cubicBezTo>
                      <a:pt x="23" y="35"/>
                      <a:pt x="33" y="11"/>
                      <a:pt x="51" y="11"/>
                    </a:cubicBezTo>
                    <a:cubicBezTo>
                      <a:pt x="59" y="11"/>
                      <a:pt x="67" y="15"/>
                      <a:pt x="67" y="34"/>
                    </a:cubicBezTo>
                    <a:cubicBezTo>
                      <a:pt x="67" y="45"/>
                      <a:pt x="65" y="50"/>
                      <a:pt x="59" y="76"/>
                    </a:cubicBezTo>
                    <a:lnTo>
                      <a:pt x="30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149"/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4051300" y="2806700"/>
                <a:ext cx="22225" cy="58738"/>
              </a:xfrm>
              <a:custGeom>
                <a:avLst/>
                <a:gdLst>
                  <a:gd name="T0" fmla="*/ 58 w 58"/>
                  <a:gd name="T1" fmla="*/ 52 h 149"/>
                  <a:gd name="T2" fmla="*/ 27 w 58"/>
                  <a:gd name="T3" fmla="*/ 0 h 149"/>
                  <a:gd name="T4" fmla="*/ 0 w 58"/>
                  <a:gd name="T5" fmla="*/ 26 h 149"/>
                  <a:gd name="T6" fmla="*/ 27 w 58"/>
                  <a:gd name="T7" fmla="*/ 53 h 149"/>
                  <a:gd name="T8" fmla="*/ 44 w 58"/>
                  <a:gd name="T9" fmla="*/ 46 h 149"/>
                  <a:gd name="T10" fmla="*/ 47 w 58"/>
                  <a:gd name="T11" fmla="*/ 45 h 149"/>
                  <a:gd name="T12" fmla="*/ 48 w 58"/>
                  <a:gd name="T13" fmla="*/ 52 h 149"/>
                  <a:gd name="T14" fmla="*/ 14 w 58"/>
                  <a:gd name="T15" fmla="*/ 136 h 149"/>
                  <a:gd name="T16" fmla="*/ 8 w 58"/>
                  <a:gd name="T17" fmla="*/ 144 h 149"/>
                  <a:gd name="T18" fmla="*/ 13 w 58"/>
                  <a:gd name="T19" fmla="*/ 149 h 149"/>
                  <a:gd name="T20" fmla="*/ 58 w 58"/>
                  <a:gd name="T21" fmla="*/ 5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149">
                    <a:moveTo>
                      <a:pt x="58" y="52"/>
                    </a:moveTo>
                    <a:cubicBezTo>
                      <a:pt x="58" y="19"/>
                      <a:pt x="46" y="0"/>
                      <a:pt x="27" y="0"/>
                    </a:cubicBezTo>
                    <a:cubicBezTo>
                      <a:pt x="10" y="0"/>
                      <a:pt x="0" y="12"/>
                      <a:pt x="0" y="26"/>
                    </a:cubicBezTo>
                    <a:cubicBezTo>
                      <a:pt x="0" y="40"/>
                      <a:pt x="10" y="53"/>
                      <a:pt x="27" y="53"/>
                    </a:cubicBezTo>
                    <a:cubicBezTo>
                      <a:pt x="33" y="53"/>
                      <a:pt x="39" y="51"/>
                      <a:pt x="44" y="46"/>
                    </a:cubicBezTo>
                    <a:cubicBezTo>
                      <a:pt x="46" y="45"/>
                      <a:pt x="46" y="45"/>
                      <a:pt x="47" y="45"/>
                    </a:cubicBezTo>
                    <a:cubicBezTo>
                      <a:pt x="47" y="45"/>
                      <a:pt x="48" y="45"/>
                      <a:pt x="48" y="52"/>
                    </a:cubicBezTo>
                    <a:cubicBezTo>
                      <a:pt x="48" y="89"/>
                      <a:pt x="30" y="119"/>
                      <a:pt x="14" y="136"/>
                    </a:cubicBezTo>
                    <a:cubicBezTo>
                      <a:pt x="8" y="141"/>
                      <a:pt x="8" y="142"/>
                      <a:pt x="8" y="144"/>
                    </a:cubicBezTo>
                    <a:cubicBezTo>
                      <a:pt x="8" y="147"/>
                      <a:pt x="11" y="149"/>
                      <a:pt x="13" y="149"/>
                    </a:cubicBezTo>
                    <a:cubicBezTo>
                      <a:pt x="19" y="149"/>
                      <a:pt x="58" y="111"/>
                      <a:pt x="58" y="5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150"/>
              <p:cNvSpPr/>
              <p:nvPr>
                <p:custDataLst>
                  <p:tags r:id="rId54"/>
                </p:custDataLst>
              </p:nvPr>
            </p:nvSpPr>
            <p:spPr bwMode="auto">
              <a:xfrm>
                <a:off x="4167188" y="2560638"/>
                <a:ext cx="63500" cy="133350"/>
              </a:xfrm>
              <a:custGeom>
                <a:avLst/>
                <a:gdLst>
                  <a:gd name="T0" fmla="*/ 102 w 165"/>
                  <a:gd name="T1" fmla="*/ 13 h 333"/>
                  <a:gd name="T2" fmla="*/ 91 w 165"/>
                  <a:gd name="T3" fmla="*/ 0 h 333"/>
                  <a:gd name="T4" fmla="*/ 0 w 165"/>
                  <a:gd name="T5" fmla="*/ 32 h 333"/>
                  <a:gd name="T6" fmla="*/ 0 w 165"/>
                  <a:gd name="T7" fmla="*/ 48 h 333"/>
                  <a:gd name="T8" fmla="*/ 65 w 165"/>
                  <a:gd name="T9" fmla="*/ 35 h 333"/>
                  <a:gd name="T10" fmla="*/ 65 w 165"/>
                  <a:gd name="T11" fmla="*/ 293 h 333"/>
                  <a:gd name="T12" fmla="*/ 19 w 165"/>
                  <a:gd name="T13" fmla="*/ 317 h 333"/>
                  <a:gd name="T14" fmla="*/ 3 w 165"/>
                  <a:gd name="T15" fmla="*/ 317 h 333"/>
                  <a:gd name="T16" fmla="*/ 3 w 165"/>
                  <a:gd name="T17" fmla="*/ 333 h 333"/>
                  <a:gd name="T18" fmla="*/ 84 w 165"/>
                  <a:gd name="T19" fmla="*/ 331 h 333"/>
                  <a:gd name="T20" fmla="*/ 165 w 165"/>
                  <a:gd name="T21" fmla="*/ 333 h 333"/>
                  <a:gd name="T22" fmla="*/ 165 w 165"/>
                  <a:gd name="T23" fmla="*/ 317 h 333"/>
                  <a:gd name="T24" fmla="*/ 149 w 165"/>
                  <a:gd name="T25" fmla="*/ 317 h 333"/>
                  <a:gd name="T26" fmla="*/ 102 w 165"/>
                  <a:gd name="T27" fmla="*/ 293 h 333"/>
                  <a:gd name="T28" fmla="*/ 102 w 165"/>
                  <a:gd name="T29" fmla="*/ 1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5" h="333">
                    <a:moveTo>
                      <a:pt x="102" y="13"/>
                    </a:moveTo>
                    <a:cubicBezTo>
                      <a:pt x="102" y="1"/>
                      <a:pt x="102" y="0"/>
                      <a:pt x="91" y="0"/>
                    </a:cubicBezTo>
                    <a:cubicBezTo>
                      <a:pt x="60" y="32"/>
                      <a:pt x="16" y="32"/>
                      <a:pt x="0" y="32"/>
                    </a:cubicBezTo>
                    <a:lnTo>
                      <a:pt x="0" y="48"/>
                    </a:lnTo>
                    <a:cubicBezTo>
                      <a:pt x="10" y="48"/>
                      <a:pt x="39" y="48"/>
                      <a:pt x="65" y="35"/>
                    </a:cubicBezTo>
                    <a:lnTo>
                      <a:pt x="65" y="293"/>
                    </a:lnTo>
                    <a:cubicBezTo>
                      <a:pt x="65" y="311"/>
                      <a:pt x="64" y="317"/>
                      <a:pt x="19" y="317"/>
                    </a:cubicBezTo>
                    <a:lnTo>
                      <a:pt x="3" y="317"/>
                    </a:lnTo>
                    <a:lnTo>
                      <a:pt x="3" y="333"/>
                    </a:lnTo>
                    <a:cubicBezTo>
                      <a:pt x="20" y="331"/>
                      <a:pt x="64" y="331"/>
                      <a:pt x="84" y="331"/>
                    </a:cubicBezTo>
                    <a:cubicBezTo>
                      <a:pt x="104" y="331"/>
                      <a:pt x="147" y="331"/>
                      <a:pt x="165" y="333"/>
                    </a:cubicBezTo>
                    <a:lnTo>
                      <a:pt x="165" y="317"/>
                    </a:lnTo>
                    <a:lnTo>
                      <a:pt x="149" y="317"/>
                    </a:lnTo>
                    <a:cubicBezTo>
                      <a:pt x="104" y="317"/>
                      <a:pt x="102" y="312"/>
                      <a:pt x="102" y="293"/>
                    </a:cubicBezTo>
                    <a:lnTo>
                      <a:pt x="102" y="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152"/>
              <p:cNvSpPr/>
              <p:nvPr>
                <p:custDataLst>
                  <p:tags r:id="rId55"/>
                </p:custDataLst>
              </p:nvPr>
            </p:nvSpPr>
            <p:spPr bwMode="auto">
              <a:xfrm>
                <a:off x="4146550" y="2876550"/>
                <a:ext cx="101600" cy="88900"/>
              </a:xfrm>
              <a:custGeom>
                <a:avLst/>
                <a:gdLst>
                  <a:gd name="T0" fmla="*/ 29 w 270"/>
                  <a:gd name="T1" fmla="*/ 191 h 226"/>
                  <a:gd name="T2" fmla="*/ 25 w 270"/>
                  <a:gd name="T3" fmla="*/ 213 h 226"/>
                  <a:gd name="T4" fmla="*/ 39 w 270"/>
                  <a:gd name="T5" fmla="*/ 226 h 226"/>
                  <a:gd name="T6" fmla="*/ 58 w 270"/>
                  <a:gd name="T7" fmla="*/ 212 h 226"/>
                  <a:gd name="T8" fmla="*/ 67 w 270"/>
                  <a:gd name="T9" fmla="*/ 175 h 226"/>
                  <a:gd name="T10" fmla="*/ 78 w 270"/>
                  <a:gd name="T11" fmla="*/ 130 h 226"/>
                  <a:gd name="T12" fmla="*/ 87 w 270"/>
                  <a:gd name="T13" fmla="*/ 97 h 226"/>
                  <a:gd name="T14" fmla="*/ 93 w 270"/>
                  <a:gd name="T15" fmla="*/ 72 h 226"/>
                  <a:gd name="T16" fmla="*/ 175 w 270"/>
                  <a:gd name="T17" fmla="*/ 11 h 226"/>
                  <a:gd name="T18" fmla="*/ 201 w 270"/>
                  <a:gd name="T19" fmla="*/ 46 h 226"/>
                  <a:gd name="T20" fmla="*/ 169 w 270"/>
                  <a:gd name="T21" fmla="*/ 162 h 226"/>
                  <a:gd name="T22" fmla="*/ 164 w 270"/>
                  <a:gd name="T23" fmla="*/ 185 h 226"/>
                  <a:gd name="T24" fmla="*/ 205 w 270"/>
                  <a:gd name="T25" fmla="*/ 226 h 226"/>
                  <a:gd name="T26" fmla="*/ 270 w 270"/>
                  <a:gd name="T27" fmla="*/ 149 h 226"/>
                  <a:gd name="T28" fmla="*/ 264 w 270"/>
                  <a:gd name="T29" fmla="*/ 144 h 226"/>
                  <a:gd name="T30" fmla="*/ 257 w 270"/>
                  <a:gd name="T31" fmla="*/ 153 h 226"/>
                  <a:gd name="T32" fmla="*/ 206 w 270"/>
                  <a:gd name="T33" fmla="*/ 215 h 226"/>
                  <a:gd name="T34" fmla="*/ 194 w 270"/>
                  <a:gd name="T35" fmla="*/ 199 h 226"/>
                  <a:gd name="T36" fmla="*/ 203 w 270"/>
                  <a:gd name="T37" fmla="*/ 163 h 226"/>
                  <a:gd name="T38" fmla="*/ 233 w 270"/>
                  <a:gd name="T39" fmla="*/ 54 h 226"/>
                  <a:gd name="T40" fmla="*/ 176 w 270"/>
                  <a:gd name="T41" fmla="*/ 0 h 226"/>
                  <a:gd name="T42" fmla="*/ 98 w 270"/>
                  <a:gd name="T43" fmla="*/ 44 h 226"/>
                  <a:gd name="T44" fmla="*/ 52 w 270"/>
                  <a:gd name="T45" fmla="*/ 0 h 226"/>
                  <a:gd name="T46" fmla="*/ 15 w 270"/>
                  <a:gd name="T47" fmla="*/ 29 h 226"/>
                  <a:gd name="T48" fmla="*/ 0 w 270"/>
                  <a:gd name="T49" fmla="*/ 77 h 226"/>
                  <a:gd name="T50" fmla="*/ 6 w 270"/>
                  <a:gd name="T51" fmla="*/ 82 h 226"/>
                  <a:gd name="T52" fmla="*/ 14 w 270"/>
                  <a:gd name="T53" fmla="*/ 70 h 226"/>
                  <a:gd name="T54" fmla="*/ 51 w 270"/>
                  <a:gd name="T55" fmla="*/ 11 h 226"/>
                  <a:gd name="T56" fmla="*/ 66 w 270"/>
                  <a:gd name="T57" fmla="*/ 34 h 226"/>
                  <a:gd name="T58" fmla="*/ 58 w 270"/>
                  <a:gd name="T59" fmla="*/ 76 h 226"/>
                  <a:gd name="T60" fmla="*/ 29 w 270"/>
                  <a:gd name="T61" fmla="*/ 19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0" h="226">
                    <a:moveTo>
                      <a:pt x="29" y="191"/>
                    </a:moveTo>
                    <a:cubicBezTo>
                      <a:pt x="28" y="199"/>
                      <a:pt x="25" y="210"/>
                      <a:pt x="25" y="213"/>
                    </a:cubicBezTo>
                    <a:cubicBezTo>
                      <a:pt x="25" y="222"/>
                      <a:pt x="32" y="226"/>
                      <a:pt x="39" y="226"/>
                    </a:cubicBezTo>
                    <a:cubicBezTo>
                      <a:pt x="45" y="226"/>
                      <a:pt x="54" y="222"/>
                      <a:pt x="58" y="212"/>
                    </a:cubicBezTo>
                    <a:cubicBezTo>
                      <a:pt x="58" y="211"/>
                      <a:pt x="64" y="188"/>
                      <a:pt x="67" y="175"/>
                    </a:cubicBezTo>
                    <a:lnTo>
                      <a:pt x="78" y="130"/>
                    </a:lnTo>
                    <a:cubicBezTo>
                      <a:pt x="81" y="119"/>
                      <a:pt x="84" y="108"/>
                      <a:pt x="87" y="97"/>
                    </a:cubicBezTo>
                    <a:cubicBezTo>
                      <a:pt x="89" y="88"/>
                      <a:pt x="93" y="74"/>
                      <a:pt x="93" y="72"/>
                    </a:cubicBezTo>
                    <a:cubicBezTo>
                      <a:pt x="101" y="56"/>
                      <a:pt x="127" y="11"/>
                      <a:pt x="175" y="11"/>
                    </a:cubicBezTo>
                    <a:cubicBezTo>
                      <a:pt x="197" y="11"/>
                      <a:pt x="201" y="30"/>
                      <a:pt x="201" y="46"/>
                    </a:cubicBezTo>
                    <a:cubicBezTo>
                      <a:pt x="201" y="77"/>
                      <a:pt x="177" y="141"/>
                      <a:pt x="169" y="162"/>
                    </a:cubicBezTo>
                    <a:cubicBezTo>
                      <a:pt x="165" y="174"/>
                      <a:pt x="164" y="180"/>
                      <a:pt x="164" y="185"/>
                    </a:cubicBezTo>
                    <a:cubicBezTo>
                      <a:pt x="164" y="209"/>
                      <a:pt x="182" y="226"/>
                      <a:pt x="205" y="226"/>
                    </a:cubicBezTo>
                    <a:cubicBezTo>
                      <a:pt x="252" y="226"/>
                      <a:pt x="270" y="153"/>
                      <a:pt x="270" y="149"/>
                    </a:cubicBezTo>
                    <a:cubicBezTo>
                      <a:pt x="270" y="144"/>
                      <a:pt x="266" y="144"/>
                      <a:pt x="264" y="144"/>
                    </a:cubicBezTo>
                    <a:cubicBezTo>
                      <a:pt x="259" y="144"/>
                      <a:pt x="259" y="146"/>
                      <a:pt x="257" y="153"/>
                    </a:cubicBezTo>
                    <a:cubicBezTo>
                      <a:pt x="247" y="187"/>
                      <a:pt x="230" y="215"/>
                      <a:pt x="206" y="215"/>
                    </a:cubicBezTo>
                    <a:cubicBezTo>
                      <a:pt x="197" y="215"/>
                      <a:pt x="194" y="210"/>
                      <a:pt x="194" y="199"/>
                    </a:cubicBezTo>
                    <a:cubicBezTo>
                      <a:pt x="194" y="186"/>
                      <a:pt x="198" y="174"/>
                      <a:pt x="203" y="163"/>
                    </a:cubicBezTo>
                    <a:cubicBezTo>
                      <a:pt x="212" y="137"/>
                      <a:pt x="233" y="82"/>
                      <a:pt x="233" y="54"/>
                    </a:cubicBezTo>
                    <a:cubicBezTo>
                      <a:pt x="233" y="20"/>
                      <a:pt x="212" y="0"/>
                      <a:pt x="176" y="0"/>
                    </a:cubicBezTo>
                    <a:cubicBezTo>
                      <a:pt x="131" y="0"/>
                      <a:pt x="107" y="32"/>
                      <a:pt x="98" y="44"/>
                    </a:cubicBezTo>
                    <a:cubicBezTo>
                      <a:pt x="96" y="16"/>
                      <a:pt x="75" y="0"/>
                      <a:pt x="52" y="0"/>
                    </a:cubicBezTo>
                    <a:cubicBezTo>
                      <a:pt x="29" y="0"/>
                      <a:pt x="20" y="20"/>
                      <a:pt x="15" y="29"/>
                    </a:cubicBezTo>
                    <a:cubicBezTo>
                      <a:pt x="7" y="46"/>
                      <a:pt x="0" y="75"/>
                      <a:pt x="0" y="77"/>
                    </a:cubicBezTo>
                    <a:cubicBezTo>
                      <a:pt x="0" y="82"/>
                      <a:pt x="5" y="82"/>
                      <a:pt x="6" y="82"/>
                    </a:cubicBezTo>
                    <a:cubicBezTo>
                      <a:pt x="11" y="82"/>
                      <a:pt x="12" y="81"/>
                      <a:pt x="14" y="70"/>
                    </a:cubicBezTo>
                    <a:cubicBezTo>
                      <a:pt x="23" y="35"/>
                      <a:pt x="33" y="11"/>
                      <a:pt x="51" y="11"/>
                    </a:cubicBezTo>
                    <a:cubicBezTo>
                      <a:pt x="61" y="11"/>
                      <a:pt x="66" y="18"/>
                      <a:pt x="66" y="34"/>
                    </a:cubicBezTo>
                    <a:cubicBezTo>
                      <a:pt x="66" y="45"/>
                      <a:pt x="65" y="50"/>
                      <a:pt x="58" y="76"/>
                    </a:cubicBezTo>
                    <a:lnTo>
                      <a:pt x="29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" name="Freeform 153"/>
              <p:cNvSpPr/>
              <p:nvPr>
                <p:custDataLst>
                  <p:tags r:id="rId56"/>
                </p:custDataLst>
              </p:nvPr>
            </p:nvSpPr>
            <p:spPr bwMode="auto">
              <a:xfrm>
                <a:off x="4283075" y="2540000"/>
                <a:ext cx="92075" cy="476250"/>
              </a:xfrm>
              <a:custGeom>
                <a:avLst/>
                <a:gdLst>
                  <a:gd name="T0" fmla="*/ 245 w 245"/>
                  <a:gd name="T1" fmla="*/ 599 h 1197"/>
                  <a:gd name="T2" fmla="*/ 73 w 245"/>
                  <a:gd name="T3" fmla="*/ 56 h 1197"/>
                  <a:gd name="T4" fmla="*/ 24 w 245"/>
                  <a:gd name="T5" fmla="*/ 6 h 1197"/>
                  <a:gd name="T6" fmla="*/ 10 w 245"/>
                  <a:gd name="T7" fmla="*/ 0 h 1197"/>
                  <a:gd name="T8" fmla="*/ 0 w 245"/>
                  <a:gd name="T9" fmla="*/ 5 h 1197"/>
                  <a:gd name="T10" fmla="*/ 3 w 245"/>
                  <a:gd name="T11" fmla="*/ 10 h 1197"/>
                  <a:gd name="T12" fmla="*/ 87 w 245"/>
                  <a:gd name="T13" fmla="*/ 115 h 1197"/>
                  <a:gd name="T14" fmla="*/ 204 w 245"/>
                  <a:gd name="T15" fmla="*/ 598 h 1197"/>
                  <a:gd name="T16" fmla="*/ 103 w 245"/>
                  <a:gd name="T17" fmla="*/ 1054 h 1197"/>
                  <a:gd name="T18" fmla="*/ 2 w 245"/>
                  <a:gd name="T19" fmla="*/ 1187 h 1197"/>
                  <a:gd name="T20" fmla="*/ 0 w 245"/>
                  <a:gd name="T21" fmla="*/ 1192 h 1197"/>
                  <a:gd name="T22" fmla="*/ 10 w 245"/>
                  <a:gd name="T23" fmla="*/ 1197 h 1197"/>
                  <a:gd name="T24" fmla="*/ 26 w 245"/>
                  <a:gd name="T25" fmla="*/ 1189 h 1197"/>
                  <a:gd name="T26" fmla="*/ 245 w 245"/>
                  <a:gd name="T27" fmla="*/ 599 h 1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5" h="1197">
                    <a:moveTo>
                      <a:pt x="245" y="599"/>
                    </a:moveTo>
                    <a:cubicBezTo>
                      <a:pt x="245" y="403"/>
                      <a:pt x="200" y="205"/>
                      <a:pt x="73" y="56"/>
                    </a:cubicBezTo>
                    <a:cubicBezTo>
                      <a:pt x="64" y="45"/>
                      <a:pt x="45" y="24"/>
                      <a:pt x="24" y="6"/>
                    </a:cubicBezTo>
                    <a:cubicBezTo>
                      <a:pt x="18" y="0"/>
                      <a:pt x="17" y="0"/>
                      <a:pt x="10" y="0"/>
                    </a:cubicBezTo>
                    <a:cubicBezTo>
                      <a:pt x="4" y="0"/>
                      <a:pt x="0" y="0"/>
                      <a:pt x="0" y="5"/>
                    </a:cubicBezTo>
                    <a:cubicBezTo>
                      <a:pt x="0" y="7"/>
                      <a:pt x="2" y="9"/>
                      <a:pt x="3" y="10"/>
                    </a:cubicBezTo>
                    <a:cubicBezTo>
                      <a:pt x="20" y="28"/>
                      <a:pt x="54" y="62"/>
                      <a:pt x="87" y="115"/>
                    </a:cubicBezTo>
                    <a:cubicBezTo>
                      <a:pt x="167" y="244"/>
                      <a:pt x="204" y="406"/>
                      <a:pt x="204" y="598"/>
                    </a:cubicBezTo>
                    <a:cubicBezTo>
                      <a:pt x="204" y="732"/>
                      <a:pt x="186" y="905"/>
                      <a:pt x="103" y="1054"/>
                    </a:cubicBezTo>
                    <a:cubicBezTo>
                      <a:pt x="64" y="1125"/>
                      <a:pt x="23" y="1166"/>
                      <a:pt x="2" y="1187"/>
                    </a:cubicBezTo>
                    <a:cubicBezTo>
                      <a:pt x="1" y="1189"/>
                      <a:pt x="0" y="1190"/>
                      <a:pt x="0" y="1192"/>
                    </a:cubicBezTo>
                    <a:cubicBezTo>
                      <a:pt x="0" y="1197"/>
                      <a:pt x="4" y="1197"/>
                      <a:pt x="10" y="1197"/>
                    </a:cubicBezTo>
                    <a:cubicBezTo>
                      <a:pt x="17" y="1197"/>
                      <a:pt x="18" y="1197"/>
                      <a:pt x="26" y="1189"/>
                    </a:cubicBezTo>
                    <a:cubicBezTo>
                      <a:pt x="193" y="1037"/>
                      <a:pt x="245" y="809"/>
                      <a:pt x="245" y="59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" name="Freeform 362 1"/>
              <p:cNvSpPr/>
              <p:nvPr>
                <p:custDataLst>
                  <p:tags r:id="rId57"/>
                </p:custDataLst>
              </p:nvPr>
            </p:nvSpPr>
            <p:spPr>
              <a:xfrm>
                <a:off x="4141788" y="2774156"/>
                <a:ext cx="112714" cy="7939"/>
              </a:xfrm>
              <a:custGeom>
                <a:avLst/>
                <a:gdLst/>
                <a:ahLst/>
                <a:cxnLst/>
                <a:rect l="0" t="0" r="0" b="0"/>
                <a:pathLst>
                  <a:path w="112714" h="7939">
                    <a:moveTo>
                      <a:pt x="0" y="7938"/>
                    </a:moveTo>
                    <a:lnTo>
                      <a:pt x="112713" y="7938"/>
                    </a:lnTo>
                    <a:lnTo>
                      <a:pt x="11271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71" name="文本框 570">
                <a:extLst>
                  <a:ext uri="{FF2B5EF4-FFF2-40B4-BE49-F238E27FC236}">
                    <a14:artisticCrisscrossEtching id="{C43754D8-F0B9-4D60-A2B8-7F289B20F094}"/>
                  </a:ext>
                </a:extLst>
              </p:cNvPr>
              <p:cNvSpPr txBox="1"/>
              <p:nvPr/>
            </p:nvSpPr>
            <p:spPr>
              <a:xfrm>
                <a:off x="691739" y="4236908"/>
                <a:ext cx="2034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zh-CN" altLang="en-US" sz="200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71" name="文本框 5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39" y="4236908"/>
                <a:ext cx="2034981" cy="400110"/>
              </a:xfrm>
              <a:prstGeom prst="rect">
                <a:avLst/>
              </a:prstGeom>
              <a:blipFill rotWithShape="1">
                <a:blip r:embed="rId58"/>
                <a:stretch>
                  <a:fillRect l="-2994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674" name="组合 673"/>
          <p:cNvGrpSpPr/>
          <p:nvPr/>
        </p:nvGrpSpPr>
        <p:grpSpPr>
          <a:xfrm>
            <a:off x="772196" y="4696281"/>
            <a:ext cx="4198740" cy="512763"/>
            <a:chOff x="1074552" y="4710923"/>
            <a:chExt cx="4198740" cy="512763"/>
          </a:xfrm>
        </p:grpSpPr>
        <p:grpSp>
          <p:nvGrpSpPr>
            <p:cNvPr id="610" name="组合 609"/>
            <p:cNvGrpSpPr>
              <a:grpSpLocks noChangeAspect="1"/>
            </p:cNvGrpSpPr>
            <p:nvPr>
              <p:custDataLst>
                <p:tags r:id="rId59"/>
              </p:custDataLst>
            </p:nvPr>
          </p:nvGrpSpPr>
          <p:grpSpPr>
            <a:xfrm>
              <a:off x="1074552" y="4710923"/>
              <a:ext cx="2984500" cy="512763"/>
              <a:chOff x="914400" y="5457825"/>
              <a:chExt cx="2984500" cy="512763"/>
            </a:xfrm>
          </p:grpSpPr>
          <p:sp>
            <p:nvSpPr>
              <p:cNvPr id="579" name="Freeform 295"/>
              <p:cNvSpPr>
                <a:spLocks noEditPoints="1"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914400" y="5640388"/>
                <a:ext cx="109538" cy="138113"/>
              </a:xfrm>
              <a:custGeom>
                <a:avLst/>
                <a:gdLst>
                  <a:gd name="T0" fmla="*/ 123 w 291"/>
                  <a:gd name="T1" fmla="*/ 188 h 341"/>
                  <a:gd name="T2" fmla="*/ 136 w 291"/>
                  <a:gd name="T3" fmla="*/ 188 h 341"/>
                  <a:gd name="T4" fmla="*/ 153 w 291"/>
                  <a:gd name="T5" fmla="*/ 188 h 341"/>
                  <a:gd name="T6" fmla="*/ 291 w 291"/>
                  <a:gd name="T7" fmla="*/ 93 h 341"/>
                  <a:gd name="T8" fmla="*/ 163 w 291"/>
                  <a:gd name="T9" fmla="*/ 0 h 341"/>
                  <a:gd name="T10" fmla="*/ 17 w 291"/>
                  <a:gd name="T11" fmla="*/ 0 h 341"/>
                  <a:gd name="T12" fmla="*/ 0 w 291"/>
                  <a:gd name="T13" fmla="*/ 8 h 341"/>
                  <a:gd name="T14" fmla="*/ 13 w 291"/>
                  <a:gd name="T15" fmla="*/ 17 h 341"/>
                  <a:gd name="T16" fmla="*/ 41 w 291"/>
                  <a:gd name="T17" fmla="*/ 45 h 341"/>
                  <a:gd name="T18" fmla="*/ 41 w 291"/>
                  <a:gd name="T19" fmla="*/ 295 h 341"/>
                  <a:gd name="T20" fmla="*/ 14 w 291"/>
                  <a:gd name="T21" fmla="*/ 324 h 341"/>
                  <a:gd name="T22" fmla="*/ 0 w 291"/>
                  <a:gd name="T23" fmla="*/ 332 h 341"/>
                  <a:gd name="T24" fmla="*/ 17 w 291"/>
                  <a:gd name="T25" fmla="*/ 341 h 341"/>
                  <a:gd name="T26" fmla="*/ 151 w 291"/>
                  <a:gd name="T27" fmla="*/ 341 h 341"/>
                  <a:gd name="T28" fmla="*/ 167 w 291"/>
                  <a:gd name="T29" fmla="*/ 332 h 341"/>
                  <a:gd name="T30" fmla="*/ 153 w 291"/>
                  <a:gd name="T31" fmla="*/ 324 h 341"/>
                  <a:gd name="T32" fmla="*/ 123 w 291"/>
                  <a:gd name="T33" fmla="*/ 295 h 341"/>
                  <a:gd name="T34" fmla="*/ 123 w 291"/>
                  <a:gd name="T35" fmla="*/ 188 h 341"/>
                  <a:gd name="T36" fmla="*/ 205 w 291"/>
                  <a:gd name="T37" fmla="*/ 165 h 341"/>
                  <a:gd name="T38" fmla="*/ 222 w 291"/>
                  <a:gd name="T39" fmla="*/ 93 h 341"/>
                  <a:gd name="T40" fmla="*/ 207 w 291"/>
                  <a:gd name="T41" fmla="*/ 21 h 341"/>
                  <a:gd name="T42" fmla="*/ 273 w 291"/>
                  <a:gd name="T43" fmla="*/ 93 h 341"/>
                  <a:gd name="T44" fmla="*/ 205 w 291"/>
                  <a:gd name="T45" fmla="*/ 165 h 341"/>
                  <a:gd name="T46" fmla="*/ 123 w 291"/>
                  <a:gd name="T47" fmla="*/ 44 h 341"/>
                  <a:gd name="T48" fmla="*/ 153 w 291"/>
                  <a:gd name="T49" fmla="*/ 17 h 341"/>
                  <a:gd name="T50" fmla="*/ 205 w 291"/>
                  <a:gd name="T51" fmla="*/ 93 h 341"/>
                  <a:gd name="T52" fmla="*/ 148 w 291"/>
                  <a:gd name="T53" fmla="*/ 170 h 341"/>
                  <a:gd name="T54" fmla="*/ 123 w 291"/>
                  <a:gd name="T55" fmla="*/ 170 h 341"/>
                  <a:gd name="T56" fmla="*/ 123 w 291"/>
                  <a:gd name="T57" fmla="*/ 44 h 341"/>
                  <a:gd name="T58" fmla="*/ 55 w 291"/>
                  <a:gd name="T59" fmla="*/ 324 h 341"/>
                  <a:gd name="T60" fmla="*/ 59 w 291"/>
                  <a:gd name="T61" fmla="*/ 296 h 341"/>
                  <a:gd name="T62" fmla="*/ 59 w 291"/>
                  <a:gd name="T63" fmla="*/ 44 h 341"/>
                  <a:gd name="T64" fmla="*/ 55 w 291"/>
                  <a:gd name="T65" fmla="*/ 17 h 341"/>
                  <a:gd name="T66" fmla="*/ 112 w 291"/>
                  <a:gd name="T67" fmla="*/ 17 h 341"/>
                  <a:gd name="T68" fmla="*/ 105 w 291"/>
                  <a:gd name="T69" fmla="*/ 42 h 341"/>
                  <a:gd name="T70" fmla="*/ 105 w 291"/>
                  <a:gd name="T71" fmla="*/ 296 h 341"/>
                  <a:gd name="T72" fmla="*/ 109 w 291"/>
                  <a:gd name="T73" fmla="*/ 324 h 341"/>
                  <a:gd name="T74" fmla="*/ 55 w 291"/>
                  <a:gd name="T75" fmla="*/ 32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1" h="341">
                    <a:moveTo>
                      <a:pt x="123" y="188"/>
                    </a:moveTo>
                    <a:cubicBezTo>
                      <a:pt x="125" y="188"/>
                      <a:pt x="135" y="188"/>
                      <a:pt x="136" y="188"/>
                    </a:cubicBezTo>
                    <a:lnTo>
                      <a:pt x="153" y="188"/>
                    </a:lnTo>
                    <a:cubicBezTo>
                      <a:pt x="254" y="188"/>
                      <a:pt x="291" y="141"/>
                      <a:pt x="291" y="93"/>
                    </a:cubicBezTo>
                    <a:cubicBezTo>
                      <a:pt x="291" y="22"/>
                      <a:pt x="227" y="0"/>
                      <a:pt x="163" y="0"/>
                    </a:cubicBezTo>
                    <a:lnTo>
                      <a:pt x="17" y="0"/>
                    </a:lnTo>
                    <a:cubicBezTo>
                      <a:pt x="8" y="0"/>
                      <a:pt x="0" y="0"/>
                      <a:pt x="0" y="8"/>
                    </a:cubicBezTo>
                    <a:cubicBezTo>
                      <a:pt x="0" y="17"/>
                      <a:pt x="9" y="17"/>
                      <a:pt x="13" y="17"/>
                    </a:cubicBezTo>
                    <a:cubicBezTo>
                      <a:pt x="39" y="17"/>
                      <a:pt x="41" y="21"/>
                      <a:pt x="41" y="45"/>
                    </a:cubicBezTo>
                    <a:lnTo>
                      <a:pt x="41" y="295"/>
                    </a:lnTo>
                    <a:cubicBezTo>
                      <a:pt x="41" y="320"/>
                      <a:pt x="39" y="324"/>
                      <a:pt x="14" y="324"/>
                    </a:cubicBezTo>
                    <a:cubicBezTo>
                      <a:pt x="9" y="324"/>
                      <a:pt x="0" y="324"/>
                      <a:pt x="0" y="332"/>
                    </a:cubicBezTo>
                    <a:cubicBezTo>
                      <a:pt x="0" y="341"/>
                      <a:pt x="8" y="341"/>
                      <a:pt x="17" y="341"/>
                    </a:cubicBezTo>
                    <a:lnTo>
                      <a:pt x="151" y="341"/>
                    </a:lnTo>
                    <a:cubicBezTo>
                      <a:pt x="160" y="341"/>
                      <a:pt x="167" y="341"/>
                      <a:pt x="167" y="332"/>
                    </a:cubicBezTo>
                    <a:cubicBezTo>
                      <a:pt x="167" y="324"/>
                      <a:pt x="159" y="324"/>
                      <a:pt x="153" y="324"/>
                    </a:cubicBezTo>
                    <a:cubicBezTo>
                      <a:pt x="125" y="324"/>
                      <a:pt x="123" y="320"/>
                      <a:pt x="123" y="295"/>
                    </a:cubicBezTo>
                    <a:lnTo>
                      <a:pt x="123" y="188"/>
                    </a:lnTo>
                    <a:close/>
                    <a:moveTo>
                      <a:pt x="205" y="165"/>
                    </a:moveTo>
                    <a:cubicBezTo>
                      <a:pt x="221" y="144"/>
                      <a:pt x="222" y="113"/>
                      <a:pt x="222" y="93"/>
                    </a:cubicBezTo>
                    <a:cubicBezTo>
                      <a:pt x="222" y="66"/>
                      <a:pt x="220" y="40"/>
                      <a:pt x="207" y="21"/>
                    </a:cubicBezTo>
                    <a:cubicBezTo>
                      <a:pt x="234" y="28"/>
                      <a:pt x="273" y="43"/>
                      <a:pt x="273" y="93"/>
                    </a:cubicBezTo>
                    <a:cubicBezTo>
                      <a:pt x="273" y="128"/>
                      <a:pt x="251" y="154"/>
                      <a:pt x="205" y="165"/>
                    </a:cubicBezTo>
                    <a:close/>
                    <a:moveTo>
                      <a:pt x="123" y="44"/>
                    </a:moveTo>
                    <a:cubicBezTo>
                      <a:pt x="123" y="34"/>
                      <a:pt x="123" y="17"/>
                      <a:pt x="153" y="17"/>
                    </a:cubicBezTo>
                    <a:cubicBezTo>
                      <a:pt x="188" y="17"/>
                      <a:pt x="205" y="30"/>
                      <a:pt x="205" y="93"/>
                    </a:cubicBezTo>
                    <a:cubicBezTo>
                      <a:pt x="205" y="164"/>
                      <a:pt x="178" y="170"/>
                      <a:pt x="148" y="170"/>
                    </a:cubicBezTo>
                    <a:lnTo>
                      <a:pt x="123" y="170"/>
                    </a:lnTo>
                    <a:lnTo>
                      <a:pt x="123" y="44"/>
                    </a:lnTo>
                    <a:close/>
                    <a:moveTo>
                      <a:pt x="55" y="324"/>
                    </a:moveTo>
                    <a:cubicBezTo>
                      <a:pt x="59" y="315"/>
                      <a:pt x="59" y="303"/>
                      <a:pt x="59" y="296"/>
                    </a:cubicBezTo>
                    <a:lnTo>
                      <a:pt x="59" y="44"/>
                    </a:lnTo>
                    <a:cubicBezTo>
                      <a:pt x="59" y="38"/>
                      <a:pt x="59" y="26"/>
                      <a:pt x="55" y="17"/>
                    </a:cubicBezTo>
                    <a:lnTo>
                      <a:pt x="112" y="17"/>
                    </a:lnTo>
                    <a:cubicBezTo>
                      <a:pt x="105" y="25"/>
                      <a:pt x="105" y="35"/>
                      <a:pt x="105" y="42"/>
                    </a:cubicBezTo>
                    <a:lnTo>
                      <a:pt x="105" y="296"/>
                    </a:lnTo>
                    <a:cubicBezTo>
                      <a:pt x="105" y="301"/>
                      <a:pt x="105" y="315"/>
                      <a:pt x="109" y="324"/>
                    </a:cubicBezTo>
                    <a:lnTo>
                      <a:pt x="55" y="32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0" name="Freeform 296 2"/>
              <p:cNvSpPr/>
              <p:nvPr>
                <p:custDataLst>
                  <p:tags r:id="rId61"/>
                </p:custDataLst>
              </p:nvPr>
            </p:nvSpPr>
            <p:spPr bwMode="auto">
              <a:xfrm>
                <a:off x="1044575" y="5626100"/>
                <a:ext cx="42863" cy="201613"/>
              </a:xfrm>
              <a:custGeom>
                <a:avLst/>
                <a:gdLst>
                  <a:gd name="T0" fmla="*/ 115 w 115"/>
                  <a:gd name="T1" fmla="*/ 494 h 499"/>
                  <a:gd name="T2" fmla="*/ 107 w 115"/>
                  <a:gd name="T3" fmla="*/ 483 h 499"/>
                  <a:gd name="T4" fmla="*/ 29 w 115"/>
                  <a:gd name="T5" fmla="*/ 249 h 499"/>
                  <a:gd name="T6" fmla="*/ 109 w 115"/>
                  <a:gd name="T7" fmla="*/ 14 h 499"/>
                  <a:gd name="T8" fmla="*/ 115 w 115"/>
                  <a:gd name="T9" fmla="*/ 5 h 499"/>
                  <a:gd name="T10" fmla="*/ 110 w 115"/>
                  <a:gd name="T11" fmla="*/ 0 h 499"/>
                  <a:gd name="T12" fmla="*/ 31 w 115"/>
                  <a:gd name="T13" fmla="*/ 97 h 499"/>
                  <a:gd name="T14" fmla="*/ 0 w 115"/>
                  <a:gd name="T15" fmla="*/ 249 h 499"/>
                  <a:gd name="T16" fmla="*/ 33 w 115"/>
                  <a:gd name="T17" fmla="*/ 405 h 499"/>
                  <a:gd name="T18" fmla="*/ 110 w 115"/>
                  <a:gd name="T19" fmla="*/ 499 h 499"/>
                  <a:gd name="T20" fmla="*/ 115 w 115"/>
                  <a:gd name="T21" fmla="*/ 49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499">
                    <a:moveTo>
                      <a:pt x="115" y="494"/>
                    </a:moveTo>
                    <a:cubicBezTo>
                      <a:pt x="115" y="492"/>
                      <a:pt x="115" y="491"/>
                      <a:pt x="107" y="483"/>
                    </a:cubicBezTo>
                    <a:cubicBezTo>
                      <a:pt x="45" y="420"/>
                      <a:pt x="29" y="326"/>
                      <a:pt x="29" y="249"/>
                    </a:cubicBezTo>
                    <a:cubicBezTo>
                      <a:pt x="29" y="163"/>
                      <a:pt x="48" y="76"/>
                      <a:pt x="109" y="14"/>
                    </a:cubicBezTo>
                    <a:cubicBezTo>
                      <a:pt x="115" y="8"/>
                      <a:pt x="115" y="7"/>
                      <a:pt x="115" y="5"/>
                    </a:cubicBezTo>
                    <a:cubicBezTo>
                      <a:pt x="115" y="2"/>
                      <a:pt x="113" y="0"/>
                      <a:pt x="110" y="0"/>
                    </a:cubicBezTo>
                    <a:cubicBezTo>
                      <a:pt x="105" y="0"/>
                      <a:pt x="61" y="34"/>
                      <a:pt x="31" y="97"/>
                    </a:cubicBezTo>
                    <a:cubicBezTo>
                      <a:pt x="6" y="152"/>
                      <a:pt x="0" y="208"/>
                      <a:pt x="0" y="249"/>
                    </a:cubicBezTo>
                    <a:cubicBezTo>
                      <a:pt x="0" y="288"/>
                      <a:pt x="5" y="349"/>
                      <a:pt x="33" y="405"/>
                    </a:cubicBezTo>
                    <a:cubicBezTo>
                      <a:pt x="63" y="466"/>
                      <a:pt x="105" y="499"/>
                      <a:pt x="110" y="499"/>
                    </a:cubicBezTo>
                    <a:cubicBezTo>
                      <a:pt x="113" y="499"/>
                      <a:pt x="115" y="497"/>
                      <a:pt x="115" y="49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1" name="Freeform 297"/>
              <p:cNvSpPr/>
              <p:nvPr>
                <p:custDataLst>
                  <p:tags r:id="rId62"/>
                </p:custDataLst>
              </p:nvPr>
            </p:nvSpPr>
            <p:spPr bwMode="auto">
              <a:xfrm>
                <a:off x="1103313" y="5640388"/>
                <a:ext cx="153988" cy="138113"/>
              </a:xfrm>
              <a:custGeom>
                <a:avLst/>
                <a:gdLst>
                  <a:gd name="T0" fmla="*/ 228 w 410"/>
                  <a:gd name="T1" fmla="*/ 135 h 340"/>
                  <a:gd name="T2" fmla="*/ 186 w 410"/>
                  <a:gd name="T3" fmla="*/ 36 h 340"/>
                  <a:gd name="T4" fmla="*/ 184 w 410"/>
                  <a:gd name="T5" fmla="*/ 29 h 340"/>
                  <a:gd name="T6" fmla="*/ 213 w 410"/>
                  <a:gd name="T7" fmla="*/ 15 h 340"/>
                  <a:gd name="T8" fmla="*/ 223 w 410"/>
                  <a:gd name="T9" fmla="*/ 5 h 340"/>
                  <a:gd name="T10" fmla="*/ 215 w 410"/>
                  <a:gd name="T11" fmla="*/ 0 h 340"/>
                  <a:gd name="T12" fmla="*/ 153 w 410"/>
                  <a:gd name="T13" fmla="*/ 1 h 340"/>
                  <a:gd name="T14" fmla="*/ 97 w 410"/>
                  <a:gd name="T15" fmla="*/ 0 h 340"/>
                  <a:gd name="T16" fmla="*/ 88 w 410"/>
                  <a:gd name="T17" fmla="*/ 9 h 340"/>
                  <a:gd name="T18" fmla="*/ 99 w 410"/>
                  <a:gd name="T19" fmla="*/ 15 h 340"/>
                  <a:gd name="T20" fmla="*/ 137 w 410"/>
                  <a:gd name="T21" fmla="*/ 31 h 340"/>
                  <a:gd name="T22" fmla="*/ 195 w 410"/>
                  <a:gd name="T23" fmla="*/ 170 h 340"/>
                  <a:gd name="T24" fmla="*/ 90 w 410"/>
                  <a:gd name="T25" fmla="*/ 283 h 340"/>
                  <a:gd name="T26" fmla="*/ 84 w 410"/>
                  <a:gd name="T27" fmla="*/ 289 h 340"/>
                  <a:gd name="T28" fmla="*/ 10 w 410"/>
                  <a:gd name="T29" fmla="*/ 325 h 340"/>
                  <a:gd name="T30" fmla="*/ 0 w 410"/>
                  <a:gd name="T31" fmla="*/ 335 h 340"/>
                  <a:gd name="T32" fmla="*/ 6 w 410"/>
                  <a:gd name="T33" fmla="*/ 340 h 340"/>
                  <a:gd name="T34" fmla="*/ 53 w 410"/>
                  <a:gd name="T35" fmla="*/ 339 h 340"/>
                  <a:gd name="T36" fmla="*/ 109 w 410"/>
                  <a:gd name="T37" fmla="*/ 340 h 340"/>
                  <a:gd name="T38" fmla="*/ 118 w 410"/>
                  <a:gd name="T39" fmla="*/ 330 h 340"/>
                  <a:gd name="T40" fmla="*/ 112 w 410"/>
                  <a:gd name="T41" fmla="*/ 325 h 340"/>
                  <a:gd name="T42" fmla="*/ 92 w 410"/>
                  <a:gd name="T43" fmla="*/ 309 h 340"/>
                  <a:gd name="T44" fmla="*/ 105 w 410"/>
                  <a:gd name="T45" fmla="*/ 287 h 340"/>
                  <a:gd name="T46" fmla="*/ 156 w 410"/>
                  <a:gd name="T47" fmla="*/ 233 h 340"/>
                  <a:gd name="T48" fmla="*/ 201 w 410"/>
                  <a:gd name="T49" fmla="*/ 184 h 340"/>
                  <a:gd name="T50" fmla="*/ 251 w 410"/>
                  <a:gd name="T51" fmla="*/ 303 h 340"/>
                  <a:gd name="T52" fmla="*/ 254 w 410"/>
                  <a:gd name="T53" fmla="*/ 310 h 340"/>
                  <a:gd name="T54" fmla="*/ 225 w 410"/>
                  <a:gd name="T55" fmla="*/ 325 h 340"/>
                  <a:gd name="T56" fmla="*/ 215 w 410"/>
                  <a:gd name="T57" fmla="*/ 334 h 340"/>
                  <a:gd name="T58" fmla="*/ 222 w 410"/>
                  <a:gd name="T59" fmla="*/ 340 h 340"/>
                  <a:gd name="T60" fmla="*/ 285 w 410"/>
                  <a:gd name="T61" fmla="*/ 339 h 340"/>
                  <a:gd name="T62" fmla="*/ 341 w 410"/>
                  <a:gd name="T63" fmla="*/ 340 h 340"/>
                  <a:gd name="T64" fmla="*/ 350 w 410"/>
                  <a:gd name="T65" fmla="*/ 331 h 340"/>
                  <a:gd name="T66" fmla="*/ 341 w 410"/>
                  <a:gd name="T67" fmla="*/ 325 h 340"/>
                  <a:gd name="T68" fmla="*/ 298 w 410"/>
                  <a:gd name="T69" fmla="*/ 303 h 340"/>
                  <a:gd name="T70" fmla="*/ 234 w 410"/>
                  <a:gd name="T71" fmla="*/ 149 h 340"/>
                  <a:gd name="T72" fmla="*/ 336 w 410"/>
                  <a:gd name="T73" fmla="*/ 40 h 340"/>
                  <a:gd name="T74" fmla="*/ 399 w 410"/>
                  <a:gd name="T75" fmla="*/ 15 h 340"/>
                  <a:gd name="T76" fmla="*/ 410 w 410"/>
                  <a:gd name="T77" fmla="*/ 5 h 340"/>
                  <a:gd name="T78" fmla="*/ 404 w 410"/>
                  <a:gd name="T79" fmla="*/ 0 h 340"/>
                  <a:gd name="T80" fmla="*/ 357 w 410"/>
                  <a:gd name="T81" fmla="*/ 1 h 340"/>
                  <a:gd name="T82" fmla="*/ 302 w 410"/>
                  <a:gd name="T83" fmla="*/ 0 h 340"/>
                  <a:gd name="T84" fmla="*/ 292 w 410"/>
                  <a:gd name="T85" fmla="*/ 9 h 340"/>
                  <a:gd name="T86" fmla="*/ 298 w 410"/>
                  <a:gd name="T87" fmla="*/ 15 h 340"/>
                  <a:gd name="T88" fmla="*/ 318 w 410"/>
                  <a:gd name="T89" fmla="*/ 30 h 340"/>
                  <a:gd name="T90" fmla="*/ 309 w 410"/>
                  <a:gd name="T91" fmla="*/ 48 h 340"/>
                  <a:gd name="T92" fmla="*/ 228 w 410"/>
                  <a:gd name="T93" fmla="*/ 135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0" h="340">
                    <a:moveTo>
                      <a:pt x="228" y="135"/>
                    </a:moveTo>
                    <a:lnTo>
                      <a:pt x="186" y="36"/>
                    </a:lnTo>
                    <a:cubicBezTo>
                      <a:pt x="185" y="32"/>
                      <a:pt x="184" y="30"/>
                      <a:pt x="184" y="29"/>
                    </a:cubicBezTo>
                    <a:cubicBezTo>
                      <a:pt x="184" y="26"/>
                      <a:pt x="192" y="17"/>
                      <a:pt x="213" y="15"/>
                    </a:cubicBezTo>
                    <a:cubicBezTo>
                      <a:pt x="218" y="14"/>
                      <a:pt x="223" y="14"/>
                      <a:pt x="223" y="5"/>
                    </a:cubicBezTo>
                    <a:cubicBezTo>
                      <a:pt x="223" y="0"/>
                      <a:pt x="217" y="0"/>
                      <a:pt x="215" y="0"/>
                    </a:cubicBezTo>
                    <a:cubicBezTo>
                      <a:pt x="195" y="0"/>
                      <a:pt x="174" y="1"/>
                      <a:pt x="153" y="1"/>
                    </a:cubicBezTo>
                    <a:cubicBezTo>
                      <a:pt x="140" y="1"/>
                      <a:pt x="109" y="0"/>
                      <a:pt x="97" y="0"/>
                    </a:cubicBezTo>
                    <a:cubicBezTo>
                      <a:pt x="94" y="0"/>
                      <a:pt x="88" y="0"/>
                      <a:pt x="88" y="9"/>
                    </a:cubicBezTo>
                    <a:cubicBezTo>
                      <a:pt x="88" y="15"/>
                      <a:pt x="93" y="15"/>
                      <a:pt x="99" y="15"/>
                    </a:cubicBezTo>
                    <a:cubicBezTo>
                      <a:pt x="129" y="15"/>
                      <a:pt x="132" y="20"/>
                      <a:pt x="137" y="31"/>
                    </a:cubicBezTo>
                    <a:lnTo>
                      <a:pt x="195" y="170"/>
                    </a:lnTo>
                    <a:lnTo>
                      <a:pt x="90" y="283"/>
                    </a:lnTo>
                    <a:lnTo>
                      <a:pt x="84" y="289"/>
                    </a:lnTo>
                    <a:cubicBezTo>
                      <a:pt x="59" y="315"/>
                      <a:pt x="36" y="323"/>
                      <a:pt x="10" y="325"/>
                    </a:cubicBezTo>
                    <a:cubicBezTo>
                      <a:pt x="4" y="325"/>
                      <a:pt x="0" y="325"/>
                      <a:pt x="0" y="335"/>
                    </a:cubicBezTo>
                    <a:cubicBezTo>
                      <a:pt x="0" y="335"/>
                      <a:pt x="0" y="340"/>
                      <a:pt x="6" y="340"/>
                    </a:cubicBezTo>
                    <a:cubicBezTo>
                      <a:pt x="21" y="340"/>
                      <a:pt x="37" y="339"/>
                      <a:pt x="53" y="339"/>
                    </a:cubicBezTo>
                    <a:cubicBezTo>
                      <a:pt x="71" y="339"/>
                      <a:pt x="91" y="340"/>
                      <a:pt x="109" y="340"/>
                    </a:cubicBezTo>
                    <a:cubicBezTo>
                      <a:pt x="112" y="340"/>
                      <a:pt x="118" y="340"/>
                      <a:pt x="118" y="330"/>
                    </a:cubicBezTo>
                    <a:cubicBezTo>
                      <a:pt x="118" y="325"/>
                      <a:pt x="113" y="325"/>
                      <a:pt x="112" y="325"/>
                    </a:cubicBezTo>
                    <a:cubicBezTo>
                      <a:pt x="107" y="324"/>
                      <a:pt x="92" y="323"/>
                      <a:pt x="92" y="309"/>
                    </a:cubicBezTo>
                    <a:cubicBezTo>
                      <a:pt x="92" y="301"/>
                      <a:pt x="99" y="293"/>
                      <a:pt x="105" y="287"/>
                    </a:cubicBezTo>
                    <a:lnTo>
                      <a:pt x="156" y="233"/>
                    </a:lnTo>
                    <a:lnTo>
                      <a:pt x="201" y="184"/>
                    </a:lnTo>
                    <a:lnTo>
                      <a:pt x="251" y="303"/>
                    </a:lnTo>
                    <a:cubicBezTo>
                      <a:pt x="253" y="309"/>
                      <a:pt x="254" y="309"/>
                      <a:pt x="254" y="310"/>
                    </a:cubicBezTo>
                    <a:cubicBezTo>
                      <a:pt x="254" y="314"/>
                      <a:pt x="244" y="323"/>
                      <a:pt x="225" y="325"/>
                    </a:cubicBezTo>
                    <a:cubicBezTo>
                      <a:pt x="219" y="325"/>
                      <a:pt x="215" y="326"/>
                      <a:pt x="215" y="334"/>
                    </a:cubicBezTo>
                    <a:cubicBezTo>
                      <a:pt x="215" y="340"/>
                      <a:pt x="220" y="340"/>
                      <a:pt x="222" y="340"/>
                    </a:cubicBezTo>
                    <a:cubicBezTo>
                      <a:pt x="236" y="340"/>
                      <a:pt x="271" y="339"/>
                      <a:pt x="285" y="339"/>
                    </a:cubicBezTo>
                    <a:cubicBezTo>
                      <a:pt x="298" y="339"/>
                      <a:pt x="328" y="340"/>
                      <a:pt x="341" y="340"/>
                    </a:cubicBezTo>
                    <a:cubicBezTo>
                      <a:pt x="344" y="340"/>
                      <a:pt x="350" y="340"/>
                      <a:pt x="350" y="331"/>
                    </a:cubicBezTo>
                    <a:cubicBezTo>
                      <a:pt x="350" y="325"/>
                      <a:pt x="345" y="325"/>
                      <a:pt x="341" y="325"/>
                    </a:cubicBezTo>
                    <a:cubicBezTo>
                      <a:pt x="308" y="324"/>
                      <a:pt x="307" y="323"/>
                      <a:pt x="298" y="303"/>
                    </a:cubicBezTo>
                    <a:cubicBezTo>
                      <a:pt x="279" y="256"/>
                      <a:pt x="245" y="179"/>
                      <a:pt x="234" y="149"/>
                    </a:cubicBezTo>
                    <a:cubicBezTo>
                      <a:pt x="268" y="114"/>
                      <a:pt x="320" y="54"/>
                      <a:pt x="336" y="40"/>
                    </a:cubicBezTo>
                    <a:cubicBezTo>
                      <a:pt x="351" y="28"/>
                      <a:pt x="370" y="16"/>
                      <a:pt x="399" y="15"/>
                    </a:cubicBezTo>
                    <a:cubicBezTo>
                      <a:pt x="406" y="14"/>
                      <a:pt x="410" y="14"/>
                      <a:pt x="410" y="5"/>
                    </a:cubicBezTo>
                    <a:cubicBezTo>
                      <a:pt x="410" y="4"/>
                      <a:pt x="410" y="0"/>
                      <a:pt x="404" y="0"/>
                    </a:cubicBezTo>
                    <a:cubicBezTo>
                      <a:pt x="389" y="0"/>
                      <a:pt x="373" y="1"/>
                      <a:pt x="357" y="1"/>
                    </a:cubicBezTo>
                    <a:cubicBezTo>
                      <a:pt x="339" y="1"/>
                      <a:pt x="320" y="0"/>
                      <a:pt x="302" y="0"/>
                    </a:cubicBezTo>
                    <a:cubicBezTo>
                      <a:pt x="299" y="0"/>
                      <a:pt x="292" y="0"/>
                      <a:pt x="292" y="9"/>
                    </a:cubicBezTo>
                    <a:cubicBezTo>
                      <a:pt x="292" y="13"/>
                      <a:pt x="295" y="14"/>
                      <a:pt x="298" y="15"/>
                    </a:cubicBezTo>
                    <a:cubicBezTo>
                      <a:pt x="303" y="15"/>
                      <a:pt x="318" y="16"/>
                      <a:pt x="318" y="30"/>
                    </a:cubicBezTo>
                    <a:cubicBezTo>
                      <a:pt x="318" y="37"/>
                      <a:pt x="313" y="44"/>
                      <a:pt x="309" y="48"/>
                    </a:cubicBezTo>
                    <a:lnTo>
                      <a:pt x="228" y="1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2" name="Freeform 298"/>
              <p:cNvSpPr>
                <a:spLocks noEditPoints="1"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1258888" y="5715000"/>
                <a:ext cx="39688" cy="93663"/>
              </a:xfrm>
              <a:custGeom>
                <a:avLst/>
                <a:gdLst>
                  <a:gd name="T0" fmla="*/ 97 w 106"/>
                  <a:gd name="T1" fmla="*/ 13 h 234"/>
                  <a:gd name="T2" fmla="*/ 83 w 106"/>
                  <a:gd name="T3" fmla="*/ 0 h 234"/>
                  <a:gd name="T4" fmla="*/ 63 w 106"/>
                  <a:gd name="T5" fmla="*/ 19 h 234"/>
                  <a:gd name="T6" fmla="*/ 77 w 106"/>
                  <a:gd name="T7" fmla="*/ 32 h 234"/>
                  <a:gd name="T8" fmla="*/ 97 w 106"/>
                  <a:gd name="T9" fmla="*/ 13 h 234"/>
                  <a:gd name="T10" fmla="*/ 26 w 106"/>
                  <a:gd name="T11" fmla="*/ 190 h 234"/>
                  <a:gd name="T12" fmla="*/ 23 w 106"/>
                  <a:gd name="T13" fmla="*/ 205 h 234"/>
                  <a:gd name="T14" fmla="*/ 56 w 106"/>
                  <a:gd name="T15" fmla="*/ 234 h 234"/>
                  <a:gd name="T16" fmla="*/ 106 w 106"/>
                  <a:gd name="T17" fmla="*/ 181 h 234"/>
                  <a:gd name="T18" fmla="*/ 100 w 106"/>
                  <a:gd name="T19" fmla="*/ 176 h 234"/>
                  <a:gd name="T20" fmla="*/ 94 w 106"/>
                  <a:gd name="T21" fmla="*/ 182 h 234"/>
                  <a:gd name="T22" fmla="*/ 57 w 106"/>
                  <a:gd name="T23" fmla="*/ 225 h 234"/>
                  <a:gd name="T24" fmla="*/ 48 w 106"/>
                  <a:gd name="T25" fmla="*/ 212 h 234"/>
                  <a:gd name="T26" fmla="*/ 54 w 106"/>
                  <a:gd name="T27" fmla="*/ 190 h 234"/>
                  <a:gd name="T28" fmla="*/ 65 w 106"/>
                  <a:gd name="T29" fmla="*/ 162 h 234"/>
                  <a:gd name="T30" fmla="*/ 82 w 106"/>
                  <a:gd name="T31" fmla="*/ 118 h 234"/>
                  <a:gd name="T32" fmla="*/ 84 w 106"/>
                  <a:gd name="T33" fmla="*/ 107 h 234"/>
                  <a:gd name="T34" fmla="*/ 51 w 106"/>
                  <a:gd name="T35" fmla="*/ 77 h 234"/>
                  <a:gd name="T36" fmla="*/ 0 w 106"/>
                  <a:gd name="T37" fmla="*/ 130 h 234"/>
                  <a:gd name="T38" fmla="*/ 6 w 106"/>
                  <a:gd name="T39" fmla="*/ 135 h 234"/>
                  <a:gd name="T40" fmla="*/ 12 w 106"/>
                  <a:gd name="T41" fmla="*/ 129 h 234"/>
                  <a:gd name="T42" fmla="*/ 50 w 106"/>
                  <a:gd name="T43" fmla="*/ 87 h 234"/>
                  <a:gd name="T44" fmla="*/ 59 w 106"/>
                  <a:gd name="T45" fmla="*/ 99 h 234"/>
                  <a:gd name="T46" fmla="*/ 48 w 106"/>
                  <a:gd name="T47" fmla="*/ 134 h 234"/>
                  <a:gd name="T48" fmla="*/ 26 w 106"/>
                  <a:gd name="T49" fmla="*/ 19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234">
                    <a:moveTo>
                      <a:pt x="97" y="13"/>
                    </a:moveTo>
                    <a:cubicBezTo>
                      <a:pt x="97" y="7"/>
                      <a:pt x="93" y="0"/>
                      <a:pt x="83" y="0"/>
                    </a:cubicBezTo>
                    <a:cubicBezTo>
                      <a:pt x="74" y="0"/>
                      <a:pt x="63" y="9"/>
                      <a:pt x="63" y="19"/>
                    </a:cubicBezTo>
                    <a:cubicBezTo>
                      <a:pt x="63" y="25"/>
                      <a:pt x="68" y="32"/>
                      <a:pt x="77" y="32"/>
                    </a:cubicBezTo>
                    <a:cubicBezTo>
                      <a:pt x="87" y="32"/>
                      <a:pt x="97" y="22"/>
                      <a:pt x="97" y="13"/>
                    </a:cubicBezTo>
                    <a:close/>
                    <a:moveTo>
                      <a:pt x="26" y="190"/>
                    </a:moveTo>
                    <a:cubicBezTo>
                      <a:pt x="24" y="195"/>
                      <a:pt x="23" y="199"/>
                      <a:pt x="23" y="205"/>
                    </a:cubicBezTo>
                    <a:cubicBezTo>
                      <a:pt x="23" y="221"/>
                      <a:pt x="37" y="234"/>
                      <a:pt x="56" y="234"/>
                    </a:cubicBezTo>
                    <a:cubicBezTo>
                      <a:pt x="91" y="234"/>
                      <a:pt x="106" y="186"/>
                      <a:pt x="106" y="181"/>
                    </a:cubicBezTo>
                    <a:cubicBezTo>
                      <a:pt x="106" y="176"/>
                      <a:pt x="101" y="176"/>
                      <a:pt x="100" y="176"/>
                    </a:cubicBezTo>
                    <a:cubicBezTo>
                      <a:pt x="95" y="176"/>
                      <a:pt x="95" y="179"/>
                      <a:pt x="94" y="182"/>
                    </a:cubicBezTo>
                    <a:cubicBezTo>
                      <a:pt x="86" y="210"/>
                      <a:pt x="70" y="225"/>
                      <a:pt x="57" y="225"/>
                    </a:cubicBezTo>
                    <a:cubicBezTo>
                      <a:pt x="50" y="225"/>
                      <a:pt x="48" y="220"/>
                      <a:pt x="48" y="212"/>
                    </a:cubicBezTo>
                    <a:cubicBezTo>
                      <a:pt x="48" y="204"/>
                      <a:pt x="50" y="198"/>
                      <a:pt x="54" y="190"/>
                    </a:cubicBezTo>
                    <a:cubicBezTo>
                      <a:pt x="57" y="181"/>
                      <a:pt x="61" y="171"/>
                      <a:pt x="65" y="162"/>
                    </a:cubicBezTo>
                    <a:cubicBezTo>
                      <a:pt x="68" y="154"/>
                      <a:pt x="80" y="122"/>
                      <a:pt x="82" y="118"/>
                    </a:cubicBezTo>
                    <a:cubicBezTo>
                      <a:pt x="83" y="114"/>
                      <a:pt x="84" y="110"/>
                      <a:pt x="84" y="107"/>
                    </a:cubicBezTo>
                    <a:cubicBezTo>
                      <a:pt x="84" y="90"/>
                      <a:pt x="70" y="77"/>
                      <a:pt x="51" y="77"/>
                    </a:cubicBezTo>
                    <a:cubicBezTo>
                      <a:pt x="16" y="77"/>
                      <a:pt x="0" y="124"/>
                      <a:pt x="0" y="130"/>
                    </a:cubicBezTo>
                    <a:cubicBezTo>
                      <a:pt x="0" y="135"/>
                      <a:pt x="5" y="135"/>
                      <a:pt x="6" y="135"/>
                    </a:cubicBezTo>
                    <a:cubicBezTo>
                      <a:pt x="11" y="135"/>
                      <a:pt x="11" y="133"/>
                      <a:pt x="12" y="129"/>
                    </a:cubicBezTo>
                    <a:cubicBezTo>
                      <a:pt x="22" y="99"/>
                      <a:pt x="37" y="87"/>
                      <a:pt x="50" y="87"/>
                    </a:cubicBezTo>
                    <a:cubicBezTo>
                      <a:pt x="55" y="87"/>
                      <a:pt x="59" y="90"/>
                      <a:pt x="59" y="99"/>
                    </a:cubicBezTo>
                    <a:cubicBezTo>
                      <a:pt x="59" y="107"/>
                      <a:pt x="56" y="112"/>
                      <a:pt x="48" y="134"/>
                    </a:cubicBezTo>
                    <a:lnTo>
                      <a:pt x="26" y="1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3" name="Freeform 299"/>
              <p:cNvSpPr>
                <a:spLocks noEditPoints="1"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1381125" y="5649913"/>
                <a:ext cx="114300" cy="155575"/>
              </a:xfrm>
              <a:custGeom>
                <a:avLst/>
                <a:gdLst>
                  <a:gd name="T0" fmla="*/ 295 w 305"/>
                  <a:gd name="T1" fmla="*/ 156 h 386"/>
                  <a:gd name="T2" fmla="*/ 305 w 305"/>
                  <a:gd name="T3" fmla="*/ 145 h 386"/>
                  <a:gd name="T4" fmla="*/ 295 w 305"/>
                  <a:gd name="T5" fmla="*/ 133 h 386"/>
                  <a:gd name="T6" fmla="*/ 20 w 305"/>
                  <a:gd name="T7" fmla="*/ 3 h 386"/>
                  <a:gd name="T8" fmla="*/ 10 w 305"/>
                  <a:gd name="T9" fmla="*/ 0 h 386"/>
                  <a:gd name="T10" fmla="*/ 0 w 305"/>
                  <a:gd name="T11" fmla="*/ 10 h 386"/>
                  <a:gd name="T12" fmla="*/ 10 w 305"/>
                  <a:gd name="T13" fmla="*/ 21 h 386"/>
                  <a:gd name="T14" fmla="*/ 272 w 305"/>
                  <a:gd name="T15" fmla="*/ 144 h 386"/>
                  <a:gd name="T16" fmla="*/ 11 w 305"/>
                  <a:gd name="T17" fmla="*/ 267 h 386"/>
                  <a:gd name="T18" fmla="*/ 0 w 305"/>
                  <a:gd name="T19" fmla="*/ 279 h 386"/>
                  <a:gd name="T20" fmla="*/ 10 w 305"/>
                  <a:gd name="T21" fmla="*/ 289 h 386"/>
                  <a:gd name="T22" fmla="*/ 19 w 305"/>
                  <a:gd name="T23" fmla="*/ 285 h 386"/>
                  <a:gd name="T24" fmla="*/ 295 w 305"/>
                  <a:gd name="T25" fmla="*/ 156 h 386"/>
                  <a:gd name="T26" fmla="*/ 288 w 305"/>
                  <a:gd name="T27" fmla="*/ 386 h 386"/>
                  <a:gd name="T28" fmla="*/ 305 w 305"/>
                  <a:gd name="T29" fmla="*/ 376 h 386"/>
                  <a:gd name="T30" fmla="*/ 287 w 305"/>
                  <a:gd name="T31" fmla="*/ 366 h 386"/>
                  <a:gd name="T32" fmla="*/ 18 w 305"/>
                  <a:gd name="T33" fmla="*/ 366 h 386"/>
                  <a:gd name="T34" fmla="*/ 0 w 305"/>
                  <a:gd name="T35" fmla="*/ 376 h 386"/>
                  <a:gd name="T36" fmla="*/ 18 w 305"/>
                  <a:gd name="T37" fmla="*/ 386 h 386"/>
                  <a:gd name="T38" fmla="*/ 288 w 305"/>
                  <a:gd name="T39" fmla="*/ 38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5" h="386">
                    <a:moveTo>
                      <a:pt x="295" y="156"/>
                    </a:moveTo>
                    <a:cubicBezTo>
                      <a:pt x="302" y="153"/>
                      <a:pt x="305" y="149"/>
                      <a:pt x="305" y="145"/>
                    </a:cubicBezTo>
                    <a:cubicBezTo>
                      <a:pt x="305" y="140"/>
                      <a:pt x="303" y="137"/>
                      <a:pt x="295" y="133"/>
                    </a:cubicBezTo>
                    <a:lnTo>
                      <a:pt x="20" y="3"/>
                    </a:lnTo>
                    <a:cubicBezTo>
                      <a:pt x="13" y="0"/>
                      <a:pt x="11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18"/>
                      <a:pt x="10" y="21"/>
                    </a:cubicBezTo>
                    <a:lnTo>
                      <a:pt x="272" y="144"/>
                    </a:lnTo>
                    <a:lnTo>
                      <a:pt x="11" y="267"/>
                    </a:lnTo>
                    <a:cubicBezTo>
                      <a:pt x="1" y="272"/>
                      <a:pt x="0" y="276"/>
                      <a:pt x="0" y="279"/>
                    </a:cubicBezTo>
                    <a:cubicBezTo>
                      <a:pt x="0" y="284"/>
                      <a:pt x="5" y="289"/>
                      <a:pt x="10" y="289"/>
                    </a:cubicBezTo>
                    <a:cubicBezTo>
                      <a:pt x="12" y="289"/>
                      <a:pt x="13" y="289"/>
                      <a:pt x="19" y="285"/>
                    </a:cubicBezTo>
                    <a:lnTo>
                      <a:pt x="295" y="156"/>
                    </a:lnTo>
                    <a:close/>
                    <a:moveTo>
                      <a:pt x="288" y="386"/>
                    </a:moveTo>
                    <a:cubicBezTo>
                      <a:pt x="296" y="386"/>
                      <a:pt x="305" y="386"/>
                      <a:pt x="305" y="376"/>
                    </a:cubicBezTo>
                    <a:cubicBezTo>
                      <a:pt x="305" y="366"/>
                      <a:pt x="295" y="366"/>
                      <a:pt x="287" y="366"/>
                    </a:cubicBezTo>
                    <a:lnTo>
                      <a:pt x="18" y="366"/>
                    </a:lnTo>
                    <a:cubicBezTo>
                      <a:pt x="11" y="366"/>
                      <a:pt x="0" y="366"/>
                      <a:pt x="0" y="376"/>
                    </a:cubicBezTo>
                    <a:cubicBezTo>
                      <a:pt x="0" y="386"/>
                      <a:pt x="9" y="386"/>
                      <a:pt x="18" y="386"/>
                    </a:cubicBezTo>
                    <a:lnTo>
                      <a:pt x="288" y="38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4" name="Freeform 300"/>
              <p:cNvSpPr/>
              <p:nvPr>
                <p:custDataLst>
                  <p:tags r:id="rId65"/>
                </p:custDataLst>
              </p:nvPr>
            </p:nvSpPr>
            <p:spPr bwMode="auto">
              <a:xfrm>
                <a:off x="1581150" y="5626100"/>
                <a:ext cx="44450" cy="201613"/>
              </a:xfrm>
              <a:custGeom>
                <a:avLst/>
                <a:gdLst>
                  <a:gd name="T0" fmla="*/ 116 w 116"/>
                  <a:gd name="T1" fmla="*/ 494 h 499"/>
                  <a:gd name="T2" fmla="*/ 108 w 116"/>
                  <a:gd name="T3" fmla="*/ 483 h 499"/>
                  <a:gd name="T4" fmla="*/ 29 w 116"/>
                  <a:gd name="T5" fmla="*/ 249 h 499"/>
                  <a:gd name="T6" fmla="*/ 110 w 116"/>
                  <a:gd name="T7" fmla="*/ 14 h 499"/>
                  <a:gd name="T8" fmla="*/ 116 w 116"/>
                  <a:gd name="T9" fmla="*/ 5 h 499"/>
                  <a:gd name="T10" fmla="*/ 111 w 116"/>
                  <a:gd name="T11" fmla="*/ 0 h 499"/>
                  <a:gd name="T12" fmla="*/ 32 w 116"/>
                  <a:gd name="T13" fmla="*/ 97 h 499"/>
                  <a:gd name="T14" fmla="*/ 0 w 116"/>
                  <a:gd name="T15" fmla="*/ 249 h 499"/>
                  <a:gd name="T16" fmla="*/ 33 w 116"/>
                  <a:gd name="T17" fmla="*/ 405 h 499"/>
                  <a:gd name="T18" fmla="*/ 111 w 116"/>
                  <a:gd name="T19" fmla="*/ 499 h 499"/>
                  <a:gd name="T20" fmla="*/ 116 w 116"/>
                  <a:gd name="T21" fmla="*/ 49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494"/>
                    </a:moveTo>
                    <a:cubicBezTo>
                      <a:pt x="116" y="492"/>
                      <a:pt x="116" y="491"/>
                      <a:pt x="108" y="483"/>
                    </a:cubicBezTo>
                    <a:cubicBezTo>
                      <a:pt x="45" y="420"/>
                      <a:pt x="29" y="326"/>
                      <a:pt x="29" y="249"/>
                    </a:cubicBezTo>
                    <a:cubicBezTo>
                      <a:pt x="29" y="163"/>
                      <a:pt x="48" y="76"/>
                      <a:pt x="110" y="14"/>
                    </a:cubicBezTo>
                    <a:cubicBezTo>
                      <a:pt x="116" y="8"/>
                      <a:pt x="116" y="7"/>
                      <a:pt x="116" y="5"/>
                    </a:cubicBezTo>
                    <a:cubicBezTo>
                      <a:pt x="116" y="2"/>
                      <a:pt x="114" y="0"/>
                      <a:pt x="111" y="0"/>
                    </a:cubicBezTo>
                    <a:cubicBezTo>
                      <a:pt x="106" y="0"/>
                      <a:pt x="61" y="34"/>
                      <a:pt x="32" y="97"/>
                    </a:cubicBezTo>
                    <a:cubicBezTo>
                      <a:pt x="6" y="152"/>
                      <a:pt x="0" y="208"/>
                      <a:pt x="0" y="249"/>
                    </a:cubicBezTo>
                    <a:cubicBezTo>
                      <a:pt x="0" y="288"/>
                      <a:pt x="6" y="349"/>
                      <a:pt x="33" y="405"/>
                    </a:cubicBezTo>
                    <a:cubicBezTo>
                      <a:pt x="63" y="466"/>
                      <a:pt x="106" y="499"/>
                      <a:pt x="111" y="499"/>
                    </a:cubicBezTo>
                    <a:cubicBezTo>
                      <a:pt x="114" y="499"/>
                      <a:pt x="116" y="497"/>
                      <a:pt x="116" y="49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5" name="Freeform 301"/>
              <p:cNvSpPr/>
              <p:nvPr>
                <p:custDataLst>
                  <p:tags r:id="rId66"/>
                </p:custDataLst>
              </p:nvPr>
            </p:nvSpPr>
            <p:spPr bwMode="auto">
              <a:xfrm>
                <a:off x="1652588" y="5643563"/>
                <a:ext cx="61913" cy="134938"/>
              </a:xfrm>
              <a:custGeom>
                <a:avLst/>
                <a:gdLst>
                  <a:gd name="T0" fmla="*/ 102 w 165"/>
                  <a:gd name="T1" fmla="*/ 13 h 332"/>
                  <a:gd name="T2" fmla="*/ 91 w 165"/>
                  <a:gd name="T3" fmla="*/ 0 h 332"/>
                  <a:gd name="T4" fmla="*/ 0 w 165"/>
                  <a:gd name="T5" fmla="*/ 32 h 332"/>
                  <a:gd name="T6" fmla="*/ 0 w 165"/>
                  <a:gd name="T7" fmla="*/ 47 h 332"/>
                  <a:gd name="T8" fmla="*/ 65 w 165"/>
                  <a:gd name="T9" fmla="*/ 34 h 332"/>
                  <a:gd name="T10" fmla="*/ 65 w 165"/>
                  <a:gd name="T11" fmla="*/ 293 h 332"/>
                  <a:gd name="T12" fmla="*/ 19 w 165"/>
                  <a:gd name="T13" fmla="*/ 317 h 332"/>
                  <a:gd name="T14" fmla="*/ 3 w 165"/>
                  <a:gd name="T15" fmla="*/ 317 h 332"/>
                  <a:gd name="T16" fmla="*/ 3 w 165"/>
                  <a:gd name="T17" fmla="*/ 332 h 332"/>
                  <a:gd name="T18" fmla="*/ 84 w 165"/>
                  <a:gd name="T19" fmla="*/ 331 h 332"/>
                  <a:gd name="T20" fmla="*/ 165 w 165"/>
                  <a:gd name="T21" fmla="*/ 332 h 332"/>
                  <a:gd name="T22" fmla="*/ 165 w 165"/>
                  <a:gd name="T23" fmla="*/ 317 h 332"/>
                  <a:gd name="T24" fmla="*/ 149 w 165"/>
                  <a:gd name="T25" fmla="*/ 317 h 332"/>
                  <a:gd name="T26" fmla="*/ 102 w 165"/>
                  <a:gd name="T27" fmla="*/ 293 h 332"/>
                  <a:gd name="T28" fmla="*/ 102 w 165"/>
                  <a:gd name="T29" fmla="*/ 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5" h="332">
                    <a:moveTo>
                      <a:pt x="102" y="13"/>
                    </a:moveTo>
                    <a:cubicBezTo>
                      <a:pt x="102" y="1"/>
                      <a:pt x="102" y="0"/>
                      <a:pt x="91" y="0"/>
                    </a:cubicBezTo>
                    <a:cubicBezTo>
                      <a:pt x="60" y="32"/>
                      <a:pt x="16" y="32"/>
                      <a:pt x="0" y="32"/>
                    </a:cubicBezTo>
                    <a:lnTo>
                      <a:pt x="0" y="47"/>
                    </a:lnTo>
                    <a:cubicBezTo>
                      <a:pt x="10" y="47"/>
                      <a:pt x="40" y="47"/>
                      <a:pt x="65" y="34"/>
                    </a:cubicBezTo>
                    <a:lnTo>
                      <a:pt x="65" y="293"/>
                    </a:lnTo>
                    <a:cubicBezTo>
                      <a:pt x="65" y="311"/>
                      <a:pt x="64" y="317"/>
                      <a:pt x="19" y="317"/>
                    </a:cubicBezTo>
                    <a:lnTo>
                      <a:pt x="3" y="317"/>
                    </a:lnTo>
                    <a:lnTo>
                      <a:pt x="3" y="332"/>
                    </a:lnTo>
                    <a:cubicBezTo>
                      <a:pt x="21" y="331"/>
                      <a:pt x="64" y="331"/>
                      <a:pt x="84" y="331"/>
                    </a:cubicBezTo>
                    <a:cubicBezTo>
                      <a:pt x="104" y="331"/>
                      <a:pt x="147" y="331"/>
                      <a:pt x="165" y="332"/>
                    </a:cubicBezTo>
                    <a:lnTo>
                      <a:pt x="165" y="317"/>
                    </a:lnTo>
                    <a:lnTo>
                      <a:pt x="149" y="317"/>
                    </a:lnTo>
                    <a:cubicBezTo>
                      <a:pt x="104" y="317"/>
                      <a:pt x="102" y="311"/>
                      <a:pt x="102" y="293"/>
                    </a:cubicBezTo>
                    <a:lnTo>
                      <a:pt x="102" y="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6" name="Freeform 302"/>
              <p:cNvSpPr/>
              <p:nvPr>
                <p:custDataLst>
                  <p:tags r:id="rId67"/>
                </p:custDataLst>
              </p:nvPr>
            </p:nvSpPr>
            <p:spPr bwMode="auto">
              <a:xfrm>
                <a:off x="1781175" y="5659438"/>
                <a:ext cx="123825" cy="134938"/>
              </a:xfrm>
              <a:custGeom>
                <a:avLst/>
                <a:gdLst>
                  <a:gd name="T0" fmla="*/ 176 w 332"/>
                  <a:gd name="T1" fmla="*/ 176 h 333"/>
                  <a:gd name="T2" fmla="*/ 315 w 332"/>
                  <a:gd name="T3" fmla="*/ 176 h 333"/>
                  <a:gd name="T4" fmla="*/ 332 w 332"/>
                  <a:gd name="T5" fmla="*/ 166 h 333"/>
                  <a:gd name="T6" fmla="*/ 315 w 332"/>
                  <a:gd name="T7" fmla="*/ 156 h 333"/>
                  <a:gd name="T8" fmla="*/ 176 w 332"/>
                  <a:gd name="T9" fmla="*/ 156 h 333"/>
                  <a:gd name="T10" fmla="*/ 176 w 332"/>
                  <a:gd name="T11" fmla="*/ 17 h 333"/>
                  <a:gd name="T12" fmla="*/ 166 w 332"/>
                  <a:gd name="T13" fmla="*/ 0 h 333"/>
                  <a:gd name="T14" fmla="*/ 156 w 332"/>
                  <a:gd name="T15" fmla="*/ 17 h 333"/>
                  <a:gd name="T16" fmla="*/ 156 w 332"/>
                  <a:gd name="T17" fmla="*/ 156 h 333"/>
                  <a:gd name="T18" fmla="*/ 17 w 332"/>
                  <a:gd name="T19" fmla="*/ 156 h 333"/>
                  <a:gd name="T20" fmla="*/ 0 w 332"/>
                  <a:gd name="T21" fmla="*/ 166 h 333"/>
                  <a:gd name="T22" fmla="*/ 17 w 332"/>
                  <a:gd name="T23" fmla="*/ 176 h 333"/>
                  <a:gd name="T24" fmla="*/ 156 w 332"/>
                  <a:gd name="T25" fmla="*/ 176 h 333"/>
                  <a:gd name="T26" fmla="*/ 156 w 332"/>
                  <a:gd name="T27" fmla="*/ 316 h 333"/>
                  <a:gd name="T28" fmla="*/ 166 w 332"/>
                  <a:gd name="T29" fmla="*/ 333 h 333"/>
                  <a:gd name="T30" fmla="*/ 176 w 332"/>
                  <a:gd name="T31" fmla="*/ 316 h 333"/>
                  <a:gd name="T32" fmla="*/ 176 w 332"/>
                  <a:gd name="T33" fmla="*/ 176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2" h="333">
                    <a:moveTo>
                      <a:pt x="176" y="176"/>
                    </a:moveTo>
                    <a:lnTo>
                      <a:pt x="315" y="176"/>
                    </a:lnTo>
                    <a:cubicBezTo>
                      <a:pt x="322" y="176"/>
                      <a:pt x="332" y="176"/>
                      <a:pt x="332" y="166"/>
                    </a:cubicBezTo>
                    <a:cubicBezTo>
                      <a:pt x="332" y="156"/>
                      <a:pt x="322" y="156"/>
                      <a:pt x="315" y="156"/>
                    </a:cubicBezTo>
                    <a:lnTo>
                      <a:pt x="176" y="156"/>
                    </a:lnTo>
                    <a:lnTo>
                      <a:pt x="176" y="17"/>
                    </a:lnTo>
                    <a:cubicBezTo>
                      <a:pt x="176" y="10"/>
                      <a:pt x="176" y="0"/>
                      <a:pt x="166" y="0"/>
                    </a:cubicBezTo>
                    <a:cubicBezTo>
                      <a:pt x="156" y="0"/>
                      <a:pt x="156" y="10"/>
                      <a:pt x="156" y="17"/>
                    </a:cubicBezTo>
                    <a:lnTo>
                      <a:pt x="156" y="156"/>
                    </a:lnTo>
                    <a:lnTo>
                      <a:pt x="17" y="156"/>
                    </a:lnTo>
                    <a:cubicBezTo>
                      <a:pt x="10" y="156"/>
                      <a:pt x="0" y="156"/>
                      <a:pt x="0" y="166"/>
                    </a:cubicBezTo>
                    <a:cubicBezTo>
                      <a:pt x="0" y="176"/>
                      <a:pt x="10" y="176"/>
                      <a:pt x="17" y="176"/>
                    </a:cubicBezTo>
                    <a:lnTo>
                      <a:pt x="156" y="176"/>
                    </a:lnTo>
                    <a:lnTo>
                      <a:pt x="156" y="316"/>
                    </a:lnTo>
                    <a:cubicBezTo>
                      <a:pt x="156" y="323"/>
                      <a:pt x="156" y="333"/>
                      <a:pt x="166" y="333"/>
                    </a:cubicBezTo>
                    <a:cubicBezTo>
                      <a:pt x="176" y="333"/>
                      <a:pt x="176" y="323"/>
                      <a:pt x="176" y="316"/>
                    </a:cubicBezTo>
                    <a:lnTo>
                      <a:pt x="176" y="17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7" name="Freeform 303"/>
              <p:cNvSpPr>
                <a:spLocks noEditPoints="1"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1965325" y="5634038"/>
                <a:ext cx="76200" cy="146050"/>
              </a:xfrm>
              <a:custGeom>
                <a:avLst/>
                <a:gdLst>
                  <a:gd name="T0" fmla="*/ 110 w 204"/>
                  <a:gd name="T1" fmla="*/ 136 h 360"/>
                  <a:gd name="T2" fmla="*/ 0 w 204"/>
                  <a:gd name="T3" fmla="*/ 276 h 360"/>
                  <a:gd name="T4" fmla="*/ 78 w 204"/>
                  <a:gd name="T5" fmla="*/ 360 h 360"/>
                  <a:gd name="T6" fmla="*/ 178 w 204"/>
                  <a:gd name="T7" fmla="*/ 213 h 360"/>
                  <a:gd name="T8" fmla="*/ 141 w 204"/>
                  <a:gd name="T9" fmla="*/ 120 h 360"/>
                  <a:gd name="T10" fmla="*/ 94 w 204"/>
                  <a:gd name="T11" fmla="*/ 38 h 360"/>
                  <a:gd name="T12" fmla="*/ 121 w 204"/>
                  <a:gd name="T13" fmla="*/ 15 h 360"/>
                  <a:gd name="T14" fmla="*/ 157 w 204"/>
                  <a:gd name="T15" fmla="*/ 29 h 360"/>
                  <a:gd name="T16" fmla="*/ 184 w 204"/>
                  <a:gd name="T17" fmla="*/ 41 h 360"/>
                  <a:gd name="T18" fmla="*/ 204 w 204"/>
                  <a:gd name="T19" fmla="*/ 21 h 360"/>
                  <a:gd name="T20" fmla="*/ 178 w 204"/>
                  <a:gd name="T21" fmla="*/ 5 h 360"/>
                  <a:gd name="T22" fmla="*/ 137 w 204"/>
                  <a:gd name="T23" fmla="*/ 0 h 360"/>
                  <a:gd name="T24" fmla="*/ 81 w 204"/>
                  <a:gd name="T25" fmla="*/ 51 h 360"/>
                  <a:gd name="T26" fmla="*/ 110 w 204"/>
                  <a:gd name="T27" fmla="*/ 136 h 360"/>
                  <a:gd name="T28" fmla="*/ 116 w 204"/>
                  <a:gd name="T29" fmla="*/ 147 h 360"/>
                  <a:gd name="T30" fmla="*/ 144 w 204"/>
                  <a:gd name="T31" fmla="*/ 233 h 360"/>
                  <a:gd name="T32" fmla="*/ 78 w 204"/>
                  <a:gd name="T33" fmla="*/ 349 h 360"/>
                  <a:gd name="T34" fmla="*/ 31 w 204"/>
                  <a:gd name="T35" fmla="*/ 290 h 360"/>
                  <a:gd name="T36" fmla="*/ 116 w 204"/>
                  <a:gd name="T37" fmla="*/ 147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4" h="360">
                    <a:moveTo>
                      <a:pt x="110" y="136"/>
                    </a:moveTo>
                    <a:cubicBezTo>
                      <a:pt x="48" y="151"/>
                      <a:pt x="0" y="216"/>
                      <a:pt x="0" y="276"/>
                    </a:cubicBezTo>
                    <a:cubicBezTo>
                      <a:pt x="0" y="324"/>
                      <a:pt x="32" y="360"/>
                      <a:pt x="78" y="360"/>
                    </a:cubicBezTo>
                    <a:cubicBezTo>
                      <a:pt x="137" y="360"/>
                      <a:pt x="178" y="282"/>
                      <a:pt x="178" y="213"/>
                    </a:cubicBezTo>
                    <a:cubicBezTo>
                      <a:pt x="178" y="168"/>
                      <a:pt x="158" y="143"/>
                      <a:pt x="141" y="120"/>
                    </a:cubicBezTo>
                    <a:cubicBezTo>
                      <a:pt x="123" y="98"/>
                      <a:pt x="94" y="60"/>
                      <a:pt x="94" y="38"/>
                    </a:cubicBezTo>
                    <a:cubicBezTo>
                      <a:pt x="94" y="27"/>
                      <a:pt x="104" y="15"/>
                      <a:pt x="121" y="15"/>
                    </a:cubicBezTo>
                    <a:cubicBezTo>
                      <a:pt x="136" y="15"/>
                      <a:pt x="146" y="22"/>
                      <a:pt x="157" y="29"/>
                    </a:cubicBezTo>
                    <a:cubicBezTo>
                      <a:pt x="167" y="35"/>
                      <a:pt x="177" y="41"/>
                      <a:pt x="184" y="41"/>
                    </a:cubicBezTo>
                    <a:cubicBezTo>
                      <a:pt x="197" y="41"/>
                      <a:pt x="204" y="29"/>
                      <a:pt x="204" y="21"/>
                    </a:cubicBezTo>
                    <a:cubicBezTo>
                      <a:pt x="204" y="10"/>
                      <a:pt x="196" y="9"/>
                      <a:pt x="178" y="5"/>
                    </a:cubicBezTo>
                    <a:cubicBezTo>
                      <a:pt x="152" y="0"/>
                      <a:pt x="145" y="0"/>
                      <a:pt x="137" y="0"/>
                    </a:cubicBezTo>
                    <a:cubicBezTo>
                      <a:pt x="98" y="0"/>
                      <a:pt x="81" y="21"/>
                      <a:pt x="81" y="51"/>
                    </a:cubicBezTo>
                    <a:cubicBezTo>
                      <a:pt x="81" y="78"/>
                      <a:pt x="95" y="106"/>
                      <a:pt x="110" y="136"/>
                    </a:cubicBezTo>
                    <a:close/>
                    <a:moveTo>
                      <a:pt x="116" y="147"/>
                    </a:moveTo>
                    <a:cubicBezTo>
                      <a:pt x="129" y="170"/>
                      <a:pt x="144" y="197"/>
                      <a:pt x="144" y="233"/>
                    </a:cubicBezTo>
                    <a:cubicBezTo>
                      <a:pt x="144" y="266"/>
                      <a:pt x="125" y="349"/>
                      <a:pt x="78" y="349"/>
                    </a:cubicBezTo>
                    <a:cubicBezTo>
                      <a:pt x="51" y="349"/>
                      <a:pt x="31" y="328"/>
                      <a:pt x="31" y="290"/>
                    </a:cubicBezTo>
                    <a:cubicBezTo>
                      <a:pt x="31" y="259"/>
                      <a:pt x="49" y="165"/>
                      <a:pt x="116" y="147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8" name="Freeform 304"/>
              <p:cNvSpPr/>
              <p:nvPr>
                <p:custDataLst>
                  <p:tags r:id="rId69"/>
                </p:custDataLst>
              </p:nvPr>
            </p:nvSpPr>
            <p:spPr bwMode="auto">
              <a:xfrm>
                <a:off x="2057400" y="5626100"/>
                <a:ext cx="42863" cy="201613"/>
              </a:xfrm>
              <a:custGeom>
                <a:avLst/>
                <a:gdLst>
                  <a:gd name="T0" fmla="*/ 116 w 116"/>
                  <a:gd name="T1" fmla="*/ 249 h 499"/>
                  <a:gd name="T2" fmla="*/ 83 w 116"/>
                  <a:gd name="T3" fmla="*/ 94 h 499"/>
                  <a:gd name="T4" fmla="*/ 5 w 116"/>
                  <a:gd name="T5" fmla="*/ 0 h 499"/>
                  <a:gd name="T6" fmla="*/ 0 w 116"/>
                  <a:gd name="T7" fmla="*/ 5 h 499"/>
                  <a:gd name="T8" fmla="*/ 10 w 116"/>
                  <a:gd name="T9" fmla="*/ 17 h 499"/>
                  <a:gd name="T10" fmla="*/ 87 w 116"/>
                  <a:gd name="T11" fmla="*/ 249 h 499"/>
                  <a:gd name="T12" fmla="*/ 7 w 116"/>
                  <a:gd name="T13" fmla="*/ 485 h 499"/>
                  <a:gd name="T14" fmla="*/ 0 w 116"/>
                  <a:gd name="T15" fmla="*/ 494 h 499"/>
                  <a:gd name="T16" fmla="*/ 5 w 116"/>
                  <a:gd name="T17" fmla="*/ 499 h 499"/>
                  <a:gd name="T18" fmla="*/ 85 w 116"/>
                  <a:gd name="T19" fmla="*/ 402 h 499"/>
                  <a:gd name="T20" fmla="*/ 116 w 116"/>
                  <a:gd name="T21" fmla="*/ 24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249"/>
                    </a:moveTo>
                    <a:cubicBezTo>
                      <a:pt x="116" y="211"/>
                      <a:pt x="111" y="150"/>
                      <a:pt x="83" y="94"/>
                    </a:cubicBezTo>
                    <a:cubicBezTo>
                      <a:pt x="53" y="33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0" y="8"/>
                      <a:pt x="10" y="17"/>
                    </a:cubicBezTo>
                    <a:cubicBezTo>
                      <a:pt x="59" y="66"/>
                      <a:pt x="87" y="145"/>
                      <a:pt x="87" y="249"/>
                    </a:cubicBezTo>
                    <a:cubicBezTo>
                      <a:pt x="87" y="335"/>
                      <a:pt x="69" y="423"/>
                      <a:pt x="7" y="485"/>
                    </a:cubicBezTo>
                    <a:cubicBezTo>
                      <a:pt x="0" y="491"/>
                      <a:pt x="0" y="492"/>
                      <a:pt x="0" y="494"/>
                    </a:cubicBezTo>
                    <a:cubicBezTo>
                      <a:pt x="0" y="497"/>
                      <a:pt x="2" y="499"/>
                      <a:pt x="5" y="499"/>
                    </a:cubicBezTo>
                    <a:cubicBezTo>
                      <a:pt x="10" y="499"/>
                      <a:pt x="55" y="465"/>
                      <a:pt x="85" y="402"/>
                    </a:cubicBezTo>
                    <a:cubicBezTo>
                      <a:pt x="110" y="347"/>
                      <a:pt x="116" y="291"/>
                      <a:pt x="116" y="2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9" name="Freeform 305"/>
              <p:cNvSpPr/>
              <p:nvPr>
                <p:custDataLst>
                  <p:tags r:id="rId70"/>
                </p:custDataLst>
              </p:nvPr>
            </p:nvSpPr>
            <p:spPr bwMode="auto">
              <a:xfrm>
                <a:off x="2125663" y="5688013"/>
                <a:ext cx="100013" cy="133350"/>
              </a:xfrm>
              <a:custGeom>
                <a:avLst/>
                <a:gdLst>
                  <a:gd name="T0" fmla="*/ 100 w 270"/>
                  <a:gd name="T1" fmla="*/ 45 h 328"/>
                  <a:gd name="T2" fmla="*/ 108 w 270"/>
                  <a:gd name="T3" fmla="*/ 13 h 328"/>
                  <a:gd name="T4" fmla="*/ 93 w 270"/>
                  <a:gd name="T5" fmla="*/ 0 h 328"/>
                  <a:gd name="T6" fmla="*/ 73 w 270"/>
                  <a:gd name="T7" fmla="*/ 18 h 328"/>
                  <a:gd name="T8" fmla="*/ 1 w 270"/>
                  <a:gd name="T9" fmla="*/ 306 h 328"/>
                  <a:gd name="T10" fmla="*/ 0 w 270"/>
                  <a:gd name="T11" fmla="*/ 314 h 328"/>
                  <a:gd name="T12" fmla="*/ 14 w 270"/>
                  <a:gd name="T13" fmla="*/ 328 h 328"/>
                  <a:gd name="T14" fmla="*/ 31 w 270"/>
                  <a:gd name="T15" fmla="*/ 317 h 328"/>
                  <a:gd name="T16" fmla="*/ 59 w 270"/>
                  <a:gd name="T17" fmla="*/ 210 h 328"/>
                  <a:gd name="T18" fmla="*/ 107 w 270"/>
                  <a:gd name="T19" fmla="*/ 226 h 328"/>
                  <a:gd name="T20" fmla="*/ 173 w 270"/>
                  <a:gd name="T21" fmla="*/ 189 h 328"/>
                  <a:gd name="T22" fmla="*/ 218 w 270"/>
                  <a:gd name="T23" fmla="*/ 226 h 328"/>
                  <a:gd name="T24" fmla="*/ 255 w 270"/>
                  <a:gd name="T25" fmla="*/ 198 h 328"/>
                  <a:gd name="T26" fmla="*/ 270 w 270"/>
                  <a:gd name="T27" fmla="*/ 149 h 328"/>
                  <a:gd name="T28" fmla="*/ 264 w 270"/>
                  <a:gd name="T29" fmla="*/ 144 h 328"/>
                  <a:gd name="T30" fmla="*/ 257 w 270"/>
                  <a:gd name="T31" fmla="*/ 153 h 328"/>
                  <a:gd name="T32" fmla="*/ 219 w 270"/>
                  <a:gd name="T33" fmla="*/ 215 h 328"/>
                  <a:gd name="T34" fmla="*/ 204 w 270"/>
                  <a:gd name="T35" fmla="*/ 192 h 328"/>
                  <a:gd name="T36" fmla="*/ 214 w 270"/>
                  <a:gd name="T37" fmla="*/ 140 h 328"/>
                  <a:gd name="T38" fmla="*/ 228 w 270"/>
                  <a:gd name="T39" fmla="*/ 86 h 328"/>
                  <a:gd name="T40" fmla="*/ 237 w 270"/>
                  <a:gd name="T41" fmla="*/ 52 h 328"/>
                  <a:gd name="T42" fmla="*/ 244 w 270"/>
                  <a:gd name="T43" fmla="*/ 19 h 328"/>
                  <a:gd name="T44" fmla="*/ 230 w 270"/>
                  <a:gd name="T45" fmla="*/ 5 h 328"/>
                  <a:gd name="T46" fmla="*/ 210 w 270"/>
                  <a:gd name="T47" fmla="*/ 23 h 328"/>
                  <a:gd name="T48" fmla="*/ 187 w 270"/>
                  <a:gd name="T49" fmla="*/ 116 h 328"/>
                  <a:gd name="T50" fmla="*/ 174 w 270"/>
                  <a:gd name="T51" fmla="*/ 167 h 328"/>
                  <a:gd name="T52" fmla="*/ 109 w 270"/>
                  <a:gd name="T53" fmla="*/ 215 h 328"/>
                  <a:gd name="T54" fmla="*/ 72 w 270"/>
                  <a:gd name="T55" fmla="*/ 171 h 328"/>
                  <a:gd name="T56" fmla="*/ 79 w 270"/>
                  <a:gd name="T57" fmla="*/ 129 h 328"/>
                  <a:gd name="T58" fmla="*/ 100 w 270"/>
                  <a:gd name="T59" fmla="*/ 4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0" h="328">
                    <a:moveTo>
                      <a:pt x="100" y="45"/>
                    </a:moveTo>
                    <a:cubicBezTo>
                      <a:pt x="103" y="35"/>
                      <a:pt x="108" y="16"/>
                      <a:pt x="108" y="13"/>
                    </a:cubicBezTo>
                    <a:cubicBezTo>
                      <a:pt x="108" y="5"/>
                      <a:pt x="102" y="0"/>
                      <a:pt x="93" y="0"/>
                    </a:cubicBezTo>
                    <a:cubicBezTo>
                      <a:pt x="92" y="0"/>
                      <a:pt x="78" y="0"/>
                      <a:pt x="73" y="18"/>
                    </a:cubicBezTo>
                    <a:lnTo>
                      <a:pt x="1" y="306"/>
                    </a:lnTo>
                    <a:cubicBezTo>
                      <a:pt x="0" y="312"/>
                      <a:pt x="0" y="313"/>
                      <a:pt x="0" y="314"/>
                    </a:cubicBezTo>
                    <a:cubicBezTo>
                      <a:pt x="0" y="322"/>
                      <a:pt x="5" y="328"/>
                      <a:pt x="14" y="328"/>
                    </a:cubicBezTo>
                    <a:cubicBezTo>
                      <a:pt x="24" y="328"/>
                      <a:pt x="30" y="319"/>
                      <a:pt x="31" y="317"/>
                    </a:cubicBezTo>
                    <a:cubicBezTo>
                      <a:pt x="33" y="313"/>
                      <a:pt x="40" y="287"/>
                      <a:pt x="59" y="210"/>
                    </a:cubicBezTo>
                    <a:cubicBezTo>
                      <a:pt x="75" y="224"/>
                      <a:pt x="97" y="226"/>
                      <a:pt x="107" y="226"/>
                    </a:cubicBezTo>
                    <a:cubicBezTo>
                      <a:pt x="142" y="226"/>
                      <a:pt x="161" y="203"/>
                      <a:pt x="173" y="189"/>
                    </a:cubicBezTo>
                    <a:cubicBezTo>
                      <a:pt x="178" y="212"/>
                      <a:pt x="196" y="226"/>
                      <a:pt x="218" y="226"/>
                    </a:cubicBezTo>
                    <a:cubicBezTo>
                      <a:pt x="236" y="226"/>
                      <a:pt x="247" y="214"/>
                      <a:pt x="255" y="198"/>
                    </a:cubicBezTo>
                    <a:cubicBezTo>
                      <a:pt x="264" y="180"/>
                      <a:pt x="270" y="150"/>
                      <a:pt x="270" y="149"/>
                    </a:cubicBezTo>
                    <a:cubicBezTo>
                      <a:pt x="270" y="144"/>
                      <a:pt x="266" y="144"/>
                      <a:pt x="264" y="144"/>
                    </a:cubicBezTo>
                    <a:cubicBezTo>
                      <a:pt x="259" y="144"/>
                      <a:pt x="259" y="146"/>
                      <a:pt x="257" y="153"/>
                    </a:cubicBezTo>
                    <a:cubicBezTo>
                      <a:pt x="249" y="185"/>
                      <a:pt x="240" y="215"/>
                      <a:pt x="219" y="215"/>
                    </a:cubicBezTo>
                    <a:cubicBezTo>
                      <a:pt x="206" y="215"/>
                      <a:pt x="204" y="202"/>
                      <a:pt x="204" y="192"/>
                    </a:cubicBezTo>
                    <a:cubicBezTo>
                      <a:pt x="204" y="181"/>
                      <a:pt x="210" y="157"/>
                      <a:pt x="214" y="140"/>
                    </a:cubicBezTo>
                    <a:lnTo>
                      <a:pt x="228" y="86"/>
                    </a:lnTo>
                    <a:cubicBezTo>
                      <a:pt x="230" y="79"/>
                      <a:pt x="235" y="60"/>
                      <a:pt x="237" y="52"/>
                    </a:cubicBezTo>
                    <a:cubicBezTo>
                      <a:pt x="239" y="41"/>
                      <a:pt x="244" y="22"/>
                      <a:pt x="244" y="19"/>
                    </a:cubicBezTo>
                    <a:cubicBezTo>
                      <a:pt x="244" y="10"/>
                      <a:pt x="237" y="5"/>
                      <a:pt x="230" y="5"/>
                    </a:cubicBezTo>
                    <a:cubicBezTo>
                      <a:pt x="227" y="5"/>
                      <a:pt x="214" y="6"/>
                      <a:pt x="210" y="23"/>
                    </a:cubicBezTo>
                    <a:lnTo>
                      <a:pt x="187" y="116"/>
                    </a:lnTo>
                    <a:cubicBezTo>
                      <a:pt x="181" y="141"/>
                      <a:pt x="175" y="162"/>
                      <a:pt x="174" y="167"/>
                    </a:cubicBezTo>
                    <a:cubicBezTo>
                      <a:pt x="173" y="169"/>
                      <a:pt x="149" y="215"/>
                      <a:pt x="109" y="215"/>
                    </a:cubicBezTo>
                    <a:cubicBezTo>
                      <a:pt x="84" y="215"/>
                      <a:pt x="72" y="198"/>
                      <a:pt x="72" y="171"/>
                    </a:cubicBezTo>
                    <a:cubicBezTo>
                      <a:pt x="72" y="157"/>
                      <a:pt x="76" y="143"/>
                      <a:pt x="79" y="129"/>
                    </a:cubicBezTo>
                    <a:lnTo>
                      <a:pt x="100" y="4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0" name="Freeform 306"/>
              <p:cNvSpPr/>
              <p:nvPr>
                <p:custDataLst>
                  <p:tags r:id="rId71"/>
                </p:custDataLst>
              </p:nvPr>
            </p:nvSpPr>
            <p:spPr bwMode="auto">
              <a:xfrm>
                <a:off x="2241550" y="5626100"/>
                <a:ext cx="44450" cy="201613"/>
              </a:xfrm>
              <a:custGeom>
                <a:avLst/>
                <a:gdLst>
                  <a:gd name="T0" fmla="*/ 116 w 116"/>
                  <a:gd name="T1" fmla="*/ 249 h 499"/>
                  <a:gd name="T2" fmla="*/ 83 w 116"/>
                  <a:gd name="T3" fmla="*/ 94 h 499"/>
                  <a:gd name="T4" fmla="*/ 5 w 116"/>
                  <a:gd name="T5" fmla="*/ 0 h 499"/>
                  <a:gd name="T6" fmla="*/ 0 w 116"/>
                  <a:gd name="T7" fmla="*/ 5 h 499"/>
                  <a:gd name="T8" fmla="*/ 10 w 116"/>
                  <a:gd name="T9" fmla="*/ 17 h 499"/>
                  <a:gd name="T10" fmla="*/ 87 w 116"/>
                  <a:gd name="T11" fmla="*/ 249 h 499"/>
                  <a:gd name="T12" fmla="*/ 7 w 116"/>
                  <a:gd name="T13" fmla="*/ 485 h 499"/>
                  <a:gd name="T14" fmla="*/ 0 w 116"/>
                  <a:gd name="T15" fmla="*/ 494 h 499"/>
                  <a:gd name="T16" fmla="*/ 5 w 116"/>
                  <a:gd name="T17" fmla="*/ 499 h 499"/>
                  <a:gd name="T18" fmla="*/ 85 w 116"/>
                  <a:gd name="T19" fmla="*/ 402 h 499"/>
                  <a:gd name="T20" fmla="*/ 116 w 116"/>
                  <a:gd name="T21" fmla="*/ 24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249"/>
                    </a:moveTo>
                    <a:cubicBezTo>
                      <a:pt x="116" y="211"/>
                      <a:pt x="111" y="150"/>
                      <a:pt x="83" y="94"/>
                    </a:cubicBezTo>
                    <a:cubicBezTo>
                      <a:pt x="53" y="33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0" y="8"/>
                      <a:pt x="10" y="17"/>
                    </a:cubicBezTo>
                    <a:cubicBezTo>
                      <a:pt x="59" y="66"/>
                      <a:pt x="87" y="145"/>
                      <a:pt x="87" y="249"/>
                    </a:cubicBezTo>
                    <a:cubicBezTo>
                      <a:pt x="87" y="335"/>
                      <a:pt x="69" y="423"/>
                      <a:pt x="7" y="485"/>
                    </a:cubicBezTo>
                    <a:cubicBezTo>
                      <a:pt x="0" y="491"/>
                      <a:pt x="0" y="492"/>
                      <a:pt x="0" y="494"/>
                    </a:cubicBezTo>
                    <a:cubicBezTo>
                      <a:pt x="0" y="497"/>
                      <a:pt x="2" y="499"/>
                      <a:pt x="5" y="499"/>
                    </a:cubicBezTo>
                    <a:cubicBezTo>
                      <a:pt x="10" y="499"/>
                      <a:pt x="55" y="465"/>
                      <a:pt x="85" y="402"/>
                    </a:cubicBezTo>
                    <a:cubicBezTo>
                      <a:pt x="110" y="347"/>
                      <a:pt x="116" y="291"/>
                      <a:pt x="116" y="2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1" name="Freeform 307"/>
              <p:cNvSpPr>
                <a:spLocks noEditPoints="1"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2371725" y="5649913"/>
                <a:ext cx="114300" cy="155575"/>
              </a:xfrm>
              <a:custGeom>
                <a:avLst/>
                <a:gdLst>
                  <a:gd name="T0" fmla="*/ 296 w 305"/>
                  <a:gd name="T1" fmla="*/ 21 h 386"/>
                  <a:gd name="T2" fmla="*/ 305 w 305"/>
                  <a:gd name="T3" fmla="*/ 10 h 386"/>
                  <a:gd name="T4" fmla="*/ 295 w 305"/>
                  <a:gd name="T5" fmla="*/ 0 h 386"/>
                  <a:gd name="T6" fmla="*/ 286 w 305"/>
                  <a:gd name="T7" fmla="*/ 3 h 386"/>
                  <a:gd name="T8" fmla="*/ 10 w 305"/>
                  <a:gd name="T9" fmla="*/ 133 h 386"/>
                  <a:gd name="T10" fmla="*/ 0 w 305"/>
                  <a:gd name="T11" fmla="*/ 145 h 386"/>
                  <a:gd name="T12" fmla="*/ 10 w 305"/>
                  <a:gd name="T13" fmla="*/ 156 h 386"/>
                  <a:gd name="T14" fmla="*/ 286 w 305"/>
                  <a:gd name="T15" fmla="*/ 285 h 386"/>
                  <a:gd name="T16" fmla="*/ 295 w 305"/>
                  <a:gd name="T17" fmla="*/ 289 h 386"/>
                  <a:gd name="T18" fmla="*/ 305 w 305"/>
                  <a:gd name="T19" fmla="*/ 279 h 386"/>
                  <a:gd name="T20" fmla="*/ 295 w 305"/>
                  <a:gd name="T21" fmla="*/ 267 h 386"/>
                  <a:gd name="T22" fmla="*/ 34 w 305"/>
                  <a:gd name="T23" fmla="*/ 145 h 386"/>
                  <a:gd name="T24" fmla="*/ 296 w 305"/>
                  <a:gd name="T25" fmla="*/ 21 h 386"/>
                  <a:gd name="T26" fmla="*/ 288 w 305"/>
                  <a:gd name="T27" fmla="*/ 386 h 386"/>
                  <a:gd name="T28" fmla="*/ 305 w 305"/>
                  <a:gd name="T29" fmla="*/ 376 h 386"/>
                  <a:gd name="T30" fmla="*/ 287 w 305"/>
                  <a:gd name="T31" fmla="*/ 366 h 386"/>
                  <a:gd name="T32" fmla="*/ 18 w 305"/>
                  <a:gd name="T33" fmla="*/ 366 h 386"/>
                  <a:gd name="T34" fmla="*/ 0 w 305"/>
                  <a:gd name="T35" fmla="*/ 376 h 386"/>
                  <a:gd name="T36" fmla="*/ 18 w 305"/>
                  <a:gd name="T37" fmla="*/ 386 h 386"/>
                  <a:gd name="T38" fmla="*/ 288 w 305"/>
                  <a:gd name="T39" fmla="*/ 38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5" h="386">
                    <a:moveTo>
                      <a:pt x="296" y="21"/>
                    </a:moveTo>
                    <a:cubicBezTo>
                      <a:pt x="301" y="18"/>
                      <a:pt x="305" y="16"/>
                      <a:pt x="305" y="10"/>
                    </a:cubicBezTo>
                    <a:cubicBezTo>
                      <a:pt x="305" y="4"/>
                      <a:pt x="301" y="0"/>
                      <a:pt x="295" y="0"/>
                    </a:cubicBezTo>
                    <a:cubicBezTo>
                      <a:pt x="293" y="0"/>
                      <a:pt x="288" y="2"/>
                      <a:pt x="286" y="3"/>
                    </a:cubicBezTo>
                    <a:lnTo>
                      <a:pt x="10" y="133"/>
                    </a:lnTo>
                    <a:cubicBezTo>
                      <a:pt x="2" y="137"/>
                      <a:pt x="0" y="141"/>
                      <a:pt x="0" y="145"/>
                    </a:cubicBezTo>
                    <a:cubicBezTo>
                      <a:pt x="0" y="149"/>
                      <a:pt x="3" y="153"/>
                      <a:pt x="10" y="156"/>
                    </a:cubicBezTo>
                    <a:lnTo>
                      <a:pt x="286" y="285"/>
                    </a:lnTo>
                    <a:cubicBezTo>
                      <a:pt x="293" y="289"/>
                      <a:pt x="294" y="289"/>
                      <a:pt x="295" y="289"/>
                    </a:cubicBezTo>
                    <a:cubicBezTo>
                      <a:pt x="301" y="289"/>
                      <a:pt x="305" y="284"/>
                      <a:pt x="305" y="279"/>
                    </a:cubicBezTo>
                    <a:cubicBezTo>
                      <a:pt x="305" y="274"/>
                      <a:pt x="303" y="271"/>
                      <a:pt x="295" y="267"/>
                    </a:cubicBezTo>
                    <a:lnTo>
                      <a:pt x="34" y="145"/>
                    </a:lnTo>
                    <a:lnTo>
                      <a:pt x="296" y="21"/>
                    </a:lnTo>
                    <a:close/>
                    <a:moveTo>
                      <a:pt x="288" y="386"/>
                    </a:moveTo>
                    <a:cubicBezTo>
                      <a:pt x="296" y="386"/>
                      <a:pt x="305" y="386"/>
                      <a:pt x="305" y="376"/>
                    </a:cubicBezTo>
                    <a:cubicBezTo>
                      <a:pt x="305" y="366"/>
                      <a:pt x="295" y="366"/>
                      <a:pt x="287" y="366"/>
                    </a:cubicBezTo>
                    <a:lnTo>
                      <a:pt x="18" y="366"/>
                    </a:lnTo>
                    <a:cubicBezTo>
                      <a:pt x="11" y="366"/>
                      <a:pt x="0" y="366"/>
                      <a:pt x="0" y="376"/>
                    </a:cubicBezTo>
                    <a:cubicBezTo>
                      <a:pt x="0" y="386"/>
                      <a:pt x="9" y="386"/>
                      <a:pt x="18" y="386"/>
                    </a:cubicBezTo>
                    <a:lnTo>
                      <a:pt x="288" y="38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2" name="Freeform 308"/>
              <p:cNvSpPr/>
              <p:nvPr>
                <p:custDataLst>
                  <p:tags r:id="rId73"/>
                </p:custDataLst>
              </p:nvPr>
            </p:nvSpPr>
            <p:spPr bwMode="auto">
              <a:xfrm>
                <a:off x="2592388" y="5484813"/>
                <a:ext cx="90488" cy="484188"/>
              </a:xfrm>
              <a:custGeom>
                <a:avLst/>
                <a:gdLst>
                  <a:gd name="T0" fmla="*/ 245 w 245"/>
                  <a:gd name="T1" fmla="*/ 1191 h 1196"/>
                  <a:gd name="T2" fmla="*/ 243 w 245"/>
                  <a:gd name="T3" fmla="*/ 1187 h 1196"/>
                  <a:gd name="T4" fmla="*/ 158 w 245"/>
                  <a:gd name="T5" fmla="*/ 1081 h 1196"/>
                  <a:gd name="T6" fmla="*/ 41 w 245"/>
                  <a:gd name="T7" fmla="*/ 598 h 1196"/>
                  <a:gd name="T8" fmla="*/ 141 w 245"/>
                  <a:gd name="T9" fmla="*/ 142 h 1196"/>
                  <a:gd name="T10" fmla="*/ 243 w 245"/>
                  <a:gd name="T11" fmla="*/ 9 h 1196"/>
                  <a:gd name="T12" fmla="*/ 245 w 245"/>
                  <a:gd name="T13" fmla="*/ 5 h 1196"/>
                  <a:gd name="T14" fmla="*/ 234 w 245"/>
                  <a:gd name="T15" fmla="*/ 0 h 1196"/>
                  <a:gd name="T16" fmla="*/ 219 w 245"/>
                  <a:gd name="T17" fmla="*/ 7 h 1196"/>
                  <a:gd name="T18" fmla="*/ 0 w 245"/>
                  <a:gd name="T19" fmla="*/ 598 h 1196"/>
                  <a:gd name="T20" fmla="*/ 171 w 245"/>
                  <a:gd name="T21" fmla="*/ 1140 h 1196"/>
                  <a:gd name="T22" fmla="*/ 221 w 245"/>
                  <a:gd name="T23" fmla="*/ 1190 h 1196"/>
                  <a:gd name="T24" fmla="*/ 234 w 245"/>
                  <a:gd name="T25" fmla="*/ 1196 h 1196"/>
                  <a:gd name="T26" fmla="*/ 245 w 245"/>
                  <a:gd name="T27" fmla="*/ 1191 h 1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5" h="1196">
                    <a:moveTo>
                      <a:pt x="245" y="1191"/>
                    </a:moveTo>
                    <a:cubicBezTo>
                      <a:pt x="245" y="1189"/>
                      <a:pt x="244" y="1188"/>
                      <a:pt x="243" y="1187"/>
                    </a:cubicBezTo>
                    <a:cubicBezTo>
                      <a:pt x="225" y="1168"/>
                      <a:pt x="191" y="1135"/>
                      <a:pt x="158" y="1081"/>
                    </a:cubicBezTo>
                    <a:cubicBezTo>
                      <a:pt x="77" y="952"/>
                      <a:pt x="41" y="790"/>
                      <a:pt x="41" y="598"/>
                    </a:cubicBezTo>
                    <a:cubicBezTo>
                      <a:pt x="41" y="464"/>
                      <a:pt x="59" y="291"/>
                      <a:pt x="141" y="142"/>
                    </a:cubicBezTo>
                    <a:cubicBezTo>
                      <a:pt x="181" y="71"/>
                      <a:pt x="222" y="31"/>
                      <a:pt x="243" y="9"/>
                    </a:cubicBezTo>
                    <a:cubicBezTo>
                      <a:pt x="245" y="7"/>
                      <a:pt x="245" y="6"/>
                      <a:pt x="245" y="5"/>
                    </a:cubicBezTo>
                    <a:cubicBezTo>
                      <a:pt x="245" y="0"/>
                      <a:pt x="241" y="0"/>
                      <a:pt x="234" y="0"/>
                    </a:cubicBezTo>
                    <a:cubicBezTo>
                      <a:pt x="227" y="0"/>
                      <a:pt x="227" y="0"/>
                      <a:pt x="219" y="7"/>
                    </a:cubicBezTo>
                    <a:cubicBezTo>
                      <a:pt x="52" y="159"/>
                      <a:pt x="0" y="388"/>
                      <a:pt x="0" y="598"/>
                    </a:cubicBezTo>
                    <a:cubicBezTo>
                      <a:pt x="0" y="794"/>
                      <a:pt x="44" y="991"/>
                      <a:pt x="171" y="1140"/>
                    </a:cubicBezTo>
                    <a:cubicBezTo>
                      <a:pt x="181" y="1152"/>
                      <a:pt x="200" y="1172"/>
                      <a:pt x="221" y="1190"/>
                    </a:cubicBezTo>
                    <a:cubicBezTo>
                      <a:pt x="227" y="1196"/>
                      <a:pt x="227" y="1196"/>
                      <a:pt x="234" y="1196"/>
                    </a:cubicBezTo>
                    <a:cubicBezTo>
                      <a:pt x="241" y="1196"/>
                      <a:pt x="245" y="1196"/>
                      <a:pt x="245" y="1191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3" name="Freeform 309"/>
              <p:cNvSpPr>
                <a:spLocks noEditPoints="1"/>
              </p:cNvSpPr>
              <p:nvPr>
                <p:custDataLst>
                  <p:tags r:id="rId74"/>
                </p:custDataLst>
              </p:nvPr>
            </p:nvSpPr>
            <p:spPr bwMode="auto">
              <a:xfrm>
                <a:off x="3108325" y="5551488"/>
                <a:ext cx="71438" cy="92075"/>
              </a:xfrm>
              <a:custGeom>
                <a:avLst/>
                <a:gdLst>
                  <a:gd name="T0" fmla="*/ 70 w 192"/>
                  <a:gd name="T1" fmla="*/ 105 h 225"/>
                  <a:gd name="T2" fmla="*/ 147 w 192"/>
                  <a:gd name="T3" fmla="*/ 93 h 225"/>
                  <a:gd name="T4" fmla="*/ 184 w 192"/>
                  <a:gd name="T5" fmla="*/ 42 h 225"/>
                  <a:gd name="T6" fmla="*/ 131 w 192"/>
                  <a:gd name="T7" fmla="*/ 0 h 225"/>
                  <a:gd name="T8" fmla="*/ 0 w 192"/>
                  <a:gd name="T9" fmla="*/ 135 h 225"/>
                  <a:gd name="T10" fmla="*/ 78 w 192"/>
                  <a:gd name="T11" fmla="*/ 225 h 225"/>
                  <a:gd name="T12" fmla="*/ 192 w 192"/>
                  <a:gd name="T13" fmla="*/ 167 h 225"/>
                  <a:gd name="T14" fmla="*/ 186 w 192"/>
                  <a:gd name="T15" fmla="*/ 160 h 225"/>
                  <a:gd name="T16" fmla="*/ 179 w 192"/>
                  <a:gd name="T17" fmla="*/ 165 h 225"/>
                  <a:gd name="T18" fmla="*/ 79 w 192"/>
                  <a:gd name="T19" fmla="*/ 215 h 225"/>
                  <a:gd name="T20" fmla="*/ 36 w 192"/>
                  <a:gd name="T21" fmla="*/ 157 h 225"/>
                  <a:gd name="T22" fmla="*/ 44 w 192"/>
                  <a:gd name="T23" fmla="*/ 105 h 225"/>
                  <a:gd name="T24" fmla="*/ 70 w 192"/>
                  <a:gd name="T25" fmla="*/ 105 h 225"/>
                  <a:gd name="T26" fmla="*/ 47 w 192"/>
                  <a:gd name="T27" fmla="*/ 94 h 225"/>
                  <a:gd name="T28" fmla="*/ 131 w 192"/>
                  <a:gd name="T29" fmla="*/ 11 h 225"/>
                  <a:gd name="T30" fmla="*/ 168 w 192"/>
                  <a:gd name="T31" fmla="*/ 42 h 225"/>
                  <a:gd name="T32" fmla="*/ 67 w 192"/>
                  <a:gd name="T33" fmla="*/ 94 h 225"/>
                  <a:gd name="T34" fmla="*/ 47 w 192"/>
                  <a:gd name="T35" fmla="*/ 94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225">
                    <a:moveTo>
                      <a:pt x="70" y="105"/>
                    </a:moveTo>
                    <a:cubicBezTo>
                      <a:pt x="85" y="105"/>
                      <a:pt x="122" y="104"/>
                      <a:pt x="147" y="93"/>
                    </a:cubicBezTo>
                    <a:cubicBezTo>
                      <a:pt x="182" y="78"/>
                      <a:pt x="184" y="49"/>
                      <a:pt x="184" y="42"/>
                    </a:cubicBezTo>
                    <a:cubicBezTo>
                      <a:pt x="184" y="20"/>
                      <a:pt x="165" y="0"/>
                      <a:pt x="131" y="0"/>
                    </a:cubicBezTo>
                    <a:cubicBezTo>
                      <a:pt x="75" y="0"/>
                      <a:pt x="0" y="48"/>
                      <a:pt x="0" y="135"/>
                    </a:cubicBezTo>
                    <a:cubicBezTo>
                      <a:pt x="0" y="186"/>
                      <a:pt x="30" y="225"/>
                      <a:pt x="78" y="225"/>
                    </a:cubicBezTo>
                    <a:cubicBezTo>
                      <a:pt x="150" y="225"/>
                      <a:pt x="192" y="173"/>
                      <a:pt x="192" y="167"/>
                    </a:cubicBezTo>
                    <a:cubicBezTo>
                      <a:pt x="192" y="164"/>
                      <a:pt x="189" y="160"/>
                      <a:pt x="186" y="160"/>
                    </a:cubicBezTo>
                    <a:cubicBezTo>
                      <a:pt x="183" y="160"/>
                      <a:pt x="182" y="161"/>
                      <a:pt x="179" y="165"/>
                    </a:cubicBezTo>
                    <a:cubicBezTo>
                      <a:pt x="140" y="215"/>
                      <a:pt x="85" y="215"/>
                      <a:pt x="79" y="215"/>
                    </a:cubicBezTo>
                    <a:cubicBezTo>
                      <a:pt x="41" y="215"/>
                      <a:pt x="36" y="173"/>
                      <a:pt x="36" y="157"/>
                    </a:cubicBezTo>
                    <a:cubicBezTo>
                      <a:pt x="36" y="151"/>
                      <a:pt x="37" y="135"/>
                      <a:pt x="44" y="105"/>
                    </a:cubicBezTo>
                    <a:lnTo>
                      <a:pt x="70" y="105"/>
                    </a:lnTo>
                    <a:close/>
                    <a:moveTo>
                      <a:pt x="47" y="94"/>
                    </a:moveTo>
                    <a:cubicBezTo>
                      <a:pt x="66" y="18"/>
                      <a:pt x="118" y="11"/>
                      <a:pt x="131" y="11"/>
                    </a:cubicBezTo>
                    <a:cubicBezTo>
                      <a:pt x="154" y="11"/>
                      <a:pt x="168" y="25"/>
                      <a:pt x="168" y="42"/>
                    </a:cubicBezTo>
                    <a:cubicBezTo>
                      <a:pt x="168" y="94"/>
                      <a:pt x="88" y="94"/>
                      <a:pt x="67" y="94"/>
                    </a:cubicBezTo>
                    <a:lnTo>
                      <a:pt x="47" y="9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4" name="Freeform 310"/>
              <p:cNvSpPr>
                <a:spLocks noEditPoints="1"/>
              </p:cNvSpPr>
              <p:nvPr>
                <p:custDataLst>
                  <p:tags r:id="rId75"/>
                </p:custDataLst>
              </p:nvPr>
            </p:nvSpPr>
            <p:spPr bwMode="auto">
              <a:xfrm>
                <a:off x="3194050" y="5467350"/>
                <a:ext cx="58738" cy="101600"/>
              </a:xfrm>
              <a:custGeom>
                <a:avLst/>
                <a:gdLst>
                  <a:gd name="T0" fmla="*/ 81 w 153"/>
                  <a:gd name="T1" fmla="*/ 97 h 253"/>
                  <a:gd name="T2" fmla="*/ 0 w 153"/>
                  <a:gd name="T3" fmla="*/ 192 h 253"/>
                  <a:gd name="T4" fmla="*/ 62 w 153"/>
                  <a:gd name="T5" fmla="*/ 253 h 253"/>
                  <a:gd name="T6" fmla="*/ 137 w 153"/>
                  <a:gd name="T7" fmla="*/ 153 h 253"/>
                  <a:gd name="T8" fmla="*/ 108 w 153"/>
                  <a:gd name="T9" fmla="*/ 87 h 253"/>
                  <a:gd name="T10" fmla="*/ 69 w 153"/>
                  <a:gd name="T11" fmla="*/ 28 h 253"/>
                  <a:gd name="T12" fmla="*/ 88 w 153"/>
                  <a:gd name="T13" fmla="*/ 13 h 253"/>
                  <a:gd name="T14" fmla="*/ 118 w 153"/>
                  <a:gd name="T15" fmla="*/ 23 h 253"/>
                  <a:gd name="T16" fmla="*/ 139 w 153"/>
                  <a:gd name="T17" fmla="*/ 32 h 253"/>
                  <a:gd name="T18" fmla="*/ 153 w 153"/>
                  <a:gd name="T19" fmla="*/ 18 h 253"/>
                  <a:gd name="T20" fmla="*/ 130 w 153"/>
                  <a:gd name="T21" fmla="*/ 4 h 253"/>
                  <a:gd name="T22" fmla="*/ 99 w 153"/>
                  <a:gd name="T23" fmla="*/ 0 h 253"/>
                  <a:gd name="T24" fmla="*/ 58 w 153"/>
                  <a:gd name="T25" fmla="*/ 37 h 253"/>
                  <a:gd name="T26" fmla="*/ 81 w 153"/>
                  <a:gd name="T27" fmla="*/ 97 h 253"/>
                  <a:gd name="T28" fmla="*/ 87 w 153"/>
                  <a:gd name="T29" fmla="*/ 107 h 253"/>
                  <a:gd name="T30" fmla="*/ 109 w 153"/>
                  <a:gd name="T31" fmla="*/ 168 h 253"/>
                  <a:gd name="T32" fmla="*/ 63 w 153"/>
                  <a:gd name="T33" fmla="*/ 244 h 253"/>
                  <a:gd name="T34" fmla="*/ 25 w 153"/>
                  <a:gd name="T35" fmla="*/ 202 h 253"/>
                  <a:gd name="T36" fmla="*/ 87 w 153"/>
                  <a:gd name="T37" fmla="*/ 107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3" h="253">
                    <a:moveTo>
                      <a:pt x="81" y="97"/>
                    </a:moveTo>
                    <a:cubicBezTo>
                      <a:pt x="29" y="111"/>
                      <a:pt x="0" y="156"/>
                      <a:pt x="0" y="192"/>
                    </a:cubicBezTo>
                    <a:cubicBezTo>
                      <a:pt x="0" y="229"/>
                      <a:pt x="28" y="253"/>
                      <a:pt x="62" y="253"/>
                    </a:cubicBezTo>
                    <a:cubicBezTo>
                      <a:pt x="104" y="253"/>
                      <a:pt x="137" y="204"/>
                      <a:pt x="137" y="153"/>
                    </a:cubicBezTo>
                    <a:cubicBezTo>
                      <a:pt x="137" y="119"/>
                      <a:pt x="119" y="99"/>
                      <a:pt x="108" y="87"/>
                    </a:cubicBezTo>
                    <a:cubicBezTo>
                      <a:pt x="95" y="73"/>
                      <a:pt x="69" y="44"/>
                      <a:pt x="69" y="28"/>
                    </a:cubicBezTo>
                    <a:cubicBezTo>
                      <a:pt x="69" y="24"/>
                      <a:pt x="74" y="13"/>
                      <a:pt x="88" y="13"/>
                    </a:cubicBezTo>
                    <a:cubicBezTo>
                      <a:pt x="100" y="13"/>
                      <a:pt x="110" y="19"/>
                      <a:pt x="118" y="23"/>
                    </a:cubicBezTo>
                    <a:cubicBezTo>
                      <a:pt x="121" y="25"/>
                      <a:pt x="133" y="32"/>
                      <a:pt x="139" y="32"/>
                    </a:cubicBezTo>
                    <a:cubicBezTo>
                      <a:pt x="147" y="32"/>
                      <a:pt x="153" y="25"/>
                      <a:pt x="153" y="18"/>
                    </a:cubicBezTo>
                    <a:cubicBezTo>
                      <a:pt x="153" y="9"/>
                      <a:pt x="149" y="8"/>
                      <a:pt x="130" y="4"/>
                    </a:cubicBezTo>
                    <a:cubicBezTo>
                      <a:pt x="126" y="4"/>
                      <a:pt x="110" y="0"/>
                      <a:pt x="99" y="0"/>
                    </a:cubicBezTo>
                    <a:cubicBezTo>
                      <a:pt x="72" y="0"/>
                      <a:pt x="58" y="15"/>
                      <a:pt x="58" y="37"/>
                    </a:cubicBezTo>
                    <a:cubicBezTo>
                      <a:pt x="58" y="55"/>
                      <a:pt x="69" y="77"/>
                      <a:pt x="81" y="97"/>
                    </a:cubicBezTo>
                    <a:close/>
                    <a:moveTo>
                      <a:pt x="87" y="107"/>
                    </a:moveTo>
                    <a:cubicBezTo>
                      <a:pt x="97" y="123"/>
                      <a:pt x="109" y="143"/>
                      <a:pt x="109" y="168"/>
                    </a:cubicBezTo>
                    <a:cubicBezTo>
                      <a:pt x="109" y="196"/>
                      <a:pt x="92" y="244"/>
                      <a:pt x="63" y="244"/>
                    </a:cubicBezTo>
                    <a:cubicBezTo>
                      <a:pt x="44" y="244"/>
                      <a:pt x="25" y="231"/>
                      <a:pt x="25" y="202"/>
                    </a:cubicBezTo>
                    <a:cubicBezTo>
                      <a:pt x="25" y="179"/>
                      <a:pt x="38" y="119"/>
                      <a:pt x="87" y="107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6" name="Freeform 312"/>
              <p:cNvSpPr/>
              <p:nvPr>
                <p:custDataLst>
                  <p:tags r:id="rId76"/>
                </p:custDataLst>
              </p:nvPr>
            </p:nvSpPr>
            <p:spPr bwMode="auto">
              <a:xfrm>
                <a:off x="2730500" y="5768975"/>
                <a:ext cx="42863" cy="201613"/>
              </a:xfrm>
              <a:custGeom>
                <a:avLst/>
                <a:gdLst>
                  <a:gd name="T0" fmla="*/ 115 w 115"/>
                  <a:gd name="T1" fmla="*/ 494 h 499"/>
                  <a:gd name="T2" fmla="*/ 107 w 115"/>
                  <a:gd name="T3" fmla="*/ 483 h 499"/>
                  <a:gd name="T4" fmla="*/ 29 w 115"/>
                  <a:gd name="T5" fmla="*/ 249 h 499"/>
                  <a:gd name="T6" fmla="*/ 109 w 115"/>
                  <a:gd name="T7" fmla="*/ 13 h 499"/>
                  <a:gd name="T8" fmla="*/ 115 w 115"/>
                  <a:gd name="T9" fmla="*/ 5 h 499"/>
                  <a:gd name="T10" fmla="*/ 110 w 115"/>
                  <a:gd name="T11" fmla="*/ 0 h 499"/>
                  <a:gd name="T12" fmla="*/ 31 w 115"/>
                  <a:gd name="T13" fmla="*/ 97 h 499"/>
                  <a:gd name="T14" fmla="*/ 0 w 115"/>
                  <a:gd name="T15" fmla="*/ 249 h 499"/>
                  <a:gd name="T16" fmla="*/ 33 w 115"/>
                  <a:gd name="T17" fmla="*/ 405 h 499"/>
                  <a:gd name="T18" fmla="*/ 110 w 115"/>
                  <a:gd name="T19" fmla="*/ 499 h 499"/>
                  <a:gd name="T20" fmla="*/ 115 w 115"/>
                  <a:gd name="T21" fmla="*/ 49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499">
                    <a:moveTo>
                      <a:pt x="115" y="494"/>
                    </a:moveTo>
                    <a:cubicBezTo>
                      <a:pt x="115" y="492"/>
                      <a:pt x="115" y="491"/>
                      <a:pt x="107" y="483"/>
                    </a:cubicBezTo>
                    <a:cubicBezTo>
                      <a:pt x="45" y="420"/>
                      <a:pt x="29" y="325"/>
                      <a:pt x="29" y="249"/>
                    </a:cubicBezTo>
                    <a:cubicBezTo>
                      <a:pt x="29" y="162"/>
                      <a:pt x="48" y="76"/>
                      <a:pt x="109" y="13"/>
                    </a:cubicBezTo>
                    <a:cubicBezTo>
                      <a:pt x="115" y="7"/>
                      <a:pt x="115" y="6"/>
                      <a:pt x="115" y="5"/>
                    </a:cubicBezTo>
                    <a:cubicBezTo>
                      <a:pt x="115" y="1"/>
                      <a:pt x="113" y="0"/>
                      <a:pt x="110" y="0"/>
                    </a:cubicBezTo>
                    <a:cubicBezTo>
                      <a:pt x="105" y="0"/>
                      <a:pt x="61" y="34"/>
                      <a:pt x="31" y="97"/>
                    </a:cubicBezTo>
                    <a:cubicBezTo>
                      <a:pt x="6" y="152"/>
                      <a:pt x="0" y="207"/>
                      <a:pt x="0" y="249"/>
                    </a:cubicBezTo>
                    <a:cubicBezTo>
                      <a:pt x="0" y="288"/>
                      <a:pt x="5" y="348"/>
                      <a:pt x="33" y="405"/>
                    </a:cubicBezTo>
                    <a:cubicBezTo>
                      <a:pt x="63" y="466"/>
                      <a:pt x="105" y="499"/>
                      <a:pt x="110" y="499"/>
                    </a:cubicBezTo>
                    <a:cubicBezTo>
                      <a:pt x="113" y="499"/>
                      <a:pt x="115" y="497"/>
                      <a:pt x="115" y="49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7" name="Freeform 313"/>
              <p:cNvSpPr/>
              <p:nvPr>
                <p:custDataLst>
                  <p:tags r:id="rId77"/>
                </p:custDataLst>
              </p:nvPr>
            </p:nvSpPr>
            <p:spPr bwMode="auto">
              <a:xfrm>
                <a:off x="2801938" y="5784850"/>
                <a:ext cx="61913" cy="134938"/>
              </a:xfrm>
              <a:custGeom>
                <a:avLst/>
                <a:gdLst>
                  <a:gd name="T0" fmla="*/ 103 w 165"/>
                  <a:gd name="T1" fmla="*/ 13 h 332"/>
                  <a:gd name="T2" fmla="*/ 91 w 165"/>
                  <a:gd name="T3" fmla="*/ 0 h 332"/>
                  <a:gd name="T4" fmla="*/ 0 w 165"/>
                  <a:gd name="T5" fmla="*/ 32 h 332"/>
                  <a:gd name="T6" fmla="*/ 0 w 165"/>
                  <a:gd name="T7" fmla="*/ 47 h 332"/>
                  <a:gd name="T8" fmla="*/ 66 w 165"/>
                  <a:gd name="T9" fmla="*/ 34 h 332"/>
                  <a:gd name="T10" fmla="*/ 66 w 165"/>
                  <a:gd name="T11" fmla="*/ 292 h 332"/>
                  <a:gd name="T12" fmla="*/ 19 w 165"/>
                  <a:gd name="T13" fmla="*/ 316 h 332"/>
                  <a:gd name="T14" fmla="*/ 3 w 165"/>
                  <a:gd name="T15" fmla="*/ 316 h 332"/>
                  <a:gd name="T16" fmla="*/ 3 w 165"/>
                  <a:gd name="T17" fmla="*/ 332 h 332"/>
                  <a:gd name="T18" fmla="*/ 84 w 165"/>
                  <a:gd name="T19" fmla="*/ 330 h 332"/>
                  <a:gd name="T20" fmla="*/ 165 w 165"/>
                  <a:gd name="T21" fmla="*/ 332 h 332"/>
                  <a:gd name="T22" fmla="*/ 165 w 165"/>
                  <a:gd name="T23" fmla="*/ 316 h 332"/>
                  <a:gd name="T24" fmla="*/ 149 w 165"/>
                  <a:gd name="T25" fmla="*/ 316 h 332"/>
                  <a:gd name="T26" fmla="*/ 103 w 165"/>
                  <a:gd name="T27" fmla="*/ 292 h 332"/>
                  <a:gd name="T28" fmla="*/ 103 w 165"/>
                  <a:gd name="T29" fmla="*/ 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5" h="332">
                    <a:moveTo>
                      <a:pt x="103" y="13"/>
                    </a:moveTo>
                    <a:cubicBezTo>
                      <a:pt x="103" y="1"/>
                      <a:pt x="103" y="0"/>
                      <a:pt x="91" y="0"/>
                    </a:cubicBezTo>
                    <a:cubicBezTo>
                      <a:pt x="60" y="32"/>
                      <a:pt x="16" y="32"/>
                      <a:pt x="0" y="32"/>
                    </a:cubicBezTo>
                    <a:lnTo>
                      <a:pt x="0" y="47"/>
                    </a:lnTo>
                    <a:cubicBezTo>
                      <a:pt x="10" y="47"/>
                      <a:pt x="40" y="47"/>
                      <a:pt x="66" y="34"/>
                    </a:cubicBezTo>
                    <a:lnTo>
                      <a:pt x="66" y="292"/>
                    </a:lnTo>
                    <a:cubicBezTo>
                      <a:pt x="66" y="310"/>
                      <a:pt x="64" y="316"/>
                      <a:pt x="19" y="316"/>
                    </a:cubicBezTo>
                    <a:lnTo>
                      <a:pt x="3" y="316"/>
                    </a:lnTo>
                    <a:lnTo>
                      <a:pt x="3" y="332"/>
                    </a:lnTo>
                    <a:cubicBezTo>
                      <a:pt x="21" y="330"/>
                      <a:pt x="64" y="330"/>
                      <a:pt x="84" y="330"/>
                    </a:cubicBezTo>
                    <a:cubicBezTo>
                      <a:pt x="104" y="330"/>
                      <a:pt x="148" y="330"/>
                      <a:pt x="165" y="332"/>
                    </a:cubicBezTo>
                    <a:lnTo>
                      <a:pt x="165" y="316"/>
                    </a:lnTo>
                    <a:lnTo>
                      <a:pt x="149" y="316"/>
                    </a:lnTo>
                    <a:cubicBezTo>
                      <a:pt x="104" y="316"/>
                      <a:pt x="103" y="311"/>
                      <a:pt x="103" y="292"/>
                    </a:cubicBezTo>
                    <a:lnTo>
                      <a:pt x="103" y="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8" name="Freeform 314"/>
              <p:cNvSpPr/>
              <p:nvPr>
                <p:custDataLst>
                  <p:tags r:id="rId78"/>
                </p:custDataLst>
              </p:nvPr>
            </p:nvSpPr>
            <p:spPr bwMode="auto">
              <a:xfrm>
                <a:off x="2930525" y="5802313"/>
                <a:ext cx="123825" cy="134938"/>
              </a:xfrm>
              <a:custGeom>
                <a:avLst/>
                <a:gdLst>
                  <a:gd name="T0" fmla="*/ 176 w 331"/>
                  <a:gd name="T1" fmla="*/ 176 h 332"/>
                  <a:gd name="T2" fmla="*/ 315 w 331"/>
                  <a:gd name="T3" fmla="*/ 176 h 332"/>
                  <a:gd name="T4" fmla="*/ 331 w 331"/>
                  <a:gd name="T5" fmla="*/ 166 h 332"/>
                  <a:gd name="T6" fmla="*/ 315 w 331"/>
                  <a:gd name="T7" fmla="*/ 156 h 332"/>
                  <a:gd name="T8" fmla="*/ 176 w 331"/>
                  <a:gd name="T9" fmla="*/ 156 h 332"/>
                  <a:gd name="T10" fmla="*/ 176 w 331"/>
                  <a:gd name="T11" fmla="*/ 17 h 332"/>
                  <a:gd name="T12" fmla="*/ 166 w 331"/>
                  <a:gd name="T13" fmla="*/ 0 h 332"/>
                  <a:gd name="T14" fmla="*/ 156 w 331"/>
                  <a:gd name="T15" fmla="*/ 17 h 332"/>
                  <a:gd name="T16" fmla="*/ 156 w 331"/>
                  <a:gd name="T17" fmla="*/ 156 h 332"/>
                  <a:gd name="T18" fmla="*/ 16 w 331"/>
                  <a:gd name="T19" fmla="*/ 156 h 332"/>
                  <a:gd name="T20" fmla="*/ 0 w 331"/>
                  <a:gd name="T21" fmla="*/ 166 h 332"/>
                  <a:gd name="T22" fmla="*/ 16 w 331"/>
                  <a:gd name="T23" fmla="*/ 176 h 332"/>
                  <a:gd name="T24" fmla="*/ 156 w 331"/>
                  <a:gd name="T25" fmla="*/ 176 h 332"/>
                  <a:gd name="T26" fmla="*/ 156 w 331"/>
                  <a:gd name="T27" fmla="*/ 316 h 332"/>
                  <a:gd name="T28" fmla="*/ 166 w 331"/>
                  <a:gd name="T29" fmla="*/ 332 h 332"/>
                  <a:gd name="T30" fmla="*/ 176 w 331"/>
                  <a:gd name="T31" fmla="*/ 316 h 332"/>
                  <a:gd name="T32" fmla="*/ 176 w 331"/>
                  <a:gd name="T33" fmla="*/ 17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1" h="332">
                    <a:moveTo>
                      <a:pt x="176" y="176"/>
                    </a:moveTo>
                    <a:lnTo>
                      <a:pt x="315" y="176"/>
                    </a:lnTo>
                    <a:cubicBezTo>
                      <a:pt x="322" y="176"/>
                      <a:pt x="331" y="176"/>
                      <a:pt x="331" y="166"/>
                    </a:cubicBezTo>
                    <a:cubicBezTo>
                      <a:pt x="331" y="156"/>
                      <a:pt x="322" y="156"/>
                      <a:pt x="315" y="156"/>
                    </a:cubicBezTo>
                    <a:lnTo>
                      <a:pt x="176" y="156"/>
                    </a:lnTo>
                    <a:lnTo>
                      <a:pt x="176" y="17"/>
                    </a:lnTo>
                    <a:cubicBezTo>
                      <a:pt x="176" y="10"/>
                      <a:pt x="176" y="0"/>
                      <a:pt x="166" y="0"/>
                    </a:cubicBezTo>
                    <a:cubicBezTo>
                      <a:pt x="156" y="0"/>
                      <a:pt x="156" y="10"/>
                      <a:pt x="156" y="17"/>
                    </a:cubicBezTo>
                    <a:lnTo>
                      <a:pt x="156" y="156"/>
                    </a:lnTo>
                    <a:lnTo>
                      <a:pt x="16" y="156"/>
                    </a:lnTo>
                    <a:cubicBezTo>
                      <a:pt x="9" y="156"/>
                      <a:pt x="0" y="156"/>
                      <a:pt x="0" y="166"/>
                    </a:cubicBezTo>
                    <a:cubicBezTo>
                      <a:pt x="0" y="176"/>
                      <a:pt x="9" y="176"/>
                      <a:pt x="16" y="176"/>
                    </a:cubicBezTo>
                    <a:lnTo>
                      <a:pt x="156" y="176"/>
                    </a:lnTo>
                    <a:lnTo>
                      <a:pt x="156" y="316"/>
                    </a:lnTo>
                    <a:cubicBezTo>
                      <a:pt x="156" y="323"/>
                      <a:pt x="156" y="332"/>
                      <a:pt x="166" y="332"/>
                    </a:cubicBezTo>
                    <a:cubicBezTo>
                      <a:pt x="176" y="332"/>
                      <a:pt x="176" y="323"/>
                      <a:pt x="176" y="316"/>
                    </a:cubicBezTo>
                    <a:lnTo>
                      <a:pt x="176" y="17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9" name="Freeform 315"/>
              <p:cNvSpPr>
                <a:spLocks noEditPoints="1"/>
              </p:cNvSpPr>
              <p:nvPr>
                <p:custDataLst>
                  <p:tags r:id="rId79"/>
                </p:custDataLst>
              </p:nvPr>
            </p:nvSpPr>
            <p:spPr bwMode="auto">
              <a:xfrm>
                <a:off x="3114675" y="5776913"/>
                <a:ext cx="76200" cy="146050"/>
              </a:xfrm>
              <a:custGeom>
                <a:avLst/>
                <a:gdLst>
                  <a:gd name="T0" fmla="*/ 111 w 205"/>
                  <a:gd name="T1" fmla="*/ 137 h 361"/>
                  <a:gd name="T2" fmla="*/ 0 w 205"/>
                  <a:gd name="T3" fmla="*/ 277 h 361"/>
                  <a:gd name="T4" fmla="*/ 79 w 205"/>
                  <a:gd name="T5" fmla="*/ 361 h 361"/>
                  <a:gd name="T6" fmla="*/ 179 w 205"/>
                  <a:gd name="T7" fmla="*/ 214 h 361"/>
                  <a:gd name="T8" fmla="*/ 142 w 205"/>
                  <a:gd name="T9" fmla="*/ 121 h 361"/>
                  <a:gd name="T10" fmla="*/ 94 w 205"/>
                  <a:gd name="T11" fmla="*/ 39 h 361"/>
                  <a:gd name="T12" fmla="*/ 122 w 205"/>
                  <a:gd name="T13" fmla="*/ 16 h 361"/>
                  <a:gd name="T14" fmla="*/ 157 w 205"/>
                  <a:gd name="T15" fmla="*/ 30 h 361"/>
                  <a:gd name="T16" fmla="*/ 185 w 205"/>
                  <a:gd name="T17" fmla="*/ 42 h 361"/>
                  <a:gd name="T18" fmla="*/ 205 w 205"/>
                  <a:gd name="T19" fmla="*/ 22 h 361"/>
                  <a:gd name="T20" fmla="*/ 179 w 205"/>
                  <a:gd name="T21" fmla="*/ 6 h 361"/>
                  <a:gd name="T22" fmla="*/ 138 w 205"/>
                  <a:gd name="T23" fmla="*/ 0 h 361"/>
                  <a:gd name="T24" fmla="*/ 81 w 205"/>
                  <a:gd name="T25" fmla="*/ 52 h 361"/>
                  <a:gd name="T26" fmla="*/ 111 w 205"/>
                  <a:gd name="T27" fmla="*/ 137 h 361"/>
                  <a:gd name="T28" fmla="*/ 117 w 205"/>
                  <a:gd name="T29" fmla="*/ 148 h 361"/>
                  <a:gd name="T30" fmla="*/ 144 w 205"/>
                  <a:gd name="T31" fmla="*/ 234 h 361"/>
                  <a:gd name="T32" fmla="*/ 79 w 205"/>
                  <a:gd name="T33" fmla="*/ 350 h 361"/>
                  <a:gd name="T34" fmla="*/ 31 w 205"/>
                  <a:gd name="T35" fmla="*/ 291 h 361"/>
                  <a:gd name="T36" fmla="*/ 117 w 205"/>
                  <a:gd name="T37" fmla="*/ 14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361">
                    <a:moveTo>
                      <a:pt x="111" y="137"/>
                    </a:moveTo>
                    <a:cubicBezTo>
                      <a:pt x="48" y="152"/>
                      <a:pt x="0" y="217"/>
                      <a:pt x="0" y="277"/>
                    </a:cubicBezTo>
                    <a:cubicBezTo>
                      <a:pt x="0" y="325"/>
                      <a:pt x="32" y="361"/>
                      <a:pt x="79" y="361"/>
                    </a:cubicBezTo>
                    <a:cubicBezTo>
                      <a:pt x="137" y="361"/>
                      <a:pt x="179" y="283"/>
                      <a:pt x="179" y="214"/>
                    </a:cubicBezTo>
                    <a:cubicBezTo>
                      <a:pt x="179" y="168"/>
                      <a:pt x="159" y="143"/>
                      <a:pt x="142" y="121"/>
                    </a:cubicBezTo>
                    <a:cubicBezTo>
                      <a:pt x="124" y="98"/>
                      <a:pt x="94" y="61"/>
                      <a:pt x="94" y="39"/>
                    </a:cubicBezTo>
                    <a:cubicBezTo>
                      <a:pt x="94" y="28"/>
                      <a:pt x="104" y="16"/>
                      <a:pt x="122" y="16"/>
                    </a:cubicBezTo>
                    <a:cubicBezTo>
                      <a:pt x="137" y="16"/>
                      <a:pt x="147" y="23"/>
                      <a:pt x="157" y="30"/>
                    </a:cubicBezTo>
                    <a:cubicBezTo>
                      <a:pt x="167" y="36"/>
                      <a:pt x="177" y="42"/>
                      <a:pt x="185" y="42"/>
                    </a:cubicBezTo>
                    <a:cubicBezTo>
                      <a:pt x="197" y="42"/>
                      <a:pt x="205" y="30"/>
                      <a:pt x="205" y="22"/>
                    </a:cubicBezTo>
                    <a:cubicBezTo>
                      <a:pt x="205" y="11"/>
                      <a:pt x="197" y="10"/>
                      <a:pt x="179" y="6"/>
                    </a:cubicBezTo>
                    <a:cubicBezTo>
                      <a:pt x="153" y="0"/>
                      <a:pt x="146" y="0"/>
                      <a:pt x="138" y="0"/>
                    </a:cubicBezTo>
                    <a:cubicBezTo>
                      <a:pt x="99" y="0"/>
                      <a:pt x="81" y="22"/>
                      <a:pt x="81" y="52"/>
                    </a:cubicBezTo>
                    <a:cubicBezTo>
                      <a:pt x="81" y="79"/>
                      <a:pt x="95" y="106"/>
                      <a:pt x="111" y="137"/>
                    </a:cubicBezTo>
                    <a:close/>
                    <a:moveTo>
                      <a:pt x="117" y="148"/>
                    </a:moveTo>
                    <a:cubicBezTo>
                      <a:pt x="129" y="171"/>
                      <a:pt x="144" y="198"/>
                      <a:pt x="144" y="234"/>
                    </a:cubicBezTo>
                    <a:cubicBezTo>
                      <a:pt x="144" y="267"/>
                      <a:pt x="125" y="350"/>
                      <a:pt x="79" y="350"/>
                    </a:cubicBezTo>
                    <a:cubicBezTo>
                      <a:pt x="51" y="350"/>
                      <a:pt x="31" y="329"/>
                      <a:pt x="31" y="291"/>
                    </a:cubicBezTo>
                    <a:cubicBezTo>
                      <a:pt x="31" y="260"/>
                      <a:pt x="49" y="166"/>
                      <a:pt x="117" y="1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0" name="Freeform 316"/>
              <p:cNvSpPr/>
              <p:nvPr>
                <p:custDataLst>
                  <p:tags r:id="rId80"/>
                </p:custDataLst>
              </p:nvPr>
            </p:nvSpPr>
            <p:spPr bwMode="auto">
              <a:xfrm>
                <a:off x="3206750" y="5768975"/>
                <a:ext cx="42863" cy="201613"/>
              </a:xfrm>
              <a:custGeom>
                <a:avLst/>
                <a:gdLst>
                  <a:gd name="T0" fmla="*/ 116 w 116"/>
                  <a:gd name="T1" fmla="*/ 249 h 499"/>
                  <a:gd name="T2" fmla="*/ 83 w 116"/>
                  <a:gd name="T3" fmla="*/ 94 h 499"/>
                  <a:gd name="T4" fmla="*/ 5 w 116"/>
                  <a:gd name="T5" fmla="*/ 0 h 499"/>
                  <a:gd name="T6" fmla="*/ 0 w 116"/>
                  <a:gd name="T7" fmla="*/ 5 h 499"/>
                  <a:gd name="T8" fmla="*/ 9 w 116"/>
                  <a:gd name="T9" fmla="*/ 16 h 499"/>
                  <a:gd name="T10" fmla="*/ 87 w 116"/>
                  <a:gd name="T11" fmla="*/ 249 h 499"/>
                  <a:gd name="T12" fmla="*/ 6 w 116"/>
                  <a:gd name="T13" fmla="*/ 485 h 499"/>
                  <a:gd name="T14" fmla="*/ 0 w 116"/>
                  <a:gd name="T15" fmla="*/ 494 h 499"/>
                  <a:gd name="T16" fmla="*/ 5 w 116"/>
                  <a:gd name="T17" fmla="*/ 499 h 499"/>
                  <a:gd name="T18" fmla="*/ 84 w 116"/>
                  <a:gd name="T19" fmla="*/ 401 h 499"/>
                  <a:gd name="T20" fmla="*/ 116 w 116"/>
                  <a:gd name="T21" fmla="*/ 24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249"/>
                    </a:moveTo>
                    <a:cubicBezTo>
                      <a:pt x="116" y="210"/>
                      <a:pt x="110" y="150"/>
                      <a:pt x="83" y="94"/>
                    </a:cubicBezTo>
                    <a:cubicBezTo>
                      <a:pt x="53" y="32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6"/>
                      <a:pt x="0" y="7"/>
                      <a:pt x="9" y="16"/>
                    </a:cubicBezTo>
                    <a:cubicBezTo>
                      <a:pt x="58" y="66"/>
                      <a:pt x="87" y="145"/>
                      <a:pt x="87" y="249"/>
                    </a:cubicBezTo>
                    <a:cubicBezTo>
                      <a:pt x="87" y="334"/>
                      <a:pt x="68" y="422"/>
                      <a:pt x="6" y="485"/>
                    </a:cubicBezTo>
                    <a:cubicBezTo>
                      <a:pt x="0" y="491"/>
                      <a:pt x="0" y="492"/>
                      <a:pt x="0" y="494"/>
                    </a:cubicBezTo>
                    <a:cubicBezTo>
                      <a:pt x="0" y="497"/>
                      <a:pt x="2" y="499"/>
                      <a:pt x="5" y="499"/>
                    </a:cubicBezTo>
                    <a:cubicBezTo>
                      <a:pt x="10" y="499"/>
                      <a:pt x="55" y="465"/>
                      <a:pt x="84" y="401"/>
                    </a:cubicBezTo>
                    <a:cubicBezTo>
                      <a:pt x="110" y="346"/>
                      <a:pt x="116" y="291"/>
                      <a:pt x="116" y="2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1" name="Freeform 317"/>
              <p:cNvSpPr/>
              <p:nvPr>
                <p:custDataLst>
                  <p:tags r:id="rId81"/>
                </p:custDataLst>
              </p:nvPr>
            </p:nvSpPr>
            <p:spPr bwMode="auto">
              <a:xfrm>
                <a:off x="3282950" y="5754688"/>
                <a:ext cx="34925" cy="142875"/>
              </a:xfrm>
              <a:custGeom>
                <a:avLst/>
                <a:gdLst>
                  <a:gd name="T0" fmla="*/ 84 w 91"/>
                  <a:gd name="T1" fmla="*/ 0 h 349"/>
                  <a:gd name="T2" fmla="*/ 0 w 91"/>
                  <a:gd name="T3" fmla="*/ 174 h 349"/>
                  <a:gd name="T4" fmla="*/ 84 w 91"/>
                  <a:gd name="T5" fmla="*/ 349 h 349"/>
                  <a:gd name="T6" fmla="*/ 91 w 91"/>
                  <a:gd name="T7" fmla="*/ 345 h 349"/>
                  <a:gd name="T8" fmla="*/ 87 w 91"/>
                  <a:gd name="T9" fmla="*/ 339 h 349"/>
                  <a:gd name="T10" fmla="*/ 24 w 91"/>
                  <a:gd name="T11" fmla="*/ 175 h 349"/>
                  <a:gd name="T12" fmla="*/ 89 w 91"/>
                  <a:gd name="T13" fmla="*/ 9 h 349"/>
                  <a:gd name="T14" fmla="*/ 91 w 91"/>
                  <a:gd name="T15" fmla="*/ 5 h 349"/>
                  <a:gd name="T16" fmla="*/ 84 w 91"/>
                  <a:gd name="T1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349">
                    <a:moveTo>
                      <a:pt x="84" y="0"/>
                    </a:moveTo>
                    <a:cubicBezTo>
                      <a:pt x="18" y="47"/>
                      <a:pt x="0" y="121"/>
                      <a:pt x="0" y="174"/>
                    </a:cubicBezTo>
                    <a:cubicBezTo>
                      <a:pt x="0" y="224"/>
                      <a:pt x="15" y="300"/>
                      <a:pt x="84" y="349"/>
                    </a:cubicBezTo>
                    <a:cubicBezTo>
                      <a:pt x="87" y="349"/>
                      <a:pt x="91" y="349"/>
                      <a:pt x="91" y="345"/>
                    </a:cubicBezTo>
                    <a:cubicBezTo>
                      <a:pt x="91" y="342"/>
                      <a:pt x="90" y="342"/>
                      <a:pt x="87" y="339"/>
                    </a:cubicBezTo>
                    <a:cubicBezTo>
                      <a:pt x="41" y="297"/>
                      <a:pt x="24" y="238"/>
                      <a:pt x="24" y="175"/>
                    </a:cubicBezTo>
                    <a:cubicBezTo>
                      <a:pt x="24" y="81"/>
                      <a:pt x="60" y="35"/>
                      <a:pt x="89" y="9"/>
                    </a:cubicBezTo>
                    <a:cubicBezTo>
                      <a:pt x="90" y="7"/>
                      <a:pt x="91" y="6"/>
                      <a:pt x="91" y="5"/>
                    </a:cubicBezTo>
                    <a:cubicBezTo>
                      <a:pt x="91" y="0"/>
                      <a:pt x="87" y="0"/>
                      <a:pt x="84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2" name="Freeform 318"/>
              <p:cNvSpPr/>
              <p:nvPr>
                <p:custDataLst>
                  <p:tags r:id="rId82"/>
                </p:custDataLst>
              </p:nvPr>
            </p:nvSpPr>
            <p:spPr bwMode="auto">
              <a:xfrm>
                <a:off x="3341688" y="5767388"/>
                <a:ext cx="47625" cy="93663"/>
              </a:xfrm>
              <a:custGeom>
                <a:avLst/>
                <a:gdLst>
                  <a:gd name="T0" fmla="*/ 79 w 127"/>
                  <a:gd name="T1" fmla="*/ 10 h 232"/>
                  <a:gd name="T2" fmla="*/ 68 w 127"/>
                  <a:gd name="T3" fmla="*/ 0 h 232"/>
                  <a:gd name="T4" fmla="*/ 0 w 127"/>
                  <a:gd name="T5" fmla="*/ 23 h 232"/>
                  <a:gd name="T6" fmla="*/ 0 w 127"/>
                  <a:gd name="T7" fmla="*/ 35 h 232"/>
                  <a:gd name="T8" fmla="*/ 50 w 127"/>
                  <a:gd name="T9" fmla="*/ 25 h 232"/>
                  <a:gd name="T10" fmla="*/ 50 w 127"/>
                  <a:gd name="T11" fmla="*/ 203 h 232"/>
                  <a:gd name="T12" fmla="*/ 15 w 127"/>
                  <a:gd name="T13" fmla="*/ 219 h 232"/>
                  <a:gd name="T14" fmla="*/ 2 w 127"/>
                  <a:gd name="T15" fmla="*/ 219 h 232"/>
                  <a:gd name="T16" fmla="*/ 2 w 127"/>
                  <a:gd name="T17" fmla="*/ 232 h 232"/>
                  <a:gd name="T18" fmla="*/ 64 w 127"/>
                  <a:gd name="T19" fmla="*/ 231 h 232"/>
                  <a:gd name="T20" fmla="*/ 127 w 127"/>
                  <a:gd name="T21" fmla="*/ 232 h 232"/>
                  <a:gd name="T22" fmla="*/ 127 w 127"/>
                  <a:gd name="T23" fmla="*/ 219 h 232"/>
                  <a:gd name="T24" fmla="*/ 113 w 127"/>
                  <a:gd name="T25" fmla="*/ 219 h 232"/>
                  <a:gd name="T26" fmla="*/ 79 w 127"/>
                  <a:gd name="T27" fmla="*/ 203 h 232"/>
                  <a:gd name="T28" fmla="*/ 79 w 127"/>
                  <a:gd name="T29" fmla="*/ 1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2">
                    <a:moveTo>
                      <a:pt x="79" y="10"/>
                    </a:moveTo>
                    <a:cubicBezTo>
                      <a:pt x="79" y="1"/>
                      <a:pt x="78" y="0"/>
                      <a:pt x="68" y="0"/>
                    </a:cubicBezTo>
                    <a:cubicBezTo>
                      <a:pt x="46" y="22"/>
                      <a:pt x="14" y="23"/>
                      <a:pt x="0" y="23"/>
                    </a:cubicBezTo>
                    <a:lnTo>
                      <a:pt x="0" y="35"/>
                    </a:lnTo>
                    <a:cubicBezTo>
                      <a:pt x="8" y="35"/>
                      <a:pt x="31" y="35"/>
                      <a:pt x="50" y="25"/>
                    </a:cubicBezTo>
                    <a:lnTo>
                      <a:pt x="50" y="203"/>
                    </a:lnTo>
                    <a:cubicBezTo>
                      <a:pt x="50" y="215"/>
                      <a:pt x="50" y="219"/>
                      <a:pt x="15" y="219"/>
                    </a:cubicBezTo>
                    <a:lnTo>
                      <a:pt x="2" y="219"/>
                    </a:lnTo>
                    <a:lnTo>
                      <a:pt x="2" y="232"/>
                    </a:lnTo>
                    <a:cubicBezTo>
                      <a:pt x="9" y="232"/>
                      <a:pt x="51" y="231"/>
                      <a:pt x="64" y="231"/>
                    </a:cubicBezTo>
                    <a:cubicBezTo>
                      <a:pt x="75" y="231"/>
                      <a:pt x="119" y="232"/>
                      <a:pt x="127" y="232"/>
                    </a:cubicBezTo>
                    <a:lnTo>
                      <a:pt x="127" y="219"/>
                    </a:lnTo>
                    <a:lnTo>
                      <a:pt x="113" y="219"/>
                    </a:lnTo>
                    <a:cubicBezTo>
                      <a:pt x="79" y="219"/>
                      <a:pt x="79" y="215"/>
                      <a:pt x="79" y="203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3" name="Freeform 319"/>
              <p:cNvSpPr/>
              <p:nvPr>
                <p:custDataLst>
                  <p:tags r:id="rId83"/>
                </p:custDataLst>
              </p:nvPr>
            </p:nvSpPr>
            <p:spPr bwMode="auto">
              <a:xfrm>
                <a:off x="3409950" y="5773738"/>
                <a:ext cx="96838" cy="104775"/>
              </a:xfrm>
              <a:custGeom>
                <a:avLst/>
                <a:gdLst>
                  <a:gd name="T0" fmla="*/ 137 w 257"/>
                  <a:gd name="T1" fmla="*/ 137 h 257"/>
                  <a:gd name="T2" fmla="*/ 244 w 257"/>
                  <a:gd name="T3" fmla="*/ 137 h 257"/>
                  <a:gd name="T4" fmla="*/ 257 w 257"/>
                  <a:gd name="T5" fmla="*/ 129 h 257"/>
                  <a:gd name="T6" fmla="*/ 244 w 257"/>
                  <a:gd name="T7" fmla="*/ 120 h 257"/>
                  <a:gd name="T8" fmla="*/ 137 w 257"/>
                  <a:gd name="T9" fmla="*/ 120 h 257"/>
                  <a:gd name="T10" fmla="*/ 137 w 257"/>
                  <a:gd name="T11" fmla="*/ 13 h 257"/>
                  <a:gd name="T12" fmla="*/ 129 w 257"/>
                  <a:gd name="T13" fmla="*/ 0 h 257"/>
                  <a:gd name="T14" fmla="*/ 120 w 257"/>
                  <a:gd name="T15" fmla="*/ 13 h 257"/>
                  <a:gd name="T16" fmla="*/ 120 w 257"/>
                  <a:gd name="T17" fmla="*/ 120 h 257"/>
                  <a:gd name="T18" fmla="*/ 13 w 257"/>
                  <a:gd name="T19" fmla="*/ 120 h 257"/>
                  <a:gd name="T20" fmla="*/ 0 w 257"/>
                  <a:gd name="T21" fmla="*/ 128 h 257"/>
                  <a:gd name="T22" fmla="*/ 13 w 257"/>
                  <a:gd name="T23" fmla="*/ 137 h 257"/>
                  <a:gd name="T24" fmla="*/ 120 w 257"/>
                  <a:gd name="T25" fmla="*/ 137 h 257"/>
                  <a:gd name="T26" fmla="*/ 120 w 257"/>
                  <a:gd name="T27" fmla="*/ 244 h 257"/>
                  <a:gd name="T28" fmla="*/ 128 w 257"/>
                  <a:gd name="T29" fmla="*/ 257 h 257"/>
                  <a:gd name="T30" fmla="*/ 137 w 257"/>
                  <a:gd name="T31" fmla="*/ 244 h 257"/>
                  <a:gd name="T32" fmla="*/ 137 w 257"/>
                  <a:gd name="T33" fmla="*/ 13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7" h="257">
                    <a:moveTo>
                      <a:pt x="137" y="137"/>
                    </a:moveTo>
                    <a:lnTo>
                      <a:pt x="244" y="137"/>
                    </a:lnTo>
                    <a:cubicBezTo>
                      <a:pt x="248" y="137"/>
                      <a:pt x="257" y="137"/>
                      <a:pt x="257" y="129"/>
                    </a:cubicBezTo>
                    <a:cubicBezTo>
                      <a:pt x="257" y="120"/>
                      <a:pt x="249" y="120"/>
                      <a:pt x="244" y="120"/>
                    </a:cubicBezTo>
                    <a:lnTo>
                      <a:pt x="137" y="120"/>
                    </a:lnTo>
                    <a:lnTo>
                      <a:pt x="137" y="13"/>
                    </a:lnTo>
                    <a:cubicBezTo>
                      <a:pt x="137" y="8"/>
                      <a:pt x="137" y="0"/>
                      <a:pt x="129" y="0"/>
                    </a:cubicBezTo>
                    <a:cubicBezTo>
                      <a:pt x="120" y="0"/>
                      <a:pt x="120" y="8"/>
                      <a:pt x="120" y="13"/>
                    </a:cubicBezTo>
                    <a:lnTo>
                      <a:pt x="120" y="120"/>
                    </a:lnTo>
                    <a:lnTo>
                      <a:pt x="13" y="120"/>
                    </a:lnTo>
                    <a:cubicBezTo>
                      <a:pt x="8" y="120"/>
                      <a:pt x="0" y="120"/>
                      <a:pt x="0" y="128"/>
                    </a:cubicBezTo>
                    <a:cubicBezTo>
                      <a:pt x="0" y="137"/>
                      <a:pt x="8" y="137"/>
                      <a:pt x="13" y="137"/>
                    </a:cubicBezTo>
                    <a:lnTo>
                      <a:pt x="120" y="137"/>
                    </a:lnTo>
                    <a:lnTo>
                      <a:pt x="120" y="244"/>
                    </a:lnTo>
                    <a:cubicBezTo>
                      <a:pt x="120" y="249"/>
                      <a:pt x="120" y="257"/>
                      <a:pt x="128" y="257"/>
                    </a:cubicBezTo>
                    <a:cubicBezTo>
                      <a:pt x="137" y="257"/>
                      <a:pt x="137" y="249"/>
                      <a:pt x="137" y="244"/>
                    </a:cubicBezTo>
                    <a:lnTo>
                      <a:pt x="137" y="13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4" name="Freeform 320"/>
              <p:cNvSpPr>
                <a:spLocks noEditPoints="1"/>
              </p:cNvSpPr>
              <p:nvPr>
                <p:custDataLst>
                  <p:tags r:id="rId84"/>
                </p:custDataLst>
              </p:nvPr>
            </p:nvSpPr>
            <p:spPr bwMode="auto">
              <a:xfrm>
                <a:off x="3524250" y="5761038"/>
                <a:ext cx="57150" cy="101600"/>
              </a:xfrm>
              <a:custGeom>
                <a:avLst/>
                <a:gdLst>
                  <a:gd name="T0" fmla="*/ 81 w 153"/>
                  <a:gd name="T1" fmla="*/ 97 h 253"/>
                  <a:gd name="T2" fmla="*/ 0 w 153"/>
                  <a:gd name="T3" fmla="*/ 192 h 253"/>
                  <a:gd name="T4" fmla="*/ 62 w 153"/>
                  <a:gd name="T5" fmla="*/ 253 h 253"/>
                  <a:gd name="T6" fmla="*/ 137 w 153"/>
                  <a:gd name="T7" fmla="*/ 153 h 253"/>
                  <a:gd name="T8" fmla="*/ 108 w 153"/>
                  <a:gd name="T9" fmla="*/ 87 h 253"/>
                  <a:gd name="T10" fmla="*/ 69 w 153"/>
                  <a:gd name="T11" fmla="*/ 28 h 253"/>
                  <a:gd name="T12" fmla="*/ 88 w 153"/>
                  <a:gd name="T13" fmla="*/ 13 h 253"/>
                  <a:gd name="T14" fmla="*/ 118 w 153"/>
                  <a:gd name="T15" fmla="*/ 23 h 253"/>
                  <a:gd name="T16" fmla="*/ 139 w 153"/>
                  <a:gd name="T17" fmla="*/ 32 h 253"/>
                  <a:gd name="T18" fmla="*/ 153 w 153"/>
                  <a:gd name="T19" fmla="*/ 17 h 253"/>
                  <a:gd name="T20" fmla="*/ 130 w 153"/>
                  <a:gd name="T21" fmla="*/ 4 h 253"/>
                  <a:gd name="T22" fmla="*/ 99 w 153"/>
                  <a:gd name="T23" fmla="*/ 0 h 253"/>
                  <a:gd name="T24" fmla="*/ 58 w 153"/>
                  <a:gd name="T25" fmla="*/ 36 h 253"/>
                  <a:gd name="T26" fmla="*/ 81 w 153"/>
                  <a:gd name="T27" fmla="*/ 97 h 253"/>
                  <a:gd name="T28" fmla="*/ 87 w 153"/>
                  <a:gd name="T29" fmla="*/ 107 h 253"/>
                  <a:gd name="T30" fmla="*/ 109 w 153"/>
                  <a:gd name="T31" fmla="*/ 168 h 253"/>
                  <a:gd name="T32" fmla="*/ 63 w 153"/>
                  <a:gd name="T33" fmla="*/ 243 h 253"/>
                  <a:gd name="T34" fmla="*/ 25 w 153"/>
                  <a:gd name="T35" fmla="*/ 202 h 253"/>
                  <a:gd name="T36" fmla="*/ 87 w 153"/>
                  <a:gd name="T37" fmla="*/ 107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3" h="253">
                    <a:moveTo>
                      <a:pt x="81" y="97"/>
                    </a:moveTo>
                    <a:cubicBezTo>
                      <a:pt x="29" y="110"/>
                      <a:pt x="0" y="155"/>
                      <a:pt x="0" y="192"/>
                    </a:cubicBezTo>
                    <a:cubicBezTo>
                      <a:pt x="0" y="229"/>
                      <a:pt x="28" y="253"/>
                      <a:pt x="62" y="253"/>
                    </a:cubicBezTo>
                    <a:cubicBezTo>
                      <a:pt x="105" y="253"/>
                      <a:pt x="137" y="204"/>
                      <a:pt x="137" y="153"/>
                    </a:cubicBezTo>
                    <a:cubicBezTo>
                      <a:pt x="137" y="119"/>
                      <a:pt x="119" y="99"/>
                      <a:pt x="108" y="87"/>
                    </a:cubicBezTo>
                    <a:cubicBezTo>
                      <a:pt x="95" y="72"/>
                      <a:pt x="69" y="44"/>
                      <a:pt x="69" y="28"/>
                    </a:cubicBezTo>
                    <a:cubicBezTo>
                      <a:pt x="69" y="23"/>
                      <a:pt x="74" y="13"/>
                      <a:pt x="88" y="13"/>
                    </a:cubicBezTo>
                    <a:cubicBezTo>
                      <a:pt x="100" y="13"/>
                      <a:pt x="110" y="19"/>
                      <a:pt x="118" y="23"/>
                    </a:cubicBezTo>
                    <a:cubicBezTo>
                      <a:pt x="121" y="25"/>
                      <a:pt x="133" y="32"/>
                      <a:pt x="139" y="32"/>
                    </a:cubicBezTo>
                    <a:cubicBezTo>
                      <a:pt x="147" y="32"/>
                      <a:pt x="153" y="24"/>
                      <a:pt x="153" y="17"/>
                    </a:cubicBezTo>
                    <a:cubicBezTo>
                      <a:pt x="153" y="9"/>
                      <a:pt x="149" y="8"/>
                      <a:pt x="130" y="4"/>
                    </a:cubicBezTo>
                    <a:cubicBezTo>
                      <a:pt x="126" y="3"/>
                      <a:pt x="110" y="0"/>
                      <a:pt x="99" y="0"/>
                    </a:cubicBezTo>
                    <a:cubicBezTo>
                      <a:pt x="72" y="0"/>
                      <a:pt x="58" y="15"/>
                      <a:pt x="58" y="36"/>
                    </a:cubicBezTo>
                    <a:cubicBezTo>
                      <a:pt x="58" y="55"/>
                      <a:pt x="69" y="76"/>
                      <a:pt x="81" y="97"/>
                    </a:cubicBezTo>
                    <a:close/>
                    <a:moveTo>
                      <a:pt x="87" y="107"/>
                    </a:moveTo>
                    <a:cubicBezTo>
                      <a:pt x="97" y="122"/>
                      <a:pt x="109" y="143"/>
                      <a:pt x="109" y="168"/>
                    </a:cubicBezTo>
                    <a:cubicBezTo>
                      <a:pt x="109" y="196"/>
                      <a:pt x="92" y="243"/>
                      <a:pt x="63" y="243"/>
                    </a:cubicBezTo>
                    <a:cubicBezTo>
                      <a:pt x="44" y="243"/>
                      <a:pt x="25" y="231"/>
                      <a:pt x="25" y="202"/>
                    </a:cubicBezTo>
                    <a:cubicBezTo>
                      <a:pt x="25" y="179"/>
                      <a:pt x="38" y="118"/>
                      <a:pt x="87" y="107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5" name="Freeform 321"/>
              <p:cNvSpPr/>
              <p:nvPr>
                <p:custDataLst>
                  <p:tags r:id="rId85"/>
                </p:custDataLst>
              </p:nvPr>
            </p:nvSpPr>
            <p:spPr bwMode="auto">
              <a:xfrm>
                <a:off x="3597275" y="5754688"/>
                <a:ext cx="33338" cy="142875"/>
              </a:xfrm>
              <a:custGeom>
                <a:avLst/>
                <a:gdLst>
                  <a:gd name="T0" fmla="*/ 6 w 90"/>
                  <a:gd name="T1" fmla="*/ 0 h 349"/>
                  <a:gd name="T2" fmla="*/ 0 w 90"/>
                  <a:gd name="T3" fmla="*/ 5 h 349"/>
                  <a:gd name="T4" fmla="*/ 3 w 90"/>
                  <a:gd name="T5" fmla="*/ 10 h 349"/>
                  <a:gd name="T6" fmla="*/ 66 w 90"/>
                  <a:gd name="T7" fmla="*/ 174 h 349"/>
                  <a:gd name="T8" fmla="*/ 6 w 90"/>
                  <a:gd name="T9" fmla="*/ 337 h 349"/>
                  <a:gd name="T10" fmla="*/ 0 w 90"/>
                  <a:gd name="T11" fmla="*/ 345 h 349"/>
                  <a:gd name="T12" fmla="*/ 4 w 90"/>
                  <a:gd name="T13" fmla="*/ 349 h 349"/>
                  <a:gd name="T14" fmla="*/ 65 w 90"/>
                  <a:gd name="T15" fmla="*/ 282 h 349"/>
                  <a:gd name="T16" fmla="*/ 90 w 90"/>
                  <a:gd name="T17" fmla="*/ 175 h 349"/>
                  <a:gd name="T18" fmla="*/ 6 w 90"/>
                  <a:gd name="T19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349">
                    <a:moveTo>
                      <a:pt x="6" y="0"/>
                    </a:moveTo>
                    <a:cubicBezTo>
                      <a:pt x="4" y="0"/>
                      <a:pt x="0" y="0"/>
                      <a:pt x="0" y="5"/>
                    </a:cubicBezTo>
                    <a:cubicBezTo>
                      <a:pt x="0" y="6"/>
                      <a:pt x="1" y="7"/>
                      <a:pt x="3" y="10"/>
                    </a:cubicBezTo>
                    <a:cubicBezTo>
                      <a:pt x="33" y="37"/>
                      <a:pt x="66" y="84"/>
                      <a:pt x="66" y="174"/>
                    </a:cubicBezTo>
                    <a:cubicBezTo>
                      <a:pt x="66" y="247"/>
                      <a:pt x="44" y="302"/>
                      <a:pt x="6" y="337"/>
                    </a:cubicBezTo>
                    <a:cubicBezTo>
                      <a:pt x="0" y="342"/>
                      <a:pt x="0" y="343"/>
                      <a:pt x="0" y="345"/>
                    </a:cubicBezTo>
                    <a:cubicBezTo>
                      <a:pt x="0" y="346"/>
                      <a:pt x="1" y="349"/>
                      <a:pt x="4" y="349"/>
                    </a:cubicBezTo>
                    <a:cubicBezTo>
                      <a:pt x="9" y="349"/>
                      <a:pt x="42" y="326"/>
                      <a:pt x="65" y="282"/>
                    </a:cubicBezTo>
                    <a:cubicBezTo>
                      <a:pt x="80" y="253"/>
                      <a:pt x="90" y="216"/>
                      <a:pt x="90" y="175"/>
                    </a:cubicBezTo>
                    <a:cubicBezTo>
                      <a:pt x="90" y="126"/>
                      <a:pt x="75" y="49"/>
                      <a:pt x="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6" name="Freeform 322"/>
              <p:cNvSpPr/>
              <p:nvPr>
                <p:custDataLst>
                  <p:tags r:id="rId86"/>
                </p:custDataLst>
              </p:nvPr>
            </p:nvSpPr>
            <p:spPr bwMode="auto">
              <a:xfrm>
                <a:off x="3684588" y="5484813"/>
                <a:ext cx="92075" cy="484188"/>
              </a:xfrm>
              <a:custGeom>
                <a:avLst/>
                <a:gdLst>
                  <a:gd name="T0" fmla="*/ 245 w 245"/>
                  <a:gd name="T1" fmla="*/ 598 h 1196"/>
                  <a:gd name="T2" fmla="*/ 74 w 245"/>
                  <a:gd name="T3" fmla="*/ 55 h 1196"/>
                  <a:gd name="T4" fmla="*/ 24 w 245"/>
                  <a:gd name="T5" fmla="*/ 6 h 1196"/>
                  <a:gd name="T6" fmla="*/ 10 w 245"/>
                  <a:gd name="T7" fmla="*/ 0 h 1196"/>
                  <a:gd name="T8" fmla="*/ 0 w 245"/>
                  <a:gd name="T9" fmla="*/ 5 h 1196"/>
                  <a:gd name="T10" fmla="*/ 3 w 245"/>
                  <a:gd name="T11" fmla="*/ 10 h 1196"/>
                  <a:gd name="T12" fmla="*/ 87 w 245"/>
                  <a:gd name="T13" fmla="*/ 115 h 1196"/>
                  <a:gd name="T14" fmla="*/ 204 w 245"/>
                  <a:gd name="T15" fmla="*/ 598 h 1196"/>
                  <a:gd name="T16" fmla="*/ 104 w 245"/>
                  <a:gd name="T17" fmla="*/ 1054 h 1196"/>
                  <a:gd name="T18" fmla="*/ 2 w 245"/>
                  <a:gd name="T19" fmla="*/ 1187 h 1196"/>
                  <a:gd name="T20" fmla="*/ 0 w 245"/>
                  <a:gd name="T21" fmla="*/ 1191 h 1196"/>
                  <a:gd name="T22" fmla="*/ 10 w 245"/>
                  <a:gd name="T23" fmla="*/ 1196 h 1196"/>
                  <a:gd name="T24" fmla="*/ 26 w 245"/>
                  <a:gd name="T25" fmla="*/ 1189 h 1196"/>
                  <a:gd name="T26" fmla="*/ 245 w 245"/>
                  <a:gd name="T27" fmla="*/ 598 h 1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5" h="1196">
                    <a:moveTo>
                      <a:pt x="245" y="598"/>
                    </a:moveTo>
                    <a:cubicBezTo>
                      <a:pt x="245" y="402"/>
                      <a:pt x="200" y="205"/>
                      <a:pt x="74" y="55"/>
                    </a:cubicBezTo>
                    <a:cubicBezTo>
                      <a:pt x="64" y="44"/>
                      <a:pt x="45" y="24"/>
                      <a:pt x="24" y="6"/>
                    </a:cubicBezTo>
                    <a:cubicBezTo>
                      <a:pt x="18" y="0"/>
                      <a:pt x="17" y="0"/>
                      <a:pt x="10" y="0"/>
                    </a:cubicBezTo>
                    <a:cubicBezTo>
                      <a:pt x="4" y="0"/>
                      <a:pt x="0" y="0"/>
                      <a:pt x="0" y="5"/>
                    </a:cubicBezTo>
                    <a:cubicBezTo>
                      <a:pt x="0" y="7"/>
                      <a:pt x="2" y="9"/>
                      <a:pt x="3" y="10"/>
                    </a:cubicBezTo>
                    <a:cubicBezTo>
                      <a:pt x="20" y="28"/>
                      <a:pt x="54" y="61"/>
                      <a:pt x="87" y="115"/>
                    </a:cubicBezTo>
                    <a:cubicBezTo>
                      <a:pt x="167" y="244"/>
                      <a:pt x="204" y="406"/>
                      <a:pt x="204" y="598"/>
                    </a:cubicBezTo>
                    <a:cubicBezTo>
                      <a:pt x="204" y="732"/>
                      <a:pt x="186" y="905"/>
                      <a:pt x="104" y="1054"/>
                    </a:cubicBezTo>
                    <a:cubicBezTo>
                      <a:pt x="64" y="1124"/>
                      <a:pt x="23" y="1166"/>
                      <a:pt x="2" y="1187"/>
                    </a:cubicBezTo>
                    <a:cubicBezTo>
                      <a:pt x="1" y="1188"/>
                      <a:pt x="0" y="1190"/>
                      <a:pt x="0" y="1191"/>
                    </a:cubicBezTo>
                    <a:cubicBezTo>
                      <a:pt x="0" y="1196"/>
                      <a:pt x="4" y="1196"/>
                      <a:pt x="10" y="1196"/>
                    </a:cubicBezTo>
                    <a:cubicBezTo>
                      <a:pt x="17" y="1196"/>
                      <a:pt x="18" y="1196"/>
                      <a:pt x="26" y="1189"/>
                    </a:cubicBezTo>
                    <a:cubicBezTo>
                      <a:pt x="193" y="1037"/>
                      <a:pt x="245" y="808"/>
                      <a:pt x="245" y="59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7" name="Freeform 323"/>
              <p:cNvSpPr/>
              <p:nvPr>
                <p:custDataLst>
                  <p:tags r:id="rId87"/>
                </p:custDataLst>
              </p:nvPr>
            </p:nvSpPr>
            <p:spPr bwMode="auto">
              <a:xfrm>
                <a:off x="3822700" y="5457825"/>
                <a:ext cx="76200" cy="92075"/>
              </a:xfrm>
              <a:custGeom>
                <a:avLst/>
                <a:gdLst>
                  <a:gd name="T0" fmla="*/ 1 w 207"/>
                  <a:gd name="T1" fmla="*/ 210 h 229"/>
                  <a:gd name="T2" fmla="*/ 0 w 207"/>
                  <a:gd name="T3" fmla="*/ 218 h 229"/>
                  <a:gd name="T4" fmla="*/ 11 w 207"/>
                  <a:gd name="T5" fmla="*/ 229 h 229"/>
                  <a:gd name="T6" fmla="*/ 28 w 207"/>
                  <a:gd name="T7" fmla="*/ 211 h 229"/>
                  <a:gd name="T8" fmla="*/ 44 w 207"/>
                  <a:gd name="T9" fmla="*/ 147 h 229"/>
                  <a:gd name="T10" fmla="*/ 82 w 207"/>
                  <a:gd name="T11" fmla="*/ 158 h 229"/>
                  <a:gd name="T12" fmla="*/ 132 w 207"/>
                  <a:gd name="T13" fmla="*/ 132 h 229"/>
                  <a:gd name="T14" fmla="*/ 168 w 207"/>
                  <a:gd name="T15" fmla="*/ 158 h 229"/>
                  <a:gd name="T16" fmla="*/ 195 w 207"/>
                  <a:gd name="T17" fmla="*/ 139 h 229"/>
                  <a:gd name="T18" fmla="*/ 207 w 207"/>
                  <a:gd name="T19" fmla="*/ 104 h 229"/>
                  <a:gd name="T20" fmla="*/ 202 w 207"/>
                  <a:gd name="T21" fmla="*/ 100 h 229"/>
                  <a:gd name="T22" fmla="*/ 194 w 207"/>
                  <a:gd name="T23" fmla="*/ 110 h 229"/>
                  <a:gd name="T24" fmla="*/ 169 w 207"/>
                  <a:gd name="T25" fmla="*/ 148 h 229"/>
                  <a:gd name="T26" fmla="*/ 157 w 207"/>
                  <a:gd name="T27" fmla="*/ 131 h 229"/>
                  <a:gd name="T28" fmla="*/ 162 w 207"/>
                  <a:gd name="T29" fmla="*/ 103 h 229"/>
                  <a:gd name="T30" fmla="*/ 170 w 207"/>
                  <a:gd name="T31" fmla="*/ 72 h 229"/>
                  <a:gd name="T32" fmla="*/ 178 w 207"/>
                  <a:gd name="T33" fmla="*/ 41 h 229"/>
                  <a:gd name="T34" fmla="*/ 184 w 207"/>
                  <a:gd name="T35" fmla="*/ 15 h 229"/>
                  <a:gd name="T36" fmla="*/ 173 w 207"/>
                  <a:gd name="T37" fmla="*/ 4 h 229"/>
                  <a:gd name="T38" fmla="*/ 158 w 207"/>
                  <a:gd name="T39" fmla="*/ 12 h 229"/>
                  <a:gd name="T40" fmla="*/ 153 w 207"/>
                  <a:gd name="T41" fmla="*/ 32 h 229"/>
                  <a:gd name="T42" fmla="*/ 145 w 207"/>
                  <a:gd name="T43" fmla="*/ 61 h 229"/>
                  <a:gd name="T44" fmla="*/ 135 w 207"/>
                  <a:gd name="T45" fmla="*/ 105 h 229"/>
                  <a:gd name="T46" fmla="*/ 129 w 207"/>
                  <a:gd name="T47" fmla="*/ 119 h 229"/>
                  <a:gd name="T48" fmla="*/ 83 w 207"/>
                  <a:gd name="T49" fmla="*/ 148 h 229"/>
                  <a:gd name="T50" fmla="*/ 54 w 207"/>
                  <a:gd name="T51" fmla="*/ 117 h 229"/>
                  <a:gd name="T52" fmla="*/ 60 w 207"/>
                  <a:gd name="T53" fmla="*/ 84 h 229"/>
                  <a:gd name="T54" fmla="*/ 68 w 207"/>
                  <a:gd name="T55" fmla="*/ 53 h 229"/>
                  <a:gd name="T56" fmla="*/ 73 w 207"/>
                  <a:gd name="T57" fmla="*/ 33 h 229"/>
                  <a:gd name="T58" fmla="*/ 78 w 207"/>
                  <a:gd name="T59" fmla="*/ 11 h 229"/>
                  <a:gd name="T60" fmla="*/ 66 w 207"/>
                  <a:gd name="T61" fmla="*/ 0 h 229"/>
                  <a:gd name="T62" fmla="*/ 49 w 207"/>
                  <a:gd name="T63" fmla="*/ 17 h 229"/>
                  <a:gd name="T64" fmla="*/ 1 w 207"/>
                  <a:gd name="T65" fmla="*/ 21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7" h="229">
                    <a:moveTo>
                      <a:pt x="1" y="210"/>
                    </a:moveTo>
                    <a:cubicBezTo>
                      <a:pt x="0" y="215"/>
                      <a:pt x="0" y="217"/>
                      <a:pt x="0" y="218"/>
                    </a:cubicBezTo>
                    <a:cubicBezTo>
                      <a:pt x="0" y="225"/>
                      <a:pt x="6" y="229"/>
                      <a:pt x="11" y="229"/>
                    </a:cubicBezTo>
                    <a:cubicBezTo>
                      <a:pt x="24" y="229"/>
                      <a:pt x="27" y="217"/>
                      <a:pt x="28" y="211"/>
                    </a:cubicBezTo>
                    <a:cubicBezTo>
                      <a:pt x="29" y="210"/>
                      <a:pt x="36" y="182"/>
                      <a:pt x="44" y="147"/>
                    </a:cubicBezTo>
                    <a:cubicBezTo>
                      <a:pt x="55" y="155"/>
                      <a:pt x="69" y="158"/>
                      <a:pt x="82" y="158"/>
                    </a:cubicBezTo>
                    <a:cubicBezTo>
                      <a:pt x="112" y="158"/>
                      <a:pt x="131" y="133"/>
                      <a:pt x="132" y="132"/>
                    </a:cubicBezTo>
                    <a:cubicBezTo>
                      <a:pt x="138" y="156"/>
                      <a:pt x="162" y="158"/>
                      <a:pt x="168" y="158"/>
                    </a:cubicBezTo>
                    <a:cubicBezTo>
                      <a:pt x="180" y="158"/>
                      <a:pt x="189" y="150"/>
                      <a:pt x="195" y="139"/>
                    </a:cubicBezTo>
                    <a:cubicBezTo>
                      <a:pt x="203" y="125"/>
                      <a:pt x="207" y="106"/>
                      <a:pt x="207" y="104"/>
                    </a:cubicBezTo>
                    <a:cubicBezTo>
                      <a:pt x="207" y="100"/>
                      <a:pt x="203" y="100"/>
                      <a:pt x="202" y="100"/>
                    </a:cubicBezTo>
                    <a:cubicBezTo>
                      <a:pt x="197" y="100"/>
                      <a:pt x="197" y="101"/>
                      <a:pt x="194" y="110"/>
                    </a:cubicBezTo>
                    <a:cubicBezTo>
                      <a:pt x="190" y="127"/>
                      <a:pt x="183" y="148"/>
                      <a:pt x="169" y="148"/>
                    </a:cubicBezTo>
                    <a:cubicBezTo>
                      <a:pt x="160" y="148"/>
                      <a:pt x="157" y="140"/>
                      <a:pt x="157" y="131"/>
                    </a:cubicBezTo>
                    <a:cubicBezTo>
                      <a:pt x="157" y="125"/>
                      <a:pt x="160" y="112"/>
                      <a:pt x="162" y="103"/>
                    </a:cubicBezTo>
                    <a:cubicBezTo>
                      <a:pt x="165" y="94"/>
                      <a:pt x="168" y="79"/>
                      <a:pt x="170" y="72"/>
                    </a:cubicBezTo>
                    <a:lnTo>
                      <a:pt x="178" y="41"/>
                    </a:lnTo>
                    <a:cubicBezTo>
                      <a:pt x="180" y="32"/>
                      <a:pt x="184" y="17"/>
                      <a:pt x="184" y="15"/>
                    </a:cubicBezTo>
                    <a:cubicBezTo>
                      <a:pt x="184" y="8"/>
                      <a:pt x="178" y="4"/>
                      <a:pt x="173" y="4"/>
                    </a:cubicBezTo>
                    <a:cubicBezTo>
                      <a:pt x="169" y="4"/>
                      <a:pt x="162" y="5"/>
                      <a:pt x="158" y="12"/>
                    </a:cubicBezTo>
                    <a:cubicBezTo>
                      <a:pt x="157" y="14"/>
                      <a:pt x="154" y="25"/>
                      <a:pt x="153" y="32"/>
                    </a:cubicBezTo>
                    <a:lnTo>
                      <a:pt x="145" y="61"/>
                    </a:lnTo>
                    <a:lnTo>
                      <a:pt x="135" y="105"/>
                    </a:lnTo>
                    <a:cubicBezTo>
                      <a:pt x="132" y="114"/>
                      <a:pt x="132" y="114"/>
                      <a:pt x="129" y="119"/>
                    </a:cubicBezTo>
                    <a:cubicBezTo>
                      <a:pt x="118" y="134"/>
                      <a:pt x="103" y="148"/>
                      <a:pt x="83" y="148"/>
                    </a:cubicBezTo>
                    <a:cubicBezTo>
                      <a:pt x="54" y="148"/>
                      <a:pt x="54" y="123"/>
                      <a:pt x="54" y="117"/>
                    </a:cubicBezTo>
                    <a:cubicBezTo>
                      <a:pt x="54" y="108"/>
                      <a:pt x="55" y="103"/>
                      <a:pt x="60" y="84"/>
                    </a:cubicBezTo>
                    <a:cubicBezTo>
                      <a:pt x="64" y="69"/>
                      <a:pt x="64" y="67"/>
                      <a:pt x="68" y="53"/>
                    </a:cubicBezTo>
                    <a:lnTo>
                      <a:pt x="73" y="33"/>
                    </a:lnTo>
                    <a:cubicBezTo>
                      <a:pt x="75" y="26"/>
                      <a:pt x="78" y="13"/>
                      <a:pt x="78" y="11"/>
                    </a:cubicBezTo>
                    <a:cubicBezTo>
                      <a:pt x="78" y="5"/>
                      <a:pt x="73" y="0"/>
                      <a:pt x="66" y="0"/>
                    </a:cubicBezTo>
                    <a:cubicBezTo>
                      <a:pt x="54" y="0"/>
                      <a:pt x="50" y="12"/>
                      <a:pt x="49" y="17"/>
                    </a:cubicBezTo>
                    <a:lnTo>
                      <a:pt x="1" y="2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9" name="任意多边形: 形状 608"/>
              <p:cNvSpPr/>
              <p:nvPr>
                <p:custDataLst>
                  <p:tags r:id="rId88"/>
                </p:custDataLst>
              </p:nvPr>
            </p:nvSpPr>
            <p:spPr>
              <a:xfrm>
                <a:off x="2713038" y="5723731"/>
                <a:ext cx="942976" cy="7939"/>
              </a:xfrm>
              <a:custGeom>
                <a:avLst/>
                <a:gdLst/>
                <a:ahLst/>
                <a:cxnLst/>
                <a:rect l="0" t="0" r="0" b="0"/>
                <a:pathLst>
                  <a:path w="942976" h="7939">
                    <a:moveTo>
                      <a:pt x="0" y="7938"/>
                    </a:moveTo>
                    <a:lnTo>
                      <a:pt x="942975" y="7938"/>
                    </a:lnTo>
                    <a:lnTo>
                      <a:pt x="9429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73" name="文本框 672"/>
            <p:cNvSpPr txBox="1"/>
            <p:nvPr/>
          </p:nvSpPr>
          <p:spPr>
            <a:xfrm>
              <a:off x="4341627" y="4772776"/>
              <a:ext cx="9316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cs typeface="Times New Roman" pitchFamily="18" charset="0"/>
                </a:rPr>
                <a:t>implies</a:t>
              </a:r>
              <a:endParaRPr lang="zh-CN" altLang="en-US" sz="2000" dirty="0">
                <a:cs typeface="Times New Roman" pitchFamily="18" charset="0"/>
              </a:endParaRPr>
            </a:p>
          </p:txBody>
        </p:sp>
      </p:grpSp>
      <p:grpSp>
        <p:nvGrpSpPr>
          <p:cNvPr id="812" name="组合 811"/>
          <p:cNvGrpSpPr/>
          <p:nvPr/>
        </p:nvGrpSpPr>
        <p:grpSpPr>
          <a:xfrm>
            <a:off x="770971" y="5353446"/>
            <a:ext cx="8042994" cy="559271"/>
            <a:chOff x="1073327" y="5376880"/>
            <a:chExt cx="8042994" cy="559271"/>
          </a:xfrm>
        </p:grpSpPr>
        <p:grpSp>
          <p:nvGrpSpPr>
            <p:cNvPr id="794" name="组合 793"/>
            <p:cNvGrpSpPr>
              <a:grpSpLocks noChangeAspect="1"/>
            </p:cNvGrpSpPr>
            <p:nvPr>
              <p:custDataLst>
                <p:tags r:id="rId89"/>
              </p:custDataLst>
            </p:nvPr>
          </p:nvGrpSpPr>
          <p:grpSpPr>
            <a:xfrm>
              <a:off x="1073327" y="5376880"/>
              <a:ext cx="3392489" cy="538163"/>
              <a:chOff x="1071563" y="5861050"/>
              <a:chExt cx="3392489" cy="538163"/>
            </a:xfrm>
          </p:grpSpPr>
          <p:sp>
            <p:nvSpPr>
              <p:cNvPr id="744" name="Freeform 370"/>
              <p:cNvSpPr>
                <a:spLocks noEditPoints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1071563" y="6081713"/>
                <a:ext cx="109538" cy="133350"/>
              </a:xfrm>
              <a:custGeom>
                <a:avLst/>
                <a:gdLst>
                  <a:gd name="T0" fmla="*/ 122 w 290"/>
                  <a:gd name="T1" fmla="*/ 188 h 342"/>
                  <a:gd name="T2" fmla="*/ 136 w 290"/>
                  <a:gd name="T3" fmla="*/ 189 h 342"/>
                  <a:gd name="T4" fmla="*/ 153 w 290"/>
                  <a:gd name="T5" fmla="*/ 189 h 342"/>
                  <a:gd name="T6" fmla="*/ 290 w 290"/>
                  <a:gd name="T7" fmla="*/ 94 h 342"/>
                  <a:gd name="T8" fmla="*/ 162 w 290"/>
                  <a:gd name="T9" fmla="*/ 0 h 342"/>
                  <a:gd name="T10" fmla="*/ 17 w 290"/>
                  <a:gd name="T11" fmla="*/ 0 h 342"/>
                  <a:gd name="T12" fmla="*/ 0 w 290"/>
                  <a:gd name="T13" fmla="*/ 9 h 342"/>
                  <a:gd name="T14" fmla="*/ 13 w 290"/>
                  <a:gd name="T15" fmla="*/ 18 h 342"/>
                  <a:gd name="T16" fmla="*/ 41 w 290"/>
                  <a:gd name="T17" fmla="*/ 46 h 342"/>
                  <a:gd name="T18" fmla="*/ 41 w 290"/>
                  <a:gd name="T19" fmla="*/ 296 h 342"/>
                  <a:gd name="T20" fmla="*/ 14 w 290"/>
                  <a:gd name="T21" fmla="*/ 324 h 342"/>
                  <a:gd name="T22" fmla="*/ 0 w 290"/>
                  <a:gd name="T23" fmla="*/ 333 h 342"/>
                  <a:gd name="T24" fmla="*/ 17 w 290"/>
                  <a:gd name="T25" fmla="*/ 342 h 342"/>
                  <a:gd name="T26" fmla="*/ 150 w 290"/>
                  <a:gd name="T27" fmla="*/ 342 h 342"/>
                  <a:gd name="T28" fmla="*/ 167 w 290"/>
                  <a:gd name="T29" fmla="*/ 333 h 342"/>
                  <a:gd name="T30" fmla="*/ 153 w 290"/>
                  <a:gd name="T31" fmla="*/ 324 h 342"/>
                  <a:gd name="T32" fmla="*/ 122 w 290"/>
                  <a:gd name="T33" fmla="*/ 296 h 342"/>
                  <a:gd name="T34" fmla="*/ 122 w 290"/>
                  <a:gd name="T35" fmla="*/ 188 h 342"/>
                  <a:gd name="T36" fmla="*/ 205 w 290"/>
                  <a:gd name="T37" fmla="*/ 166 h 342"/>
                  <a:gd name="T38" fmla="*/ 222 w 290"/>
                  <a:gd name="T39" fmla="*/ 93 h 342"/>
                  <a:gd name="T40" fmla="*/ 207 w 290"/>
                  <a:gd name="T41" fmla="*/ 22 h 342"/>
                  <a:gd name="T42" fmla="*/ 273 w 290"/>
                  <a:gd name="T43" fmla="*/ 94 h 342"/>
                  <a:gd name="T44" fmla="*/ 205 w 290"/>
                  <a:gd name="T45" fmla="*/ 166 h 342"/>
                  <a:gd name="T46" fmla="*/ 122 w 290"/>
                  <a:gd name="T47" fmla="*/ 44 h 342"/>
                  <a:gd name="T48" fmla="*/ 152 w 290"/>
                  <a:gd name="T49" fmla="*/ 18 h 342"/>
                  <a:gd name="T50" fmla="*/ 205 w 290"/>
                  <a:gd name="T51" fmla="*/ 93 h 342"/>
                  <a:gd name="T52" fmla="*/ 147 w 290"/>
                  <a:gd name="T53" fmla="*/ 171 h 342"/>
                  <a:gd name="T54" fmla="*/ 122 w 290"/>
                  <a:gd name="T55" fmla="*/ 171 h 342"/>
                  <a:gd name="T56" fmla="*/ 122 w 290"/>
                  <a:gd name="T57" fmla="*/ 44 h 342"/>
                  <a:gd name="T58" fmla="*/ 54 w 290"/>
                  <a:gd name="T59" fmla="*/ 324 h 342"/>
                  <a:gd name="T60" fmla="*/ 58 w 290"/>
                  <a:gd name="T61" fmla="*/ 297 h 342"/>
                  <a:gd name="T62" fmla="*/ 58 w 290"/>
                  <a:gd name="T63" fmla="*/ 45 h 342"/>
                  <a:gd name="T64" fmla="*/ 54 w 290"/>
                  <a:gd name="T65" fmla="*/ 18 h 342"/>
                  <a:gd name="T66" fmla="*/ 111 w 290"/>
                  <a:gd name="T67" fmla="*/ 18 h 342"/>
                  <a:gd name="T68" fmla="*/ 105 w 290"/>
                  <a:gd name="T69" fmla="*/ 43 h 342"/>
                  <a:gd name="T70" fmla="*/ 105 w 290"/>
                  <a:gd name="T71" fmla="*/ 297 h 342"/>
                  <a:gd name="T72" fmla="*/ 109 w 290"/>
                  <a:gd name="T73" fmla="*/ 324 h 342"/>
                  <a:gd name="T74" fmla="*/ 54 w 290"/>
                  <a:gd name="T75" fmla="*/ 324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0" h="342">
                    <a:moveTo>
                      <a:pt x="122" y="188"/>
                    </a:moveTo>
                    <a:cubicBezTo>
                      <a:pt x="124" y="188"/>
                      <a:pt x="135" y="188"/>
                      <a:pt x="136" y="189"/>
                    </a:cubicBezTo>
                    <a:lnTo>
                      <a:pt x="153" y="189"/>
                    </a:lnTo>
                    <a:cubicBezTo>
                      <a:pt x="254" y="189"/>
                      <a:pt x="290" y="141"/>
                      <a:pt x="290" y="94"/>
                    </a:cubicBezTo>
                    <a:cubicBezTo>
                      <a:pt x="290" y="23"/>
                      <a:pt x="226" y="0"/>
                      <a:pt x="162" y="0"/>
                    </a:cubicBezTo>
                    <a:lnTo>
                      <a:pt x="17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8"/>
                      <a:pt x="9" y="18"/>
                      <a:pt x="13" y="18"/>
                    </a:cubicBezTo>
                    <a:cubicBezTo>
                      <a:pt x="39" y="18"/>
                      <a:pt x="41" y="22"/>
                      <a:pt x="41" y="46"/>
                    </a:cubicBezTo>
                    <a:lnTo>
                      <a:pt x="41" y="296"/>
                    </a:lnTo>
                    <a:cubicBezTo>
                      <a:pt x="41" y="320"/>
                      <a:pt x="39" y="324"/>
                      <a:pt x="14" y="324"/>
                    </a:cubicBezTo>
                    <a:cubicBezTo>
                      <a:pt x="9" y="324"/>
                      <a:pt x="0" y="324"/>
                      <a:pt x="0" y="333"/>
                    </a:cubicBezTo>
                    <a:cubicBezTo>
                      <a:pt x="0" y="342"/>
                      <a:pt x="8" y="342"/>
                      <a:pt x="17" y="342"/>
                    </a:cubicBezTo>
                    <a:lnTo>
                      <a:pt x="150" y="342"/>
                    </a:lnTo>
                    <a:cubicBezTo>
                      <a:pt x="159" y="342"/>
                      <a:pt x="167" y="342"/>
                      <a:pt x="167" y="333"/>
                    </a:cubicBezTo>
                    <a:cubicBezTo>
                      <a:pt x="167" y="324"/>
                      <a:pt x="158" y="324"/>
                      <a:pt x="153" y="324"/>
                    </a:cubicBezTo>
                    <a:cubicBezTo>
                      <a:pt x="124" y="324"/>
                      <a:pt x="122" y="320"/>
                      <a:pt x="122" y="296"/>
                    </a:cubicBezTo>
                    <a:lnTo>
                      <a:pt x="122" y="188"/>
                    </a:lnTo>
                    <a:close/>
                    <a:moveTo>
                      <a:pt x="205" y="166"/>
                    </a:moveTo>
                    <a:cubicBezTo>
                      <a:pt x="220" y="145"/>
                      <a:pt x="222" y="113"/>
                      <a:pt x="222" y="93"/>
                    </a:cubicBezTo>
                    <a:cubicBezTo>
                      <a:pt x="222" y="67"/>
                      <a:pt x="220" y="41"/>
                      <a:pt x="207" y="22"/>
                    </a:cubicBezTo>
                    <a:cubicBezTo>
                      <a:pt x="234" y="29"/>
                      <a:pt x="273" y="43"/>
                      <a:pt x="273" y="94"/>
                    </a:cubicBezTo>
                    <a:cubicBezTo>
                      <a:pt x="273" y="129"/>
                      <a:pt x="250" y="154"/>
                      <a:pt x="205" y="166"/>
                    </a:cubicBezTo>
                    <a:close/>
                    <a:moveTo>
                      <a:pt x="122" y="44"/>
                    </a:moveTo>
                    <a:cubicBezTo>
                      <a:pt x="122" y="35"/>
                      <a:pt x="122" y="18"/>
                      <a:pt x="152" y="18"/>
                    </a:cubicBezTo>
                    <a:cubicBezTo>
                      <a:pt x="188" y="18"/>
                      <a:pt x="205" y="31"/>
                      <a:pt x="205" y="93"/>
                    </a:cubicBezTo>
                    <a:cubicBezTo>
                      <a:pt x="205" y="165"/>
                      <a:pt x="178" y="171"/>
                      <a:pt x="147" y="171"/>
                    </a:cubicBezTo>
                    <a:lnTo>
                      <a:pt x="122" y="171"/>
                    </a:lnTo>
                    <a:lnTo>
                      <a:pt x="122" y="44"/>
                    </a:lnTo>
                    <a:close/>
                    <a:moveTo>
                      <a:pt x="54" y="324"/>
                    </a:moveTo>
                    <a:cubicBezTo>
                      <a:pt x="58" y="315"/>
                      <a:pt x="58" y="303"/>
                      <a:pt x="58" y="297"/>
                    </a:cubicBezTo>
                    <a:lnTo>
                      <a:pt x="58" y="45"/>
                    </a:lnTo>
                    <a:cubicBezTo>
                      <a:pt x="58" y="39"/>
                      <a:pt x="58" y="27"/>
                      <a:pt x="54" y="18"/>
                    </a:cubicBezTo>
                    <a:lnTo>
                      <a:pt x="111" y="18"/>
                    </a:lnTo>
                    <a:cubicBezTo>
                      <a:pt x="105" y="26"/>
                      <a:pt x="105" y="36"/>
                      <a:pt x="105" y="43"/>
                    </a:cubicBezTo>
                    <a:lnTo>
                      <a:pt x="105" y="297"/>
                    </a:lnTo>
                    <a:cubicBezTo>
                      <a:pt x="105" y="302"/>
                      <a:pt x="105" y="315"/>
                      <a:pt x="109" y="324"/>
                    </a:cubicBezTo>
                    <a:lnTo>
                      <a:pt x="54" y="32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371"/>
              <p:cNvSpPr/>
              <p:nvPr>
                <p:custDataLst>
                  <p:tags r:id="rId91"/>
                </p:custDataLst>
              </p:nvPr>
            </p:nvSpPr>
            <p:spPr bwMode="auto">
              <a:xfrm>
                <a:off x="1201738" y="6069013"/>
                <a:ext cx="42863" cy="193675"/>
              </a:xfrm>
              <a:custGeom>
                <a:avLst/>
                <a:gdLst>
                  <a:gd name="T0" fmla="*/ 116 w 116"/>
                  <a:gd name="T1" fmla="*/ 493 h 498"/>
                  <a:gd name="T2" fmla="*/ 108 w 116"/>
                  <a:gd name="T3" fmla="*/ 482 h 498"/>
                  <a:gd name="T4" fmla="*/ 29 w 116"/>
                  <a:gd name="T5" fmla="*/ 249 h 498"/>
                  <a:gd name="T6" fmla="*/ 110 w 116"/>
                  <a:gd name="T7" fmla="*/ 13 h 498"/>
                  <a:gd name="T8" fmla="*/ 116 w 116"/>
                  <a:gd name="T9" fmla="*/ 5 h 498"/>
                  <a:gd name="T10" fmla="*/ 111 w 116"/>
                  <a:gd name="T11" fmla="*/ 0 h 498"/>
                  <a:gd name="T12" fmla="*/ 32 w 116"/>
                  <a:gd name="T13" fmla="*/ 97 h 498"/>
                  <a:gd name="T14" fmla="*/ 0 w 116"/>
                  <a:gd name="T15" fmla="*/ 249 h 498"/>
                  <a:gd name="T16" fmla="*/ 33 w 116"/>
                  <a:gd name="T17" fmla="*/ 405 h 498"/>
                  <a:gd name="T18" fmla="*/ 111 w 116"/>
                  <a:gd name="T19" fmla="*/ 498 h 498"/>
                  <a:gd name="T20" fmla="*/ 116 w 116"/>
                  <a:gd name="T21" fmla="*/ 493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8">
                    <a:moveTo>
                      <a:pt x="116" y="493"/>
                    </a:moveTo>
                    <a:cubicBezTo>
                      <a:pt x="116" y="492"/>
                      <a:pt x="116" y="491"/>
                      <a:pt x="108" y="482"/>
                    </a:cubicBezTo>
                    <a:cubicBezTo>
                      <a:pt x="45" y="420"/>
                      <a:pt x="29" y="325"/>
                      <a:pt x="29" y="249"/>
                    </a:cubicBezTo>
                    <a:cubicBezTo>
                      <a:pt x="29" y="162"/>
                      <a:pt x="48" y="75"/>
                      <a:pt x="110" y="13"/>
                    </a:cubicBezTo>
                    <a:cubicBezTo>
                      <a:pt x="116" y="7"/>
                      <a:pt x="116" y="6"/>
                      <a:pt x="116" y="5"/>
                    </a:cubicBezTo>
                    <a:cubicBezTo>
                      <a:pt x="116" y="1"/>
                      <a:pt x="114" y="0"/>
                      <a:pt x="111" y="0"/>
                    </a:cubicBezTo>
                    <a:cubicBezTo>
                      <a:pt x="106" y="0"/>
                      <a:pt x="61" y="34"/>
                      <a:pt x="32" y="97"/>
                    </a:cubicBezTo>
                    <a:cubicBezTo>
                      <a:pt x="6" y="152"/>
                      <a:pt x="0" y="207"/>
                      <a:pt x="0" y="249"/>
                    </a:cubicBezTo>
                    <a:cubicBezTo>
                      <a:pt x="0" y="288"/>
                      <a:pt x="6" y="348"/>
                      <a:pt x="33" y="405"/>
                    </a:cubicBezTo>
                    <a:cubicBezTo>
                      <a:pt x="63" y="466"/>
                      <a:pt x="106" y="498"/>
                      <a:pt x="111" y="498"/>
                    </a:cubicBezTo>
                    <a:cubicBezTo>
                      <a:pt x="114" y="498"/>
                      <a:pt x="116" y="497"/>
                      <a:pt x="116" y="493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372"/>
              <p:cNvSpPr/>
              <p:nvPr>
                <p:custDataLst>
                  <p:tags r:id="rId92"/>
                </p:custDataLst>
              </p:nvPr>
            </p:nvSpPr>
            <p:spPr bwMode="auto">
              <a:xfrm>
                <a:off x="1260476" y="6081713"/>
                <a:ext cx="153988" cy="133350"/>
              </a:xfrm>
              <a:custGeom>
                <a:avLst/>
                <a:gdLst>
                  <a:gd name="T0" fmla="*/ 229 w 411"/>
                  <a:gd name="T1" fmla="*/ 136 h 341"/>
                  <a:gd name="T2" fmla="*/ 187 w 411"/>
                  <a:gd name="T3" fmla="*/ 37 h 341"/>
                  <a:gd name="T4" fmla="*/ 184 w 411"/>
                  <a:gd name="T5" fmla="*/ 30 h 341"/>
                  <a:gd name="T6" fmla="*/ 214 w 411"/>
                  <a:gd name="T7" fmla="*/ 16 h 341"/>
                  <a:gd name="T8" fmla="*/ 224 w 411"/>
                  <a:gd name="T9" fmla="*/ 6 h 341"/>
                  <a:gd name="T10" fmla="*/ 216 w 411"/>
                  <a:gd name="T11" fmla="*/ 0 h 341"/>
                  <a:gd name="T12" fmla="*/ 153 w 411"/>
                  <a:gd name="T13" fmla="*/ 2 h 341"/>
                  <a:gd name="T14" fmla="*/ 97 w 411"/>
                  <a:gd name="T15" fmla="*/ 0 h 341"/>
                  <a:gd name="T16" fmla="*/ 88 w 411"/>
                  <a:gd name="T17" fmla="*/ 10 h 341"/>
                  <a:gd name="T18" fmla="*/ 100 w 411"/>
                  <a:gd name="T19" fmla="*/ 16 h 341"/>
                  <a:gd name="T20" fmla="*/ 137 w 411"/>
                  <a:gd name="T21" fmla="*/ 32 h 341"/>
                  <a:gd name="T22" fmla="*/ 196 w 411"/>
                  <a:gd name="T23" fmla="*/ 171 h 341"/>
                  <a:gd name="T24" fmla="*/ 91 w 411"/>
                  <a:gd name="T25" fmla="*/ 284 h 341"/>
                  <a:gd name="T26" fmla="*/ 84 w 411"/>
                  <a:gd name="T27" fmla="*/ 289 h 341"/>
                  <a:gd name="T28" fmla="*/ 11 w 411"/>
                  <a:gd name="T29" fmla="*/ 325 h 341"/>
                  <a:gd name="T30" fmla="*/ 0 w 411"/>
                  <a:gd name="T31" fmla="*/ 335 h 341"/>
                  <a:gd name="T32" fmla="*/ 7 w 411"/>
                  <a:gd name="T33" fmla="*/ 341 h 341"/>
                  <a:gd name="T34" fmla="*/ 53 w 411"/>
                  <a:gd name="T35" fmla="*/ 339 h 341"/>
                  <a:gd name="T36" fmla="*/ 109 w 411"/>
                  <a:gd name="T37" fmla="*/ 341 h 341"/>
                  <a:gd name="T38" fmla="*/ 118 w 411"/>
                  <a:gd name="T39" fmla="*/ 331 h 341"/>
                  <a:gd name="T40" fmla="*/ 112 w 411"/>
                  <a:gd name="T41" fmla="*/ 325 h 341"/>
                  <a:gd name="T42" fmla="*/ 92 w 411"/>
                  <a:gd name="T43" fmla="*/ 310 h 341"/>
                  <a:gd name="T44" fmla="*/ 106 w 411"/>
                  <a:gd name="T45" fmla="*/ 287 h 341"/>
                  <a:gd name="T46" fmla="*/ 157 w 411"/>
                  <a:gd name="T47" fmla="*/ 234 h 341"/>
                  <a:gd name="T48" fmla="*/ 202 w 411"/>
                  <a:gd name="T49" fmla="*/ 185 h 341"/>
                  <a:gd name="T50" fmla="*/ 252 w 411"/>
                  <a:gd name="T51" fmla="*/ 304 h 341"/>
                  <a:gd name="T52" fmla="*/ 254 w 411"/>
                  <a:gd name="T53" fmla="*/ 311 h 341"/>
                  <a:gd name="T54" fmla="*/ 226 w 411"/>
                  <a:gd name="T55" fmla="*/ 325 h 341"/>
                  <a:gd name="T56" fmla="*/ 216 w 411"/>
                  <a:gd name="T57" fmla="*/ 335 h 341"/>
                  <a:gd name="T58" fmla="*/ 223 w 411"/>
                  <a:gd name="T59" fmla="*/ 341 h 341"/>
                  <a:gd name="T60" fmla="*/ 286 w 411"/>
                  <a:gd name="T61" fmla="*/ 339 h 341"/>
                  <a:gd name="T62" fmla="*/ 341 w 411"/>
                  <a:gd name="T63" fmla="*/ 341 h 341"/>
                  <a:gd name="T64" fmla="*/ 351 w 411"/>
                  <a:gd name="T65" fmla="*/ 331 h 341"/>
                  <a:gd name="T66" fmla="*/ 342 w 411"/>
                  <a:gd name="T67" fmla="*/ 325 h 341"/>
                  <a:gd name="T68" fmla="*/ 299 w 411"/>
                  <a:gd name="T69" fmla="*/ 303 h 341"/>
                  <a:gd name="T70" fmla="*/ 234 w 411"/>
                  <a:gd name="T71" fmla="*/ 149 h 341"/>
                  <a:gd name="T72" fmla="*/ 337 w 411"/>
                  <a:gd name="T73" fmla="*/ 41 h 341"/>
                  <a:gd name="T74" fmla="*/ 400 w 411"/>
                  <a:gd name="T75" fmla="*/ 16 h 341"/>
                  <a:gd name="T76" fmla="*/ 411 w 411"/>
                  <a:gd name="T77" fmla="*/ 6 h 341"/>
                  <a:gd name="T78" fmla="*/ 405 w 411"/>
                  <a:gd name="T79" fmla="*/ 0 h 341"/>
                  <a:gd name="T80" fmla="*/ 358 w 411"/>
                  <a:gd name="T81" fmla="*/ 2 h 341"/>
                  <a:gd name="T82" fmla="*/ 302 w 411"/>
                  <a:gd name="T83" fmla="*/ 0 h 341"/>
                  <a:gd name="T84" fmla="*/ 293 w 411"/>
                  <a:gd name="T85" fmla="*/ 10 h 341"/>
                  <a:gd name="T86" fmla="*/ 299 w 411"/>
                  <a:gd name="T87" fmla="*/ 16 h 341"/>
                  <a:gd name="T88" fmla="*/ 319 w 411"/>
                  <a:gd name="T89" fmla="*/ 31 h 341"/>
                  <a:gd name="T90" fmla="*/ 309 w 411"/>
                  <a:gd name="T91" fmla="*/ 49 h 341"/>
                  <a:gd name="T92" fmla="*/ 229 w 411"/>
                  <a:gd name="T93" fmla="*/ 13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1">
                    <a:moveTo>
                      <a:pt x="229" y="136"/>
                    </a:moveTo>
                    <a:lnTo>
                      <a:pt x="187" y="37"/>
                    </a:lnTo>
                    <a:cubicBezTo>
                      <a:pt x="185" y="33"/>
                      <a:pt x="184" y="31"/>
                      <a:pt x="184" y="30"/>
                    </a:cubicBezTo>
                    <a:cubicBezTo>
                      <a:pt x="184" y="27"/>
                      <a:pt x="193" y="18"/>
                      <a:pt x="214" y="16"/>
                    </a:cubicBezTo>
                    <a:cubicBezTo>
                      <a:pt x="219" y="15"/>
                      <a:pt x="224" y="15"/>
                      <a:pt x="224" y="6"/>
                    </a:cubicBezTo>
                    <a:cubicBezTo>
                      <a:pt x="224" y="0"/>
                      <a:pt x="218" y="0"/>
                      <a:pt x="216" y="0"/>
                    </a:cubicBezTo>
                    <a:cubicBezTo>
                      <a:pt x="196" y="0"/>
                      <a:pt x="174" y="2"/>
                      <a:pt x="153" y="2"/>
                    </a:cubicBezTo>
                    <a:cubicBezTo>
                      <a:pt x="141" y="2"/>
                      <a:pt x="110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6"/>
                      <a:pt x="93" y="16"/>
                      <a:pt x="100" y="16"/>
                    </a:cubicBezTo>
                    <a:cubicBezTo>
                      <a:pt x="130" y="16"/>
                      <a:pt x="133" y="21"/>
                      <a:pt x="137" y="32"/>
                    </a:cubicBezTo>
                    <a:lnTo>
                      <a:pt x="196" y="171"/>
                    </a:lnTo>
                    <a:lnTo>
                      <a:pt x="91" y="284"/>
                    </a:lnTo>
                    <a:lnTo>
                      <a:pt x="84" y="289"/>
                    </a:lnTo>
                    <a:cubicBezTo>
                      <a:pt x="60" y="316"/>
                      <a:pt x="37" y="324"/>
                      <a:pt x="11" y="325"/>
                    </a:cubicBezTo>
                    <a:cubicBezTo>
                      <a:pt x="5" y="326"/>
                      <a:pt x="0" y="326"/>
                      <a:pt x="0" y="335"/>
                    </a:cubicBezTo>
                    <a:cubicBezTo>
                      <a:pt x="0" y="336"/>
                      <a:pt x="0" y="341"/>
                      <a:pt x="7" y="341"/>
                    </a:cubicBezTo>
                    <a:cubicBezTo>
                      <a:pt x="22" y="341"/>
                      <a:pt x="38" y="339"/>
                      <a:pt x="53" y="339"/>
                    </a:cubicBezTo>
                    <a:cubicBezTo>
                      <a:pt x="72" y="339"/>
                      <a:pt x="91" y="341"/>
                      <a:pt x="109" y="341"/>
                    </a:cubicBezTo>
                    <a:cubicBezTo>
                      <a:pt x="112" y="341"/>
                      <a:pt x="118" y="341"/>
                      <a:pt x="118" y="331"/>
                    </a:cubicBezTo>
                    <a:cubicBezTo>
                      <a:pt x="118" y="326"/>
                      <a:pt x="113" y="325"/>
                      <a:pt x="112" y="325"/>
                    </a:cubicBezTo>
                    <a:cubicBezTo>
                      <a:pt x="108" y="325"/>
                      <a:pt x="92" y="324"/>
                      <a:pt x="92" y="310"/>
                    </a:cubicBezTo>
                    <a:cubicBezTo>
                      <a:pt x="92" y="302"/>
                      <a:pt x="100" y="294"/>
                      <a:pt x="106" y="287"/>
                    </a:cubicBezTo>
                    <a:lnTo>
                      <a:pt x="157" y="234"/>
                    </a:lnTo>
                    <a:lnTo>
                      <a:pt x="202" y="185"/>
                    </a:lnTo>
                    <a:lnTo>
                      <a:pt x="252" y="304"/>
                    </a:lnTo>
                    <a:cubicBezTo>
                      <a:pt x="254" y="309"/>
                      <a:pt x="254" y="310"/>
                      <a:pt x="254" y="311"/>
                    </a:cubicBezTo>
                    <a:cubicBezTo>
                      <a:pt x="254" y="315"/>
                      <a:pt x="245" y="323"/>
                      <a:pt x="226" y="325"/>
                    </a:cubicBezTo>
                    <a:cubicBezTo>
                      <a:pt x="220" y="326"/>
                      <a:pt x="216" y="326"/>
                      <a:pt x="216" y="335"/>
                    </a:cubicBezTo>
                    <a:cubicBezTo>
                      <a:pt x="216" y="341"/>
                      <a:pt x="221" y="341"/>
                      <a:pt x="223" y="341"/>
                    </a:cubicBezTo>
                    <a:cubicBezTo>
                      <a:pt x="237" y="341"/>
                      <a:pt x="272" y="339"/>
                      <a:pt x="286" y="339"/>
                    </a:cubicBezTo>
                    <a:cubicBezTo>
                      <a:pt x="298" y="339"/>
                      <a:pt x="329" y="341"/>
                      <a:pt x="341" y="341"/>
                    </a:cubicBezTo>
                    <a:cubicBezTo>
                      <a:pt x="345" y="341"/>
                      <a:pt x="351" y="341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8" y="325"/>
                      <a:pt x="307" y="323"/>
                      <a:pt x="299" y="303"/>
                    </a:cubicBezTo>
                    <a:cubicBezTo>
                      <a:pt x="279" y="257"/>
                      <a:pt x="246" y="179"/>
                      <a:pt x="234" y="149"/>
                    </a:cubicBezTo>
                    <a:cubicBezTo>
                      <a:pt x="268" y="114"/>
                      <a:pt x="321" y="55"/>
                      <a:pt x="337" y="41"/>
                    </a:cubicBezTo>
                    <a:cubicBezTo>
                      <a:pt x="351" y="29"/>
                      <a:pt x="370" y="17"/>
                      <a:pt x="400" y="16"/>
                    </a:cubicBezTo>
                    <a:cubicBezTo>
                      <a:pt x="407" y="15"/>
                      <a:pt x="411" y="15"/>
                      <a:pt x="411" y="6"/>
                    </a:cubicBezTo>
                    <a:cubicBezTo>
                      <a:pt x="411" y="5"/>
                      <a:pt x="411" y="0"/>
                      <a:pt x="405" y="0"/>
                    </a:cubicBezTo>
                    <a:cubicBezTo>
                      <a:pt x="390" y="0"/>
                      <a:pt x="373" y="2"/>
                      <a:pt x="358" y="2"/>
                    </a:cubicBezTo>
                    <a:cubicBezTo>
                      <a:pt x="339" y="2"/>
                      <a:pt x="320" y="0"/>
                      <a:pt x="302" y="0"/>
                    </a:cubicBezTo>
                    <a:cubicBezTo>
                      <a:pt x="299" y="0"/>
                      <a:pt x="293" y="0"/>
                      <a:pt x="293" y="10"/>
                    </a:cubicBezTo>
                    <a:cubicBezTo>
                      <a:pt x="293" y="14"/>
                      <a:pt x="295" y="15"/>
                      <a:pt x="299" y="16"/>
                    </a:cubicBezTo>
                    <a:cubicBezTo>
                      <a:pt x="303" y="16"/>
                      <a:pt x="319" y="17"/>
                      <a:pt x="319" y="31"/>
                    </a:cubicBezTo>
                    <a:cubicBezTo>
                      <a:pt x="319" y="38"/>
                      <a:pt x="313" y="44"/>
                      <a:pt x="309" y="49"/>
                    </a:cubicBezTo>
                    <a:lnTo>
                      <a:pt x="229" y="13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373"/>
              <p:cNvSpPr>
                <a:spLocks noEditPoints="1"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1416051" y="6153150"/>
                <a:ext cx="39688" cy="92075"/>
              </a:xfrm>
              <a:custGeom>
                <a:avLst/>
                <a:gdLst>
                  <a:gd name="T0" fmla="*/ 96 w 106"/>
                  <a:gd name="T1" fmla="*/ 14 h 235"/>
                  <a:gd name="T2" fmla="*/ 82 w 106"/>
                  <a:gd name="T3" fmla="*/ 0 h 235"/>
                  <a:gd name="T4" fmla="*/ 63 w 106"/>
                  <a:gd name="T5" fmla="*/ 20 h 235"/>
                  <a:gd name="T6" fmla="*/ 77 w 106"/>
                  <a:gd name="T7" fmla="*/ 33 h 235"/>
                  <a:gd name="T8" fmla="*/ 96 w 106"/>
                  <a:gd name="T9" fmla="*/ 14 h 235"/>
                  <a:gd name="T10" fmla="*/ 25 w 106"/>
                  <a:gd name="T11" fmla="*/ 191 h 235"/>
                  <a:gd name="T12" fmla="*/ 22 w 106"/>
                  <a:gd name="T13" fmla="*/ 205 h 235"/>
                  <a:gd name="T14" fmla="*/ 55 w 106"/>
                  <a:gd name="T15" fmla="*/ 235 h 235"/>
                  <a:gd name="T16" fmla="*/ 106 w 106"/>
                  <a:gd name="T17" fmla="*/ 182 h 235"/>
                  <a:gd name="T18" fmla="*/ 100 w 106"/>
                  <a:gd name="T19" fmla="*/ 177 h 235"/>
                  <a:gd name="T20" fmla="*/ 93 w 106"/>
                  <a:gd name="T21" fmla="*/ 183 h 235"/>
                  <a:gd name="T22" fmla="*/ 56 w 106"/>
                  <a:gd name="T23" fmla="*/ 225 h 235"/>
                  <a:gd name="T24" fmla="*/ 48 w 106"/>
                  <a:gd name="T25" fmla="*/ 213 h 235"/>
                  <a:gd name="T26" fmla="*/ 53 w 106"/>
                  <a:gd name="T27" fmla="*/ 191 h 235"/>
                  <a:gd name="T28" fmla="*/ 64 w 106"/>
                  <a:gd name="T29" fmla="*/ 163 h 235"/>
                  <a:gd name="T30" fmla="*/ 81 w 106"/>
                  <a:gd name="T31" fmla="*/ 119 h 235"/>
                  <a:gd name="T32" fmla="*/ 84 w 106"/>
                  <a:gd name="T33" fmla="*/ 107 h 235"/>
                  <a:gd name="T34" fmla="*/ 50 w 106"/>
                  <a:gd name="T35" fmla="*/ 78 h 235"/>
                  <a:gd name="T36" fmla="*/ 0 w 106"/>
                  <a:gd name="T37" fmla="*/ 131 h 235"/>
                  <a:gd name="T38" fmla="*/ 6 w 106"/>
                  <a:gd name="T39" fmla="*/ 136 h 235"/>
                  <a:gd name="T40" fmla="*/ 12 w 106"/>
                  <a:gd name="T41" fmla="*/ 130 h 235"/>
                  <a:gd name="T42" fmla="*/ 49 w 106"/>
                  <a:gd name="T43" fmla="*/ 88 h 235"/>
                  <a:gd name="T44" fmla="*/ 58 w 106"/>
                  <a:gd name="T45" fmla="*/ 100 h 235"/>
                  <a:gd name="T46" fmla="*/ 47 w 106"/>
                  <a:gd name="T47" fmla="*/ 135 h 235"/>
                  <a:gd name="T48" fmla="*/ 25 w 106"/>
                  <a:gd name="T49" fmla="*/ 191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235">
                    <a:moveTo>
                      <a:pt x="96" y="14"/>
                    </a:moveTo>
                    <a:cubicBezTo>
                      <a:pt x="96" y="8"/>
                      <a:pt x="92" y="0"/>
                      <a:pt x="82" y="0"/>
                    </a:cubicBezTo>
                    <a:cubicBezTo>
                      <a:pt x="73" y="0"/>
                      <a:pt x="63" y="9"/>
                      <a:pt x="63" y="20"/>
                    </a:cubicBezTo>
                    <a:cubicBezTo>
                      <a:pt x="63" y="25"/>
                      <a:pt x="67" y="33"/>
                      <a:pt x="77" y="33"/>
                    </a:cubicBezTo>
                    <a:cubicBezTo>
                      <a:pt x="87" y="33"/>
                      <a:pt x="96" y="23"/>
                      <a:pt x="96" y="14"/>
                    </a:cubicBezTo>
                    <a:close/>
                    <a:moveTo>
                      <a:pt x="25" y="191"/>
                    </a:moveTo>
                    <a:cubicBezTo>
                      <a:pt x="24" y="195"/>
                      <a:pt x="22" y="200"/>
                      <a:pt x="22" y="205"/>
                    </a:cubicBezTo>
                    <a:cubicBezTo>
                      <a:pt x="22" y="222"/>
                      <a:pt x="36" y="235"/>
                      <a:pt x="55" y="235"/>
                    </a:cubicBezTo>
                    <a:cubicBezTo>
                      <a:pt x="90" y="235"/>
                      <a:pt x="106" y="187"/>
                      <a:pt x="106" y="182"/>
                    </a:cubicBezTo>
                    <a:cubicBezTo>
                      <a:pt x="106" y="177"/>
                      <a:pt x="101" y="177"/>
                      <a:pt x="100" y="177"/>
                    </a:cubicBezTo>
                    <a:cubicBezTo>
                      <a:pt x="95" y="177"/>
                      <a:pt x="95" y="179"/>
                      <a:pt x="93" y="183"/>
                    </a:cubicBezTo>
                    <a:cubicBezTo>
                      <a:pt x="85" y="211"/>
                      <a:pt x="70" y="225"/>
                      <a:pt x="56" y="225"/>
                    </a:cubicBezTo>
                    <a:cubicBezTo>
                      <a:pt x="49" y="225"/>
                      <a:pt x="48" y="221"/>
                      <a:pt x="48" y="213"/>
                    </a:cubicBezTo>
                    <a:cubicBezTo>
                      <a:pt x="48" y="205"/>
                      <a:pt x="50" y="198"/>
                      <a:pt x="53" y="191"/>
                    </a:cubicBezTo>
                    <a:cubicBezTo>
                      <a:pt x="57" y="181"/>
                      <a:pt x="61" y="172"/>
                      <a:pt x="64" y="163"/>
                    </a:cubicBezTo>
                    <a:cubicBezTo>
                      <a:pt x="67" y="155"/>
                      <a:pt x="80" y="123"/>
                      <a:pt x="81" y="119"/>
                    </a:cubicBezTo>
                    <a:cubicBezTo>
                      <a:pt x="82" y="115"/>
                      <a:pt x="84" y="111"/>
                      <a:pt x="84" y="107"/>
                    </a:cubicBezTo>
                    <a:cubicBezTo>
                      <a:pt x="84" y="91"/>
                      <a:pt x="70" y="78"/>
                      <a:pt x="50" y="78"/>
                    </a:cubicBezTo>
                    <a:cubicBezTo>
                      <a:pt x="16" y="78"/>
                      <a:pt x="0" y="125"/>
                      <a:pt x="0" y="131"/>
                    </a:cubicBezTo>
                    <a:cubicBezTo>
                      <a:pt x="0" y="136"/>
                      <a:pt x="5" y="136"/>
                      <a:pt x="6" y="136"/>
                    </a:cubicBezTo>
                    <a:cubicBezTo>
                      <a:pt x="11" y="136"/>
                      <a:pt x="11" y="134"/>
                      <a:pt x="12" y="130"/>
                    </a:cubicBezTo>
                    <a:cubicBezTo>
                      <a:pt x="21" y="100"/>
                      <a:pt x="36" y="88"/>
                      <a:pt x="49" y="88"/>
                    </a:cubicBezTo>
                    <a:cubicBezTo>
                      <a:pt x="55" y="88"/>
                      <a:pt x="58" y="90"/>
                      <a:pt x="58" y="100"/>
                    </a:cubicBezTo>
                    <a:cubicBezTo>
                      <a:pt x="58" y="108"/>
                      <a:pt x="56" y="113"/>
                      <a:pt x="47" y="135"/>
                    </a:cubicBezTo>
                    <a:lnTo>
                      <a:pt x="25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374"/>
              <p:cNvSpPr>
                <a:spLocks noEditPoints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1539876" y="6091238"/>
                <a:ext cx="114300" cy="150813"/>
              </a:xfrm>
              <a:custGeom>
                <a:avLst/>
                <a:gdLst>
                  <a:gd name="T0" fmla="*/ 295 w 305"/>
                  <a:gd name="T1" fmla="*/ 155 h 385"/>
                  <a:gd name="T2" fmla="*/ 305 w 305"/>
                  <a:gd name="T3" fmla="*/ 144 h 385"/>
                  <a:gd name="T4" fmla="*/ 295 w 305"/>
                  <a:gd name="T5" fmla="*/ 133 h 385"/>
                  <a:gd name="T6" fmla="*/ 20 w 305"/>
                  <a:gd name="T7" fmla="*/ 3 h 385"/>
                  <a:gd name="T8" fmla="*/ 10 w 305"/>
                  <a:gd name="T9" fmla="*/ 0 h 385"/>
                  <a:gd name="T10" fmla="*/ 0 w 305"/>
                  <a:gd name="T11" fmla="*/ 10 h 385"/>
                  <a:gd name="T12" fmla="*/ 9 w 305"/>
                  <a:gd name="T13" fmla="*/ 20 h 385"/>
                  <a:gd name="T14" fmla="*/ 271 w 305"/>
                  <a:gd name="T15" fmla="*/ 144 h 385"/>
                  <a:gd name="T16" fmla="*/ 10 w 305"/>
                  <a:gd name="T17" fmla="*/ 267 h 385"/>
                  <a:gd name="T18" fmla="*/ 0 w 305"/>
                  <a:gd name="T19" fmla="*/ 278 h 385"/>
                  <a:gd name="T20" fmla="*/ 10 w 305"/>
                  <a:gd name="T21" fmla="*/ 288 h 385"/>
                  <a:gd name="T22" fmla="*/ 19 w 305"/>
                  <a:gd name="T23" fmla="*/ 285 h 385"/>
                  <a:gd name="T24" fmla="*/ 295 w 305"/>
                  <a:gd name="T25" fmla="*/ 155 h 385"/>
                  <a:gd name="T26" fmla="*/ 287 w 305"/>
                  <a:gd name="T27" fmla="*/ 385 h 385"/>
                  <a:gd name="T28" fmla="*/ 305 w 305"/>
                  <a:gd name="T29" fmla="*/ 375 h 385"/>
                  <a:gd name="T30" fmla="*/ 287 w 305"/>
                  <a:gd name="T31" fmla="*/ 365 h 385"/>
                  <a:gd name="T32" fmla="*/ 18 w 305"/>
                  <a:gd name="T33" fmla="*/ 365 h 385"/>
                  <a:gd name="T34" fmla="*/ 0 w 305"/>
                  <a:gd name="T35" fmla="*/ 375 h 385"/>
                  <a:gd name="T36" fmla="*/ 17 w 305"/>
                  <a:gd name="T37" fmla="*/ 385 h 385"/>
                  <a:gd name="T38" fmla="*/ 287 w 305"/>
                  <a:gd name="T3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5" h="385">
                    <a:moveTo>
                      <a:pt x="295" y="155"/>
                    </a:moveTo>
                    <a:cubicBezTo>
                      <a:pt x="302" y="152"/>
                      <a:pt x="305" y="149"/>
                      <a:pt x="305" y="144"/>
                    </a:cubicBezTo>
                    <a:cubicBezTo>
                      <a:pt x="305" y="139"/>
                      <a:pt x="303" y="136"/>
                      <a:pt x="295" y="133"/>
                    </a:cubicBezTo>
                    <a:lnTo>
                      <a:pt x="20" y="3"/>
                    </a:lnTo>
                    <a:cubicBezTo>
                      <a:pt x="13" y="0"/>
                      <a:pt x="11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18"/>
                      <a:pt x="9" y="20"/>
                    </a:cubicBezTo>
                    <a:lnTo>
                      <a:pt x="271" y="144"/>
                    </a:lnTo>
                    <a:lnTo>
                      <a:pt x="10" y="267"/>
                    </a:lnTo>
                    <a:cubicBezTo>
                      <a:pt x="1" y="271"/>
                      <a:pt x="0" y="275"/>
                      <a:pt x="0" y="278"/>
                    </a:cubicBezTo>
                    <a:cubicBezTo>
                      <a:pt x="0" y="284"/>
                      <a:pt x="4" y="288"/>
                      <a:pt x="10" y="288"/>
                    </a:cubicBezTo>
                    <a:cubicBezTo>
                      <a:pt x="11" y="288"/>
                      <a:pt x="12" y="288"/>
                      <a:pt x="19" y="285"/>
                    </a:cubicBezTo>
                    <a:lnTo>
                      <a:pt x="295" y="155"/>
                    </a:lnTo>
                    <a:close/>
                    <a:moveTo>
                      <a:pt x="287" y="385"/>
                    </a:moveTo>
                    <a:cubicBezTo>
                      <a:pt x="296" y="385"/>
                      <a:pt x="305" y="385"/>
                      <a:pt x="305" y="375"/>
                    </a:cubicBezTo>
                    <a:cubicBezTo>
                      <a:pt x="305" y="365"/>
                      <a:pt x="294" y="365"/>
                      <a:pt x="287" y="365"/>
                    </a:cubicBezTo>
                    <a:lnTo>
                      <a:pt x="18" y="365"/>
                    </a:lnTo>
                    <a:cubicBezTo>
                      <a:pt x="10" y="365"/>
                      <a:pt x="0" y="365"/>
                      <a:pt x="0" y="375"/>
                    </a:cubicBezTo>
                    <a:cubicBezTo>
                      <a:pt x="0" y="385"/>
                      <a:pt x="9" y="385"/>
                      <a:pt x="17" y="385"/>
                    </a:cubicBezTo>
                    <a:lnTo>
                      <a:pt x="287" y="38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375"/>
              <p:cNvSpPr/>
              <p:nvPr>
                <p:custDataLst>
                  <p:tags r:id="rId95"/>
                </p:custDataLst>
              </p:nvPr>
            </p:nvSpPr>
            <p:spPr bwMode="auto">
              <a:xfrm>
                <a:off x="1725613" y="6092825"/>
                <a:ext cx="57150" cy="123825"/>
              </a:xfrm>
              <a:custGeom>
                <a:avLst/>
                <a:gdLst>
                  <a:gd name="T0" fmla="*/ 91 w 153"/>
                  <a:gd name="T1" fmla="*/ 112 h 317"/>
                  <a:gd name="T2" fmla="*/ 138 w 153"/>
                  <a:gd name="T3" fmla="*/ 112 h 317"/>
                  <a:gd name="T4" fmla="*/ 153 w 153"/>
                  <a:gd name="T5" fmla="*/ 102 h 317"/>
                  <a:gd name="T6" fmla="*/ 139 w 153"/>
                  <a:gd name="T7" fmla="*/ 97 h 317"/>
                  <a:gd name="T8" fmla="*/ 95 w 153"/>
                  <a:gd name="T9" fmla="*/ 97 h 317"/>
                  <a:gd name="T10" fmla="*/ 116 w 153"/>
                  <a:gd name="T11" fmla="*/ 13 h 317"/>
                  <a:gd name="T12" fmla="*/ 101 w 153"/>
                  <a:gd name="T13" fmla="*/ 0 h 317"/>
                  <a:gd name="T14" fmla="*/ 81 w 153"/>
                  <a:gd name="T15" fmla="*/ 17 h 317"/>
                  <a:gd name="T16" fmla="*/ 62 w 153"/>
                  <a:gd name="T17" fmla="*/ 97 h 317"/>
                  <a:gd name="T18" fmla="*/ 15 w 153"/>
                  <a:gd name="T19" fmla="*/ 97 h 317"/>
                  <a:gd name="T20" fmla="*/ 0 w 153"/>
                  <a:gd name="T21" fmla="*/ 106 h 317"/>
                  <a:gd name="T22" fmla="*/ 14 w 153"/>
                  <a:gd name="T23" fmla="*/ 112 h 317"/>
                  <a:gd name="T24" fmla="*/ 58 w 153"/>
                  <a:gd name="T25" fmla="*/ 112 h 317"/>
                  <a:gd name="T26" fmla="*/ 20 w 153"/>
                  <a:gd name="T27" fmla="*/ 271 h 317"/>
                  <a:gd name="T28" fmla="*/ 66 w 153"/>
                  <a:gd name="T29" fmla="*/ 317 h 317"/>
                  <a:gd name="T30" fmla="*/ 145 w 153"/>
                  <a:gd name="T31" fmla="*/ 240 h 317"/>
                  <a:gd name="T32" fmla="*/ 139 w 153"/>
                  <a:gd name="T33" fmla="*/ 235 h 317"/>
                  <a:gd name="T34" fmla="*/ 132 w 153"/>
                  <a:gd name="T35" fmla="*/ 242 h 317"/>
                  <a:gd name="T36" fmla="*/ 67 w 153"/>
                  <a:gd name="T37" fmla="*/ 306 h 317"/>
                  <a:gd name="T38" fmla="*/ 51 w 153"/>
                  <a:gd name="T39" fmla="*/ 283 h 317"/>
                  <a:gd name="T40" fmla="*/ 54 w 153"/>
                  <a:gd name="T41" fmla="*/ 259 h 317"/>
                  <a:gd name="T42" fmla="*/ 91 w 153"/>
                  <a:gd name="T43" fmla="*/ 112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3" h="317">
                    <a:moveTo>
                      <a:pt x="91" y="112"/>
                    </a:moveTo>
                    <a:lnTo>
                      <a:pt x="138" y="112"/>
                    </a:lnTo>
                    <a:cubicBezTo>
                      <a:pt x="148" y="112"/>
                      <a:pt x="153" y="112"/>
                      <a:pt x="153" y="102"/>
                    </a:cubicBezTo>
                    <a:cubicBezTo>
                      <a:pt x="153" y="97"/>
                      <a:pt x="148" y="97"/>
                      <a:pt x="139" y="97"/>
                    </a:cubicBezTo>
                    <a:lnTo>
                      <a:pt x="95" y="97"/>
                    </a:lnTo>
                    <a:cubicBezTo>
                      <a:pt x="113" y="26"/>
                      <a:pt x="116" y="16"/>
                      <a:pt x="116" y="13"/>
                    </a:cubicBezTo>
                    <a:cubicBezTo>
                      <a:pt x="116" y="5"/>
                      <a:pt x="110" y="0"/>
                      <a:pt x="101" y="0"/>
                    </a:cubicBezTo>
                    <a:cubicBezTo>
                      <a:pt x="100" y="0"/>
                      <a:pt x="86" y="0"/>
                      <a:pt x="81" y="17"/>
                    </a:cubicBezTo>
                    <a:lnTo>
                      <a:pt x="62" y="97"/>
                    </a:lnTo>
                    <a:lnTo>
                      <a:pt x="15" y="97"/>
                    </a:lnTo>
                    <a:cubicBezTo>
                      <a:pt x="5" y="97"/>
                      <a:pt x="0" y="97"/>
                      <a:pt x="0" y="106"/>
                    </a:cubicBezTo>
                    <a:cubicBezTo>
                      <a:pt x="0" y="112"/>
                      <a:pt x="4" y="112"/>
                      <a:pt x="14" y="112"/>
                    </a:cubicBezTo>
                    <a:lnTo>
                      <a:pt x="58" y="112"/>
                    </a:lnTo>
                    <a:cubicBezTo>
                      <a:pt x="22" y="254"/>
                      <a:pt x="20" y="262"/>
                      <a:pt x="20" y="271"/>
                    </a:cubicBezTo>
                    <a:cubicBezTo>
                      <a:pt x="20" y="298"/>
                      <a:pt x="39" y="317"/>
                      <a:pt x="66" y="317"/>
                    </a:cubicBezTo>
                    <a:cubicBezTo>
                      <a:pt x="117" y="317"/>
                      <a:pt x="145" y="244"/>
                      <a:pt x="145" y="240"/>
                    </a:cubicBezTo>
                    <a:cubicBezTo>
                      <a:pt x="145" y="235"/>
                      <a:pt x="141" y="235"/>
                      <a:pt x="139" y="235"/>
                    </a:cubicBezTo>
                    <a:cubicBezTo>
                      <a:pt x="135" y="235"/>
                      <a:pt x="134" y="237"/>
                      <a:pt x="132" y="242"/>
                    </a:cubicBezTo>
                    <a:cubicBezTo>
                      <a:pt x="110" y="294"/>
                      <a:pt x="84" y="306"/>
                      <a:pt x="67" y="306"/>
                    </a:cubicBezTo>
                    <a:cubicBezTo>
                      <a:pt x="56" y="306"/>
                      <a:pt x="51" y="300"/>
                      <a:pt x="51" y="283"/>
                    </a:cubicBezTo>
                    <a:cubicBezTo>
                      <a:pt x="51" y="271"/>
                      <a:pt x="52" y="268"/>
                      <a:pt x="54" y="259"/>
                    </a:cubicBezTo>
                    <a:lnTo>
                      <a:pt x="91" y="11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376"/>
              <p:cNvSpPr/>
              <p:nvPr>
                <p:custDataLst>
                  <p:tags r:id="rId96"/>
                </p:custDataLst>
              </p:nvPr>
            </p:nvSpPr>
            <p:spPr bwMode="auto">
              <a:xfrm>
                <a:off x="1800226" y="6069013"/>
                <a:ext cx="42863" cy="193675"/>
              </a:xfrm>
              <a:custGeom>
                <a:avLst/>
                <a:gdLst>
                  <a:gd name="T0" fmla="*/ 116 w 116"/>
                  <a:gd name="T1" fmla="*/ 249 h 498"/>
                  <a:gd name="T2" fmla="*/ 83 w 116"/>
                  <a:gd name="T3" fmla="*/ 93 h 498"/>
                  <a:gd name="T4" fmla="*/ 5 w 116"/>
                  <a:gd name="T5" fmla="*/ 0 h 498"/>
                  <a:gd name="T6" fmla="*/ 0 w 116"/>
                  <a:gd name="T7" fmla="*/ 5 h 498"/>
                  <a:gd name="T8" fmla="*/ 9 w 116"/>
                  <a:gd name="T9" fmla="*/ 16 h 498"/>
                  <a:gd name="T10" fmla="*/ 87 w 116"/>
                  <a:gd name="T11" fmla="*/ 249 h 498"/>
                  <a:gd name="T12" fmla="*/ 6 w 116"/>
                  <a:gd name="T13" fmla="*/ 485 h 498"/>
                  <a:gd name="T14" fmla="*/ 0 w 116"/>
                  <a:gd name="T15" fmla="*/ 493 h 498"/>
                  <a:gd name="T16" fmla="*/ 5 w 116"/>
                  <a:gd name="T17" fmla="*/ 498 h 498"/>
                  <a:gd name="T18" fmla="*/ 84 w 116"/>
                  <a:gd name="T19" fmla="*/ 401 h 498"/>
                  <a:gd name="T20" fmla="*/ 116 w 116"/>
                  <a:gd name="T21" fmla="*/ 249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8">
                    <a:moveTo>
                      <a:pt x="116" y="249"/>
                    </a:moveTo>
                    <a:cubicBezTo>
                      <a:pt x="116" y="210"/>
                      <a:pt x="110" y="150"/>
                      <a:pt x="83" y="93"/>
                    </a:cubicBezTo>
                    <a:cubicBezTo>
                      <a:pt x="53" y="32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6"/>
                      <a:pt x="0" y="7"/>
                      <a:pt x="9" y="16"/>
                    </a:cubicBezTo>
                    <a:cubicBezTo>
                      <a:pt x="58" y="66"/>
                      <a:pt x="87" y="145"/>
                      <a:pt x="87" y="249"/>
                    </a:cubicBezTo>
                    <a:cubicBezTo>
                      <a:pt x="87" y="334"/>
                      <a:pt x="68" y="422"/>
                      <a:pt x="6" y="485"/>
                    </a:cubicBezTo>
                    <a:cubicBezTo>
                      <a:pt x="0" y="491"/>
                      <a:pt x="0" y="492"/>
                      <a:pt x="0" y="493"/>
                    </a:cubicBezTo>
                    <a:cubicBezTo>
                      <a:pt x="0" y="496"/>
                      <a:pt x="2" y="498"/>
                      <a:pt x="5" y="498"/>
                    </a:cubicBezTo>
                    <a:cubicBezTo>
                      <a:pt x="10" y="498"/>
                      <a:pt x="55" y="465"/>
                      <a:pt x="84" y="401"/>
                    </a:cubicBezTo>
                    <a:cubicBezTo>
                      <a:pt x="110" y="346"/>
                      <a:pt x="116" y="291"/>
                      <a:pt x="116" y="2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377"/>
              <p:cNvSpPr>
                <a:spLocks noEditPoints="1"/>
              </p:cNvSpPr>
              <p:nvPr>
                <p:custDataLst>
                  <p:tags r:id="rId97"/>
                </p:custDataLst>
              </p:nvPr>
            </p:nvSpPr>
            <p:spPr bwMode="auto">
              <a:xfrm>
                <a:off x="1928813" y="6091238"/>
                <a:ext cx="114300" cy="150813"/>
              </a:xfrm>
              <a:custGeom>
                <a:avLst/>
                <a:gdLst>
                  <a:gd name="T0" fmla="*/ 295 w 304"/>
                  <a:gd name="T1" fmla="*/ 20 h 385"/>
                  <a:gd name="T2" fmla="*/ 304 w 304"/>
                  <a:gd name="T3" fmla="*/ 10 h 385"/>
                  <a:gd name="T4" fmla="*/ 295 w 304"/>
                  <a:gd name="T5" fmla="*/ 0 h 385"/>
                  <a:gd name="T6" fmla="*/ 286 w 304"/>
                  <a:gd name="T7" fmla="*/ 3 h 385"/>
                  <a:gd name="T8" fmla="*/ 10 w 304"/>
                  <a:gd name="T9" fmla="*/ 133 h 385"/>
                  <a:gd name="T10" fmla="*/ 0 w 304"/>
                  <a:gd name="T11" fmla="*/ 144 h 385"/>
                  <a:gd name="T12" fmla="*/ 10 w 304"/>
                  <a:gd name="T13" fmla="*/ 155 h 385"/>
                  <a:gd name="T14" fmla="*/ 286 w 304"/>
                  <a:gd name="T15" fmla="*/ 285 h 385"/>
                  <a:gd name="T16" fmla="*/ 295 w 304"/>
                  <a:gd name="T17" fmla="*/ 288 h 385"/>
                  <a:gd name="T18" fmla="*/ 304 w 304"/>
                  <a:gd name="T19" fmla="*/ 278 h 385"/>
                  <a:gd name="T20" fmla="*/ 294 w 304"/>
                  <a:gd name="T21" fmla="*/ 267 h 385"/>
                  <a:gd name="T22" fmla="*/ 33 w 304"/>
                  <a:gd name="T23" fmla="*/ 144 h 385"/>
                  <a:gd name="T24" fmla="*/ 295 w 304"/>
                  <a:gd name="T25" fmla="*/ 20 h 385"/>
                  <a:gd name="T26" fmla="*/ 287 w 304"/>
                  <a:gd name="T27" fmla="*/ 385 h 385"/>
                  <a:gd name="T28" fmla="*/ 304 w 304"/>
                  <a:gd name="T29" fmla="*/ 375 h 385"/>
                  <a:gd name="T30" fmla="*/ 287 w 304"/>
                  <a:gd name="T31" fmla="*/ 365 h 385"/>
                  <a:gd name="T32" fmla="*/ 18 w 304"/>
                  <a:gd name="T33" fmla="*/ 365 h 385"/>
                  <a:gd name="T34" fmla="*/ 0 w 304"/>
                  <a:gd name="T35" fmla="*/ 375 h 385"/>
                  <a:gd name="T36" fmla="*/ 17 w 304"/>
                  <a:gd name="T37" fmla="*/ 385 h 385"/>
                  <a:gd name="T38" fmla="*/ 287 w 304"/>
                  <a:gd name="T3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4" h="385">
                    <a:moveTo>
                      <a:pt x="295" y="20"/>
                    </a:moveTo>
                    <a:cubicBezTo>
                      <a:pt x="301" y="18"/>
                      <a:pt x="304" y="16"/>
                      <a:pt x="304" y="10"/>
                    </a:cubicBezTo>
                    <a:cubicBezTo>
                      <a:pt x="304" y="4"/>
                      <a:pt x="301" y="0"/>
                      <a:pt x="295" y="0"/>
                    </a:cubicBezTo>
                    <a:cubicBezTo>
                      <a:pt x="292" y="0"/>
                      <a:pt x="288" y="2"/>
                      <a:pt x="286" y="3"/>
                    </a:cubicBezTo>
                    <a:lnTo>
                      <a:pt x="10" y="133"/>
                    </a:lnTo>
                    <a:cubicBezTo>
                      <a:pt x="1" y="137"/>
                      <a:pt x="0" y="140"/>
                      <a:pt x="0" y="144"/>
                    </a:cubicBezTo>
                    <a:cubicBezTo>
                      <a:pt x="0" y="149"/>
                      <a:pt x="3" y="152"/>
                      <a:pt x="10" y="155"/>
                    </a:cubicBezTo>
                    <a:lnTo>
                      <a:pt x="286" y="285"/>
                    </a:lnTo>
                    <a:cubicBezTo>
                      <a:pt x="292" y="288"/>
                      <a:pt x="293" y="288"/>
                      <a:pt x="295" y="288"/>
                    </a:cubicBezTo>
                    <a:cubicBezTo>
                      <a:pt x="300" y="288"/>
                      <a:pt x="304" y="284"/>
                      <a:pt x="304" y="278"/>
                    </a:cubicBezTo>
                    <a:cubicBezTo>
                      <a:pt x="304" y="274"/>
                      <a:pt x="302" y="271"/>
                      <a:pt x="294" y="267"/>
                    </a:cubicBezTo>
                    <a:lnTo>
                      <a:pt x="33" y="144"/>
                    </a:lnTo>
                    <a:lnTo>
                      <a:pt x="295" y="20"/>
                    </a:lnTo>
                    <a:close/>
                    <a:moveTo>
                      <a:pt x="287" y="385"/>
                    </a:moveTo>
                    <a:cubicBezTo>
                      <a:pt x="296" y="385"/>
                      <a:pt x="304" y="385"/>
                      <a:pt x="304" y="375"/>
                    </a:cubicBezTo>
                    <a:cubicBezTo>
                      <a:pt x="304" y="365"/>
                      <a:pt x="294" y="365"/>
                      <a:pt x="287" y="365"/>
                    </a:cubicBezTo>
                    <a:lnTo>
                      <a:pt x="18" y="365"/>
                    </a:lnTo>
                    <a:cubicBezTo>
                      <a:pt x="10" y="365"/>
                      <a:pt x="0" y="365"/>
                      <a:pt x="0" y="375"/>
                    </a:cubicBezTo>
                    <a:cubicBezTo>
                      <a:pt x="0" y="385"/>
                      <a:pt x="9" y="385"/>
                      <a:pt x="17" y="385"/>
                    </a:cubicBezTo>
                    <a:lnTo>
                      <a:pt x="287" y="38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378"/>
              <p:cNvSpPr>
                <a:spLocks noEditPoints="1"/>
              </p:cNvSpPr>
              <p:nvPr>
                <p:custDataLst>
                  <p:tags r:id="rId98"/>
                </p:custDataLst>
              </p:nvPr>
            </p:nvSpPr>
            <p:spPr bwMode="auto">
              <a:xfrm>
                <a:off x="2174876" y="5997575"/>
                <a:ext cx="73025" cy="87313"/>
              </a:xfrm>
              <a:custGeom>
                <a:avLst/>
                <a:gdLst>
                  <a:gd name="T0" fmla="*/ 70 w 191"/>
                  <a:gd name="T1" fmla="*/ 106 h 226"/>
                  <a:gd name="T2" fmla="*/ 147 w 191"/>
                  <a:gd name="T3" fmla="*/ 94 h 226"/>
                  <a:gd name="T4" fmla="*/ 184 w 191"/>
                  <a:gd name="T5" fmla="*/ 43 h 226"/>
                  <a:gd name="T6" fmla="*/ 131 w 191"/>
                  <a:gd name="T7" fmla="*/ 0 h 226"/>
                  <a:gd name="T8" fmla="*/ 0 w 191"/>
                  <a:gd name="T9" fmla="*/ 136 h 226"/>
                  <a:gd name="T10" fmla="*/ 78 w 191"/>
                  <a:gd name="T11" fmla="*/ 226 h 226"/>
                  <a:gd name="T12" fmla="*/ 191 w 191"/>
                  <a:gd name="T13" fmla="*/ 167 h 226"/>
                  <a:gd name="T14" fmla="*/ 185 w 191"/>
                  <a:gd name="T15" fmla="*/ 161 h 226"/>
                  <a:gd name="T16" fmla="*/ 179 w 191"/>
                  <a:gd name="T17" fmla="*/ 166 h 226"/>
                  <a:gd name="T18" fmla="*/ 79 w 191"/>
                  <a:gd name="T19" fmla="*/ 215 h 226"/>
                  <a:gd name="T20" fmla="*/ 36 w 191"/>
                  <a:gd name="T21" fmla="*/ 157 h 226"/>
                  <a:gd name="T22" fmla="*/ 44 w 191"/>
                  <a:gd name="T23" fmla="*/ 106 h 226"/>
                  <a:gd name="T24" fmla="*/ 70 w 191"/>
                  <a:gd name="T25" fmla="*/ 106 h 226"/>
                  <a:gd name="T26" fmla="*/ 47 w 191"/>
                  <a:gd name="T27" fmla="*/ 95 h 226"/>
                  <a:gd name="T28" fmla="*/ 131 w 191"/>
                  <a:gd name="T29" fmla="*/ 11 h 226"/>
                  <a:gd name="T30" fmla="*/ 168 w 191"/>
                  <a:gd name="T31" fmla="*/ 43 h 226"/>
                  <a:gd name="T32" fmla="*/ 67 w 191"/>
                  <a:gd name="T33" fmla="*/ 95 h 226"/>
                  <a:gd name="T34" fmla="*/ 47 w 191"/>
                  <a:gd name="T35" fmla="*/ 9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1" h="226">
                    <a:moveTo>
                      <a:pt x="70" y="106"/>
                    </a:moveTo>
                    <a:cubicBezTo>
                      <a:pt x="85" y="106"/>
                      <a:pt x="122" y="105"/>
                      <a:pt x="147" y="94"/>
                    </a:cubicBezTo>
                    <a:cubicBezTo>
                      <a:pt x="181" y="79"/>
                      <a:pt x="184" y="50"/>
                      <a:pt x="184" y="43"/>
                    </a:cubicBezTo>
                    <a:cubicBezTo>
                      <a:pt x="184" y="21"/>
                      <a:pt x="165" y="0"/>
                      <a:pt x="131" y="0"/>
                    </a:cubicBezTo>
                    <a:cubicBezTo>
                      <a:pt x="75" y="0"/>
                      <a:pt x="0" y="49"/>
                      <a:pt x="0" y="136"/>
                    </a:cubicBezTo>
                    <a:cubicBezTo>
                      <a:pt x="0" y="187"/>
                      <a:pt x="29" y="226"/>
                      <a:pt x="78" y="226"/>
                    </a:cubicBezTo>
                    <a:cubicBezTo>
                      <a:pt x="150" y="226"/>
                      <a:pt x="191" y="173"/>
                      <a:pt x="191" y="167"/>
                    </a:cubicBezTo>
                    <a:cubicBezTo>
                      <a:pt x="191" y="164"/>
                      <a:pt x="188" y="161"/>
                      <a:pt x="185" y="161"/>
                    </a:cubicBezTo>
                    <a:cubicBezTo>
                      <a:pt x="183" y="161"/>
                      <a:pt x="182" y="162"/>
                      <a:pt x="179" y="166"/>
                    </a:cubicBezTo>
                    <a:cubicBezTo>
                      <a:pt x="140" y="215"/>
                      <a:pt x="85" y="215"/>
                      <a:pt x="79" y="215"/>
                    </a:cubicBezTo>
                    <a:cubicBezTo>
                      <a:pt x="40" y="215"/>
                      <a:pt x="36" y="173"/>
                      <a:pt x="36" y="157"/>
                    </a:cubicBezTo>
                    <a:cubicBezTo>
                      <a:pt x="36" y="151"/>
                      <a:pt x="36" y="136"/>
                      <a:pt x="44" y="106"/>
                    </a:cubicBezTo>
                    <a:lnTo>
                      <a:pt x="70" y="106"/>
                    </a:lnTo>
                    <a:close/>
                    <a:moveTo>
                      <a:pt x="47" y="95"/>
                    </a:moveTo>
                    <a:cubicBezTo>
                      <a:pt x="66" y="19"/>
                      <a:pt x="118" y="11"/>
                      <a:pt x="131" y="11"/>
                    </a:cubicBezTo>
                    <a:cubicBezTo>
                      <a:pt x="154" y="11"/>
                      <a:pt x="168" y="26"/>
                      <a:pt x="168" y="43"/>
                    </a:cubicBezTo>
                    <a:cubicBezTo>
                      <a:pt x="168" y="95"/>
                      <a:pt x="88" y="95"/>
                      <a:pt x="67" y="95"/>
                    </a:cubicBezTo>
                    <a:lnTo>
                      <a:pt x="47" y="9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379"/>
              <p:cNvSpPr/>
              <p:nvPr>
                <p:custDataLst>
                  <p:tags r:id="rId99"/>
                </p:custDataLst>
              </p:nvPr>
            </p:nvSpPr>
            <p:spPr bwMode="auto">
              <a:xfrm>
                <a:off x="2259013" y="5927725"/>
                <a:ext cx="44450" cy="85725"/>
              </a:xfrm>
              <a:custGeom>
                <a:avLst/>
                <a:gdLst>
                  <a:gd name="T0" fmla="*/ 71 w 118"/>
                  <a:gd name="T1" fmla="*/ 80 h 221"/>
                  <a:gd name="T2" fmla="*/ 106 w 118"/>
                  <a:gd name="T3" fmla="*/ 80 h 221"/>
                  <a:gd name="T4" fmla="*/ 118 w 118"/>
                  <a:gd name="T5" fmla="*/ 73 h 221"/>
                  <a:gd name="T6" fmla="*/ 107 w 118"/>
                  <a:gd name="T7" fmla="*/ 68 h 221"/>
                  <a:gd name="T8" fmla="*/ 74 w 118"/>
                  <a:gd name="T9" fmla="*/ 68 h 221"/>
                  <a:gd name="T10" fmla="*/ 87 w 118"/>
                  <a:gd name="T11" fmla="*/ 16 h 221"/>
                  <a:gd name="T12" fmla="*/ 88 w 118"/>
                  <a:gd name="T13" fmla="*/ 11 h 221"/>
                  <a:gd name="T14" fmla="*/ 76 w 118"/>
                  <a:gd name="T15" fmla="*/ 0 h 221"/>
                  <a:gd name="T16" fmla="*/ 60 w 118"/>
                  <a:gd name="T17" fmla="*/ 15 h 221"/>
                  <a:gd name="T18" fmla="*/ 46 w 118"/>
                  <a:gd name="T19" fmla="*/ 68 h 221"/>
                  <a:gd name="T20" fmla="*/ 11 w 118"/>
                  <a:gd name="T21" fmla="*/ 68 h 221"/>
                  <a:gd name="T22" fmla="*/ 0 w 118"/>
                  <a:gd name="T23" fmla="*/ 75 h 221"/>
                  <a:gd name="T24" fmla="*/ 10 w 118"/>
                  <a:gd name="T25" fmla="*/ 80 h 221"/>
                  <a:gd name="T26" fmla="*/ 43 w 118"/>
                  <a:gd name="T27" fmla="*/ 80 h 221"/>
                  <a:gd name="T28" fmla="*/ 23 w 118"/>
                  <a:gd name="T29" fmla="*/ 162 h 221"/>
                  <a:gd name="T30" fmla="*/ 17 w 118"/>
                  <a:gd name="T31" fmla="*/ 188 h 221"/>
                  <a:gd name="T32" fmla="*/ 55 w 118"/>
                  <a:gd name="T33" fmla="*/ 221 h 221"/>
                  <a:gd name="T34" fmla="*/ 115 w 118"/>
                  <a:gd name="T35" fmla="*/ 168 h 221"/>
                  <a:gd name="T36" fmla="*/ 110 w 118"/>
                  <a:gd name="T37" fmla="*/ 164 h 221"/>
                  <a:gd name="T38" fmla="*/ 103 w 118"/>
                  <a:gd name="T39" fmla="*/ 170 h 221"/>
                  <a:gd name="T40" fmla="*/ 56 w 118"/>
                  <a:gd name="T41" fmla="*/ 212 h 221"/>
                  <a:gd name="T42" fmla="*/ 44 w 118"/>
                  <a:gd name="T43" fmla="*/ 195 h 221"/>
                  <a:gd name="T44" fmla="*/ 46 w 118"/>
                  <a:gd name="T45" fmla="*/ 180 h 221"/>
                  <a:gd name="T46" fmla="*/ 71 w 118"/>
                  <a:gd name="T47" fmla="*/ 8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8" h="221">
                    <a:moveTo>
                      <a:pt x="71" y="80"/>
                    </a:moveTo>
                    <a:lnTo>
                      <a:pt x="106" y="80"/>
                    </a:lnTo>
                    <a:cubicBezTo>
                      <a:pt x="113" y="80"/>
                      <a:pt x="118" y="80"/>
                      <a:pt x="118" y="73"/>
                    </a:cubicBezTo>
                    <a:cubicBezTo>
                      <a:pt x="118" y="68"/>
                      <a:pt x="113" y="68"/>
                      <a:pt x="107" y="68"/>
                    </a:cubicBezTo>
                    <a:lnTo>
                      <a:pt x="74" y="68"/>
                    </a:lnTo>
                    <a:lnTo>
                      <a:pt x="87" y="16"/>
                    </a:lnTo>
                    <a:cubicBezTo>
                      <a:pt x="87" y="14"/>
                      <a:pt x="88" y="13"/>
                      <a:pt x="88" y="11"/>
                    </a:cubicBezTo>
                    <a:cubicBezTo>
                      <a:pt x="88" y="5"/>
                      <a:pt x="83" y="0"/>
                      <a:pt x="76" y="0"/>
                    </a:cubicBezTo>
                    <a:cubicBezTo>
                      <a:pt x="67" y="0"/>
                      <a:pt x="62" y="6"/>
                      <a:pt x="60" y="15"/>
                    </a:cubicBezTo>
                    <a:cubicBezTo>
                      <a:pt x="57" y="24"/>
                      <a:pt x="62" y="7"/>
                      <a:pt x="46" y="68"/>
                    </a:cubicBezTo>
                    <a:lnTo>
                      <a:pt x="11" y="68"/>
                    </a:lnTo>
                    <a:cubicBezTo>
                      <a:pt x="4" y="68"/>
                      <a:pt x="0" y="68"/>
                      <a:pt x="0" y="75"/>
                    </a:cubicBezTo>
                    <a:cubicBezTo>
                      <a:pt x="0" y="80"/>
                      <a:pt x="4" y="80"/>
                      <a:pt x="10" y="80"/>
                    </a:cubicBezTo>
                    <a:lnTo>
                      <a:pt x="43" y="80"/>
                    </a:lnTo>
                    <a:lnTo>
                      <a:pt x="23" y="162"/>
                    </a:lnTo>
                    <a:cubicBezTo>
                      <a:pt x="21" y="171"/>
                      <a:pt x="17" y="184"/>
                      <a:pt x="17" y="188"/>
                    </a:cubicBezTo>
                    <a:cubicBezTo>
                      <a:pt x="17" y="209"/>
                      <a:pt x="35" y="221"/>
                      <a:pt x="55" y="221"/>
                    </a:cubicBezTo>
                    <a:cubicBezTo>
                      <a:pt x="93" y="221"/>
                      <a:pt x="115" y="173"/>
                      <a:pt x="115" y="168"/>
                    </a:cubicBezTo>
                    <a:cubicBezTo>
                      <a:pt x="115" y="164"/>
                      <a:pt x="111" y="164"/>
                      <a:pt x="110" y="164"/>
                    </a:cubicBezTo>
                    <a:cubicBezTo>
                      <a:pt x="106" y="164"/>
                      <a:pt x="105" y="164"/>
                      <a:pt x="103" y="170"/>
                    </a:cubicBezTo>
                    <a:cubicBezTo>
                      <a:pt x="93" y="192"/>
                      <a:pt x="75" y="212"/>
                      <a:pt x="56" y="212"/>
                    </a:cubicBezTo>
                    <a:cubicBezTo>
                      <a:pt x="49" y="212"/>
                      <a:pt x="44" y="207"/>
                      <a:pt x="44" y="195"/>
                    </a:cubicBezTo>
                    <a:cubicBezTo>
                      <a:pt x="44" y="191"/>
                      <a:pt x="45" y="184"/>
                      <a:pt x="46" y="180"/>
                    </a:cubicBezTo>
                    <a:lnTo>
                      <a:pt x="71" y="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381"/>
              <p:cNvSpPr>
                <a:spLocks noEditPoints="1"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2141538" y="6262688"/>
                <a:ext cx="71438" cy="87313"/>
              </a:xfrm>
              <a:custGeom>
                <a:avLst/>
                <a:gdLst>
                  <a:gd name="T0" fmla="*/ 70 w 191"/>
                  <a:gd name="T1" fmla="*/ 105 h 226"/>
                  <a:gd name="T2" fmla="*/ 147 w 191"/>
                  <a:gd name="T3" fmla="*/ 94 h 226"/>
                  <a:gd name="T4" fmla="*/ 184 w 191"/>
                  <a:gd name="T5" fmla="*/ 43 h 226"/>
                  <a:gd name="T6" fmla="*/ 131 w 191"/>
                  <a:gd name="T7" fmla="*/ 0 h 226"/>
                  <a:gd name="T8" fmla="*/ 0 w 191"/>
                  <a:gd name="T9" fmla="*/ 136 h 226"/>
                  <a:gd name="T10" fmla="*/ 78 w 191"/>
                  <a:gd name="T11" fmla="*/ 226 h 226"/>
                  <a:gd name="T12" fmla="*/ 191 w 191"/>
                  <a:gd name="T13" fmla="*/ 167 h 226"/>
                  <a:gd name="T14" fmla="*/ 186 w 191"/>
                  <a:gd name="T15" fmla="*/ 161 h 226"/>
                  <a:gd name="T16" fmla="*/ 179 w 191"/>
                  <a:gd name="T17" fmla="*/ 166 h 226"/>
                  <a:gd name="T18" fmla="*/ 79 w 191"/>
                  <a:gd name="T19" fmla="*/ 215 h 226"/>
                  <a:gd name="T20" fmla="*/ 36 w 191"/>
                  <a:gd name="T21" fmla="*/ 157 h 226"/>
                  <a:gd name="T22" fmla="*/ 44 w 191"/>
                  <a:gd name="T23" fmla="*/ 105 h 226"/>
                  <a:gd name="T24" fmla="*/ 70 w 191"/>
                  <a:gd name="T25" fmla="*/ 105 h 226"/>
                  <a:gd name="T26" fmla="*/ 47 w 191"/>
                  <a:gd name="T27" fmla="*/ 94 h 226"/>
                  <a:gd name="T28" fmla="*/ 131 w 191"/>
                  <a:gd name="T29" fmla="*/ 11 h 226"/>
                  <a:gd name="T30" fmla="*/ 168 w 191"/>
                  <a:gd name="T31" fmla="*/ 43 h 226"/>
                  <a:gd name="T32" fmla="*/ 67 w 191"/>
                  <a:gd name="T33" fmla="*/ 94 h 226"/>
                  <a:gd name="T34" fmla="*/ 47 w 191"/>
                  <a:gd name="T35" fmla="*/ 94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1" h="226">
                    <a:moveTo>
                      <a:pt x="70" y="105"/>
                    </a:moveTo>
                    <a:cubicBezTo>
                      <a:pt x="85" y="105"/>
                      <a:pt x="122" y="104"/>
                      <a:pt x="147" y="94"/>
                    </a:cubicBezTo>
                    <a:cubicBezTo>
                      <a:pt x="182" y="79"/>
                      <a:pt x="184" y="50"/>
                      <a:pt x="184" y="43"/>
                    </a:cubicBezTo>
                    <a:cubicBezTo>
                      <a:pt x="184" y="21"/>
                      <a:pt x="165" y="0"/>
                      <a:pt x="131" y="0"/>
                    </a:cubicBezTo>
                    <a:cubicBezTo>
                      <a:pt x="75" y="0"/>
                      <a:pt x="0" y="49"/>
                      <a:pt x="0" y="136"/>
                    </a:cubicBezTo>
                    <a:cubicBezTo>
                      <a:pt x="0" y="187"/>
                      <a:pt x="29" y="226"/>
                      <a:pt x="78" y="226"/>
                    </a:cubicBezTo>
                    <a:cubicBezTo>
                      <a:pt x="150" y="226"/>
                      <a:pt x="191" y="173"/>
                      <a:pt x="191" y="167"/>
                    </a:cubicBezTo>
                    <a:cubicBezTo>
                      <a:pt x="191" y="164"/>
                      <a:pt x="189" y="161"/>
                      <a:pt x="186" y="161"/>
                    </a:cubicBezTo>
                    <a:cubicBezTo>
                      <a:pt x="183" y="161"/>
                      <a:pt x="182" y="162"/>
                      <a:pt x="179" y="166"/>
                    </a:cubicBezTo>
                    <a:cubicBezTo>
                      <a:pt x="140" y="215"/>
                      <a:pt x="85" y="215"/>
                      <a:pt x="79" y="215"/>
                    </a:cubicBezTo>
                    <a:cubicBezTo>
                      <a:pt x="40" y="215"/>
                      <a:pt x="36" y="173"/>
                      <a:pt x="36" y="157"/>
                    </a:cubicBezTo>
                    <a:cubicBezTo>
                      <a:pt x="36" y="151"/>
                      <a:pt x="36" y="136"/>
                      <a:pt x="44" y="105"/>
                    </a:cubicBezTo>
                    <a:lnTo>
                      <a:pt x="70" y="105"/>
                    </a:lnTo>
                    <a:close/>
                    <a:moveTo>
                      <a:pt x="47" y="94"/>
                    </a:moveTo>
                    <a:cubicBezTo>
                      <a:pt x="66" y="19"/>
                      <a:pt x="118" y="11"/>
                      <a:pt x="131" y="11"/>
                    </a:cubicBezTo>
                    <a:cubicBezTo>
                      <a:pt x="154" y="11"/>
                      <a:pt x="168" y="26"/>
                      <a:pt x="168" y="43"/>
                    </a:cubicBezTo>
                    <a:cubicBezTo>
                      <a:pt x="168" y="94"/>
                      <a:pt x="88" y="94"/>
                      <a:pt x="67" y="94"/>
                    </a:cubicBezTo>
                    <a:lnTo>
                      <a:pt x="47" y="9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382"/>
              <p:cNvSpPr/>
              <p:nvPr>
                <p:custDataLst>
                  <p:tags r:id="rId101"/>
                </p:custDataLst>
              </p:nvPr>
            </p:nvSpPr>
            <p:spPr bwMode="auto">
              <a:xfrm>
                <a:off x="2224088" y="6226175"/>
                <a:ext cx="57150" cy="123825"/>
              </a:xfrm>
              <a:custGeom>
                <a:avLst/>
                <a:gdLst>
                  <a:gd name="T0" fmla="*/ 91 w 153"/>
                  <a:gd name="T1" fmla="*/ 113 h 318"/>
                  <a:gd name="T2" fmla="*/ 138 w 153"/>
                  <a:gd name="T3" fmla="*/ 113 h 318"/>
                  <a:gd name="T4" fmla="*/ 153 w 153"/>
                  <a:gd name="T5" fmla="*/ 103 h 318"/>
                  <a:gd name="T6" fmla="*/ 139 w 153"/>
                  <a:gd name="T7" fmla="*/ 98 h 318"/>
                  <a:gd name="T8" fmla="*/ 95 w 153"/>
                  <a:gd name="T9" fmla="*/ 98 h 318"/>
                  <a:gd name="T10" fmla="*/ 115 w 153"/>
                  <a:gd name="T11" fmla="*/ 14 h 318"/>
                  <a:gd name="T12" fmla="*/ 101 w 153"/>
                  <a:gd name="T13" fmla="*/ 0 h 318"/>
                  <a:gd name="T14" fmla="*/ 81 w 153"/>
                  <a:gd name="T15" fmla="*/ 18 h 318"/>
                  <a:gd name="T16" fmla="*/ 61 w 153"/>
                  <a:gd name="T17" fmla="*/ 98 h 318"/>
                  <a:gd name="T18" fmla="*/ 15 w 153"/>
                  <a:gd name="T19" fmla="*/ 98 h 318"/>
                  <a:gd name="T20" fmla="*/ 0 w 153"/>
                  <a:gd name="T21" fmla="*/ 107 h 318"/>
                  <a:gd name="T22" fmla="*/ 14 w 153"/>
                  <a:gd name="T23" fmla="*/ 113 h 318"/>
                  <a:gd name="T24" fmla="*/ 57 w 153"/>
                  <a:gd name="T25" fmla="*/ 113 h 318"/>
                  <a:gd name="T26" fmla="*/ 20 w 153"/>
                  <a:gd name="T27" fmla="*/ 272 h 318"/>
                  <a:gd name="T28" fmla="*/ 65 w 153"/>
                  <a:gd name="T29" fmla="*/ 318 h 318"/>
                  <a:gd name="T30" fmla="*/ 145 w 153"/>
                  <a:gd name="T31" fmla="*/ 241 h 318"/>
                  <a:gd name="T32" fmla="*/ 139 w 153"/>
                  <a:gd name="T33" fmla="*/ 236 h 318"/>
                  <a:gd name="T34" fmla="*/ 131 w 153"/>
                  <a:gd name="T35" fmla="*/ 243 h 318"/>
                  <a:gd name="T36" fmla="*/ 66 w 153"/>
                  <a:gd name="T37" fmla="*/ 307 h 318"/>
                  <a:gd name="T38" fmla="*/ 51 w 153"/>
                  <a:gd name="T39" fmla="*/ 284 h 318"/>
                  <a:gd name="T40" fmla="*/ 54 w 153"/>
                  <a:gd name="T41" fmla="*/ 260 h 318"/>
                  <a:gd name="T42" fmla="*/ 91 w 153"/>
                  <a:gd name="T43" fmla="*/ 113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3" h="318">
                    <a:moveTo>
                      <a:pt x="91" y="113"/>
                    </a:moveTo>
                    <a:lnTo>
                      <a:pt x="138" y="113"/>
                    </a:lnTo>
                    <a:cubicBezTo>
                      <a:pt x="148" y="113"/>
                      <a:pt x="153" y="113"/>
                      <a:pt x="153" y="103"/>
                    </a:cubicBezTo>
                    <a:cubicBezTo>
                      <a:pt x="153" y="98"/>
                      <a:pt x="148" y="98"/>
                      <a:pt x="139" y="98"/>
                    </a:cubicBezTo>
                    <a:lnTo>
                      <a:pt x="95" y="98"/>
                    </a:lnTo>
                    <a:cubicBezTo>
                      <a:pt x="113" y="27"/>
                      <a:pt x="115" y="17"/>
                      <a:pt x="115" y="14"/>
                    </a:cubicBezTo>
                    <a:cubicBezTo>
                      <a:pt x="115" y="5"/>
                      <a:pt x="109" y="0"/>
                      <a:pt x="101" y="0"/>
                    </a:cubicBezTo>
                    <a:cubicBezTo>
                      <a:pt x="99" y="0"/>
                      <a:pt x="85" y="1"/>
                      <a:pt x="81" y="18"/>
                    </a:cubicBezTo>
                    <a:lnTo>
                      <a:pt x="61" y="98"/>
                    </a:lnTo>
                    <a:lnTo>
                      <a:pt x="15" y="98"/>
                    </a:lnTo>
                    <a:cubicBezTo>
                      <a:pt x="5" y="98"/>
                      <a:pt x="0" y="98"/>
                      <a:pt x="0" y="107"/>
                    </a:cubicBezTo>
                    <a:cubicBezTo>
                      <a:pt x="0" y="113"/>
                      <a:pt x="4" y="113"/>
                      <a:pt x="14" y="113"/>
                    </a:cubicBezTo>
                    <a:lnTo>
                      <a:pt x="57" y="113"/>
                    </a:lnTo>
                    <a:cubicBezTo>
                      <a:pt x="22" y="255"/>
                      <a:pt x="20" y="263"/>
                      <a:pt x="20" y="272"/>
                    </a:cubicBezTo>
                    <a:cubicBezTo>
                      <a:pt x="20" y="299"/>
                      <a:pt x="38" y="318"/>
                      <a:pt x="65" y="318"/>
                    </a:cubicBezTo>
                    <a:cubicBezTo>
                      <a:pt x="116" y="318"/>
                      <a:pt x="145" y="245"/>
                      <a:pt x="145" y="241"/>
                    </a:cubicBezTo>
                    <a:cubicBezTo>
                      <a:pt x="145" y="236"/>
                      <a:pt x="141" y="236"/>
                      <a:pt x="139" y="236"/>
                    </a:cubicBezTo>
                    <a:cubicBezTo>
                      <a:pt x="134" y="236"/>
                      <a:pt x="134" y="238"/>
                      <a:pt x="131" y="243"/>
                    </a:cubicBezTo>
                    <a:cubicBezTo>
                      <a:pt x="110" y="295"/>
                      <a:pt x="83" y="307"/>
                      <a:pt x="66" y="307"/>
                    </a:cubicBezTo>
                    <a:cubicBezTo>
                      <a:pt x="56" y="307"/>
                      <a:pt x="51" y="301"/>
                      <a:pt x="51" y="284"/>
                    </a:cubicBezTo>
                    <a:cubicBezTo>
                      <a:pt x="51" y="272"/>
                      <a:pt x="52" y="269"/>
                      <a:pt x="54" y="260"/>
                    </a:cubicBezTo>
                    <a:lnTo>
                      <a:pt x="91" y="1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383"/>
              <p:cNvSpPr/>
              <p:nvPr>
                <p:custDataLst>
                  <p:tags r:id="rId102"/>
                </p:custDataLst>
              </p:nvPr>
            </p:nvSpPr>
            <p:spPr bwMode="auto">
              <a:xfrm>
                <a:off x="2293938" y="6207125"/>
                <a:ext cx="42863" cy="85725"/>
              </a:xfrm>
              <a:custGeom>
                <a:avLst/>
                <a:gdLst>
                  <a:gd name="T0" fmla="*/ 71 w 117"/>
                  <a:gd name="T1" fmla="*/ 80 h 221"/>
                  <a:gd name="T2" fmla="*/ 106 w 117"/>
                  <a:gd name="T3" fmla="*/ 80 h 221"/>
                  <a:gd name="T4" fmla="*/ 117 w 117"/>
                  <a:gd name="T5" fmla="*/ 72 h 221"/>
                  <a:gd name="T6" fmla="*/ 107 w 117"/>
                  <a:gd name="T7" fmla="*/ 67 h 221"/>
                  <a:gd name="T8" fmla="*/ 74 w 117"/>
                  <a:gd name="T9" fmla="*/ 67 h 221"/>
                  <a:gd name="T10" fmla="*/ 87 w 117"/>
                  <a:gd name="T11" fmla="*/ 16 h 221"/>
                  <a:gd name="T12" fmla="*/ 88 w 117"/>
                  <a:gd name="T13" fmla="*/ 11 h 221"/>
                  <a:gd name="T14" fmla="*/ 76 w 117"/>
                  <a:gd name="T15" fmla="*/ 0 h 221"/>
                  <a:gd name="T16" fmla="*/ 60 w 117"/>
                  <a:gd name="T17" fmla="*/ 15 h 221"/>
                  <a:gd name="T18" fmla="*/ 46 w 117"/>
                  <a:gd name="T19" fmla="*/ 67 h 221"/>
                  <a:gd name="T20" fmla="*/ 11 w 117"/>
                  <a:gd name="T21" fmla="*/ 67 h 221"/>
                  <a:gd name="T22" fmla="*/ 0 w 117"/>
                  <a:gd name="T23" fmla="*/ 75 h 221"/>
                  <a:gd name="T24" fmla="*/ 10 w 117"/>
                  <a:gd name="T25" fmla="*/ 80 h 221"/>
                  <a:gd name="T26" fmla="*/ 43 w 117"/>
                  <a:gd name="T27" fmla="*/ 80 h 221"/>
                  <a:gd name="T28" fmla="*/ 23 w 117"/>
                  <a:gd name="T29" fmla="*/ 162 h 221"/>
                  <a:gd name="T30" fmla="*/ 17 w 117"/>
                  <a:gd name="T31" fmla="*/ 188 h 221"/>
                  <a:gd name="T32" fmla="*/ 55 w 117"/>
                  <a:gd name="T33" fmla="*/ 221 h 221"/>
                  <a:gd name="T34" fmla="*/ 115 w 117"/>
                  <a:gd name="T35" fmla="*/ 168 h 221"/>
                  <a:gd name="T36" fmla="*/ 110 w 117"/>
                  <a:gd name="T37" fmla="*/ 163 h 221"/>
                  <a:gd name="T38" fmla="*/ 103 w 117"/>
                  <a:gd name="T39" fmla="*/ 170 h 221"/>
                  <a:gd name="T40" fmla="*/ 56 w 117"/>
                  <a:gd name="T41" fmla="*/ 211 h 221"/>
                  <a:gd name="T42" fmla="*/ 44 w 117"/>
                  <a:gd name="T43" fmla="*/ 194 h 221"/>
                  <a:gd name="T44" fmla="*/ 46 w 117"/>
                  <a:gd name="T45" fmla="*/ 180 h 221"/>
                  <a:gd name="T46" fmla="*/ 71 w 117"/>
                  <a:gd name="T47" fmla="*/ 8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21">
                    <a:moveTo>
                      <a:pt x="71" y="80"/>
                    </a:moveTo>
                    <a:lnTo>
                      <a:pt x="106" y="80"/>
                    </a:lnTo>
                    <a:cubicBezTo>
                      <a:pt x="113" y="80"/>
                      <a:pt x="117" y="80"/>
                      <a:pt x="117" y="72"/>
                    </a:cubicBezTo>
                    <a:cubicBezTo>
                      <a:pt x="117" y="67"/>
                      <a:pt x="113" y="67"/>
                      <a:pt x="107" y="67"/>
                    </a:cubicBezTo>
                    <a:lnTo>
                      <a:pt x="74" y="67"/>
                    </a:lnTo>
                    <a:lnTo>
                      <a:pt x="87" y="16"/>
                    </a:lnTo>
                    <a:cubicBezTo>
                      <a:pt x="87" y="14"/>
                      <a:pt x="88" y="12"/>
                      <a:pt x="88" y="11"/>
                    </a:cubicBezTo>
                    <a:cubicBezTo>
                      <a:pt x="88" y="5"/>
                      <a:pt x="83" y="0"/>
                      <a:pt x="76" y="0"/>
                    </a:cubicBezTo>
                    <a:cubicBezTo>
                      <a:pt x="67" y="0"/>
                      <a:pt x="62" y="6"/>
                      <a:pt x="60" y="15"/>
                    </a:cubicBezTo>
                    <a:cubicBezTo>
                      <a:pt x="57" y="23"/>
                      <a:pt x="62" y="7"/>
                      <a:pt x="46" y="67"/>
                    </a:cubicBezTo>
                    <a:lnTo>
                      <a:pt x="11" y="67"/>
                    </a:lnTo>
                    <a:cubicBezTo>
                      <a:pt x="4" y="67"/>
                      <a:pt x="0" y="67"/>
                      <a:pt x="0" y="75"/>
                    </a:cubicBezTo>
                    <a:cubicBezTo>
                      <a:pt x="0" y="80"/>
                      <a:pt x="4" y="80"/>
                      <a:pt x="10" y="80"/>
                    </a:cubicBezTo>
                    <a:lnTo>
                      <a:pt x="43" y="80"/>
                    </a:lnTo>
                    <a:lnTo>
                      <a:pt x="23" y="162"/>
                    </a:lnTo>
                    <a:cubicBezTo>
                      <a:pt x="21" y="171"/>
                      <a:pt x="17" y="183"/>
                      <a:pt x="17" y="188"/>
                    </a:cubicBezTo>
                    <a:cubicBezTo>
                      <a:pt x="17" y="209"/>
                      <a:pt x="35" y="221"/>
                      <a:pt x="55" y="221"/>
                    </a:cubicBezTo>
                    <a:cubicBezTo>
                      <a:pt x="93" y="221"/>
                      <a:pt x="115" y="172"/>
                      <a:pt x="115" y="168"/>
                    </a:cubicBezTo>
                    <a:cubicBezTo>
                      <a:pt x="115" y="163"/>
                      <a:pt x="111" y="163"/>
                      <a:pt x="110" y="163"/>
                    </a:cubicBezTo>
                    <a:cubicBezTo>
                      <a:pt x="106" y="163"/>
                      <a:pt x="105" y="164"/>
                      <a:pt x="103" y="170"/>
                    </a:cubicBezTo>
                    <a:cubicBezTo>
                      <a:pt x="93" y="192"/>
                      <a:pt x="75" y="211"/>
                      <a:pt x="56" y="211"/>
                    </a:cubicBezTo>
                    <a:cubicBezTo>
                      <a:pt x="48" y="211"/>
                      <a:pt x="44" y="207"/>
                      <a:pt x="44" y="194"/>
                    </a:cubicBezTo>
                    <a:cubicBezTo>
                      <a:pt x="44" y="191"/>
                      <a:pt x="45" y="183"/>
                      <a:pt x="46" y="180"/>
                    </a:cubicBezTo>
                    <a:lnTo>
                      <a:pt x="71" y="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384"/>
              <p:cNvSpPr>
                <a:spLocks noEditPoints="1"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2443163" y="6091238"/>
                <a:ext cx="114300" cy="150813"/>
              </a:xfrm>
              <a:custGeom>
                <a:avLst/>
                <a:gdLst>
                  <a:gd name="T0" fmla="*/ 295 w 305"/>
                  <a:gd name="T1" fmla="*/ 20 h 385"/>
                  <a:gd name="T2" fmla="*/ 305 w 305"/>
                  <a:gd name="T3" fmla="*/ 10 h 385"/>
                  <a:gd name="T4" fmla="*/ 295 w 305"/>
                  <a:gd name="T5" fmla="*/ 0 h 385"/>
                  <a:gd name="T6" fmla="*/ 286 w 305"/>
                  <a:gd name="T7" fmla="*/ 3 h 385"/>
                  <a:gd name="T8" fmla="*/ 10 w 305"/>
                  <a:gd name="T9" fmla="*/ 133 h 385"/>
                  <a:gd name="T10" fmla="*/ 0 w 305"/>
                  <a:gd name="T11" fmla="*/ 144 h 385"/>
                  <a:gd name="T12" fmla="*/ 10 w 305"/>
                  <a:gd name="T13" fmla="*/ 155 h 385"/>
                  <a:gd name="T14" fmla="*/ 286 w 305"/>
                  <a:gd name="T15" fmla="*/ 285 h 385"/>
                  <a:gd name="T16" fmla="*/ 295 w 305"/>
                  <a:gd name="T17" fmla="*/ 288 h 385"/>
                  <a:gd name="T18" fmla="*/ 305 w 305"/>
                  <a:gd name="T19" fmla="*/ 278 h 385"/>
                  <a:gd name="T20" fmla="*/ 294 w 305"/>
                  <a:gd name="T21" fmla="*/ 267 h 385"/>
                  <a:gd name="T22" fmla="*/ 33 w 305"/>
                  <a:gd name="T23" fmla="*/ 144 h 385"/>
                  <a:gd name="T24" fmla="*/ 295 w 305"/>
                  <a:gd name="T25" fmla="*/ 20 h 385"/>
                  <a:gd name="T26" fmla="*/ 287 w 305"/>
                  <a:gd name="T27" fmla="*/ 385 h 385"/>
                  <a:gd name="T28" fmla="*/ 305 w 305"/>
                  <a:gd name="T29" fmla="*/ 375 h 385"/>
                  <a:gd name="T30" fmla="*/ 287 w 305"/>
                  <a:gd name="T31" fmla="*/ 365 h 385"/>
                  <a:gd name="T32" fmla="*/ 18 w 305"/>
                  <a:gd name="T33" fmla="*/ 365 h 385"/>
                  <a:gd name="T34" fmla="*/ 0 w 305"/>
                  <a:gd name="T35" fmla="*/ 375 h 385"/>
                  <a:gd name="T36" fmla="*/ 17 w 305"/>
                  <a:gd name="T37" fmla="*/ 385 h 385"/>
                  <a:gd name="T38" fmla="*/ 287 w 305"/>
                  <a:gd name="T3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5" h="385">
                    <a:moveTo>
                      <a:pt x="295" y="20"/>
                    </a:moveTo>
                    <a:cubicBezTo>
                      <a:pt x="301" y="18"/>
                      <a:pt x="305" y="16"/>
                      <a:pt x="305" y="10"/>
                    </a:cubicBezTo>
                    <a:cubicBezTo>
                      <a:pt x="305" y="4"/>
                      <a:pt x="301" y="0"/>
                      <a:pt x="295" y="0"/>
                    </a:cubicBezTo>
                    <a:cubicBezTo>
                      <a:pt x="292" y="0"/>
                      <a:pt x="288" y="2"/>
                      <a:pt x="286" y="3"/>
                    </a:cubicBezTo>
                    <a:lnTo>
                      <a:pt x="10" y="133"/>
                    </a:lnTo>
                    <a:cubicBezTo>
                      <a:pt x="1" y="137"/>
                      <a:pt x="0" y="140"/>
                      <a:pt x="0" y="144"/>
                    </a:cubicBezTo>
                    <a:cubicBezTo>
                      <a:pt x="0" y="149"/>
                      <a:pt x="3" y="152"/>
                      <a:pt x="10" y="155"/>
                    </a:cubicBezTo>
                    <a:lnTo>
                      <a:pt x="286" y="285"/>
                    </a:lnTo>
                    <a:cubicBezTo>
                      <a:pt x="292" y="288"/>
                      <a:pt x="293" y="288"/>
                      <a:pt x="295" y="288"/>
                    </a:cubicBezTo>
                    <a:cubicBezTo>
                      <a:pt x="300" y="288"/>
                      <a:pt x="305" y="284"/>
                      <a:pt x="305" y="278"/>
                    </a:cubicBezTo>
                    <a:cubicBezTo>
                      <a:pt x="305" y="274"/>
                      <a:pt x="303" y="271"/>
                      <a:pt x="294" y="267"/>
                    </a:cubicBezTo>
                    <a:lnTo>
                      <a:pt x="33" y="144"/>
                    </a:lnTo>
                    <a:lnTo>
                      <a:pt x="295" y="20"/>
                    </a:lnTo>
                    <a:close/>
                    <a:moveTo>
                      <a:pt x="287" y="385"/>
                    </a:moveTo>
                    <a:cubicBezTo>
                      <a:pt x="296" y="385"/>
                      <a:pt x="305" y="385"/>
                      <a:pt x="305" y="375"/>
                    </a:cubicBezTo>
                    <a:cubicBezTo>
                      <a:pt x="305" y="365"/>
                      <a:pt x="294" y="365"/>
                      <a:pt x="287" y="365"/>
                    </a:cubicBezTo>
                    <a:lnTo>
                      <a:pt x="18" y="365"/>
                    </a:lnTo>
                    <a:cubicBezTo>
                      <a:pt x="10" y="365"/>
                      <a:pt x="0" y="365"/>
                      <a:pt x="0" y="375"/>
                    </a:cubicBezTo>
                    <a:cubicBezTo>
                      <a:pt x="0" y="385"/>
                      <a:pt x="9" y="385"/>
                      <a:pt x="17" y="385"/>
                    </a:cubicBezTo>
                    <a:lnTo>
                      <a:pt x="287" y="38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385"/>
              <p:cNvSpPr/>
              <p:nvPr>
                <p:custDataLst>
                  <p:tags r:id="rId104"/>
                </p:custDataLst>
              </p:nvPr>
            </p:nvSpPr>
            <p:spPr bwMode="auto">
              <a:xfrm>
                <a:off x="2663826" y="5953125"/>
                <a:ext cx="61913" cy="130175"/>
              </a:xfrm>
              <a:custGeom>
                <a:avLst/>
                <a:gdLst>
                  <a:gd name="T0" fmla="*/ 102 w 164"/>
                  <a:gd name="T1" fmla="*/ 13 h 332"/>
                  <a:gd name="T2" fmla="*/ 90 w 164"/>
                  <a:gd name="T3" fmla="*/ 0 h 332"/>
                  <a:gd name="T4" fmla="*/ 0 w 164"/>
                  <a:gd name="T5" fmla="*/ 32 h 332"/>
                  <a:gd name="T6" fmla="*/ 0 w 164"/>
                  <a:gd name="T7" fmla="*/ 47 h 332"/>
                  <a:gd name="T8" fmla="*/ 65 w 164"/>
                  <a:gd name="T9" fmla="*/ 34 h 332"/>
                  <a:gd name="T10" fmla="*/ 65 w 164"/>
                  <a:gd name="T11" fmla="*/ 292 h 332"/>
                  <a:gd name="T12" fmla="*/ 19 w 164"/>
                  <a:gd name="T13" fmla="*/ 316 h 332"/>
                  <a:gd name="T14" fmla="*/ 3 w 164"/>
                  <a:gd name="T15" fmla="*/ 316 h 332"/>
                  <a:gd name="T16" fmla="*/ 3 w 164"/>
                  <a:gd name="T17" fmla="*/ 332 h 332"/>
                  <a:gd name="T18" fmla="*/ 83 w 164"/>
                  <a:gd name="T19" fmla="*/ 330 h 332"/>
                  <a:gd name="T20" fmla="*/ 164 w 164"/>
                  <a:gd name="T21" fmla="*/ 332 h 332"/>
                  <a:gd name="T22" fmla="*/ 164 w 164"/>
                  <a:gd name="T23" fmla="*/ 316 h 332"/>
                  <a:gd name="T24" fmla="*/ 148 w 164"/>
                  <a:gd name="T25" fmla="*/ 316 h 332"/>
                  <a:gd name="T26" fmla="*/ 102 w 164"/>
                  <a:gd name="T27" fmla="*/ 292 h 332"/>
                  <a:gd name="T28" fmla="*/ 102 w 164"/>
                  <a:gd name="T29" fmla="*/ 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4" h="332">
                    <a:moveTo>
                      <a:pt x="102" y="13"/>
                    </a:moveTo>
                    <a:cubicBezTo>
                      <a:pt x="102" y="1"/>
                      <a:pt x="102" y="0"/>
                      <a:pt x="90" y="0"/>
                    </a:cubicBezTo>
                    <a:cubicBezTo>
                      <a:pt x="59" y="32"/>
                      <a:pt x="16" y="32"/>
                      <a:pt x="0" y="32"/>
                    </a:cubicBezTo>
                    <a:lnTo>
                      <a:pt x="0" y="47"/>
                    </a:lnTo>
                    <a:cubicBezTo>
                      <a:pt x="10" y="47"/>
                      <a:pt x="39" y="47"/>
                      <a:pt x="65" y="34"/>
                    </a:cubicBezTo>
                    <a:lnTo>
                      <a:pt x="65" y="292"/>
                    </a:lnTo>
                    <a:cubicBezTo>
                      <a:pt x="65" y="310"/>
                      <a:pt x="63" y="316"/>
                      <a:pt x="19" y="316"/>
                    </a:cubicBezTo>
                    <a:lnTo>
                      <a:pt x="3" y="316"/>
                    </a:lnTo>
                    <a:lnTo>
                      <a:pt x="3" y="332"/>
                    </a:lnTo>
                    <a:cubicBezTo>
                      <a:pt x="20" y="330"/>
                      <a:pt x="63" y="330"/>
                      <a:pt x="83" y="330"/>
                    </a:cubicBezTo>
                    <a:cubicBezTo>
                      <a:pt x="103" y="330"/>
                      <a:pt x="147" y="330"/>
                      <a:pt x="164" y="332"/>
                    </a:cubicBezTo>
                    <a:lnTo>
                      <a:pt x="164" y="316"/>
                    </a:lnTo>
                    <a:lnTo>
                      <a:pt x="148" y="316"/>
                    </a:lnTo>
                    <a:cubicBezTo>
                      <a:pt x="103" y="316"/>
                      <a:pt x="102" y="311"/>
                      <a:pt x="102" y="292"/>
                    </a:cubicBezTo>
                    <a:lnTo>
                      <a:pt x="102" y="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387"/>
              <p:cNvSpPr>
                <a:spLocks noEditPoints="1"/>
              </p:cNvSpPr>
              <p:nvPr>
                <p:custDataLst>
                  <p:tags r:id="rId105"/>
                </p:custDataLst>
              </p:nvPr>
            </p:nvSpPr>
            <p:spPr bwMode="auto">
              <a:xfrm>
                <a:off x="2659063" y="6262688"/>
                <a:ext cx="71438" cy="87313"/>
              </a:xfrm>
              <a:custGeom>
                <a:avLst/>
                <a:gdLst>
                  <a:gd name="T0" fmla="*/ 70 w 191"/>
                  <a:gd name="T1" fmla="*/ 105 h 226"/>
                  <a:gd name="T2" fmla="*/ 146 w 191"/>
                  <a:gd name="T3" fmla="*/ 94 h 226"/>
                  <a:gd name="T4" fmla="*/ 184 w 191"/>
                  <a:gd name="T5" fmla="*/ 43 h 226"/>
                  <a:gd name="T6" fmla="*/ 130 w 191"/>
                  <a:gd name="T7" fmla="*/ 0 h 226"/>
                  <a:gd name="T8" fmla="*/ 0 w 191"/>
                  <a:gd name="T9" fmla="*/ 136 h 226"/>
                  <a:gd name="T10" fmla="*/ 78 w 191"/>
                  <a:gd name="T11" fmla="*/ 226 h 226"/>
                  <a:gd name="T12" fmla="*/ 191 w 191"/>
                  <a:gd name="T13" fmla="*/ 167 h 226"/>
                  <a:gd name="T14" fmla="*/ 185 w 191"/>
                  <a:gd name="T15" fmla="*/ 161 h 226"/>
                  <a:gd name="T16" fmla="*/ 179 w 191"/>
                  <a:gd name="T17" fmla="*/ 166 h 226"/>
                  <a:gd name="T18" fmla="*/ 79 w 191"/>
                  <a:gd name="T19" fmla="*/ 215 h 226"/>
                  <a:gd name="T20" fmla="*/ 35 w 191"/>
                  <a:gd name="T21" fmla="*/ 157 h 226"/>
                  <a:gd name="T22" fmla="*/ 43 w 191"/>
                  <a:gd name="T23" fmla="*/ 105 h 226"/>
                  <a:gd name="T24" fmla="*/ 70 w 191"/>
                  <a:gd name="T25" fmla="*/ 105 h 226"/>
                  <a:gd name="T26" fmla="*/ 46 w 191"/>
                  <a:gd name="T27" fmla="*/ 94 h 226"/>
                  <a:gd name="T28" fmla="*/ 130 w 191"/>
                  <a:gd name="T29" fmla="*/ 11 h 226"/>
                  <a:gd name="T30" fmla="*/ 167 w 191"/>
                  <a:gd name="T31" fmla="*/ 43 h 226"/>
                  <a:gd name="T32" fmla="*/ 67 w 191"/>
                  <a:gd name="T33" fmla="*/ 94 h 226"/>
                  <a:gd name="T34" fmla="*/ 46 w 191"/>
                  <a:gd name="T35" fmla="*/ 94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1" h="226">
                    <a:moveTo>
                      <a:pt x="70" y="105"/>
                    </a:moveTo>
                    <a:cubicBezTo>
                      <a:pt x="84" y="105"/>
                      <a:pt x="121" y="104"/>
                      <a:pt x="146" y="94"/>
                    </a:cubicBezTo>
                    <a:cubicBezTo>
                      <a:pt x="181" y="79"/>
                      <a:pt x="184" y="50"/>
                      <a:pt x="184" y="43"/>
                    </a:cubicBezTo>
                    <a:cubicBezTo>
                      <a:pt x="184" y="21"/>
                      <a:pt x="165" y="0"/>
                      <a:pt x="130" y="0"/>
                    </a:cubicBezTo>
                    <a:cubicBezTo>
                      <a:pt x="75" y="0"/>
                      <a:pt x="0" y="49"/>
                      <a:pt x="0" y="136"/>
                    </a:cubicBezTo>
                    <a:cubicBezTo>
                      <a:pt x="0" y="187"/>
                      <a:pt x="29" y="226"/>
                      <a:pt x="78" y="226"/>
                    </a:cubicBezTo>
                    <a:cubicBezTo>
                      <a:pt x="149" y="226"/>
                      <a:pt x="191" y="173"/>
                      <a:pt x="191" y="167"/>
                    </a:cubicBezTo>
                    <a:cubicBezTo>
                      <a:pt x="191" y="164"/>
                      <a:pt x="188" y="161"/>
                      <a:pt x="185" y="161"/>
                    </a:cubicBezTo>
                    <a:cubicBezTo>
                      <a:pt x="183" y="161"/>
                      <a:pt x="182" y="162"/>
                      <a:pt x="179" y="166"/>
                    </a:cubicBezTo>
                    <a:cubicBezTo>
                      <a:pt x="139" y="215"/>
                      <a:pt x="85" y="215"/>
                      <a:pt x="79" y="215"/>
                    </a:cubicBezTo>
                    <a:cubicBezTo>
                      <a:pt x="40" y="215"/>
                      <a:pt x="35" y="173"/>
                      <a:pt x="35" y="157"/>
                    </a:cubicBezTo>
                    <a:cubicBezTo>
                      <a:pt x="35" y="151"/>
                      <a:pt x="36" y="136"/>
                      <a:pt x="43" y="105"/>
                    </a:cubicBezTo>
                    <a:lnTo>
                      <a:pt x="70" y="105"/>
                    </a:lnTo>
                    <a:close/>
                    <a:moveTo>
                      <a:pt x="46" y="94"/>
                    </a:moveTo>
                    <a:cubicBezTo>
                      <a:pt x="66" y="19"/>
                      <a:pt x="117" y="11"/>
                      <a:pt x="130" y="11"/>
                    </a:cubicBezTo>
                    <a:cubicBezTo>
                      <a:pt x="154" y="11"/>
                      <a:pt x="167" y="26"/>
                      <a:pt x="167" y="43"/>
                    </a:cubicBezTo>
                    <a:cubicBezTo>
                      <a:pt x="167" y="94"/>
                      <a:pt x="87" y="94"/>
                      <a:pt x="67" y="94"/>
                    </a:cubicBezTo>
                    <a:lnTo>
                      <a:pt x="46" y="9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388"/>
              <p:cNvSpPr/>
              <p:nvPr>
                <p:custDataLst>
                  <p:tags r:id="rId106"/>
                </p:custDataLst>
              </p:nvPr>
            </p:nvSpPr>
            <p:spPr bwMode="auto">
              <a:xfrm>
                <a:off x="2833688" y="5932488"/>
                <a:ext cx="92075" cy="466725"/>
              </a:xfrm>
              <a:custGeom>
                <a:avLst/>
                <a:gdLst>
                  <a:gd name="T0" fmla="*/ 245 w 245"/>
                  <a:gd name="T1" fmla="*/ 1192 h 1197"/>
                  <a:gd name="T2" fmla="*/ 243 w 245"/>
                  <a:gd name="T3" fmla="*/ 1187 h 1197"/>
                  <a:gd name="T4" fmla="*/ 158 w 245"/>
                  <a:gd name="T5" fmla="*/ 1082 h 1197"/>
                  <a:gd name="T6" fmla="*/ 41 w 245"/>
                  <a:gd name="T7" fmla="*/ 599 h 1197"/>
                  <a:gd name="T8" fmla="*/ 141 w 245"/>
                  <a:gd name="T9" fmla="*/ 143 h 1197"/>
                  <a:gd name="T10" fmla="*/ 243 w 245"/>
                  <a:gd name="T11" fmla="*/ 9 h 1197"/>
                  <a:gd name="T12" fmla="*/ 245 w 245"/>
                  <a:gd name="T13" fmla="*/ 5 h 1197"/>
                  <a:gd name="T14" fmla="*/ 235 w 245"/>
                  <a:gd name="T15" fmla="*/ 0 h 1197"/>
                  <a:gd name="T16" fmla="*/ 219 w 245"/>
                  <a:gd name="T17" fmla="*/ 8 h 1197"/>
                  <a:gd name="T18" fmla="*/ 0 w 245"/>
                  <a:gd name="T19" fmla="*/ 598 h 1197"/>
                  <a:gd name="T20" fmla="*/ 171 w 245"/>
                  <a:gd name="T21" fmla="*/ 1141 h 1197"/>
                  <a:gd name="T22" fmla="*/ 221 w 245"/>
                  <a:gd name="T23" fmla="*/ 1191 h 1197"/>
                  <a:gd name="T24" fmla="*/ 235 w 245"/>
                  <a:gd name="T25" fmla="*/ 1197 h 1197"/>
                  <a:gd name="T26" fmla="*/ 245 w 245"/>
                  <a:gd name="T27" fmla="*/ 1192 h 1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5" h="1197">
                    <a:moveTo>
                      <a:pt x="245" y="1192"/>
                    </a:moveTo>
                    <a:cubicBezTo>
                      <a:pt x="245" y="1190"/>
                      <a:pt x="244" y="1189"/>
                      <a:pt x="243" y="1187"/>
                    </a:cubicBezTo>
                    <a:cubicBezTo>
                      <a:pt x="225" y="1169"/>
                      <a:pt x="191" y="1135"/>
                      <a:pt x="158" y="1082"/>
                    </a:cubicBezTo>
                    <a:cubicBezTo>
                      <a:pt x="77" y="953"/>
                      <a:pt x="41" y="791"/>
                      <a:pt x="41" y="599"/>
                    </a:cubicBezTo>
                    <a:cubicBezTo>
                      <a:pt x="41" y="465"/>
                      <a:pt x="59" y="292"/>
                      <a:pt x="141" y="143"/>
                    </a:cubicBezTo>
                    <a:cubicBezTo>
                      <a:pt x="181" y="72"/>
                      <a:pt x="222" y="31"/>
                      <a:pt x="243" y="9"/>
                    </a:cubicBezTo>
                    <a:cubicBezTo>
                      <a:pt x="245" y="8"/>
                      <a:pt x="245" y="7"/>
                      <a:pt x="245" y="5"/>
                    </a:cubicBezTo>
                    <a:cubicBezTo>
                      <a:pt x="245" y="0"/>
                      <a:pt x="242" y="0"/>
                      <a:pt x="235" y="0"/>
                    </a:cubicBezTo>
                    <a:cubicBezTo>
                      <a:pt x="228" y="0"/>
                      <a:pt x="227" y="0"/>
                      <a:pt x="219" y="8"/>
                    </a:cubicBezTo>
                    <a:cubicBezTo>
                      <a:pt x="52" y="160"/>
                      <a:pt x="0" y="388"/>
                      <a:pt x="0" y="598"/>
                    </a:cubicBezTo>
                    <a:cubicBezTo>
                      <a:pt x="0" y="794"/>
                      <a:pt x="45" y="992"/>
                      <a:pt x="171" y="1141"/>
                    </a:cubicBezTo>
                    <a:cubicBezTo>
                      <a:pt x="181" y="1152"/>
                      <a:pt x="200" y="1173"/>
                      <a:pt x="221" y="1191"/>
                    </a:cubicBezTo>
                    <a:cubicBezTo>
                      <a:pt x="227" y="1197"/>
                      <a:pt x="228" y="1197"/>
                      <a:pt x="235" y="1197"/>
                    </a:cubicBezTo>
                    <a:cubicBezTo>
                      <a:pt x="242" y="1197"/>
                      <a:pt x="245" y="1197"/>
                      <a:pt x="245" y="119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389"/>
              <p:cNvSpPr/>
              <p:nvPr>
                <p:custDataLst>
                  <p:tags r:id="rId107"/>
                </p:custDataLst>
              </p:nvPr>
            </p:nvSpPr>
            <p:spPr bwMode="auto">
              <a:xfrm>
                <a:off x="2960688" y="5948363"/>
                <a:ext cx="41275" cy="134938"/>
              </a:xfrm>
              <a:custGeom>
                <a:avLst/>
                <a:gdLst>
                  <a:gd name="T0" fmla="*/ 72 w 111"/>
                  <a:gd name="T1" fmla="*/ 0 h 346"/>
                  <a:gd name="T2" fmla="*/ 0 w 111"/>
                  <a:gd name="T3" fmla="*/ 5 h 346"/>
                  <a:gd name="T4" fmla="*/ 0 w 111"/>
                  <a:gd name="T5" fmla="*/ 21 h 346"/>
                  <a:gd name="T6" fmla="*/ 39 w 111"/>
                  <a:gd name="T7" fmla="*/ 48 h 346"/>
                  <a:gd name="T8" fmla="*/ 39 w 111"/>
                  <a:gd name="T9" fmla="*/ 308 h 346"/>
                  <a:gd name="T10" fmla="*/ 0 w 111"/>
                  <a:gd name="T11" fmla="*/ 330 h 346"/>
                  <a:gd name="T12" fmla="*/ 0 w 111"/>
                  <a:gd name="T13" fmla="*/ 346 h 346"/>
                  <a:gd name="T14" fmla="*/ 55 w 111"/>
                  <a:gd name="T15" fmla="*/ 344 h 346"/>
                  <a:gd name="T16" fmla="*/ 111 w 111"/>
                  <a:gd name="T17" fmla="*/ 346 h 346"/>
                  <a:gd name="T18" fmla="*/ 111 w 111"/>
                  <a:gd name="T19" fmla="*/ 330 h 346"/>
                  <a:gd name="T20" fmla="*/ 72 w 111"/>
                  <a:gd name="T21" fmla="*/ 308 h 346"/>
                  <a:gd name="T22" fmla="*/ 72 w 111"/>
                  <a:gd name="T23" fmla="*/ 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1" h="346">
                    <a:moveTo>
                      <a:pt x="72" y="0"/>
                    </a:moveTo>
                    <a:lnTo>
                      <a:pt x="0" y="5"/>
                    </a:lnTo>
                    <a:lnTo>
                      <a:pt x="0" y="21"/>
                    </a:lnTo>
                    <a:cubicBezTo>
                      <a:pt x="35" y="21"/>
                      <a:pt x="39" y="24"/>
                      <a:pt x="39" y="48"/>
                    </a:cubicBezTo>
                    <a:lnTo>
                      <a:pt x="39" y="308"/>
                    </a:lnTo>
                    <a:cubicBezTo>
                      <a:pt x="39" y="330"/>
                      <a:pt x="33" y="330"/>
                      <a:pt x="0" y="330"/>
                    </a:cubicBezTo>
                    <a:lnTo>
                      <a:pt x="0" y="346"/>
                    </a:lnTo>
                    <a:cubicBezTo>
                      <a:pt x="16" y="345"/>
                      <a:pt x="43" y="344"/>
                      <a:pt x="55" y="344"/>
                    </a:cubicBezTo>
                    <a:cubicBezTo>
                      <a:pt x="68" y="344"/>
                      <a:pt x="92" y="345"/>
                      <a:pt x="111" y="346"/>
                    </a:cubicBezTo>
                    <a:lnTo>
                      <a:pt x="111" y="330"/>
                    </a:lnTo>
                    <a:cubicBezTo>
                      <a:pt x="77" y="330"/>
                      <a:pt x="72" y="330"/>
                      <a:pt x="72" y="308"/>
                    </a:cubicBezTo>
                    <a:lnTo>
                      <a:pt x="72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4" name="Freeform 390"/>
              <p:cNvSpPr/>
              <p:nvPr>
                <p:custDataLst>
                  <p:tags r:id="rId108"/>
                </p:custDataLst>
              </p:nvPr>
            </p:nvSpPr>
            <p:spPr bwMode="auto">
              <a:xfrm>
                <a:off x="3011488" y="5997575"/>
                <a:ext cx="95250" cy="85725"/>
              </a:xfrm>
              <a:custGeom>
                <a:avLst/>
                <a:gdLst>
                  <a:gd name="T0" fmla="*/ 39 w 251"/>
                  <a:gd name="T1" fmla="*/ 49 h 221"/>
                  <a:gd name="T2" fmla="*/ 39 w 251"/>
                  <a:gd name="T3" fmla="*/ 183 h 221"/>
                  <a:gd name="T4" fmla="*/ 0 w 251"/>
                  <a:gd name="T5" fmla="*/ 205 h 221"/>
                  <a:gd name="T6" fmla="*/ 0 w 251"/>
                  <a:gd name="T7" fmla="*/ 221 h 221"/>
                  <a:gd name="T8" fmla="*/ 56 w 251"/>
                  <a:gd name="T9" fmla="*/ 219 h 221"/>
                  <a:gd name="T10" fmla="*/ 112 w 251"/>
                  <a:gd name="T11" fmla="*/ 221 h 221"/>
                  <a:gd name="T12" fmla="*/ 112 w 251"/>
                  <a:gd name="T13" fmla="*/ 205 h 221"/>
                  <a:gd name="T14" fmla="*/ 73 w 251"/>
                  <a:gd name="T15" fmla="*/ 183 h 221"/>
                  <a:gd name="T16" fmla="*/ 73 w 251"/>
                  <a:gd name="T17" fmla="*/ 91 h 221"/>
                  <a:gd name="T18" fmla="*/ 140 w 251"/>
                  <a:gd name="T19" fmla="*/ 11 h 221"/>
                  <a:gd name="T20" fmla="*/ 177 w 251"/>
                  <a:gd name="T21" fmla="*/ 67 h 221"/>
                  <a:gd name="T22" fmla="*/ 177 w 251"/>
                  <a:gd name="T23" fmla="*/ 183 h 221"/>
                  <a:gd name="T24" fmla="*/ 138 w 251"/>
                  <a:gd name="T25" fmla="*/ 205 h 221"/>
                  <a:gd name="T26" fmla="*/ 138 w 251"/>
                  <a:gd name="T27" fmla="*/ 221 h 221"/>
                  <a:gd name="T28" fmla="*/ 195 w 251"/>
                  <a:gd name="T29" fmla="*/ 219 h 221"/>
                  <a:gd name="T30" fmla="*/ 251 w 251"/>
                  <a:gd name="T31" fmla="*/ 221 h 221"/>
                  <a:gd name="T32" fmla="*/ 251 w 251"/>
                  <a:gd name="T33" fmla="*/ 205 h 221"/>
                  <a:gd name="T34" fmla="*/ 212 w 251"/>
                  <a:gd name="T35" fmla="*/ 190 h 221"/>
                  <a:gd name="T36" fmla="*/ 212 w 251"/>
                  <a:gd name="T37" fmla="*/ 95 h 221"/>
                  <a:gd name="T38" fmla="*/ 196 w 251"/>
                  <a:gd name="T39" fmla="*/ 19 h 221"/>
                  <a:gd name="T40" fmla="*/ 144 w 251"/>
                  <a:gd name="T41" fmla="*/ 0 h 221"/>
                  <a:gd name="T42" fmla="*/ 70 w 251"/>
                  <a:gd name="T43" fmla="*/ 53 h 221"/>
                  <a:gd name="T44" fmla="*/ 70 w 251"/>
                  <a:gd name="T45" fmla="*/ 0 h 221"/>
                  <a:gd name="T46" fmla="*/ 0 w 251"/>
                  <a:gd name="T47" fmla="*/ 6 h 221"/>
                  <a:gd name="T48" fmla="*/ 0 w 251"/>
                  <a:gd name="T49" fmla="*/ 21 h 221"/>
                  <a:gd name="T50" fmla="*/ 39 w 251"/>
                  <a:gd name="T51" fmla="*/ 49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1" h="221">
                    <a:moveTo>
                      <a:pt x="39" y="49"/>
                    </a:moveTo>
                    <a:lnTo>
                      <a:pt x="39" y="183"/>
                    </a:lnTo>
                    <a:cubicBezTo>
                      <a:pt x="39" y="205"/>
                      <a:pt x="33" y="205"/>
                      <a:pt x="0" y="205"/>
                    </a:cubicBezTo>
                    <a:lnTo>
                      <a:pt x="0" y="221"/>
                    </a:lnTo>
                    <a:cubicBezTo>
                      <a:pt x="17" y="220"/>
                      <a:pt x="43" y="219"/>
                      <a:pt x="56" y="219"/>
                    </a:cubicBezTo>
                    <a:cubicBezTo>
                      <a:pt x="69" y="219"/>
                      <a:pt x="95" y="220"/>
                      <a:pt x="112" y="221"/>
                    </a:cubicBezTo>
                    <a:lnTo>
                      <a:pt x="112" y="205"/>
                    </a:lnTo>
                    <a:cubicBezTo>
                      <a:pt x="79" y="205"/>
                      <a:pt x="73" y="205"/>
                      <a:pt x="73" y="183"/>
                    </a:cubicBezTo>
                    <a:lnTo>
                      <a:pt x="73" y="91"/>
                    </a:lnTo>
                    <a:cubicBezTo>
                      <a:pt x="73" y="39"/>
                      <a:pt x="109" y="11"/>
                      <a:pt x="140" y="11"/>
                    </a:cubicBezTo>
                    <a:cubicBezTo>
                      <a:pt x="172" y="11"/>
                      <a:pt x="177" y="38"/>
                      <a:pt x="177" y="67"/>
                    </a:cubicBezTo>
                    <a:lnTo>
                      <a:pt x="177" y="183"/>
                    </a:lnTo>
                    <a:cubicBezTo>
                      <a:pt x="177" y="205"/>
                      <a:pt x="172" y="205"/>
                      <a:pt x="138" y="205"/>
                    </a:cubicBezTo>
                    <a:lnTo>
                      <a:pt x="138" y="221"/>
                    </a:lnTo>
                    <a:cubicBezTo>
                      <a:pt x="156" y="220"/>
                      <a:pt x="181" y="219"/>
                      <a:pt x="195" y="219"/>
                    </a:cubicBezTo>
                    <a:cubicBezTo>
                      <a:pt x="208" y="219"/>
                      <a:pt x="234" y="220"/>
                      <a:pt x="251" y="221"/>
                    </a:cubicBezTo>
                    <a:lnTo>
                      <a:pt x="251" y="205"/>
                    </a:lnTo>
                    <a:cubicBezTo>
                      <a:pt x="225" y="205"/>
                      <a:pt x="212" y="205"/>
                      <a:pt x="212" y="190"/>
                    </a:cubicBezTo>
                    <a:lnTo>
                      <a:pt x="212" y="95"/>
                    </a:lnTo>
                    <a:cubicBezTo>
                      <a:pt x="212" y="52"/>
                      <a:pt x="212" y="37"/>
                      <a:pt x="196" y="19"/>
                    </a:cubicBezTo>
                    <a:cubicBezTo>
                      <a:pt x="189" y="10"/>
                      <a:pt x="173" y="0"/>
                      <a:pt x="144" y="0"/>
                    </a:cubicBezTo>
                    <a:cubicBezTo>
                      <a:pt x="108" y="0"/>
                      <a:pt x="84" y="22"/>
                      <a:pt x="70" y="53"/>
                    </a:cubicBezTo>
                    <a:lnTo>
                      <a:pt x="70" y="0"/>
                    </a:lnTo>
                    <a:lnTo>
                      <a:pt x="0" y="6"/>
                    </a:lnTo>
                    <a:lnTo>
                      <a:pt x="0" y="21"/>
                    </a:lnTo>
                    <a:cubicBezTo>
                      <a:pt x="35" y="21"/>
                      <a:pt x="39" y="25"/>
                      <a:pt x="39" y="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5" name="Freeform 391"/>
              <p:cNvSpPr/>
              <p:nvPr>
                <p:custDataLst>
                  <p:tags r:id="rId109"/>
                </p:custDataLst>
              </p:nvPr>
            </p:nvSpPr>
            <p:spPr bwMode="auto">
              <a:xfrm>
                <a:off x="3146426" y="5948363"/>
                <a:ext cx="42863" cy="134938"/>
              </a:xfrm>
              <a:custGeom>
                <a:avLst/>
                <a:gdLst>
                  <a:gd name="T0" fmla="*/ 72 w 111"/>
                  <a:gd name="T1" fmla="*/ 0 h 346"/>
                  <a:gd name="T2" fmla="*/ 0 w 111"/>
                  <a:gd name="T3" fmla="*/ 5 h 346"/>
                  <a:gd name="T4" fmla="*/ 0 w 111"/>
                  <a:gd name="T5" fmla="*/ 21 h 346"/>
                  <a:gd name="T6" fmla="*/ 39 w 111"/>
                  <a:gd name="T7" fmla="*/ 48 h 346"/>
                  <a:gd name="T8" fmla="*/ 39 w 111"/>
                  <a:gd name="T9" fmla="*/ 308 h 346"/>
                  <a:gd name="T10" fmla="*/ 0 w 111"/>
                  <a:gd name="T11" fmla="*/ 330 h 346"/>
                  <a:gd name="T12" fmla="*/ 0 w 111"/>
                  <a:gd name="T13" fmla="*/ 346 h 346"/>
                  <a:gd name="T14" fmla="*/ 56 w 111"/>
                  <a:gd name="T15" fmla="*/ 344 h 346"/>
                  <a:gd name="T16" fmla="*/ 111 w 111"/>
                  <a:gd name="T17" fmla="*/ 346 h 346"/>
                  <a:gd name="T18" fmla="*/ 111 w 111"/>
                  <a:gd name="T19" fmla="*/ 330 h 346"/>
                  <a:gd name="T20" fmla="*/ 72 w 111"/>
                  <a:gd name="T21" fmla="*/ 308 h 346"/>
                  <a:gd name="T22" fmla="*/ 72 w 111"/>
                  <a:gd name="T23" fmla="*/ 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1" h="346">
                    <a:moveTo>
                      <a:pt x="72" y="0"/>
                    </a:moveTo>
                    <a:lnTo>
                      <a:pt x="0" y="5"/>
                    </a:lnTo>
                    <a:lnTo>
                      <a:pt x="0" y="21"/>
                    </a:lnTo>
                    <a:cubicBezTo>
                      <a:pt x="35" y="21"/>
                      <a:pt x="39" y="24"/>
                      <a:pt x="39" y="48"/>
                    </a:cubicBezTo>
                    <a:lnTo>
                      <a:pt x="39" y="308"/>
                    </a:lnTo>
                    <a:cubicBezTo>
                      <a:pt x="39" y="330"/>
                      <a:pt x="34" y="330"/>
                      <a:pt x="0" y="330"/>
                    </a:cubicBezTo>
                    <a:lnTo>
                      <a:pt x="0" y="346"/>
                    </a:lnTo>
                    <a:cubicBezTo>
                      <a:pt x="17" y="345"/>
                      <a:pt x="43" y="344"/>
                      <a:pt x="56" y="344"/>
                    </a:cubicBezTo>
                    <a:cubicBezTo>
                      <a:pt x="68" y="344"/>
                      <a:pt x="93" y="345"/>
                      <a:pt x="111" y="346"/>
                    </a:cubicBezTo>
                    <a:lnTo>
                      <a:pt x="111" y="330"/>
                    </a:lnTo>
                    <a:cubicBezTo>
                      <a:pt x="78" y="330"/>
                      <a:pt x="72" y="330"/>
                      <a:pt x="72" y="308"/>
                    </a:cubicBezTo>
                    <a:lnTo>
                      <a:pt x="72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6" name="Freeform 392"/>
              <p:cNvSpPr/>
              <p:nvPr>
                <p:custDataLst>
                  <p:tags r:id="rId110"/>
                </p:custDataLst>
              </p:nvPr>
            </p:nvSpPr>
            <p:spPr bwMode="auto">
              <a:xfrm>
                <a:off x="3198813" y="5997575"/>
                <a:ext cx="93663" cy="85725"/>
              </a:xfrm>
              <a:custGeom>
                <a:avLst/>
                <a:gdLst>
                  <a:gd name="T0" fmla="*/ 39 w 251"/>
                  <a:gd name="T1" fmla="*/ 49 h 221"/>
                  <a:gd name="T2" fmla="*/ 39 w 251"/>
                  <a:gd name="T3" fmla="*/ 183 h 221"/>
                  <a:gd name="T4" fmla="*/ 0 w 251"/>
                  <a:gd name="T5" fmla="*/ 205 h 221"/>
                  <a:gd name="T6" fmla="*/ 0 w 251"/>
                  <a:gd name="T7" fmla="*/ 221 h 221"/>
                  <a:gd name="T8" fmla="*/ 56 w 251"/>
                  <a:gd name="T9" fmla="*/ 219 h 221"/>
                  <a:gd name="T10" fmla="*/ 112 w 251"/>
                  <a:gd name="T11" fmla="*/ 221 h 221"/>
                  <a:gd name="T12" fmla="*/ 112 w 251"/>
                  <a:gd name="T13" fmla="*/ 205 h 221"/>
                  <a:gd name="T14" fmla="*/ 73 w 251"/>
                  <a:gd name="T15" fmla="*/ 183 h 221"/>
                  <a:gd name="T16" fmla="*/ 73 w 251"/>
                  <a:gd name="T17" fmla="*/ 91 h 221"/>
                  <a:gd name="T18" fmla="*/ 141 w 251"/>
                  <a:gd name="T19" fmla="*/ 11 h 221"/>
                  <a:gd name="T20" fmla="*/ 178 w 251"/>
                  <a:gd name="T21" fmla="*/ 67 h 221"/>
                  <a:gd name="T22" fmla="*/ 178 w 251"/>
                  <a:gd name="T23" fmla="*/ 183 h 221"/>
                  <a:gd name="T24" fmla="*/ 139 w 251"/>
                  <a:gd name="T25" fmla="*/ 205 h 221"/>
                  <a:gd name="T26" fmla="*/ 139 w 251"/>
                  <a:gd name="T27" fmla="*/ 221 h 221"/>
                  <a:gd name="T28" fmla="*/ 195 w 251"/>
                  <a:gd name="T29" fmla="*/ 219 h 221"/>
                  <a:gd name="T30" fmla="*/ 251 w 251"/>
                  <a:gd name="T31" fmla="*/ 221 h 221"/>
                  <a:gd name="T32" fmla="*/ 251 w 251"/>
                  <a:gd name="T33" fmla="*/ 205 h 221"/>
                  <a:gd name="T34" fmla="*/ 212 w 251"/>
                  <a:gd name="T35" fmla="*/ 190 h 221"/>
                  <a:gd name="T36" fmla="*/ 212 w 251"/>
                  <a:gd name="T37" fmla="*/ 95 h 221"/>
                  <a:gd name="T38" fmla="*/ 197 w 251"/>
                  <a:gd name="T39" fmla="*/ 19 h 221"/>
                  <a:gd name="T40" fmla="*/ 144 w 251"/>
                  <a:gd name="T41" fmla="*/ 0 h 221"/>
                  <a:gd name="T42" fmla="*/ 70 w 251"/>
                  <a:gd name="T43" fmla="*/ 53 h 221"/>
                  <a:gd name="T44" fmla="*/ 70 w 251"/>
                  <a:gd name="T45" fmla="*/ 0 h 221"/>
                  <a:gd name="T46" fmla="*/ 0 w 251"/>
                  <a:gd name="T47" fmla="*/ 6 h 221"/>
                  <a:gd name="T48" fmla="*/ 0 w 251"/>
                  <a:gd name="T49" fmla="*/ 21 h 221"/>
                  <a:gd name="T50" fmla="*/ 39 w 251"/>
                  <a:gd name="T51" fmla="*/ 49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1" h="221">
                    <a:moveTo>
                      <a:pt x="39" y="49"/>
                    </a:moveTo>
                    <a:lnTo>
                      <a:pt x="39" y="183"/>
                    </a:lnTo>
                    <a:cubicBezTo>
                      <a:pt x="39" y="205"/>
                      <a:pt x="34" y="205"/>
                      <a:pt x="0" y="205"/>
                    </a:cubicBezTo>
                    <a:lnTo>
                      <a:pt x="0" y="221"/>
                    </a:lnTo>
                    <a:cubicBezTo>
                      <a:pt x="18" y="220"/>
                      <a:pt x="43" y="219"/>
                      <a:pt x="56" y="219"/>
                    </a:cubicBezTo>
                    <a:cubicBezTo>
                      <a:pt x="69" y="219"/>
                      <a:pt x="95" y="220"/>
                      <a:pt x="112" y="221"/>
                    </a:cubicBezTo>
                    <a:lnTo>
                      <a:pt x="112" y="205"/>
                    </a:lnTo>
                    <a:cubicBezTo>
                      <a:pt x="79" y="205"/>
                      <a:pt x="73" y="205"/>
                      <a:pt x="73" y="183"/>
                    </a:cubicBezTo>
                    <a:lnTo>
                      <a:pt x="73" y="91"/>
                    </a:lnTo>
                    <a:cubicBezTo>
                      <a:pt x="73" y="39"/>
                      <a:pt x="109" y="11"/>
                      <a:pt x="141" y="11"/>
                    </a:cubicBezTo>
                    <a:cubicBezTo>
                      <a:pt x="172" y="11"/>
                      <a:pt x="178" y="38"/>
                      <a:pt x="178" y="67"/>
                    </a:cubicBezTo>
                    <a:lnTo>
                      <a:pt x="178" y="183"/>
                    </a:lnTo>
                    <a:cubicBezTo>
                      <a:pt x="178" y="205"/>
                      <a:pt x="172" y="205"/>
                      <a:pt x="139" y="205"/>
                    </a:cubicBezTo>
                    <a:lnTo>
                      <a:pt x="139" y="221"/>
                    </a:lnTo>
                    <a:cubicBezTo>
                      <a:pt x="156" y="220"/>
                      <a:pt x="182" y="219"/>
                      <a:pt x="195" y="219"/>
                    </a:cubicBezTo>
                    <a:cubicBezTo>
                      <a:pt x="208" y="219"/>
                      <a:pt x="234" y="220"/>
                      <a:pt x="251" y="221"/>
                    </a:cubicBezTo>
                    <a:lnTo>
                      <a:pt x="251" y="205"/>
                    </a:lnTo>
                    <a:cubicBezTo>
                      <a:pt x="225" y="205"/>
                      <a:pt x="213" y="205"/>
                      <a:pt x="212" y="190"/>
                    </a:cubicBezTo>
                    <a:lnTo>
                      <a:pt x="212" y="95"/>
                    </a:lnTo>
                    <a:cubicBezTo>
                      <a:pt x="212" y="52"/>
                      <a:pt x="212" y="37"/>
                      <a:pt x="197" y="19"/>
                    </a:cubicBezTo>
                    <a:cubicBezTo>
                      <a:pt x="190" y="10"/>
                      <a:pt x="173" y="0"/>
                      <a:pt x="144" y="0"/>
                    </a:cubicBezTo>
                    <a:cubicBezTo>
                      <a:pt x="108" y="0"/>
                      <a:pt x="84" y="22"/>
                      <a:pt x="70" y="53"/>
                    </a:cubicBezTo>
                    <a:lnTo>
                      <a:pt x="70" y="0"/>
                    </a:lnTo>
                    <a:lnTo>
                      <a:pt x="0" y="6"/>
                    </a:lnTo>
                    <a:lnTo>
                      <a:pt x="0" y="21"/>
                    </a:lnTo>
                    <a:cubicBezTo>
                      <a:pt x="35" y="21"/>
                      <a:pt x="39" y="25"/>
                      <a:pt x="39" y="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7" name="Freeform 393"/>
              <p:cNvSpPr/>
              <p:nvPr>
                <p:custDataLst>
                  <p:tags r:id="rId111"/>
                </p:custDataLst>
              </p:nvPr>
            </p:nvSpPr>
            <p:spPr bwMode="auto">
              <a:xfrm>
                <a:off x="3333751" y="5997575"/>
                <a:ext cx="100013" cy="87313"/>
              </a:xfrm>
              <a:custGeom>
                <a:avLst/>
                <a:gdLst>
                  <a:gd name="T0" fmla="*/ 30 w 270"/>
                  <a:gd name="T1" fmla="*/ 191 h 226"/>
                  <a:gd name="T2" fmla="*/ 25 w 270"/>
                  <a:gd name="T3" fmla="*/ 213 h 226"/>
                  <a:gd name="T4" fmla="*/ 40 w 270"/>
                  <a:gd name="T5" fmla="*/ 226 h 226"/>
                  <a:gd name="T6" fmla="*/ 58 w 270"/>
                  <a:gd name="T7" fmla="*/ 212 h 226"/>
                  <a:gd name="T8" fmla="*/ 67 w 270"/>
                  <a:gd name="T9" fmla="*/ 175 h 226"/>
                  <a:gd name="T10" fmla="*/ 78 w 270"/>
                  <a:gd name="T11" fmla="*/ 131 h 226"/>
                  <a:gd name="T12" fmla="*/ 87 w 270"/>
                  <a:gd name="T13" fmla="*/ 97 h 226"/>
                  <a:gd name="T14" fmla="*/ 93 w 270"/>
                  <a:gd name="T15" fmla="*/ 72 h 226"/>
                  <a:gd name="T16" fmla="*/ 175 w 270"/>
                  <a:gd name="T17" fmla="*/ 11 h 226"/>
                  <a:gd name="T18" fmla="*/ 202 w 270"/>
                  <a:gd name="T19" fmla="*/ 46 h 226"/>
                  <a:gd name="T20" fmla="*/ 169 w 270"/>
                  <a:gd name="T21" fmla="*/ 162 h 226"/>
                  <a:gd name="T22" fmla="*/ 164 w 270"/>
                  <a:gd name="T23" fmla="*/ 185 h 226"/>
                  <a:gd name="T24" fmla="*/ 205 w 270"/>
                  <a:gd name="T25" fmla="*/ 226 h 226"/>
                  <a:gd name="T26" fmla="*/ 270 w 270"/>
                  <a:gd name="T27" fmla="*/ 149 h 226"/>
                  <a:gd name="T28" fmla="*/ 264 w 270"/>
                  <a:gd name="T29" fmla="*/ 144 h 226"/>
                  <a:gd name="T30" fmla="*/ 257 w 270"/>
                  <a:gd name="T31" fmla="*/ 153 h 226"/>
                  <a:gd name="T32" fmla="*/ 206 w 270"/>
                  <a:gd name="T33" fmla="*/ 215 h 226"/>
                  <a:gd name="T34" fmla="*/ 194 w 270"/>
                  <a:gd name="T35" fmla="*/ 199 h 226"/>
                  <a:gd name="T36" fmla="*/ 203 w 270"/>
                  <a:gd name="T37" fmla="*/ 163 h 226"/>
                  <a:gd name="T38" fmla="*/ 233 w 270"/>
                  <a:gd name="T39" fmla="*/ 54 h 226"/>
                  <a:gd name="T40" fmla="*/ 176 w 270"/>
                  <a:gd name="T41" fmla="*/ 0 h 226"/>
                  <a:gd name="T42" fmla="*/ 98 w 270"/>
                  <a:gd name="T43" fmla="*/ 44 h 226"/>
                  <a:gd name="T44" fmla="*/ 53 w 270"/>
                  <a:gd name="T45" fmla="*/ 0 h 226"/>
                  <a:gd name="T46" fmla="*/ 15 w 270"/>
                  <a:gd name="T47" fmla="*/ 29 h 226"/>
                  <a:gd name="T48" fmla="*/ 0 w 270"/>
                  <a:gd name="T49" fmla="*/ 77 h 226"/>
                  <a:gd name="T50" fmla="*/ 6 w 270"/>
                  <a:gd name="T51" fmla="*/ 82 h 226"/>
                  <a:gd name="T52" fmla="*/ 15 w 270"/>
                  <a:gd name="T53" fmla="*/ 71 h 226"/>
                  <a:gd name="T54" fmla="*/ 51 w 270"/>
                  <a:gd name="T55" fmla="*/ 11 h 226"/>
                  <a:gd name="T56" fmla="*/ 66 w 270"/>
                  <a:gd name="T57" fmla="*/ 34 h 226"/>
                  <a:gd name="T58" fmla="*/ 58 w 270"/>
                  <a:gd name="T59" fmla="*/ 76 h 226"/>
                  <a:gd name="T60" fmla="*/ 30 w 270"/>
                  <a:gd name="T61" fmla="*/ 19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0" h="226">
                    <a:moveTo>
                      <a:pt x="30" y="191"/>
                    </a:moveTo>
                    <a:cubicBezTo>
                      <a:pt x="28" y="199"/>
                      <a:pt x="25" y="210"/>
                      <a:pt x="25" y="213"/>
                    </a:cubicBezTo>
                    <a:cubicBezTo>
                      <a:pt x="25" y="222"/>
                      <a:pt x="32" y="226"/>
                      <a:pt x="40" y="226"/>
                    </a:cubicBezTo>
                    <a:cubicBezTo>
                      <a:pt x="46" y="226"/>
                      <a:pt x="55" y="222"/>
                      <a:pt x="58" y="212"/>
                    </a:cubicBezTo>
                    <a:cubicBezTo>
                      <a:pt x="58" y="211"/>
                      <a:pt x="64" y="188"/>
                      <a:pt x="67" y="175"/>
                    </a:cubicBezTo>
                    <a:lnTo>
                      <a:pt x="78" y="131"/>
                    </a:lnTo>
                    <a:cubicBezTo>
                      <a:pt x="81" y="120"/>
                      <a:pt x="84" y="109"/>
                      <a:pt x="87" y="97"/>
                    </a:cubicBezTo>
                    <a:cubicBezTo>
                      <a:pt x="89" y="89"/>
                      <a:pt x="93" y="74"/>
                      <a:pt x="93" y="72"/>
                    </a:cubicBezTo>
                    <a:cubicBezTo>
                      <a:pt x="101" y="57"/>
                      <a:pt x="127" y="11"/>
                      <a:pt x="175" y="11"/>
                    </a:cubicBezTo>
                    <a:cubicBezTo>
                      <a:pt x="197" y="11"/>
                      <a:pt x="202" y="30"/>
                      <a:pt x="202" y="46"/>
                    </a:cubicBezTo>
                    <a:cubicBezTo>
                      <a:pt x="202" y="77"/>
                      <a:pt x="177" y="141"/>
                      <a:pt x="169" y="162"/>
                    </a:cubicBezTo>
                    <a:cubicBezTo>
                      <a:pt x="165" y="174"/>
                      <a:pt x="164" y="180"/>
                      <a:pt x="164" y="185"/>
                    </a:cubicBezTo>
                    <a:cubicBezTo>
                      <a:pt x="164" y="209"/>
                      <a:pt x="182" y="226"/>
                      <a:pt x="205" y="226"/>
                    </a:cubicBezTo>
                    <a:cubicBezTo>
                      <a:pt x="252" y="226"/>
                      <a:pt x="270" y="153"/>
                      <a:pt x="270" y="149"/>
                    </a:cubicBezTo>
                    <a:cubicBezTo>
                      <a:pt x="270" y="144"/>
                      <a:pt x="266" y="144"/>
                      <a:pt x="264" y="144"/>
                    </a:cubicBezTo>
                    <a:cubicBezTo>
                      <a:pt x="259" y="144"/>
                      <a:pt x="259" y="146"/>
                      <a:pt x="257" y="153"/>
                    </a:cubicBezTo>
                    <a:cubicBezTo>
                      <a:pt x="247" y="187"/>
                      <a:pt x="231" y="215"/>
                      <a:pt x="206" y="215"/>
                    </a:cubicBezTo>
                    <a:cubicBezTo>
                      <a:pt x="198" y="215"/>
                      <a:pt x="194" y="210"/>
                      <a:pt x="194" y="199"/>
                    </a:cubicBezTo>
                    <a:cubicBezTo>
                      <a:pt x="194" y="186"/>
                      <a:pt x="199" y="174"/>
                      <a:pt x="203" y="163"/>
                    </a:cubicBezTo>
                    <a:cubicBezTo>
                      <a:pt x="213" y="137"/>
                      <a:pt x="233" y="82"/>
                      <a:pt x="233" y="54"/>
                    </a:cubicBezTo>
                    <a:cubicBezTo>
                      <a:pt x="233" y="20"/>
                      <a:pt x="212" y="0"/>
                      <a:pt x="176" y="0"/>
                    </a:cubicBezTo>
                    <a:cubicBezTo>
                      <a:pt x="131" y="0"/>
                      <a:pt x="107" y="32"/>
                      <a:pt x="98" y="44"/>
                    </a:cubicBezTo>
                    <a:cubicBezTo>
                      <a:pt x="96" y="16"/>
                      <a:pt x="75" y="0"/>
                      <a:pt x="53" y="0"/>
                    </a:cubicBezTo>
                    <a:cubicBezTo>
                      <a:pt x="30" y="0"/>
                      <a:pt x="20" y="20"/>
                      <a:pt x="15" y="29"/>
                    </a:cubicBezTo>
                    <a:cubicBezTo>
                      <a:pt x="7" y="46"/>
                      <a:pt x="0" y="75"/>
                      <a:pt x="0" y="77"/>
                    </a:cubicBezTo>
                    <a:cubicBezTo>
                      <a:pt x="0" y="82"/>
                      <a:pt x="5" y="82"/>
                      <a:pt x="6" y="82"/>
                    </a:cubicBezTo>
                    <a:cubicBezTo>
                      <a:pt x="11" y="82"/>
                      <a:pt x="12" y="82"/>
                      <a:pt x="15" y="71"/>
                    </a:cubicBezTo>
                    <a:cubicBezTo>
                      <a:pt x="23" y="35"/>
                      <a:pt x="33" y="11"/>
                      <a:pt x="51" y="11"/>
                    </a:cubicBezTo>
                    <a:cubicBezTo>
                      <a:pt x="61" y="11"/>
                      <a:pt x="66" y="18"/>
                      <a:pt x="66" y="34"/>
                    </a:cubicBezTo>
                    <a:cubicBezTo>
                      <a:pt x="66" y="45"/>
                      <a:pt x="65" y="50"/>
                      <a:pt x="58" y="76"/>
                    </a:cubicBezTo>
                    <a:lnTo>
                      <a:pt x="30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9" name="Freeform 395"/>
              <p:cNvSpPr/>
              <p:nvPr>
                <p:custDataLst>
                  <p:tags r:id="rId112"/>
                </p:custDataLst>
              </p:nvPr>
            </p:nvSpPr>
            <p:spPr bwMode="auto">
              <a:xfrm>
                <a:off x="3054351" y="6213475"/>
                <a:ext cx="41275" cy="134938"/>
              </a:xfrm>
              <a:custGeom>
                <a:avLst/>
                <a:gdLst>
                  <a:gd name="T0" fmla="*/ 72 w 111"/>
                  <a:gd name="T1" fmla="*/ 0 h 347"/>
                  <a:gd name="T2" fmla="*/ 0 w 111"/>
                  <a:gd name="T3" fmla="*/ 6 h 347"/>
                  <a:gd name="T4" fmla="*/ 0 w 111"/>
                  <a:gd name="T5" fmla="*/ 21 h 347"/>
                  <a:gd name="T6" fmla="*/ 39 w 111"/>
                  <a:gd name="T7" fmla="*/ 49 h 347"/>
                  <a:gd name="T8" fmla="*/ 39 w 111"/>
                  <a:gd name="T9" fmla="*/ 309 h 347"/>
                  <a:gd name="T10" fmla="*/ 0 w 111"/>
                  <a:gd name="T11" fmla="*/ 331 h 347"/>
                  <a:gd name="T12" fmla="*/ 0 w 111"/>
                  <a:gd name="T13" fmla="*/ 347 h 347"/>
                  <a:gd name="T14" fmla="*/ 55 w 111"/>
                  <a:gd name="T15" fmla="*/ 345 h 347"/>
                  <a:gd name="T16" fmla="*/ 111 w 111"/>
                  <a:gd name="T17" fmla="*/ 347 h 347"/>
                  <a:gd name="T18" fmla="*/ 111 w 111"/>
                  <a:gd name="T19" fmla="*/ 331 h 347"/>
                  <a:gd name="T20" fmla="*/ 72 w 111"/>
                  <a:gd name="T21" fmla="*/ 309 h 347"/>
                  <a:gd name="T22" fmla="*/ 72 w 111"/>
                  <a:gd name="T23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1" h="347">
                    <a:moveTo>
                      <a:pt x="72" y="0"/>
                    </a:moveTo>
                    <a:lnTo>
                      <a:pt x="0" y="6"/>
                    </a:lnTo>
                    <a:lnTo>
                      <a:pt x="0" y="21"/>
                    </a:lnTo>
                    <a:cubicBezTo>
                      <a:pt x="35" y="21"/>
                      <a:pt x="39" y="25"/>
                      <a:pt x="39" y="49"/>
                    </a:cubicBezTo>
                    <a:lnTo>
                      <a:pt x="39" y="309"/>
                    </a:lnTo>
                    <a:cubicBezTo>
                      <a:pt x="39" y="331"/>
                      <a:pt x="33" y="331"/>
                      <a:pt x="0" y="331"/>
                    </a:cubicBezTo>
                    <a:lnTo>
                      <a:pt x="0" y="347"/>
                    </a:lnTo>
                    <a:cubicBezTo>
                      <a:pt x="16" y="346"/>
                      <a:pt x="43" y="345"/>
                      <a:pt x="55" y="345"/>
                    </a:cubicBezTo>
                    <a:cubicBezTo>
                      <a:pt x="68" y="345"/>
                      <a:pt x="92" y="346"/>
                      <a:pt x="111" y="347"/>
                    </a:cubicBezTo>
                    <a:lnTo>
                      <a:pt x="111" y="331"/>
                    </a:lnTo>
                    <a:cubicBezTo>
                      <a:pt x="77" y="331"/>
                      <a:pt x="72" y="331"/>
                      <a:pt x="72" y="309"/>
                    </a:cubicBezTo>
                    <a:lnTo>
                      <a:pt x="72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0" name="Freeform 396"/>
              <p:cNvSpPr/>
              <p:nvPr>
                <p:custDataLst>
                  <p:tags r:id="rId113"/>
                </p:custDataLst>
              </p:nvPr>
            </p:nvSpPr>
            <p:spPr bwMode="auto">
              <a:xfrm>
                <a:off x="3105151" y="6262688"/>
                <a:ext cx="93663" cy="85725"/>
              </a:xfrm>
              <a:custGeom>
                <a:avLst/>
                <a:gdLst>
                  <a:gd name="T0" fmla="*/ 39 w 251"/>
                  <a:gd name="T1" fmla="*/ 49 h 221"/>
                  <a:gd name="T2" fmla="*/ 39 w 251"/>
                  <a:gd name="T3" fmla="*/ 183 h 221"/>
                  <a:gd name="T4" fmla="*/ 0 w 251"/>
                  <a:gd name="T5" fmla="*/ 205 h 221"/>
                  <a:gd name="T6" fmla="*/ 0 w 251"/>
                  <a:gd name="T7" fmla="*/ 221 h 221"/>
                  <a:gd name="T8" fmla="*/ 56 w 251"/>
                  <a:gd name="T9" fmla="*/ 219 h 221"/>
                  <a:gd name="T10" fmla="*/ 112 w 251"/>
                  <a:gd name="T11" fmla="*/ 221 h 221"/>
                  <a:gd name="T12" fmla="*/ 112 w 251"/>
                  <a:gd name="T13" fmla="*/ 205 h 221"/>
                  <a:gd name="T14" fmla="*/ 73 w 251"/>
                  <a:gd name="T15" fmla="*/ 183 h 221"/>
                  <a:gd name="T16" fmla="*/ 73 w 251"/>
                  <a:gd name="T17" fmla="*/ 91 h 221"/>
                  <a:gd name="T18" fmla="*/ 140 w 251"/>
                  <a:gd name="T19" fmla="*/ 11 h 221"/>
                  <a:gd name="T20" fmla="*/ 177 w 251"/>
                  <a:gd name="T21" fmla="*/ 66 h 221"/>
                  <a:gd name="T22" fmla="*/ 177 w 251"/>
                  <a:gd name="T23" fmla="*/ 183 h 221"/>
                  <a:gd name="T24" fmla="*/ 138 w 251"/>
                  <a:gd name="T25" fmla="*/ 205 h 221"/>
                  <a:gd name="T26" fmla="*/ 138 w 251"/>
                  <a:gd name="T27" fmla="*/ 221 h 221"/>
                  <a:gd name="T28" fmla="*/ 195 w 251"/>
                  <a:gd name="T29" fmla="*/ 219 h 221"/>
                  <a:gd name="T30" fmla="*/ 251 w 251"/>
                  <a:gd name="T31" fmla="*/ 221 h 221"/>
                  <a:gd name="T32" fmla="*/ 251 w 251"/>
                  <a:gd name="T33" fmla="*/ 205 h 221"/>
                  <a:gd name="T34" fmla="*/ 212 w 251"/>
                  <a:gd name="T35" fmla="*/ 190 h 221"/>
                  <a:gd name="T36" fmla="*/ 212 w 251"/>
                  <a:gd name="T37" fmla="*/ 95 h 221"/>
                  <a:gd name="T38" fmla="*/ 196 w 251"/>
                  <a:gd name="T39" fmla="*/ 19 h 221"/>
                  <a:gd name="T40" fmla="*/ 144 w 251"/>
                  <a:gd name="T41" fmla="*/ 0 h 221"/>
                  <a:gd name="T42" fmla="*/ 70 w 251"/>
                  <a:gd name="T43" fmla="*/ 53 h 221"/>
                  <a:gd name="T44" fmla="*/ 70 w 251"/>
                  <a:gd name="T45" fmla="*/ 0 h 221"/>
                  <a:gd name="T46" fmla="*/ 0 w 251"/>
                  <a:gd name="T47" fmla="*/ 6 h 221"/>
                  <a:gd name="T48" fmla="*/ 0 w 251"/>
                  <a:gd name="T49" fmla="*/ 21 h 221"/>
                  <a:gd name="T50" fmla="*/ 39 w 251"/>
                  <a:gd name="T51" fmla="*/ 49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1" h="221">
                    <a:moveTo>
                      <a:pt x="39" y="49"/>
                    </a:moveTo>
                    <a:lnTo>
                      <a:pt x="39" y="183"/>
                    </a:lnTo>
                    <a:cubicBezTo>
                      <a:pt x="39" y="205"/>
                      <a:pt x="33" y="205"/>
                      <a:pt x="0" y="205"/>
                    </a:cubicBezTo>
                    <a:lnTo>
                      <a:pt x="0" y="221"/>
                    </a:lnTo>
                    <a:cubicBezTo>
                      <a:pt x="17" y="220"/>
                      <a:pt x="43" y="219"/>
                      <a:pt x="56" y="219"/>
                    </a:cubicBezTo>
                    <a:cubicBezTo>
                      <a:pt x="69" y="219"/>
                      <a:pt x="95" y="220"/>
                      <a:pt x="112" y="221"/>
                    </a:cubicBezTo>
                    <a:lnTo>
                      <a:pt x="112" y="205"/>
                    </a:lnTo>
                    <a:cubicBezTo>
                      <a:pt x="79" y="205"/>
                      <a:pt x="73" y="205"/>
                      <a:pt x="73" y="183"/>
                    </a:cubicBezTo>
                    <a:lnTo>
                      <a:pt x="73" y="91"/>
                    </a:lnTo>
                    <a:cubicBezTo>
                      <a:pt x="73" y="39"/>
                      <a:pt x="109" y="11"/>
                      <a:pt x="140" y="11"/>
                    </a:cubicBezTo>
                    <a:cubicBezTo>
                      <a:pt x="172" y="11"/>
                      <a:pt x="177" y="38"/>
                      <a:pt x="177" y="66"/>
                    </a:cubicBezTo>
                    <a:lnTo>
                      <a:pt x="177" y="183"/>
                    </a:lnTo>
                    <a:cubicBezTo>
                      <a:pt x="177" y="205"/>
                      <a:pt x="172" y="205"/>
                      <a:pt x="138" y="205"/>
                    </a:cubicBezTo>
                    <a:lnTo>
                      <a:pt x="138" y="221"/>
                    </a:lnTo>
                    <a:cubicBezTo>
                      <a:pt x="156" y="220"/>
                      <a:pt x="181" y="219"/>
                      <a:pt x="195" y="219"/>
                    </a:cubicBezTo>
                    <a:cubicBezTo>
                      <a:pt x="208" y="219"/>
                      <a:pt x="234" y="220"/>
                      <a:pt x="251" y="221"/>
                    </a:cubicBezTo>
                    <a:lnTo>
                      <a:pt x="251" y="205"/>
                    </a:lnTo>
                    <a:cubicBezTo>
                      <a:pt x="225" y="205"/>
                      <a:pt x="212" y="205"/>
                      <a:pt x="212" y="190"/>
                    </a:cubicBezTo>
                    <a:lnTo>
                      <a:pt x="212" y="95"/>
                    </a:lnTo>
                    <a:cubicBezTo>
                      <a:pt x="212" y="52"/>
                      <a:pt x="212" y="37"/>
                      <a:pt x="196" y="19"/>
                    </a:cubicBezTo>
                    <a:cubicBezTo>
                      <a:pt x="189" y="10"/>
                      <a:pt x="173" y="0"/>
                      <a:pt x="144" y="0"/>
                    </a:cubicBezTo>
                    <a:cubicBezTo>
                      <a:pt x="108" y="0"/>
                      <a:pt x="84" y="22"/>
                      <a:pt x="70" y="53"/>
                    </a:cubicBezTo>
                    <a:lnTo>
                      <a:pt x="70" y="0"/>
                    </a:lnTo>
                    <a:lnTo>
                      <a:pt x="0" y="6"/>
                    </a:lnTo>
                    <a:lnTo>
                      <a:pt x="0" y="21"/>
                    </a:lnTo>
                    <a:cubicBezTo>
                      <a:pt x="35" y="21"/>
                      <a:pt x="39" y="25"/>
                      <a:pt x="39" y="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1" name="Freeform 397"/>
              <p:cNvSpPr/>
              <p:nvPr>
                <p:custDataLst>
                  <p:tags r:id="rId114"/>
                </p:custDataLst>
              </p:nvPr>
            </p:nvSpPr>
            <p:spPr bwMode="auto">
              <a:xfrm>
                <a:off x="3240088" y="6262688"/>
                <a:ext cx="101600" cy="87313"/>
              </a:xfrm>
              <a:custGeom>
                <a:avLst/>
                <a:gdLst>
                  <a:gd name="T0" fmla="*/ 30 w 270"/>
                  <a:gd name="T1" fmla="*/ 191 h 226"/>
                  <a:gd name="T2" fmla="*/ 25 w 270"/>
                  <a:gd name="T3" fmla="*/ 213 h 226"/>
                  <a:gd name="T4" fmla="*/ 40 w 270"/>
                  <a:gd name="T5" fmla="*/ 226 h 226"/>
                  <a:gd name="T6" fmla="*/ 58 w 270"/>
                  <a:gd name="T7" fmla="*/ 212 h 226"/>
                  <a:gd name="T8" fmla="*/ 68 w 270"/>
                  <a:gd name="T9" fmla="*/ 175 h 226"/>
                  <a:gd name="T10" fmla="*/ 79 w 270"/>
                  <a:gd name="T11" fmla="*/ 130 h 226"/>
                  <a:gd name="T12" fmla="*/ 87 w 270"/>
                  <a:gd name="T13" fmla="*/ 97 h 226"/>
                  <a:gd name="T14" fmla="*/ 93 w 270"/>
                  <a:gd name="T15" fmla="*/ 72 h 226"/>
                  <a:gd name="T16" fmla="*/ 175 w 270"/>
                  <a:gd name="T17" fmla="*/ 11 h 226"/>
                  <a:gd name="T18" fmla="*/ 202 w 270"/>
                  <a:gd name="T19" fmla="*/ 46 h 226"/>
                  <a:gd name="T20" fmla="*/ 169 w 270"/>
                  <a:gd name="T21" fmla="*/ 162 h 226"/>
                  <a:gd name="T22" fmla="*/ 164 w 270"/>
                  <a:gd name="T23" fmla="*/ 185 h 226"/>
                  <a:gd name="T24" fmla="*/ 205 w 270"/>
                  <a:gd name="T25" fmla="*/ 226 h 226"/>
                  <a:gd name="T26" fmla="*/ 270 w 270"/>
                  <a:gd name="T27" fmla="*/ 149 h 226"/>
                  <a:gd name="T28" fmla="*/ 264 w 270"/>
                  <a:gd name="T29" fmla="*/ 144 h 226"/>
                  <a:gd name="T30" fmla="*/ 257 w 270"/>
                  <a:gd name="T31" fmla="*/ 153 h 226"/>
                  <a:gd name="T32" fmla="*/ 206 w 270"/>
                  <a:gd name="T33" fmla="*/ 215 h 226"/>
                  <a:gd name="T34" fmla="*/ 194 w 270"/>
                  <a:gd name="T35" fmla="*/ 199 h 226"/>
                  <a:gd name="T36" fmla="*/ 203 w 270"/>
                  <a:gd name="T37" fmla="*/ 163 h 226"/>
                  <a:gd name="T38" fmla="*/ 234 w 270"/>
                  <a:gd name="T39" fmla="*/ 54 h 226"/>
                  <a:gd name="T40" fmla="*/ 176 w 270"/>
                  <a:gd name="T41" fmla="*/ 0 h 226"/>
                  <a:gd name="T42" fmla="*/ 98 w 270"/>
                  <a:gd name="T43" fmla="*/ 44 h 226"/>
                  <a:gd name="T44" fmla="*/ 53 w 270"/>
                  <a:gd name="T45" fmla="*/ 0 h 226"/>
                  <a:gd name="T46" fmla="*/ 15 w 270"/>
                  <a:gd name="T47" fmla="*/ 29 h 226"/>
                  <a:gd name="T48" fmla="*/ 0 w 270"/>
                  <a:gd name="T49" fmla="*/ 77 h 226"/>
                  <a:gd name="T50" fmla="*/ 6 w 270"/>
                  <a:gd name="T51" fmla="*/ 82 h 226"/>
                  <a:gd name="T52" fmla="*/ 15 w 270"/>
                  <a:gd name="T53" fmla="*/ 70 h 226"/>
                  <a:gd name="T54" fmla="*/ 51 w 270"/>
                  <a:gd name="T55" fmla="*/ 11 h 226"/>
                  <a:gd name="T56" fmla="*/ 67 w 270"/>
                  <a:gd name="T57" fmla="*/ 34 h 226"/>
                  <a:gd name="T58" fmla="*/ 59 w 270"/>
                  <a:gd name="T59" fmla="*/ 76 h 226"/>
                  <a:gd name="T60" fmla="*/ 30 w 270"/>
                  <a:gd name="T61" fmla="*/ 19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0" h="226">
                    <a:moveTo>
                      <a:pt x="30" y="191"/>
                    </a:moveTo>
                    <a:cubicBezTo>
                      <a:pt x="28" y="199"/>
                      <a:pt x="25" y="210"/>
                      <a:pt x="25" y="213"/>
                    </a:cubicBezTo>
                    <a:cubicBezTo>
                      <a:pt x="25" y="222"/>
                      <a:pt x="32" y="226"/>
                      <a:pt x="40" y="226"/>
                    </a:cubicBezTo>
                    <a:cubicBezTo>
                      <a:pt x="46" y="226"/>
                      <a:pt x="55" y="222"/>
                      <a:pt x="58" y="212"/>
                    </a:cubicBezTo>
                    <a:cubicBezTo>
                      <a:pt x="59" y="211"/>
                      <a:pt x="65" y="188"/>
                      <a:pt x="68" y="175"/>
                    </a:cubicBezTo>
                    <a:lnTo>
                      <a:pt x="79" y="130"/>
                    </a:lnTo>
                    <a:cubicBezTo>
                      <a:pt x="82" y="119"/>
                      <a:pt x="84" y="108"/>
                      <a:pt x="87" y="97"/>
                    </a:cubicBezTo>
                    <a:cubicBezTo>
                      <a:pt x="89" y="88"/>
                      <a:pt x="93" y="74"/>
                      <a:pt x="93" y="72"/>
                    </a:cubicBezTo>
                    <a:cubicBezTo>
                      <a:pt x="101" y="57"/>
                      <a:pt x="127" y="11"/>
                      <a:pt x="175" y="11"/>
                    </a:cubicBezTo>
                    <a:cubicBezTo>
                      <a:pt x="197" y="11"/>
                      <a:pt x="202" y="30"/>
                      <a:pt x="202" y="46"/>
                    </a:cubicBezTo>
                    <a:cubicBezTo>
                      <a:pt x="202" y="77"/>
                      <a:pt x="177" y="141"/>
                      <a:pt x="169" y="162"/>
                    </a:cubicBezTo>
                    <a:cubicBezTo>
                      <a:pt x="165" y="174"/>
                      <a:pt x="164" y="180"/>
                      <a:pt x="164" y="185"/>
                    </a:cubicBezTo>
                    <a:cubicBezTo>
                      <a:pt x="164" y="209"/>
                      <a:pt x="182" y="226"/>
                      <a:pt x="205" y="226"/>
                    </a:cubicBezTo>
                    <a:cubicBezTo>
                      <a:pt x="252" y="226"/>
                      <a:pt x="270" y="153"/>
                      <a:pt x="270" y="149"/>
                    </a:cubicBezTo>
                    <a:cubicBezTo>
                      <a:pt x="270" y="144"/>
                      <a:pt x="266" y="144"/>
                      <a:pt x="264" y="144"/>
                    </a:cubicBezTo>
                    <a:cubicBezTo>
                      <a:pt x="260" y="144"/>
                      <a:pt x="260" y="146"/>
                      <a:pt x="257" y="153"/>
                    </a:cubicBezTo>
                    <a:cubicBezTo>
                      <a:pt x="247" y="187"/>
                      <a:pt x="231" y="215"/>
                      <a:pt x="206" y="215"/>
                    </a:cubicBezTo>
                    <a:cubicBezTo>
                      <a:pt x="198" y="215"/>
                      <a:pt x="194" y="210"/>
                      <a:pt x="194" y="199"/>
                    </a:cubicBezTo>
                    <a:cubicBezTo>
                      <a:pt x="194" y="186"/>
                      <a:pt x="199" y="174"/>
                      <a:pt x="203" y="163"/>
                    </a:cubicBezTo>
                    <a:cubicBezTo>
                      <a:pt x="213" y="137"/>
                      <a:pt x="234" y="82"/>
                      <a:pt x="234" y="54"/>
                    </a:cubicBezTo>
                    <a:cubicBezTo>
                      <a:pt x="234" y="20"/>
                      <a:pt x="212" y="0"/>
                      <a:pt x="176" y="0"/>
                    </a:cubicBezTo>
                    <a:cubicBezTo>
                      <a:pt x="131" y="0"/>
                      <a:pt x="107" y="32"/>
                      <a:pt x="98" y="44"/>
                    </a:cubicBezTo>
                    <a:cubicBezTo>
                      <a:pt x="96" y="16"/>
                      <a:pt x="76" y="0"/>
                      <a:pt x="53" y="0"/>
                    </a:cubicBezTo>
                    <a:cubicBezTo>
                      <a:pt x="30" y="0"/>
                      <a:pt x="20" y="20"/>
                      <a:pt x="15" y="29"/>
                    </a:cubicBezTo>
                    <a:cubicBezTo>
                      <a:pt x="7" y="46"/>
                      <a:pt x="0" y="75"/>
                      <a:pt x="0" y="77"/>
                    </a:cubicBezTo>
                    <a:cubicBezTo>
                      <a:pt x="0" y="82"/>
                      <a:pt x="5" y="82"/>
                      <a:pt x="6" y="82"/>
                    </a:cubicBezTo>
                    <a:cubicBezTo>
                      <a:pt x="11" y="82"/>
                      <a:pt x="12" y="81"/>
                      <a:pt x="15" y="70"/>
                    </a:cubicBezTo>
                    <a:cubicBezTo>
                      <a:pt x="23" y="35"/>
                      <a:pt x="33" y="11"/>
                      <a:pt x="51" y="11"/>
                    </a:cubicBezTo>
                    <a:cubicBezTo>
                      <a:pt x="61" y="11"/>
                      <a:pt x="67" y="18"/>
                      <a:pt x="67" y="34"/>
                    </a:cubicBezTo>
                    <a:cubicBezTo>
                      <a:pt x="67" y="45"/>
                      <a:pt x="65" y="50"/>
                      <a:pt x="59" y="76"/>
                    </a:cubicBezTo>
                    <a:lnTo>
                      <a:pt x="30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2" name="Freeform 398"/>
              <p:cNvSpPr/>
              <p:nvPr>
                <p:custDataLst>
                  <p:tags r:id="rId115"/>
                </p:custDataLst>
              </p:nvPr>
            </p:nvSpPr>
            <p:spPr bwMode="auto">
              <a:xfrm>
                <a:off x="3468688" y="5932488"/>
                <a:ext cx="92075" cy="466725"/>
              </a:xfrm>
              <a:custGeom>
                <a:avLst/>
                <a:gdLst>
                  <a:gd name="T0" fmla="*/ 245 w 245"/>
                  <a:gd name="T1" fmla="*/ 599 h 1197"/>
                  <a:gd name="T2" fmla="*/ 74 w 245"/>
                  <a:gd name="T3" fmla="*/ 56 h 1197"/>
                  <a:gd name="T4" fmla="*/ 24 w 245"/>
                  <a:gd name="T5" fmla="*/ 6 h 1197"/>
                  <a:gd name="T6" fmla="*/ 10 w 245"/>
                  <a:gd name="T7" fmla="*/ 0 h 1197"/>
                  <a:gd name="T8" fmla="*/ 0 w 245"/>
                  <a:gd name="T9" fmla="*/ 5 h 1197"/>
                  <a:gd name="T10" fmla="*/ 3 w 245"/>
                  <a:gd name="T11" fmla="*/ 10 h 1197"/>
                  <a:gd name="T12" fmla="*/ 87 w 245"/>
                  <a:gd name="T13" fmla="*/ 115 h 1197"/>
                  <a:gd name="T14" fmla="*/ 204 w 245"/>
                  <a:gd name="T15" fmla="*/ 598 h 1197"/>
                  <a:gd name="T16" fmla="*/ 104 w 245"/>
                  <a:gd name="T17" fmla="*/ 1054 h 1197"/>
                  <a:gd name="T18" fmla="*/ 2 w 245"/>
                  <a:gd name="T19" fmla="*/ 1187 h 1197"/>
                  <a:gd name="T20" fmla="*/ 0 w 245"/>
                  <a:gd name="T21" fmla="*/ 1192 h 1197"/>
                  <a:gd name="T22" fmla="*/ 10 w 245"/>
                  <a:gd name="T23" fmla="*/ 1197 h 1197"/>
                  <a:gd name="T24" fmla="*/ 26 w 245"/>
                  <a:gd name="T25" fmla="*/ 1189 h 1197"/>
                  <a:gd name="T26" fmla="*/ 245 w 245"/>
                  <a:gd name="T27" fmla="*/ 599 h 1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5" h="1197">
                    <a:moveTo>
                      <a:pt x="245" y="599"/>
                    </a:moveTo>
                    <a:cubicBezTo>
                      <a:pt x="245" y="403"/>
                      <a:pt x="200" y="205"/>
                      <a:pt x="74" y="56"/>
                    </a:cubicBezTo>
                    <a:cubicBezTo>
                      <a:pt x="64" y="45"/>
                      <a:pt x="45" y="24"/>
                      <a:pt x="24" y="6"/>
                    </a:cubicBezTo>
                    <a:cubicBezTo>
                      <a:pt x="18" y="0"/>
                      <a:pt x="17" y="0"/>
                      <a:pt x="10" y="0"/>
                    </a:cubicBezTo>
                    <a:cubicBezTo>
                      <a:pt x="4" y="0"/>
                      <a:pt x="0" y="0"/>
                      <a:pt x="0" y="5"/>
                    </a:cubicBezTo>
                    <a:cubicBezTo>
                      <a:pt x="0" y="7"/>
                      <a:pt x="2" y="9"/>
                      <a:pt x="3" y="10"/>
                    </a:cubicBezTo>
                    <a:cubicBezTo>
                      <a:pt x="20" y="28"/>
                      <a:pt x="54" y="62"/>
                      <a:pt x="87" y="115"/>
                    </a:cubicBezTo>
                    <a:cubicBezTo>
                      <a:pt x="168" y="244"/>
                      <a:pt x="204" y="406"/>
                      <a:pt x="204" y="598"/>
                    </a:cubicBezTo>
                    <a:cubicBezTo>
                      <a:pt x="204" y="732"/>
                      <a:pt x="186" y="906"/>
                      <a:pt x="104" y="1054"/>
                    </a:cubicBezTo>
                    <a:cubicBezTo>
                      <a:pt x="64" y="1125"/>
                      <a:pt x="23" y="1166"/>
                      <a:pt x="2" y="1187"/>
                    </a:cubicBezTo>
                    <a:cubicBezTo>
                      <a:pt x="1" y="1189"/>
                      <a:pt x="0" y="1190"/>
                      <a:pt x="0" y="1192"/>
                    </a:cubicBezTo>
                    <a:cubicBezTo>
                      <a:pt x="0" y="1197"/>
                      <a:pt x="4" y="1197"/>
                      <a:pt x="10" y="1197"/>
                    </a:cubicBezTo>
                    <a:cubicBezTo>
                      <a:pt x="17" y="1197"/>
                      <a:pt x="18" y="1197"/>
                      <a:pt x="26" y="1189"/>
                    </a:cubicBezTo>
                    <a:cubicBezTo>
                      <a:pt x="193" y="1037"/>
                      <a:pt x="245" y="809"/>
                      <a:pt x="245" y="59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3" name="Freeform 399"/>
              <p:cNvSpPr>
                <a:spLocks noEditPoints="1"/>
              </p:cNvSpPr>
              <p:nvPr>
                <p:custDataLst>
                  <p:tags r:id="rId116"/>
                </p:custDataLst>
              </p:nvPr>
            </p:nvSpPr>
            <p:spPr bwMode="auto">
              <a:xfrm>
                <a:off x="3654426" y="5884863"/>
                <a:ext cx="46038" cy="44450"/>
              </a:xfrm>
              <a:custGeom>
                <a:avLst/>
                <a:gdLst>
                  <a:gd name="T0" fmla="*/ 43 w 120"/>
                  <a:gd name="T1" fmla="*/ 54 h 112"/>
                  <a:gd name="T2" fmla="*/ 113 w 120"/>
                  <a:gd name="T3" fmla="*/ 22 h 112"/>
                  <a:gd name="T4" fmla="*/ 77 w 120"/>
                  <a:gd name="T5" fmla="*/ 0 h 112"/>
                  <a:gd name="T6" fmla="*/ 0 w 120"/>
                  <a:gd name="T7" fmla="*/ 64 h 112"/>
                  <a:gd name="T8" fmla="*/ 53 w 120"/>
                  <a:gd name="T9" fmla="*/ 112 h 112"/>
                  <a:gd name="T10" fmla="*/ 94 w 120"/>
                  <a:gd name="T11" fmla="*/ 106 h 112"/>
                  <a:gd name="T12" fmla="*/ 120 w 120"/>
                  <a:gd name="T13" fmla="*/ 85 h 112"/>
                  <a:gd name="T14" fmla="*/ 115 w 120"/>
                  <a:gd name="T15" fmla="*/ 80 h 112"/>
                  <a:gd name="T16" fmla="*/ 109 w 120"/>
                  <a:gd name="T17" fmla="*/ 84 h 112"/>
                  <a:gd name="T18" fmla="*/ 53 w 120"/>
                  <a:gd name="T19" fmla="*/ 104 h 112"/>
                  <a:gd name="T20" fmla="*/ 23 w 120"/>
                  <a:gd name="T21" fmla="*/ 73 h 112"/>
                  <a:gd name="T22" fmla="*/ 25 w 120"/>
                  <a:gd name="T23" fmla="*/ 54 h 112"/>
                  <a:gd name="T24" fmla="*/ 43 w 120"/>
                  <a:gd name="T25" fmla="*/ 54 h 112"/>
                  <a:gd name="T26" fmla="*/ 27 w 120"/>
                  <a:gd name="T27" fmla="*/ 45 h 112"/>
                  <a:gd name="T28" fmla="*/ 77 w 120"/>
                  <a:gd name="T29" fmla="*/ 8 h 112"/>
                  <a:gd name="T30" fmla="*/ 100 w 120"/>
                  <a:gd name="T31" fmla="*/ 22 h 112"/>
                  <a:gd name="T32" fmla="*/ 42 w 120"/>
                  <a:gd name="T33" fmla="*/ 45 h 112"/>
                  <a:gd name="T34" fmla="*/ 27 w 120"/>
                  <a:gd name="T35" fmla="*/ 4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" h="112">
                    <a:moveTo>
                      <a:pt x="43" y="54"/>
                    </a:moveTo>
                    <a:cubicBezTo>
                      <a:pt x="68" y="54"/>
                      <a:pt x="113" y="51"/>
                      <a:pt x="113" y="22"/>
                    </a:cubicBezTo>
                    <a:cubicBezTo>
                      <a:pt x="113" y="9"/>
                      <a:pt x="100" y="0"/>
                      <a:pt x="77" y="0"/>
                    </a:cubicBezTo>
                    <a:cubicBezTo>
                      <a:pt x="43" y="0"/>
                      <a:pt x="0" y="22"/>
                      <a:pt x="0" y="64"/>
                    </a:cubicBezTo>
                    <a:cubicBezTo>
                      <a:pt x="0" y="86"/>
                      <a:pt x="15" y="112"/>
                      <a:pt x="53" y="112"/>
                    </a:cubicBezTo>
                    <a:cubicBezTo>
                      <a:pt x="57" y="112"/>
                      <a:pt x="77" y="112"/>
                      <a:pt x="94" y="106"/>
                    </a:cubicBezTo>
                    <a:cubicBezTo>
                      <a:pt x="110" y="99"/>
                      <a:pt x="120" y="88"/>
                      <a:pt x="120" y="85"/>
                    </a:cubicBezTo>
                    <a:cubicBezTo>
                      <a:pt x="120" y="83"/>
                      <a:pt x="117" y="80"/>
                      <a:pt x="115" y="80"/>
                    </a:cubicBezTo>
                    <a:cubicBezTo>
                      <a:pt x="114" y="80"/>
                      <a:pt x="113" y="80"/>
                      <a:pt x="109" y="84"/>
                    </a:cubicBezTo>
                    <a:cubicBezTo>
                      <a:pt x="97" y="97"/>
                      <a:pt x="75" y="104"/>
                      <a:pt x="53" y="104"/>
                    </a:cubicBezTo>
                    <a:cubicBezTo>
                      <a:pt x="32" y="104"/>
                      <a:pt x="23" y="91"/>
                      <a:pt x="23" y="73"/>
                    </a:cubicBezTo>
                    <a:cubicBezTo>
                      <a:pt x="23" y="70"/>
                      <a:pt x="23" y="64"/>
                      <a:pt x="25" y="54"/>
                    </a:cubicBezTo>
                    <a:lnTo>
                      <a:pt x="43" y="54"/>
                    </a:lnTo>
                    <a:close/>
                    <a:moveTo>
                      <a:pt x="27" y="45"/>
                    </a:moveTo>
                    <a:cubicBezTo>
                      <a:pt x="39" y="11"/>
                      <a:pt x="69" y="8"/>
                      <a:pt x="77" y="8"/>
                    </a:cubicBezTo>
                    <a:cubicBezTo>
                      <a:pt x="89" y="8"/>
                      <a:pt x="100" y="13"/>
                      <a:pt x="100" y="22"/>
                    </a:cubicBezTo>
                    <a:cubicBezTo>
                      <a:pt x="100" y="45"/>
                      <a:pt x="54" y="45"/>
                      <a:pt x="42" y="45"/>
                    </a:cubicBezTo>
                    <a:lnTo>
                      <a:pt x="27" y="4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4" name="Freeform 400"/>
              <p:cNvSpPr/>
              <p:nvPr>
                <p:custDataLst>
                  <p:tags r:id="rId117"/>
                </p:custDataLst>
              </p:nvPr>
            </p:nvSpPr>
            <p:spPr bwMode="auto">
              <a:xfrm>
                <a:off x="3738563" y="5861050"/>
                <a:ext cx="23813" cy="68263"/>
              </a:xfrm>
              <a:custGeom>
                <a:avLst/>
                <a:gdLst>
                  <a:gd name="T0" fmla="*/ 41 w 62"/>
                  <a:gd name="T1" fmla="*/ 0 h 173"/>
                  <a:gd name="T2" fmla="*/ 0 w 62"/>
                  <a:gd name="T3" fmla="*/ 3 h 173"/>
                  <a:gd name="T4" fmla="*/ 0 w 62"/>
                  <a:gd name="T5" fmla="*/ 14 h 173"/>
                  <a:gd name="T6" fmla="*/ 20 w 62"/>
                  <a:gd name="T7" fmla="*/ 28 h 173"/>
                  <a:gd name="T8" fmla="*/ 20 w 62"/>
                  <a:gd name="T9" fmla="*/ 152 h 173"/>
                  <a:gd name="T10" fmla="*/ 4 w 62"/>
                  <a:gd name="T11" fmla="*/ 162 h 173"/>
                  <a:gd name="T12" fmla="*/ 0 w 62"/>
                  <a:gd name="T13" fmla="*/ 162 h 173"/>
                  <a:gd name="T14" fmla="*/ 0 w 62"/>
                  <a:gd name="T15" fmla="*/ 173 h 173"/>
                  <a:gd name="T16" fmla="*/ 31 w 62"/>
                  <a:gd name="T17" fmla="*/ 172 h 173"/>
                  <a:gd name="T18" fmla="*/ 62 w 62"/>
                  <a:gd name="T19" fmla="*/ 173 h 173"/>
                  <a:gd name="T20" fmla="*/ 62 w 62"/>
                  <a:gd name="T21" fmla="*/ 162 h 173"/>
                  <a:gd name="T22" fmla="*/ 57 w 62"/>
                  <a:gd name="T23" fmla="*/ 162 h 173"/>
                  <a:gd name="T24" fmla="*/ 41 w 62"/>
                  <a:gd name="T25" fmla="*/ 152 h 173"/>
                  <a:gd name="T26" fmla="*/ 41 w 62"/>
                  <a:gd name="T2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2" h="173">
                    <a:moveTo>
                      <a:pt x="41" y="0"/>
                    </a:moveTo>
                    <a:lnTo>
                      <a:pt x="0" y="3"/>
                    </a:lnTo>
                    <a:lnTo>
                      <a:pt x="0" y="14"/>
                    </a:lnTo>
                    <a:cubicBezTo>
                      <a:pt x="18" y="14"/>
                      <a:pt x="20" y="16"/>
                      <a:pt x="20" y="28"/>
                    </a:cubicBezTo>
                    <a:lnTo>
                      <a:pt x="20" y="152"/>
                    </a:lnTo>
                    <a:cubicBezTo>
                      <a:pt x="20" y="159"/>
                      <a:pt x="20" y="162"/>
                      <a:pt x="4" y="162"/>
                    </a:cubicBezTo>
                    <a:lnTo>
                      <a:pt x="0" y="162"/>
                    </a:lnTo>
                    <a:lnTo>
                      <a:pt x="0" y="173"/>
                    </a:lnTo>
                    <a:cubicBezTo>
                      <a:pt x="10" y="172"/>
                      <a:pt x="20" y="172"/>
                      <a:pt x="31" y="172"/>
                    </a:cubicBezTo>
                    <a:cubicBezTo>
                      <a:pt x="41" y="172"/>
                      <a:pt x="52" y="172"/>
                      <a:pt x="62" y="173"/>
                    </a:cubicBezTo>
                    <a:lnTo>
                      <a:pt x="62" y="162"/>
                    </a:lnTo>
                    <a:lnTo>
                      <a:pt x="57" y="162"/>
                    </a:lnTo>
                    <a:cubicBezTo>
                      <a:pt x="41" y="162"/>
                      <a:pt x="41" y="159"/>
                      <a:pt x="41" y="152"/>
                    </a:cubicBezTo>
                    <a:lnTo>
                      <a:pt x="41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5" name="Freeform 401"/>
              <p:cNvSpPr/>
              <p:nvPr>
                <p:custDataLst>
                  <p:tags r:id="rId118"/>
                </p:custDataLst>
              </p:nvPr>
            </p:nvSpPr>
            <p:spPr bwMode="auto">
              <a:xfrm>
                <a:off x="3776663" y="5884863"/>
                <a:ext cx="55563" cy="44450"/>
              </a:xfrm>
              <a:custGeom>
                <a:avLst/>
                <a:gdLst>
                  <a:gd name="T0" fmla="*/ 128 w 149"/>
                  <a:gd name="T1" fmla="*/ 35 h 110"/>
                  <a:gd name="T2" fmla="*/ 87 w 149"/>
                  <a:gd name="T3" fmla="*/ 0 h 110"/>
                  <a:gd name="T4" fmla="*/ 41 w 149"/>
                  <a:gd name="T5" fmla="*/ 24 h 110"/>
                  <a:gd name="T6" fmla="*/ 41 w 149"/>
                  <a:gd name="T7" fmla="*/ 0 h 110"/>
                  <a:gd name="T8" fmla="*/ 0 w 149"/>
                  <a:gd name="T9" fmla="*/ 2 h 110"/>
                  <a:gd name="T10" fmla="*/ 0 w 149"/>
                  <a:gd name="T11" fmla="*/ 13 h 110"/>
                  <a:gd name="T12" fmla="*/ 20 w 149"/>
                  <a:gd name="T13" fmla="*/ 27 h 110"/>
                  <a:gd name="T14" fmla="*/ 20 w 149"/>
                  <a:gd name="T15" fmla="*/ 89 h 110"/>
                  <a:gd name="T16" fmla="*/ 4 w 149"/>
                  <a:gd name="T17" fmla="*/ 99 h 110"/>
                  <a:gd name="T18" fmla="*/ 0 w 149"/>
                  <a:gd name="T19" fmla="*/ 99 h 110"/>
                  <a:gd name="T20" fmla="*/ 0 w 149"/>
                  <a:gd name="T21" fmla="*/ 110 h 110"/>
                  <a:gd name="T22" fmla="*/ 32 w 149"/>
                  <a:gd name="T23" fmla="*/ 109 h 110"/>
                  <a:gd name="T24" fmla="*/ 63 w 149"/>
                  <a:gd name="T25" fmla="*/ 110 h 110"/>
                  <a:gd name="T26" fmla="*/ 63 w 149"/>
                  <a:gd name="T27" fmla="*/ 99 h 110"/>
                  <a:gd name="T28" fmla="*/ 59 w 149"/>
                  <a:gd name="T29" fmla="*/ 99 h 110"/>
                  <a:gd name="T30" fmla="*/ 43 w 149"/>
                  <a:gd name="T31" fmla="*/ 89 h 110"/>
                  <a:gd name="T32" fmla="*/ 43 w 149"/>
                  <a:gd name="T33" fmla="*/ 45 h 110"/>
                  <a:gd name="T34" fmla="*/ 84 w 149"/>
                  <a:gd name="T35" fmla="*/ 8 h 110"/>
                  <a:gd name="T36" fmla="*/ 106 w 149"/>
                  <a:gd name="T37" fmla="*/ 34 h 110"/>
                  <a:gd name="T38" fmla="*/ 106 w 149"/>
                  <a:gd name="T39" fmla="*/ 89 h 110"/>
                  <a:gd name="T40" fmla="*/ 90 w 149"/>
                  <a:gd name="T41" fmla="*/ 99 h 110"/>
                  <a:gd name="T42" fmla="*/ 86 w 149"/>
                  <a:gd name="T43" fmla="*/ 99 h 110"/>
                  <a:gd name="T44" fmla="*/ 86 w 149"/>
                  <a:gd name="T45" fmla="*/ 110 h 110"/>
                  <a:gd name="T46" fmla="*/ 118 w 149"/>
                  <a:gd name="T47" fmla="*/ 109 h 110"/>
                  <a:gd name="T48" fmla="*/ 149 w 149"/>
                  <a:gd name="T49" fmla="*/ 110 h 110"/>
                  <a:gd name="T50" fmla="*/ 149 w 149"/>
                  <a:gd name="T51" fmla="*/ 99 h 110"/>
                  <a:gd name="T52" fmla="*/ 145 w 149"/>
                  <a:gd name="T53" fmla="*/ 99 h 110"/>
                  <a:gd name="T54" fmla="*/ 128 w 149"/>
                  <a:gd name="T55" fmla="*/ 89 h 110"/>
                  <a:gd name="T56" fmla="*/ 128 w 149"/>
                  <a:gd name="T57" fmla="*/ 3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9" h="110">
                    <a:moveTo>
                      <a:pt x="128" y="35"/>
                    </a:moveTo>
                    <a:cubicBezTo>
                      <a:pt x="128" y="7"/>
                      <a:pt x="110" y="0"/>
                      <a:pt x="87" y="0"/>
                    </a:cubicBezTo>
                    <a:cubicBezTo>
                      <a:pt x="60" y="0"/>
                      <a:pt x="46" y="14"/>
                      <a:pt x="41" y="24"/>
                    </a:cubicBezTo>
                    <a:lnTo>
                      <a:pt x="41" y="0"/>
                    </a:lnTo>
                    <a:lnTo>
                      <a:pt x="0" y="2"/>
                    </a:lnTo>
                    <a:lnTo>
                      <a:pt x="0" y="13"/>
                    </a:lnTo>
                    <a:cubicBezTo>
                      <a:pt x="18" y="13"/>
                      <a:pt x="20" y="15"/>
                      <a:pt x="20" y="27"/>
                    </a:cubicBezTo>
                    <a:lnTo>
                      <a:pt x="20" y="89"/>
                    </a:lnTo>
                    <a:cubicBezTo>
                      <a:pt x="20" y="96"/>
                      <a:pt x="20" y="99"/>
                      <a:pt x="4" y="99"/>
                    </a:cubicBezTo>
                    <a:lnTo>
                      <a:pt x="0" y="99"/>
                    </a:lnTo>
                    <a:lnTo>
                      <a:pt x="0" y="110"/>
                    </a:lnTo>
                    <a:cubicBezTo>
                      <a:pt x="10" y="109"/>
                      <a:pt x="21" y="109"/>
                      <a:pt x="32" y="109"/>
                    </a:cubicBezTo>
                    <a:cubicBezTo>
                      <a:pt x="42" y="109"/>
                      <a:pt x="53" y="109"/>
                      <a:pt x="63" y="110"/>
                    </a:cubicBezTo>
                    <a:lnTo>
                      <a:pt x="63" y="99"/>
                    </a:lnTo>
                    <a:lnTo>
                      <a:pt x="59" y="99"/>
                    </a:lnTo>
                    <a:cubicBezTo>
                      <a:pt x="43" y="99"/>
                      <a:pt x="43" y="96"/>
                      <a:pt x="43" y="89"/>
                    </a:cubicBezTo>
                    <a:lnTo>
                      <a:pt x="43" y="45"/>
                    </a:lnTo>
                    <a:cubicBezTo>
                      <a:pt x="43" y="17"/>
                      <a:pt x="68" y="8"/>
                      <a:pt x="84" y="8"/>
                    </a:cubicBezTo>
                    <a:cubicBezTo>
                      <a:pt x="102" y="8"/>
                      <a:pt x="106" y="18"/>
                      <a:pt x="106" y="34"/>
                    </a:cubicBezTo>
                    <a:lnTo>
                      <a:pt x="106" y="89"/>
                    </a:lnTo>
                    <a:cubicBezTo>
                      <a:pt x="106" y="96"/>
                      <a:pt x="106" y="99"/>
                      <a:pt x="90" y="99"/>
                    </a:cubicBezTo>
                    <a:lnTo>
                      <a:pt x="86" y="99"/>
                    </a:lnTo>
                    <a:lnTo>
                      <a:pt x="86" y="110"/>
                    </a:lnTo>
                    <a:cubicBezTo>
                      <a:pt x="96" y="109"/>
                      <a:pt x="107" y="109"/>
                      <a:pt x="118" y="109"/>
                    </a:cubicBezTo>
                    <a:cubicBezTo>
                      <a:pt x="128" y="109"/>
                      <a:pt x="139" y="109"/>
                      <a:pt x="149" y="110"/>
                    </a:cubicBezTo>
                    <a:lnTo>
                      <a:pt x="149" y="99"/>
                    </a:lnTo>
                    <a:lnTo>
                      <a:pt x="145" y="99"/>
                    </a:lnTo>
                    <a:cubicBezTo>
                      <a:pt x="128" y="99"/>
                      <a:pt x="128" y="96"/>
                      <a:pt x="128" y="89"/>
                    </a:cubicBezTo>
                    <a:lnTo>
                      <a:pt x="128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6" name="Freeform 402"/>
              <p:cNvSpPr/>
              <p:nvPr>
                <p:custDataLst>
                  <p:tags r:id="rId119"/>
                </p:custDataLst>
              </p:nvPr>
            </p:nvSpPr>
            <p:spPr bwMode="auto">
              <a:xfrm>
                <a:off x="3870326" y="5884863"/>
                <a:ext cx="65088" cy="44450"/>
              </a:xfrm>
              <a:custGeom>
                <a:avLst/>
                <a:gdLst>
                  <a:gd name="T0" fmla="*/ 26 w 174"/>
                  <a:gd name="T1" fmla="*/ 85 h 112"/>
                  <a:gd name="T2" fmla="*/ 21 w 174"/>
                  <a:gd name="T3" fmla="*/ 104 h 112"/>
                  <a:gd name="T4" fmla="*/ 31 w 174"/>
                  <a:gd name="T5" fmla="*/ 112 h 112"/>
                  <a:gd name="T6" fmla="*/ 43 w 174"/>
                  <a:gd name="T7" fmla="*/ 104 h 112"/>
                  <a:gd name="T8" fmla="*/ 47 w 174"/>
                  <a:gd name="T9" fmla="*/ 85 h 112"/>
                  <a:gd name="T10" fmla="*/ 56 w 174"/>
                  <a:gd name="T11" fmla="*/ 50 h 112"/>
                  <a:gd name="T12" fmla="*/ 108 w 174"/>
                  <a:gd name="T13" fmla="*/ 8 h 112"/>
                  <a:gd name="T14" fmla="*/ 125 w 174"/>
                  <a:gd name="T15" fmla="*/ 26 h 112"/>
                  <a:gd name="T16" fmla="*/ 109 w 174"/>
                  <a:gd name="T17" fmla="*/ 80 h 112"/>
                  <a:gd name="T18" fmla="*/ 106 w 174"/>
                  <a:gd name="T19" fmla="*/ 90 h 112"/>
                  <a:gd name="T20" fmla="*/ 133 w 174"/>
                  <a:gd name="T21" fmla="*/ 112 h 112"/>
                  <a:gd name="T22" fmla="*/ 174 w 174"/>
                  <a:gd name="T23" fmla="*/ 74 h 112"/>
                  <a:gd name="T24" fmla="*/ 168 w 174"/>
                  <a:gd name="T25" fmla="*/ 70 h 112"/>
                  <a:gd name="T26" fmla="*/ 163 w 174"/>
                  <a:gd name="T27" fmla="*/ 76 h 112"/>
                  <a:gd name="T28" fmla="*/ 134 w 174"/>
                  <a:gd name="T29" fmla="*/ 104 h 112"/>
                  <a:gd name="T30" fmla="*/ 127 w 174"/>
                  <a:gd name="T31" fmla="*/ 94 h 112"/>
                  <a:gd name="T32" fmla="*/ 130 w 174"/>
                  <a:gd name="T33" fmla="*/ 81 h 112"/>
                  <a:gd name="T34" fmla="*/ 146 w 174"/>
                  <a:gd name="T35" fmla="*/ 29 h 112"/>
                  <a:gd name="T36" fmla="*/ 109 w 174"/>
                  <a:gd name="T37" fmla="*/ 0 h 112"/>
                  <a:gd name="T38" fmla="*/ 62 w 174"/>
                  <a:gd name="T39" fmla="*/ 24 h 112"/>
                  <a:gd name="T40" fmla="*/ 32 w 174"/>
                  <a:gd name="T41" fmla="*/ 0 h 112"/>
                  <a:gd name="T42" fmla="*/ 0 w 174"/>
                  <a:gd name="T43" fmla="*/ 38 h 112"/>
                  <a:gd name="T44" fmla="*/ 5 w 174"/>
                  <a:gd name="T45" fmla="*/ 42 h 112"/>
                  <a:gd name="T46" fmla="*/ 11 w 174"/>
                  <a:gd name="T47" fmla="*/ 37 h 112"/>
                  <a:gd name="T48" fmla="*/ 31 w 174"/>
                  <a:gd name="T49" fmla="*/ 8 h 112"/>
                  <a:gd name="T50" fmla="*/ 41 w 174"/>
                  <a:gd name="T51" fmla="*/ 21 h 112"/>
                  <a:gd name="T52" fmla="*/ 37 w 174"/>
                  <a:gd name="T53" fmla="*/ 41 h 112"/>
                  <a:gd name="T54" fmla="*/ 31 w 174"/>
                  <a:gd name="T55" fmla="*/ 63 h 112"/>
                  <a:gd name="T56" fmla="*/ 26 w 174"/>
                  <a:gd name="T57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4" h="112">
                    <a:moveTo>
                      <a:pt x="26" y="85"/>
                    </a:moveTo>
                    <a:cubicBezTo>
                      <a:pt x="24" y="91"/>
                      <a:pt x="21" y="102"/>
                      <a:pt x="21" y="104"/>
                    </a:cubicBezTo>
                    <a:cubicBezTo>
                      <a:pt x="21" y="109"/>
                      <a:pt x="26" y="112"/>
                      <a:pt x="31" y="112"/>
                    </a:cubicBezTo>
                    <a:cubicBezTo>
                      <a:pt x="34" y="112"/>
                      <a:pt x="40" y="110"/>
                      <a:pt x="43" y="104"/>
                    </a:cubicBezTo>
                    <a:cubicBezTo>
                      <a:pt x="43" y="103"/>
                      <a:pt x="46" y="91"/>
                      <a:pt x="47" y="85"/>
                    </a:cubicBezTo>
                    <a:cubicBezTo>
                      <a:pt x="56" y="51"/>
                      <a:pt x="56" y="51"/>
                      <a:pt x="56" y="50"/>
                    </a:cubicBezTo>
                    <a:cubicBezTo>
                      <a:pt x="59" y="43"/>
                      <a:pt x="77" y="8"/>
                      <a:pt x="108" y="8"/>
                    </a:cubicBezTo>
                    <a:cubicBezTo>
                      <a:pt x="120" y="8"/>
                      <a:pt x="125" y="15"/>
                      <a:pt x="125" y="26"/>
                    </a:cubicBezTo>
                    <a:cubicBezTo>
                      <a:pt x="125" y="40"/>
                      <a:pt x="115" y="66"/>
                      <a:pt x="109" y="80"/>
                    </a:cubicBezTo>
                    <a:cubicBezTo>
                      <a:pt x="108" y="83"/>
                      <a:pt x="106" y="86"/>
                      <a:pt x="106" y="90"/>
                    </a:cubicBezTo>
                    <a:cubicBezTo>
                      <a:pt x="106" y="103"/>
                      <a:pt x="119" y="112"/>
                      <a:pt x="133" y="112"/>
                    </a:cubicBezTo>
                    <a:cubicBezTo>
                      <a:pt x="160" y="112"/>
                      <a:pt x="174" y="80"/>
                      <a:pt x="174" y="74"/>
                    </a:cubicBezTo>
                    <a:cubicBezTo>
                      <a:pt x="174" y="70"/>
                      <a:pt x="169" y="70"/>
                      <a:pt x="168" y="70"/>
                    </a:cubicBezTo>
                    <a:cubicBezTo>
                      <a:pt x="164" y="70"/>
                      <a:pt x="164" y="71"/>
                      <a:pt x="163" y="76"/>
                    </a:cubicBezTo>
                    <a:cubicBezTo>
                      <a:pt x="158" y="91"/>
                      <a:pt x="146" y="104"/>
                      <a:pt x="134" y="104"/>
                    </a:cubicBezTo>
                    <a:cubicBezTo>
                      <a:pt x="129" y="104"/>
                      <a:pt x="127" y="100"/>
                      <a:pt x="127" y="94"/>
                    </a:cubicBezTo>
                    <a:cubicBezTo>
                      <a:pt x="127" y="89"/>
                      <a:pt x="128" y="87"/>
                      <a:pt x="130" y="81"/>
                    </a:cubicBezTo>
                    <a:cubicBezTo>
                      <a:pt x="134" y="71"/>
                      <a:pt x="146" y="43"/>
                      <a:pt x="146" y="29"/>
                    </a:cubicBezTo>
                    <a:cubicBezTo>
                      <a:pt x="146" y="11"/>
                      <a:pt x="133" y="0"/>
                      <a:pt x="109" y="0"/>
                    </a:cubicBezTo>
                    <a:cubicBezTo>
                      <a:pt x="87" y="0"/>
                      <a:pt x="71" y="13"/>
                      <a:pt x="62" y="24"/>
                    </a:cubicBezTo>
                    <a:cubicBezTo>
                      <a:pt x="61" y="4"/>
                      <a:pt x="41" y="0"/>
                      <a:pt x="32" y="0"/>
                    </a:cubicBezTo>
                    <a:cubicBezTo>
                      <a:pt x="7" y="0"/>
                      <a:pt x="0" y="38"/>
                      <a:pt x="0" y="38"/>
                    </a:cubicBezTo>
                    <a:cubicBezTo>
                      <a:pt x="0" y="42"/>
                      <a:pt x="4" y="42"/>
                      <a:pt x="5" y="42"/>
                    </a:cubicBezTo>
                    <a:cubicBezTo>
                      <a:pt x="9" y="42"/>
                      <a:pt x="10" y="40"/>
                      <a:pt x="11" y="37"/>
                    </a:cubicBezTo>
                    <a:cubicBezTo>
                      <a:pt x="15" y="23"/>
                      <a:pt x="20" y="8"/>
                      <a:pt x="31" y="8"/>
                    </a:cubicBezTo>
                    <a:cubicBezTo>
                      <a:pt x="39" y="8"/>
                      <a:pt x="41" y="16"/>
                      <a:pt x="41" y="21"/>
                    </a:cubicBezTo>
                    <a:cubicBezTo>
                      <a:pt x="41" y="25"/>
                      <a:pt x="38" y="34"/>
                      <a:pt x="37" y="41"/>
                    </a:cubicBezTo>
                    <a:cubicBezTo>
                      <a:pt x="35" y="47"/>
                      <a:pt x="33" y="58"/>
                      <a:pt x="31" y="63"/>
                    </a:cubicBezTo>
                    <a:lnTo>
                      <a:pt x="26" y="8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8" name="Freeform 404"/>
              <p:cNvSpPr/>
              <p:nvPr>
                <p:custDataLst>
                  <p:tags r:id="rId120"/>
                </p:custDataLst>
              </p:nvPr>
            </p:nvSpPr>
            <p:spPr bwMode="auto">
              <a:xfrm>
                <a:off x="3630613" y="5959475"/>
                <a:ext cx="22225" cy="68263"/>
              </a:xfrm>
              <a:custGeom>
                <a:avLst/>
                <a:gdLst>
                  <a:gd name="T0" fmla="*/ 41 w 62"/>
                  <a:gd name="T1" fmla="*/ 0 h 173"/>
                  <a:gd name="T2" fmla="*/ 0 w 62"/>
                  <a:gd name="T3" fmla="*/ 3 h 173"/>
                  <a:gd name="T4" fmla="*/ 0 w 62"/>
                  <a:gd name="T5" fmla="*/ 14 h 173"/>
                  <a:gd name="T6" fmla="*/ 20 w 62"/>
                  <a:gd name="T7" fmla="*/ 28 h 173"/>
                  <a:gd name="T8" fmla="*/ 20 w 62"/>
                  <a:gd name="T9" fmla="*/ 152 h 173"/>
                  <a:gd name="T10" fmla="*/ 4 w 62"/>
                  <a:gd name="T11" fmla="*/ 162 h 173"/>
                  <a:gd name="T12" fmla="*/ 0 w 62"/>
                  <a:gd name="T13" fmla="*/ 162 h 173"/>
                  <a:gd name="T14" fmla="*/ 0 w 62"/>
                  <a:gd name="T15" fmla="*/ 173 h 173"/>
                  <a:gd name="T16" fmla="*/ 31 w 62"/>
                  <a:gd name="T17" fmla="*/ 172 h 173"/>
                  <a:gd name="T18" fmla="*/ 62 w 62"/>
                  <a:gd name="T19" fmla="*/ 173 h 173"/>
                  <a:gd name="T20" fmla="*/ 62 w 62"/>
                  <a:gd name="T21" fmla="*/ 162 h 173"/>
                  <a:gd name="T22" fmla="*/ 57 w 62"/>
                  <a:gd name="T23" fmla="*/ 162 h 173"/>
                  <a:gd name="T24" fmla="*/ 41 w 62"/>
                  <a:gd name="T25" fmla="*/ 152 h 173"/>
                  <a:gd name="T26" fmla="*/ 41 w 62"/>
                  <a:gd name="T2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2" h="173">
                    <a:moveTo>
                      <a:pt x="41" y="0"/>
                    </a:moveTo>
                    <a:lnTo>
                      <a:pt x="0" y="3"/>
                    </a:lnTo>
                    <a:lnTo>
                      <a:pt x="0" y="14"/>
                    </a:lnTo>
                    <a:cubicBezTo>
                      <a:pt x="18" y="14"/>
                      <a:pt x="20" y="16"/>
                      <a:pt x="20" y="28"/>
                    </a:cubicBezTo>
                    <a:lnTo>
                      <a:pt x="20" y="152"/>
                    </a:lnTo>
                    <a:cubicBezTo>
                      <a:pt x="20" y="159"/>
                      <a:pt x="20" y="162"/>
                      <a:pt x="4" y="162"/>
                    </a:cubicBezTo>
                    <a:lnTo>
                      <a:pt x="0" y="162"/>
                    </a:lnTo>
                    <a:lnTo>
                      <a:pt x="0" y="173"/>
                    </a:lnTo>
                    <a:cubicBezTo>
                      <a:pt x="10" y="172"/>
                      <a:pt x="20" y="172"/>
                      <a:pt x="31" y="172"/>
                    </a:cubicBezTo>
                    <a:cubicBezTo>
                      <a:pt x="41" y="172"/>
                      <a:pt x="52" y="172"/>
                      <a:pt x="62" y="173"/>
                    </a:cubicBezTo>
                    <a:lnTo>
                      <a:pt x="62" y="162"/>
                    </a:lnTo>
                    <a:lnTo>
                      <a:pt x="57" y="162"/>
                    </a:lnTo>
                    <a:cubicBezTo>
                      <a:pt x="41" y="162"/>
                      <a:pt x="41" y="159"/>
                      <a:pt x="41" y="152"/>
                    </a:cubicBezTo>
                    <a:lnTo>
                      <a:pt x="41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9" name="Freeform 405"/>
              <p:cNvSpPr/>
              <p:nvPr>
                <p:custDataLst>
                  <p:tags r:id="rId121"/>
                </p:custDataLst>
              </p:nvPr>
            </p:nvSpPr>
            <p:spPr bwMode="auto">
              <a:xfrm>
                <a:off x="3667126" y="5984875"/>
                <a:ext cx="55563" cy="42863"/>
              </a:xfrm>
              <a:custGeom>
                <a:avLst/>
                <a:gdLst>
                  <a:gd name="T0" fmla="*/ 128 w 149"/>
                  <a:gd name="T1" fmla="*/ 35 h 110"/>
                  <a:gd name="T2" fmla="*/ 87 w 149"/>
                  <a:gd name="T3" fmla="*/ 0 h 110"/>
                  <a:gd name="T4" fmla="*/ 40 w 149"/>
                  <a:gd name="T5" fmla="*/ 24 h 110"/>
                  <a:gd name="T6" fmla="*/ 40 w 149"/>
                  <a:gd name="T7" fmla="*/ 0 h 110"/>
                  <a:gd name="T8" fmla="*/ 0 w 149"/>
                  <a:gd name="T9" fmla="*/ 3 h 110"/>
                  <a:gd name="T10" fmla="*/ 0 w 149"/>
                  <a:gd name="T11" fmla="*/ 13 h 110"/>
                  <a:gd name="T12" fmla="*/ 20 w 149"/>
                  <a:gd name="T13" fmla="*/ 27 h 110"/>
                  <a:gd name="T14" fmla="*/ 20 w 149"/>
                  <a:gd name="T15" fmla="*/ 89 h 110"/>
                  <a:gd name="T16" fmla="*/ 4 w 149"/>
                  <a:gd name="T17" fmla="*/ 99 h 110"/>
                  <a:gd name="T18" fmla="*/ 0 w 149"/>
                  <a:gd name="T19" fmla="*/ 99 h 110"/>
                  <a:gd name="T20" fmla="*/ 0 w 149"/>
                  <a:gd name="T21" fmla="*/ 110 h 110"/>
                  <a:gd name="T22" fmla="*/ 32 w 149"/>
                  <a:gd name="T23" fmla="*/ 109 h 110"/>
                  <a:gd name="T24" fmla="*/ 63 w 149"/>
                  <a:gd name="T25" fmla="*/ 110 h 110"/>
                  <a:gd name="T26" fmla="*/ 63 w 149"/>
                  <a:gd name="T27" fmla="*/ 99 h 110"/>
                  <a:gd name="T28" fmla="*/ 59 w 149"/>
                  <a:gd name="T29" fmla="*/ 99 h 110"/>
                  <a:gd name="T30" fmla="*/ 42 w 149"/>
                  <a:gd name="T31" fmla="*/ 89 h 110"/>
                  <a:gd name="T32" fmla="*/ 42 w 149"/>
                  <a:gd name="T33" fmla="*/ 46 h 110"/>
                  <a:gd name="T34" fmla="*/ 84 w 149"/>
                  <a:gd name="T35" fmla="*/ 8 h 110"/>
                  <a:gd name="T36" fmla="*/ 106 w 149"/>
                  <a:gd name="T37" fmla="*/ 34 h 110"/>
                  <a:gd name="T38" fmla="*/ 106 w 149"/>
                  <a:gd name="T39" fmla="*/ 89 h 110"/>
                  <a:gd name="T40" fmla="*/ 90 w 149"/>
                  <a:gd name="T41" fmla="*/ 99 h 110"/>
                  <a:gd name="T42" fmla="*/ 86 w 149"/>
                  <a:gd name="T43" fmla="*/ 99 h 110"/>
                  <a:gd name="T44" fmla="*/ 86 w 149"/>
                  <a:gd name="T45" fmla="*/ 110 h 110"/>
                  <a:gd name="T46" fmla="*/ 117 w 149"/>
                  <a:gd name="T47" fmla="*/ 109 h 110"/>
                  <a:gd name="T48" fmla="*/ 149 w 149"/>
                  <a:gd name="T49" fmla="*/ 110 h 110"/>
                  <a:gd name="T50" fmla="*/ 149 w 149"/>
                  <a:gd name="T51" fmla="*/ 99 h 110"/>
                  <a:gd name="T52" fmla="*/ 144 w 149"/>
                  <a:gd name="T53" fmla="*/ 99 h 110"/>
                  <a:gd name="T54" fmla="*/ 128 w 149"/>
                  <a:gd name="T55" fmla="*/ 89 h 110"/>
                  <a:gd name="T56" fmla="*/ 128 w 149"/>
                  <a:gd name="T57" fmla="*/ 3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9" h="110">
                    <a:moveTo>
                      <a:pt x="128" y="35"/>
                    </a:moveTo>
                    <a:cubicBezTo>
                      <a:pt x="128" y="7"/>
                      <a:pt x="110" y="0"/>
                      <a:pt x="87" y="0"/>
                    </a:cubicBezTo>
                    <a:cubicBezTo>
                      <a:pt x="60" y="0"/>
                      <a:pt x="46" y="14"/>
                      <a:pt x="40" y="24"/>
                    </a:cubicBezTo>
                    <a:lnTo>
                      <a:pt x="40" y="0"/>
                    </a:lnTo>
                    <a:lnTo>
                      <a:pt x="0" y="3"/>
                    </a:lnTo>
                    <a:lnTo>
                      <a:pt x="0" y="13"/>
                    </a:lnTo>
                    <a:cubicBezTo>
                      <a:pt x="18" y="13"/>
                      <a:pt x="20" y="15"/>
                      <a:pt x="20" y="27"/>
                    </a:cubicBezTo>
                    <a:lnTo>
                      <a:pt x="20" y="89"/>
                    </a:lnTo>
                    <a:cubicBezTo>
                      <a:pt x="20" y="96"/>
                      <a:pt x="20" y="99"/>
                      <a:pt x="4" y="99"/>
                    </a:cubicBezTo>
                    <a:lnTo>
                      <a:pt x="0" y="99"/>
                    </a:lnTo>
                    <a:lnTo>
                      <a:pt x="0" y="110"/>
                    </a:lnTo>
                    <a:cubicBezTo>
                      <a:pt x="10" y="109"/>
                      <a:pt x="21" y="109"/>
                      <a:pt x="32" y="109"/>
                    </a:cubicBezTo>
                    <a:cubicBezTo>
                      <a:pt x="42" y="109"/>
                      <a:pt x="53" y="109"/>
                      <a:pt x="63" y="110"/>
                    </a:cubicBezTo>
                    <a:lnTo>
                      <a:pt x="63" y="99"/>
                    </a:lnTo>
                    <a:lnTo>
                      <a:pt x="59" y="99"/>
                    </a:lnTo>
                    <a:cubicBezTo>
                      <a:pt x="42" y="99"/>
                      <a:pt x="42" y="96"/>
                      <a:pt x="42" y="89"/>
                    </a:cubicBezTo>
                    <a:lnTo>
                      <a:pt x="42" y="46"/>
                    </a:lnTo>
                    <a:cubicBezTo>
                      <a:pt x="42" y="17"/>
                      <a:pt x="68" y="8"/>
                      <a:pt x="84" y="8"/>
                    </a:cubicBezTo>
                    <a:cubicBezTo>
                      <a:pt x="102" y="8"/>
                      <a:pt x="106" y="18"/>
                      <a:pt x="106" y="34"/>
                    </a:cubicBezTo>
                    <a:lnTo>
                      <a:pt x="106" y="89"/>
                    </a:lnTo>
                    <a:cubicBezTo>
                      <a:pt x="106" y="96"/>
                      <a:pt x="106" y="99"/>
                      <a:pt x="90" y="99"/>
                    </a:cubicBezTo>
                    <a:lnTo>
                      <a:pt x="86" y="99"/>
                    </a:lnTo>
                    <a:lnTo>
                      <a:pt x="86" y="110"/>
                    </a:lnTo>
                    <a:cubicBezTo>
                      <a:pt x="96" y="109"/>
                      <a:pt x="107" y="109"/>
                      <a:pt x="117" y="109"/>
                    </a:cubicBezTo>
                    <a:cubicBezTo>
                      <a:pt x="128" y="109"/>
                      <a:pt x="139" y="109"/>
                      <a:pt x="149" y="110"/>
                    </a:cubicBezTo>
                    <a:lnTo>
                      <a:pt x="149" y="99"/>
                    </a:lnTo>
                    <a:lnTo>
                      <a:pt x="144" y="99"/>
                    </a:lnTo>
                    <a:cubicBezTo>
                      <a:pt x="128" y="99"/>
                      <a:pt x="128" y="96"/>
                      <a:pt x="128" y="89"/>
                    </a:cubicBezTo>
                    <a:lnTo>
                      <a:pt x="128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0" name="Freeform 406"/>
              <p:cNvSpPr/>
              <p:nvPr>
                <p:custDataLst>
                  <p:tags r:id="rId122"/>
                </p:custDataLst>
              </p:nvPr>
            </p:nvSpPr>
            <p:spPr bwMode="auto">
              <a:xfrm>
                <a:off x="3760788" y="5959475"/>
                <a:ext cx="22225" cy="68263"/>
              </a:xfrm>
              <a:custGeom>
                <a:avLst/>
                <a:gdLst>
                  <a:gd name="T0" fmla="*/ 42 w 62"/>
                  <a:gd name="T1" fmla="*/ 0 h 173"/>
                  <a:gd name="T2" fmla="*/ 0 w 62"/>
                  <a:gd name="T3" fmla="*/ 3 h 173"/>
                  <a:gd name="T4" fmla="*/ 0 w 62"/>
                  <a:gd name="T5" fmla="*/ 14 h 173"/>
                  <a:gd name="T6" fmla="*/ 20 w 62"/>
                  <a:gd name="T7" fmla="*/ 28 h 173"/>
                  <a:gd name="T8" fmla="*/ 20 w 62"/>
                  <a:gd name="T9" fmla="*/ 152 h 173"/>
                  <a:gd name="T10" fmla="*/ 4 w 62"/>
                  <a:gd name="T11" fmla="*/ 162 h 173"/>
                  <a:gd name="T12" fmla="*/ 0 w 62"/>
                  <a:gd name="T13" fmla="*/ 162 h 173"/>
                  <a:gd name="T14" fmla="*/ 0 w 62"/>
                  <a:gd name="T15" fmla="*/ 173 h 173"/>
                  <a:gd name="T16" fmla="*/ 31 w 62"/>
                  <a:gd name="T17" fmla="*/ 172 h 173"/>
                  <a:gd name="T18" fmla="*/ 62 w 62"/>
                  <a:gd name="T19" fmla="*/ 173 h 173"/>
                  <a:gd name="T20" fmla="*/ 62 w 62"/>
                  <a:gd name="T21" fmla="*/ 162 h 173"/>
                  <a:gd name="T22" fmla="*/ 58 w 62"/>
                  <a:gd name="T23" fmla="*/ 162 h 173"/>
                  <a:gd name="T24" fmla="*/ 42 w 62"/>
                  <a:gd name="T25" fmla="*/ 152 h 173"/>
                  <a:gd name="T26" fmla="*/ 42 w 62"/>
                  <a:gd name="T2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2" h="173">
                    <a:moveTo>
                      <a:pt x="42" y="0"/>
                    </a:moveTo>
                    <a:lnTo>
                      <a:pt x="0" y="3"/>
                    </a:lnTo>
                    <a:lnTo>
                      <a:pt x="0" y="14"/>
                    </a:lnTo>
                    <a:cubicBezTo>
                      <a:pt x="18" y="14"/>
                      <a:pt x="20" y="16"/>
                      <a:pt x="20" y="28"/>
                    </a:cubicBezTo>
                    <a:lnTo>
                      <a:pt x="20" y="152"/>
                    </a:lnTo>
                    <a:cubicBezTo>
                      <a:pt x="20" y="159"/>
                      <a:pt x="20" y="162"/>
                      <a:pt x="4" y="162"/>
                    </a:cubicBezTo>
                    <a:lnTo>
                      <a:pt x="0" y="162"/>
                    </a:lnTo>
                    <a:lnTo>
                      <a:pt x="0" y="173"/>
                    </a:lnTo>
                    <a:cubicBezTo>
                      <a:pt x="10" y="172"/>
                      <a:pt x="20" y="172"/>
                      <a:pt x="31" y="172"/>
                    </a:cubicBezTo>
                    <a:cubicBezTo>
                      <a:pt x="41" y="172"/>
                      <a:pt x="52" y="172"/>
                      <a:pt x="62" y="173"/>
                    </a:cubicBezTo>
                    <a:lnTo>
                      <a:pt x="62" y="162"/>
                    </a:lnTo>
                    <a:lnTo>
                      <a:pt x="58" y="162"/>
                    </a:lnTo>
                    <a:cubicBezTo>
                      <a:pt x="42" y="162"/>
                      <a:pt x="42" y="159"/>
                      <a:pt x="42" y="152"/>
                    </a:cubicBezTo>
                    <a:lnTo>
                      <a:pt x="42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1" name="Freeform 407"/>
              <p:cNvSpPr/>
              <p:nvPr>
                <p:custDataLst>
                  <p:tags r:id="rId123"/>
                </p:custDataLst>
              </p:nvPr>
            </p:nvSpPr>
            <p:spPr bwMode="auto">
              <a:xfrm>
                <a:off x="3797301" y="5984875"/>
                <a:ext cx="57150" cy="42863"/>
              </a:xfrm>
              <a:custGeom>
                <a:avLst/>
                <a:gdLst>
                  <a:gd name="T0" fmla="*/ 129 w 149"/>
                  <a:gd name="T1" fmla="*/ 35 h 110"/>
                  <a:gd name="T2" fmla="*/ 87 w 149"/>
                  <a:gd name="T3" fmla="*/ 0 h 110"/>
                  <a:gd name="T4" fmla="*/ 41 w 149"/>
                  <a:gd name="T5" fmla="*/ 24 h 110"/>
                  <a:gd name="T6" fmla="*/ 41 w 149"/>
                  <a:gd name="T7" fmla="*/ 0 h 110"/>
                  <a:gd name="T8" fmla="*/ 0 w 149"/>
                  <a:gd name="T9" fmla="*/ 3 h 110"/>
                  <a:gd name="T10" fmla="*/ 0 w 149"/>
                  <a:gd name="T11" fmla="*/ 13 h 110"/>
                  <a:gd name="T12" fmla="*/ 21 w 149"/>
                  <a:gd name="T13" fmla="*/ 27 h 110"/>
                  <a:gd name="T14" fmla="*/ 21 w 149"/>
                  <a:gd name="T15" fmla="*/ 89 h 110"/>
                  <a:gd name="T16" fmla="*/ 4 w 149"/>
                  <a:gd name="T17" fmla="*/ 99 h 110"/>
                  <a:gd name="T18" fmla="*/ 0 w 149"/>
                  <a:gd name="T19" fmla="*/ 99 h 110"/>
                  <a:gd name="T20" fmla="*/ 0 w 149"/>
                  <a:gd name="T21" fmla="*/ 110 h 110"/>
                  <a:gd name="T22" fmla="*/ 32 w 149"/>
                  <a:gd name="T23" fmla="*/ 109 h 110"/>
                  <a:gd name="T24" fmla="*/ 63 w 149"/>
                  <a:gd name="T25" fmla="*/ 110 h 110"/>
                  <a:gd name="T26" fmla="*/ 63 w 149"/>
                  <a:gd name="T27" fmla="*/ 99 h 110"/>
                  <a:gd name="T28" fmla="*/ 59 w 149"/>
                  <a:gd name="T29" fmla="*/ 99 h 110"/>
                  <a:gd name="T30" fmla="*/ 43 w 149"/>
                  <a:gd name="T31" fmla="*/ 89 h 110"/>
                  <a:gd name="T32" fmla="*/ 43 w 149"/>
                  <a:gd name="T33" fmla="*/ 46 h 110"/>
                  <a:gd name="T34" fmla="*/ 84 w 149"/>
                  <a:gd name="T35" fmla="*/ 8 h 110"/>
                  <a:gd name="T36" fmla="*/ 107 w 149"/>
                  <a:gd name="T37" fmla="*/ 34 h 110"/>
                  <a:gd name="T38" fmla="*/ 107 w 149"/>
                  <a:gd name="T39" fmla="*/ 89 h 110"/>
                  <a:gd name="T40" fmla="*/ 90 w 149"/>
                  <a:gd name="T41" fmla="*/ 99 h 110"/>
                  <a:gd name="T42" fmla="*/ 86 w 149"/>
                  <a:gd name="T43" fmla="*/ 99 h 110"/>
                  <a:gd name="T44" fmla="*/ 86 w 149"/>
                  <a:gd name="T45" fmla="*/ 110 h 110"/>
                  <a:gd name="T46" fmla="*/ 118 w 149"/>
                  <a:gd name="T47" fmla="*/ 109 h 110"/>
                  <a:gd name="T48" fmla="*/ 149 w 149"/>
                  <a:gd name="T49" fmla="*/ 110 h 110"/>
                  <a:gd name="T50" fmla="*/ 149 w 149"/>
                  <a:gd name="T51" fmla="*/ 99 h 110"/>
                  <a:gd name="T52" fmla="*/ 145 w 149"/>
                  <a:gd name="T53" fmla="*/ 99 h 110"/>
                  <a:gd name="T54" fmla="*/ 129 w 149"/>
                  <a:gd name="T55" fmla="*/ 89 h 110"/>
                  <a:gd name="T56" fmla="*/ 129 w 149"/>
                  <a:gd name="T57" fmla="*/ 3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9" h="110">
                    <a:moveTo>
                      <a:pt x="129" y="35"/>
                    </a:moveTo>
                    <a:cubicBezTo>
                      <a:pt x="129" y="7"/>
                      <a:pt x="110" y="0"/>
                      <a:pt x="87" y="0"/>
                    </a:cubicBezTo>
                    <a:cubicBezTo>
                      <a:pt x="60" y="0"/>
                      <a:pt x="46" y="14"/>
                      <a:pt x="41" y="24"/>
                    </a:cubicBezTo>
                    <a:lnTo>
                      <a:pt x="41" y="0"/>
                    </a:lnTo>
                    <a:lnTo>
                      <a:pt x="0" y="3"/>
                    </a:lnTo>
                    <a:lnTo>
                      <a:pt x="0" y="13"/>
                    </a:lnTo>
                    <a:cubicBezTo>
                      <a:pt x="18" y="13"/>
                      <a:pt x="21" y="15"/>
                      <a:pt x="21" y="27"/>
                    </a:cubicBezTo>
                    <a:lnTo>
                      <a:pt x="21" y="89"/>
                    </a:lnTo>
                    <a:cubicBezTo>
                      <a:pt x="21" y="96"/>
                      <a:pt x="21" y="99"/>
                      <a:pt x="4" y="99"/>
                    </a:cubicBezTo>
                    <a:lnTo>
                      <a:pt x="0" y="99"/>
                    </a:lnTo>
                    <a:lnTo>
                      <a:pt x="0" y="110"/>
                    </a:lnTo>
                    <a:cubicBezTo>
                      <a:pt x="11" y="109"/>
                      <a:pt x="21" y="109"/>
                      <a:pt x="32" y="109"/>
                    </a:cubicBezTo>
                    <a:cubicBezTo>
                      <a:pt x="42" y="109"/>
                      <a:pt x="53" y="109"/>
                      <a:pt x="63" y="110"/>
                    </a:cubicBezTo>
                    <a:lnTo>
                      <a:pt x="63" y="99"/>
                    </a:lnTo>
                    <a:lnTo>
                      <a:pt x="59" y="99"/>
                    </a:lnTo>
                    <a:cubicBezTo>
                      <a:pt x="43" y="99"/>
                      <a:pt x="43" y="96"/>
                      <a:pt x="43" y="89"/>
                    </a:cubicBezTo>
                    <a:lnTo>
                      <a:pt x="43" y="46"/>
                    </a:lnTo>
                    <a:cubicBezTo>
                      <a:pt x="43" y="17"/>
                      <a:pt x="69" y="8"/>
                      <a:pt x="84" y="8"/>
                    </a:cubicBezTo>
                    <a:cubicBezTo>
                      <a:pt x="102" y="8"/>
                      <a:pt x="107" y="18"/>
                      <a:pt x="107" y="34"/>
                    </a:cubicBezTo>
                    <a:lnTo>
                      <a:pt x="107" y="89"/>
                    </a:lnTo>
                    <a:cubicBezTo>
                      <a:pt x="107" y="96"/>
                      <a:pt x="107" y="99"/>
                      <a:pt x="90" y="99"/>
                    </a:cubicBezTo>
                    <a:lnTo>
                      <a:pt x="86" y="99"/>
                    </a:lnTo>
                    <a:lnTo>
                      <a:pt x="86" y="110"/>
                    </a:lnTo>
                    <a:cubicBezTo>
                      <a:pt x="97" y="109"/>
                      <a:pt x="107" y="109"/>
                      <a:pt x="118" y="109"/>
                    </a:cubicBezTo>
                    <a:cubicBezTo>
                      <a:pt x="128" y="109"/>
                      <a:pt x="139" y="109"/>
                      <a:pt x="149" y="110"/>
                    </a:cubicBezTo>
                    <a:lnTo>
                      <a:pt x="149" y="99"/>
                    </a:lnTo>
                    <a:lnTo>
                      <a:pt x="145" y="99"/>
                    </a:lnTo>
                    <a:cubicBezTo>
                      <a:pt x="129" y="99"/>
                      <a:pt x="129" y="96"/>
                      <a:pt x="129" y="89"/>
                    </a:cubicBezTo>
                    <a:lnTo>
                      <a:pt x="129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2" name="Freeform 408"/>
              <p:cNvSpPr/>
              <p:nvPr>
                <p:custDataLst>
                  <p:tags r:id="rId124"/>
                </p:custDataLst>
              </p:nvPr>
            </p:nvSpPr>
            <p:spPr bwMode="auto">
              <a:xfrm>
                <a:off x="3892551" y="5984875"/>
                <a:ext cx="65088" cy="44450"/>
              </a:xfrm>
              <a:custGeom>
                <a:avLst/>
                <a:gdLst>
                  <a:gd name="T0" fmla="*/ 26 w 174"/>
                  <a:gd name="T1" fmla="*/ 85 h 112"/>
                  <a:gd name="T2" fmla="*/ 22 w 174"/>
                  <a:gd name="T3" fmla="*/ 104 h 112"/>
                  <a:gd name="T4" fmla="*/ 31 w 174"/>
                  <a:gd name="T5" fmla="*/ 112 h 112"/>
                  <a:gd name="T6" fmla="*/ 43 w 174"/>
                  <a:gd name="T7" fmla="*/ 104 h 112"/>
                  <a:gd name="T8" fmla="*/ 48 w 174"/>
                  <a:gd name="T9" fmla="*/ 85 h 112"/>
                  <a:gd name="T10" fmla="*/ 57 w 174"/>
                  <a:gd name="T11" fmla="*/ 50 h 112"/>
                  <a:gd name="T12" fmla="*/ 108 w 174"/>
                  <a:gd name="T13" fmla="*/ 8 h 112"/>
                  <a:gd name="T14" fmla="*/ 125 w 174"/>
                  <a:gd name="T15" fmla="*/ 26 h 112"/>
                  <a:gd name="T16" fmla="*/ 109 w 174"/>
                  <a:gd name="T17" fmla="*/ 80 h 112"/>
                  <a:gd name="T18" fmla="*/ 107 w 174"/>
                  <a:gd name="T19" fmla="*/ 90 h 112"/>
                  <a:gd name="T20" fmla="*/ 134 w 174"/>
                  <a:gd name="T21" fmla="*/ 112 h 112"/>
                  <a:gd name="T22" fmla="*/ 174 w 174"/>
                  <a:gd name="T23" fmla="*/ 74 h 112"/>
                  <a:gd name="T24" fmla="*/ 169 w 174"/>
                  <a:gd name="T25" fmla="*/ 70 h 112"/>
                  <a:gd name="T26" fmla="*/ 163 w 174"/>
                  <a:gd name="T27" fmla="*/ 76 h 112"/>
                  <a:gd name="T28" fmla="*/ 135 w 174"/>
                  <a:gd name="T29" fmla="*/ 104 h 112"/>
                  <a:gd name="T30" fmla="*/ 127 w 174"/>
                  <a:gd name="T31" fmla="*/ 94 h 112"/>
                  <a:gd name="T32" fmla="*/ 131 w 174"/>
                  <a:gd name="T33" fmla="*/ 81 h 112"/>
                  <a:gd name="T34" fmla="*/ 146 w 174"/>
                  <a:gd name="T35" fmla="*/ 29 h 112"/>
                  <a:gd name="T36" fmla="*/ 109 w 174"/>
                  <a:gd name="T37" fmla="*/ 0 h 112"/>
                  <a:gd name="T38" fmla="*/ 63 w 174"/>
                  <a:gd name="T39" fmla="*/ 24 h 112"/>
                  <a:gd name="T40" fmla="*/ 32 w 174"/>
                  <a:gd name="T41" fmla="*/ 0 h 112"/>
                  <a:gd name="T42" fmla="*/ 0 w 174"/>
                  <a:gd name="T43" fmla="*/ 38 h 112"/>
                  <a:gd name="T44" fmla="*/ 5 w 174"/>
                  <a:gd name="T45" fmla="*/ 42 h 112"/>
                  <a:gd name="T46" fmla="*/ 11 w 174"/>
                  <a:gd name="T47" fmla="*/ 37 h 112"/>
                  <a:gd name="T48" fmla="*/ 31 w 174"/>
                  <a:gd name="T49" fmla="*/ 8 h 112"/>
                  <a:gd name="T50" fmla="*/ 41 w 174"/>
                  <a:gd name="T51" fmla="*/ 21 h 112"/>
                  <a:gd name="T52" fmla="*/ 37 w 174"/>
                  <a:gd name="T53" fmla="*/ 41 h 112"/>
                  <a:gd name="T54" fmla="*/ 32 w 174"/>
                  <a:gd name="T55" fmla="*/ 63 h 112"/>
                  <a:gd name="T56" fmla="*/ 26 w 174"/>
                  <a:gd name="T57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4" h="112">
                    <a:moveTo>
                      <a:pt x="26" y="85"/>
                    </a:moveTo>
                    <a:cubicBezTo>
                      <a:pt x="25" y="91"/>
                      <a:pt x="22" y="102"/>
                      <a:pt x="22" y="104"/>
                    </a:cubicBezTo>
                    <a:cubicBezTo>
                      <a:pt x="22" y="109"/>
                      <a:pt x="26" y="112"/>
                      <a:pt x="31" y="112"/>
                    </a:cubicBezTo>
                    <a:cubicBezTo>
                      <a:pt x="35" y="112"/>
                      <a:pt x="40" y="110"/>
                      <a:pt x="43" y="104"/>
                    </a:cubicBezTo>
                    <a:cubicBezTo>
                      <a:pt x="43" y="103"/>
                      <a:pt x="46" y="91"/>
                      <a:pt x="48" y="85"/>
                    </a:cubicBezTo>
                    <a:cubicBezTo>
                      <a:pt x="56" y="51"/>
                      <a:pt x="56" y="51"/>
                      <a:pt x="57" y="50"/>
                    </a:cubicBezTo>
                    <a:cubicBezTo>
                      <a:pt x="60" y="43"/>
                      <a:pt x="78" y="8"/>
                      <a:pt x="108" y="8"/>
                    </a:cubicBezTo>
                    <a:cubicBezTo>
                      <a:pt x="120" y="8"/>
                      <a:pt x="125" y="15"/>
                      <a:pt x="125" y="26"/>
                    </a:cubicBezTo>
                    <a:cubicBezTo>
                      <a:pt x="125" y="40"/>
                      <a:pt x="115" y="66"/>
                      <a:pt x="109" y="80"/>
                    </a:cubicBezTo>
                    <a:cubicBezTo>
                      <a:pt x="108" y="83"/>
                      <a:pt x="107" y="86"/>
                      <a:pt x="107" y="90"/>
                    </a:cubicBezTo>
                    <a:cubicBezTo>
                      <a:pt x="107" y="103"/>
                      <a:pt x="119" y="112"/>
                      <a:pt x="134" y="112"/>
                    </a:cubicBezTo>
                    <a:cubicBezTo>
                      <a:pt x="160" y="112"/>
                      <a:pt x="174" y="80"/>
                      <a:pt x="174" y="74"/>
                    </a:cubicBezTo>
                    <a:cubicBezTo>
                      <a:pt x="174" y="70"/>
                      <a:pt x="170" y="70"/>
                      <a:pt x="169" y="70"/>
                    </a:cubicBezTo>
                    <a:cubicBezTo>
                      <a:pt x="165" y="70"/>
                      <a:pt x="164" y="71"/>
                      <a:pt x="163" y="76"/>
                    </a:cubicBezTo>
                    <a:cubicBezTo>
                      <a:pt x="158" y="91"/>
                      <a:pt x="147" y="104"/>
                      <a:pt x="135" y="104"/>
                    </a:cubicBezTo>
                    <a:cubicBezTo>
                      <a:pt x="129" y="104"/>
                      <a:pt x="127" y="100"/>
                      <a:pt x="127" y="94"/>
                    </a:cubicBezTo>
                    <a:cubicBezTo>
                      <a:pt x="127" y="89"/>
                      <a:pt x="128" y="87"/>
                      <a:pt x="131" y="81"/>
                    </a:cubicBezTo>
                    <a:cubicBezTo>
                      <a:pt x="135" y="71"/>
                      <a:pt x="146" y="43"/>
                      <a:pt x="146" y="29"/>
                    </a:cubicBezTo>
                    <a:cubicBezTo>
                      <a:pt x="146" y="11"/>
                      <a:pt x="133" y="0"/>
                      <a:pt x="109" y="0"/>
                    </a:cubicBezTo>
                    <a:cubicBezTo>
                      <a:pt x="87" y="0"/>
                      <a:pt x="71" y="13"/>
                      <a:pt x="63" y="24"/>
                    </a:cubicBezTo>
                    <a:cubicBezTo>
                      <a:pt x="61" y="4"/>
                      <a:pt x="41" y="0"/>
                      <a:pt x="32" y="0"/>
                    </a:cubicBezTo>
                    <a:cubicBezTo>
                      <a:pt x="7" y="0"/>
                      <a:pt x="0" y="38"/>
                      <a:pt x="0" y="38"/>
                    </a:cubicBezTo>
                    <a:cubicBezTo>
                      <a:pt x="0" y="42"/>
                      <a:pt x="4" y="42"/>
                      <a:pt x="5" y="42"/>
                    </a:cubicBezTo>
                    <a:cubicBezTo>
                      <a:pt x="10" y="42"/>
                      <a:pt x="10" y="40"/>
                      <a:pt x="11" y="37"/>
                    </a:cubicBezTo>
                    <a:cubicBezTo>
                      <a:pt x="15" y="23"/>
                      <a:pt x="21" y="8"/>
                      <a:pt x="31" y="8"/>
                    </a:cubicBezTo>
                    <a:cubicBezTo>
                      <a:pt x="39" y="8"/>
                      <a:pt x="41" y="16"/>
                      <a:pt x="41" y="21"/>
                    </a:cubicBezTo>
                    <a:cubicBezTo>
                      <a:pt x="41" y="25"/>
                      <a:pt x="39" y="34"/>
                      <a:pt x="37" y="41"/>
                    </a:cubicBezTo>
                    <a:cubicBezTo>
                      <a:pt x="35" y="48"/>
                      <a:pt x="33" y="58"/>
                      <a:pt x="32" y="63"/>
                    </a:cubicBezTo>
                    <a:lnTo>
                      <a:pt x="26" y="8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3" name="Freeform 409"/>
              <p:cNvSpPr>
                <a:spLocks noEditPoints="1"/>
              </p:cNvSpPr>
              <p:nvPr>
                <p:custDataLst>
                  <p:tags r:id="rId125"/>
                </p:custDataLst>
              </p:nvPr>
            </p:nvSpPr>
            <p:spPr bwMode="auto">
              <a:xfrm>
                <a:off x="4064001" y="6091238"/>
                <a:ext cx="114300" cy="150813"/>
              </a:xfrm>
              <a:custGeom>
                <a:avLst/>
                <a:gdLst>
                  <a:gd name="T0" fmla="*/ 296 w 305"/>
                  <a:gd name="T1" fmla="*/ 20 h 385"/>
                  <a:gd name="T2" fmla="*/ 305 w 305"/>
                  <a:gd name="T3" fmla="*/ 10 h 385"/>
                  <a:gd name="T4" fmla="*/ 295 w 305"/>
                  <a:gd name="T5" fmla="*/ 0 h 385"/>
                  <a:gd name="T6" fmla="*/ 286 w 305"/>
                  <a:gd name="T7" fmla="*/ 3 h 385"/>
                  <a:gd name="T8" fmla="*/ 10 w 305"/>
                  <a:gd name="T9" fmla="*/ 133 h 385"/>
                  <a:gd name="T10" fmla="*/ 0 w 305"/>
                  <a:gd name="T11" fmla="*/ 144 h 385"/>
                  <a:gd name="T12" fmla="*/ 10 w 305"/>
                  <a:gd name="T13" fmla="*/ 155 h 385"/>
                  <a:gd name="T14" fmla="*/ 286 w 305"/>
                  <a:gd name="T15" fmla="*/ 285 h 385"/>
                  <a:gd name="T16" fmla="*/ 295 w 305"/>
                  <a:gd name="T17" fmla="*/ 288 h 385"/>
                  <a:gd name="T18" fmla="*/ 305 w 305"/>
                  <a:gd name="T19" fmla="*/ 278 h 385"/>
                  <a:gd name="T20" fmla="*/ 295 w 305"/>
                  <a:gd name="T21" fmla="*/ 267 h 385"/>
                  <a:gd name="T22" fmla="*/ 34 w 305"/>
                  <a:gd name="T23" fmla="*/ 144 h 385"/>
                  <a:gd name="T24" fmla="*/ 296 w 305"/>
                  <a:gd name="T25" fmla="*/ 20 h 385"/>
                  <a:gd name="T26" fmla="*/ 288 w 305"/>
                  <a:gd name="T27" fmla="*/ 385 h 385"/>
                  <a:gd name="T28" fmla="*/ 305 w 305"/>
                  <a:gd name="T29" fmla="*/ 375 h 385"/>
                  <a:gd name="T30" fmla="*/ 287 w 305"/>
                  <a:gd name="T31" fmla="*/ 365 h 385"/>
                  <a:gd name="T32" fmla="*/ 18 w 305"/>
                  <a:gd name="T33" fmla="*/ 365 h 385"/>
                  <a:gd name="T34" fmla="*/ 0 w 305"/>
                  <a:gd name="T35" fmla="*/ 375 h 385"/>
                  <a:gd name="T36" fmla="*/ 18 w 305"/>
                  <a:gd name="T37" fmla="*/ 385 h 385"/>
                  <a:gd name="T38" fmla="*/ 288 w 305"/>
                  <a:gd name="T3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5" h="385">
                    <a:moveTo>
                      <a:pt x="296" y="20"/>
                    </a:moveTo>
                    <a:cubicBezTo>
                      <a:pt x="301" y="18"/>
                      <a:pt x="305" y="16"/>
                      <a:pt x="305" y="10"/>
                    </a:cubicBezTo>
                    <a:cubicBezTo>
                      <a:pt x="305" y="4"/>
                      <a:pt x="301" y="0"/>
                      <a:pt x="295" y="0"/>
                    </a:cubicBezTo>
                    <a:cubicBezTo>
                      <a:pt x="293" y="0"/>
                      <a:pt x="288" y="2"/>
                      <a:pt x="286" y="3"/>
                    </a:cubicBezTo>
                    <a:lnTo>
                      <a:pt x="10" y="133"/>
                    </a:lnTo>
                    <a:cubicBezTo>
                      <a:pt x="2" y="137"/>
                      <a:pt x="0" y="140"/>
                      <a:pt x="0" y="144"/>
                    </a:cubicBezTo>
                    <a:cubicBezTo>
                      <a:pt x="0" y="149"/>
                      <a:pt x="3" y="152"/>
                      <a:pt x="10" y="155"/>
                    </a:cubicBezTo>
                    <a:lnTo>
                      <a:pt x="286" y="285"/>
                    </a:lnTo>
                    <a:cubicBezTo>
                      <a:pt x="293" y="288"/>
                      <a:pt x="294" y="288"/>
                      <a:pt x="295" y="288"/>
                    </a:cubicBezTo>
                    <a:cubicBezTo>
                      <a:pt x="301" y="288"/>
                      <a:pt x="305" y="284"/>
                      <a:pt x="305" y="278"/>
                    </a:cubicBezTo>
                    <a:cubicBezTo>
                      <a:pt x="305" y="274"/>
                      <a:pt x="303" y="271"/>
                      <a:pt x="295" y="267"/>
                    </a:cubicBezTo>
                    <a:lnTo>
                      <a:pt x="34" y="144"/>
                    </a:lnTo>
                    <a:lnTo>
                      <a:pt x="296" y="20"/>
                    </a:lnTo>
                    <a:close/>
                    <a:moveTo>
                      <a:pt x="288" y="385"/>
                    </a:moveTo>
                    <a:cubicBezTo>
                      <a:pt x="296" y="385"/>
                      <a:pt x="305" y="385"/>
                      <a:pt x="305" y="375"/>
                    </a:cubicBezTo>
                    <a:cubicBezTo>
                      <a:pt x="305" y="365"/>
                      <a:pt x="295" y="365"/>
                      <a:pt x="287" y="365"/>
                    </a:cubicBezTo>
                    <a:lnTo>
                      <a:pt x="18" y="365"/>
                    </a:lnTo>
                    <a:cubicBezTo>
                      <a:pt x="11" y="365"/>
                      <a:pt x="0" y="365"/>
                      <a:pt x="0" y="375"/>
                    </a:cubicBezTo>
                    <a:cubicBezTo>
                      <a:pt x="0" y="385"/>
                      <a:pt x="9" y="385"/>
                      <a:pt x="18" y="385"/>
                    </a:cubicBezTo>
                    <a:lnTo>
                      <a:pt x="288" y="38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4" name="Freeform 410"/>
              <p:cNvSpPr/>
              <p:nvPr>
                <p:custDataLst>
                  <p:tags r:id="rId126"/>
                </p:custDataLst>
              </p:nvPr>
            </p:nvSpPr>
            <p:spPr bwMode="auto">
              <a:xfrm>
                <a:off x="4337051" y="5953125"/>
                <a:ext cx="61913" cy="130175"/>
              </a:xfrm>
              <a:custGeom>
                <a:avLst/>
                <a:gdLst>
                  <a:gd name="T0" fmla="*/ 102 w 164"/>
                  <a:gd name="T1" fmla="*/ 13 h 332"/>
                  <a:gd name="T2" fmla="*/ 90 w 164"/>
                  <a:gd name="T3" fmla="*/ 0 h 332"/>
                  <a:gd name="T4" fmla="*/ 0 w 164"/>
                  <a:gd name="T5" fmla="*/ 32 h 332"/>
                  <a:gd name="T6" fmla="*/ 0 w 164"/>
                  <a:gd name="T7" fmla="*/ 47 h 332"/>
                  <a:gd name="T8" fmla="*/ 65 w 164"/>
                  <a:gd name="T9" fmla="*/ 34 h 332"/>
                  <a:gd name="T10" fmla="*/ 65 w 164"/>
                  <a:gd name="T11" fmla="*/ 292 h 332"/>
                  <a:gd name="T12" fmla="*/ 19 w 164"/>
                  <a:gd name="T13" fmla="*/ 316 h 332"/>
                  <a:gd name="T14" fmla="*/ 3 w 164"/>
                  <a:gd name="T15" fmla="*/ 316 h 332"/>
                  <a:gd name="T16" fmla="*/ 3 w 164"/>
                  <a:gd name="T17" fmla="*/ 332 h 332"/>
                  <a:gd name="T18" fmla="*/ 83 w 164"/>
                  <a:gd name="T19" fmla="*/ 330 h 332"/>
                  <a:gd name="T20" fmla="*/ 164 w 164"/>
                  <a:gd name="T21" fmla="*/ 332 h 332"/>
                  <a:gd name="T22" fmla="*/ 164 w 164"/>
                  <a:gd name="T23" fmla="*/ 316 h 332"/>
                  <a:gd name="T24" fmla="*/ 148 w 164"/>
                  <a:gd name="T25" fmla="*/ 316 h 332"/>
                  <a:gd name="T26" fmla="*/ 102 w 164"/>
                  <a:gd name="T27" fmla="*/ 292 h 332"/>
                  <a:gd name="T28" fmla="*/ 102 w 164"/>
                  <a:gd name="T29" fmla="*/ 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4" h="332">
                    <a:moveTo>
                      <a:pt x="102" y="13"/>
                    </a:moveTo>
                    <a:cubicBezTo>
                      <a:pt x="102" y="1"/>
                      <a:pt x="102" y="0"/>
                      <a:pt x="90" y="0"/>
                    </a:cubicBezTo>
                    <a:cubicBezTo>
                      <a:pt x="59" y="32"/>
                      <a:pt x="16" y="32"/>
                      <a:pt x="0" y="32"/>
                    </a:cubicBezTo>
                    <a:lnTo>
                      <a:pt x="0" y="47"/>
                    </a:lnTo>
                    <a:cubicBezTo>
                      <a:pt x="10" y="47"/>
                      <a:pt x="39" y="47"/>
                      <a:pt x="65" y="34"/>
                    </a:cubicBezTo>
                    <a:lnTo>
                      <a:pt x="65" y="292"/>
                    </a:lnTo>
                    <a:cubicBezTo>
                      <a:pt x="65" y="310"/>
                      <a:pt x="63" y="316"/>
                      <a:pt x="19" y="316"/>
                    </a:cubicBezTo>
                    <a:lnTo>
                      <a:pt x="3" y="316"/>
                    </a:lnTo>
                    <a:lnTo>
                      <a:pt x="3" y="332"/>
                    </a:lnTo>
                    <a:cubicBezTo>
                      <a:pt x="20" y="330"/>
                      <a:pt x="63" y="330"/>
                      <a:pt x="83" y="330"/>
                    </a:cubicBezTo>
                    <a:cubicBezTo>
                      <a:pt x="103" y="330"/>
                      <a:pt x="147" y="330"/>
                      <a:pt x="164" y="332"/>
                    </a:cubicBezTo>
                    <a:lnTo>
                      <a:pt x="164" y="316"/>
                    </a:lnTo>
                    <a:lnTo>
                      <a:pt x="148" y="316"/>
                    </a:lnTo>
                    <a:cubicBezTo>
                      <a:pt x="103" y="316"/>
                      <a:pt x="102" y="311"/>
                      <a:pt x="102" y="292"/>
                    </a:cubicBezTo>
                    <a:lnTo>
                      <a:pt x="102" y="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6" name="Freeform 412"/>
              <p:cNvSpPr/>
              <p:nvPr>
                <p:custDataLst>
                  <p:tags r:id="rId127"/>
                </p:custDataLst>
              </p:nvPr>
            </p:nvSpPr>
            <p:spPr bwMode="auto">
              <a:xfrm>
                <a:off x="4273551" y="6262688"/>
                <a:ext cx="101600" cy="87313"/>
              </a:xfrm>
              <a:custGeom>
                <a:avLst/>
                <a:gdLst>
                  <a:gd name="T0" fmla="*/ 30 w 270"/>
                  <a:gd name="T1" fmla="*/ 191 h 226"/>
                  <a:gd name="T2" fmla="*/ 25 w 270"/>
                  <a:gd name="T3" fmla="*/ 213 h 226"/>
                  <a:gd name="T4" fmla="*/ 40 w 270"/>
                  <a:gd name="T5" fmla="*/ 226 h 226"/>
                  <a:gd name="T6" fmla="*/ 58 w 270"/>
                  <a:gd name="T7" fmla="*/ 212 h 226"/>
                  <a:gd name="T8" fmla="*/ 67 w 270"/>
                  <a:gd name="T9" fmla="*/ 175 h 226"/>
                  <a:gd name="T10" fmla="*/ 78 w 270"/>
                  <a:gd name="T11" fmla="*/ 130 h 226"/>
                  <a:gd name="T12" fmla="*/ 87 w 270"/>
                  <a:gd name="T13" fmla="*/ 97 h 226"/>
                  <a:gd name="T14" fmla="*/ 93 w 270"/>
                  <a:gd name="T15" fmla="*/ 72 h 226"/>
                  <a:gd name="T16" fmla="*/ 175 w 270"/>
                  <a:gd name="T17" fmla="*/ 11 h 226"/>
                  <a:gd name="T18" fmla="*/ 202 w 270"/>
                  <a:gd name="T19" fmla="*/ 46 h 226"/>
                  <a:gd name="T20" fmla="*/ 169 w 270"/>
                  <a:gd name="T21" fmla="*/ 162 h 226"/>
                  <a:gd name="T22" fmla="*/ 164 w 270"/>
                  <a:gd name="T23" fmla="*/ 185 h 226"/>
                  <a:gd name="T24" fmla="*/ 205 w 270"/>
                  <a:gd name="T25" fmla="*/ 226 h 226"/>
                  <a:gd name="T26" fmla="*/ 270 w 270"/>
                  <a:gd name="T27" fmla="*/ 149 h 226"/>
                  <a:gd name="T28" fmla="*/ 264 w 270"/>
                  <a:gd name="T29" fmla="*/ 144 h 226"/>
                  <a:gd name="T30" fmla="*/ 257 w 270"/>
                  <a:gd name="T31" fmla="*/ 153 h 226"/>
                  <a:gd name="T32" fmla="*/ 206 w 270"/>
                  <a:gd name="T33" fmla="*/ 215 h 226"/>
                  <a:gd name="T34" fmla="*/ 194 w 270"/>
                  <a:gd name="T35" fmla="*/ 199 h 226"/>
                  <a:gd name="T36" fmla="*/ 203 w 270"/>
                  <a:gd name="T37" fmla="*/ 163 h 226"/>
                  <a:gd name="T38" fmla="*/ 234 w 270"/>
                  <a:gd name="T39" fmla="*/ 54 h 226"/>
                  <a:gd name="T40" fmla="*/ 176 w 270"/>
                  <a:gd name="T41" fmla="*/ 0 h 226"/>
                  <a:gd name="T42" fmla="*/ 98 w 270"/>
                  <a:gd name="T43" fmla="*/ 44 h 226"/>
                  <a:gd name="T44" fmla="*/ 53 w 270"/>
                  <a:gd name="T45" fmla="*/ 0 h 226"/>
                  <a:gd name="T46" fmla="*/ 15 w 270"/>
                  <a:gd name="T47" fmla="*/ 29 h 226"/>
                  <a:gd name="T48" fmla="*/ 0 w 270"/>
                  <a:gd name="T49" fmla="*/ 77 h 226"/>
                  <a:gd name="T50" fmla="*/ 6 w 270"/>
                  <a:gd name="T51" fmla="*/ 82 h 226"/>
                  <a:gd name="T52" fmla="*/ 15 w 270"/>
                  <a:gd name="T53" fmla="*/ 70 h 226"/>
                  <a:gd name="T54" fmla="*/ 51 w 270"/>
                  <a:gd name="T55" fmla="*/ 11 h 226"/>
                  <a:gd name="T56" fmla="*/ 67 w 270"/>
                  <a:gd name="T57" fmla="*/ 34 h 226"/>
                  <a:gd name="T58" fmla="*/ 59 w 270"/>
                  <a:gd name="T59" fmla="*/ 76 h 226"/>
                  <a:gd name="T60" fmla="*/ 30 w 270"/>
                  <a:gd name="T61" fmla="*/ 19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0" h="226">
                    <a:moveTo>
                      <a:pt x="30" y="191"/>
                    </a:moveTo>
                    <a:cubicBezTo>
                      <a:pt x="28" y="199"/>
                      <a:pt x="25" y="210"/>
                      <a:pt x="25" y="213"/>
                    </a:cubicBezTo>
                    <a:cubicBezTo>
                      <a:pt x="25" y="222"/>
                      <a:pt x="32" y="226"/>
                      <a:pt x="40" y="226"/>
                    </a:cubicBezTo>
                    <a:cubicBezTo>
                      <a:pt x="46" y="226"/>
                      <a:pt x="55" y="222"/>
                      <a:pt x="58" y="212"/>
                    </a:cubicBezTo>
                    <a:cubicBezTo>
                      <a:pt x="59" y="211"/>
                      <a:pt x="65" y="188"/>
                      <a:pt x="67" y="175"/>
                    </a:cubicBezTo>
                    <a:lnTo>
                      <a:pt x="78" y="130"/>
                    </a:lnTo>
                    <a:cubicBezTo>
                      <a:pt x="81" y="119"/>
                      <a:pt x="84" y="108"/>
                      <a:pt x="87" y="97"/>
                    </a:cubicBezTo>
                    <a:cubicBezTo>
                      <a:pt x="89" y="88"/>
                      <a:pt x="93" y="74"/>
                      <a:pt x="93" y="72"/>
                    </a:cubicBezTo>
                    <a:cubicBezTo>
                      <a:pt x="101" y="57"/>
                      <a:pt x="127" y="11"/>
                      <a:pt x="175" y="11"/>
                    </a:cubicBezTo>
                    <a:cubicBezTo>
                      <a:pt x="197" y="11"/>
                      <a:pt x="202" y="30"/>
                      <a:pt x="202" y="46"/>
                    </a:cubicBezTo>
                    <a:cubicBezTo>
                      <a:pt x="202" y="77"/>
                      <a:pt x="177" y="141"/>
                      <a:pt x="169" y="162"/>
                    </a:cubicBezTo>
                    <a:cubicBezTo>
                      <a:pt x="165" y="174"/>
                      <a:pt x="164" y="180"/>
                      <a:pt x="164" y="185"/>
                    </a:cubicBezTo>
                    <a:cubicBezTo>
                      <a:pt x="164" y="209"/>
                      <a:pt x="182" y="226"/>
                      <a:pt x="205" y="226"/>
                    </a:cubicBezTo>
                    <a:cubicBezTo>
                      <a:pt x="252" y="226"/>
                      <a:pt x="270" y="153"/>
                      <a:pt x="270" y="149"/>
                    </a:cubicBezTo>
                    <a:cubicBezTo>
                      <a:pt x="270" y="144"/>
                      <a:pt x="266" y="144"/>
                      <a:pt x="264" y="144"/>
                    </a:cubicBezTo>
                    <a:cubicBezTo>
                      <a:pt x="259" y="144"/>
                      <a:pt x="259" y="146"/>
                      <a:pt x="257" y="153"/>
                    </a:cubicBezTo>
                    <a:cubicBezTo>
                      <a:pt x="247" y="187"/>
                      <a:pt x="231" y="215"/>
                      <a:pt x="206" y="215"/>
                    </a:cubicBezTo>
                    <a:cubicBezTo>
                      <a:pt x="198" y="215"/>
                      <a:pt x="194" y="210"/>
                      <a:pt x="194" y="199"/>
                    </a:cubicBezTo>
                    <a:cubicBezTo>
                      <a:pt x="194" y="186"/>
                      <a:pt x="199" y="174"/>
                      <a:pt x="203" y="163"/>
                    </a:cubicBezTo>
                    <a:cubicBezTo>
                      <a:pt x="213" y="137"/>
                      <a:pt x="234" y="82"/>
                      <a:pt x="234" y="54"/>
                    </a:cubicBezTo>
                    <a:cubicBezTo>
                      <a:pt x="234" y="20"/>
                      <a:pt x="212" y="0"/>
                      <a:pt x="176" y="0"/>
                    </a:cubicBezTo>
                    <a:cubicBezTo>
                      <a:pt x="131" y="0"/>
                      <a:pt x="107" y="32"/>
                      <a:pt x="98" y="44"/>
                    </a:cubicBezTo>
                    <a:cubicBezTo>
                      <a:pt x="96" y="16"/>
                      <a:pt x="75" y="0"/>
                      <a:pt x="53" y="0"/>
                    </a:cubicBezTo>
                    <a:cubicBezTo>
                      <a:pt x="30" y="0"/>
                      <a:pt x="20" y="20"/>
                      <a:pt x="15" y="29"/>
                    </a:cubicBezTo>
                    <a:cubicBezTo>
                      <a:pt x="7" y="46"/>
                      <a:pt x="0" y="75"/>
                      <a:pt x="0" y="77"/>
                    </a:cubicBezTo>
                    <a:cubicBezTo>
                      <a:pt x="0" y="82"/>
                      <a:pt x="5" y="82"/>
                      <a:pt x="6" y="82"/>
                    </a:cubicBezTo>
                    <a:cubicBezTo>
                      <a:pt x="11" y="82"/>
                      <a:pt x="12" y="81"/>
                      <a:pt x="15" y="70"/>
                    </a:cubicBezTo>
                    <a:cubicBezTo>
                      <a:pt x="23" y="35"/>
                      <a:pt x="33" y="11"/>
                      <a:pt x="51" y="11"/>
                    </a:cubicBezTo>
                    <a:cubicBezTo>
                      <a:pt x="61" y="11"/>
                      <a:pt x="67" y="18"/>
                      <a:pt x="67" y="34"/>
                    </a:cubicBezTo>
                    <a:cubicBezTo>
                      <a:pt x="67" y="45"/>
                      <a:pt x="65" y="50"/>
                      <a:pt x="59" y="76"/>
                    </a:cubicBezTo>
                    <a:lnTo>
                      <a:pt x="30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7" name="Freeform 413"/>
              <p:cNvSpPr/>
              <p:nvPr>
                <p:custDataLst>
                  <p:tags r:id="rId128"/>
                </p:custDataLst>
              </p:nvPr>
            </p:nvSpPr>
            <p:spPr bwMode="auto">
              <a:xfrm>
                <a:off x="4389438" y="6200775"/>
                <a:ext cx="57150" cy="92075"/>
              </a:xfrm>
              <a:custGeom>
                <a:avLst/>
                <a:gdLst>
                  <a:gd name="T0" fmla="*/ 154 w 154"/>
                  <a:gd name="T1" fmla="*/ 168 h 232"/>
                  <a:gd name="T2" fmla="*/ 142 w 154"/>
                  <a:gd name="T3" fmla="*/ 168 h 232"/>
                  <a:gd name="T4" fmla="*/ 133 w 154"/>
                  <a:gd name="T5" fmla="*/ 200 h 232"/>
                  <a:gd name="T6" fmla="*/ 98 w 154"/>
                  <a:gd name="T7" fmla="*/ 202 h 232"/>
                  <a:gd name="T8" fmla="*/ 34 w 154"/>
                  <a:gd name="T9" fmla="*/ 202 h 232"/>
                  <a:gd name="T10" fmla="*/ 104 w 154"/>
                  <a:gd name="T11" fmla="*/ 143 h 232"/>
                  <a:gd name="T12" fmla="*/ 154 w 154"/>
                  <a:gd name="T13" fmla="*/ 68 h 232"/>
                  <a:gd name="T14" fmla="*/ 72 w 154"/>
                  <a:gd name="T15" fmla="*/ 0 h 232"/>
                  <a:gd name="T16" fmla="*/ 0 w 154"/>
                  <a:gd name="T17" fmla="*/ 63 h 232"/>
                  <a:gd name="T18" fmla="*/ 18 w 154"/>
                  <a:gd name="T19" fmla="*/ 82 h 232"/>
                  <a:gd name="T20" fmla="*/ 37 w 154"/>
                  <a:gd name="T21" fmla="*/ 64 h 232"/>
                  <a:gd name="T22" fmla="*/ 16 w 154"/>
                  <a:gd name="T23" fmla="*/ 45 h 232"/>
                  <a:gd name="T24" fmla="*/ 67 w 154"/>
                  <a:gd name="T25" fmla="*/ 13 h 232"/>
                  <a:gd name="T26" fmla="*/ 120 w 154"/>
                  <a:gd name="T27" fmla="*/ 68 h 232"/>
                  <a:gd name="T28" fmla="*/ 87 w 154"/>
                  <a:gd name="T29" fmla="*/ 135 h 232"/>
                  <a:gd name="T30" fmla="*/ 3 w 154"/>
                  <a:gd name="T31" fmla="*/ 218 h 232"/>
                  <a:gd name="T32" fmla="*/ 0 w 154"/>
                  <a:gd name="T33" fmla="*/ 232 h 232"/>
                  <a:gd name="T34" fmla="*/ 143 w 154"/>
                  <a:gd name="T35" fmla="*/ 232 h 232"/>
                  <a:gd name="T36" fmla="*/ 154 w 154"/>
                  <a:gd name="T37" fmla="*/ 168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4" h="232">
                    <a:moveTo>
                      <a:pt x="154" y="168"/>
                    </a:moveTo>
                    <a:lnTo>
                      <a:pt x="142" y="168"/>
                    </a:lnTo>
                    <a:cubicBezTo>
                      <a:pt x="141" y="176"/>
                      <a:pt x="137" y="196"/>
                      <a:pt x="133" y="200"/>
                    </a:cubicBezTo>
                    <a:cubicBezTo>
                      <a:pt x="130" y="202"/>
                      <a:pt x="103" y="202"/>
                      <a:pt x="98" y="202"/>
                    </a:cubicBezTo>
                    <a:lnTo>
                      <a:pt x="34" y="202"/>
                    </a:lnTo>
                    <a:cubicBezTo>
                      <a:pt x="71" y="170"/>
                      <a:pt x="83" y="160"/>
                      <a:pt x="104" y="143"/>
                    </a:cubicBezTo>
                    <a:cubicBezTo>
                      <a:pt x="130" y="123"/>
                      <a:pt x="154" y="101"/>
                      <a:pt x="154" y="68"/>
                    </a:cubicBezTo>
                    <a:cubicBezTo>
                      <a:pt x="154" y="26"/>
                      <a:pt x="117" y="0"/>
                      <a:pt x="72" y="0"/>
                    </a:cubicBezTo>
                    <a:cubicBezTo>
                      <a:pt x="29" y="0"/>
                      <a:pt x="0" y="30"/>
                      <a:pt x="0" y="63"/>
                    </a:cubicBezTo>
                    <a:cubicBezTo>
                      <a:pt x="0" y="80"/>
                      <a:pt x="15" y="82"/>
                      <a:pt x="18" y="82"/>
                    </a:cubicBezTo>
                    <a:cubicBezTo>
                      <a:pt x="26" y="82"/>
                      <a:pt x="37" y="76"/>
                      <a:pt x="37" y="64"/>
                    </a:cubicBezTo>
                    <a:cubicBezTo>
                      <a:pt x="37" y="57"/>
                      <a:pt x="34" y="45"/>
                      <a:pt x="16" y="45"/>
                    </a:cubicBezTo>
                    <a:cubicBezTo>
                      <a:pt x="27" y="20"/>
                      <a:pt x="51" y="13"/>
                      <a:pt x="67" y="13"/>
                    </a:cubicBezTo>
                    <a:cubicBezTo>
                      <a:pt x="102" y="13"/>
                      <a:pt x="120" y="40"/>
                      <a:pt x="120" y="68"/>
                    </a:cubicBezTo>
                    <a:cubicBezTo>
                      <a:pt x="120" y="98"/>
                      <a:pt x="98" y="123"/>
                      <a:pt x="87" y="135"/>
                    </a:cubicBezTo>
                    <a:lnTo>
                      <a:pt x="3" y="218"/>
                    </a:lnTo>
                    <a:cubicBezTo>
                      <a:pt x="0" y="221"/>
                      <a:pt x="0" y="222"/>
                      <a:pt x="0" y="232"/>
                    </a:cubicBezTo>
                    <a:lnTo>
                      <a:pt x="143" y="232"/>
                    </a:lnTo>
                    <a:lnTo>
                      <a:pt x="154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9" name="任意多边形: 形状 788"/>
              <p:cNvSpPr/>
              <p:nvPr>
                <p:custDataLst>
                  <p:tags r:id="rId129"/>
                </p:custDataLst>
              </p:nvPr>
            </p:nvSpPr>
            <p:spPr>
              <a:xfrm>
                <a:off x="2133601" y="6161881"/>
                <a:ext cx="219076" cy="7939"/>
              </a:xfrm>
              <a:custGeom>
                <a:avLst/>
                <a:gdLst/>
                <a:ahLst/>
                <a:cxnLst/>
                <a:rect l="0" t="0" r="0" b="0"/>
                <a:pathLst>
                  <a:path w="219076" h="7939">
                    <a:moveTo>
                      <a:pt x="0" y="7938"/>
                    </a:moveTo>
                    <a:lnTo>
                      <a:pt x="219075" y="7938"/>
                    </a:lnTo>
                    <a:lnTo>
                      <a:pt x="2190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0" name="任意多边形: 形状 789"/>
              <p:cNvSpPr/>
              <p:nvPr>
                <p:custDataLst>
                  <p:tags r:id="rId130"/>
                </p:custDataLst>
              </p:nvPr>
            </p:nvSpPr>
            <p:spPr>
              <a:xfrm>
                <a:off x="2647951" y="6161881"/>
                <a:ext cx="92076" cy="7939"/>
              </a:xfrm>
              <a:custGeom>
                <a:avLst/>
                <a:gdLst/>
                <a:ahLst/>
                <a:cxnLst/>
                <a:rect l="0" t="0" r="0" b="0"/>
                <a:pathLst>
                  <a:path w="92076" h="7939">
                    <a:moveTo>
                      <a:pt x="0" y="7938"/>
                    </a:moveTo>
                    <a:lnTo>
                      <a:pt x="92075" y="7938"/>
                    </a:lnTo>
                    <a:lnTo>
                      <a:pt x="920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1" name="任意多边形: 形状 790"/>
              <p:cNvSpPr/>
              <p:nvPr>
                <p:custDataLst>
                  <p:tags r:id="rId131"/>
                </p:custDataLst>
              </p:nvPr>
            </p:nvSpPr>
            <p:spPr>
              <a:xfrm>
                <a:off x="2954338" y="6161881"/>
                <a:ext cx="485776" cy="7939"/>
              </a:xfrm>
              <a:custGeom>
                <a:avLst/>
                <a:gdLst/>
                <a:ahLst/>
                <a:cxnLst/>
                <a:rect l="0" t="0" r="0" b="0"/>
                <a:pathLst>
                  <a:path w="485776" h="7939">
                    <a:moveTo>
                      <a:pt x="0" y="7938"/>
                    </a:moveTo>
                    <a:lnTo>
                      <a:pt x="485775" y="7938"/>
                    </a:lnTo>
                    <a:lnTo>
                      <a:pt x="4857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2" name="任意多边形: 形状 791"/>
              <p:cNvSpPr/>
              <p:nvPr>
                <p:custDataLst>
                  <p:tags r:id="rId132"/>
                </p:custDataLst>
              </p:nvPr>
            </p:nvSpPr>
            <p:spPr>
              <a:xfrm>
                <a:off x="3622676" y="5943600"/>
                <a:ext cx="342901" cy="6351"/>
              </a:xfrm>
              <a:custGeom>
                <a:avLst/>
                <a:gdLst/>
                <a:ahLst/>
                <a:cxnLst/>
                <a:rect l="0" t="0" r="0" b="0"/>
                <a:pathLst>
                  <a:path w="342901" h="6351">
                    <a:moveTo>
                      <a:pt x="0" y="6350"/>
                    </a:moveTo>
                    <a:lnTo>
                      <a:pt x="342900" y="6350"/>
                    </a:lnTo>
                    <a:lnTo>
                      <a:pt x="3429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3" name="任意多边形: 形状 792"/>
              <p:cNvSpPr/>
              <p:nvPr>
                <p:custDataLst>
                  <p:tags r:id="rId133"/>
                </p:custDataLst>
              </p:nvPr>
            </p:nvSpPr>
            <p:spPr>
              <a:xfrm>
                <a:off x="4268788" y="6161881"/>
                <a:ext cx="195264" cy="7939"/>
              </a:xfrm>
              <a:custGeom>
                <a:avLst/>
                <a:gdLst/>
                <a:ahLst/>
                <a:cxnLst/>
                <a:rect l="0" t="0" r="0" b="0"/>
                <a:pathLst>
                  <a:path w="195264" h="7939">
                    <a:moveTo>
                      <a:pt x="0" y="7938"/>
                    </a:moveTo>
                    <a:lnTo>
                      <a:pt x="195263" y="7938"/>
                    </a:lnTo>
                    <a:lnTo>
                      <a:pt x="195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1" name="文本框 810">
                  <a:extLst>
                    <a:ext uri="{FF2B5EF4-FFF2-40B4-BE49-F238E27FC236}">
                      <a14:artisticCrisscrossEtching id="{9795A928-C0F8-43F7-8AB9-EFF497281A4C}"/>
                    </a:ext>
                  </a:extLst>
                </p:cNvPr>
                <p:cNvSpPr txBox="1"/>
                <p:nvPr/>
              </p:nvSpPr>
              <p:spPr>
                <a:xfrm>
                  <a:off x="4859515" y="5392284"/>
                  <a:ext cx="4256806" cy="5438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dirty="0">
                      <a:cs typeface="Times New Roman" panose="02020603050405020304" pitchFamily="18" charset="0"/>
                    </a:rPr>
                    <a:t>when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e>
                          </m:func>
                        </m:den>
                      </m:f>
                    </m:oMath>
                  </a14:m>
                  <a:r>
                    <a:rPr lang="zh-CN" altLang="en-US" sz="2000" dirty="0"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cs typeface="Times New Roman" panose="02020603050405020304" pitchFamily="18" charset="0"/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cs typeface="Times New Roman" panose="02020603050405020304" pitchFamily="18" charset="0"/>
                    </a:rPr>
                    <a:t>sufficiently large</a:t>
                  </a:r>
                  <a:endParaRPr lang="zh-CN" altLang="en-US" sz="2000" dirty="0"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811" name="文本框 8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9515" y="5392284"/>
                  <a:ext cx="4256806" cy="543867"/>
                </a:xfrm>
                <a:prstGeom prst="rect">
                  <a:avLst/>
                </a:prstGeom>
                <a:blipFill rotWithShape="1">
                  <a:blip r:embed="rId134"/>
                  <a:stretch>
                    <a:fillRect l="-1576" r="-716" b="-78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877" name="组合 876"/>
          <p:cNvGrpSpPr>
            <a:grpSpLocks noChangeAspect="1"/>
          </p:cNvGrpSpPr>
          <p:nvPr>
            <p:custDataLst>
              <p:tags r:id="rId135"/>
            </p:custDataLst>
          </p:nvPr>
        </p:nvGrpSpPr>
        <p:grpSpPr>
          <a:xfrm>
            <a:off x="765412" y="6112798"/>
            <a:ext cx="2905127" cy="552450"/>
            <a:chOff x="1119188" y="6189663"/>
            <a:chExt cx="2905127" cy="552450"/>
          </a:xfrm>
        </p:grpSpPr>
        <p:sp>
          <p:nvSpPr>
            <p:cNvPr id="848" name="Freeform 420"/>
            <p:cNvSpPr>
              <a:spLocks noEditPoints="1"/>
            </p:cNvSpPr>
            <p:nvPr>
              <p:custDataLst>
                <p:tags r:id="rId136"/>
              </p:custDataLst>
            </p:nvPr>
          </p:nvSpPr>
          <p:spPr bwMode="auto">
            <a:xfrm>
              <a:off x="1119188" y="6365876"/>
              <a:ext cx="109538" cy="136525"/>
            </a:xfrm>
            <a:custGeom>
              <a:avLst/>
              <a:gdLst>
                <a:gd name="T0" fmla="*/ 123 w 291"/>
                <a:gd name="T1" fmla="*/ 188 h 342"/>
                <a:gd name="T2" fmla="*/ 136 w 291"/>
                <a:gd name="T3" fmla="*/ 188 h 342"/>
                <a:gd name="T4" fmla="*/ 153 w 291"/>
                <a:gd name="T5" fmla="*/ 188 h 342"/>
                <a:gd name="T6" fmla="*/ 291 w 291"/>
                <a:gd name="T7" fmla="*/ 94 h 342"/>
                <a:gd name="T8" fmla="*/ 163 w 291"/>
                <a:gd name="T9" fmla="*/ 0 h 342"/>
                <a:gd name="T10" fmla="*/ 17 w 291"/>
                <a:gd name="T11" fmla="*/ 0 h 342"/>
                <a:gd name="T12" fmla="*/ 0 w 291"/>
                <a:gd name="T13" fmla="*/ 9 h 342"/>
                <a:gd name="T14" fmla="*/ 14 w 291"/>
                <a:gd name="T15" fmla="*/ 17 h 342"/>
                <a:gd name="T16" fmla="*/ 42 w 291"/>
                <a:gd name="T17" fmla="*/ 46 h 342"/>
                <a:gd name="T18" fmla="*/ 42 w 291"/>
                <a:gd name="T19" fmla="*/ 296 h 342"/>
                <a:gd name="T20" fmla="*/ 14 w 291"/>
                <a:gd name="T21" fmla="*/ 324 h 342"/>
                <a:gd name="T22" fmla="*/ 0 w 291"/>
                <a:gd name="T23" fmla="*/ 333 h 342"/>
                <a:gd name="T24" fmla="*/ 17 w 291"/>
                <a:gd name="T25" fmla="*/ 342 h 342"/>
                <a:gd name="T26" fmla="*/ 151 w 291"/>
                <a:gd name="T27" fmla="*/ 342 h 342"/>
                <a:gd name="T28" fmla="*/ 167 w 291"/>
                <a:gd name="T29" fmla="*/ 333 h 342"/>
                <a:gd name="T30" fmla="*/ 153 w 291"/>
                <a:gd name="T31" fmla="*/ 324 h 342"/>
                <a:gd name="T32" fmla="*/ 123 w 291"/>
                <a:gd name="T33" fmla="*/ 296 h 342"/>
                <a:gd name="T34" fmla="*/ 123 w 291"/>
                <a:gd name="T35" fmla="*/ 188 h 342"/>
                <a:gd name="T36" fmla="*/ 205 w 291"/>
                <a:gd name="T37" fmla="*/ 165 h 342"/>
                <a:gd name="T38" fmla="*/ 223 w 291"/>
                <a:gd name="T39" fmla="*/ 93 h 342"/>
                <a:gd name="T40" fmla="*/ 207 w 291"/>
                <a:gd name="T41" fmla="*/ 22 h 342"/>
                <a:gd name="T42" fmla="*/ 273 w 291"/>
                <a:gd name="T43" fmla="*/ 94 h 342"/>
                <a:gd name="T44" fmla="*/ 205 w 291"/>
                <a:gd name="T45" fmla="*/ 165 h 342"/>
                <a:gd name="T46" fmla="*/ 123 w 291"/>
                <a:gd name="T47" fmla="*/ 44 h 342"/>
                <a:gd name="T48" fmla="*/ 153 w 291"/>
                <a:gd name="T49" fmla="*/ 17 h 342"/>
                <a:gd name="T50" fmla="*/ 205 w 291"/>
                <a:gd name="T51" fmla="*/ 93 h 342"/>
                <a:gd name="T52" fmla="*/ 148 w 291"/>
                <a:gd name="T53" fmla="*/ 170 h 342"/>
                <a:gd name="T54" fmla="*/ 123 w 291"/>
                <a:gd name="T55" fmla="*/ 170 h 342"/>
                <a:gd name="T56" fmla="*/ 123 w 291"/>
                <a:gd name="T57" fmla="*/ 44 h 342"/>
                <a:gd name="T58" fmla="*/ 55 w 291"/>
                <a:gd name="T59" fmla="*/ 324 h 342"/>
                <a:gd name="T60" fmla="*/ 59 w 291"/>
                <a:gd name="T61" fmla="*/ 297 h 342"/>
                <a:gd name="T62" fmla="*/ 59 w 291"/>
                <a:gd name="T63" fmla="*/ 45 h 342"/>
                <a:gd name="T64" fmla="*/ 55 w 291"/>
                <a:gd name="T65" fmla="*/ 17 h 342"/>
                <a:gd name="T66" fmla="*/ 112 w 291"/>
                <a:gd name="T67" fmla="*/ 17 h 342"/>
                <a:gd name="T68" fmla="*/ 105 w 291"/>
                <a:gd name="T69" fmla="*/ 43 h 342"/>
                <a:gd name="T70" fmla="*/ 105 w 291"/>
                <a:gd name="T71" fmla="*/ 297 h 342"/>
                <a:gd name="T72" fmla="*/ 109 w 291"/>
                <a:gd name="T73" fmla="*/ 324 h 342"/>
                <a:gd name="T74" fmla="*/ 55 w 291"/>
                <a:gd name="T75" fmla="*/ 32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1" h="342">
                  <a:moveTo>
                    <a:pt x="123" y="188"/>
                  </a:moveTo>
                  <a:cubicBezTo>
                    <a:pt x="125" y="188"/>
                    <a:pt x="135" y="188"/>
                    <a:pt x="136" y="188"/>
                  </a:cubicBezTo>
                  <a:lnTo>
                    <a:pt x="153" y="188"/>
                  </a:lnTo>
                  <a:cubicBezTo>
                    <a:pt x="254" y="188"/>
                    <a:pt x="291" y="141"/>
                    <a:pt x="291" y="94"/>
                  </a:cubicBezTo>
                  <a:cubicBezTo>
                    <a:pt x="291" y="23"/>
                    <a:pt x="227" y="0"/>
                    <a:pt x="163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7"/>
                    <a:pt x="10" y="17"/>
                    <a:pt x="14" y="17"/>
                  </a:cubicBezTo>
                  <a:cubicBezTo>
                    <a:pt x="40" y="17"/>
                    <a:pt x="42" y="21"/>
                    <a:pt x="42" y="46"/>
                  </a:cubicBezTo>
                  <a:lnTo>
                    <a:pt x="42" y="296"/>
                  </a:lnTo>
                  <a:cubicBezTo>
                    <a:pt x="42" y="320"/>
                    <a:pt x="40" y="324"/>
                    <a:pt x="14" y="324"/>
                  </a:cubicBezTo>
                  <a:cubicBezTo>
                    <a:pt x="9" y="324"/>
                    <a:pt x="0" y="324"/>
                    <a:pt x="0" y="333"/>
                  </a:cubicBezTo>
                  <a:cubicBezTo>
                    <a:pt x="0" y="342"/>
                    <a:pt x="8" y="342"/>
                    <a:pt x="17" y="342"/>
                  </a:cubicBezTo>
                  <a:lnTo>
                    <a:pt x="151" y="342"/>
                  </a:lnTo>
                  <a:cubicBezTo>
                    <a:pt x="160" y="342"/>
                    <a:pt x="167" y="342"/>
                    <a:pt x="167" y="333"/>
                  </a:cubicBezTo>
                  <a:cubicBezTo>
                    <a:pt x="167" y="324"/>
                    <a:pt x="159" y="324"/>
                    <a:pt x="153" y="324"/>
                  </a:cubicBezTo>
                  <a:cubicBezTo>
                    <a:pt x="125" y="324"/>
                    <a:pt x="123" y="320"/>
                    <a:pt x="123" y="296"/>
                  </a:cubicBezTo>
                  <a:lnTo>
                    <a:pt x="123" y="188"/>
                  </a:lnTo>
                  <a:close/>
                  <a:moveTo>
                    <a:pt x="205" y="165"/>
                  </a:moveTo>
                  <a:cubicBezTo>
                    <a:pt x="221" y="144"/>
                    <a:pt x="223" y="113"/>
                    <a:pt x="223" y="93"/>
                  </a:cubicBezTo>
                  <a:cubicBezTo>
                    <a:pt x="223" y="67"/>
                    <a:pt x="220" y="40"/>
                    <a:pt x="207" y="22"/>
                  </a:cubicBezTo>
                  <a:cubicBezTo>
                    <a:pt x="234" y="28"/>
                    <a:pt x="273" y="43"/>
                    <a:pt x="273" y="94"/>
                  </a:cubicBezTo>
                  <a:cubicBezTo>
                    <a:pt x="273" y="129"/>
                    <a:pt x="251" y="154"/>
                    <a:pt x="205" y="165"/>
                  </a:cubicBezTo>
                  <a:close/>
                  <a:moveTo>
                    <a:pt x="123" y="44"/>
                  </a:moveTo>
                  <a:cubicBezTo>
                    <a:pt x="123" y="34"/>
                    <a:pt x="123" y="17"/>
                    <a:pt x="153" y="17"/>
                  </a:cubicBezTo>
                  <a:cubicBezTo>
                    <a:pt x="189" y="17"/>
                    <a:pt x="205" y="31"/>
                    <a:pt x="205" y="93"/>
                  </a:cubicBezTo>
                  <a:cubicBezTo>
                    <a:pt x="205" y="164"/>
                    <a:pt x="179" y="170"/>
                    <a:pt x="148" y="170"/>
                  </a:cubicBezTo>
                  <a:lnTo>
                    <a:pt x="123" y="170"/>
                  </a:lnTo>
                  <a:lnTo>
                    <a:pt x="123" y="44"/>
                  </a:lnTo>
                  <a:close/>
                  <a:moveTo>
                    <a:pt x="55" y="324"/>
                  </a:moveTo>
                  <a:cubicBezTo>
                    <a:pt x="59" y="315"/>
                    <a:pt x="59" y="303"/>
                    <a:pt x="59" y="297"/>
                  </a:cubicBezTo>
                  <a:lnTo>
                    <a:pt x="59" y="45"/>
                  </a:lnTo>
                  <a:cubicBezTo>
                    <a:pt x="59" y="38"/>
                    <a:pt x="59" y="26"/>
                    <a:pt x="55" y="17"/>
                  </a:cubicBezTo>
                  <a:lnTo>
                    <a:pt x="112" y="17"/>
                  </a:lnTo>
                  <a:cubicBezTo>
                    <a:pt x="105" y="25"/>
                    <a:pt x="105" y="35"/>
                    <a:pt x="105" y="43"/>
                  </a:cubicBezTo>
                  <a:lnTo>
                    <a:pt x="105" y="297"/>
                  </a:lnTo>
                  <a:cubicBezTo>
                    <a:pt x="105" y="302"/>
                    <a:pt x="105" y="315"/>
                    <a:pt x="109" y="324"/>
                  </a:cubicBezTo>
                  <a:lnTo>
                    <a:pt x="55" y="3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9" name="Freeform 421"/>
            <p:cNvSpPr/>
            <p:nvPr>
              <p:custDataLst>
                <p:tags r:id="rId137"/>
              </p:custDataLst>
            </p:nvPr>
          </p:nvSpPr>
          <p:spPr bwMode="auto">
            <a:xfrm>
              <a:off x="1281113" y="6351588"/>
              <a:ext cx="42863" cy="201613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50 h 499"/>
                <a:gd name="T6" fmla="*/ 109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1 w 116"/>
                <a:gd name="T13" fmla="*/ 98 h 499"/>
                <a:gd name="T14" fmla="*/ 0 w 116"/>
                <a:gd name="T15" fmla="*/ 250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3"/>
                    <a:pt x="116" y="492"/>
                    <a:pt x="107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5" y="349"/>
                    <a:pt x="33" y="405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8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0" name="Freeform 422"/>
            <p:cNvSpPr/>
            <p:nvPr>
              <p:custDataLst>
                <p:tags r:id="rId138"/>
              </p:custDataLst>
            </p:nvPr>
          </p:nvSpPr>
          <p:spPr bwMode="auto">
            <a:xfrm>
              <a:off x="1344613" y="6362701"/>
              <a:ext cx="84138" cy="139700"/>
            </a:xfrm>
            <a:custGeom>
              <a:avLst/>
              <a:gdLst>
                <a:gd name="T0" fmla="*/ 222 w 222"/>
                <a:gd name="T1" fmla="*/ 18 h 347"/>
                <a:gd name="T2" fmla="*/ 204 w 222"/>
                <a:gd name="T3" fmla="*/ 0 h 347"/>
                <a:gd name="T4" fmla="*/ 17 w 222"/>
                <a:gd name="T5" fmla="*/ 0 h 347"/>
                <a:gd name="T6" fmla="*/ 0 w 222"/>
                <a:gd name="T7" fmla="*/ 10 h 347"/>
                <a:gd name="T8" fmla="*/ 17 w 222"/>
                <a:gd name="T9" fmla="*/ 20 h 347"/>
                <a:gd name="T10" fmla="*/ 202 w 222"/>
                <a:gd name="T11" fmla="*/ 20 h 347"/>
                <a:gd name="T12" fmla="*/ 202 w 222"/>
                <a:gd name="T13" fmla="*/ 163 h 347"/>
                <a:gd name="T14" fmla="*/ 24 w 222"/>
                <a:gd name="T15" fmla="*/ 163 h 347"/>
                <a:gd name="T16" fmla="*/ 7 w 222"/>
                <a:gd name="T17" fmla="*/ 173 h 347"/>
                <a:gd name="T18" fmla="*/ 24 w 222"/>
                <a:gd name="T19" fmla="*/ 183 h 347"/>
                <a:gd name="T20" fmla="*/ 202 w 222"/>
                <a:gd name="T21" fmla="*/ 183 h 347"/>
                <a:gd name="T22" fmla="*/ 202 w 222"/>
                <a:gd name="T23" fmla="*/ 327 h 347"/>
                <a:gd name="T24" fmla="*/ 17 w 222"/>
                <a:gd name="T25" fmla="*/ 327 h 347"/>
                <a:gd name="T26" fmla="*/ 0 w 222"/>
                <a:gd name="T27" fmla="*/ 337 h 347"/>
                <a:gd name="T28" fmla="*/ 17 w 222"/>
                <a:gd name="T29" fmla="*/ 347 h 347"/>
                <a:gd name="T30" fmla="*/ 204 w 222"/>
                <a:gd name="T31" fmla="*/ 347 h 347"/>
                <a:gd name="T32" fmla="*/ 222 w 222"/>
                <a:gd name="T33" fmla="*/ 329 h 347"/>
                <a:gd name="T34" fmla="*/ 222 w 222"/>
                <a:gd name="T35" fmla="*/ 1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" h="347">
                  <a:moveTo>
                    <a:pt x="222" y="18"/>
                  </a:moveTo>
                  <a:cubicBezTo>
                    <a:pt x="222" y="2"/>
                    <a:pt x="220" y="0"/>
                    <a:pt x="204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02" y="20"/>
                  </a:lnTo>
                  <a:lnTo>
                    <a:pt x="202" y="163"/>
                  </a:lnTo>
                  <a:lnTo>
                    <a:pt x="24" y="163"/>
                  </a:lnTo>
                  <a:cubicBezTo>
                    <a:pt x="16" y="163"/>
                    <a:pt x="7" y="163"/>
                    <a:pt x="7" y="173"/>
                  </a:cubicBezTo>
                  <a:cubicBezTo>
                    <a:pt x="7" y="183"/>
                    <a:pt x="16" y="183"/>
                    <a:pt x="24" y="183"/>
                  </a:cubicBezTo>
                  <a:lnTo>
                    <a:pt x="202" y="183"/>
                  </a:lnTo>
                  <a:lnTo>
                    <a:pt x="202" y="327"/>
                  </a:lnTo>
                  <a:lnTo>
                    <a:pt x="17" y="327"/>
                  </a:lnTo>
                  <a:cubicBezTo>
                    <a:pt x="9" y="327"/>
                    <a:pt x="0" y="327"/>
                    <a:pt x="0" y="337"/>
                  </a:cubicBezTo>
                  <a:cubicBezTo>
                    <a:pt x="0" y="347"/>
                    <a:pt x="9" y="347"/>
                    <a:pt x="17" y="347"/>
                  </a:cubicBezTo>
                  <a:lnTo>
                    <a:pt x="204" y="347"/>
                  </a:lnTo>
                  <a:cubicBezTo>
                    <a:pt x="220" y="347"/>
                    <a:pt x="222" y="345"/>
                    <a:pt x="222" y="329"/>
                  </a:cubicBezTo>
                  <a:lnTo>
                    <a:pt x="222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1" name="Freeform 423"/>
            <p:cNvSpPr>
              <a:spLocks noEditPoints="1"/>
            </p:cNvSpPr>
            <p:nvPr>
              <p:custDataLst>
                <p:tags r:id="rId139"/>
              </p:custDataLst>
            </p:nvPr>
          </p:nvSpPr>
          <p:spPr bwMode="auto">
            <a:xfrm>
              <a:off x="1444626" y="6370638"/>
              <a:ext cx="49213" cy="134938"/>
            </a:xfrm>
            <a:custGeom>
              <a:avLst/>
              <a:gdLst>
                <a:gd name="T0" fmla="*/ 127 w 131"/>
                <a:gd name="T1" fmla="*/ 18 h 335"/>
                <a:gd name="T2" fmla="*/ 108 w 131"/>
                <a:gd name="T3" fmla="*/ 0 h 335"/>
                <a:gd name="T4" fmla="*/ 81 w 131"/>
                <a:gd name="T5" fmla="*/ 26 h 335"/>
                <a:gd name="T6" fmla="*/ 100 w 131"/>
                <a:gd name="T7" fmla="*/ 44 h 335"/>
                <a:gd name="T8" fmla="*/ 127 w 131"/>
                <a:gd name="T9" fmla="*/ 18 h 335"/>
                <a:gd name="T10" fmla="*/ 89 w 131"/>
                <a:gd name="T11" fmla="*/ 205 h 335"/>
                <a:gd name="T12" fmla="*/ 100 w 131"/>
                <a:gd name="T13" fmla="*/ 176 h 335"/>
                <a:gd name="T14" fmla="*/ 106 w 131"/>
                <a:gd name="T15" fmla="*/ 150 h 335"/>
                <a:gd name="T16" fmla="*/ 65 w 131"/>
                <a:gd name="T17" fmla="*/ 109 h 335"/>
                <a:gd name="T18" fmla="*/ 0 w 131"/>
                <a:gd name="T19" fmla="*/ 186 h 335"/>
                <a:gd name="T20" fmla="*/ 6 w 131"/>
                <a:gd name="T21" fmla="*/ 191 h 335"/>
                <a:gd name="T22" fmla="*/ 13 w 131"/>
                <a:gd name="T23" fmla="*/ 182 h 335"/>
                <a:gd name="T24" fmla="*/ 64 w 131"/>
                <a:gd name="T25" fmla="*/ 120 h 335"/>
                <a:gd name="T26" fmla="*/ 76 w 131"/>
                <a:gd name="T27" fmla="*/ 136 h 335"/>
                <a:gd name="T28" fmla="*/ 71 w 131"/>
                <a:gd name="T29" fmla="*/ 162 h 335"/>
                <a:gd name="T30" fmla="*/ 36 w 131"/>
                <a:gd name="T31" fmla="*/ 254 h 335"/>
                <a:gd name="T32" fmla="*/ 25 w 131"/>
                <a:gd name="T33" fmla="*/ 294 h 335"/>
                <a:gd name="T34" fmla="*/ 66 w 131"/>
                <a:gd name="T35" fmla="*/ 335 h 335"/>
                <a:gd name="T36" fmla="*/ 131 w 131"/>
                <a:gd name="T37" fmla="*/ 258 h 335"/>
                <a:gd name="T38" fmla="*/ 125 w 131"/>
                <a:gd name="T39" fmla="*/ 253 h 335"/>
                <a:gd name="T40" fmla="*/ 118 w 131"/>
                <a:gd name="T41" fmla="*/ 262 h 335"/>
                <a:gd name="T42" fmla="*/ 67 w 131"/>
                <a:gd name="T43" fmla="*/ 324 h 335"/>
                <a:gd name="T44" fmla="*/ 55 w 131"/>
                <a:gd name="T45" fmla="*/ 308 h 335"/>
                <a:gd name="T46" fmla="*/ 69 w 131"/>
                <a:gd name="T47" fmla="*/ 258 h 335"/>
                <a:gd name="T48" fmla="*/ 89 w 131"/>
                <a:gd name="T49" fmla="*/ 20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" h="335">
                  <a:moveTo>
                    <a:pt x="127" y="18"/>
                  </a:moveTo>
                  <a:cubicBezTo>
                    <a:pt x="127" y="8"/>
                    <a:pt x="120" y="0"/>
                    <a:pt x="108" y="0"/>
                  </a:cubicBezTo>
                  <a:cubicBezTo>
                    <a:pt x="95" y="0"/>
                    <a:pt x="81" y="13"/>
                    <a:pt x="81" y="26"/>
                  </a:cubicBezTo>
                  <a:cubicBezTo>
                    <a:pt x="81" y="36"/>
                    <a:pt x="88" y="44"/>
                    <a:pt x="100" y="44"/>
                  </a:cubicBezTo>
                  <a:cubicBezTo>
                    <a:pt x="112" y="44"/>
                    <a:pt x="127" y="33"/>
                    <a:pt x="127" y="18"/>
                  </a:cubicBezTo>
                  <a:close/>
                  <a:moveTo>
                    <a:pt x="89" y="205"/>
                  </a:moveTo>
                  <a:cubicBezTo>
                    <a:pt x="95" y="191"/>
                    <a:pt x="95" y="190"/>
                    <a:pt x="100" y="176"/>
                  </a:cubicBezTo>
                  <a:cubicBezTo>
                    <a:pt x="104" y="166"/>
                    <a:pt x="106" y="159"/>
                    <a:pt x="106" y="150"/>
                  </a:cubicBezTo>
                  <a:cubicBezTo>
                    <a:pt x="106" y="127"/>
                    <a:pt x="90" y="109"/>
                    <a:pt x="65" y="109"/>
                  </a:cubicBezTo>
                  <a:cubicBezTo>
                    <a:pt x="18" y="109"/>
                    <a:pt x="0" y="181"/>
                    <a:pt x="0" y="186"/>
                  </a:cubicBezTo>
                  <a:cubicBezTo>
                    <a:pt x="0" y="191"/>
                    <a:pt x="5" y="191"/>
                    <a:pt x="6" y="191"/>
                  </a:cubicBezTo>
                  <a:cubicBezTo>
                    <a:pt x="11" y="191"/>
                    <a:pt x="11" y="190"/>
                    <a:pt x="13" y="182"/>
                  </a:cubicBezTo>
                  <a:cubicBezTo>
                    <a:pt x="27" y="135"/>
                    <a:pt x="47" y="120"/>
                    <a:pt x="64" y="120"/>
                  </a:cubicBezTo>
                  <a:cubicBezTo>
                    <a:pt x="68" y="120"/>
                    <a:pt x="76" y="120"/>
                    <a:pt x="76" y="136"/>
                  </a:cubicBezTo>
                  <a:cubicBezTo>
                    <a:pt x="76" y="146"/>
                    <a:pt x="73" y="157"/>
                    <a:pt x="71" y="162"/>
                  </a:cubicBezTo>
                  <a:cubicBezTo>
                    <a:pt x="67" y="175"/>
                    <a:pt x="44" y="233"/>
                    <a:pt x="36" y="254"/>
                  </a:cubicBezTo>
                  <a:cubicBezTo>
                    <a:pt x="31" y="267"/>
                    <a:pt x="25" y="284"/>
                    <a:pt x="25" y="294"/>
                  </a:cubicBezTo>
                  <a:cubicBezTo>
                    <a:pt x="25" y="318"/>
                    <a:pt x="42" y="335"/>
                    <a:pt x="66" y="335"/>
                  </a:cubicBezTo>
                  <a:cubicBezTo>
                    <a:pt x="113" y="335"/>
                    <a:pt x="131" y="263"/>
                    <a:pt x="131" y="258"/>
                  </a:cubicBezTo>
                  <a:cubicBezTo>
                    <a:pt x="131" y="253"/>
                    <a:pt x="127" y="253"/>
                    <a:pt x="125" y="253"/>
                  </a:cubicBezTo>
                  <a:cubicBezTo>
                    <a:pt x="120" y="253"/>
                    <a:pt x="120" y="255"/>
                    <a:pt x="118" y="262"/>
                  </a:cubicBezTo>
                  <a:cubicBezTo>
                    <a:pt x="109" y="294"/>
                    <a:pt x="92" y="324"/>
                    <a:pt x="67" y="324"/>
                  </a:cubicBezTo>
                  <a:cubicBezTo>
                    <a:pt x="58" y="324"/>
                    <a:pt x="55" y="319"/>
                    <a:pt x="55" y="308"/>
                  </a:cubicBezTo>
                  <a:cubicBezTo>
                    <a:pt x="55" y="295"/>
                    <a:pt x="58" y="288"/>
                    <a:pt x="69" y="258"/>
                  </a:cubicBezTo>
                  <a:lnTo>
                    <a:pt x="89" y="20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2" name="Freeform 424"/>
            <p:cNvSpPr>
              <a:spLocks noEditPoints="1"/>
            </p:cNvSpPr>
            <p:nvPr>
              <p:custDataLst>
                <p:tags r:id="rId140"/>
              </p:custDataLst>
            </p:nvPr>
          </p:nvSpPr>
          <p:spPr bwMode="auto">
            <a:xfrm>
              <a:off x="1571626" y="6416676"/>
              <a:ext cx="19050" cy="85725"/>
            </a:xfrm>
            <a:custGeom>
              <a:avLst/>
              <a:gdLst>
                <a:gd name="T0" fmla="*/ 53 w 53"/>
                <a:gd name="T1" fmla="*/ 26 h 215"/>
                <a:gd name="T2" fmla="*/ 26 w 53"/>
                <a:gd name="T3" fmla="*/ 0 h 215"/>
                <a:gd name="T4" fmla="*/ 0 w 53"/>
                <a:gd name="T5" fmla="*/ 26 h 215"/>
                <a:gd name="T6" fmla="*/ 26 w 53"/>
                <a:gd name="T7" fmla="*/ 52 h 215"/>
                <a:gd name="T8" fmla="*/ 53 w 53"/>
                <a:gd name="T9" fmla="*/ 26 h 215"/>
                <a:gd name="T10" fmla="*/ 53 w 53"/>
                <a:gd name="T11" fmla="*/ 188 h 215"/>
                <a:gd name="T12" fmla="*/ 26 w 53"/>
                <a:gd name="T13" fmla="*/ 162 h 215"/>
                <a:gd name="T14" fmla="*/ 0 w 53"/>
                <a:gd name="T15" fmla="*/ 188 h 215"/>
                <a:gd name="T16" fmla="*/ 26 w 53"/>
                <a:gd name="T17" fmla="*/ 215 h 215"/>
                <a:gd name="T18" fmla="*/ 53 w 53"/>
                <a:gd name="T19" fmla="*/ 18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5">
                  <a:moveTo>
                    <a:pt x="53" y="26"/>
                  </a:moveTo>
                  <a:cubicBezTo>
                    <a:pt x="53" y="11"/>
                    <a:pt x="41" y="0"/>
                    <a:pt x="26" y="0"/>
                  </a:cubicBezTo>
                  <a:cubicBezTo>
                    <a:pt x="12" y="0"/>
                    <a:pt x="0" y="11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1" y="52"/>
                    <a:pt x="53" y="40"/>
                    <a:pt x="53" y="26"/>
                  </a:cubicBezTo>
                  <a:close/>
                  <a:moveTo>
                    <a:pt x="53" y="188"/>
                  </a:moveTo>
                  <a:cubicBezTo>
                    <a:pt x="53" y="174"/>
                    <a:pt x="41" y="162"/>
                    <a:pt x="26" y="162"/>
                  </a:cubicBezTo>
                  <a:cubicBezTo>
                    <a:pt x="12" y="162"/>
                    <a:pt x="0" y="174"/>
                    <a:pt x="0" y="188"/>
                  </a:cubicBezTo>
                  <a:cubicBezTo>
                    <a:pt x="0" y="203"/>
                    <a:pt x="12" y="215"/>
                    <a:pt x="26" y="215"/>
                  </a:cubicBezTo>
                  <a:cubicBezTo>
                    <a:pt x="41" y="215"/>
                    <a:pt x="53" y="203"/>
                    <a:pt x="53" y="1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3" name="Freeform 425"/>
            <p:cNvSpPr/>
            <p:nvPr>
              <p:custDataLst>
                <p:tags r:id="rId141"/>
              </p:custDataLst>
            </p:nvPr>
          </p:nvSpPr>
          <p:spPr bwMode="auto">
            <a:xfrm>
              <a:off x="1663701" y="6365876"/>
              <a:ext cx="153988" cy="136525"/>
            </a:xfrm>
            <a:custGeom>
              <a:avLst/>
              <a:gdLst>
                <a:gd name="T0" fmla="*/ 229 w 411"/>
                <a:gd name="T1" fmla="*/ 135 h 341"/>
                <a:gd name="T2" fmla="*/ 187 w 411"/>
                <a:gd name="T3" fmla="*/ 36 h 341"/>
                <a:gd name="T4" fmla="*/ 184 w 411"/>
                <a:gd name="T5" fmla="*/ 30 h 341"/>
                <a:gd name="T6" fmla="*/ 214 w 411"/>
                <a:gd name="T7" fmla="*/ 15 h 341"/>
                <a:gd name="T8" fmla="*/ 224 w 411"/>
                <a:gd name="T9" fmla="*/ 6 h 341"/>
                <a:gd name="T10" fmla="*/ 216 w 411"/>
                <a:gd name="T11" fmla="*/ 0 h 341"/>
                <a:gd name="T12" fmla="*/ 153 w 411"/>
                <a:gd name="T13" fmla="*/ 1 h 341"/>
                <a:gd name="T14" fmla="*/ 97 w 411"/>
                <a:gd name="T15" fmla="*/ 0 h 341"/>
                <a:gd name="T16" fmla="*/ 88 w 411"/>
                <a:gd name="T17" fmla="*/ 10 h 341"/>
                <a:gd name="T18" fmla="*/ 100 w 411"/>
                <a:gd name="T19" fmla="*/ 15 h 341"/>
                <a:gd name="T20" fmla="*/ 137 w 411"/>
                <a:gd name="T21" fmla="*/ 31 h 341"/>
                <a:gd name="T22" fmla="*/ 196 w 411"/>
                <a:gd name="T23" fmla="*/ 170 h 341"/>
                <a:gd name="T24" fmla="*/ 91 w 411"/>
                <a:gd name="T25" fmla="*/ 284 h 341"/>
                <a:gd name="T26" fmla="*/ 84 w 411"/>
                <a:gd name="T27" fmla="*/ 289 h 341"/>
                <a:gd name="T28" fmla="*/ 11 w 411"/>
                <a:gd name="T29" fmla="*/ 325 h 341"/>
                <a:gd name="T30" fmla="*/ 0 w 411"/>
                <a:gd name="T31" fmla="*/ 335 h 341"/>
                <a:gd name="T32" fmla="*/ 7 w 411"/>
                <a:gd name="T33" fmla="*/ 341 h 341"/>
                <a:gd name="T34" fmla="*/ 54 w 411"/>
                <a:gd name="T35" fmla="*/ 339 h 341"/>
                <a:gd name="T36" fmla="*/ 109 w 411"/>
                <a:gd name="T37" fmla="*/ 341 h 341"/>
                <a:gd name="T38" fmla="*/ 118 w 411"/>
                <a:gd name="T39" fmla="*/ 331 h 341"/>
                <a:gd name="T40" fmla="*/ 112 w 411"/>
                <a:gd name="T41" fmla="*/ 325 h 341"/>
                <a:gd name="T42" fmla="*/ 92 w 411"/>
                <a:gd name="T43" fmla="*/ 310 h 341"/>
                <a:gd name="T44" fmla="*/ 106 w 411"/>
                <a:gd name="T45" fmla="*/ 287 h 341"/>
                <a:gd name="T46" fmla="*/ 157 w 411"/>
                <a:gd name="T47" fmla="*/ 233 h 341"/>
                <a:gd name="T48" fmla="*/ 202 w 411"/>
                <a:gd name="T49" fmla="*/ 184 h 341"/>
                <a:gd name="T50" fmla="*/ 252 w 411"/>
                <a:gd name="T51" fmla="*/ 304 h 341"/>
                <a:gd name="T52" fmla="*/ 255 w 411"/>
                <a:gd name="T53" fmla="*/ 311 h 341"/>
                <a:gd name="T54" fmla="*/ 226 w 411"/>
                <a:gd name="T55" fmla="*/ 325 h 341"/>
                <a:gd name="T56" fmla="*/ 216 w 411"/>
                <a:gd name="T57" fmla="*/ 335 h 341"/>
                <a:gd name="T58" fmla="*/ 223 w 411"/>
                <a:gd name="T59" fmla="*/ 341 h 341"/>
                <a:gd name="T60" fmla="*/ 286 w 411"/>
                <a:gd name="T61" fmla="*/ 339 h 341"/>
                <a:gd name="T62" fmla="*/ 341 w 411"/>
                <a:gd name="T63" fmla="*/ 341 h 341"/>
                <a:gd name="T64" fmla="*/ 351 w 411"/>
                <a:gd name="T65" fmla="*/ 331 h 341"/>
                <a:gd name="T66" fmla="*/ 342 w 411"/>
                <a:gd name="T67" fmla="*/ 325 h 341"/>
                <a:gd name="T68" fmla="*/ 299 w 411"/>
                <a:gd name="T69" fmla="*/ 303 h 341"/>
                <a:gd name="T70" fmla="*/ 235 w 411"/>
                <a:gd name="T71" fmla="*/ 149 h 341"/>
                <a:gd name="T72" fmla="*/ 337 w 411"/>
                <a:gd name="T73" fmla="*/ 41 h 341"/>
                <a:gd name="T74" fmla="*/ 400 w 411"/>
                <a:gd name="T75" fmla="*/ 15 h 341"/>
                <a:gd name="T76" fmla="*/ 411 w 411"/>
                <a:gd name="T77" fmla="*/ 5 h 341"/>
                <a:gd name="T78" fmla="*/ 405 w 411"/>
                <a:gd name="T79" fmla="*/ 0 h 341"/>
                <a:gd name="T80" fmla="*/ 358 w 411"/>
                <a:gd name="T81" fmla="*/ 1 h 341"/>
                <a:gd name="T82" fmla="*/ 302 w 411"/>
                <a:gd name="T83" fmla="*/ 0 h 341"/>
                <a:gd name="T84" fmla="*/ 293 w 411"/>
                <a:gd name="T85" fmla="*/ 10 h 341"/>
                <a:gd name="T86" fmla="*/ 299 w 411"/>
                <a:gd name="T87" fmla="*/ 15 h 341"/>
                <a:gd name="T88" fmla="*/ 319 w 411"/>
                <a:gd name="T89" fmla="*/ 31 h 341"/>
                <a:gd name="T90" fmla="*/ 309 w 411"/>
                <a:gd name="T91" fmla="*/ 49 h 341"/>
                <a:gd name="T92" fmla="*/ 229 w 411"/>
                <a:gd name="T93" fmla="*/ 135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1" h="341">
                  <a:moveTo>
                    <a:pt x="229" y="135"/>
                  </a:moveTo>
                  <a:lnTo>
                    <a:pt x="187" y="36"/>
                  </a:lnTo>
                  <a:cubicBezTo>
                    <a:pt x="185" y="32"/>
                    <a:pt x="184" y="30"/>
                    <a:pt x="184" y="30"/>
                  </a:cubicBezTo>
                  <a:cubicBezTo>
                    <a:pt x="184" y="27"/>
                    <a:pt x="193" y="17"/>
                    <a:pt x="214" y="15"/>
                  </a:cubicBezTo>
                  <a:cubicBezTo>
                    <a:pt x="219" y="15"/>
                    <a:pt x="224" y="14"/>
                    <a:pt x="224" y="6"/>
                  </a:cubicBezTo>
                  <a:cubicBezTo>
                    <a:pt x="224" y="0"/>
                    <a:pt x="218" y="0"/>
                    <a:pt x="216" y="0"/>
                  </a:cubicBezTo>
                  <a:cubicBezTo>
                    <a:pt x="196" y="0"/>
                    <a:pt x="174" y="1"/>
                    <a:pt x="153" y="1"/>
                  </a:cubicBezTo>
                  <a:cubicBezTo>
                    <a:pt x="141" y="1"/>
                    <a:pt x="110" y="0"/>
                    <a:pt x="97" y="0"/>
                  </a:cubicBezTo>
                  <a:cubicBezTo>
                    <a:pt x="94" y="0"/>
                    <a:pt x="88" y="0"/>
                    <a:pt x="88" y="10"/>
                  </a:cubicBezTo>
                  <a:cubicBezTo>
                    <a:pt x="88" y="15"/>
                    <a:pt x="93" y="15"/>
                    <a:pt x="100" y="15"/>
                  </a:cubicBezTo>
                  <a:cubicBezTo>
                    <a:pt x="130" y="15"/>
                    <a:pt x="133" y="20"/>
                    <a:pt x="137" y="31"/>
                  </a:cubicBezTo>
                  <a:lnTo>
                    <a:pt x="196" y="170"/>
                  </a:lnTo>
                  <a:lnTo>
                    <a:pt x="91" y="284"/>
                  </a:lnTo>
                  <a:lnTo>
                    <a:pt x="84" y="289"/>
                  </a:lnTo>
                  <a:cubicBezTo>
                    <a:pt x="60" y="316"/>
                    <a:pt x="37" y="324"/>
                    <a:pt x="11" y="325"/>
                  </a:cubicBezTo>
                  <a:cubicBezTo>
                    <a:pt x="5" y="326"/>
                    <a:pt x="0" y="326"/>
                    <a:pt x="0" y="335"/>
                  </a:cubicBezTo>
                  <a:cubicBezTo>
                    <a:pt x="0" y="336"/>
                    <a:pt x="0" y="341"/>
                    <a:pt x="7" y="341"/>
                  </a:cubicBezTo>
                  <a:cubicBezTo>
                    <a:pt x="22" y="341"/>
                    <a:pt x="38" y="339"/>
                    <a:pt x="54" y="339"/>
                  </a:cubicBezTo>
                  <a:cubicBezTo>
                    <a:pt x="72" y="339"/>
                    <a:pt x="91" y="341"/>
                    <a:pt x="109" y="341"/>
                  </a:cubicBezTo>
                  <a:cubicBezTo>
                    <a:pt x="112" y="341"/>
                    <a:pt x="118" y="341"/>
                    <a:pt x="118" y="331"/>
                  </a:cubicBezTo>
                  <a:cubicBezTo>
                    <a:pt x="118" y="326"/>
                    <a:pt x="113" y="325"/>
                    <a:pt x="112" y="325"/>
                  </a:cubicBezTo>
                  <a:cubicBezTo>
                    <a:pt x="108" y="325"/>
                    <a:pt x="92" y="324"/>
                    <a:pt x="92" y="310"/>
                  </a:cubicBezTo>
                  <a:cubicBezTo>
                    <a:pt x="92" y="302"/>
                    <a:pt x="100" y="294"/>
                    <a:pt x="106" y="287"/>
                  </a:cubicBezTo>
                  <a:lnTo>
                    <a:pt x="157" y="233"/>
                  </a:lnTo>
                  <a:lnTo>
                    <a:pt x="202" y="184"/>
                  </a:lnTo>
                  <a:lnTo>
                    <a:pt x="252" y="304"/>
                  </a:lnTo>
                  <a:cubicBezTo>
                    <a:pt x="254" y="309"/>
                    <a:pt x="255" y="310"/>
                    <a:pt x="255" y="311"/>
                  </a:cubicBezTo>
                  <a:cubicBezTo>
                    <a:pt x="255" y="315"/>
                    <a:pt x="245" y="323"/>
                    <a:pt x="226" y="325"/>
                  </a:cubicBezTo>
                  <a:cubicBezTo>
                    <a:pt x="220" y="326"/>
                    <a:pt x="216" y="326"/>
                    <a:pt x="216" y="335"/>
                  </a:cubicBezTo>
                  <a:cubicBezTo>
                    <a:pt x="216" y="341"/>
                    <a:pt x="221" y="341"/>
                    <a:pt x="223" y="341"/>
                  </a:cubicBezTo>
                  <a:cubicBezTo>
                    <a:pt x="237" y="341"/>
                    <a:pt x="272" y="339"/>
                    <a:pt x="286" y="339"/>
                  </a:cubicBezTo>
                  <a:cubicBezTo>
                    <a:pt x="298" y="339"/>
                    <a:pt x="329" y="341"/>
                    <a:pt x="341" y="341"/>
                  </a:cubicBezTo>
                  <a:cubicBezTo>
                    <a:pt x="345" y="341"/>
                    <a:pt x="351" y="341"/>
                    <a:pt x="351" y="331"/>
                  </a:cubicBezTo>
                  <a:cubicBezTo>
                    <a:pt x="351" y="325"/>
                    <a:pt x="346" y="325"/>
                    <a:pt x="342" y="325"/>
                  </a:cubicBezTo>
                  <a:cubicBezTo>
                    <a:pt x="308" y="325"/>
                    <a:pt x="307" y="323"/>
                    <a:pt x="299" y="303"/>
                  </a:cubicBezTo>
                  <a:cubicBezTo>
                    <a:pt x="279" y="257"/>
                    <a:pt x="246" y="179"/>
                    <a:pt x="235" y="149"/>
                  </a:cubicBezTo>
                  <a:cubicBezTo>
                    <a:pt x="268" y="114"/>
                    <a:pt x="321" y="55"/>
                    <a:pt x="337" y="41"/>
                  </a:cubicBezTo>
                  <a:cubicBezTo>
                    <a:pt x="351" y="29"/>
                    <a:pt x="370" y="17"/>
                    <a:pt x="400" y="15"/>
                  </a:cubicBezTo>
                  <a:cubicBezTo>
                    <a:pt x="407" y="15"/>
                    <a:pt x="411" y="15"/>
                    <a:pt x="411" y="5"/>
                  </a:cubicBezTo>
                  <a:cubicBezTo>
                    <a:pt x="411" y="5"/>
                    <a:pt x="411" y="0"/>
                    <a:pt x="405" y="0"/>
                  </a:cubicBezTo>
                  <a:cubicBezTo>
                    <a:pt x="390" y="0"/>
                    <a:pt x="373" y="1"/>
                    <a:pt x="358" y="1"/>
                  </a:cubicBezTo>
                  <a:cubicBezTo>
                    <a:pt x="339" y="1"/>
                    <a:pt x="320" y="0"/>
                    <a:pt x="302" y="0"/>
                  </a:cubicBezTo>
                  <a:cubicBezTo>
                    <a:pt x="299" y="0"/>
                    <a:pt x="293" y="0"/>
                    <a:pt x="293" y="10"/>
                  </a:cubicBezTo>
                  <a:cubicBezTo>
                    <a:pt x="293" y="13"/>
                    <a:pt x="295" y="15"/>
                    <a:pt x="299" y="15"/>
                  </a:cubicBezTo>
                  <a:cubicBezTo>
                    <a:pt x="303" y="16"/>
                    <a:pt x="319" y="17"/>
                    <a:pt x="319" y="31"/>
                  </a:cubicBezTo>
                  <a:cubicBezTo>
                    <a:pt x="319" y="38"/>
                    <a:pt x="313" y="44"/>
                    <a:pt x="309" y="49"/>
                  </a:cubicBezTo>
                  <a:lnTo>
                    <a:pt x="229" y="1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4" name="Freeform 426"/>
            <p:cNvSpPr>
              <a:spLocks noEditPoints="1"/>
            </p:cNvSpPr>
            <p:nvPr>
              <p:custDataLst>
                <p:tags r:id="rId142"/>
              </p:custDataLst>
            </p:nvPr>
          </p:nvSpPr>
          <p:spPr bwMode="auto">
            <a:xfrm>
              <a:off x="1819276" y="6440488"/>
              <a:ext cx="39688" cy="93663"/>
            </a:xfrm>
            <a:custGeom>
              <a:avLst/>
              <a:gdLst>
                <a:gd name="T0" fmla="*/ 96 w 106"/>
                <a:gd name="T1" fmla="*/ 13 h 235"/>
                <a:gd name="T2" fmla="*/ 83 w 106"/>
                <a:gd name="T3" fmla="*/ 0 h 235"/>
                <a:gd name="T4" fmla="*/ 63 w 106"/>
                <a:gd name="T5" fmla="*/ 19 h 235"/>
                <a:gd name="T6" fmla="*/ 77 w 106"/>
                <a:gd name="T7" fmla="*/ 32 h 235"/>
                <a:gd name="T8" fmla="*/ 96 w 106"/>
                <a:gd name="T9" fmla="*/ 13 h 235"/>
                <a:gd name="T10" fmla="*/ 25 w 106"/>
                <a:gd name="T11" fmla="*/ 190 h 235"/>
                <a:gd name="T12" fmla="*/ 22 w 106"/>
                <a:gd name="T13" fmla="*/ 205 h 235"/>
                <a:gd name="T14" fmla="*/ 55 w 106"/>
                <a:gd name="T15" fmla="*/ 235 h 235"/>
                <a:gd name="T16" fmla="*/ 106 w 106"/>
                <a:gd name="T17" fmla="*/ 181 h 235"/>
                <a:gd name="T18" fmla="*/ 100 w 106"/>
                <a:gd name="T19" fmla="*/ 177 h 235"/>
                <a:gd name="T20" fmla="*/ 93 w 106"/>
                <a:gd name="T21" fmla="*/ 183 h 235"/>
                <a:gd name="T22" fmla="*/ 56 w 106"/>
                <a:gd name="T23" fmla="*/ 225 h 235"/>
                <a:gd name="T24" fmla="*/ 48 w 106"/>
                <a:gd name="T25" fmla="*/ 213 h 235"/>
                <a:gd name="T26" fmla="*/ 53 w 106"/>
                <a:gd name="T27" fmla="*/ 190 h 235"/>
                <a:gd name="T28" fmla="*/ 64 w 106"/>
                <a:gd name="T29" fmla="*/ 163 h 235"/>
                <a:gd name="T30" fmla="*/ 82 w 106"/>
                <a:gd name="T31" fmla="*/ 118 h 235"/>
                <a:gd name="T32" fmla="*/ 84 w 106"/>
                <a:gd name="T33" fmla="*/ 107 h 235"/>
                <a:gd name="T34" fmla="*/ 50 w 106"/>
                <a:gd name="T35" fmla="*/ 77 h 235"/>
                <a:gd name="T36" fmla="*/ 0 w 106"/>
                <a:gd name="T37" fmla="*/ 131 h 235"/>
                <a:gd name="T38" fmla="*/ 6 w 106"/>
                <a:gd name="T39" fmla="*/ 135 h 235"/>
                <a:gd name="T40" fmla="*/ 12 w 106"/>
                <a:gd name="T41" fmla="*/ 130 h 235"/>
                <a:gd name="T42" fmla="*/ 49 w 106"/>
                <a:gd name="T43" fmla="*/ 87 h 235"/>
                <a:gd name="T44" fmla="*/ 58 w 106"/>
                <a:gd name="T45" fmla="*/ 99 h 235"/>
                <a:gd name="T46" fmla="*/ 47 w 106"/>
                <a:gd name="T47" fmla="*/ 134 h 235"/>
                <a:gd name="T48" fmla="*/ 25 w 106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6" y="13"/>
                  </a:moveTo>
                  <a:cubicBezTo>
                    <a:pt x="96" y="8"/>
                    <a:pt x="92" y="0"/>
                    <a:pt x="83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8" y="32"/>
                    <a:pt x="77" y="32"/>
                  </a:cubicBezTo>
                  <a:cubicBezTo>
                    <a:pt x="87" y="32"/>
                    <a:pt x="96" y="23"/>
                    <a:pt x="96" y="13"/>
                  </a:cubicBezTo>
                  <a:close/>
                  <a:moveTo>
                    <a:pt x="25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1"/>
                    <a:pt x="36" y="235"/>
                    <a:pt x="55" y="235"/>
                  </a:cubicBezTo>
                  <a:cubicBezTo>
                    <a:pt x="90" y="235"/>
                    <a:pt x="106" y="187"/>
                    <a:pt x="106" y="181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8" y="220"/>
                    <a:pt x="48" y="213"/>
                  </a:cubicBezTo>
                  <a:cubicBezTo>
                    <a:pt x="48" y="205"/>
                    <a:pt x="50" y="198"/>
                    <a:pt x="53" y="190"/>
                  </a:cubicBezTo>
                  <a:cubicBezTo>
                    <a:pt x="57" y="181"/>
                    <a:pt x="61" y="172"/>
                    <a:pt x="64" y="163"/>
                  </a:cubicBezTo>
                  <a:cubicBezTo>
                    <a:pt x="68" y="154"/>
                    <a:pt x="80" y="122"/>
                    <a:pt x="82" y="118"/>
                  </a:cubicBezTo>
                  <a:cubicBezTo>
                    <a:pt x="83" y="115"/>
                    <a:pt x="84" y="111"/>
                    <a:pt x="84" y="107"/>
                  </a:cubicBezTo>
                  <a:cubicBezTo>
                    <a:pt x="84" y="91"/>
                    <a:pt x="70" y="77"/>
                    <a:pt x="50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4"/>
                    <a:pt x="12" y="130"/>
                  </a:cubicBezTo>
                  <a:cubicBezTo>
                    <a:pt x="21" y="100"/>
                    <a:pt x="37" y="87"/>
                    <a:pt x="49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3"/>
                    <a:pt x="47" y="134"/>
                  </a:cubicBezTo>
                  <a:lnTo>
                    <a:pt x="25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5" name="Freeform 427"/>
            <p:cNvSpPr>
              <a:spLocks noEditPoints="1"/>
            </p:cNvSpPr>
            <p:nvPr>
              <p:custDataLst>
                <p:tags r:id="rId143"/>
              </p:custDataLst>
            </p:nvPr>
          </p:nvSpPr>
          <p:spPr bwMode="auto">
            <a:xfrm>
              <a:off x="1943101" y="6375401"/>
              <a:ext cx="114300" cy="155575"/>
            </a:xfrm>
            <a:custGeom>
              <a:avLst/>
              <a:gdLst>
                <a:gd name="T0" fmla="*/ 295 w 305"/>
                <a:gd name="T1" fmla="*/ 156 h 386"/>
                <a:gd name="T2" fmla="*/ 305 w 305"/>
                <a:gd name="T3" fmla="*/ 145 h 386"/>
                <a:gd name="T4" fmla="*/ 295 w 305"/>
                <a:gd name="T5" fmla="*/ 133 h 386"/>
                <a:gd name="T6" fmla="*/ 20 w 305"/>
                <a:gd name="T7" fmla="*/ 4 h 386"/>
                <a:gd name="T8" fmla="*/ 10 w 305"/>
                <a:gd name="T9" fmla="*/ 0 h 386"/>
                <a:gd name="T10" fmla="*/ 0 w 305"/>
                <a:gd name="T11" fmla="*/ 10 h 386"/>
                <a:gd name="T12" fmla="*/ 10 w 305"/>
                <a:gd name="T13" fmla="*/ 21 h 386"/>
                <a:gd name="T14" fmla="*/ 271 w 305"/>
                <a:gd name="T15" fmla="*/ 144 h 386"/>
                <a:gd name="T16" fmla="*/ 11 w 305"/>
                <a:gd name="T17" fmla="*/ 268 h 386"/>
                <a:gd name="T18" fmla="*/ 0 w 305"/>
                <a:gd name="T19" fmla="*/ 279 h 386"/>
                <a:gd name="T20" fmla="*/ 10 w 305"/>
                <a:gd name="T21" fmla="*/ 289 h 386"/>
                <a:gd name="T22" fmla="*/ 19 w 305"/>
                <a:gd name="T23" fmla="*/ 286 h 386"/>
                <a:gd name="T24" fmla="*/ 295 w 305"/>
                <a:gd name="T25" fmla="*/ 156 h 386"/>
                <a:gd name="T26" fmla="*/ 287 w 305"/>
                <a:gd name="T27" fmla="*/ 386 h 386"/>
                <a:gd name="T28" fmla="*/ 305 w 305"/>
                <a:gd name="T29" fmla="*/ 376 h 386"/>
                <a:gd name="T30" fmla="*/ 287 w 305"/>
                <a:gd name="T31" fmla="*/ 366 h 386"/>
                <a:gd name="T32" fmla="*/ 18 w 305"/>
                <a:gd name="T33" fmla="*/ 366 h 386"/>
                <a:gd name="T34" fmla="*/ 0 w 305"/>
                <a:gd name="T35" fmla="*/ 376 h 386"/>
                <a:gd name="T36" fmla="*/ 18 w 305"/>
                <a:gd name="T37" fmla="*/ 386 h 386"/>
                <a:gd name="T38" fmla="*/ 287 w 305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5" h="386">
                  <a:moveTo>
                    <a:pt x="295" y="156"/>
                  </a:moveTo>
                  <a:cubicBezTo>
                    <a:pt x="302" y="153"/>
                    <a:pt x="305" y="149"/>
                    <a:pt x="305" y="145"/>
                  </a:cubicBezTo>
                  <a:cubicBezTo>
                    <a:pt x="305" y="140"/>
                    <a:pt x="303" y="137"/>
                    <a:pt x="295" y="133"/>
                  </a:cubicBezTo>
                  <a:lnTo>
                    <a:pt x="20" y="4"/>
                  </a:lnTo>
                  <a:cubicBezTo>
                    <a:pt x="13" y="0"/>
                    <a:pt x="11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19"/>
                    <a:pt x="10" y="21"/>
                  </a:cubicBezTo>
                  <a:lnTo>
                    <a:pt x="271" y="144"/>
                  </a:lnTo>
                  <a:lnTo>
                    <a:pt x="11" y="268"/>
                  </a:lnTo>
                  <a:cubicBezTo>
                    <a:pt x="1" y="272"/>
                    <a:pt x="0" y="276"/>
                    <a:pt x="0" y="279"/>
                  </a:cubicBezTo>
                  <a:cubicBezTo>
                    <a:pt x="0" y="285"/>
                    <a:pt x="5" y="289"/>
                    <a:pt x="10" y="289"/>
                  </a:cubicBezTo>
                  <a:cubicBezTo>
                    <a:pt x="12" y="289"/>
                    <a:pt x="13" y="289"/>
                    <a:pt x="19" y="286"/>
                  </a:cubicBezTo>
                  <a:lnTo>
                    <a:pt x="295" y="156"/>
                  </a:lnTo>
                  <a:close/>
                  <a:moveTo>
                    <a:pt x="287" y="386"/>
                  </a:moveTo>
                  <a:cubicBezTo>
                    <a:pt x="296" y="386"/>
                    <a:pt x="305" y="386"/>
                    <a:pt x="305" y="376"/>
                  </a:cubicBezTo>
                  <a:cubicBezTo>
                    <a:pt x="305" y="366"/>
                    <a:pt x="294" y="366"/>
                    <a:pt x="287" y="366"/>
                  </a:cubicBezTo>
                  <a:lnTo>
                    <a:pt x="18" y="366"/>
                  </a:lnTo>
                  <a:cubicBezTo>
                    <a:pt x="11" y="366"/>
                    <a:pt x="0" y="366"/>
                    <a:pt x="0" y="376"/>
                  </a:cubicBezTo>
                  <a:cubicBezTo>
                    <a:pt x="0" y="386"/>
                    <a:pt x="9" y="386"/>
                    <a:pt x="18" y="386"/>
                  </a:cubicBezTo>
                  <a:lnTo>
                    <a:pt x="287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6" name="Freeform 428"/>
            <p:cNvSpPr/>
            <p:nvPr>
              <p:custDataLst>
                <p:tags r:id="rId144"/>
              </p:custDataLst>
            </p:nvPr>
          </p:nvSpPr>
          <p:spPr bwMode="auto">
            <a:xfrm>
              <a:off x="2128838" y="6376988"/>
              <a:ext cx="57150" cy="128588"/>
            </a:xfrm>
            <a:custGeom>
              <a:avLst/>
              <a:gdLst>
                <a:gd name="T0" fmla="*/ 91 w 153"/>
                <a:gd name="T1" fmla="*/ 113 h 318"/>
                <a:gd name="T2" fmla="*/ 138 w 153"/>
                <a:gd name="T3" fmla="*/ 113 h 318"/>
                <a:gd name="T4" fmla="*/ 153 w 153"/>
                <a:gd name="T5" fmla="*/ 103 h 318"/>
                <a:gd name="T6" fmla="*/ 139 w 153"/>
                <a:gd name="T7" fmla="*/ 98 h 318"/>
                <a:gd name="T8" fmla="*/ 95 w 153"/>
                <a:gd name="T9" fmla="*/ 98 h 318"/>
                <a:gd name="T10" fmla="*/ 116 w 153"/>
                <a:gd name="T11" fmla="*/ 14 h 318"/>
                <a:gd name="T12" fmla="*/ 101 w 153"/>
                <a:gd name="T13" fmla="*/ 0 h 318"/>
                <a:gd name="T14" fmla="*/ 81 w 153"/>
                <a:gd name="T15" fmla="*/ 18 h 318"/>
                <a:gd name="T16" fmla="*/ 62 w 153"/>
                <a:gd name="T17" fmla="*/ 98 h 318"/>
                <a:gd name="T18" fmla="*/ 15 w 153"/>
                <a:gd name="T19" fmla="*/ 98 h 318"/>
                <a:gd name="T20" fmla="*/ 0 w 153"/>
                <a:gd name="T21" fmla="*/ 107 h 318"/>
                <a:gd name="T22" fmla="*/ 14 w 153"/>
                <a:gd name="T23" fmla="*/ 113 h 318"/>
                <a:gd name="T24" fmla="*/ 58 w 153"/>
                <a:gd name="T25" fmla="*/ 113 h 318"/>
                <a:gd name="T26" fmla="*/ 20 w 153"/>
                <a:gd name="T27" fmla="*/ 272 h 318"/>
                <a:gd name="T28" fmla="*/ 66 w 153"/>
                <a:gd name="T29" fmla="*/ 318 h 318"/>
                <a:gd name="T30" fmla="*/ 145 w 153"/>
                <a:gd name="T31" fmla="*/ 241 h 318"/>
                <a:gd name="T32" fmla="*/ 139 w 153"/>
                <a:gd name="T33" fmla="*/ 236 h 318"/>
                <a:gd name="T34" fmla="*/ 132 w 153"/>
                <a:gd name="T35" fmla="*/ 243 h 318"/>
                <a:gd name="T36" fmla="*/ 67 w 153"/>
                <a:gd name="T37" fmla="*/ 307 h 318"/>
                <a:gd name="T38" fmla="*/ 51 w 153"/>
                <a:gd name="T39" fmla="*/ 284 h 318"/>
                <a:gd name="T40" fmla="*/ 54 w 153"/>
                <a:gd name="T41" fmla="*/ 260 h 318"/>
                <a:gd name="T42" fmla="*/ 91 w 153"/>
                <a:gd name="T43" fmla="*/ 1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318">
                  <a:moveTo>
                    <a:pt x="91" y="113"/>
                  </a:moveTo>
                  <a:lnTo>
                    <a:pt x="138" y="113"/>
                  </a:lnTo>
                  <a:cubicBezTo>
                    <a:pt x="148" y="113"/>
                    <a:pt x="153" y="113"/>
                    <a:pt x="153" y="103"/>
                  </a:cubicBezTo>
                  <a:cubicBezTo>
                    <a:pt x="153" y="98"/>
                    <a:pt x="148" y="98"/>
                    <a:pt x="139" y="98"/>
                  </a:cubicBezTo>
                  <a:lnTo>
                    <a:pt x="95" y="98"/>
                  </a:lnTo>
                  <a:cubicBezTo>
                    <a:pt x="113" y="27"/>
                    <a:pt x="116" y="17"/>
                    <a:pt x="116" y="14"/>
                  </a:cubicBezTo>
                  <a:cubicBezTo>
                    <a:pt x="116" y="5"/>
                    <a:pt x="110" y="0"/>
                    <a:pt x="101" y="0"/>
                  </a:cubicBezTo>
                  <a:cubicBezTo>
                    <a:pt x="100" y="0"/>
                    <a:pt x="86" y="1"/>
                    <a:pt x="81" y="18"/>
                  </a:cubicBezTo>
                  <a:lnTo>
                    <a:pt x="62" y="98"/>
                  </a:lnTo>
                  <a:lnTo>
                    <a:pt x="15" y="98"/>
                  </a:lnTo>
                  <a:cubicBezTo>
                    <a:pt x="5" y="98"/>
                    <a:pt x="0" y="98"/>
                    <a:pt x="0" y="107"/>
                  </a:cubicBezTo>
                  <a:cubicBezTo>
                    <a:pt x="0" y="113"/>
                    <a:pt x="4" y="113"/>
                    <a:pt x="14" y="113"/>
                  </a:cubicBezTo>
                  <a:lnTo>
                    <a:pt x="58" y="113"/>
                  </a:lnTo>
                  <a:cubicBezTo>
                    <a:pt x="22" y="255"/>
                    <a:pt x="20" y="263"/>
                    <a:pt x="20" y="272"/>
                  </a:cubicBezTo>
                  <a:cubicBezTo>
                    <a:pt x="20" y="299"/>
                    <a:pt x="39" y="318"/>
                    <a:pt x="66" y="318"/>
                  </a:cubicBezTo>
                  <a:cubicBezTo>
                    <a:pt x="117" y="318"/>
                    <a:pt x="145" y="245"/>
                    <a:pt x="145" y="241"/>
                  </a:cubicBezTo>
                  <a:cubicBezTo>
                    <a:pt x="145" y="236"/>
                    <a:pt x="141" y="236"/>
                    <a:pt x="139" y="236"/>
                  </a:cubicBezTo>
                  <a:cubicBezTo>
                    <a:pt x="135" y="236"/>
                    <a:pt x="134" y="238"/>
                    <a:pt x="132" y="243"/>
                  </a:cubicBezTo>
                  <a:cubicBezTo>
                    <a:pt x="110" y="295"/>
                    <a:pt x="84" y="307"/>
                    <a:pt x="67" y="307"/>
                  </a:cubicBezTo>
                  <a:cubicBezTo>
                    <a:pt x="56" y="307"/>
                    <a:pt x="51" y="301"/>
                    <a:pt x="51" y="284"/>
                  </a:cubicBezTo>
                  <a:cubicBezTo>
                    <a:pt x="51" y="272"/>
                    <a:pt x="52" y="269"/>
                    <a:pt x="54" y="260"/>
                  </a:cubicBezTo>
                  <a:lnTo>
                    <a:pt x="91" y="1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7" name="Freeform 429"/>
            <p:cNvSpPr/>
            <p:nvPr>
              <p:custDataLst>
                <p:tags r:id="rId145"/>
              </p:custDataLst>
            </p:nvPr>
          </p:nvSpPr>
          <p:spPr bwMode="auto">
            <a:xfrm>
              <a:off x="2203451" y="6351588"/>
              <a:ext cx="42863" cy="201613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9 w 116"/>
                <a:gd name="T9" fmla="*/ 17 h 499"/>
                <a:gd name="T10" fmla="*/ 87 w 116"/>
                <a:gd name="T11" fmla="*/ 250 h 499"/>
                <a:gd name="T12" fmla="*/ 6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4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0" y="151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7" y="146"/>
                    <a:pt x="87" y="250"/>
                  </a:cubicBezTo>
                  <a:cubicBezTo>
                    <a:pt x="87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10" y="347"/>
                    <a:pt x="116" y="292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8" name="Freeform 430"/>
            <p:cNvSpPr>
              <a:spLocks noEditPoints="1"/>
            </p:cNvSpPr>
            <p:nvPr>
              <p:custDataLst>
                <p:tags r:id="rId146"/>
              </p:custDataLst>
            </p:nvPr>
          </p:nvSpPr>
          <p:spPr bwMode="auto">
            <a:xfrm>
              <a:off x="2332038" y="6375401"/>
              <a:ext cx="114300" cy="155575"/>
            </a:xfrm>
            <a:custGeom>
              <a:avLst/>
              <a:gdLst>
                <a:gd name="T0" fmla="*/ 295 w 304"/>
                <a:gd name="T1" fmla="*/ 21 h 386"/>
                <a:gd name="T2" fmla="*/ 304 w 304"/>
                <a:gd name="T3" fmla="*/ 10 h 386"/>
                <a:gd name="T4" fmla="*/ 294 w 304"/>
                <a:gd name="T5" fmla="*/ 0 h 386"/>
                <a:gd name="T6" fmla="*/ 286 w 304"/>
                <a:gd name="T7" fmla="*/ 3 h 386"/>
                <a:gd name="T8" fmla="*/ 10 w 304"/>
                <a:gd name="T9" fmla="*/ 133 h 386"/>
                <a:gd name="T10" fmla="*/ 0 w 304"/>
                <a:gd name="T11" fmla="*/ 145 h 386"/>
                <a:gd name="T12" fmla="*/ 10 w 304"/>
                <a:gd name="T13" fmla="*/ 156 h 386"/>
                <a:gd name="T14" fmla="*/ 286 w 304"/>
                <a:gd name="T15" fmla="*/ 286 h 386"/>
                <a:gd name="T16" fmla="*/ 294 w 304"/>
                <a:gd name="T17" fmla="*/ 289 h 386"/>
                <a:gd name="T18" fmla="*/ 304 w 304"/>
                <a:gd name="T19" fmla="*/ 279 h 386"/>
                <a:gd name="T20" fmla="*/ 294 w 304"/>
                <a:gd name="T21" fmla="*/ 268 h 386"/>
                <a:gd name="T22" fmla="*/ 33 w 304"/>
                <a:gd name="T23" fmla="*/ 145 h 386"/>
                <a:gd name="T24" fmla="*/ 295 w 304"/>
                <a:gd name="T25" fmla="*/ 21 h 386"/>
                <a:gd name="T26" fmla="*/ 287 w 304"/>
                <a:gd name="T27" fmla="*/ 386 h 386"/>
                <a:gd name="T28" fmla="*/ 304 w 304"/>
                <a:gd name="T29" fmla="*/ 376 h 386"/>
                <a:gd name="T30" fmla="*/ 287 w 304"/>
                <a:gd name="T31" fmla="*/ 366 h 386"/>
                <a:gd name="T32" fmla="*/ 18 w 304"/>
                <a:gd name="T33" fmla="*/ 366 h 386"/>
                <a:gd name="T34" fmla="*/ 0 w 304"/>
                <a:gd name="T35" fmla="*/ 376 h 386"/>
                <a:gd name="T36" fmla="*/ 17 w 304"/>
                <a:gd name="T37" fmla="*/ 386 h 386"/>
                <a:gd name="T38" fmla="*/ 287 w 304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4" h="386">
                  <a:moveTo>
                    <a:pt x="295" y="21"/>
                  </a:moveTo>
                  <a:cubicBezTo>
                    <a:pt x="300" y="19"/>
                    <a:pt x="304" y="16"/>
                    <a:pt x="304" y="10"/>
                  </a:cubicBezTo>
                  <a:cubicBezTo>
                    <a:pt x="304" y="5"/>
                    <a:pt x="300" y="0"/>
                    <a:pt x="294" y="0"/>
                  </a:cubicBezTo>
                  <a:cubicBezTo>
                    <a:pt x="292" y="0"/>
                    <a:pt x="288" y="2"/>
                    <a:pt x="286" y="3"/>
                  </a:cubicBezTo>
                  <a:lnTo>
                    <a:pt x="10" y="133"/>
                  </a:lnTo>
                  <a:cubicBezTo>
                    <a:pt x="1" y="137"/>
                    <a:pt x="0" y="141"/>
                    <a:pt x="0" y="145"/>
                  </a:cubicBezTo>
                  <a:cubicBezTo>
                    <a:pt x="0" y="149"/>
                    <a:pt x="3" y="153"/>
                    <a:pt x="10" y="156"/>
                  </a:cubicBezTo>
                  <a:lnTo>
                    <a:pt x="286" y="286"/>
                  </a:lnTo>
                  <a:cubicBezTo>
                    <a:pt x="292" y="289"/>
                    <a:pt x="293" y="289"/>
                    <a:pt x="294" y="289"/>
                  </a:cubicBezTo>
                  <a:cubicBezTo>
                    <a:pt x="300" y="289"/>
                    <a:pt x="304" y="285"/>
                    <a:pt x="304" y="279"/>
                  </a:cubicBezTo>
                  <a:cubicBezTo>
                    <a:pt x="304" y="275"/>
                    <a:pt x="302" y="272"/>
                    <a:pt x="294" y="268"/>
                  </a:cubicBezTo>
                  <a:lnTo>
                    <a:pt x="33" y="145"/>
                  </a:lnTo>
                  <a:lnTo>
                    <a:pt x="295" y="21"/>
                  </a:lnTo>
                  <a:close/>
                  <a:moveTo>
                    <a:pt x="287" y="386"/>
                  </a:moveTo>
                  <a:cubicBezTo>
                    <a:pt x="295" y="386"/>
                    <a:pt x="304" y="386"/>
                    <a:pt x="304" y="376"/>
                  </a:cubicBezTo>
                  <a:cubicBezTo>
                    <a:pt x="304" y="366"/>
                    <a:pt x="294" y="366"/>
                    <a:pt x="287" y="366"/>
                  </a:cubicBezTo>
                  <a:lnTo>
                    <a:pt x="18" y="366"/>
                  </a:lnTo>
                  <a:cubicBezTo>
                    <a:pt x="10" y="366"/>
                    <a:pt x="0" y="366"/>
                    <a:pt x="0" y="376"/>
                  </a:cubicBezTo>
                  <a:cubicBezTo>
                    <a:pt x="0" y="386"/>
                    <a:pt x="9" y="386"/>
                    <a:pt x="17" y="386"/>
                  </a:cubicBezTo>
                  <a:lnTo>
                    <a:pt x="287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9" name="Freeform 431"/>
            <p:cNvSpPr/>
            <p:nvPr>
              <p:custDataLst>
                <p:tags r:id="rId147"/>
              </p:custDataLst>
            </p:nvPr>
          </p:nvSpPr>
          <p:spPr bwMode="auto">
            <a:xfrm>
              <a:off x="2609851" y="6189663"/>
              <a:ext cx="79375" cy="63500"/>
            </a:xfrm>
            <a:custGeom>
              <a:avLst/>
              <a:gdLst>
                <a:gd name="T0" fmla="*/ 26 w 213"/>
                <a:gd name="T1" fmla="*/ 131 h 157"/>
                <a:gd name="T2" fmla="*/ 23 w 213"/>
                <a:gd name="T3" fmla="*/ 146 h 157"/>
                <a:gd name="T4" fmla="*/ 35 w 213"/>
                <a:gd name="T5" fmla="*/ 157 h 157"/>
                <a:gd name="T6" fmla="*/ 48 w 213"/>
                <a:gd name="T7" fmla="*/ 149 h 157"/>
                <a:gd name="T8" fmla="*/ 55 w 213"/>
                <a:gd name="T9" fmla="*/ 128 h 157"/>
                <a:gd name="T10" fmla="*/ 62 w 213"/>
                <a:gd name="T11" fmla="*/ 96 h 157"/>
                <a:gd name="T12" fmla="*/ 68 w 213"/>
                <a:gd name="T13" fmla="*/ 73 h 157"/>
                <a:gd name="T14" fmla="*/ 83 w 213"/>
                <a:gd name="T15" fmla="*/ 41 h 157"/>
                <a:gd name="T16" fmla="*/ 135 w 213"/>
                <a:gd name="T17" fmla="*/ 9 h 157"/>
                <a:gd name="T18" fmla="*/ 156 w 213"/>
                <a:gd name="T19" fmla="*/ 34 h 157"/>
                <a:gd name="T20" fmla="*/ 135 w 213"/>
                <a:gd name="T21" fmla="*/ 108 h 157"/>
                <a:gd name="T22" fmla="*/ 130 w 213"/>
                <a:gd name="T23" fmla="*/ 127 h 157"/>
                <a:gd name="T24" fmla="*/ 163 w 213"/>
                <a:gd name="T25" fmla="*/ 157 h 157"/>
                <a:gd name="T26" fmla="*/ 213 w 213"/>
                <a:gd name="T27" fmla="*/ 104 h 157"/>
                <a:gd name="T28" fmla="*/ 208 w 213"/>
                <a:gd name="T29" fmla="*/ 99 h 157"/>
                <a:gd name="T30" fmla="*/ 201 w 213"/>
                <a:gd name="T31" fmla="*/ 105 h 157"/>
                <a:gd name="T32" fmla="*/ 164 w 213"/>
                <a:gd name="T33" fmla="*/ 147 h 157"/>
                <a:gd name="T34" fmla="*/ 155 w 213"/>
                <a:gd name="T35" fmla="*/ 135 h 157"/>
                <a:gd name="T36" fmla="*/ 163 w 213"/>
                <a:gd name="T37" fmla="*/ 107 h 157"/>
                <a:gd name="T38" fmla="*/ 182 w 213"/>
                <a:gd name="T39" fmla="*/ 39 h 157"/>
                <a:gd name="T40" fmla="*/ 137 w 213"/>
                <a:gd name="T41" fmla="*/ 0 h 157"/>
                <a:gd name="T42" fmla="*/ 78 w 213"/>
                <a:gd name="T43" fmla="*/ 31 h 157"/>
                <a:gd name="T44" fmla="*/ 40 w 213"/>
                <a:gd name="T45" fmla="*/ 0 h 157"/>
                <a:gd name="T46" fmla="*/ 13 w 213"/>
                <a:gd name="T47" fmla="*/ 18 h 157"/>
                <a:gd name="T48" fmla="*/ 0 w 213"/>
                <a:gd name="T49" fmla="*/ 53 h 157"/>
                <a:gd name="T50" fmla="*/ 6 w 213"/>
                <a:gd name="T51" fmla="*/ 57 h 157"/>
                <a:gd name="T52" fmla="*/ 14 w 213"/>
                <a:gd name="T53" fmla="*/ 47 h 157"/>
                <a:gd name="T54" fmla="*/ 39 w 213"/>
                <a:gd name="T55" fmla="*/ 9 h 157"/>
                <a:gd name="T56" fmla="*/ 51 w 213"/>
                <a:gd name="T57" fmla="*/ 26 h 157"/>
                <a:gd name="T58" fmla="*/ 45 w 213"/>
                <a:gd name="T59" fmla="*/ 55 h 157"/>
                <a:gd name="T60" fmla="*/ 38 w 213"/>
                <a:gd name="T61" fmla="*/ 87 h 157"/>
                <a:gd name="T62" fmla="*/ 26 w 213"/>
                <a:gd name="T63" fmla="*/ 13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7">
                  <a:moveTo>
                    <a:pt x="26" y="131"/>
                  </a:moveTo>
                  <a:cubicBezTo>
                    <a:pt x="25" y="136"/>
                    <a:pt x="23" y="145"/>
                    <a:pt x="23" y="146"/>
                  </a:cubicBezTo>
                  <a:cubicBezTo>
                    <a:pt x="23" y="153"/>
                    <a:pt x="29" y="157"/>
                    <a:pt x="35" y="157"/>
                  </a:cubicBezTo>
                  <a:cubicBezTo>
                    <a:pt x="41" y="157"/>
                    <a:pt x="47" y="152"/>
                    <a:pt x="48" y="149"/>
                  </a:cubicBezTo>
                  <a:cubicBezTo>
                    <a:pt x="50" y="146"/>
                    <a:pt x="53" y="135"/>
                    <a:pt x="55" y="128"/>
                  </a:cubicBezTo>
                  <a:cubicBezTo>
                    <a:pt x="56" y="121"/>
                    <a:pt x="60" y="105"/>
                    <a:pt x="62" y="96"/>
                  </a:cubicBezTo>
                  <a:cubicBezTo>
                    <a:pt x="64" y="89"/>
                    <a:pt x="66" y="81"/>
                    <a:pt x="68" y="73"/>
                  </a:cubicBezTo>
                  <a:cubicBezTo>
                    <a:pt x="72" y="59"/>
                    <a:pt x="73" y="56"/>
                    <a:pt x="83" y="41"/>
                  </a:cubicBezTo>
                  <a:cubicBezTo>
                    <a:pt x="93" y="27"/>
                    <a:pt x="109" y="9"/>
                    <a:pt x="135" y="9"/>
                  </a:cubicBezTo>
                  <a:cubicBezTo>
                    <a:pt x="155" y="9"/>
                    <a:pt x="156" y="27"/>
                    <a:pt x="156" y="34"/>
                  </a:cubicBezTo>
                  <a:cubicBezTo>
                    <a:pt x="156" y="55"/>
                    <a:pt x="141" y="93"/>
                    <a:pt x="135" y="108"/>
                  </a:cubicBezTo>
                  <a:cubicBezTo>
                    <a:pt x="131" y="118"/>
                    <a:pt x="130" y="121"/>
                    <a:pt x="130" y="127"/>
                  </a:cubicBezTo>
                  <a:cubicBezTo>
                    <a:pt x="130" y="145"/>
                    <a:pt x="145" y="157"/>
                    <a:pt x="163" y="157"/>
                  </a:cubicBezTo>
                  <a:cubicBezTo>
                    <a:pt x="198" y="157"/>
                    <a:pt x="213" y="109"/>
                    <a:pt x="213" y="104"/>
                  </a:cubicBezTo>
                  <a:cubicBezTo>
                    <a:pt x="213" y="99"/>
                    <a:pt x="209" y="99"/>
                    <a:pt x="208" y="99"/>
                  </a:cubicBezTo>
                  <a:cubicBezTo>
                    <a:pt x="203" y="99"/>
                    <a:pt x="202" y="101"/>
                    <a:pt x="201" y="105"/>
                  </a:cubicBezTo>
                  <a:cubicBezTo>
                    <a:pt x="193" y="133"/>
                    <a:pt x="178" y="147"/>
                    <a:pt x="164" y="147"/>
                  </a:cubicBezTo>
                  <a:cubicBezTo>
                    <a:pt x="157" y="147"/>
                    <a:pt x="155" y="142"/>
                    <a:pt x="155" y="135"/>
                  </a:cubicBezTo>
                  <a:cubicBezTo>
                    <a:pt x="155" y="127"/>
                    <a:pt x="157" y="122"/>
                    <a:pt x="163" y="107"/>
                  </a:cubicBezTo>
                  <a:cubicBezTo>
                    <a:pt x="168" y="96"/>
                    <a:pt x="182" y="59"/>
                    <a:pt x="182" y="39"/>
                  </a:cubicBezTo>
                  <a:cubicBezTo>
                    <a:pt x="182" y="6"/>
                    <a:pt x="155" y="0"/>
                    <a:pt x="137" y="0"/>
                  </a:cubicBezTo>
                  <a:cubicBezTo>
                    <a:pt x="108" y="0"/>
                    <a:pt x="88" y="17"/>
                    <a:pt x="78" y="31"/>
                  </a:cubicBezTo>
                  <a:cubicBezTo>
                    <a:pt x="75" y="7"/>
                    <a:pt x="55" y="0"/>
                    <a:pt x="40" y="0"/>
                  </a:cubicBezTo>
                  <a:cubicBezTo>
                    <a:pt x="25" y="0"/>
                    <a:pt x="17" y="10"/>
                    <a:pt x="13" y="18"/>
                  </a:cubicBezTo>
                  <a:cubicBezTo>
                    <a:pt x="5" y="31"/>
                    <a:pt x="0" y="51"/>
                    <a:pt x="0" y="53"/>
                  </a:cubicBezTo>
                  <a:cubicBezTo>
                    <a:pt x="0" y="57"/>
                    <a:pt x="5" y="57"/>
                    <a:pt x="6" y="57"/>
                  </a:cubicBezTo>
                  <a:cubicBezTo>
                    <a:pt x="11" y="57"/>
                    <a:pt x="11" y="56"/>
                    <a:pt x="14" y="47"/>
                  </a:cubicBezTo>
                  <a:cubicBezTo>
                    <a:pt x="19" y="26"/>
                    <a:pt x="26" y="9"/>
                    <a:pt x="39" y="9"/>
                  </a:cubicBezTo>
                  <a:cubicBezTo>
                    <a:pt x="48" y="9"/>
                    <a:pt x="51" y="17"/>
                    <a:pt x="51" y="26"/>
                  </a:cubicBezTo>
                  <a:cubicBezTo>
                    <a:pt x="51" y="33"/>
                    <a:pt x="48" y="46"/>
                    <a:pt x="45" y="55"/>
                  </a:cubicBezTo>
                  <a:cubicBezTo>
                    <a:pt x="43" y="65"/>
                    <a:pt x="39" y="79"/>
                    <a:pt x="38" y="87"/>
                  </a:cubicBezTo>
                  <a:lnTo>
                    <a:pt x="26" y="1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" name="Freeform 432"/>
            <p:cNvSpPr/>
            <p:nvPr>
              <p:custDataLst>
                <p:tags r:id="rId148"/>
              </p:custDataLst>
            </p:nvPr>
          </p:nvSpPr>
          <p:spPr bwMode="auto">
            <a:xfrm>
              <a:off x="2524126" y="6311901"/>
              <a:ext cx="249238" cy="282575"/>
            </a:xfrm>
            <a:custGeom>
              <a:avLst/>
              <a:gdLst>
                <a:gd name="T0" fmla="*/ 604 w 664"/>
                <a:gd name="T1" fmla="*/ 699 h 699"/>
                <a:gd name="T2" fmla="*/ 664 w 664"/>
                <a:gd name="T3" fmla="*/ 539 h 699"/>
                <a:gd name="T4" fmla="*/ 651 w 664"/>
                <a:gd name="T5" fmla="*/ 539 h 699"/>
                <a:gd name="T6" fmla="*/ 522 w 664"/>
                <a:gd name="T7" fmla="*/ 640 h 699"/>
                <a:gd name="T8" fmla="*/ 367 w 664"/>
                <a:gd name="T9" fmla="*/ 655 h 699"/>
                <a:gd name="T10" fmla="*/ 66 w 664"/>
                <a:gd name="T11" fmla="*/ 655 h 699"/>
                <a:gd name="T12" fmla="*/ 320 w 664"/>
                <a:gd name="T13" fmla="*/ 357 h 699"/>
                <a:gd name="T14" fmla="*/ 324 w 664"/>
                <a:gd name="T15" fmla="*/ 349 h 699"/>
                <a:gd name="T16" fmla="*/ 321 w 664"/>
                <a:gd name="T17" fmla="*/ 342 h 699"/>
                <a:gd name="T18" fmla="*/ 89 w 664"/>
                <a:gd name="T19" fmla="*/ 24 h 699"/>
                <a:gd name="T20" fmla="*/ 362 w 664"/>
                <a:gd name="T21" fmla="*/ 24 h 699"/>
                <a:gd name="T22" fmla="*/ 478 w 664"/>
                <a:gd name="T23" fmla="*/ 32 h 699"/>
                <a:gd name="T24" fmla="*/ 588 w 664"/>
                <a:gd name="T25" fmla="*/ 69 h 699"/>
                <a:gd name="T26" fmla="*/ 651 w 664"/>
                <a:gd name="T27" fmla="*/ 140 h 699"/>
                <a:gd name="T28" fmla="*/ 664 w 664"/>
                <a:gd name="T29" fmla="*/ 140 h 699"/>
                <a:gd name="T30" fmla="*/ 604 w 664"/>
                <a:gd name="T31" fmla="*/ 0 h 699"/>
                <a:gd name="T32" fmla="*/ 14 w 664"/>
                <a:gd name="T33" fmla="*/ 0 h 699"/>
                <a:gd name="T34" fmla="*/ 1 w 664"/>
                <a:gd name="T35" fmla="*/ 3 h 699"/>
                <a:gd name="T36" fmla="*/ 0 w 664"/>
                <a:gd name="T37" fmla="*/ 20 h 699"/>
                <a:gd name="T38" fmla="*/ 264 w 664"/>
                <a:gd name="T39" fmla="*/ 381 h 699"/>
                <a:gd name="T40" fmla="*/ 6 w 664"/>
                <a:gd name="T41" fmla="*/ 684 h 699"/>
                <a:gd name="T42" fmla="*/ 1 w 664"/>
                <a:gd name="T43" fmla="*/ 693 h 699"/>
                <a:gd name="T44" fmla="*/ 14 w 664"/>
                <a:gd name="T45" fmla="*/ 699 h 699"/>
                <a:gd name="T46" fmla="*/ 604 w 664"/>
                <a:gd name="T47" fmla="*/ 699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4" h="699">
                  <a:moveTo>
                    <a:pt x="604" y="699"/>
                  </a:moveTo>
                  <a:lnTo>
                    <a:pt x="664" y="539"/>
                  </a:lnTo>
                  <a:lnTo>
                    <a:pt x="651" y="539"/>
                  </a:lnTo>
                  <a:cubicBezTo>
                    <a:pt x="632" y="591"/>
                    <a:pt x="579" y="625"/>
                    <a:pt x="522" y="640"/>
                  </a:cubicBezTo>
                  <a:cubicBezTo>
                    <a:pt x="511" y="642"/>
                    <a:pt x="462" y="655"/>
                    <a:pt x="367" y="655"/>
                  </a:cubicBezTo>
                  <a:lnTo>
                    <a:pt x="66" y="655"/>
                  </a:lnTo>
                  <a:lnTo>
                    <a:pt x="320" y="357"/>
                  </a:lnTo>
                  <a:cubicBezTo>
                    <a:pt x="323" y="353"/>
                    <a:pt x="324" y="352"/>
                    <a:pt x="324" y="349"/>
                  </a:cubicBezTo>
                  <a:cubicBezTo>
                    <a:pt x="324" y="348"/>
                    <a:pt x="324" y="347"/>
                    <a:pt x="321" y="342"/>
                  </a:cubicBezTo>
                  <a:lnTo>
                    <a:pt x="89" y="24"/>
                  </a:lnTo>
                  <a:lnTo>
                    <a:pt x="362" y="24"/>
                  </a:lnTo>
                  <a:cubicBezTo>
                    <a:pt x="429" y="24"/>
                    <a:pt x="474" y="31"/>
                    <a:pt x="478" y="32"/>
                  </a:cubicBezTo>
                  <a:cubicBezTo>
                    <a:pt x="505" y="36"/>
                    <a:pt x="549" y="44"/>
                    <a:pt x="588" y="69"/>
                  </a:cubicBezTo>
                  <a:cubicBezTo>
                    <a:pt x="601" y="77"/>
                    <a:pt x="634" y="100"/>
                    <a:pt x="651" y="140"/>
                  </a:cubicBezTo>
                  <a:lnTo>
                    <a:pt x="664" y="140"/>
                  </a:lnTo>
                  <a:lnTo>
                    <a:pt x="604" y="0"/>
                  </a:lnTo>
                  <a:lnTo>
                    <a:pt x="14" y="0"/>
                  </a:ln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4"/>
                    <a:pt x="0" y="20"/>
                  </a:cubicBezTo>
                  <a:lnTo>
                    <a:pt x="264" y="381"/>
                  </a:lnTo>
                  <a:lnTo>
                    <a:pt x="6" y="684"/>
                  </a:lnTo>
                  <a:cubicBezTo>
                    <a:pt x="1" y="690"/>
                    <a:pt x="1" y="693"/>
                    <a:pt x="1" y="693"/>
                  </a:cubicBezTo>
                  <a:cubicBezTo>
                    <a:pt x="1" y="699"/>
                    <a:pt x="5" y="699"/>
                    <a:pt x="14" y="699"/>
                  </a:cubicBezTo>
                  <a:lnTo>
                    <a:pt x="604" y="6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1" name="Freeform 433"/>
            <p:cNvSpPr>
              <a:spLocks noEditPoints="1"/>
            </p:cNvSpPr>
            <p:nvPr>
              <p:custDataLst>
                <p:tags r:id="rId149"/>
              </p:custDataLst>
            </p:nvPr>
          </p:nvSpPr>
          <p:spPr bwMode="auto">
            <a:xfrm>
              <a:off x="2535238" y="6646863"/>
              <a:ext cx="38100" cy="95250"/>
            </a:xfrm>
            <a:custGeom>
              <a:avLst/>
              <a:gdLst>
                <a:gd name="T0" fmla="*/ 96 w 105"/>
                <a:gd name="T1" fmla="*/ 14 h 235"/>
                <a:gd name="T2" fmla="*/ 82 w 105"/>
                <a:gd name="T3" fmla="*/ 0 h 235"/>
                <a:gd name="T4" fmla="*/ 63 w 105"/>
                <a:gd name="T5" fmla="*/ 20 h 235"/>
                <a:gd name="T6" fmla="*/ 77 w 105"/>
                <a:gd name="T7" fmla="*/ 33 h 235"/>
                <a:gd name="T8" fmla="*/ 96 w 105"/>
                <a:gd name="T9" fmla="*/ 14 h 235"/>
                <a:gd name="T10" fmla="*/ 25 w 105"/>
                <a:gd name="T11" fmla="*/ 191 h 235"/>
                <a:gd name="T12" fmla="*/ 22 w 105"/>
                <a:gd name="T13" fmla="*/ 206 h 235"/>
                <a:gd name="T14" fmla="*/ 55 w 105"/>
                <a:gd name="T15" fmla="*/ 235 h 235"/>
                <a:gd name="T16" fmla="*/ 105 w 105"/>
                <a:gd name="T17" fmla="*/ 182 h 235"/>
                <a:gd name="T18" fmla="*/ 100 w 105"/>
                <a:gd name="T19" fmla="*/ 177 h 235"/>
                <a:gd name="T20" fmla="*/ 93 w 105"/>
                <a:gd name="T21" fmla="*/ 183 h 235"/>
                <a:gd name="T22" fmla="*/ 56 w 105"/>
                <a:gd name="T23" fmla="*/ 225 h 235"/>
                <a:gd name="T24" fmla="*/ 48 w 105"/>
                <a:gd name="T25" fmla="*/ 213 h 235"/>
                <a:gd name="T26" fmla="*/ 53 w 105"/>
                <a:gd name="T27" fmla="*/ 191 h 235"/>
                <a:gd name="T28" fmla="*/ 64 w 105"/>
                <a:gd name="T29" fmla="*/ 163 h 235"/>
                <a:gd name="T30" fmla="*/ 81 w 105"/>
                <a:gd name="T31" fmla="*/ 119 h 235"/>
                <a:gd name="T32" fmla="*/ 83 w 105"/>
                <a:gd name="T33" fmla="*/ 108 h 235"/>
                <a:gd name="T34" fmla="*/ 50 w 105"/>
                <a:gd name="T35" fmla="*/ 78 h 235"/>
                <a:gd name="T36" fmla="*/ 0 w 105"/>
                <a:gd name="T37" fmla="*/ 131 h 235"/>
                <a:gd name="T38" fmla="*/ 6 w 105"/>
                <a:gd name="T39" fmla="*/ 136 h 235"/>
                <a:gd name="T40" fmla="*/ 12 w 105"/>
                <a:gd name="T41" fmla="*/ 130 h 235"/>
                <a:gd name="T42" fmla="*/ 49 w 105"/>
                <a:gd name="T43" fmla="*/ 88 h 235"/>
                <a:gd name="T44" fmla="*/ 58 w 105"/>
                <a:gd name="T45" fmla="*/ 100 h 235"/>
                <a:gd name="T46" fmla="*/ 47 w 105"/>
                <a:gd name="T47" fmla="*/ 135 h 235"/>
                <a:gd name="T48" fmla="*/ 25 w 105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5">
                  <a:moveTo>
                    <a:pt x="96" y="14"/>
                  </a:moveTo>
                  <a:cubicBezTo>
                    <a:pt x="96" y="8"/>
                    <a:pt x="92" y="0"/>
                    <a:pt x="82" y="0"/>
                  </a:cubicBezTo>
                  <a:cubicBezTo>
                    <a:pt x="73" y="0"/>
                    <a:pt x="63" y="10"/>
                    <a:pt x="63" y="20"/>
                  </a:cubicBezTo>
                  <a:cubicBezTo>
                    <a:pt x="63" y="26"/>
                    <a:pt x="67" y="33"/>
                    <a:pt x="77" y="33"/>
                  </a:cubicBezTo>
                  <a:cubicBezTo>
                    <a:pt x="87" y="33"/>
                    <a:pt x="96" y="23"/>
                    <a:pt x="96" y="14"/>
                  </a:cubicBezTo>
                  <a:close/>
                  <a:moveTo>
                    <a:pt x="25" y="191"/>
                  </a:moveTo>
                  <a:cubicBezTo>
                    <a:pt x="24" y="195"/>
                    <a:pt x="22" y="200"/>
                    <a:pt x="22" y="206"/>
                  </a:cubicBezTo>
                  <a:cubicBezTo>
                    <a:pt x="22" y="222"/>
                    <a:pt x="36" y="235"/>
                    <a:pt x="55" y="235"/>
                  </a:cubicBezTo>
                  <a:cubicBezTo>
                    <a:pt x="90" y="235"/>
                    <a:pt x="105" y="187"/>
                    <a:pt x="105" y="182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8" y="221"/>
                    <a:pt x="48" y="213"/>
                  </a:cubicBezTo>
                  <a:cubicBezTo>
                    <a:pt x="48" y="205"/>
                    <a:pt x="50" y="199"/>
                    <a:pt x="53" y="191"/>
                  </a:cubicBezTo>
                  <a:cubicBezTo>
                    <a:pt x="57" y="182"/>
                    <a:pt x="60" y="172"/>
                    <a:pt x="64" y="163"/>
                  </a:cubicBezTo>
                  <a:cubicBezTo>
                    <a:pt x="67" y="155"/>
                    <a:pt x="80" y="123"/>
                    <a:pt x="81" y="119"/>
                  </a:cubicBezTo>
                  <a:cubicBezTo>
                    <a:pt x="82" y="115"/>
                    <a:pt x="83" y="111"/>
                    <a:pt x="83" y="108"/>
                  </a:cubicBezTo>
                  <a:cubicBezTo>
                    <a:pt x="83" y="91"/>
                    <a:pt x="70" y="78"/>
                    <a:pt x="50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5" y="136"/>
                    <a:pt x="6" y="136"/>
                  </a:cubicBezTo>
                  <a:cubicBezTo>
                    <a:pt x="11" y="136"/>
                    <a:pt x="11" y="134"/>
                    <a:pt x="12" y="130"/>
                  </a:cubicBezTo>
                  <a:cubicBezTo>
                    <a:pt x="21" y="100"/>
                    <a:pt x="36" y="88"/>
                    <a:pt x="49" y="88"/>
                  </a:cubicBezTo>
                  <a:cubicBezTo>
                    <a:pt x="55" y="88"/>
                    <a:pt x="58" y="90"/>
                    <a:pt x="58" y="100"/>
                  </a:cubicBezTo>
                  <a:cubicBezTo>
                    <a:pt x="58" y="108"/>
                    <a:pt x="56" y="113"/>
                    <a:pt x="47" y="135"/>
                  </a:cubicBezTo>
                  <a:lnTo>
                    <a:pt x="25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2" name="Freeform 434"/>
            <p:cNvSpPr>
              <a:spLocks noEditPoints="1"/>
            </p:cNvSpPr>
            <p:nvPr>
              <p:custDataLst>
                <p:tags r:id="rId150"/>
              </p:custDataLst>
            </p:nvPr>
          </p:nvSpPr>
          <p:spPr bwMode="auto">
            <a:xfrm>
              <a:off x="2590801" y="6684963"/>
              <a:ext cx="95250" cy="38100"/>
            </a:xfrm>
            <a:custGeom>
              <a:avLst/>
              <a:gdLst>
                <a:gd name="T0" fmla="*/ 243 w 256"/>
                <a:gd name="T1" fmla="*/ 18 h 94"/>
                <a:gd name="T2" fmla="*/ 256 w 256"/>
                <a:gd name="T3" fmla="*/ 9 h 94"/>
                <a:gd name="T4" fmla="*/ 244 w 256"/>
                <a:gd name="T5" fmla="*/ 0 h 94"/>
                <a:gd name="T6" fmla="*/ 13 w 256"/>
                <a:gd name="T7" fmla="*/ 0 h 94"/>
                <a:gd name="T8" fmla="*/ 0 w 256"/>
                <a:gd name="T9" fmla="*/ 9 h 94"/>
                <a:gd name="T10" fmla="*/ 13 w 256"/>
                <a:gd name="T11" fmla="*/ 18 h 94"/>
                <a:gd name="T12" fmla="*/ 243 w 256"/>
                <a:gd name="T13" fmla="*/ 18 h 94"/>
                <a:gd name="T14" fmla="*/ 244 w 256"/>
                <a:gd name="T15" fmla="*/ 94 h 94"/>
                <a:gd name="T16" fmla="*/ 256 w 256"/>
                <a:gd name="T17" fmla="*/ 86 h 94"/>
                <a:gd name="T18" fmla="*/ 243 w 256"/>
                <a:gd name="T19" fmla="*/ 77 h 94"/>
                <a:gd name="T20" fmla="*/ 13 w 256"/>
                <a:gd name="T21" fmla="*/ 77 h 94"/>
                <a:gd name="T22" fmla="*/ 0 w 256"/>
                <a:gd name="T23" fmla="*/ 86 h 94"/>
                <a:gd name="T24" fmla="*/ 13 w 256"/>
                <a:gd name="T25" fmla="*/ 94 h 94"/>
                <a:gd name="T26" fmla="*/ 244 w 256"/>
                <a:gd name="T2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" h="94">
                  <a:moveTo>
                    <a:pt x="243" y="18"/>
                  </a:moveTo>
                  <a:cubicBezTo>
                    <a:pt x="248" y="18"/>
                    <a:pt x="256" y="18"/>
                    <a:pt x="256" y="9"/>
                  </a:cubicBezTo>
                  <a:cubicBezTo>
                    <a:pt x="256" y="0"/>
                    <a:pt x="248" y="0"/>
                    <a:pt x="244" y="0"/>
                  </a:cubicBezTo>
                  <a:lnTo>
                    <a:pt x="13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8"/>
                    <a:pt x="8" y="18"/>
                    <a:pt x="13" y="18"/>
                  </a:cubicBezTo>
                  <a:lnTo>
                    <a:pt x="243" y="18"/>
                  </a:lnTo>
                  <a:close/>
                  <a:moveTo>
                    <a:pt x="244" y="94"/>
                  </a:moveTo>
                  <a:cubicBezTo>
                    <a:pt x="248" y="94"/>
                    <a:pt x="256" y="94"/>
                    <a:pt x="256" y="86"/>
                  </a:cubicBezTo>
                  <a:cubicBezTo>
                    <a:pt x="256" y="77"/>
                    <a:pt x="248" y="77"/>
                    <a:pt x="243" y="77"/>
                  </a:cubicBezTo>
                  <a:lnTo>
                    <a:pt x="13" y="77"/>
                  </a:lnTo>
                  <a:cubicBezTo>
                    <a:pt x="8" y="77"/>
                    <a:pt x="0" y="77"/>
                    <a:pt x="0" y="86"/>
                  </a:cubicBezTo>
                  <a:cubicBezTo>
                    <a:pt x="0" y="94"/>
                    <a:pt x="8" y="94"/>
                    <a:pt x="13" y="94"/>
                  </a:cubicBezTo>
                  <a:lnTo>
                    <a:pt x="244" y="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3" name="Freeform 435"/>
            <p:cNvSpPr/>
            <p:nvPr>
              <p:custDataLst>
                <p:tags r:id="rId151"/>
              </p:custDataLst>
            </p:nvPr>
          </p:nvSpPr>
          <p:spPr bwMode="auto">
            <a:xfrm>
              <a:off x="2709863" y="6646863"/>
              <a:ext cx="47625" cy="93663"/>
            </a:xfrm>
            <a:custGeom>
              <a:avLst/>
              <a:gdLst>
                <a:gd name="T0" fmla="*/ 79 w 127"/>
                <a:gd name="T1" fmla="*/ 10 h 232"/>
                <a:gd name="T2" fmla="*/ 68 w 127"/>
                <a:gd name="T3" fmla="*/ 0 h 232"/>
                <a:gd name="T4" fmla="*/ 0 w 127"/>
                <a:gd name="T5" fmla="*/ 22 h 232"/>
                <a:gd name="T6" fmla="*/ 0 w 127"/>
                <a:gd name="T7" fmla="*/ 35 h 232"/>
                <a:gd name="T8" fmla="*/ 51 w 127"/>
                <a:gd name="T9" fmla="*/ 25 h 232"/>
                <a:gd name="T10" fmla="*/ 51 w 127"/>
                <a:gd name="T11" fmla="*/ 203 h 232"/>
                <a:gd name="T12" fmla="*/ 16 w 127"/>
                <a:gd name="T13" fmla="*/ 219 h 232"/>
                <a:gd name="T14" fmla="*/ 3 w 127"/>
                <a:gd name="T15" fmla="*/ 219 h 232"/>
                <a:gd name="T16" fmla="*/ 3 w 127"/>
                <a:gd name="T17" fmla="*/ 232 h 232"/>
                <a:gd name="T18" fmla="*/ 65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4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5"/>
                  </a:lnTo>
                  <a:cubicBezTo>
                    <a:pt x="9" y="35"/>
                    <a:pt x="32" y="35"/>
                    <a:pt x="51" y="25"/>
                  </a:cubicBezTo>
                  <a:lnTo>
                    <a:pt x="51" y="203"/>
                  </a:lnTo>
                  <a:cubicBezTo>
                    <a:pt x="51" y="215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2"/>
                  </a:lnTo>
                  <a:cubicBezTo>
                    <a:pt x="9" y="231"/>
                    <a:pt x="52" y="230"/>
                    <a:pt x="65" y="230"/>
                  </a:cubicBezTo>
                  <a:cubicBezTo>
                    <a:pt x="75" y="230"/>
                    <a:pt x="119" y="231"/>
                    <a:pt x="127" y="232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4" name="Freeform 436"/>
            <p:cNvSpPr>
              <a:spLocks noEditPoints="1"/>
            </p:cNvSpPr>
            <p:nvPr>
              <p:custDataLst>
                <p:tags r:id="rId152"/>
              </p:custDataLst>
            </p:nvPr>
          </p:nvSpPr>
          <p:spPr bwMode="auto">
            <a:xfrm>
              <a:off x="2819401" y="6365876"/>
              <a:ext cx="107950" cy="136525"/>
            </a:xfrm>
            <a:custGeom>
              <a:avLst/>
              <a:gdLst>
                <a:gd name="T0" fmla="*/ 122 w 291"/>
                <a:gd name="T1" fmla="*/ 188 h 342"/>
                <a:gd name="T2" fmla="*/ 136 w 291"/>
                <a:gd name="T3" fmla="*/ 188 h 342"/>
                <a:gd name="T4" fmla="*/ 153 w 291"/>
                <a:gd name="T5" fmla="*/ 188 h 342"/>
                <a:gd name="T6" fmla="*/ 291 w 291"/>
                <a:gd name="T7" fmla="*/ 94 h 342"/>
                <a:gd name="T8" fmla="*/ 162 w 291"/>
                <a:gd name="T9" fmla="*/ 0 h 342"/>
                <a:gd name="T10" fmla="*/ 17 w 291"/>
                <a:gd name="T11" fmla="*/ 0 h 342"/>
                <a:gd name="T12" fmla="*/ 0 w 291"/>
                <a:gd name="T13" fmla="*/ 9 h 342"/>
                <a:gd name="T14" fmla="*/ 13 w 291"/>
                <a:gd name="T15" fmla="*/ 17 h 342"/>
                <a:gd name="T16" fmla="*/ 41 w 291"/>
                <a:gd name="T17" fmla="*/ 46 h 342"/>
                <a:gd name="T18" fmla="*/ 41 w 291"/>
                <a:gd name="T19" fmla="*/ 296 h 342"/>
                <a:gd name="T20" fmla="*/ 14 w 291"/>
                <a:gd name="T21" fmla="*/ 324 h 342"/>
                <a:gd name="T22" fmla="*/ 0 w 291"/>
                <a:gd name="T23" fmla="*/ 333 h 342"/>
                <a:gd name="T24" fmla="*/ 17 w 291"/>
                <a:gd name="T25" fmla="*/ 342 h 342"/>
                <a:gd name="T26" fmla="*/ 150 w 291"/>
                <a:gd name="T27" fmla="*/ 342 h 342"/>
                <a:gd name="T28" fmla="*/ 167 w 291"/>
                <a:gd name="T29" fmla="*/ 333 h 342"/>
                <a:gd name="T30" fmla="*/ 153 w 291"/>
                <a:gd name="T31" fmla="*/ 324 h 342"/>
                <a:gd name="T32" fmla="*/ 122 w 291"/>
                <a:gd name="T33" fmla="*/ 296 h 342"/>
                <a:gd name="T34" fmla="*/ 122 w 291"/>
                <a:gd name="T35" fmla="*/ 188 h 342"/>
                <a:gd name="T36" fmla="*/ 205 w 291"/>
                <a:gd name="T37" fmla="*/ 165 h 342"/>
                <a:gd name="T38" fmla="*/ 222 w 291"/>
                <a:gd name="T39" fmla="*/ 93 h 342"/>
                <a:gd name="T40" fmla="*/ 207 w 291"/>
                <a:gd name="T41" fmla="*/ 22 h 342"/>
                <a:gd name="T42" fmla="*/ 273 w 291"/>
                <a:gd name="T43" fmla="*/ 94 h 342"/>
                <a:gd name="T44" fmla="*/ 205 w 291"/>
                <a:gd name="T45" fmla="*/ 165 h 342"/>
                <a:gd name="T46" fmla="*/ 122 w 291"/>
                <a:gd name="T47" fmla="*/ 44 h 342"/>
                <a:gd name="T48" fmla="*/ 152 w 291"/>
                <a:gd name="T49" fmla="*/ 17 h 342"/>
                <a:gd name="T50" fmla="*/ 205 w 291"/>
                <a:gd name="T51" fmla="*/ 93 h 342"/>
                <a:gd name="T52" fmla="*/ 147 w 291"/>
                <a:gd name="T53" fmla="*/ 170 h 342"/>
                <a:gd name="T54" fmla="*/ 122 w 291"/>
                <a:gd name="T55" fmla="*/ 170 h 342"/>
                <a:gd name="T56" fmla="*/ 122 w 291"/>
                <a:gd name="T57" fmla="*/ 44 h 342"/>
                <a:gd name="T58" fmla="*/ 55 w 291"/>
                <a:gd name="T59" fmla="*/ 324 h 342"/>
                <a:gd name="T60" fmla="*/ 59 w 291"/>
                <a:gd name="T61" fmla="*/ 297 h 342"/>
                <a:gd name="T62" fmla="*/ 59 w 291"/>
                <a:gd name="T63" fmla="*/ 45 h 342"/>
                <a:gd name="T64" fmla="*/ 55 w 291"/>
                <a:gd name="T65" fmla="*/ 17 h 342"/>
                <a:gd name="T66" fmla="*/ 112 w 291"/>
                <a:gd name="T67" fmla="*/ 17 h 342"/>
                <a:gd name="T68" fmla="*/ 105 w 291"/>
                <a:gd name="T69" fmla="*/ 43 h 342"/>
                <a:gd name="T70" fmla="*/ 105 w 291"/>
                <a:gd name="T71" fmla="*/ 297 h 342"/>
                <a:gd name="T72" fmla="*/ 109 w 291"/>
                <a:gd name="T73" fmla="*/ 324 h 342"/>
                <a:gd name="T74" fmla="*/ 55 w 291"/>
                <a:gd name="T75" fmla="*/ 32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1" h="342">
                  <a:moveTo>
                    <a:pt x="122" y="188"/>
                  </a:moveTo>
                  <a:cubicBezTo>
                    <a:pt x="124" y="188"/>
                    <a:pt x="135" y="188"/>
                    <a:pt x="136" y="188"/>
                  </a:cubicBezTo>
                  <a:lnTo>
                    <a:pt x="153" y="188"/>
                  </a:lnTo>
                  <a:cubicBezTo>
                    <a:pt x="254" y="188"/>
                    <a:pt x="291" y="141"/>
                    <a:pt x="291" y="94"/>
                  </a:cubicBezTo>
                  <a:cubicBezTo>
                    <a:pt x="291" y="23"/>
                    <a:pt x="227" y="0"/>
                    <a:pt x="162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7"/>
                    <a:pt x="9" y="17"/>
                    <a:pt x="13" y="17"/>
                  </a:cubicBezTo>
                  <a:cubicBezTo>
                    <a:pt x="39" y="17"/>
                    <a:pt x="41" y="21"/>
                    <a:pt x="41" y="46"/>
                  </a:cubicBezTo>
                  <a:lnTo>
                    <a:pt x="41" y="296"/>
                  </a:lnTo>
                  <a:cubicBezTo>
                    <a:pt x="41" y="320"/>
                    <a:pt x="39" y="324"/>
                    <a:pt x="14" y="324"/>
                  </a:cubicBezTo>
                  <a:cubicBezTo>
                    <a:pt x="9" y="324"/>
                    <a:pt x="0" y="324"/>
                    <a:pt x="0" y="333"/>
                  </a:cubicBezTo>
                  <a:cubicBezTo>
                    <a:pt x="0" y="342"/>
                    <a:pt x="8" y="342"/>
                    <a:pt x="17" y="342"/>
                  </a:cubicBezTo>
                  <a:lnTo>
                    <a:pt x="150" y="342"/>
                  </a:lnTo>
                  <a:cubicBezTo>
                    <a:pt x="159" y="342"/>
                    <a:pt x="167" y="342"/>
                    <a:pt x="167" y="333"/>
                  </a:cubicBezTo>
                  <a:cubicBezTo>
                    <a:pt x="167" y="324"/>
                    <a:pt x="158" y="324"/>
                    <a:pt x="153" y="324"/>
                  </a:cubicBezTo>
                  <a:cubicBezTo>
                    <a:pt x="124" y="324"/>
                    <a:pt x="122" y="320"/>
                    <a:pt x="122" y="296"/>
                  </a:cubicBezTo>
                  <a:lnTo>
                    <a:pt x="122" y="188"/>
                  </a:lnTo>
                  <a:close/>
                  <a:moveTo>
                    <a:pt x="205" y="165"/>
                  </a:moveTo>
                  <a:cubicBezTo>
                    <a:pt x="221" y="144"/>
                    <a:pt x="222" y="113"/>
                    <a:pt x="222" y="93"/>
                  </a:cubicBezTo>
                  <a:cubicBezTo>
                    <a:pt x="222" y="67"/>
                    <a:pt x="220" y="40"/>
                    <a:pt x="207" y="22"/>
                  </a:cubicBezTo>
                  <a:cubicBezTo>
                    <a:pt x="234" y="28"/>
                    <a:pt x="273" y="43"/>
                    <a:pt x="273" y="94"/>
                  </a:cubicBezTo>
                  <a:cubicBezTo>
                    <a:pt x="273" y="129"/>
                    <a:pt x="251" y="154"/>
                    <a:pt x="205" y="165"/>
                  </a:cubicBezTo>
                  <a:close/>
                  <a:moveTo>
                    <a:pt x="122" y="44"/>
                  </a:moveTo>
                  <a:cubicBezTo>
                    <a:pt x="122" y="34"/>
                    <a:pt x="122" y="17"/>
                    <a:pt x="152" y="17"/>
                  </a:cubicBezTo>
                  <a:cubicBezTo>
                    <a:pt x="188" y="17"/>
                    <a:pt x="205" y="31"/>
                    <a:pt x="205" y="93"/>
                  </a:cubicBezTo>
                  <a:cubicBezTo>
                    <a:pt x="205" y="164"/>
                    <a:pt x="178" y="170"/>
                    <a:pt x="147" y="170"/>
                  </a:cubicBezTo>
                  <a:lnTo>
                    <a:pt x="122" y="170"/>
                  </a:lnTo>
                  <a:lnTo>
                    <a:pt x="122" y="44"/>
                  </a:lnTo>
                  <a:close/>
                  <a:moveTo>
                    <a:pt x="55" y="324"/>
                  </a:moveTo>
                  <a:cubicBezTo>
                    <a:pt x="59" y="315"/>
                    <a:pt x="59" y="303"/>
                    <a:pt x="59" y="297"/>
                  </a:cubicBezTo>
                  <a:lnTo>
                    <a:pt x="59" y="45"/>
                  </a:lnTo>
                  <a:cubicBezTo>
                    <a:pt x="59" y="38"/>
                    <a:pt x="59" y="26"/>
                    <a:pt x="55" y="17"/>
                  </a:cubicBezTo>
                  <a:lnTo>
                    <a:pt x="112" y="17"/>
                  </a:lnTo>
                  <a:cubicBezTo>
                    <a:pt x="105" y="25"/>
                    <a:pt x="105" y="35"/>
                    <a:pt x="105" y="43"/>
                  </a:cubicBezTo>
                  <a:lnTo>
                    <a:pt x="105" y="297"/>
                  </a:lnTo>
                  <a:cubicBezTo>
                    <a:pt x="105" y="302"/>
                    <a:pt x="105" y="315"/>
                    <a:pt x="109" y="324"/>
                  </a:cubicBezTo>
                  <a:lnTo>
                    <a:pt x="55" y="3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5" name="Freeform 437"/>
            <p:cNvSpPr/>
            <p:nvPr>
              <p:custDataLst>
                <p:tags r:id="rId153"/>
              </p:custDataLst>
            </p:nvPr>
          </p:nvSpPr>
          <p:spPr bwMode="auto">
            <a:xfrm>
              <a:off x="2979738" y="6351588"/>
              <a:ext cx="42863" cy="201613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9 w 115"/>
                <a:gd name="T5" fmla="*/ 250 h 499"/>
                <a:gd name="T6" fmla="*/ 109 w 115"/>
                <a:gd name="T7" fmla="*/ 14 h 499"/>
                <a:gd name="T8" fmla="*/ 115 w 115"/>
                <a:gd name="T9" fmla="*/ 5 h 499"/>
                <a:gd name="T10" fmla="*/ 110 w 115"/>
                <a:gd name="T11" fmla="*/ 0 h 499"/>
                <a:gd name="T12" fmla="*/ 31 w 115"/>
                <a:gd name="T13" fmla="*/ 98 h 499"/>
                <a:gd name="T14" fmla="*/ 0 w 115"/>
                <a:gd name="T15" fmla="*/ 250 h 499"/>
                <a:gd name="T16" fmla="*/ 33 w 115"/>
                <a:gd name="T17" fmla="*/ 405 h 499"/>
                <a:gd name="T18" fmla="*/ 110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3"/>
                    <a:pt x="115" y="492"/>
                    <a:pt x="107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5" y="8"/>
                    <a:pt x="115" y="7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5" y="0"/>
                    <a:pt x="61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5" y="349"/>
                    <a:pt x="33" y="405"/>
                  </a:cubicBezTo>
                  <a:cubicBezTo>
                    <a:pt x="62" y="467"/>
                    <a:pt x="105" y="499"/>
                    <a:pt x="110" y="499"/>
                  </a:cubicBezTo>
                  <a:cubicBezTo>
                    <a:pt x="113" y="499"/>
                    <a:pt x="115" y="498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6" name="Freeform 438"/>
            <p:cNvSpPr/>
            <p:nvPr>
              <p:custDataLst>
                <p:tags r:id="rId154"/>
              </p:custDataLst>
            </p:nvPr>
          </p:nvSpPr>
          <p:spPr bwMode="auto">
            <a:xfrm>
              <a:off x="3038476" y="6365876"/>
              <a:ext cx="153988" cy="136525"/>
            </a:xfrm>
            <a:custGeom>
              <a:avLst/>
              <a:gdLst>
                <a:gd name="T0" fmla="*/ 229 w 411"/>
                <a:gd name="T1" fmla="*/ 135 h 341"/>
                <a:gd name="T2" fmla="*/ 187 w 411"/>
                <a:gd name="T3" fmla="*/ 36 h 341"/>
                <a:gd name="T4" fmla="*/ 184 w 411"/>
                <a:gd name="T5" fmla="*/ 30 h 341"/>
                <a:gd name="T6" fmla="*/ 214 w 411"/>
                <a:gd name="T7" fmla="*/ 15 h 341"/>
                <a:gd name="T8" fmla="*/ 224 w 411"/>
                <a:gd name="T9" fmla="*/ 6 h 341"/>
                <a:gd name="T10" fmla="*/ 216 w 411"/>
                <a:gd name="T11" fmla="*/ 0 h 341"/>
                <a:gd name="T12" fmla="*/ 154 w 411"/>
                <a:gd name="T13" fmla="*/ 1 h 341"/>
                <a:gd name="T14" fmla="*/ 98 w 411"/>
                <a:gd name="T15" fmla="*/ 0 h 341"/>
                <a:gd name="T16" fmla="*/ 89 w 411"/>
                <a:gd name="T17" fmla="*/ 10 h 341"/>
                <a:gd name="T18" fmla="*/ 100 w 411"/>
                <a:gd name="T19" fmla="*/ 15 h 341"/>
                <a:gd name="T20" fmla="*/ 138 w 411"/>
                <a:gd name="T21" fmla="*/ 31 h 341"/>
                <a:gd name="T22" fmla="*/ 196 w 411"/>
                <a:gd name="T23" fmla="*/ 170 h 341"/>
                <a:gd name="T24" fmla="*/ 91 w 411"/>
                <a:gd name="T25" fmla="*/ 284 h 341"/>
                <a:gd name="T26" fmla="*/ 85 w 411"/>
                <a:gd name="T27" fmla="*/ 289 h 341"/>
                <a:gd name="T28" fmla="*/ 11 w 411"/>
                <a:gd name="T29" fmla="*/ 325 h 341"/>
                <a:gd name="T30" fmla="*/ 0 w 411"/>
                <a:gd name="T31" fmla="*/ 335 h 341"/>
                <a:gd name="T32" fmla="*/ 7 w 411"/>
                <a:gd name="T33" fmla="*/ 341 h 341"/>
                <a:gd name="T34" fmla="*/ 54 w 411"/>
                <a:gd name="T35" fmla="*/ 339 h 341"/>
                <a:gd name="T36" fmla="*/ 110 w 411"/>
                <a:gd name="T37" fmla="*/ 341 h 341"/>
                <a:gd name="T38" fmla="*/ 119 w 411"/>
                <a:gd name="T39" fmla="*/ 331 h 341"/>
                <a:gd name="T40" fmla="*/ 113 w 411"/>
                <a:gd name="T41" fmla="*/ 325 h 341"/>
                <a:gd name="T42" fmla="*/ 93 w 411"/>
                <a:gd name="T43" fmla="*/ 310 h 341"/>
                <a:gd name="T44" fmla="*/ 106 w 411"/>
                <a:gd name="T45" fmla="*/ 287 h 341"/>
                <a:gd name="T46" fmla="*/ 157 w 411"/>
                <a:gd name="T47" fmla="*/ 233 h 341"/>
                <a:gd name="T48" fmla="*/ 202 w 411"/>
                <a:gd name="T49" fmla="*/ 184 h 341"/>
                <a:gd name="T50" fmla="*/ 252 w 411"/>
                <a:gd name="T51" fmla="*/ 304 h 341"/>
                <a:gd name="T52" fmla="*/ 255 w 411"/>
                <a:gd name="T53" fmla="*/ 311 h 341"/>
                <a:gd name="T54" fmla="*/ 226 w 411"/>
                <a:gd name="T55" fmla="*/ 325 h 341"/>
                <a:gd name="T56" fmla="*/ 216 w 411"/>
                <a:gd name="T57" fmla="*/ 335 h 341"/>
                <a:gd name="T58" fmla="*/ 223 w 411"/>
                <a:gd name="T59" fmla="*/ 341 h 341"/>
                <a:gd name="T60" fmla="*/ 286 w 411"/>
                <a:gd name="T61" fmla="*/ 339 h 341"/>
                <a:gd name="T62" fmla="*/ 341 w 411"/>
                <a:gd name="T63" fmla="*/ 341 h 341"/>
                <a:gd name="T64" fmla="*/ 351 w 411"/>
                <a:gd name="T65" fmla="*/ 331 h 341"/>
                <a:gd name="T66" fmla="*/ 342 w 411"/>
                <a:gd name="T67" fmla="*/ 325 h 341"/>
                <a:gd name="T68" fmla="*/ 299 w 411"/>
                <a:gd name="T69" fmla="*/ 303 h 341"/>
                <a:gd name="T70" fmla="*/ 235 w 411"/>
                <a:gd name="T71" fmla="*/ 149 h 341"/>
                <a:gd name="T72" fmla="*/ 337 w 411"/>
                <a:gd name="T73" fmla="*/ 41 h 341"/>
                <a:gd name="T74" fmla="*/ 400 w 411"/>
                <a:gd name="T75" fmla="*/ 15 h 341"/>
                <a:gd name="T76" fmla="*/ 411 w 411"/>
                <a:gd name="T77" fmla="*/ 5 h 341"/>
                <a:gd name="T78" fmla="*/ 405 w 411"/>
                <a:gd name="T79" fmla="*/ 0 h 341"/>
                <a:gd name="T80" fmla="*/ 358 w 411"/>
                <a:gd name="T81" fmla="*/ 1 h 341"/>
                <a:gd name="T82" fmla="*/ 303 w 411"/>
                <a:gd name="T83" fmla="*/ 0 h 341"/>
                <a:gd name="T84" fmla="*/ 293 w 411"/>
                <a:gd name="T85" fmla="*/ 10 h 341"/>
                <a:gd name="T86" fmla="*/ 299 w 411"/>
                <a:gd name="T87" fmla="*/ 15 h 341"/>
                <a:gd name="T88" fmla="*/ 319 w 411"/>
                <a:gd name="T89" fmla="*/ 31 h 341"/>
                <a:gd name="T90" fmla="*/ 310 w 411"/>
                <a:gd name="T91" fmla="*/ 49 h 341"/>
                <a:gd name="T92" fmla="*/ 229 w 411"/>
                <a:gd name="T93" fmla="*/ 135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1" h="341">
                  <a:moveTo>
                    <a:pt x="229" y="135"/>
                  </a:moveTo>
                  <a:lnTo>
                    <a:pt x="187" y="36"/>
                  </a:lnTo>
                  <a:cubicBezTo>
                    <a:pt x="185" y="32"/>
                    <a:pt x="184" y="30"/>
                    <a:pt x="184" y="30"/>
                  </a:cubicBezTo>
                  <a:cubicBezTo>
                    <a:pt x="184" y="27"/>
                    <a:pt x="193" y="17"/>
                    <a:pt x="214" y="15"/>
                  </a:cubicBezTo>
                  <a:cubicBezTo>
                    <a:pt x="219" y="15"/>
                    <a:pt x="224" y="14"/>
                    <a:pt x="224" y="6"/>
                  </a:cubicBezTo>
                  <a:cubicBezTo>
                    <a:pt x="224" y="0"/>
                    <a:pt x="218" y="0"/>
                    <a:pt x="216" y="0"/>
                  </a:cubicBezTo>
                  <a:cubicBezTo>
                    <a:pt x="196" y="0"/>
                    <a:pt x="174" y="1"/>
                    <a:pt x="154" y="1"/>
                  </a:cubicBezTo>
                  <a:cubicBezTo>
                    <a:pt x="141" y="1"/>
                    <a:pt x="110" y="0"/>
                    <a:pt x="98" y="0"/>
                  </a:cubicBezTo>
                  <a:cubicBezTo>
                    <a:pt x="95" y="0"/>
                    <a:pt x="89" y="0"/>
                    <a:pt x="89" y="10"/>
                  </a:cubicBezTo>
                  <a:cubicBezTo>
                    <a:pt x="89" y="15"/>
                    <a:pt x="94" y="15"/>
                    <a:pt x="100" y="15"/>
                  </a:cubicBezTo>
                  <a:cubicBezTo>
                    <a:pt x="130" y="15"/>
                    <a:pt x="133" y="20"/>
                    <a:pt x="138" y="31"/>
                  </a:cubicBezTo>
                  <a:lnTo>
                    <a:pt x="196" y="170"/>
                  </a:lnTo>
                  <a:lnTo>
                    <a:pt x="91" y="284"/>
                  </a:lnTo>
                  <a:lnTo>
                    <a:pt x="85" y="289"/>
                  </a:lnTo>
                  <a:cubicBezTo>
                    <a:pt x="60" y="316"/>
                    <a:pt x="37" y="324"/>
                    <a:pt x="11" y="325"/>
                  </a:cubicBezTo>
                  <a:cubicBezTo>
                    <a:pt x="5" y="326"/>
                    <a:pt x="0" y="326"/>
                    <a:pt x="0" y="335"/>
                  </a:cubicBezTo>
                  <a:cubicBezTo>
                    <a:pt x="0" y="336"/>
                    <a:pt x="0" y="341"/>
                    <a:pt x="7" y="341"/>
                  </a:cubicBezTo>
                  <a:cubicBezTo>
                    <a:pt x="22" y="341"/>
                    <a:pt x="38" y="339"/>
                    <a:pt x="54" y="339"/>
                  </a:cubicBezTo>
                  <a:cubicBezTo>
                    <a:pt x="72" y="339"/>
                    <a:pt x="92" y="341"/>
                    <a:pt x="110" y="341"/>
                  </a:cubicBezTo>
                  <a:cubicBezTo>
                    <a:pt x="113" y="341"/>
                    <a:pt x="119" y="341"/>
                    <a:pt x="119" y="331"/>
                  </a:cubicBezTo>
                  <a:cubicBezTo>
                    <a:pt x="119" y="326"/>
                    <a:pt x="114" y="325"/>
                    <a:pt x="113" y="325"/>
                  </a:cubicBezTo>
                  <a:cubicBezTo>
                    <a:pt x="108" y="325"/>
                    <a:pt x="93" y="324"/>
                    <a:pt x="93" y="310"/>
                  </a:cubicBezTo>
                  <a:cubicBezTo>
                    <a:pt x="93" y="302"/>
                    <a:pt x="100" y="294"/>
                    <a:pt x="106" y="287"/>
                  </a:cubicBezTo>
                  <a:lnTo>
                    <a:pt x="157" y="233"/>
                  </a:lnTo>
                  <a:lnTo>
                    <a:pt x="202" y="184"/>
                  </a:lnTo>
                  <a:lnTo>
                    <a:pt x="252" y="304"/>
                  </a:lnTo>
                  <a:cubicBezTo>
                    <a:pt x="254" y="309"/>
                    <a:pt x="255" y="310"/>
                    <a:pt x="255" y="311"/>
                  </a:cubicBezTo>
                  <a:cubicBezTo>
                    <a:pt x="255" y="315"/>
                    <a:pt x="245" y="323"/>
                    <a:pt x="226" y="325"/>
                  </a:cubicBezTo>
                  <a:cubicBezTo>
                    <a:pt x="220" y="326"/>
                    <a:pt x="216" y="326"/>
                    <a:pt x="216" y="335"/>
                  </a:cubicBezTo>
                  <a:cubicBezTo>
                    <a:pt x="216" y="341"/>
                    <a:pt x="221" y="341"/>
                    <a:pt x="223" y="341"/>
                  </a:cubicBezTo>
                  <a:cubicBezTo>
                    <a:pt x="237" y="341"/>
                    <a:pt x="272" y="339"/>
                    <a:pt x="286" y="339"/>
                  </a:cubicBezTo>
                  <a:cubicBezTo>
                    <a:pt x="299" y="339"/>
                    <a:pt x="329" y="341"/>
                    <a:pt x="341" y="341"/>
                  </a:cubicBezTo>
                  <a:cubicBezTo>
                    <a:pt x="345" y="341"/>
                    <a:pt x="351" y="341"/>
                    <a:pt x="351" y="331"/>
                  </a:cubicBezTo>
                  <a:cubicBezTo>
                    <a:pt x="351" y="325"/>
                    <a:pt x="346" y="325"/>
                    <a:pt x="342" y="325"/>
                  </a:cubicBezTo>
                  <a:cubicBezTo>
                    <a:pt x="309" y="325"/>
                    <a:pt x="308" y="323"/>
                    <a:pt x="299" y="303"/>
                  </a:cubicBezTo>
                  <a:cubicBezTo>
                    <a:pt x="280" y="257"/>
                    <a:pt x="246" y="179"/>
                    <a:pt x="235" y="149"/>
                  </a:cubicBezTo>
                  <a:cubicBezTo>
                    <a:pt x="269" y="114"/>
                    <a:pt x="321" y="55"/>
                    <a:pt x="337" y="41"/>
                  </a:cubicBezTo>
                  <a:cubicBezTo>
                    <a:pt x="351" y="29"/>
                    <a:pt x="370" y="17"/>
                    <a:pt x="400" y="15"/>
                  </a:cubicBezTo>
                  <a:cubicBezTo>
                    <a:pt x="407" y="15"/>
                    <a:pt x="411" y="15"/>
                    <a:pt x="411" y="5"/>
                  </a:cubicBezTo>
                  <a:cubicBezTo>
                    <a:pt x="411" y="5"/>
                    <a:pt x="411" y="0"/>
                    <a:pt x="405" y="0"/>
                  </a:cubicBezTo>
                  <a:cubicBezTo>
                    <a:pt x="390" y="0"/>
                    <a:pt x="373" y="1"/>
                    <a:pt x="358" y="1"/>
                  </a:cubicBezTo>
                  <a:cubicBezTo>
                    <a:pt x="340" y="1"/>
                    <a:pt x="321" y="0"/>
                    <a:pt x="303" y="0"/>
                  </a:cubicBezTo>
                  <a:cubicBezTo>
                    <a:pt x="300" y="0"/>
                    <a:pt x="293" y="0"/>
                    <a:pt x="293" y="10"/>
                  </a:cubicBezTo>
                  <a:cubicBezTo>
                    <a:pt x="293" y="13"/>
                    <a:pt x="296" y="15"/>
                    <a:pt x="299" y="15"/>
                  </a:cubicBezTo>
                  <a:cubicBezTo>
                    <a:pt x="304" y="16"/>
                    <a:pt x="319" y="17"/>
                    <a:pt x="319" y="31"/>
                  </a:cubicBezTo>
                  <a:cubicBezTo>
                    <a:pt x="319" y="38"/>
                    <a:pt x="314" y="44"/>
                    <a:pt x="310" y="49"/>
                  </a:cubicBezTo>
                  <a:lnTo>
                    <a:pt x="229" y="1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7" name="Freeform 439"/>
            <p:cNvSpPr>
              <a:spLocks noEditPoints="1"/>
            </p:cNvSpPr>
            <p:nvPr>
              <p:custDataLst>
                <p:tags r:id="rId155"/>
              </p:custDataLst>
            </p:nvPr>
          </p:nvSpPr>
          <p:spPr bwMode="auto">
            <a:xfrm>
              <a:off x="3194051" y="6440488"/>
              <a:ext cx="39688" cy="93663"/>
            </a:xfrm>
            <a:custGeom>
              <a:avLst/>
              <a:gdLst>
                <a:gd name="T0" fmla="*/ 97 w 106"/>
                <a:gd name="T1" fmla="*/ 13 h 235"/>
                <a:gd name="T2" fmla="*/ 83 w 106"/>
                <a:gd name="T3" fmla="*/ 0 h 235"/>
                <a:gd name="T4" fmla="*/ 63 w 106"/>
                <a:gd name="T5" fmla="*/ 19 h 235"/>
                <a:gd name="T6" fmla="*/ 77 w 106"/>
                <a:gd name="T7" fmla="*/ 32 h 235"/>
                <a:gd name="T8" fmla="*/ 97 w 106"/>
                <a:gd name="T9" fmla="*/ 13 h 235"/>
                <a:gd name="T10" fmla="*/ 25 w 106"/>
                <a:gd name="T11" fmla="*/ 190 h 235"/>
                <a:gd name="T12" fmla="*/ 22 w 106"/>
                <a:gd name="T13" fmla="*/ 205 h 235"/>
                <a:gd name="T14" fmla="*/ 55 w 106"/>
                <a:gd name="T15" fmla="*/ 235 h 235"/>
                <a:gd name="T16" fmla="*/ 106 w 106"/>
                <a:gd name="T17" fmla="*/ 181 h 235"/>
                <a:gd name="T18" fmla="*/ 100 w 106"/>
                <a:gd name="T19" fmla="*/ 177 h 235"/>
                <a:gd name="T20" fmla="*/ 93 w 106"/>
                <a:gd name="T21" fmla="*/ 183 h 235"/>
                <a:gd name="T22" fmla="*/ 56 w 106"/>
                <a:gd name="T23" fmla="*/ 225 h 235"/>
                <a:gd name="T24" fmla="*/ 48 w 106"/>
                <a:gd name="T25" fmla="*/ 213 h 235"/>
                <a:gd name="T26" fmla="*/ 53 w 106"/>
                <a:gd name="T27" fmla="*/ 190 h 235"/>
                <a:gd name="T28" fmla="*/ 64 w 106"/>
                <a:gd name="T29" fmla="*/ 163 h 235"/>
                <a:gd name="T30" fmla="*/ 82 w 106"/>
                <a:gd name="T31" fmla="*/ 118 h 235"/>
                <a:gd name="T32" fmla="*/ 84 w 106"/>
                <a:gd name="T33" fmla="*/ 107 h 235"/>
                <a:gd name="T34" fmla="*/ 51 w 106"/>
                <a:gd name="T35" fmla="*/ 77 h 235"/>
                <a:gd name="T36" fmla="*/ 0 w 106"/>
                <a:gd name="T37" fmla="*/ 131 h 235"/>
                <a:gd name="T38" fmla="*/ 6 w 106"/>
                <a:gd name="T39" fmla="*/ 135 h 235"/>
                <a:gd name="T40" fmla="*/ 12 w 106"/>
                <a:gd name="T41" fmla="*/ 130 h 235"/>
                <a:gd name="T42" fmla="*/ 49 w 106"/>
                <a:gd name="T43" fmla="*/ 87 h 235"/>
                <a:gd name="T44" fmla="*/ 58 w 106"/>
                <a:gd name="T45" fmla="*/ 99 h 235"/>
                <a:gd name="T46" fmla="*/ 47 w 106"/>
                <a:gd name="T47" fmla="*/ 134 h 235"/>
                <a:gd name="T48" fmla="*/ 25 w 106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3"/>
                  </a:moveTo>
                  <a:cubicBezTo>
                    <a:pt x="97" y="8"/>
                    <a:pt x="92" y="0"/>
                    <a:pt x="83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8" y="32"/>
                    <a:pt x="77" y="32"/>
                  </a:cubicBezTo>
                  <a:cubicBezTo>
                    <a:pt x="87" y="32"/>
                    <a:pt x="97" y="23"/>
                    <a:pt x="97" y="13"/>
                  </a:cubicBezTo>
                  <a:close/>
                  <a:moveTo>
                    <a:pt x="25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1"/>
                    <a:pt x="36" y="235"/>
                    <a:pt x="55" y="235"/>
                  </a:cubicBezTo>
                  <a:cubicBezTo>
                    <a:pt x="90" y="235"/>
                    <a:pt x="106" y="187"/>
                    <a:pt x="106" y="181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8" y="220"/>
                    <a:pt x="48" y="213"/>
                  </a:cubicBezTo>
                  <a:cubicBezTo>
                    <a:pt x="48" y="205"/>
                    <a:pt x="50" y="198"/>
                    <a:pt x="53" y="190"/>
                  </a:cubicBezTo>
                  <a:cubicBezTo>
                    <a:pt x="57" y="181"/>
                    <a:pt x="61" y="172"/>
                    <a:pt x="64" y="163"/>
                  </a:cubicBezTo>
                  <a:cubicBezTo>
                    <a:pt x="68" y="154"/>
                    <a:pt x="80" y="122"/>
                    <a:pt x="82" y="118"/>
                  </a:cubicBezTo>
                  <a:cubicBezTo>
                    <a:pt x="83" y="115"/>
                    <a:pt x="84" y="111"/>
                    <a:pt x="84" y="107"/>
                  </a:cubicBezTo>
                  <a:cubicBezTo>
                    <a:pt x="84" y="91"/>
                    <a:pt x="70" y="77"/>
                    <a:pt x="51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4"/>
                    <a:pt x="12" y="130"/>
                  </a:cubicBezTo>
                  <a:cubicBezTo>
                    <a:pt x="21" y="100"/>
                    <a:pt x="37" y="87"/>
                    <a:pt x="49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3"/>
                    <a:pt x="47" y="134"/>
                  </a:cubicBezTo>
                  <a:lnTo>
                    <a:pt x="25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8" name="Freeform 440"/>
            <p:cNvSpPr>
              <a:spLocks noEditPoints="1"/>
            </p:cNvSpPr>
            <p:nvPr>
              <p:custDataLst>
                <p:tags r:id="rId156"/>
              </p:custDataLst>
            </p:nvPr>
          </p:nvSpPr>
          <p:spPr bwMode="auto">
            <a:xfrm>
              <a:off x="3317876" y="6375401"/>
              <a:ext cx="114300" cy="155575"/>
            </a:xfrm>
            <a:custGeom>
              <a:avLst/>
              <a:gdLst>
                <a:gd name="T0" fmla="*/ 295 w 305"/>
                <a:gd name="T1" fmla="*/ 156 h 386"/>
                <a:gd name="T2" fmla="*/ 305 w 305"/>
                <a:gd name="T3" fmla="*/ 145 h 386"/>
                <a:gd name="T4" fmla="*/ 295 w 305"/>
                <a:gd name="T5" fmla="*/ 133 h 386"/>
                <a:gd name="T6" fmla="*/ 20 w 305"/>
                <a:gd name="T7" fmla="*/ 4 h 386"/>
                <a:gd name="T8" fmla="*/ 10 w 305"/>
                <a:gd name="T9" fmla="*/ 0 h 386"/>
                <a:gd name="T10" fmla="*/ 0 w 305"/>
                <a:gd name="T11" fmla="*/ 10 h 386"/>
                <a:gd name="T12" fmla="*/ 10 w 305"/>
                <a:gd name="T13" fmla="*/ 21 h 386"/>
                <a:gd name="T14" fmla="*/ 272 w 305"/>
                <a:gd name="T15" fmla="*/ 144 h 386"/>
                <a:gd name="T16" fmla="*/ 11 w 305"/>
                <a:gd name="T17" fmla="*/ 268 h 386"/>
                <a:gd name="T18" fmla="*/ 0 w 305"/>
                <a:gd name="T19" fmla="*/ 279 h 386"/>
                <a:gd name="T20" fmla="*/ 10 w 305"/>
                <a:gd name="T21" fmla="*/ 289 h 386"/>
                <a:gd name="T22" fmla="*/ 19 w 305"/>
                <a:gd name="T23" fmla="*/ 286 h 386"/>
                <a:gd name="T24" fmla="*/ 295 w 305"/>
                <a:gd name="T25" fmla="*/ 156 h 386"/>
                <a:gd name="T26" fmla="*/ 287 w 305"/>
                <a:gd name="T27" fmla="*/ 386 h 386"/>
                <a:gd name="T28" fmla="*/ 305 w 305"/>
                <a:gd name="T29" fmla="*/ 376 h 386"/>
                <a:gd name="T30" fmla="*/ 287 w 305"/>
                <a:gd name="T31" fmla="*/ 366 h 386"/>
                <a:gd name="T32" fmla="*/ 18 w 305"/>
                <a:gd name="T33" fmla="*/ 366 h 386"/>
                <a:gd name="T34" fmla="*/ 0 w 305"/>
                <a:gd name="T35" fmla="*/ 376 h 386"/>
                <a:gd name="T36" fmla="*/ 18 w 305"/>
                <a:gd name="T37" fmla="*/ 386 h 386"/>
                <a:gd name="T38" fmla="*/ 287 w 305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5" h="386">
                  <a:moveTo>
                    <a:pt x="295" y="156"/>
                  </a:moveTo>
                  <a:cubicBezTo>
                    <a:pt x="302" y="153"/>
                    <a:pt x="305" y="149"/>
                    <a:pt x="305" y="145"/>
                  </a:cubicBezTo>
                  <a:cubicBezTo>
                    <a:pt x="305" y="140"/>
                    <a:pt x="303" y="137"/>
                    <a:pt x="295" y="133"/>
                  </a:cubicBezTo>
                  <a:lnTo>
                    <a:pt x="20" y="4"/>
                  </a:lnTo>
                  <a:cubicBezTo>
                    <a:pt x="13" y="0"/>
                    <a:pt x="11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19"/>
                    <a:pt x="10" y="21"/>
                  </a:cubicBezTo>
                  <a:lnTo>
                    <a:pt x="272" y="144"/>
                  </a:lnTo>
                  <a:lnTo>
                    <a:pt x="11" y="268"/>
                  </a:lnTo>
                  <a:cubicBezTo>
                    <a:pt x="1" y="272"/>
                    <a:pt x="0" y="276"/>
                    <a:pt x="0" y="279"/>
                  </a:cubicBezTo>
                  <a:cubicBezTo>
                    <a:pt x="0" y="285"/>
                    <a:pt x="5" y="289"/>
                    <a:pt x="10" y="289"/>
                  </a:cubicBezTo>
                  <a:cubicBezTo>
                    <a:pt x="12" y="289"/>
                    <a:pt x="13" y="289"/>
                    <a:pt x="19" y="286"/>
                  </a:cubicBezTo>
                  <a:lnTo>
                    <a:pt x="295" y="156"/>
                  </a:lnTo>
                  <a:close/>
                  <a:moveTo>
                    <a:pt x="287" y="386"/>
                  </a:moveTo>
                  <a:cubicBezTo>
                    <a:pt x="296" y="386"/>
                    <a:pt x="305" y="386"/>
                    <a:pt x="305" y="376"/>
                  </a:cubicBezTo>
                  <a:cubicBezTo>
                    <a:pt x="305" y="366"/>
                    <a:pt x="294" y="366"/>
                    <a:pt x="287" y="366"/>
                  </a:cubicBezTo>
                  <a:lnTo>
                    <a:pt x="18" y="366"/>
                  </a:lnTo>
                  <a:cubicBezTo>
                    <a:pt x="11" y="366"/>
                    <a:pt x="0" y="366"/>
                    <a:pt x="0" y="376"/>
                  </a:cubicBezTo>
                  <a:cubicBezTo>
                    <a:pt x="0" y="386"/>
                    <a:pt x="9" y="386"/>
                    <a:pt x="18" y="386"/>
                  </a:cubicBezTo>
                  <a:lnTo>
                    <a:pt x="287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9" name="Freeform 441"/>
            <p:cNvSpPr/>
            <p:nvPr>
              <p:custDataLst>
                <p:tags r:id="rId157"/>
              </p:custDataLst>
            </p:nvPr>
          </p:nvSpPr>
          <p:spPr bwMode="auto">
            <a:xfrm>
              <a:off x="3503613" y="6376988"/>
              <a:ext cx="58738" cy="128588"/>
            </a:xfrm>
            <a:custGeom>
              <a:avLst/>
              <a:gdLst>
                <a:gd name="T0" fmla="*/ 92 w 153"/>
                <a:gd name="T1" fmla="*/ 113 h 318"/>
                <a:gd name="T2" fmla="*/ 138 w 153"/>
                <a:gd name="T3" fmla="*/ 113 h 318"/>
                <a:gd name="T4" fmla="*/ 153 w 153"/>
                <a:gd name="T5" fmla="*/ 103 h 318"/>
                <a:gd name="T6" fmla="*/ 139 w 153"/>
                <a:gd name="T7" fmla="*/ 98 h 318"/>
                <a:gd name="T8" fmla="*/ 96 w 153"/>
                <a:gd name="T9" fmla="*/ 98 h 318"/>
                <a:gd name="T10" fmla="*/ 116 w 153"/>
                <a:gd name="T11" fmla="*/ 14 h 318"/>
                <a:gd name="T12" fmla="*/ 101 w 153"/>
                <a:gd name="T13" fmla="*/ 0 h 318"/>
                <a:gd name="T14" fmla="*/ 82 w 153"/>
                <a:gd name="T15" fmla="*/ 18 h 318"/>
                <a:gd name="T16" fmla="*/ 62 w 153"/>
                <a:gd name="T17" fmla="*/ 98 h 318"/>
                <a:gd name="T18" fmla="*/ 15 w 153"/>
                <a:gd name="T19" fmla="*/ 98 h 318"/>
                <a:gd name="T20" fmla="*/ 0 w 153"/>
                <a:gd name="T21" fmla="*/ 107 h 318"/>
                <a:gd name="T22" fmla="*/ 14 w 153"/>
                <a:gd name="T23" fmla="*/ 113 h 318"/>
                <a:gd name="T24" fmla="*/ 58 w 153"/>
                <a:gd name="T25" fmla="*/ 113 h 318"/>
                <a:gd name="T26" fmla="*/ 20 w 153"/>
                <a:gd name="T27" fmla="*/ 272 h 318"/>
                <a:gd name="T28" fmla="*/ 66 w 153"/>
                <a:gd name="T29" fmla="*/ 318 h 318"/>
                <a:gd name="T30" fmla="*/ 145 w 153"/>
                <a:gd name="T31" fmla="*/ 241 h 318"/>
                <a:gd name="T32" fmla="*/ 139 w 153"/>
                <a:gd name="T33" fmla="*/ 236 h 318"/>
                <a:gd name="T34" fmla="*/ 132 w 153"/>
                <a:gd name="T35" fmla="*/ 243 h 318"/>
                <a:gd name="T36" fmla="*/ 67 w 153"/>
                <a:gd name="T37" fmla="*/ 307 h 318"/>
                <a:gd name="T38" fmla="*/ 52 w 153"/>
                <a:gd name="T39" fmla="*/ 284 h 318"/>
                <a:gd name="T40" fmla="*/ 55 w 153"/>
                <a:gd name="T41" fmla="*/ 260 h 318"/>
                <a:gd name="T42" fmla="*/ 92 w 153"/>
                <a:gd name="T43" fmla="*/ 1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318">
                  <a:moveTo>
                    <a:pt x="92" y="113"/>
                  </a:moveTo>
                  <a:lnTo>
                    <a:pt x="138" y="113"/>
                  </a:lnTo>
                  <a:cubicBezTo>
                    <a:pt x="148" y="113"/>
                    <a:pt x="153" y="113"/>
                    <a:pt x="153" y="103"/>
                  </a:cubicBezTo>
                  <a:cubicBezTo>
                    <a:pt x="153" y="98"/>
                    <a:pt x="148" y="98"/>
                    <a:pt x="139" y="98"/>
                  </a:cubicBezTo>
                  <a:lnTo>
                    <a:pt x="96" y="98"/>
                  </a:lnTo>
                  <a:cubicBezTo>
                    <a:pt x="113" y="27"/>
                    <a:pt x="116" y="17"/>
                    <a:pt x="116" y="14"/>
                  </a:cubicBezTo>
                  <a:cubicBezTo>
                    <a:pt x="116" y="5"/>
                    <a:pt x="110" y="0"/>
                    <a:pt x="101" y="0"/>
                  </a:cubicBezTo>
                  <a:cubicBezTo>
                    <a:pt x="100" y="0"/>
                    <a:pt x="86" y="1"/>
                    <a:pt x="82" y="18"/>
                  </a:cubicBezTo>
                  <a:lnTo>
                    <a:pt x="62" y="98"/>
                  </a:lnTo>
                  <a:lnTo>
                    <a:pt x="15" y="98"/>
                  </a:lnTo>
                  <a:cubicBezTo>
                    <a:pt x="5" y="98"/>
                    <a:pt x="0" y="98"/>
                    <a:pt x="0" y="107"/>
                  </a:cubicBezTo>
                  <a:cubicBezTo>
                    <a:pt x="0" y="113"/>
                    <a:pt x="4" y="113"/>
                    <a:pt x="14" y="113"/>
                  </a:cubicBezTo>
                  <a:lnTo>
                    <a:pt x="58" y="113"/>
                  </a:lnTo>
                  <a:cubicBezTo>
                    <a:pt x="22" y="255"/>
                    <a:pt x="20" y="263"/>
                    <a:pt x="20" y="272"/>
                  </a:cubicBezTo>
                  <a:cubicBezTo>
                    <a:pt x="20" y="299"/>
                    <a:pt x="39" y="318"/>
                    <a:pt x="66" y="318"/>
                  </a:cubicBezTo>
                  <a:cubicBezTo>
                    <a:pt x="117" y="318"/>
                    <a:pt x="145" y="245"/>
                    <a:pt x="145" y="241"/>
                  </a:cubicBezTo>
                  <a:cubicBezTo>
                    <a:pt x="145" y="236"/>
                    <a:pt x="141" y="236"/>
                    <a:pt x="139" y="236"/>
                  </a:cubicBezTo>
                  <a:cubicBezTo>
                    <a:pt x="135" y="236"/>
                    <a:pt x="134" y="238"/>
                    <a:pt x="132" y="243"/>
                  </a:cubicBezTo>
                  <a:cubicBezTo>
                    <a:pt x="110" y="295"/>
                    <a:pt x="84" y="307"/>
                    <a:pt x="67" y="307"/>
                  </a:cubicBezTo>
                  <a:cubicBezTo>
                    <a:pt x="57" y="307"/>
                    <a:pt x="52" y="301"/>
                    <a:pt x="52" y="284"/>
                  </a:cubicBezTo>
                  <a:cubicBezTo>
                    <a:pt x="52" y="272"/>
                    <a:pt x="53" y="269"/>
                    <a:pt x="55" y="260"/>
                  </a:cubicBezTo>
                  <a:lnTo>
                    <a:pt x="92" y="1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0" name="Freeform 442"/>
            <p:cNvSpPr/>
            <p:nvPr>
              <p:custDataLst>
                <p:tags r:id="rId158"/>
              </p:custDataLst>
            </p:nvPr>
          </p:nvSpPr>
          <p:spPr bwMode="auto">
            <a:xfrm>
              <a:off x="3578226" y="6351588"/>
              <a:ext cx="42863" cy="201613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9 w 116"/>
                <a:gd name="T9" fmla="*/ 17 h 499"/>
                <a:gd name="T10" fmla="*/ 87 w 116"/>
                <a:gd name="T11" fmla="*/ 250 h 499"/>
                <a:gd name="T12" fmla="*/ 6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4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0" y="151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7" y="146"/>
                    <a:pt x="87" y="250"/>
                  </a:cubicBezTo>
                  <a:cubicBezTo>
                    <a:pt x="87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10" y="347"/>
                    <a:pt x="116" y="292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1" name="Freeform 443"/>
            <p:cNvSpPr>
              <a:spLocks noEditPoints="1"/>
            </p:cNvSpPr>
            <p:nvPr>
              <p:custDataLst>
                <p:tags r:id="rId159"/>
              </p:custDataLst>
            </p:nvPr>
          </p:nvSpPr>
          <p:spPr bwMode="auto">
            <a:xfrm>
              <a:off x="3706813" y="6375401"/>
              <a:ext cx="115888" cy="155575"/>
            </a:xfrm>
            <a:custGeom>
              <a:avLst/>
              <a:gdLst>
                <a:gd name="T0" fmla="*/ 295 w 305"/>
                <a:gd name="T1" fmla="*/ 21 h 386"/>
                <a:gd name="T2" fmla="*/ 305 w 305"/>
                <a:gd name="T3" fmla="*/ 10 h 386"/>
                <a:gd name="T4" fmla="*/ 295 w 305"/>
                <a:gd name="T5" fmla="*/ 0 h 386"/>
                <a:gd name="T6" fmla="*/ 286 w 305"/>
                <a:gd name="T7" fmla="*/ 3 h 386"/>
                <a:gd name="T8" fmla="*/ 10 w 305"/>
                <a:gd name="T9" fmla="*/ 133 h 386"/>
                <a:gd name="T10" fmla="*/ 0 w 305"/>
                <a:gd name="T11" fmla="*/ 145 h 386"/>
                <a:gd name="T12" fmla="*/ 10 w 305"/>
                <a:gd name="T13" fmla="*/ 156 h 386"/>
                <a:gd name="T14" fmla="*/ 286 w 305"/>
                <a:gd name="T15" fmla="*/ 286 h 386"/>
                <a:gd name="T16" fmla="*/ 295 w 305"/>
                <a:gd name="T17" fmla="*/ 289 h 386"/>
                <a:gd name="T18" fmla="*/ 305 w 305"/>
                <a:gd name="T19" fmla="*/ 279 h 386"/>
                <a:gd name="T20" fmla="*/ 294 w 305"/>
                <a:gd name="T21" fmla="*/ 268 h 386"/>
                <a:gd name="T22" fmla="*/ 33 w 305"/>
                <a:gd name="T23" fmla="*/ 145 h 386"/>
                <a:gd name="T24" fmla="*/ 295 w 305"/>
                <a:gd name="T25" fmla="*/ 21 h 386"/>
                <a:gd name="T26" fmla="*/ 287 w 305"/>
                <a:gd name="T27" fmla="*/ 386 h 386"/>
                <a:gd name="T28" fmla="*/ 305 w 305"/>
                <a:gd name="T29" fmla="*/ 376 h 386"/>
                <a:gd name="T30" fmla="*/ 287 w 305"/>
                <a:gd name="T31" fmla="*/ 366 h 386"/>
                <a:gd name="T32" fmla="*/ 18 w 305"/>
                <a:gd name="T33" fmla="*/ 366 h 386"/>
                <a:gd name="T34" fmla="*/ 0 w 305"/>
                <a:gd name="T35" fmla="*/ 376 h 386"/>
                <a:gd name="T36" fmla="*/ 18 w 305"/>
                <a:gd name="T37" fmla="*/ 386 h 386"/>
                <a:gd name="T38" fmla="*/ 287 w 305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5" h="386">
                  <a:moveTo>
                    <a:pt x="295" y="21"/>
                  </a:moveTo>
                  <a:cubicBezTo>
                    <a:pt x="301" y="19"/>
                    <a:pt x="305" y="16"/>
                    <a:pt x="305" y="10"/>
                  </a:cubicBezTo>
                  <a:cubicBezTo>
                    <a:pt x="305" y="5"/>
                    <a:pt x="301" y="0"/>
                    <a:pt x="295" y="0"/>
                  </a:cubicBezTo>
                  <a:cubicBezTo>
                    <a:pt x="292" y="0"/>
                    <a:pt x="288" y="2"/>
                    <a:pt x="286" y="3"/>
                  </a:cubicBezTo>
                  <a:lnTo>
                    <a:pt x="10" y="133"/>
                  </a:lnTo>
                  <a:cubicBezTo>
                    <a:pt x="2" y="137"/>
                    <a:pt x="0" y="141"/>
                    <a:pt x="0" y="145"/>
                  </a:cubicBezTo>
                  <a:cubicBezTo>
                    <a:pt x="0" y="149"/>
                    <a:pt x="3" y="153"/>
                    <a:pt x="10" y="156"/>
                  </a:cubicBezTo>
                  <a:lnTo>
                    <a:pt x="286" y="286"/>
                  </a:lnTo>
                  <a:cubicBezTo>
                    <a:pt x="292" y="289"/>
                    <a:pt x="293" y="289"/>
                    <a:pt x="295" y="289"/>
                  </a:cubicBezTo>
                  <a:cubicBezTo>
                    <a:pt x="300" y="289"/>
                    <a:pt x="305" y="285"/>
                    <a:pt x="305" y="279"/>
                  </a:cubicBezTo>
                  <a:cubicBezTo>
                    <a:pt x="305" y="275"/>
                    <a:pt x="303" y="272"/>
                    <a:pt x="294" y="268"/>
                  </a:cubicBezTo>
                  <a:lnTo>
                    <a:pt x="33" y="145"/>
                  </a:lnTo>
                  <a:lnTo>
                    <a:pt x="295" y="21"/>
                  </a:lnTo>
                  <a:close/>
                  <a:moveTo>
                    <a:pt x="287" y="386"/>
                  </a:moveTo>
                  <a:cubicBezTo>
                    <a:pt x="296" y="386"/>
                    <a:pt x="305" y="386"/>
                    <a:pt x="305" y="376"/>
                  </a:cubicBezTo>
                  <a:cubicBezTo>
                    <a:pt x="305" y="366"/>
                    <a:pt x="294" y="366"/>
                    <a:pt x="287" y="366"/>
                  </a:cubicBezTo>
                  <a:lnTo>
                    <a:pt x="18" y="366"/>
                  </a:lnTo>
                  <a:cubicBezTo>
                    <a:pt x="11" y="366"/>
                    <a:pt x="0" y="366"/>
                    <a:pt x="0" y="376"/>
                  </a:cubicBezTo>
                  <a:cubicBezTo>
                    <a:pt x="0" y="386"/>
                    <a:pt x="9" y="386"/>
                    <a:pt x="18" y="386"/>
                  </a:cubicBezTo>
                  <a:lnTo>
                    <a:pt x="287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2" name="Freeform 444"/>
            <p:cNvSpPr/>
            <p:nvPr>
              <p:custDataLst>
                <p:tags r:id="rId160"/>
              </p:custDataLst>
            </p:nvPr>
          </p:nvSpPr>
          <p:spPr bwMode="auto">
            <a:xfrm>
              <a:off x="3938588" y="6232526"/>
              <a:ext cx="60325" cy="134938"/>
            </a:xfrm>
            <a:custGeom>
              <a:avLst/>
              <a:gdLst>
                <a:gd name="T0" fmla="*/ 102 w 164"/>
                <a:gd name="T1" fmla="*/ 13 h 332"/>
                <a:gd name="T2" fmla="*/ 90 w 164"/>
                <a:gd name="T3" fmla="*/ 0 h 332"/>
                <a:gd name="T4" fmla="*/ 0 w 164"/>
                <a:gd name="T5" fmla="*/ 32 h 332"/>
                <a:gd name="T6" fmla="*/ 0 w 164"/>
                <a:gd name="T7" fmla="*/ 47 h 332"/>
                <a:gd name="T8" fmla="*/ 65 w 164"/>
                <a:gd name="T9" fmla="*/ 34 h 332"/>
                <a:gd name="T10" fmla="*/ 65 w 164"/>
                <a:gd name="T11" fmla="*/ 293 h 332"/>
                <a:gd name="T12" fmla="*/ 19 w 164"/>
                <a:gd name="T13" fmla="*/ 317 h 332"/>
                <a:gd name="T14" fmla="*/ 3 w 164"/>
                <a:gd name="T15" fmla="*/ 317 h 332"/>
                <a:gd name="T16" fmla="*/ 3 w 164"/>
                <a:gd name="T17" fmla="*/ 332 h 332"/>
                <a:gd name="T18" fmla="*/ 83 w 164"/>
                <a:gd name="T19" fmla="*/ 331 h 332"/>
                <a:gd name="T20" fmla="*/ 164 w 164"/>
                <a:gd name="T21" fmla="*/ 332 h 332"/>
                <a:gd name="T22" fmla="*/ 164 w 164"/>
                <a:gd name="T23" fmla="*/ 317 h 332"/>
                <a:gd name="T24" fmla="*/ 148 w 164"/>
                <a:gd name="T25" fmla="*/ 317 h 332"/>
                <a:gd name="T26" fmla="*/ 102 w 164"/>
                <a:gd name="T27" fmla="*/ 293 h 332"/>
                <a:gd name="T28" fmla="*/ 102 w 164"/>
                <a:gd name="T29" fmla="*/ 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4" h="332">
                  <a:moveTo>
                    <a:pt x="102" y="13"/>
                  </a:moveTo>
                  <a:cubicBezTo>
                    <a:pt x="102" y="1"/>
                    <a:pt x="102" y="0"/>
                    <a:pt x="90" y="0"/>
                  </a:cubicBezTo>
                  <a:cubicBezTo>
                    <a:pt x="59" y="32"/>
                    <a:pt x="16" y="32"/>
                    <a:pt x="0" y="32"/>
                  </a:cubicBezTo>
                  <a:lnTo>
                    <a:pt x="0" y="47"/>
                  </a:lnTo>
                  <a:cubicBezTo>
                    <a:pt x="10" y="47"/>
                    <a:pt x="39" y="47"/>
                    <a:pt x="65" y="34"/>
                  </a:cubicBezTo>
                  <a:lnTo>
                    <a:pt x="65" y="293"/>
                  </a:lnTo>
                  <a:cubicBezTo>
                    <a:pt x="65" y="311"/>
                    <a:pt x="63" y="317"/>
                    <a:pt x="19" y="317"/>
                  </a:cubicBezTo>
                  <a:lnTo>
                    <a:pt x="3" y="317"/>
                  </a:lnTo>
                  <a:lnTo>
                    <a:pt x="3" y="332"/>
                  </a:lnTo>
                  <a:cubicBezTo>
                    <a:pt x="20" y="331"/>
                    <a:pt x="63" y="331"/>
                    <a:pt x="83" y="331"/>
                  </a:cubicBezTo>
                  <a:cubicBezTo>
                    <a:pt x="103" y="331"/>
                    <a:pt x="147" y="331"/>
                    <a:pt x="164" y="332"/>
                  </a:cubicBezTo>
                  <a:lnTo>
                    <a:pt x="164" y="317"/>
                  </a:lnTo>
                  <a:lnTo>
                    <a:pt x="148" y="317"/>
                  </a:lnTo>
                  <a:cubicBezTo>
                    <a:pt x="103" y="317"/>
                    <a:pt x="102" y="311"/>
                    <a:pt x="102" y="293"/>
                  </a:cubicBezTo>
                  <a:lnTo>
                    <a:pt x="102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4" name="Freeform 446"/>
            <p:cNvSpPr/>
            <p:nvPr>
              <p:custDataLst>
                <p:tags r:id="rId161"/>
              </p:custDataLst>
            </p:nvPr>
          </p:nvSpPr>
          <p:spPr bwMode="auto">
            <a:xfrm>
              <a:off x="3917951" y="6551613"/>
              <a:ext cx="100013" cy="92075"/>
            </a:xfrm>
            <a:custGeom>
              <a:avLst/>
              <a:gdLst>
                <a:gd name="T0" fmla="*/ 29 w 270"/>
                <a:gd name="T1" fmla="*/ 191 h 226"/>
                <a:gd name="T2" fmla="*/ 25 w 270"/>
                <a:gd name="T3" fmla="*/ 213 h 226"/>
                <a:gd name="T4" fmla="*/ 39 w 270"/>
                <a:gd name="T5" fmla="*/ 226 h 226"/>
                <a:gd name="T6" fmla="*/ 58 w 270"/>
                <a:gd name="T7" fmla="*/ 212 h 226"/>
                <a:gd name="T8" fmla="*/ 67 w 270"/>
                <a:gd name="T9" fmla="*/ 175 h 226"/>
                <a:gd name="T10" fmla="*/ 78 w 270"/>
                <a:gd name="T11" fmla="*/ 130 h 226"/>
                <a:gd name="T12" fmla="*/ 87 w 270"/>
                <a:gd name="T13" fmla="*/ 97 h 226"/>
                <a:gd name="T14" fmla="*/ 93 w 270"/>
                <a:gd name="T15" fmla="*/ 72 h 226"/>
                <a:gd name="T16" fmla="*/ 174 w 270"/>
                <a:gd name="T17" fmla="*/ 11 h 226"/>
                <a:gd name="T18" fmla="*/ 201 w 270"/>
                <a:gd name="T19" fmla="*/ 46 h 226"/>
                <a:gd name="T20" fmla="*/ 169 w 270"/>
                <a:gd name="T21" fmla="*/ 162 h 226"/>
                <a:gd name="T22" fmla="*/ 164 w 270"/>
                <a:gd name="T23" fmla="*/ 185 h 226"/>
                <a:gd name="T24" fmla="*/ 205 w 270"/>
                <a:gd name="T25" fmla="*/ 226 h 226"/>
                <a:gd name="T26" fmla="*/ 270 w 270"/>
                <a:gd name="T27" fmla="*/ 149 h 226"/>
                <a:gd name="T28" fmla="*/ 264 w 270"/>
                <a:gd name="T29" fmla="*/ 144 h 226"/>
                <a:gd name="T30" fmla="*/ 257 w 270"/>
                <a:gd name="T31" fmla="*/ 153 h 226"/>
                <a:gd name="T32" fmla="*/ 206 w 270"/>
                <a:gd name="T33" fmla="*/ 215 h 226"/>
                <a:gd name="T34" fmla="*/ 194 w 270"/>
                <a:gd name="T35" fmla="*/ 199 h 226"/>
                <a:gd name="T36" fmla="*/ 203 w 270"/>
                <a:gd name="T37" fmla="*/ 163 h 226"/>
                <a:gd name="T38" fmla="*/ 233 w 270"/>
                <a:gd name="T39" fmla="*/ 53 h 226"/>
                <a:gd name="T40" fmla="*/ 176 w 270"/>
                <a:gd name="T41" fmla="*/ 0 h 226"/>
                <a:gd name="T42" fmla="*/ 98 w 270"/>
                <a:gd name="T43" fmla="*/ 43 h 226"/>
                <a:gd name="T44" fmla="*/ 52 w 270"/>
                <a:gd name="T45" fmla="*/ 0 h 226"/>
                <a:gd name="T46" fmla="*/ 15 w 270"/>
                <a:gd name="T47" fmla="*/ 28 h 226"/>
                <a:gd name="T48" fmla="*/ 0 w 270"/>
                <a:gd name="T49" fmla="*/ 77 h 226"/>
                <a:gd name="T50" fmla="*/ 6 w 270"/>
                <a:gd name="T51" fmla="*/ 82 h 226"/>
                <a:gd name="T52" fmla="*/ 14 w 270"/>
                <a:gd name="T53" fmla="*/ 70 h 226"/>
                <a:gd name="T54" fmla="*/ 51 w 270"/>
                <a:gd name="T55" fmla="*/ 11 h 226"/>
                <a:gd name="T56" fmla="*/ 66 w 270"/>
                <a:gd name="T57" fmla="*/ 34 h 226"/>
                <a:gd name="T58" fmla="*/ 58 w 270"/>
                <a:gd name="T59" fmla="*/ 76 h 226"/>
                <a:gd name="T60" fmla="*/ 29 w 270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0" h="226">
                  <a:moveTo>
                    <a:pt x="29" y="191"/>
                  </a:moveTo>
                  <a:cubicBezTo>
                    <a:pt x="28" y="199"/>
                    <a:pt x="25" y="210"/>
                    <a:pt x="25" y="213"/>
                  </a:cubicBezTo>
                  <a:cubicBezTo>
                    <a:pt x="25" y="222"/>
                    <a:pt x="32" y="226"/>
                    <a:pt x="39" y="226"/>
                  </a:cubicBezTo>
                  <a:cubicBezTo>
                    <a:pt x="45" y="226"/>
                    <a:pt x="54" y="222"/>
                    <a:pt x="58" y="212"/>
                  </a:cubicBezTo>
                  <a:cubicBezTo>
                    <a:pt x="58" y="211"/>
                    <a:pt x="64" y="188"/>
                    <a:pt x="67" y="175"/>
                  </a:cubicBezTo>
                  <a:lnTo>
                    <a:pt x="78" y="130"/>
                  </a:lnTo>
                  <a:cubicBezTo>
                    <a:pt x="81" y="119"/>
                    <a:pt x="84" y="108"/>
                    <a:pt x="87" y="97"/>
                  </a:cubicBezTo>
                  <a:cubicBezTo>
                    <a:pt x="88" y="88"/>
                    <a:pt x="92" y="74"/>
                    <a:pt x="93" y="72"/>
                  </a:cubicBezTo>
                  <a:cubicBezTo>
                    <a:pt x="100" y="56"/>
                    <a:pt x="127" y="11"/>
                    <a:pt x="174" y="11"/>
                  </a:cubicBezTo>
                  <a:cubicBezTo>
                    <a:pt x="197" y="11"/>
                    <a:pt x="201" y="29"/>
                    <a:pt x="201" y="46"/>
                  </a:cubicBezTo>
                  <a:cubicBezTo>
                    <a:pt x="201" y="77"/>
                    <a:pt x="177" y="141"/>
                    <a:pt x="169" y="162"/>
                  </a:cubicBezTo>
                  <a:cubicBezTo>
                    <a:pt x="164" y="174"/>
                    <a:pt x="164" y="180"/>
                    <a:pt x="164" y="185"/>
                  </a:cubicBezTo>
                  <a:cubicBezTo>
                    <a:pt x="164" y="209"/>
                    <a:pt x="181" y="226"/>
                    <a:pt x="205" y="226"/>
                  </a:cubicBezTo>
                  <a:cubicBezTo>
                    <a:pt x="252" y="226"/>
                    <a:pt x="270" y="153"/>
                    <a:pt x="270" y="149"/>
                  </a:cubicBezTo>
                  <a:cubicBezTo>
                    <a:pt x="270" y="144"/>
                    <a:pt x="266" y="144"/>
                    <a:pt x="264" y="144"/>
                  </a:cubicBezTo>
                  <a:cubicBezTo>
                    <a:pt x="259" y="144"/>
                    <a:pt x="259" y="146"/>
                    <a:pt x="257" y="153"/>
                  </a:cubicBezTo>
                  <a:cubicBezTo>
                    <a:pt x="247" y="187"/>
                    <a:pt x="230" y="215"/>
                    <a:pt x="206" y="215"/>
                  </a:cubicBezTo>
                  <a:cubicBezTo>
                    <a:pt x="197" y="215"/>
                    <a:pt x="194" y="210"/>
                    <a:pt x="194" y="199"/>
                  </a:cubicBezTo>
                  <a:cubicBezTo>
                    <a:pt x="194" y="186"/>
                    <a:pt x="198" y="174"/>
                    <a:pt x="203" y="163"/>
                  </a:cubicBezTo>
                  <a:cubicBezTo>
                    <a:pt x="212" y="137"/>
                    <a:pt x="233" y="82"/>
                    <a:pt x="233" y="53"/>
                  </a:cubicBezTo>
                  <a:cubicBezTo>
                    <a:pt x="233" y="20"/>
                    <a:pt x="212" y="0"/>
                    <a:pt x="176" y="0"/>
                  </a:cubicBezTo>
                  <a:cubicBezTo>
                    <a:pt x="131" y="0"/>
                    <a:pt x="106" y="32"/>
                    <a:pt x="98" y="43"/>
                  </a:cubicBezTo>
                  <a:cubicBezTo>
                    <a:pt x="95" y="15"/>
                    <a:pt x="75" y="0"/>
                    <a:pt x="52" y="0"/>
                  </a:cubicBezTo>
                  <a:cubicBezTo>
                    <a:pt x="29" y="0"/>
                    <a:pt x="20" y="19"/>
                    <a:pt x="15" y="28"/>
                  </a:cubicBezTo>
                  <a:cubicBezTo>
                    <a:pt x="7" y="45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1" y="81"/>
                    <a:pt x="14" y="70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61" y="11"/>
                    <a:pt x="66" y="17"/>
                    <a:pt x="66" y="34"/>
                  </a:cubicBezTo>
                  <a:cubicBezTo>
                    <a:pt x="66" y="44"/>
                    <a:pt x="65" y="50"/>
                    <a:pt x="58" y="76"/>
                  </a:cubicBezTo>
                  <a:lnTo>
                    <a:pt x="29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6" name="任意多边形: 形状 875"/>
            <p:cNvSpPr/>
            <p:nvPr>
              <p:custDataLst>
                <p:tags r:id="rId162"/>
              </p:custDataLst>
            </p:nvPr>
          </p:nvSpPr>
          <p:spPr>
            <a:xfrm>
              <a:off x="3911601" y="6449219"/>
              <a:ext cx="112714" cy="7939"/>
            </a:xfrm>
            <a:custGeom>
              <a:avLst/>
              <a:gdLst/>
              <a:ahLst/>
              <a:cxnLst/>
              <a:rect l="0" t="0" r="0" b="0"/>
              <a:pathLst>
                <a:path w="112714" h="7939">
                  <a:moveTo>
                    <a:pt x="0" y="7938"/>
                  </a:moveTo>
                  <a:lnTo>
                    <a:pt x="112713" y="7938"/>
                  </a:lnTo>
                  <a:lnTo>
                    <a:pt x="1127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06" name="文本框 905">
                <a:extLst>
                  <a:ext uri="{FF2B5EF4-FFF2-40B4-BE49-F238E27FC236}">
                    <a14:artisticCrisscrossEtching id="{103001CE-50C2-46E2-BD9F-49576B1E1AD4}"/>
                  </a:ext>
                </a:extLst>
              </p:cNvPr>
              <p:cNvSpPr txBox="1"/>
              <p:nvPr/>
            </p:nvSpPr>
            <p:spPr>
              <a:xfrm>
                <a:off x="3932633" y="6071363"/>
                <a:ext cx="5079481" cy="584519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altLang="zh-CN" sz="2000" dirty="0">
                    <a:cs typeface="Times New Roman" panose="02020603050405020304" pitchFamily="18" charset="0"/>
                  </a:rPr>
                  <a:t> max load is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err="1">
                    <a:cs typeface="Times New Roman" panose="02020603050405020304" pitchFamily="18" charset="0"/>
                  </a:rPr>
                  <a:t>w.h.p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.</a:t>
                </a:r>
                <a:endParaRPr lang="zh-CN" altLang="en-US" sz="200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06" name="文本框 9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633" y="6071363"/>
                <a:ext cx="5079481" cy="584519"/>
              </a:xfrm>
              <a:prstGeom prst="rect">
                <a:avLst/>
              </a:prstGeom>
              <a:blipFill rotWithShape="1">
                <a:blip r:embed="rId1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571" grpId="0"/>
      <p:bldP spid="90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/>
              <a:t>Chernoff Bounds in Action:</a:t>
            </a:r>
            <a:br>
              <a:rPr lang="en-US" altLang="zh-CN" sz="3200" dirty="0"/>
            </a:br>
            <a:r>
              <a:rPr lang="en-US" altLang="zh-CN" dirty="0"/>
              <a:t>Load Balancing</a:t>
            </a:r>
            <a:endParaRPr lang="zh-CN" altLang="en-US" dirty="0"/>
          </a:p>
        </p:txBody>
      </p:sp>
      <p:grpSp>
        <p:nvGrpSpPr>
          <p:cNvPr id="112" name="组合 111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72196" y="2760699"/>
            <a:ext cx="4441826" cy="327025"/>
            <a:chOff x="773112" y="2373313"/>
            <a:chExt cx="4441826" cy="327025"/>
          </a:xfrm>
        </p:grpSpPr>
        <p:sp>
          <p:nvSpPr>
            <p:cNvPr id="1008" name="Freeform 42"/>
            <p:cNvSpPr/>
            <p:nvPr>
              <p:custDataLst>
                <p:tags r:id="rId2"/>
              </p:custDataLst>
            </p:nvPr>
          </p:nvSpPr>
          <p:spPr bwMode="auto">
            <a:xfrm>
              <a:off x="773112" y="2484438"/>
              <a:ext cx="127000" cy="177800"/>
            </a:xfrm>
            <a:custGeom>
              <a:avLst/>
              <a:gdLst>
                <a:gd name="T0" fmla="*/ 100 w 270"/>
                <a:gd name="T1" fmla="*/ 45 h 328"/>
                <a:gd name="T2" fmla="*/ 108 w 270"/>
                <a:gd name="T3" fmla="*/ 14 h 328"/>
                <a:gd name="T4" fmla="*/ 93 w 270"/>
                <a:gd name="T5" fmla="*/ 0 h 328"/>
                <a:gd name="T6" fmla="*/ 73 w 270"/>
                <a:gd name="T7" fmla="*/ 18 h 328"/>
                <a:gd name="T8" fmla="*/ 2 w 270"/>
                <a:gd name="T9" fmla="*/ 307 h 328"/>
                <a:gd name="T10" fmla="*/ 0 w 270"/>
                <a:gd name="T11" fmla="*/ 315 h 328"/>
                <a:gd name="T12" fmla="*/ 14 w 270"/>
                <a:gd name="T13" fmla="*/ 328 h 328"/>
                <a:gd name="T14" fmla="*/ 31 w 270"/>
                <a:gd name="T15" fmla="*/ 318 h 328"/>
                <a:gd name="T16" fmla="*/ 59 w 270"/>
                <a:gd name="T17" fmla="*/ 210 h 328"/>
                <a:gd name="T18" fmla="*/ 107 w 270"/>
                <a:gd name="T19" fmla="*/ 226 h 328"/>
                <a:gd name="T20" fmla="*/ 174 w 270"/>
                <a:gd name="T21" fmla="*/ 190 h 328"/>
                <a:gd name="T22" fmla="*/ 219 w 270"/>
                <a:gd name="T23" fmla="*/ 226 h 328"/>
                <a:gd name="T24" fmla="*/ 255 w 270"/>
                <a:gd name="T25" fmla="*/ 199 h 328"/>
                <a:gd name="T26" fmla="*/ 270 w 270"/>
                <a:gd name="T27" fmla="*/ 149 h 328"/>
                <a:gd name="T28" fmla="*/ 264 w 270"/>
                <a:gd name="T29" fmla="*/ 144 h 328"/>
                <a:gd name="T30" fmla="*/ 257 w 270"/>
                <a:gd name="T31" fmla="*/ 153 h 328"/>
                <a:gd name="T32" fmla="*/ 220 w 270"/>
                <a:gd name="T33" fmla="*/ 215 h 328"/>
                <a:gd name="T34" fmla="*/ 205 w 270"/>
                <a:gd name="T35" fmla="*/ 192 h 328"/>
                <a:gd name="T36" fmla="*/ 215 w 270"/>
                <a:gd name="T37" fmla="*/ 140 h 328"/>
                <a:gd name="T38" fmla="*/ 228 w 270"/>
                <a:gd name="T39" fmla="*/ 86 h 328"/>
                <a:gd name="T40" fmla="*/ 237 w 270"/>
                <a:gd name="T41" fmla="*/ 52 h 328"/>
                <a:gd name="T42" fmla="*/ 244 w 270"/>
                <a:gd name="T43" fmla="*/ 19 h 328"/>
                <a:gd name="T44" fmla="*/ 230 w 270"/>
                <a:gd name="T45" fmla="*/ 6 h 328"/>
                <a:gd name="T46" fmla="*/ 211 w 270"/>
                <a:gd name="T47" fmla="*/ 23 h 328"/>
                <a:gd name="T48" fmla="*/ 187 w 270"/>
                <a:gd name="T49" fmla="*/ 116 h 328"/>
                <a:gd name="T50" fmla="*/ 174 w 270"/>
                <a:gd name="T51" fmla="*/ 167 h 328"/>
                <a:gd name="T52" fmla="*/ 109 w 270"/>
                <a:gd name="T53" fmla="*/ 215 h 328"/>
                <a:gd name="T54" fmla="*/ 72 w 270"/>
                <a:gd name="T55" fmla="*/ 172 h 328"/>
                <a:gd name="T56" fmla="*/ 79 w 270"/>
                <a:gd name="T57" fmla="*/ 129 h 328"/>
                <a:gd name="T58" fmla="*/ 100 w 270"/>
                <a:gd name="T59" fmla="*/ 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0" h="328">
                  <a:moveTo>
                    <a:pt x="100" y="45"/>
                  </a:moveTo>
                  <a:cubicBezTo>
                    <a:pt x="103" y="35"/>
                    <a:pt x="108" y="16"/>
                    <a:pt x="108" y="14"/>
                  </a:cubicBezTo>
                  <a:cubicBezTo>
                    <a:pt x="108" y="5"/>
                    <a:pt x="102" y="0"/>
                    <a:pt x="93" y="0"/>
                  </a:cubicBezTo>
                  <a:cubicBezTo>
                    <a:pt x="92" y="0"/>
                    <a:pt x="78" y="1"/>
                    <a:pt x="73" y="18"/>
                  </a:cubicBezTo>
                  <a:lnTo>
                    <a:pt x="2" y="307"/>
                  </a:lnTo>
                  <a:cubicBezTo>
                    <a:pt x="0" y="313"/>
                    <a:pt x="0" y="314"/>
                    <a:pt x="0" y="315"/>
                  </a:cubicBezTo>
                  <a:cubicBezTo>
                    <a:pt x="0" y="322"/>
                    <a:pt x="6" y="328"/>
                    <a:pt x="14" y="328"/>
                  </a:cubicBezTo>
                  <a:cubicBezTo>
                    <a:pt x="25" y="328"/>
                    <a:pt x="30" y="319"/>
                    <a:pt x="31" y="318"/>
                  </a:cubicBezTo>
                  <a:cubicBezTo>
                    <a:pt x="33" y="313"/>
                    <a:pt x="40" y="287"/>
                    <a:pt x="59" y="210"/>
                  </a:cubicBezTo>
                  <a:cubicBezTo>
                    <a:pt x="75" y="224"/>
                    <a:pt x="97" y="226"/>
                    <a:pt x="107" y="226"/>
                  </a:cubicBezTo>
                  <a:cubicBezTo>
                    <a:pt x="142" y="226"/>
                    <a:pt x="162" y="204"/>
                    <a:pt x="174" y="190"/>
                  </a:cubicBezTo>
                  <a:cubicBezTo>
                    <a:pt x="178" y="212"/>
                    <a:pt x="197" y="226"/>
                    <a:pt x="219" y="226"/>
                  </a:cubicBezTo>
                  <a:cubicBezTo>
                    <a:pt x="236" y="226"/>
                    <a:pt x="247" y="214"/>
                    <a:pt x="255" y="199"/>
                  </a:cubicBezTo>
                  <a:cubicBezTo>
                    <a:pt x="264" y="181"/>
                    <a:pt x="270" y="150"/>
                    <a:pt x="270" y="149"/>
                  </a:cubicBezTo>
                  <a:cubicBezTo>
                    <a:pt x="270" y="144"/>
                    <a:pt x="266" y="144"/>
                    <a:pt x="264" y="144"/>
                  </a:cubicBezTo>
                  <a:cubicBezTo>
                    <a:pt x="259" y="144"/>
                    <a:pt x="259" y="146"/>
                    <a:pt x="257" y="153"/>
                  </a:cubicBezTo>
                  <a:cubicBezTo>
                    <a:pt x="249" y="186"/>
                    <a:pt x="240" y="215"/>
                    <a:pt x="220" y="215"/>
                  </a:cubicBezTo>
                  <a:cubicBezTo>
                    <a:pt x="206" y="215"/>
                    <a:pt x="205" y="202"/>
                    <a:pt x="205" y="192"/>
                  </a:cubicBezTo>
                  <a:cubicBezTo>
                    <a:pt x="205" y="181"/>
                    <a:pt x="211" y="158"/>
                    <a:pt x="215" y="140"/>
                  </a:cubicBezTo>
                  <a:lnTo>
                    <a:pt x="228" y="86"/>
                  </a:lnTo>
                  <a:cubicBezTo>
                    <a:pt x="230" y="79"/>
                    <a:pt x="235" y="60"/>
                    <a:pt x="237" y="52"/>
                  </a:cubicBezTo>
                  <a:cubicBezTo>
                    <a:pt x="239" y="41"/>
                    <a:pt x="244" y="22"/>
                    <a:pt x="244" y="19"/>
                  </a:cubicBezTo>
                  <a:cubicBezTo>
                    <a:pt x="244" y="10"/>
                    <a:pt x="237" y="6"/>
                    <a:pt x="230" y="6"/>
                  </a:cubicBezTo>
                  <a:cubicBezTo>
                    <a:pt x="227" y="6"/>
                    <a:pt x="215" y="6"/>
                    <a:pt x="211" y="23"/>
                  </a:cubicBezTo>
                  <a:lnTo>
                    <a:pt x="187" y="116"/>
                  </a:lnTo>
                  <a:cubicBezTo>
                    <a:pt x="181" y="141"/>
                    <a:pt x="176" y="162"/>
                    <a:pt x="174" y="167"/>
                  </a:cubicBezTo>
                  <a:cubicBezTo>
                    <a:pt x="174" y="170"/>
                    <a:pt x="150" y="215"/>
                    <a:pt x="109" y="215"/>
                  </a:cubicBezTo>
                  <a:cubicBezTo>
                    <a:pt x="84" y="215"/>
                    <a:pt x="72" y="199"/>
                    <a:pt x="72" y="172"/>
                  </a:cubicBezTo>
                  <a:cubicBezTo>
                    <a:pt x="72" y="157"/>
                    <a:pt x="76" y="143"/>
                    <a:pt x="79" y="129"/>
                  </a:cubicBezTo>
                  <a:lnTo>
                    <a:pt x="100" y="4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9" name="Freeform 43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984250" y="2505076"/>
              <a:ext cx="155575" cy="63500"/>
            </a:xfrm>
            <a:custGeom>
              <a:avLst/>
              <a:gdLst>
                <a:gd name="T0" fmla="*/ 314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6 w 331"/>
                <a:gd name="T7" fmla="*/ 0 h 117"/>
                <a:gd name="T8" fmla="*/ 0 w 331"/>
                <a:gd name="T9" fmla="*/ 10 h 117"/>
                <a:gd name="T10" fmla="*/ 17 w 331"/>
                <a:gd name="T11" fmla="*/ 20 h 117"/>
                <a:gd name="T12" fmla="*/ 314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4 w 331"/>
                <a:gd name="T19" fmla="*/ 97 h 117"/>
                <a:gd name="T20" fmla="*/ 17 w 331"/>
                <a:gd name="T21" fmla="*/ 97 h 117"/>
                <a:gd name="T22" fmla="*/ 0 w 331"/>
                <a:gd name="T23" fmla="*/ 107 h 117"/>
                <a:gd name="T24" fmla="*/ 16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4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4" y="97"/>
                  </a:cubicBezTo>
                  <a:lnTo>
                    <a:pt x="17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0" name="Freeform 44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222375" y="2419351"/>
              <a:ext cx="146050" cy="184150"/>
            </a:xfrm>
            <a:custGeom>
              <a:avLst/>
              <a:gdLst>
                <a:gd name="T0" fmla="*/ 122 w 311"/>
                <a:gd name="T1" fmla="*/ 174 h 341"/>
                <a:gd name="T2" fmla="*/ 176 w 311"/>
                <a:gd name="T3" fmla="*/ 184 h 341"/>
                <a:gd name="T4" fmla="*/ 202 w 311"/>
                <a:gd name="T5" fmla="*/ 230 h 341"/>
                <a:gd name="T6" fmla="*/ 211 w 311"/>
                <a:gd name="T7" fmla="*/ 243 h 341"/>
                <a:gd name="T8" fmla="*/ 219 w 311"/>
                <a:gd name="T9" fmla="*/ 227 h 341"/>
                <a:gd name="T10" fmla="*/ 219 w 311"/>
                <a:gd name="T11" fmla="*/ 92 h 341"/>
                <a:gd name="T12" fmla="*/ 211 w 311"/>
                <a:gd name="T13" fmla="*/ 76 h 341"/>
                <a:gd name="T14" fmla="*/ 202 w 311"/>
                <a:gd name="T15" fmla="*/ 88 h 341"/>
                <a:gd name="T16" fmla="*/ 122 w 311"/>
                <a:gd name="T17" fmla="*/ 156 h 341"/>
                <a:gd name="T18" fmla="*/ 122 w 311"/>
                <a:gd name="T19" fmla="*/ 51 h 341"/>
                <a:gd name="T20" fmla="*/ 143 w 311"/>
                <a:gd name="T21" fmla="*/ 17 h 341"/>
                <a:gd name="T22" fmla="*/ 167 w 311"/>
                <a:gd name="T23" fmla="*/ 17 h 341"/>
                <a:gd name="T24" fmla="*/ 271 w 311"/>
                <a:gd name="T25" fmla="*/ 86 h 341"/>
                <a:gd name="T26" fmla="*/ 280 w 311"/>
                <a:gd name="T27" fmla="*/ 98 h 341"/>
                <a:gd name="T28" fmla="*/ 288 w 311"/>
                <a:gd name="T29" fmla="*/ 81 h 341"/>
                <a:gd name="T30" fmla="*/ 288 w 311"/>
                <a:gd name="T31" fmla="*/ 16 h 341"/>
                <a:gd name="T32" fmla="*/ 272 w 311"/>
                <a:gd name="T33" fmla="*/ 0 h 341"/>
                <a:gd name="T34" fmla="*/ 17 w 311"/>
                <a:gd name="T35" fmla="*/ 0 h 341"/>
                <a:gd name="T36" fmla="*/ 0 w 311"/>
                <a:gd name="T37" fmla="*/ 9 h 341"/>
                <a:gd name="T38" fmla="*/ 13 w 311"/>
                <a:gd name="T39" fmla="*/ 17 h 341"/>
                <a:gd name="T40" fmla="*/ 43 w 311"/>
                <a:gd name="T41" fmla="*/ 46 h 341"/>
                <a:gd name="T42" fmla="*/ 43 w 311"/>
                <a:gd name="T43" fmla="*/ 296 h 341"/>
                <a:gd name="T44" fmla="*/ 16 w 311"/>
                <a:gd name="T45" fmla="*/ 324 h 341"/>
                <a:gd name="T46" fmla="*/ 0 w 311"/>
                <a:gd name="T47" fmla="*/ 332 h 341"/>
                <a:gd name="T48" fmla="*/ 17 w 311"/>
                <a:gd name="T49" fmla="*/ 341 h 341"/>
                <a:gd name="T50" fmla="*/ 281 w 311"/>
                <a:gd name="T51" fmla="*/ 341 h 341"/>
                <a:gd name="T52" fmla="*/ 297 w 311"/>
                <a:gd name="T53" fmla="*/ 334 h 341"/>
                <a:gd name="T54" fmla="*/ 311 w 311"/>
                <a:gd name="T55" fmla="*/ 248 h 341"/>
                <a:gd name="T56" fmla="*/ 303 w 311"/>
                <a:gd name="T57" fmla="*/ 239 h 341"/>
                <a:gd name="T58" fmla="*/ 294 w 311"/>
                <a:gd name="T59" fmla="*/ 246 h 341"/>
                <a:gd name="T60" fmla="*/ 249 w 311"/>
                <a:gd name="T61" fmla="*/ 302 h 341"/>
                <a:gd name="T62" fmla="*/ 171 w 311"/>
                <a:gd name="T63" fmla="*/ 324 h 341"/>
                <a:gd name="T64" fmla="*/ 143 w 311"/>
                <a:gd name="T65" fmla="*/ 324 h 341"/>
                <a:gd name="T66" fmla="*/ 122 w 311"/>
                <a:gd name="T67" fmla="*/ 291 h 341"/>
                <a:gd name="T68" fmla="*/ 122 w 311"/>
                <a:gd name="T69" fmla="*/ 174 h 341"/>
                <a:gd name="T70" fmla="*/ 271 w 311"/>
                <a:gd name="T71" fmla="*/ 17 h 341"/>
                <a:gd name="T72" fmla="*/ 271 w 311"/>
                <a:gd name="T73" fmla="*/ 41 h 341"/>
                <a:gd name="T74" fmla="*/ 242 w 311"/>
                <a:gd name="T75" fmla="*/ 17 h 341"/>
                <a:gd name="T76" fmla="*/ 271 w 311"/>
                <a:gd name="T77" fmla="*/ 17 h 341"/>
                <a:gd name="T78" fmla="*/ 174 w 311"/>
                <a:gd name="T79" fmla="*/ 163 h 341"/>
                <a:gd name="T80" fmla="*/ 202 w 311"/>
                <a:gd name="T81" fmla="*/ 142 h 341"/>
                <a:gd name="T82" fmla="*/ 202 w 311"/>
                <a:gd name="T83" fmla="*/ 184 h 341"/>
                <a:gd name="T84" fmla="*/ 174 w 311"/>
                <a:gd name="T85" fmla="*/ 164 h 341"/>
                <a:gd name="T86" fmla="*/ 174 w 311"/>
                <a:gd name="T87" fmla="*/ 163 h 341"/>
                <a:gd name="T88" fmla="*/ 61 w 311"/>
                <a:gd name="T89" fmla="*/ 45 h 341"/>
                <a:gd name="T90" fmla="*/ 57 w 311"/>
                <a:gd name="T91" fmla="*/ 17 h 341"/>
                <a:gd name="T92" fmla="*/ 110 w 311"/>
                <a:gd name="T93" fmla="*/ 17 h 341"/>
                <a:gd name="T94" fmla="*/ 104 w 311"/>
                <a:gd name="T95" fmla="*/ 50 h 341"/>
                <a:gd name="T96" fmla="*/ 104 w 311"/>
                <a:gd name="T97" fmla="*/ 292 h 341"/>
                <a:gd name="T98" fmla="*/ 110 w 311"/>
                <a:gd name="T99" fmla="*/ 324 h 341"/>
                <a:gd name="T100" fmla="*/ 57 w 311"/>
                <a:gd name="T101" fmla="*/ 324 h 341"/>
                <a:gd name="T102" fmla="*/ 61 w 311"/>
                <a:gd name="T103" fmla="*/ 297 h 341"/>
                <a:gd name="T104" fmla="*/ 61 w 311"/>
                <a:gd name="T105" fmla="*/ 45 h 341"/>
                <a:gd name="T106" fmla="*/ 246 w 311"/>
                <a:gd name="T107" fmla="*/ 324 h 341"/>
                <a:gd name="T108" fmla="*/ 246 w 311"/>
                <a:gd name="T109" fmla="*/ 324 h 341"/>
                <a:gd name="T110" fmla="*/ 286 w 311"/>
                <a:gd name="T111" fmla="*/ 296 h 341"/>
                <a:gd name="T112" fmla="*/ 281 w 311"/>
                <a:gd name="T113" fmla="*/ 324 h 341"/>
                <a:gd name="T114" fmla="*/ 246 w 311"/>
                <a:gd name="T115" fmla="*/ 32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1" h="341">
                  <a:moveTo>
                    <a:pt x="122" y="174"/>
                  </a:moveTo>
                  <a:cubicBezTo>
                    <a:pt x="134" y="174"/>
                    <a:pt x="158" y="174"/>
                    <a:pt x="176" y="184"/>
                  </a:cubicBezTo>
                  <a:cubicBezTo>
                    <a:pt x="200" y="200"/>
                    <a:pt x="202" y="227"/>
                    <a:pt x="202" y="230"/>
                  </a:cubicBezTo>
                  <a:cubicBezTo>
                    <a:pt x="202" y="237"/>
                    <a:pt x="202" y="243"/>
                    <a:pt x="211" y="243"/>
                  </a:cubicBezTo>
                  <a:cubicBezTo>
                    <a:pt x="219" y="243"/>
                    <a:pt x="219" y="236"/>
                    <a:pt x="219" y="227"/>
                  </a:cubicBezTo>
                  <a:lnTo>
                    <a:pt x="219" y="92"/>
                  </a:lnTo>
                  <a:cubicBezTo>
                    <a:pt x="219" y="84"/>
                    <a:pt x="219" y="76"/>
                    <a:pt x="211" y="76"/>
                  </a:cubicBezTo>
                  <a:cubicBezTo>
                    <a:pt x="202" y="76"/>
                    <a:pt x="202" y="84"/>
                    <a:pt x="202" y="88"/>
                  </a:cubicBezTo>
                  <a:cubicBezTo>
                    <a:pt x="199" y="152"/>
                    <a:pt x="148" y="155"/>
                    <a:pt x="122" y="156"/>
                  </a:cubicBezTo>
                  <a:lnTo>
                    <a:pt x="122" y="51"/>
                  </a:lnTo>
                  <a:cubicBezTo>
                    <a:pt x="122" y="17"/>
                    <a:pt x="131" y="17"/>
                    <a:pt x="143" y="17"/>
                  </a:cubicBezTo>
                  <a:lnTo>
                    <a:pt x="167" y="17"/>
                  </a:lnTo>
                  <a:cubicBezTo>
                    <a:pt x="234" y="17"/>
                    <a:pt x="268" y="52"/>
                    <a:pt x="271" y="86"/>
                  </a:cubicBezTo>
                  <a:cubicBezTo>
                    <a:pt x="271" y="90"/>
                    <a:pt x="272" y="98"/>
                    <a:pt x="280" y="98"/>
                  </a:cubicBezTo>
                  <a:cubicBezTo>
                    <a:pt x="288" y="98"/>
                    <a:pt x="288" y="90"/>
                    <a:pt x="288" y="81"/>
                  </a:cubicBezTo>
                  <a:lnTo>
                    <a:pt x="288" y="16"/>
                  </a:lnTo>
                  <a:cubicBezTo>
                    <a:pt x="288" y="1"/>
                    <a:pt x="287" y="0"/>
                    <a:pt x="272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7"/>
                    <a:pt x="9" y="17"/>
                    <a:pt x="13" y="17"/>
                  </a:cubicBezTo>
                  <a:cubicBezTo>
                    <a:pt x="41" y="17"/>
                    <a:pt x="43" y="21"/>
                    <a:pt x="43" y="46"/>
                  </a:cubicBezTo>
                  <a:lnTo>
                    <a:pt x="43" y="296"/>
                  </a:lnTo>
                  <a:cubicBezTo>
                    <a:pt x="43" y="319"/>
                    <a:pt x="42" y="324"/>
                    <a:pt x="16" y="324"/>
                  </a:cubicBezTo>
                  <a:cubicBezTo>
                    <a:pt x="8" y="324"/>
                    <a:pt x="0" y="324"/>
                    <a:pt x="0" y="332"/>
                  </a:cubicBezTo>
                  <a:cubicBezTo>
                    <a:pt x="0" y="341"/>
                    <a:pt x="8" y="341"/>
                    <a:pt x="17" y="341"/>
                  </a:cubicBezTo>
                  <a:lnTo>
                    <a:pt x="281" y="341"/>
                  </a:lnTo>
                  <a:cubicBezTo>
                    <a:pt x="290" y="341"/>
                    <a:pt x="295" y="341"/>
                    <a:pt x="297" y="334"/>
                  </a:cubicBezTo>
                  <a:cubicBezTo>
                    <a:pt x="297" y="334"/>
                    <a:pt x="311" y="251"/>
                    <a:pt x="311" y="248"/>
                  </a:cubicBezTo>
                  <a:cubicBezTo>
                    <a:pt x="311" y="243"/>
                    <a:pt x="307" y="239"/>
                    <a:pt x="303" y="239"/>
                  </a:cubicBezTo>
                  <a:cubicBezTo>
                    <a:pt x="296" y="239"/>
                    <a:pt x="294" y="246"/>
                    <a:pt x="294" y="246"/>
                  </a:cubicBezTo>
                  <a:cubicBezTo>
                    <a:pt x="291" y="259"/>
                    <a:pt x="286" y="280"/>
                    <a:pt x="249" y="302"/>
                  </a:cubicBezTo>
                  <a:cubicBezTo>
                    <a:pt x="224" y="317"/>
                    <a:pt x="198" y="324"/>
                    <a:pt x="171" y="324"/>
                  </a:cubicBezTo>
                  <a:lnTo>
                    <a:pt x="143" y="324"/>
                  </a:lnTo>
                  <a:cubicBezTo>
                    <a:pt x="131" y="324"/>
                    <a:pt x="122" y="324"/>
                    <a:pt x="122" y="291"/>
                  </a:cubicBezTo>
                  <a:lnTo>
                    <a:pt x="122" y="174"/>
                  </a:lnTo>
                  <a:close/>
                  <a:moveTo>
                    <a:pt x="271" y="17"/>
                  </a:moveTo>
                  <a:lnTo>
                    <a:pt x="271" y="41"/>
                  </a:lnTo>
                  <a:cubicBezTo>
                    <a:pt x="262" y="32"/>
                    <a:pt x="253" y="24"/>
                    <a:pt x="242" y="17"/>
                  </a:cubicBezTo>
                  <a:lnTo>
                    <a:pt x="271" y="17"/>
                  </a:lnTo>
                  <a:close/>
                  <a:moveTo>
                    <a:pt x="174" y="163"/>
                  </a:moveTo>
                  <a:cubicBezTo>
                    <a:pt x="182" y="160"/>
                    <a:pt x="193" y="152"/>
                    <a:pt x="202" y="142"/>
                  </a:cubicBezTo>
                  <a:lnTo>
                    <a:pt x="202" y="184"/>
                  </a:lnTo>
                  <a:cubicBezTo>
                    <a:pt x="190" y="170"/>
                    <a:pt x="174" y="164"/>
                    <a:pt x="174" y="164"/>
                  </a:cubicBezTo>
                  <a:lnTo>
                    <a:pt x="174" y="163"/>
                  </a:lnTo>
                  <a:close/>
                  <a:moveTo>
                    <a:pt x="61" y="45"/>
                  </a:moveTo>
                  <a:cubicBezTo>
                    <a:pt x="61" y="39"/>
                    <a:pt x="61" y="26"/>
                    <a:pt x="57" y="17"/>
                  </a:cubicBezTo>
                  <a:lnTo>
                    <a:pt x="110" y="17"/>
                  </a:lnTo>
                  <a:cubicBezTo>
                    <a:pt x="104" y="29"/>
                    <a:pt x="104" y="45"/>
                    <a:pt x="104" y="50"/>
                  </a:cubicBezTo>
                  <a:lnTo>
                    <a:pt x="104" y="292"/>
                  </a:lnTo>
                  <a:cubicBezTo>
                    <a:pt x="104" y="310"/>
                    <a:pt x="108" y="320"/>
                    <a:pt x="110" y="324"/>
                  </a:cubicBezTo>
                  <a:lnTo>
                    <a:pt x="57" y="324"/>
                  </a:lnTo>
                  <a:cubicBezTo>
                    <a:pt x="61" y="315"/>
                    <a:pt x="61" y="303"/>
                    <a:pt x="61" y="297"/>
                  </a:cubicBezTo>
                  <a:lnTo>
                    <a:pt x="61" y="45"/>
                  </a:lnTo>
                  <a:close/>
                  <a:moveTo>
                    <a:pt x="246" y="324"/>
                  </a:moveTo>
                  <a:lnTo>
                    <a:pt x="246" y="324"/>
                  </a:lnTo>
                  <a:cubicBezTo>
                    <a:pt x="262" y="316"/>
                    <a:pt x="276" y="305"/>
                    <a:pt x="286" y="296"/>
                  </a:cubicBezTo>
                  <a:cubicBezTo>
                    <a:pt x="285" y="298"/>
                    <a:pt x="282" y="320"/>
                    <a:pt x="281" y="324"/>
                  </a:cubicBezTo>
                  <a:lnTo>
                    <a:pt x="246" y="3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1" name="Freeform 45"/>
            <p:cNvSpPr/>
            <p:nvPr>
              <p:custDataLst>
                <p:tags r:id="rId5"/>
              </p:custDataLst>
            </p:nvPr>
          </p:nvSpPr>
          <p:spPr bwMode="auto">
            <a:xfrm>
              <a:off x="1397000" y="2401888"/>
              <a:ext cx="55563" cy="269875"/>
            </a:xfrm>
            <a:custGeom>
              <a:avLst/>
              <a:gdLst>
                <a:gd name="T0" fmla="*/ 116 w 116"/>
                <a:gd name="T1" fmla="*/ 493 h 498"/>
                <a:gd name="T2" fmla="*/ 107 w 116"/>
                <a:gd name="T3" fmla="*/ 482 h 498"/>
                <a:gd name="T4" fmla="*/ 29 w 116"/>
                <a:gd name="T5" fmla="*/ 249 h 498"/>
                <a:gd name="T6" fmla="*/ 109 w 116"/>
                <a:gd name="T7" fmla="*/ 13 h 498"/>
                <a:gd name="T8" fmla="*/ 116 w 116"/>
                <a:gd name="T9" fmla="*/ 4 h 498"/>
                <a:gd name="T10" fmla="*/ 111 w 116"/>
                <a:gd name="T11" fmla="*/ 0 h 498"/>
                <a:gd name="T12" fmla="*/ 31 w 116"/>
                <a:gd name="T13" fmla="*/ 97 h 498"/>
                <a:gd name="T14" fmla="*/ 0 w 116"/>
                <a:gd name="T15" fmla="*/ 249 h 498"/>
                <a:gd name="T16" fmla="*/ 33 w 116"/>
                <a:gd name="T17" fmla="*/ 404 h 498"/>
                <a:gd name="T18" fmla="*/ 111 w 116"/>
                <a:gd name="T19" fmla="*/ 498 h 498"/>
                <a:gd name="T20" fmla="*/ 116 w 116"/>
                <a:gd name="T21" fmla="*/ 49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8">
                  <a:moveTo>
                    <a:pt x="116" y="493"/>
                  </a:moveTo>
                  <a:cubicBezTo>
                    <a:pt x="116" y="492"/>
                    <a:pt x="116" y="491"/>
                    <a:pt x="107" y="482"/>
                  </a:cubicBezTo>
                  <a:cubicBezTo>
                    <a:pt x="45" y="419"/>
                    <a:pt x="29" y="325"/>
                    <a:pt x="29" y="249"/>
                  </a:cubicBezTo>
                  <a:cubicBezTo>
                    <a:pt x="29" y="162"/>
                    <a:pt x="48" y="75"/>
                    <a:pt x="109" y="13"/>
                  </a:cubicBezTo>
                  <a:cubicBezTo>
                    <a:pt x="116" y="7"/>
                    <a:pt x="116" y="6"/>
                    <a:pt x="116" y="4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3"/>
                    <a:pt x="31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8"/>
                    <a:pt x="33" y="404"/>
                  </a:cubicBezTo>
                  <a:cubicBezTo>
                    <a:pt x="63" y="466"/>
                    <a:pt x="106" y="498"/>
                    <a:pt x="111" y="498"/>
                  </a:cubicBezTo>
                  <a:cubicBezTo>
                    <a:pt x="114" y="498"/>
                    <a:pt x="116" y="497"/>
                    <a:pt x="116" y="49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2" name="Freeform 46"/>
            <p:cNvSpPr/>
            <p:nvPr>
              <p:custDataLst>
                <p:tags r:id="rId6"/>
              </p:custDataLst>
            </p:nvPr>
          </p:nvSpPr>
          <p:spPr bwMode="auto">
            <a:xfrm>
              <a:off x="1471612" y="2419351"/>
              <a:ext cx="193675" cy="184150"/>
            </a:xfrm>
            <a:custGeom>
              <a:avLst/>
              <a:gdLst>
                <a:gd name="T0" fmla="*/ 228 w 411"/>
                <a:gd name="T1" fmla="*/ 136 h 340"/>
                <a:gd name="T2" fmla="*/ 186 w 411"/>
                <a:gd name="T3" fmla="*/ 36 h 340"/>
                <a:gd name="T4" fmla="*/ 184 w 411"/>
                <a:gd name="T5" fmla="*/ 30 h 340"/>
                <a:gd name="T6" fmla="*/ 213 w 411"/>
                <a:gd name="T7" fmla="*/ 15 h 340"/>
                <a:gd name="T8" fmla="*/ 223 w 411"/>
                <a:gd name="T9" fmla="*/ 6 h 340"/>
                <a:gd name="T10" fmla="*/ 216 w 411"/>
                <a:gd name="T11" fmla="*/ 0 h 340"/>
                <a:gd name="T12" fmla="*/ 153 w 411"/>
                <a:gd name="T13" fmla="*/ 1 h 340"/>
                <a:gd name="T14" fmla="*/ 97 w 411"/>
                <a:gd name="T15" fmla="*/ 0 h 340"/>
                <a:gd name="T16" fmla="*/ 88 w 411"/>
                <a:gd name="T17" fmla="*/ 10 h 340"/>
                <a:gd name="T18" fmla="*/ 100 w 411"/>
                <a:gd name="T19" fmla="*/ 15 h 340"/>
                <a:gd name="T20" fmla="*/ 137 w 411"/>
                <a:gd name="T21" fmla="*/ 31 h 340"/>
                <a:gd name="T22" fmla="*/ 196 w 411"/>
                <a:gd name="T23" fmla="*/ 170 h 340"/>
                <a:gd name="T24" fmla="*/ 91 w 411"/>
                <a:gd name="T25" fmla="*/ 284 h 340"/>
                <a:gd name="T26" fmla="*/ 84 w 411"/>
                <a:gd name="T27" fmla="*/ 289 h 340"/>
                <a:gd name="T28" fmla="*/ 11 w 411"/>
                <a:gd name="T29" fmla="*/ 325 h 340"/>
                <a:gd name="T30" fmla="*/ 0 w 411"/>
                <a:gd name="T31" fmla="*/ 335 h 340"/>
                <a:gd name="T32" fmla="*/ 6 w 411"/>
                <a:gd name="T33" fmla="*/ 340 h 340"/>
                <a:gd name="T34" fmla="*/ 53 w 411"/>
                <a:gd name="T35" fmla="*/ 339 h 340"/>
                <a:gd name="T36" fmla="*/ 109 w 411"/>
                <a:gd name="T37" fmla="*/ 340 h 340"/>
                <a:gd name="T38" fmla="*/ 118 w 411"/>
                <a:gd name="T39" fmla="*/ 330 h 340"/>
                <a:gd name="T40" fmla="*/ 112 w 411"/>
                <a:gd name="T41" fmla="*/ 325 h 340"/>
                <a:gd name="T42" fmla="*/ 92 w 411"/>
                <a:gd name="T43" fmla="*/ 310 h 340"/>
                <a:gd name="T44" fmla="*/ 106 w 411"/>
                <a:gd name="T45" fmla="*/ 287 h 340"/>
                <a:gd name="T46" fmla="*/ 156 w 411"/>
                <a:gd name="T47" fmla="*/ 233 h 340"/>
                <a:gd name="T48" fmla="*/ 201 w 411"/>
                <a:gd name="T49" fmla="*/ 184 h 340"/>
                <a:gd name="T50" fmla="*/ 252 w 411"/>
                <a:gd name="T51" fmla="*/ 304 h 340"/>
                <a:gd name="T52" fmla="*/ 254 w 411"/>
                <a:gd name="T53" fmla="*/ 311 h 340"/>
                <a:gd name="T54" fmla="*/ 225 w 411"/>
                <a:gd name="T55" fmla="*/ 325 h 340"/>
                <a:gd name="T56" fmla="*/ 215 w 411"/>
                <a:gd name="T57" fmla="*/ 334 h 340"/>
                <a:gd name="T58" fmla="*/ 223 w 411"/>
                <a:gd name="T59" fmla="*/ 340 h 340"/>
                <a:gd name="T60" fmla="*/ 286 w 411"/>
                <a:gd name="T61" fmla="*/ 339 h 340"/>
                <a:gd name="T62" fmla="*/ 341 w 411"/>
                <a:gd name="T63" fmla="*/ 340 h 340"/>
                <a:gd name="T64" fmla="*/ 350 w 411"/>
                <a:gd name="T65" fmla="*/ 331 h 340"/>
                <a:gd name="T66" fmla="*/ 341 w 411"/>
                <a:gd name="T67" fmla="*/ 325 h 340"/>
                <a:gd name="T68" fmla="*/ 299 w 411"/>
                <a:gd name="T69" fmla="*/ 303 h 340"/>
                <a:gd name="T70" fmla="*/ 234 w 411"/>
                <a:gd name="T71" fmla="*/ 149 h 340"/>
                <a:gd name="T72" fmla="*/ 336 w 411"/>
                <a:gd name="T73" fmla="*/ 41 h 340"/>
                <a:gd name="T74" fmla="*/ 400 w 411"/>
                <a:gd name="T75" fmla="*/ 15 h 340"/>
                <a:gd name="T76" fmla="*/ 411 w 411"/>
                <a:gd name="T77" fmla="*/ 5 h 340"/>
                <a:gd name="T78" fmla="*/ 404 w 411"/>
                <a:gd name="T79" fmla="*/ 0 h 340"/>
                <a:gd name="T80" fmla="*/ 357 w 411"/>
                <a:gd name="T81" fmla="*/ 1 h 340"/>
                <a:gd name="T82" fmla="*/ 302 w 411"/>
                <a:gd name="T83" fmla="*/ 0 h 340"/>
                <a:gd name="T84" fmla="*/ 293 w 411"/>
                <a:gd name="T85" fmla="*/ 10 h 340"/>
                <a:gd name="T86" fmla="*/ 299 w 411"/>
                <a:gd name="T87" fmla="*/ 15 h 340"/>
                <a:gd name="T88" fmla="*/ 319 w 411"/>
                <a:gd name="T89" fmla="*/ 31 h 340"/>
                <a:gd name="T90" fmla="*/ 309 w 411"/>
                <a:gd name="T91" fmla="*/ 49 h 340"/>
                <a:gd name="T92" fmla="*/ 228 w 411"/>
                <a:gd name="T93" fmla="*/ 13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1" h="340">
                  <a:moveTo>
                    <a:pt x="228" y="136"/>
                  </a:moveTo>
                  <a:lnTo>
                    <a:pt x="186" y="36"/>
                  </a:lnTo>
                  <a:cubicBezTo>
                    <a:pt x="185" y="32"/>
                    <a:pt x="184" y="30"/>
                    <a:pt x="184" y="30"/>
                  </a:cubicBezTo>
                  <a:cubicBezTo>
                    <a:pt x="184" y="27"/>
                    <a:pt x="192" y="17"/>
                    <a:pt x="213" y="15"/>
                  </a:cubicBezTo>
                  <a:cubicBezTo>
                    <a:pt x="218" y="15"/>
                    <a:pt x="223" y="14"/>
                    <a:pt x="223" y="6"/>
                  </a:cubicBezTo>
                  <a:cubicBezTo>
                    <a:pt x="223" y="0"/>
                    <a:pt x="217" y="0"/>
                    <a:pt x="216" y="0"/>
                  </a:cubicBezTo>
                  <a:cubicBezTo>
                    <a:pt x="195" y="0"/>
                    <a:pt x="174" y="1"/>
                    <a:pt x="153" y="1"/>
                  </a:cubicBezTo>
                  <a:cubicBezTo>
                    <a:pt x="140" y="1"/>
                    <a:pt x="110" y="0"/>
                    <a:pt x="97" y="0"/>
                  </a:cubicBezTo>
                  <a:cubicBezTo>
                    <a:pt x="94" y="0"/>
                    <a:pt x="88" y="0"/>
                    <a:pt x="88" y="10"/>
                  </a:cubicBezTo>
                  <a:cubicBezTo>
                    <a:pt x="88" y="15"/>
                    <a:pt x="93" y="15"/>
                    <a:pt x="100" y="15"/>
                  </a:cubicBezTo>
                  <a:cubicBezTo>
                    <a:pt x="130" y="15"/>
                    <a:pt x="133" y="20"/>
                    <a:pt x="137" y="31"/>
                  </a:cubicBezTo>
                  <a:lnTo>
                    <a:pt x="196" y="170"/>
                  </a:lnTo>
                  <a:lnTo>
                    <a:pt x="91" y="284"/>
                  </a:lnTo>
                  <a:lnTo>
                    <a:pt x="84" y="289"/>
                  </a:lnTo>
                  <a:cubicBezTo>
                    <a:pt x="60" y="316"/>
                    <a:pt x="36" y="324"/>
                    <a:pt x="11" y="325"/>
                  </a:cubicBezTo>
                  <a:cubicBezTo>
                    <a:pt x="4" y="325"/>
                    <a:pt x="0" y="325"/>
                    <a:pt x="0" y="335"/>
                  </a:cubicBezTo>
                  <a:cubicBezTo>
                    <a:pt x="0" y="335"/>
                    <a:pt x="0" y="340"/>
                    <a:pt x="6" y="340"/>
                  </a:cubicBezTo>
                  <a:cubicBezTo>
                    <a:pt x="21" y="340"/>
                    <a:pt x="38" y="339"/>
                    <a:pt x="53" y="339"/>
                  </a:cubicBezTo>
                  <a:cubicBezTo>
                    <a:pt x="72" y="339"/>
                    <a:pt x="91" y="340"/>
                    <a:pt x="109" y="340"/>
                  </a:cubicBezTo>
                  <a:cubicBezTo>
                    <a:pt x="112" y="340"/>
                    <a:pt x="118" y="340"/>
                    <a:pt x="118" y="330"/>
                  </a:cubicBezTo>
                  <a:cubicBezTo>
                    <a:pt x="118" y="325"/>
                    <a:pt x="113" y="325"/>
                    <a:pt x="112" y="325"/>
                  </a:cubicBezTo>
                  <a:cubicBezTo>
                    <a:pt x="108" y="324"/>
                    <a:pt x="92" y="324"/>
                    <a:pt x="92" y="310"/>
                  </a:cubicBezTo>
                  <a:cubicBezTo>
                    <a:pt x="92" y="302"/>
                    <a:pt x="100" y="294"/>
                    <a:pt x="106" y="287"/>
                  </a:cubicBezTo>
                  <a:lnTo>
                    <a:pt x="156" y="233"/>
                  </a:lnTo>
                  <a:lnTo>
                    <a:pt x="201" y="184"/>
                  </a:lnTo>
                  <a:lnTo>
                    <a:pt x="252" y="304"/>
                  </a:lnTo>
                  <a:cubicBezTo>
                    <a:pt x="254" y="309"/>
                    <a:pt x="254" y="310"/>
                    <a:pt x="254" y="311"/>
                  </a:cubicBezTo>
                  <a:cubicBezTo>
                    <a:pt x="254" y="315"/>
                    <a:pt x="245" y="323"/>
                    <a:pt x="225" y="325"/>
                  </a:cubicBezTo>
                  <a:cubicBezTo>
                    <a:pt x="220" y="325"/>
                    <a:pt x="215" y="326"/>
                    <a:pt x="215" y="334"/>
                  </a:cubicBezTo>
                  <a:cubicBezTo>
                    <a:pt x="215" y="340"/>
                    <a:pt x="221" y="340"/>
                    <a:pt x="223" y="340"/>
                  </a:cubicBezTo>
                  <a:cubicBezTo>
                    <a:pt x="237" y="340"/>
                    <a:pt x="272" y="339"/>
                    <a:pt x="286" y="339"/>
                  </a:cubicBezTo>
                  <a:cubicBezTo>
                    <a:pt x="298" y="339"/>
                    <a:pt x="328" y="340"/>
                    <a:pt x="341" y="340"/>
                  </a:cubicBezTo>
                  <a:cubicBezTo>
                    <a:pt x="344" y="340"/>
                    <a:pt x="350" y="340"/>
                    <a:pt x="350" y="331"/>
                  </a:cubicBezTo>
                  <a:cubicBezTo>
                    <a:pt x="350" y="325"/>
                    <a:pt x="345" y="325"/>
                    <a:pt x="341" y="325"/>
                  </a:cubicBezTo>
                  <a:cubicBezTo>
                    <a:pt x="308" y="324"/>
                    <a:pt x="307" y="323"/>
                    <a:pt x="299" y="303"/>
                  </a:cubicBezTo>
                  <a:cubicBezTo>
                    <a:pt x="279" y="257"/>
                    <a:pt x="246" y="179"/>
                    <a:pt x="234" y="149"/>
                  </a:cubicBezTo>
                  <a:cubicBezTo>
                    <a:pt x="268" y="114"/>
                    <a:pt x="320" y="55"/>
                    <a:pt x="336" y="41"/>
                  </a:cubicBezTo>
                  <a:cubicBezTo>
                    <a:pt x="351" y="29"/>
                    <a:pt x="370" y="17"/>
                    <a:pt x="400" y="15"/>
                  </a:cubicBezTo>
                  <a:cubicBezTo>
                    <a:pt x="406" y="15"/>
                    <a:pt x="411" y="15"/>
                    <a:pt x="411" y="5"/>
                  </a:cubicBezTo>
                  <a:cubicBezTo>
                    <a:pt x="411" y="5"/>
                    <a:pt x="411" y="0"/>
                    <a:pt x="404" y="0"/>
                  </a:cubicBezTo>
                  <a:cubicBezTo>
                    <a:pt x="389" y="0"/>
                    <a:pt x="373" y="1"/>
                    <a:pt x="357" y="1"/>
                  </a:cubicBezTo>
                  <a:cubicBezTo>
                    <a:pt x="339" y="1"/>
                    <a:pt x="320" y="0"/>
                    <a:pt x="302" y="0"/>
                  </a:cubicBezTo>
                  <a:cubicBezTo>
                    <a:pt x="299" y="0"/>
                    <a:pt x="293" y="0"/>
                    <a:pt x="293" y="10"/>
                  </a:cubicBezTo>
                  <a:cubicBezTo>
                    <a:pt x="293" y="13"/>
                    <a:pt x="295" y="15"/>
                    <a:pt x="299" y="15"/>
                  </a:cubicBezTo>
                  <a:cubicBezTo>
                    <a:pt x="303" y="16"/>
                    <a:pt x="319" y="17"/>
                    <a:pt x="319" y="31"/>
                  </a:cubicBezTo>
                  <a:cubicBezTo>
                    <a:pt x="319" y="38"/>
                    <a:pt x="313" y="44"/>
                    <a:pt x="309" y="49"/>
                  </a:cubicBezTo>
                  <a:lnTo>
                    <a:pt x="228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3" name="Freeform 47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66875" y="2519363"/>
              <a:ext cx="49213" cy="127000"/>
            </a:xfrm>
            <a:custGeom>
              <a:avLst/>
              <a:gdLst>
                <a:gd name="T0" fmla="*/ 96 w 105"/>
                <a:gd name="T1" fmla="*/ 13 h 235"/>
                <a:gd name="T2" fmla="*/ 82 w 105"/>
                <a:gd name="T3" fmla="*/ 0 h 235"/>
                <a:gd name="T4" fmla="*/ 63 w 105"/>
                <a:gd name="T5" fmla="*/ 19 h 235"/>
                <a:gd name="T6" fmla="*/ 77 w 105"/>
                <a:gd name="T7" fmla="*/ 32 h 235"/>
                <a:gd name="T8" fmla="*/ 96 w 105"/>
                <a:gd name="T9" fmla="*/ 13 h 235"/>
                <a:gd name="T10" fmla="*/ 25 w 105"/>
                <a:gd name="T11" fmla="*/ 190 h 235"/>
                <a:gd name="T12" fmla="*/ 22 w 105"/>
                <a:gd name="T13" fmla="*/ 205 h 235"/>
                <a:gd name="T14" fmla="*/ 55 w 105"/>
                <a:gd name="T15" fmla="*/ 235 h 235"/>
                <a:gd name="T16" fmla="*/ 105 w 105"/>
                <a:gd name="T17" fmla="*/ 181 h 235"/>
                <a:gd name="T18" fmla="*/ 100 w 105"/>
                <a:gd name="T19" fmla="*/ 177 h 235"/>
                <a:gd name="T20" fmla="*/ 93 w 105"/>
                <a:gd name="T21" fmla="*/ 183 h 235"/>
                <a:gd name="T22" fmla="*/ 56 w 105"/>
                <a:gd name="T23" fmla="*/ 225 h 235"/>
                <a:gd name="T24" fmla="*/ 47 w 105"/>
                <a:gd name="T25" fmla="*/ 213 h 235"/>
                <a:gd name="T26" fmla="*/ 53 w 105"/>
                <a:gd name="T27" fmla="*/ 190 h 235"/>
                <a:gd name="T28" fmla="*/ 64 w 105"/>
                <a:gd name="T29" fmla="*/ 162 h 235"/>
                <a:gd name="T30" fmla="*/ 81 w 105"/>
                <a:gd name="T31" fmla="*/ 118 h 235"/>
                <a:gd name="T32" fmla="*/ 83 w 105"/>
                <a:gd name="T33" fmla="*/ 107 h 235"/>
                <a:gd name="T34" fmla="*/ 50 w 105"/>
                <a:gd name="T35" fmla="*/ 77 h 235"/>
                <a:gd name="T36" fmla="*/ 0 w 105"/>
                <a:gd name="T37" fmla="*/ 131 h 235"/>
                <a:gd name="T38" fmla="*/ 6 w 105"/>
                <a:gd name="T39" fmla="*/ 135 h 235"/>
                <a:gd name="T40" fmla="*/ 12 w 105"/>
                <a:gd name="T41" fmla="*/ 130 h 235"/>
                <a:gd name="T42" fmla="*/ 49 w 105"/>
                <a:gd name="T43" fmla="*/ 87 h 235"/>
                <a:gd name="T44" fmla="*/ 58 w 105"/>
                <a:gd name="T45" fmla="*/ 99 h 235"/>
                <a:gd name="T46" fmla="*/ 47 w 105"/>
                <a:gd name="T47" fmla="*/ 134 h 235"/>
                <a:gd name="T48" fmla="*/ 25 w 105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5">
                  <a:moveTo>
                    <a:pt x="96" y="13"/>
                  </a:moveTo>
                  <a:cubicBezTo>
                    <a:pt x="96" y="8"/>
                    <a:pt x="92" y="0"/>
                    <a:pt x="82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7" y="32"/>
                    <a:pt x="77" y="32"/>
                  </a:cubicBezTo>
                  <a:cubicBezTo>
                    <a:pt x="87" y="32"/>
                    <a:pt x="96" y="23"/>
                    <a:pt x="96" y="13"/>
                  </a:cubicBezTo>
                  <a:close/>
                  <a:moveTo>
                    <a:pt x="25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1"/>
                    <a:pt x="36" y="235"/>
                    <a:pt x="55" y="235"/>
                  </a:cubicBezTo>
                  <a:cubicBezTo>
                    <a:pt x="90" y="235"/>
                    <a:pt x="105" y="186"/>
                    <a:pt x="105" y="181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4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7" y="220"/>
                    <a:pt x="47" y="213"/>
                  </a:cubicBezTo>
                  <a:cubicBezTo>
                    <a:pt x="47" y="205"/>
                    <a:pt x="50" y="198"/>
                    <a:pt x="53" y="190"/>
                  </a:cubicBezTo>
                  <a:cubicBezTo>
                    <a:pt x="56" y="181"/>
                    <a:pt x="60" y="171"/>
                    <a:pt x="64" y="162"/>
                  </a:cubicBezTo>
                  <a:cubicBezTo>
                    <a:pt x="67" y="154"/>
                    <a:pt x="80" y="122"/>
                    <a:pt x="81" y="118"/>
                  </a:cubicBezTo>
                  <a:cubicBezTo>
                    <a:pt x="82" y="115"/>
                    <a:pt x="83" y="110"/>
                    <a:pt x="83" y="107"/>
                  </a:cubicBezTo>
                  <a:cubicBezTo>
                    <a:pt x="83" y="91"/>
                    <a:pt x="69" y="77"/>
                    <a:pt x="50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4" y="135"/>
                    <a:pt x="6" y="135"/>
                  </a:cubicBezTo>
                  <a:cubicBezTo>
                    <a:pt x="10" y="135"/>
                    <a:pt x="11" y="133"/>
                    <a:pt x="12" y="130"/>
                  </a:cubicBezTo>
                  <a:cubicBezTo>
                    <a:pt x="21" y="100"/>
                    <a:pt x="36" y="87"/>
                    <a:pt x="49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3"/>
                    <a:pt x="47" y="134"/>
                  </a:cubicBezTo>
                  <a:lnTo>
                    <a:pt x="25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4" name="Freeform 48"/>
            <p:cNvSpPr/>
            <p:nvPr>
              <p:custDataLst>
                <p:tags r:id="rId8"/>
              </p:custDataLst>
            </p:nvPr>
          </p:nvSpPr>
          <p:spPr bwMode="auto">
            <a:xfrm>
              <a:off x="1749425" y="2401888"/>
              <a:ext cx="55563" cy="269875"/>
            </a:xfrm>
            <a:custGeom>
              <a:avLst/>
              <a:gdLst>
                <a:gd name="T0" fmla="*/ 116 w 116"/>
                <a:gd name="T1" fmla="*/ 249 h 498"/>
                <a:gd name="T2" fmla="*/ 83 w 116"/>
                <a:gd name="T3" fmla="*/ 93 h 498"/>
                <a:gd name="T4" fmla="*/ 5 w 116"/>
                <a:gd name="T5" fmla="*/ 0 h 498"/>
                <a:gd name="T6" fmla="*/ 0 w 116"/>
                <a:gd name="T7" fmla="*/ 4 h 498"/>
                <a:gd name="T8" fmla="*/ 10 w 116"/>
                <a:gd name="T9" fmla="*/ 16 h 498"/>
                <a:gd name="T10" fmla="*/ 87 w 116"/>
                <a:gd name="T11" fmla="*/ 249 h 498"/>
                <a:gd name="T12" fmla="*/ 7 w 116"/>
                <a:gd name="T13" fmla="*/ 485 h 498"/>
                <a:gd name="T14" fmla="*/ 0 w 116"/>
                <a:gd name="T15" fmla="*/ 493 h 498"/>
                <a:gd name="T16" fmla="*/ 5 w 116"/>
                <a:gd name="T17" fmla="*/ 498 h 498"/>
                <a:gd name="T18" fmla="*/ 85 w 116"/>
                <a:gd name="T19" fmla="*/ 401 h 498"/>
                <a:gd name="T20" fmla="*/ 116 w 116"/>
                <a:gd name="T21" fmla="*/ 24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8">
                  <a:moveTo>
                    <a:pt x="116" y="249"/>
                  </a:moveTo>
                  <a:cubicBezTo>
                    <a:pt x="116" y="210"/>
                    <a:pt x="111" y="150"/>
                    <a:pt x="83" y="93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7"/>
                    <a:pt x="10" y="16"/>
                  </a:cubicBezTo>
                  <a:cubicBezTo>
                    <a:pt x="59" y="65"/>
                    <a:pt x="87" y="145"/>
                    <a:pt x="87" y="249"/>
                  </a:cubicBezTo>
                  <a:cubicBezTo>
                    <a:pt x="87" y="334"/>
                    <a:pt x="69" y="422"/>
                    <a:pt x="7" y="485"/>
                  </a:cubicBezTo>
                  <a:cubicBezTo>
                    <a:pt x="0" y="491"/>
                    <a:pt x="0" y="492"/>
                    <a:pt x="0" y="493"/>
                  </a:cubicBezTo>
                  <a:cubicBezTo>
                    <a:pt x="0" y="496"/>
                    <a:pt x="2" y="498"/>
                    <a:pt x="5" y="498"/>
                  </a:cubicBezTo>
                  <a:cubicBezTo>
                    <a:pt x="10" y="498"/>
                    <a:pt x="55" y="464"/>
                    <a:pt x="85" y="401"/>
                  </a:cubicBezTo>
                  <a:cubicBezTo>
                    <a:pt x="110" y="346"/>
                    <a:pt x="116" y="291"/>
                    <a:pt x="116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5" name="Freeform 49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1905000" y="2505076"/>
              <a:ext cx="157163" cy="63500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5 w 332"/>
                <a:gd name="T5" fmla="*/ 0 h 117"/>
                <a:gd name="T6" fmla="*/ 17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5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7 w 332"/>
                <a:gd name="T25" fmla="*/ 117 h 117"/>
                <a:gd name="T26" fmla="*/ 315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2" y="117"/>
                    <a:pt x="332" y="107"/>
                  </a:cubicBezTo>
                  <a:cubicBezTo>
                    <a:pt x="332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10" y="97"/>
                    <a:pt x="0" y="97"/>
                    <a:pt x="0" y="107"/>
                  </a:cubicBezTo>
                  <a:cubicBezTo>
                    <a:pt x="0" y="117"/>
                    <a:pt x="10" y="117"/>
                    <a:pt x="17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6" name="Freeform 50"/>
            <p:cNvSpPr/>
            <p:nvPr>
              <p:custDataLst>
                <p:tags r:id="rId10"/>
              </p:custDataLst>
            </p:nvPr>
          </p:nvSpPr>
          <p:spPr bwMode="auto">
            <a:xfrm>
              <a:off x="2174875" y="2414588"/>
              <a:ext cx="150813" cy="85725"/>
            </a:xfrm>
            <a:custGeom>
              <a:avLst/>
              <a:gdLst>
                <a:gd name="T0" fmla="*/ 135 w 320"/>
                <a:gd name="T1" fmla="*/ 126 h 158"/>
                <a:gd name="T2" fmla="*/ 130 w 320"/>
                <a:gd name="T3" fmla="*/ 147 h 158"/>
                <a:gd name="T4" fmla="*/ 142 w 320"/>
                <a:gd name="T5" fmla="*/ 158 h 158"/>
                <a:gd name="T6" fmla="*/ 156 w 320"/>
                <a:gd name="T7" fmla="*/ 150 h 158"/>
                <a:gd name="T8" fmla="*/ 162 w 320"/>
                <a:gd name="T9" fmla="*/ 128 h 158"/>
                <a:gd name="T10" fmla="*/ 170 w 320"/>
                <a:gd name="T11" fmla="*/ 97 h 158"/>
                <a:gd name="T12" fmla="*/ 176 w 320"/>
                <a:gd name="T13" fmla="*/ 74 h 158"/>
                <a:gd name="T14" fmla="*/ 186 w 320"/>
                <a:gd name="T15" fmla="*/ 47 h 158"/>
                <a:gd name="T16" fmla="*/ 242 w 320"/>
                <a:gd name="T17" fmla="*/ 10 h 158"/>
                <a:gd name="T18" fmla="*/ 263 w 320"/>
                <a:gd name="T19" fmla="*/ 35 h 158"/>
                <a:gd name="T20" fmla="*/ 242 w 320"/>
                <a:gd name="T21" fmla="*/ 109 h 158"/>
                <a:gd name="T22" fmla="*/ 237 w 320"/>
                <a:gd name="T23" fmla="*/ 128 h 158"/>
                <a:gd name="T24" fmla="*/ 270 w 320"/>
                <a:gd name="T25" fmla="*/ 158 h 158"/>
                <a:gd name="T26" fmla="*/ 320 w 320"/>
                <a:gd name="T27" fmla="*/ 104 h 158"/>
                <a:gd name="T28" fmla="*/ 315 w 320"/>
                <a:gd name="T29" fmla="*/ 100 h 158"/>
                <a:gd name="T30" fmla="*/ 308 w 320"/>
                <a:gd name="T31" fmla="*/ 106 h 158"/>
                <a:gd name="T32" fmla="*/ 271 w 320"/>
                <a:gd name="T33" fmla="*/ 148 h 158"/>
                <a:gd name="T34" fmla="*/ 262 w 320"/>
                <a:gd name="T35" fmla="*/ 136 h 158"/>
                <a:gd name="T36" fmla="*/ 270 w 320"/>
                <a:gd name="T37" fmla="*/ 108 h 158"/>
                <a:gd name="T38" fmla="*/ 289 w 320"/>
                <a:gd name="T39" fmla="*/ 40 h 158"/>
                <a:gd name="T40" fmla="*/ 276 w 320"/>
                <a:gd name="T41" fmla="*/ 10 h 158"/>
                <a:gd name="T42" fmla="*/ 244 w 320"/>
                <a:gd name="T43" fmla="*/ 0 h 158"/>
                <a:gd name="T44" fmla="*/ 182 w 320"/>
                <a:gd name="T45" fmla="*/ 36 h 158"/>
                <a:gd name="T46" fmla="*/ 136 w 320"/>
                <a:gd name="T47" fmla="*/ 0 h 158"/>
                <a:gd name="T48" fmla="*/ 78 w 320"/>
                <a:gd name="T49" fmla="*/ 32 h 158"/>
                <a:gd name="T50" fmla="*/ 40 w 320"/>
                <a:gd name="T51" fmla="*/ 0 h 158"/>
                <a:gd name="T52" fmla="*/ 13 w 320"/>
                <a:gd name="T53" fmla="*/ 19 h 158"/>
                <a:gd name="T54" fmla="*/ 0 w 320"/>
                <a:gd name="T55" fmla="*/ 54 h 158"/>
                <a:gd name="T56" fmla="*/ 6 w 320"/>
                <a:gd name="T57" fmla="*/ 58 h 158"/>
                <a:gd name="T58" fmla="*/ 14 w 320"/>
                <a:gd name="T59" fmla="*/ 48 h 158"/>
                <a:gd name="T60" fmla="*/ 39 w 320"/>
                <a:gd name="T61" fmla="*/ 10 h 158"/>
                <a:gd name="T62" fmla="*/ 51 w 320"/>
                <a:gd name="T63" fmla="*/ 27 h 158"/>
                <a:gd name="T64" fmla="*/ 45 w 320"/>
                <a:gd name="T65" fmla="*/ 56 h 158"/>
                <a:gd name="T66" fmla="*/ 37 w 320"/>
                <a:gd name="T67" fmla="*/ 88 h 158"/>
                <a:gd name="T68" fmla="*/ 26 w 320"/>
                <a:gd name="T69" fmla="*/ 132 h 158"/>
                <a:gd name="T70" fmla="*/ 23 w 320"/>
                <a:gd name="T71" fmla="*/ 147 h 158"/>
                <a:gd name="T72" fmla="*/ 35 w 320"/>
                <a:gd name="T73" fmla="*/ 158 h 158"/>
                <a:gd name="T74" fmla="*/ 48 w 320"/>
                <a:gd name="T75" fmla="*/ 150 h 158"/>
                <a:gd name="T76" fmla="*/ 55 w 320"/>
                <a:gd name="T77" fmla="*/ 128 h 158"/>
                <a:gd name="T78" fmla="*/ 62 w 320"/>
                <a:gd name="T79" fmla="*/ 97 h 158"/>
                <a:gd name="T80" fmla="*/ 68 w 320"/>
                <a:gd name="T81" fmla="*/ 74 h 158"/>
                <a:gd name="T82" fmla="*/ 83 w 320"/>
                <a:gd name="T83" fmla="*/ 42 h 158"/>
                <a:gd name="T84" fmla="*/ 135 w 320"/>
                <a:gd name="T85" fmla="*/ 10 h 158"/>
                <a:gd name="T86" fmla="*/ 156 w 320"/>
                <a:gd name="T87" fmla="*/ 35 h 158"/>
                <a:gd name="T88" fmla="*/ 150 w 320"/>
                <a:gd name="T89" fmla="*/ 67 h 158"/>
                <a:gd name="T90" fmla="*/ 135 w 320"/>
                <a:gd name="T91" fmla="*/ 12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0" h="158">
                  <a:moveTo>
                    <a:pt x="135" y="126"/>
                  </a:moveTo>
                  <a:cubicBezTo>
                    <a:pt x="133" y="133"/>
                    <a:pt x="130" y="145"/>
                    <a:pt x="130" y="147"/>
                  </a:cubicBezTo>
                  <a:cubicBezTo>
                    <a:pt x="130" y="154"/>
                    <a:pt x="136" y="158"/>
                    <a:pt x="142" y="158"/>
                  </a:cubicBezTo>
                  <a:cubicBezTo>
                    <a:pt x="148" y="158"/>
                    <a:pt x="154" y="153"/>
                    <a:pt x="156" y="150"/>
                  </a:cubicBezTo>
                  <a:cubicBezTo>
                    <a:pt x="157" y="147"/>
                    <a:pt x="160" y="136"/>
                    <a:pt x="162" y="128"/>
                  </a:cubicBezTo>
                  <a:cubicBezTo>
                    <a:pt x="164" y="122"/>
                    <a:pt x="168" y="106"/>
                    <a:pt x="170" y="97"/>
                  </a:cubicBezTo>
                  <a:cubicBezTo>
                    <a:pt x="172" y="89"/>
                    <a:pt x="174" y="82"/>
                    <a:pt x="176" y="74"/>
                  </a:cubicBezTo>
                  <a:cubicBezTo>
                    <a:pt x="179" y="59"/>
                    <a:pt x="179" y="58"/>
                    <a:pt x="186" y="47"/>
                  </a:cubicBezTo>
                  <a:cubicBezTo>
                    <a:pt x="198" y="30"/>
                    <a:pt x="215" y="10"/>
                    <a:pt x="242" y="10"/>
                  </a:cubicBezTo>
                  <a:cubicBezTo>
                    <a:pt x="262" y="10"/>
                    <a:pt x="263" y="26"/>
                    <a:pt x="263" y="35"/>
                  </a:cubicBezTo>
                  <a:cubicBezTo>
                    <a:pt x="263" y="56"/>
                    <a:pt x="248" y="94"/>
                    <a:pt x="242" y="109"/>
                  </a:cubicBezTo>
                  <a:cubicBezTo>
                    <a:pt x="238" y="119"/>
                    <a:pt x="237" y="122"/>
                    <a:pt x="237" y="128"/>
                  </a:cubicBezTo>
                  <a:cubicBezTo>
                    <a:pt x="237" y="146"/>
                    <a:pt x="252" y="158"/>
                    <a:pt x="270" y="158"/>
                  </a:cubicBezTo>
                  <a:cubicBezTo>
                    <a:pt x="305" y="158"/>
                    <a:pt x="320" y="110"/>
                    <a:pt x="320" y="104"/>
                  </a:cubicBezTo>
                  <a:cubicBezTo>
                    <a:pt x="320" y="100"/>
                    <a:pt x="316" y="100"/>
                    <a:pt x="315" y="100"/>
                  </a:cubicBezTo>
                  <a:cubicBezTo>
                    <a:pt x="310" y="100"/>
                    <a:pt x="309" y="102"/>
                    <a:pt x="308" y="106"/>
                  </a:cubicBezTo>
                  <a:cubicBezTo>
                    <a:pt x="300" y="134"/>
                    <a:pt x="285" y="148"/>
                    <a:pt x="271" y="148"/>
                  </a:cubicBezTo>
                  <a:cubicBezTo>
                    <a:pt x="264" y="148"/>
                    <a:pt x="262" y="143"/>
                    <a:pt x="262" y="136"/>
                  </a:cubicBezTo>
                  <a:cubicBezTo>
                    <a:pt x="262" y="128"/>
                    <a:pt x="264" y="123"/>
                    <a:pt x="270" y="108"/>
                  </a:cubicBezTo>
                  <a:cubicBezTo>
                    <a:pt x="275" y="97"/>
                    <a:pt x="289" y="60"/>
                    <a:pt x="289" y="40"/>
                  </a:cubicBezTo>
                  <a:cubicBezTo>
                    <a:pt x="289" y="35"/>
                    <a:pt x="289" y="20"/>
                    <a:pt x="276" y="10"/>
                  </a:cubicBezTo>
                  <a:cubicBezTo>
                    <a:pt x="270" y="5"/>
                    <a:pt x="260" y="0"/>
                    <a:pt x="244" y="0"/>
                  </a:cubicBezTo>
                  <a:cubicBezTo>
                    <a:pt x="212" y="0"/>
                    <a:pt x="193" y="21"/>
                    <a:pt x="182" y="36"/>
                  </a:cubicBezTo>
                  <a:cubicBezTo>
                    <a:pt x="179" y="6"/>
                    <a:pt x="154" y="0"/>
                    <a:pt x="136" y="0"/>
                  </a:cubicBezTo>
                  <a:cubicBezTo>
                    <a:pt x="108" y="0"/>
                    <a:pt x="88" y="18"/>
                    <a:pt x="78" y="32"/>
                  </a:cubicBezTo>
                  <a:cubicBezTo>
                    <a:pt x="75" y="8"/>
                    <a:pt x="55" y="0"/>
                    <a:pt x="40" y="0"/>
                  </a:cubicBezTo>
                  <a:cubicBezTo>
                    <a:pt x="25" y="0"/>
                    <a:pt x="17" y="11"/>
                    <a:pt x="13" y="19"/>
                  </a:cubicBezTo>
                  <a:cubicBezTo>
                    <a:pt x="5" y="32"/>
                    <a:pt x="0" y="52"/>
                    <a:pt x="0" y="54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4" y="48"/>
                  </a:cubicBezTo>
                  <a:cubicBezTo>
                    <a:pt x="19" y="27"/>
                    <a:pt x="26" y="10"/>
                    <a:pt x="39" y="10"/>
                  </a:cubicBezTo>
                  <a:cubicBezTo>
                    <a:pt x="48" y="10"/>
                    <a:pt x="51" y="18"/>
                    <a:pt x="51" y="27"/>
                  </a:cubicBezTo>
                  <a:cubicBezTo>
                    <a:pt x="51" y="34"/>
                    <a:pt x="48" y="47"/>
                    <a:pt x="45" y="56"/>
                  </a:cubicBezTo>
                  <a:cubicBezTo>
                    <a:pt x="43" y="66"/>
                    <a:pt x="39" y="80"/>
                    <a:pt x="37" y="88"/>
                  </a:cubicBezTo>
                  <a:lnTo>
                    <a:pt x="26" y="132"/>
                  </a:lnTo>
                  <a:cubicBezTo>
                    <a:pt x="25" y="137"/>
                    <a:pt x="23" y="146"/>
                    <a:pt x="23" y="147"/>
                  </a:cubicBezTo>
                  <a:cubicBezTo>
                    <a:pt x="23" y="154"/>
                    <a:pt x="29" y="158"/>
                    <a:pt x="35" y="158"/>
                  </a:cubicBezTo>
                  <a:cubicBezTo>
                    <a:pt x="41" y="158"/>
                    <a:pt x="47" y="153"/>
                    <a:pt x="48" y="150"/>
                  </a:cubicBezTo>
                  <a:cubicBezTo>
                    <a:pt x="50" y="147"/>
                    <a:pt x="53" y="136"/>
                    <a:pt x="55" y="128"/>
                  </a:cubicBezTo>
                  <a:cubicBezTo>
                    <a:pt x="56" y="122"/>
                    <a:pt x="60" y="106"/>
                    <a:pt x="62" y="97"/>
                  </a:cubicBezTo>
                  <a:cubicBezTo>
                    <a:pt x="64" y="89"/>
                    <a:pt x="66" y="82"/>
                    <a:pt x="68" y="74"/>
                  </a:cubicBezTo>
                  <a:cubicBezTo>
                    <a:pt x="72" y="59"/>
                    <a:pt x="73" y="57"/>
                    <a:pt x="83" y="42"/>
                  </a:cubicBezTo>
                  <a:cubicBezTo>
                    <a:pt x="93" y="28"/>
                    <a:pt x="109" y="10"/>
                    <a:pt x="135" y="10"/>
                  </a:cubicBezTo>
                  <a:cubicBezTo>
                    <a:pt x="155" y="10"/>
                    <a:pt x="156" y="28"/>
                    <a:pt x="156" y="35"/>
                  </a:cubicBezTo>
                  <a:cubicBezTo>
                    <a:pt x="156" y="43"/>
                    <a:pt x="155" y="48"/>
                    <a:pt x="150" y="67"/>
                  </a:cubicBezTo>
                  <a:lnTo>
                    <a:pt x="135" y="12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8" name="Freeform 52"/>
            <p:cNvSpPr/>
            <p:nvPr>
              <p:custDataLst>
                <p:tags r:id="rId11"/>
              </p:custDataLst>
            </p:nvPr>
          </p:nvSpPr>
          <p:spPr bwMode="auto">
            <a:xfrm>
              <a:off x="2200275" y="2614613"/>
              <a:ext cx="100013" cy="85725"/>
            </a:xfrm>
            <a:custGeom>
              <a:avLst/>
              <a:gdLst>
                <a:gd name="T0" fmla="*/ 26 w 213"/>
                <a:gd name="T1" fmla="*/ 132 h 158"/>
                <a:gd name="T2" fmla="*/ 22 w 213"/>
                <a:gd name="T3" fmla="*/ 147 h 158"/>
                <a:gd name="T4" fmla="*/ 34 w 213"/>
                <a:gd name="T5" fmla="*/ 158 h 158"/>
                <a:gd name="T6" fmla="*/ 48 w 213"/>
                <a:gd name="T7" fmla="*/ 150 h 158"/>
                <a:gd name="T8" fmla="*/ 54 w 213"/>
                <a:gd name="T9" fmla="*/ 128 h 158"/>
                <a:gd name="T10" fmla="*/ 62 w 213"/>
                <a:gd name="T11" fmla="*/ 97 h 158"/>
                <a:gd name="T12" fmla="*/ 68 w 213"/>
                <a:gd name="T13" fmla="*/ 74 h 158"/>
                <a:gd name="T14" fmla="*/ 82 w 213"/>
                <a:gd name="T15" fmla="*/ 42 h 158"/>
                <a:gd name="T16" fmla="*/ 135 w 213"/>
                <a:gd name="T17" fmla="*/ 10 h 158"/>
                <a:gd name="T18" fmla="*/ 155 w 213"/>
                <a:gd name="T19" fmla="*/ 35 h 158"/>
                <a:gd name="T20" fmla="*/ 135 w 213"/>
                <a:gd name="T21" fmla="*/ 109 h 158"/>
                <a:gd name="T22" fmla="*/ 129 w 213"/>
                <a:gd name="T23" fmla="*/ 128 h 158"/>
                <a:gd name="T24" fmla="*/ 163 w 213"/>
                <a:gd name="T25" fmla="*/ 158 h 158"/>
                <a:gd name="T26" fmla="*/ 213 w 213"/>
                <a:gd name="T27" fmla="*/ 104 h 158"/>
                <a:gd name="T28" fmla="*/ 207 w 213"/>
                <a:gd name="T29" fmla="*/ 100 h 158"/>
                <a:gd name="T30" fmla="*/ 201 w 213"/>
                <a:gd name="T31" fmla="*/ 106 h 158"/>
                <a:gd name="T32" fmla="*/ 164 w 213"/>
                <a:gd name="T33" fmla="*/ 148 h 158"/>
                <a:gd name="T34" fmla="*/ 155 w 213"/>
                <a:gd name="T35" fmla="*/ 136 h 158"/>
                <a:gd name="T36" fmla="*/ 163 w 213"/>
                <a:gd name="T37" fmla="*/ 108 h 158"/>
                <a:gd name="T38" fmla="*/ 181 w 213"/>
                <a:gd name="T39" fmla="*/ 40 h 158"/>
                <a:gd name="T40" fmla="*/ 136 w 213"/>
                <a:gd name="T41" fmla="*/ 0 h 158"/>
                <a:gd name="T42" fmla="*/ 77 w 213"/>
                <a:gd name="T43" fmla="*/ 32 h 158"/>
                <a:gd name="T44" fmla="*/ 40 w 213"/>
                <a:gd name="T45" fmla="*/ 0 h 158"/>
                <a:gd name="T46" fmla="*/ 12 w 213"/>
                <a:gd name="T47" fmla="*/ 19 h 158"/>
                <a:gd name="T48" fmla="*/ 0 w 213"/>
                <a:gd name="T49" fmla="*/ 54 h 158"/>
                <a:gd name="T50" fmla="*/ 6 w 213"/>
                <a:gd name="T51" fmla="*/ 58 h 158"/>
                <a:gd name="T52" fmla="*/ 13 w 213"/>
                <a:gd name="T53" fmla="*/ 48 h 158"/>
                <a:gd name="T54" fmla="*/ 39 w 213"/>
                <a:gd name="T55" fmla="*/ 10 h 158"/>
                <a:gd name="T56" fmla="*/ 50 w 213"/>
                <a:gd name="T57" fmla="*/ 27 h 158"/>
                <a:gd name="T58" fmla="*/ 45 w 213"/>
                <a:gd name="T59" fmla="*/ 56 h 158"/>
                <a:gd name="T60" fmla="*/ 37 w 213"/>
                <a:gd name="T61" fmla="*/ 88 h 158"/>
                <a:gd name="T62" fmla="*/ 26 w 213"/>
                <a:gd name="T63" fmla="*/ 1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8">
                  <a:moveTo>
                    <a:pt x="26" y="132"/>
                  </a:moveTo>
                  <a:cubicBezTo>
                    <a:pt x="25" y="137"/>
                    <a:pt x="22" y="146"/>
                    <a:pt x="22" y="147"/>
                  </a:cubicBezTo>
                  <a:cubicBezTo>
                    <a:pt x="22" y="154"/>
                    <a:pt x="29" y="158"/>
                    <a:pt x="34" y="158"/>
                  </a:cubicBezTo>
                  <a:cubicBezTo>
                    <a:pt x="41" y="158"/>
                    <a:pt x="46" y="153"/>
                    <a:pt x="48" y="150"/>
                  </a:cubicBezTo>
                  <a:cubicBezTo>
                    <a:pt x="50" y="147"/>
                    <a:pt x="52" y="136"/>
                    <a:pt x="54" y="128"/>
                  </a:cubicBezTo>
                  <a:cubicBezTo>
                    <a:pt x="56" y="122"/>
                    <a:pt x="60" y="106"/>
                    <a:pt x="62" y="97"/>
                  </a:cubicBezTo>
                  <a:cubicBezTo>
                    <a:pt x="64" y="89"/>
                    <a:pt x="66" y="82"/>
                    <a:pt x="68" y="74"/>
                  </a:cubicBezTo>
                  <a:cubicBezTo>
                    <a:pt x="72" y="59"/>
                    <a:pt x="72" y="57"/>
                    <a:pt x="82" y="42"/>
                  </a:cubicBezTo>
                  <a:cubicBezTo>
                    <a:pt x="92" y="28"/>
                    <a:pt x="109" y="10"/>
                    <a:pt x="135" y="10"/>
                  </a:cubicBezTo>
                  <a:cubicBezTo>
                    <a:pt x="155" y="10"/>
                    <a:pt x="155" y="28"/>
                    <a:pt x="155" y="35"/>
                  </a:cubicBezTo>
                  <a:cubicBezTo>
                    <a:pt x="155" y="56"/>
                    <a:pt x="140" y="94"/>
                    <a:pt x="135" y="109"/>
                  </a:cubicBezTo>
                  <a:cubicBezTo>
                    <a:pt x="131" y="119"/>
                    <a:pt x="129" y="122"/>
                    <a:pt x="129" y="128"/>
                  </a:cubicBezTo>
                  <a:cubicBezTo>
                    <a:pt x="129" y="146"/>
                    <a:pt x="145" y="158"/>
                    <a:pt x="163" y="158"/>
                  </a:cubicBezTo>
                  <a:cubicBezTo>
                    <a:pt x="197" y="158"/>
                    <a:pt x="213" y="110"/>
                    <a:pt x="213" y="104"/>
                  </a:cubicBezTo>
                  <a:cubicBezTo>
                    <a:pt x="213" y="100"/>
                    <a:pt x="208" y="100"/>
                    <a:pt x="207" y="100"/>
                  </a:cubicBezTo>
                  <a:cubicBezTo>
                    <a:pt x="202" y="100"/>
                    <a:pt x="202" y="102"/>
                    <a:pt x="201" y="106"/>
                  </a:cubicBezTo>
                  <a:cubicBezTo>
                    <a:pt x="193" y="134"/>
                    <a:pt x="178" y="148"/>
                    <a:pt x="164" y="148"/>
                  </a:cubicBezTo>
                  <a:cubicBezTo>
                    <a:pt x="156" y="148"/>
                    <a:pt x="155" y="143"/>
                    <a:pt x="155" y="136"/>
                  </a:cubicBezTo>
                  <a:cubicBezTo>
                    <a:pt x="155" y="128"/>
                    <a:pt x="157" y="123"/>
                    <a:pt x="163" y="108"/>
                  </a:cubicBezTo>
                  <a:cubicBezTo>
                    <a:pt x="167" y="97"/>
                    <a:pt x="181" y="60"/>
                    <a:pt x="181" y="40"/>
                  </a:cubicBezTo>
                  <a:cubicBezTo>
                    <a:pt x="181" y="6"/>
                    <a:pt x="155" y="0"/>
                    <a:pt x="136" y="0"/>
                  </a:cubicBezTo>
                  <a:cubicBezTo>
                    <a:pt x="107" y="0"/>
                    <a:pt x="88" y="18"/>
                    <a:pt x="77" y="32"/>
                  </a:cubicBezTo>
                  <a:cubicBezTo>
                    <a:pt x="75" y="8"/>
                    <a:pt x="54" y="0"/>
                    <a:pt x="40" y="0"/>
                  </a:cubicBezTo>
                  <a:cubicBezTo>
                    <a:pt x="25" y="0"/>
                    <a:pt x="17" y="11"/>
                    <a:pt x="12" y="19"/>
                  </a:cubicBezTo>
                  <a:cubicBezTo>
                    <a:pt x="5" y="32"/>
                    <a:pt x="0" y="52"/>
                    <a:pt x="0" y="54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3" y="48"/>
                  </a:cubicBezTo>
                  <a:cubicBezTo>
                    <a:pt x="19" y="27"/>
                    <a:pt x="25" y="10"/>
                    <a:pt x="39" y="10"/>
                  </a:cubicBezTo>
                  <a:cubicBezTo>
                    <a:pt x="48" y="10"/>
                    <a:pt x="50" y="18"/>
                    <a:pt x="50" y="27"/>
                  </a:cubicBezTo>
                  <a:cubicBezTo>
                    <a:pt x="50" y="34"/>
                    <a:pt x="47" y="47"/>
                    <a:pt x="45" y="56"/>
                  </a:cubicBezTo>
                  <a:cubicBezTo>
                    <a:pt x="42" y="66"/>
                    <a:pt x="39" y="80"/>
                    <a:pt x="37" y="88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9" name="Freeform 53"/>
            <p:cNvSpPr/>
            <p:nvPr>
              <p:custDataLst>
                <p:tags r:id="rId12"/>
              </p:custDataLst>
            </p:nvPr>
          </p:nvSpPr>
          <p:spPr bwMode="auto">
            <a:xfrm>
              <a:off x="3068637" y="2419351"/>
              <a:ext cx="193675" cy="184150"/>
            </a:xfrm>
            <a:custGeom>
              <a:avLst/>
              <a:gdLst>
                <a:gd name="T0" fmla="*/ 228 w 411"/>
                <a:gd name="T1" fmla="*/ 136 h 340"/>
                <a:gd name="T2" fmla="*/ 186 w 411"/>
                <a:gd name="T3" fmla="*/ 36 h 340"/>
                <a:gd name="T4" fmla="*/ 184 w 411"/>
                <a:gd name="T5" fmla="*/ 30 h 340"/>
                <a:gd name="T6" fmla="*/ 213 w 411"/>
                <a:gd name="T7" fmla="*/ 15 h 340"/>
                <a:gd name="T8" fmla="*/ 223 w 411"/>
                <a:gd name="T9" fmla="*/ 6 h 340"/>
                <a:gd name="T10" fmla="*/ 216 w 411"/>
                <a:gd name="T11" fmla="*/ 0 h 340"/>
                <a:gd name="T12" fmla="*/ 153 w 411"/>
                <a:gd name="T13" fmla="*/ 1 h 340"/>
                <a:gd name="T14" fmla="*/ 97 w 411"/>
                <a:gd name="T15" fmla="*/ 0 h 340"/>
                <a:gd name="T16" fmla="*/ 88 w 411"/>
                <a:gd name="T17" fmla="*/ 10 h 340"/>
                <a:gd name="T18" fmla="*/ 100 w 411"/>
                <a:gd name="T19" fmla="*/ 15 h 340"/>
                <a:gd name="T20" fmla="*/ 137 w 411"/>
                <a:gd name="T21" fmla="*/ 31 h 340"/>
                <a:gd name="T22" fmla="*/ 196 w 411"/>
                <a:gd name="T23" fmla="*/ 170 h 340"/>
                <a:gd name="T24" fmla="*/ 91 w 411"/>
                <a:gd name="T25" fmla="*/ 284 h 340"/>
                <a:gd name="T26" fmla="*/ 84 w 411"/>
                <a:gd name="T27" fmla="*/ 289 h 340"/>
                <a:gd name="T28" fmla="*/ 11 w 411"/>
                <a:gd name="T29" fmla="*/ 325 h 340"/>
                <a:gd name="T30" fmla="*/ 0 w 411"/>
                <a:gd name="T31" fmla="*/ 335 h 340"/>
                <a:gd name="T32" fmla="*/ 6 w 411"/>
                <a:gd name="T33" fmla="*/ 340 h 340"/>
                <a:gd name="T34" fmla="*/ 53 w 411"/>
                <a:gd name="T35" fmla="*/ 339 h 340"/>
                <a:gd name="T36" fmla="*/ 109 w 411"/>
                <a:gd name="T37" fmla="*/ 340 h 340"/>
                <a:gd name="T38" fmla="*/ 118 w 411"/>
                <a:gd name="T39" fmla="*/ 330 h 340"/>
                <a:gd name="T40" fmla="*/ 112 w 411"/>
                <a:gd name="T41" fmla="*/ 325 h 340"/>
                <a:gd name="T42" fmla="*/ 92 w 411"/>
                <a:gd name="T43" fmla="*/ 310 h 340"/>
                <a:gd name="T44" fmla="*/ 106 w 411"/>
                <a:gd name="T45" fmla="*/ 287 h 340"/>
                <a:gd name="T46" fmla="*/ 157 w 411"/>
                <a:gd name="T47" fmla="*/ 233 h 340"/>
                <a:gd name="T48" fmla="*/ 201 w 411"/>
                <a:gd name="T49" fmla="*/ 184 h 340"/>
                <a:gd name="T50" fmla="*/ 252 w 411"/>
                <a:gd name="T51" fmla="*/ 304 h 340"/>
                <a:gd name="T52" fmla="*/ 254 w 411"/>
                <a:gd name="T53" fmla="*/ 311 h 340"/>
                <a:gd name="T54" fmla="*/ 225 w 411"/>
                <a:gd name="T55" fmla="*/ 325 h 340"/>
                <a:gd name="T56" fmla="*/ 215 w 411"/>
                <a:gd name="T57" fmla="*/ 334 h 340"/>
                <a:gd name="T58" fmla="*/ 223 w 411"/>
                <a:gd name="T59" fmla="*/ 340 h 340"/>
                <a:gd name="T60" fmla="*/ 286 w 411"/>
                <a:gd name="T61" fmla="*/ 339 h 340"/>
                <a:gd name="T62" fmla="*/ 341 w 411"/>
                <a:gd name="T63" fmla="*/ 340 h 340"/>
                <a:gd name="T64" fmla="*/ 351 w 411"/>
                <a:gd name="T65" fmla="*/ 331 h 340"/>
                <a:gd name="T66" fmla="*/ 342 w 411"/>
                <a:gd name="T67" fmla="*/ 325 h 340"/>
                <a:gd name="T68" fmla="*/ 299 w 411"/>
                <a:gd name="T69" fmla="*/ 303 h 340"/>
                <a:gd name="T70" fmla="*/ 234 w 411"/>
                <a:gd name="T71" fmla="*/ 149 h 340"/>
                <a:gd name="T72" fmla="*/ 337 w 411"/>
                <a:gd name="T73" fmla="*/ 41 h 340"/>
                <a:gd name="T74" fmla="*/ 400 w 411"/>
                <a:gd name="T75" fmla="*/ 15 h 340"/>
                <a:gd name="T76" fmla="*/ 411 w 411"/>
                <a:gd name="T77" fmla="*/ 5 h 340"/>
                <a:gd name="T78" fmla="*/ 404 w 411"/>
                <a:gd name="T79" fmla="*/ 0 h 340"/>
                <a:gd name="T80" fmla="*/ 358 w 411"/>
                <a:gd name="T81" fmla="*/ 1 h 340"/>
                <a:gd name="T82" fmla="*/ 302 w 411"/>
                <a:gd name="T83" fmla="*/ 0 h 340"/>
                <a:gd name="T84" fmla="*/ 293 w 411"/>
                <a:gd name="T85" fmla="*/ 10 h 340"/>
                <a:gd name="T86" fmla="*/ 299 w 411"/>
                <a:gd name="T87" fmla="*/ 15 h 340"/>
                <a:gd name="T88" fmla="*/ 319 w 411"/>
                <a:gd name="T89" fmla="*/ 31 h 340"/>
                <a:gd name="T90" fmla="*/ 309 w 411"/>
                <a:gd name="T91" fmla="*/ 49 h 340"/>
                <a:gd name="T92" fmla="*/ 228 w 411"/>
                <a:gd name="T93" fmla="*/ 13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1" h="340">
                  <a:moveTo>
                    <a:pt x="228" y="136"/>
                  </a:moveTo>
                  <a:lnTo>
                    <a:pt x="186" y="36"/>
                  </a:lnTo>
                  <a:cubicBezTo>
                    <a:pt x="185" y="32"/>
                    <a:pt x="184" y="30"/>
                    <a:pt x="184" y="30"/>
                  </a:cubicBezTo>
                  <a:cubicBezTo>
                    <a:pt x="184" y="27"/>
                    <a:pt x="192" y="17"/>
                    <a:pt x="213" y="15"/>
                  </a:cubicBezTo>
                  <a:cubicBezTo>
                    <a:pt x="218" y="15"/>
                    <a:pt x="223" y="14"/>
                    <a:pt x="223" y="6"/>
                  </a:cubicBezTo>
                  <a:cubicBezTo>
                    <a:pt x="223" y="0"/>
                    <a:pt x="217" y="0"/>
                    <a:pt x="216" y="0"/>
                  </a:cubicBezTo>
                  <a:cubicBezTo>
                    <a:pt x="195" y="0"/>
                    <a:pt x="174" y="1"/>
                    <a:pt x="153" y="1"/>
                  </a:cubicBezTo>
                  <a:cubicBezTo>
                    <a:pt x="141" y="1"/>
                    <a:pt x="110" y="0"/>
                    <a:pt x="97" y="0"/>
                  </a:cubicBezTo>
                  <a:cubicBezTo>
                    <a:pt x="94" y="0"/>
                    <a:pt x="88" y="0"/>
                    <a:pt x="88" y="10"/>
                  </a:cubicBezTo>
                  <a:cubicBezTo>
                    <a:pt x="88" y="15"/>
                    <a:pt x="93" y="15"/>
                    <a:pt x="100" y="15"/>
                  </a:cubicBezTo>
                  <a:cubicBezTo>
                    <a:pt x="130" y="15"/>
                    <a:pt x="133" y="20"/>
                    <a:pt x="137" y="31"/>
                  </a:cubicBezTo>
                  <a:lnTo>
                    <a:pt x="196" y="170"/>
                  </a:lnTo>
                  <a:lnTo>
                    <a:pt x="91" y="284"/>
                  </a:lnTo>
                  <a:lnTo>
                    <a:pt x="84" y="289"/>
                  </a:lnTo>
                  <a:cubicBezTo>
                    <a:pt x="60" y="316"/>
                    <a:pt x="36" y="324"/>
                    <a:pt x="11" y="325"/>
                  </a:cubicBezTo>
                  <a:cubicBezTo>
                    <a:pt x="4" y="325"/>
                    <a:pt x="0" y="325"/>
                    <a:pt x="0" y="335"/>
                  </a:cubicBezTo>
                  <a:cubicBezTo>
                    <a:pt x="0" y="335"/>
                    <a:pt x="0" y="340"/>
                    <a:pt x="6" y="340"/>
                  </a:cubicBezTo>
                  <a:cubicBezTo>
                    <a:pt x="21" y="340"/>
                    <a:pt x="38" y="339"/>
                    <a:pt x="53" y="339"/>
                  </a:cubicBezTo>
                  <a:cubicBezTo>
                    <a:pt x="72" y="339"/>
                    <a:pt x="91" y="340"/>
                    <a:pt x="109" y="340"/>
                  </a:cubicBezTo>
                  <a:cubicBezTo>
                    <a:pt x="112" y="340"/>
                    <a:pt x="118" y="340"/>
                    <a:pt x="118" y="330"/>
                  </a:cubicBezTo>
                  <a:cubicBezTo>
                    <a:pt x="118" y="325"/>
                    <a:pt x="113" y="325"/>
                    <a:pt x="112" y="325"/>
                  </a:cubicBezTo>
                  <a:cubicBezTo>
                    <a:pt x="108" y="324"/>
                    <a:pt x="92" y="324"/>
                    <a:pt x="92" y="310"/>
                  </a:cubicBezTo>
                  <a:cubicBezTo>
                    <a:pt x="92" y="302"/>
                    <a:pt x="100" y="294"/>
                    <a:pt x="106" y="287"/>
                  </a:cubicBezTo>
                  <a:lnTo>
                    <a:pt x="157" y="233"/>
                  </a:lnTo>
                  <a:lnTo>
                    <a:pt x="201" y="184"/>
                  </a:lnTo>
                  <a:lnTo>
                    <a:pt x="252" y="304"/>
                  </a:lnTo>
                  <a:cubicBezTo>
                    <a:pt x="254" y="309"/>
                    <a:pt x="254" y="310"/>
                    <a:pt x="254" y="311"/>
                  </a:cubicBezTo>
                  <a:cubicBezTo>
                    <a:pt x="254" y="315"/>
                    <a:pt x="245" y="323"/>
                    <a:pt x="225" y="325"/>
                  </a:cubicBezTo>
                  <a:cubicBezTo>
                    <a:pt x="220" y="325"/>
                    <a:pt x="215" y="326"/>
                    <a:pt x="215" y="334"/>
                  </a:cubicBezTo>
                  <a:cubicBezTo>
                    <a:pt x="215" y="340"/>
                    <a:pt x="221" y="340"/>
                    <a:pt x="223" y="340"/>
                  </a:cubicBezTo>
                  <a:cubicBezTo>
                    <a:pt x="237" y="340"/>
                    <a:pt x="272" y="339"/>
                    <a:pt x="286" y="339"/>
                  </a:cubicBezTo>
                  <a:cubicBezTo>
                    <a:pt x="298" y="339"/>
                    <a:pt x="329" y="340"/>
                    <a:pt x="341" y="340"/>
                  </a:cubicBezTo>
                  <a:cubicBezTo>
                    <a:pt x="345" y="340"/>
                    <a:pt x="351" y="340"/>
                    <a:pt x="351" y="331"/>
                  </a:cubicBezTo>
                  <a:cubicBezTo>
                    <a:pt x="351" y="325"/>
                    <a:pt x="346" y="325"/>
                    <a:pt x="342" y="325"/>
                  </a:cubicBezTo>
                  <a:cubicBezTo>
                    <a:pt x="308" y="324"/>
                    <a:pt x="307" y="323"/>
                    <a:pt x="299" y="303"/>
                  </a:cubicBezTo>
                  <a:cubicBezTo>
                    <a:pt x="279" y="257"/>
                    <a:pt x="246" y="179"/>
                    <a:pt x="234" y="149"/>
                  </a:cubicBezTo>
                  <a:cubicBezTo>
                    <a:pt x="268" y="114"/>
                    <a:pt x="321" y="55"/>
                    <a:pt x="337" y="41"/>
                  </a:cubicBezTo>
                  <a:cubicBezTo>
                    <a:pt x="351" y="29"/>
                    <a:pt x="370" y="17"/>
                    <a:pt x="400" y="15"/>
                  </a:cubicBezTo>
                  <a:cubicBezTo>
                    <a:pt x="406" y="15"/>
                    <a:pt x="411" y="15"/>
                    <a:pt x="411" y="5"/>
                  </a:cubicBezTo>
                  <a:cubicBezTo>
                    <a:pt x="411" y="5"/>
                    <a:pt x="411" y="0"/>
                    <a:pt x="404" y="0"/>
                  </a:cubicBezTo>
                  <a:cubicBezTo>
                    <a:pt x="389" y="0"/>
                    <a:pt x="373" y="1"/>
                    <a:pt x="358" y="1"/>
                  </a:cubicBezTo>
                  <a:cubicBezTo>
                    <a:pt x="339" y="1"/>
                    <a:pt x="320" y="0"/>
                    <a:pt x="302" y="0"/>
                  </a:cubicBezTo>
                  <a:cubicBezTo>
                    <a:pt x="299" y="0"/>
                    <a:pt x="293" y="0"/>
                    <a:pt x="293" y="10"/>
                  </a:cubicBezTo>
                  <a:cubicBezTo>
                    <a:pt x="293" y="13"/>
                    <a:pt x="295" y="15"/>
                    <a:pt x="299" y="15"/>
                  </a:cubicBezTo>
                  <a:cubicBezTo>
                    <a:pt x="303" y="16"/>
                    <a:pt x="319" y="17"/>
                    <a:pt x="319" y="31"/>
                  </a:cubicBezTo>
                  <a:cubicBezTo>
                    <a:pt x="319" y="38"/>
                    <a:pt x="313" y="44"/>
                    <a:pt x="309" y="49"/>
                  </a:cubicBezTo>
                  <a:lnTo>
                    <a:pt x="228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0" name="Freeform 54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3263900" y="2519363"/>
              <a:ext cx="49213" cy="127000"/>
            </a:xfrm>
            <a:custGeom>
              <a:avLst/>
              <a:gdLst>
                <a:gd name="T0" fmla="*/ 96 w 105"/>
                <a:gd name="T1" fmla="*/ 13 h 235"/>
                <a:gd name="T2" fmla="*/ 82 w 105"/>
                <a:gd name="T3" fmla="*/ 0 h 235"/>
                <a:gd name="T4" fmla="*/ 63 w 105"/>
                <a:gd name="T5" fmla="*/ 19 h 235"/>
                <a:gd name="T6" fmla="*/ 77 w 105"/>
                <a:gd name="T7" fmla="*/ 32 h 235"/>
                <a:gd name="T8" fmla="*/ 96 w 105"/>
                <a:gd name="T9" fmla="*/ 13 h 235"/>
                <a:gd name="T10" fmla="*/ 25 w 105"/>
                <a:gd name="T11" fmla="*/ 190 h 235"/>
                <a:gd name="T12" fmla="*/ 22 w 105"/>
                <a:gd name="T13" fmla="*/ 205 h 235"/>
                <a:gd name="T14" fmla="*/ 55 w 105"/>
                <a:gd name="T15" fmla="*/ 235 h 235"/>
                <a:gd name="T16" fmla="*/ 105 w 105"/>
                <a:gd name="T17" fmla="*/ 181 h 235"/>
                <a:gd name="T18" fmla="*/ 100 w 105"/>
                <a:gd name="T19" fmla="*/ 177 h 235"/>
                <a:gd name="T20" fmla="*/ 93 w 105"/>
                <a:gd name="T21" fmla="*/ 183 h 235"/>
                <a:gd name="T22" fmla="*/ 56 w 105"/>
                <a:gd name="T23" fmla="*/ 225 h 235"/>
                <a:gd name="T24" fmla="*/ 48 w 105"/>
                <a:gd name="T25" fmla="*/ 213 h 235"/>
                <a:gd name="T26" fmla="*/ 53 w 105"/>
                <a:gd name="T27" fmla="*/ 190 h 235"/>
                <a:gd name="T28" fmla="*/ 64 w 105"/>
                <a:gd name="T29" fmla="*/ 162 h 235"/>
                <a:gd name="T30" fmla="*/ 81 w 105"/>
                <a:gd name="T31" fmla="*/ 118 h 235"/>
                <a:gd name="T32" fmla="*/ 83 w 105"/>
                <a:gd name="T33" fmla="*/ 107 h 235"/>
                <a:gd name="T34" fmla="*/ 50 w 105"/>
                <a:gd name="T35" fmla="*/ 77 h 235"/>
                <a:gd name="T36" fmla="*/ 0 w 105"/>
                <a:gd name="T37" fmla="*/ 131 h 235"/>
                <a:gd name="T38" fmla="*/ 6 w 105"/>
                <a:gd name="T39" fmla="*/ 135 h 235"/>
                <a:gd name="T40" fmla="*/ 12 w 105"/>
                <a:gd name="T41" fmla="*/ 130 h 235"/>
                <a:gd name="T42" fmla="*/ 49 w 105"/>
                <a:gd name="T43" fmla="*/ 87 h 235"/>
                <a:gd name="T44" fmla="*/ 58 w 105"/>
                <a:gd name="T45" fmla="*/ 99 h 235"/>
                <a:gd name="T46" fmla="*/ 47 w 105"/>
                <a:gd name="T47" fmla="*/ 134 h 235"/>
                <a:gd name="T48" fmla="*/ 25 w 105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5">
                  <a:moveTo>
                    <a:pt x="96" y="13"/>
                  </a:moveTo>
                  <a:cubicBezTo>
                    <a:pt x="96" y="8"/>
                    <a:pt x="92" y="0"/>
                    <a:pt x="82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7" y="32"/>
                    <a:pt x="77" y="32"/>
                  </a:cubicBezTo>
                  <a:cubicBezTo>
                    <a:pt x="87" y="32"/>
                    <a:pt x="96" y="23"/>
                    <a:pt x="96" y="13"/>
                  </a:cubicBezTo>
                  <a:close/>
                  <a:moveTo>
                    <a:pt x="25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1"/>
                    <a:pt x="36" y="235"/>
                    <a:pt x="55" y="235"/>
                  </a:cubicBezTo>
                  <a:cubicBezTo>
                    <a:pt x="90" y="235"/>
                    <a:pt x="105" y="186"/>
                    <a:pt x="105" y="181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8" y="220"/>
                    <a:pt x="48" y="213"/>
                  </a:cubicBezTo>
                  <a:cubicBezTo>
                    <a:pt x="48" y="205"/>
                    <a:pt x="50" y="198"/>
                    <a:pt x="53" y="190"/>
                  </a:cubicBezTo>
                  <a:cubicBezTo>
                    <a:pt x="57" y="181"/>
                    <a:pt x="60" y="171"/>
                    <a:pt x="64" y="162"/>
                  </a:cubicBezTo>
                  <a:cubicBezTo>
                    <a:pt x="67" y="154"/>
                    <a:pt x="80" y="122"/>
                    <a:pt x="81" y="118"/>
                  </a:cubicBezTo>
                  <a:cubicBezTo>
                    <a:pt x="82" y="115"/>
                    <a:pt x="83" y="110"/>
                    <a:pt x="83" y="107"/>
                  </a:cubicBezTo>
                  <a:cubicBezTo>
                    <a:pt x="83" y="91"/>
                    <a:pt x="69" y="77"/>
                    <a:pt x="50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3"/>
                    <a:pt x="12" y="130"/>
                  </a:cubicBezTo>
                  <a:cubicBezTo>
                    <a:pt x="21" y="100"/>
                    <a:pt x="36" y="87"/>
                    <a:pt x="49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3"/>
                    <a:pt x="47" y="134"/>
                  </a:cubicBezTo>
                  <a:lnTo>
                    <a:pt x="25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1" name="Freeform 55"/>
            <p:cNvSpPr/>
            <p:nvPr>
              <p:custDataLst>
                <p:tags r:id="rId14"/>
              </p:custDataLst>
            </p:nvPr>
          </p:nvSpPr>
          <p:spPr bwMode="auto">
            <a:xfrm>
              <a:off x="3411537" y="2505076"/>
              <a:ext cx="157163" cy="63500"/>
            </a:xfrm>
            <a:custGeom>
              <a:avLst/>
              <a:gdLst>
                <a:gd name="T0" fmla="*/ 333 w 333"/>
                <a:gd name="T1" fmla="*/ 17 h 117"/>
                <a:gd name="T2" fmla="*/ 326 w 333"/>
                <a:gd name="T3" fmla="*/ 1 h 117"/>
                <a:gd name="T4" fmla="*/ 319 w 333"/>
                <a:gd name="T5" fmla="*/ 14 h 117"/>
                <a:gd name="T6" fmla="*/ 249 w 333"/>
                <a:gd name="T7" fmla="*/ 89 h 117"/>
                <a:gd name="T8" fmla="*/ 169 w 333"/>
                <a:gd name="T9" fmla="*/ 46 h 117"/>
                <a:gd name="T10" fmla="*/ 84 w 333"/>
                <a:gd name="T11" fmla="*/ 0 h 117"/>
                <a:gd name="T12" fmla="*/ 0 w 333"/>
                <a:gd name="T13" fmla="*/ 101 h 117"/>
                <a:gd name="T14" fmla="*/ 7 w 333"/>
                <a:gd name="T15" fmla="*/ 117 h 117"/>
                <a:gd name="T16" fmla="*/ 14 w 333"/>
                <a:gd name="T17" fmla="*/ 105 h 117"/>
                <a:gd name="T18" fmla="*/ 84 w 333"/>
                <a:gd name="T19" fmla="*/ 28 h 117"/>
                <a:gd name="T20" fmla="*/ 164 w 333"/>
                <a:gd name="T21" fmla="*/ 71 h 117"/>
                <a:gd name="T22" fmla="*/ 249 w 333"/>
                <a:gd name="T23" fmla="*/ 117 h 117"/>
                <a:gd name="T24" fmla="*/ 333 w 333"/>
                <a:gd name="T25" fmla="*/ 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" h="117">
                  <a:moveTo>
                    <a:pt x="333" y="17"/>
                  </a:moveTo>
                  <a:cubicBezTo>
                    <a:pt x="333" y="6"/>
                    <a:pt x="330" y="1"/>
                    <a:pt x="326" y="1"/>
                  </a:cubicBezTo>
                  <a:cubicBezTo>
                    <a:pt x="323" y="1"/>
                    <a:pt x="319" y="4"/>
                    <a:pt x="319" y="14"/>
                  </a:cubicBezTo>
                  <a:cubicBezTo>
                    <a:pt x="317" y="62"/>
                    <a:pt x="284" y="89"/>
                    <a:pt x="249" y="89"/>
                  </a:cubicBezTo>
                  <a:cubicBezTo>
                    <a:pt x="217" y="89"/>
                    <a:pt x="193" y="68"/>
                    <a:pt x="169" y="46"/>
                  </a:cubicBezTo>
                  <a:cubicBezTo>
                    <a:pt x="144" y="23"/>
                    <a:pt x="118" y="0"/>
                    <a:pt x="84" y="0"/>
                  </a:cubicBezTo>
                  <a:cubicBezTo>
                    <a:pt x="29" y="0"/>
                    <a:pt x="0" y="55"/>
                    <a:pt x="0" y="101"/>
                  </a:cubicBezTo>
                  <a:cubicBezTo>
                    <a:pt x="0" y="117"/>
                    <a:pt x="6" y="117"/>
                    <a:pt x="7" y="117"/>
                  </a:cubicBezTo>
                  <a:cubicBezTo>
                    <a:pt x="12" y="117"/>
                    <a:pt x="14" y="107"/>
                    <a:pt x="14" y="105"/>
                  </a:cubicBezTo>
                  <a:cubicBezTo>
                    <a:pt x="16" y="50"/>
                    <a:pt x="53" y="28"/>
                    <a:pt x="84" y="28"/>
                  </a:cubicBezTo>
                  <a:cubicBezTo>
                    <a:pt x="115" y="28"/>
                    <a:pt x="139" y="50"/>
                    <a:pt x="164" y="71"/>
                  </a:cubicBezTo>
                  <a:cubicBezTo>
                    <a:pt x="189" y="94"/>
                    <a:pt x="215" y="117"/>
                    <a:pt x="249" y="117"/>
                  </a:cubicBezTo>
                  <a:cubicBezTo>
                    <a:pt x="303" y="117"/>
                    <a:pt x="333" y="62"/>
                    <a:pt x="333" y="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2" name="Freeform 56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3649662" y="2425701"/>
              <a:ext cx="134938" cy="177800"/>
            </a:xfrm>
            <a:custGeom>
              <a:avLst/>
              <a:gdLst>
                <a:gd name="T0" fmla="*/ 0 w 287"/>
                <a:gd name="T1" fmla="*/ 0 h 330"/>
                <a:gd name="T2" fmla="*/ 0 w 287"/>
                <a:gd name="T3" fmla="*/ 10 h 330"/>
                <a:gd name="T4" fmla="*/ 48 w 287"/>
                <a:gd name="T5" fmla="*/ 55 h 330"/>
                <a:gd name="T6" fmla="*/ 48 w 287"/>
                <a:gd name="T7" fmla="*/ 276 h 330"/>
                <a:gd name="T8" fmla="*/ 0 w 287"/>
                <a:gd name="T9" fmla="*/ 321 h 330"/>
                <a:gd name="T10" fmla="*/ 0 w 287"/>
                <a:gd name="T11" fmla="*/ 330 h 330"/>
                <a:gd name="T12" fmla="*/ 166 w 287"/>
                <a:gd name="T13" fmla="*/ 330 h 330"/>
                <a:gd name="T14" fmla="*/ 259 w 287"/>
                <a:gd name="T15" fmla="*/ 303 h 330"/>
                <a:gd name="T16" fmla="*/ 287 w 287"/>
                <a:gd name="T17" fmla="*/ 241 h 330"/>
                <a:gd name="T18" fmla="*/ 263 w 287"/>
                <a:gd name="T19" fmla="*/ 184 h 330"/>
                <a:gd name="T20" fmla="*/ 202 w 287"/>
                <a:gd name="T21" fmla="*/ 157 h 330"/>
                <a:gd name="T22" fmla="*/ 250 w 287"/>
                <a:gd name="T23" fmla="*/ 135 h 330"/>
                <a:gd name="T24" fmla="*/ 270 w 287"/>
                <a:gd name="T25" fmla="*/ 85 h 330"/>
                <a:gd name="T26" fmla="*/ 140 w 287"/>
                <a:gd name="T27" fmla="*/ 0 h 330"/>
                <a:gd name="T28" fmla="*/ 0 w 287"/>
                <a:gd name="T29" fmla="*/ 0 h 330"/>
                <a:gd name="T30" fmla="*/ 99 w 287"/>
                <a:gd name="T31" fmla="*/ 168 h 330"/>
                <a:gd name="T32" fmla="*/ 188 w 287"/>
                <a:gd name="T33" fmla="*/ 178 h 330"/>
                <a:gd name="T34" fmla="*/ 230 w 287"/>
                <a:gd name="T35" fmla="*/ 241 h 330"/>
                <a:gd name="T36" fmla="*/ 199 w 287"/>
                <a:gd name="T37" fmla="*/ 299 h 330"/>
                <a:gd name="T38" fmla="*/ 130 w 287"/>
                <a:gd name="T39" fmla="*/ 312 h 330"/>
                <a:gd name="T40" fmla="*/ 99 w 287"/>
                <a:gd name="T41" fmla="*/ 292 h 330"/>
                <a:gd name="T42" fmla="*/ 99 w 287"/>
                <a:gd name="T43" fmla="*/ 168 h 330"/>
                <a:gd name="T44" fmla="*/ 99 w 287"/>
                <a:gd name="T45" fmla="*/ 148 h 330"/>
                <a:gd name="T46" fmla="*/ 99 w 287"/>
                <a:gd name="T47" fmla="*/ 34 h 330"/>
                <a:gd name="T48" fmla="*/ 110 w 287"/>
                <a:gd name="T49" fmla="*/ 19 h 330"/>
                <a:gd name="T50" fmla="*/ 132 w 287"/>
                <a:gd name="T51" fmla="*/ 19 h 330"/>
                <a:gd name="T52" fmla="*/ 219 w 287"/>
                <a:gd name="T53" fmla="*/ 87 h 330"/>
                <a:gd name="T54" fmla="*/ 146 w 287"/>
                <a:gd name="T55" fmla="*/ 148 h 330"/>
                <a:gd name="T56" fmla="*/ 99 w 287"/>
                <a:gd name="T57" fmla="*/ 148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7" h="330">
                  <a:moveTo>
                    <a:pt x="0" y="0"/>
                  </a:moveTo>
                  <a:lnTo>
                    <a:pt x="0" y="10"/>
                  </a:lnTo>
                  <a:cubicBezTo>
                    <a:pt x="42" y="12"/>
                    <a:pt x="48" y="18"/>
                    <a:pt x="48" y="55"/>
                  </a:cubicBezTo>
                  <a:lnTo>
                    <a:pt x="48" y="276"/>
                  </a:lnTo>
                  <a:cubicBezTo>
                    <a:pt x="48" y="313"/>
                    <a:pt x="41" y="319"/>
                    <a:pt x="0" y="321"/>
                  </a:cubicBezTo>
                  <a:lnTo>
                    <a:pt x="0" y="330"/>
                  </a:lnTo>
                  <a:lnTo>
                    <a:pt x="166" y="330"/>
                  </a:lnTo>
                  <a:cubicBezTo>
                    <a:pt x="205" y="330"/>
                    <a:pt x="241" y="320"/>
                    <a:pt x="259" y="303"/>
                  </a:cubicBezTo>
                  <a:cubicBezTo>
                    <a:pt x="277" y="287"/>
                    <a:pt x="287" y="265"/>
                    <a:pt x="287" y="241"/>
                  </a:cubicBezTo>
                  <a:cubicBezTo>
                    <a:pt x="287" y="219"/>
                    <a:pt x="278" y="199"/>
                    <a:pt x="263" y="184"/>
                  </a:cubicBezTo>
                  <a:cubicBezTo>
                    <a:pt x="248" y="171"/>
                    <a:pt x="234" y="165"/>
                    <a:pt x="202" y="157"/>
                  </a:cubicBezTo>
                  <a:cubicBezTo>
                    <a:pt x="228" y="150"/>
                    <a:pt x="238" y="145"/>
                    <a:pt x="250" y="135"/>
                  </a:cubicBezTo>
                  <a:cubicBezTo>
                    <a:pt x="263" y="124"/>
                    <a:pt x="270" y="106"/>
                    <a:pt x="270" y="85"/>
                  </a:cubicBezTo>
                  <a:cubicBezTo>
                    <a:pt x="270" y="29"/>
                    <a:pt x="226" y="0"/>
                    <a:pt x="140" y="0"/>
                  </a:cubicBezTo>
                  <a:lnTo>
                    <a:pt x="0" y="0"/>
                  </a:lnTo>
                  <a:close/>
                  <a:moveTo>
                    <a:pt x="99" y="168"/>
                  </a:moveTo>
                  <a:cubicBezTo>
                    <a:pt x="147" y="168"/>
                    <a:pt x="170" y="170"/>
                    <a:pt x="188" y="178"/>
                  </a:cubicBezTo>
                  <a:cubicBezTo>
                    <a:pt x="216" y="190"/>
                    <a:pt x="230" y="210"/>
                    <a:pt x="230" y="241"/>
                  </a:cubicBezTo>
                  <a:cubicBezTo>
                    <a:pt x="230" y="268"/>
                    <a:pt x="219" y="288"/>
                    <a:pt x="199" y="299"/>
                  </a:cubicBezTo>
                  <a:cubicBezTo>
                    <a:pt x="183" y="308"/>
                    <a:pt x="163" y="312"/>
                    <a:pt x="130" y="312"/>
                  </a:cubicBezTo>
                  <a:cubicBezTo>
                    <a:pt x="106" y="312"/>
                    <a:pt x="99" y="308"/>
                    <a:pt x="99" y="292"/>
                  </a:cubicBezTo>
                  <a:lnTo>
                    <a:pt x="99" y="168"/>
                  </a:lnTo>
                  <a:close/>
                  <a:moveTo>
                    <a:pt x="99" y="148"/>
                  </a:moveTo>
                  <a:lnTo>
                    <a:pt x="99" y="34"/>
                  </a:lnTo>
                  <a:cubicBezTo>
                    <a:pt x="99" y="23"/>
                    <a:pt x="102" y="19"/>
                    <a:pt x="110" y="19"/>
                  </a:cubicBezTo>
                  <a:lnTo>
                    <a:pt x="132" y="19"/>
                  </a:lnTo>
                  <a:cubicBezTo>
                    <a:pt x="189" y="19"/>
                    <a:pt x="219" y="43"/>
                    <a:pt x="219" y="87"/>
                  </a:cubicBezTo>
                  <a:cubicBezTo>
                    <a:pt x="219" y="126"/>
                    <a:pt x="193" y="148"/>
                    <a:pt x="146" y="148"/>
                  </a:cubicBezTo>
                  <a:lnTo>
                    <a:pt x="99" y="1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3" name="Freeform 57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3805237" y="2419351"/>
              <a:ext cx="55563" cy="184150"/>
            </a:xfrm>
            <a:custGeom>
              <a:avLst/>
              <a:gdLst>
                <a:gd name="T0" fmla="*/ 79 w 118"/>
                <a:gd name="T1" fmla="*/ 111 h 340"/>
                <a:gd name="T2" fmla="*/ 2 w 118"/>
                <a:gd name="T3" fmla="*/ 139 h 340"/>
                <a:gd name="T4" fmla="*/ 2 w 118"/>
                <a:gd name="T5" fmla="*/ 146 h 340"/>
                <a:gd name="T6" fmla="*/ 6 w 118"/>
                <a:gd name="T7" fmla="*/ 146 h 340"/>
                <a:gd name="T8" fmla="*/ 23 w 118"/>
                <a:gd name="T9" fmla="*/ 144 h 340"/>
                <a:gd name="T10" fmla="*/ 39 w 118"/>
                <a:gd name="T11" fmla="*/ 174 h 340"/>
                <a:gd name="T12" fmla="*/ 39 w 118"/>
                <a:gd name="T13" fmla="*/ 290 h 340"/>
                <a:gd name="T14" fmla="*/ 0 w 118"/>
                <a:gd name="T15" fmla="*/ 333 h 340"/>
                <a:gd name="T16" fmla="*/ 0 w 118"/>
                <a:gd name="T17" fmla="*/ 340 h 340"/>
                <a:gd name="T18" fmla="*/ 118 w 118"/>
                <a:gd name="T19" fmla="*/ 340 h 340"/>
                <a:gd name="T20" fmla="*/ 118 w 118"/>
                <a:gd name="T21" fmla="*/ 333 h 340"/>
                <a:gd name="T22" fmla="*/ 81 w 118"/>
                <a:gd name="T23" fmla="*/ 290 h 340"/>
                <a:gd name="T24" fmla="*/ 81 w 118"/>
                <a:gd name="T25" fmla="*/ 113 h 340"/>
                <a:gd name="T26" fmla="*/ 79 w 118"/>
                <a:gd name="T27" fmla="*/ 111 h 340"/>
                <a:gd name="T28" fmla="*/ 55 w 118"/>
                <a:gd name="T29" fmla="*/ 0 h 340"/>
                <a:gd name="T30" fmla="*/ 31 w 118"/>
                <a:gd name="T31" fmla="*/ 25 h 340"/>
                <a:gd name="T32" fmla="*/ 55 w 118"/>
                <a:gd name="T33" fmla="*/ 51 h 340"/>
                <a:gd name="T34" fmla="*/ 81 w 118"/>
                <a:gd name="T35" fmla="*/ 25 h 340"/>
                <a:gd name="T36" fmla="*/ 55 w 118"/>
                <a:gd name="T3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340">
                  <a:moveTo>
                    <a:pt x="79" y="111"/>
                  </a:moveTo>
                  <a:lnTo>
                    <a:pt x="2" y="139"/>
                  </a:lnTo>
                  <a:lnTo>
                    <a:pt x="2" y="146"/>
                  </a:lnTo>
                  <a:lnTo>
                    <a:pt x="6" y="146"/>
                  </a:lnTo>
                  <a:cubicBezTo>
                    <a:pt x="12" y="145"/>
                    <a:pt x="18" y="144"/>
                    <a:pt x="23" y="144"/>
                  </a:cubicBezTo>
                  <a:cubicBezTo>
                    <a:pt x="35" y="144"/>
                    <a:pt x="39" y="152"/>
                    <a:pt x="39" y="174"/>
                  </a:cubicBezTo>
                  <a:lnTo>
                    <a:pt x="39" y="290"/>
                  </a:lnTo>
                  <a:cubicBezTo>
                    <a:pt x="39" y="325"/>
                    <a:pt x="34" y="331"/>
                    <a:pt x="0" y="333"/>
                  </a:cubicBezTo>
                  <a:lnTo>
                    <a:pt x="0" y="340"/>
                  </a:lnTo>
                  <a:lnTo>
                    <a:pt x="118" y="340"/>
                  </a:lnTo>
                  <a:lnTo>
                    <a:pt x="118" y="333"/>
                  </a:lnTo>
                  <a:cubicBezTo>
                    <a:pt x="85" y="330"/>
                    <a:pt x="81" y="325"/>
                    <a:pt x="81" y="290"/>
                  </a:cubicBezTo>
                  <a:lnTo>
                    <a:pt x="81" y="113"/>
                  </a:lnTo>
                  <a:lnTo>
                    <a:pt x="79" y="111"/>
                  </a:lnTo>
                  <a:close/>
                  <a:moveTo>
                    <a:pt x="55" y="0"/>
                  </a:moveTo>
                  <a:cubicBezTo>
                    <a:pt x="42" y="0"/>
                    <a:pt x="31" y="11"/>
                    <a:pt x="31" y="25"/>
                  </a:cubicBezTo>
                  <a:cubicBezTo>
                    <a:pt x="31" y="39"/>
                    <a:pt x="42" y="51"/>
                    <a:pt x="55" y="51"/>
                  </a:cubicBezTo>
                  <a:cubicBezTo>
                    <a:pt x="70" y="51"/>
                    <a:pt x="81" y="40"/>
                    <a:pt x="81" y="25"/>
                  </a:cubicBezTo>
                  <a:cubicBezTo>
                    <a:pt x="81" y="11"/>
                    <a:pt x="70" y="0"/>
                    <a:pt x="55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58"/>
            <p:cNvSpPr/>
            <p:nvPr>
              <p:custDataLst>
                <p:tags r:id="rId17"/>
              </p:custDataLst>
            </p:nvPr>
          </p:nvSpPr>
          <p:spPr bwMode="auto">
            <a:xfrm>
              <a:off x="3870325" y="2479676"/>
              <a:ext cx="109538" cy="123825"/>
            </a:xfrm>
            <a:custGeom>
              <a:avLst/>
              <a:gdLst>
                <a:gd name="T0" fmla="*/ 0 w 234"/>
                <a:gd name="T1" fmla="*/ 31 h 229"/>
                <a:gd name="T2" fmla="*/ 14 w 234"/>
                <a:gd name="T3" fmla="*/ 29 h 229"/>
                <a:gd name="T4" fmla="*/ 32 w 234"/>
                <a:gd name="T5" fmla="*/ 61 h 229"/>
                <a:gd name="T6" fmla="*/ 32 w 234"/>
                <a:gd name="T7" fmla="*/ 185 h 229"/>
                <a:gd name="T8" fmla="*/ 1 w 234"/>
                <a:gd name="T9" fmla="*/ 222 h 229"/>
                <a:gd name="T10" fmla="*/ 1 w 234"/>
                <a:gd name="T11" fmla="*/ 229 h 229"/>
                <a:gd name="T12" fmla="*/ 107 w 234"/>
                <a:gd name="T13" fmla="*/ 229 h 229"/>
                <a:gd name="T14" fmla="*/ 107 w 234"/>
                <a:gd name="T15" fmla="*/ 222 h 229"/>
                <a:gd name="T16" fmla="*/ 74 w 234"/>
                <a:gd name="T17" fmla="*/ 196 h 229"/>
                <a:gd name="T18" fmla="*/ 74 w 234"/>
                <a:gd name="T19" fmla="*/ 56 h 229"/>
                <a:gd name="T20" fmla="*/ 125 w 234"/>
                <a:gd name="T21" fmla="*/ 28 h 229"/>
                <a:gd name="T22" fmla="*/ 162 w 234"/>
                <a:gd name="T23" fmla="*/ 76 h 229"/>
                <a:gd name="T24" fmla="*/ 162 w 234"/>
                <a:gd name="T25" fmla="*/ 180 h 229"/>
                <a:gd name="T26" fmla="*/ 130 w 234"/>
                <a:gd name="T27" fmla="*/ 222 h 229"/>
                <a:gd name="T28" fmla="*/ 130 w 234"/>
                <a:gd name="T29" fmla="*/ 229 h 229"/>
                <a:gd name="T30" fmla="*/ 234 w 234"/>
                <a:gd name="T31" fmla="*/ 229 h 229"/>
                <a:gd name="T32" fmla="*/ 234 w 234"/>
                <a:gd name="T33" fmla="*/ 222 h 229"/>
                <a:gd name="T34" fmla="*/ 204 w 234"/>
                <a:gd name="T35" fmla="*/ 189 h 229"/>
                <a:gd name="T36" fmla="*/ 204 w 234"/>
                <a:gd name="T37" fmla="*/ 75 h 229"/>
                <a:gd name="T38" fmla="*/ 145 w 234"/>
                <a:gd name="T39" fmla="*/ 0 h 229"/>
                <a:gd name="T40" fmla="*/ 72 w 234"/>
                <a:gd name="T41" fmla="*/ 40 h 229"/>
                <a:gd name="T42" fmla="*/ 72 w 234"/>
                <a:gd name="T43" fmla="*/ 1 h 229"/>
                <a:gd name="T44" fmla="*/ 69 w 234"/>
                <a:gd name="T45" fmla="*/ 0 h 229"/>
                <a:gd name="T46" fmla="*/ 0 w 234"/>
                <a:gd name="T47" fmla="*/ 23 h 229"/>
                <a:gd name="T48" fmla="*/ 0 w 234"/>
                <a:gd name="T49" fmla="*/ 3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4" h="229">
                  <a:moveTo>
                    <a:pt x="0" y="31"/>
                  </a:moveTo>
                  <a:cubicBezTo>
                    <a:pt x="3" y="30"/>
                    <a:pt x="8" y="29"/>
                    <a:pt x="14" y="29"/>
                  </a:cubicBezTo>
                  <a:cubicBezTo>
                    <a:pt x="28" y="29"/>
                    <a:pt x="32" y="37"/>
                    <a:pt x="32" y="61"/>
                  </a:cubicBezTo>
                  <a:lnTo>
                    <a:pt x="32" y="185"/>
                  </a:lnTo>
                  <a:cubicBezTo>
                    <a:pt x="32" y="213"/>
                    <a:pt x="27" y="220"/>
                    <a:pt x="1" y="222"/>
                  </a:cubicBezTo>
                  <a:lnTo>
                    <a:pt x="1" y="229"/>
                  </a:lnTo>
                  <a:lnTo>
                    <a:pt x="107" y="229"/>
                  </a:lnTo>
                  <a:lnTo>
                    <a:pt x="107" y="222"/>
                  </a:lnTo>
                  <a:cubicBezTo>
                    <a:pt x="81" y="220"/>
                    <a:pt x="74" y="214"/>
                    <a:pt x="74" y="196"/>
                  </a:cubicBezTo>
                  <a:lnTo>
                    <a:pt x="74" y="56"/>
                  </a:lnTo>
                  <a:cubicBezTo>
                    <a:pt x="98" y="34"/>
                    <a:pt x="109" y="28"/>
                    <a:pt x="125" y="28"/>
                  </a:cubicBezTo>
                  <a:cubicBezTo>
                    <a:pt x="150" y="28"/>
                    <a:pt x="162" y="43"/>
                    <a:pt x="162" y="76"/>
                  </a:cubicBezTo>
                  <a:lnTo>
                    <a:pt x="162" y="180"/>
                  </a:lnTo>
                  <a:cubicBezTo>
                    <a:pt x="162" y="212"/>
                    <a:pt x="155" y="220"/>
                    <a:pt x="130" y="222"/>
                  </a:cubicBezTo>
                  <a:lnTo>
                    <a:pt x="130" y="229"/>
                  </a:lnTo>
                  <a:lnTo>
                    <a:pt x="234" y="229"/>
                  </a:lnTo>
                  <a:lnTo>
                    <a:pt x="234" y="222"/>
                  </a:lnTo>
                  <a:cubicBezTo>
                    <a:pt x="210" y="219"/>
                    <a:pt x="204" y="213"/>
                    <a:pt x="204" y="189"/>
                  </a:cubicBezTo>
                  <a:lnTo>
                    <a:pt x="204" y="75"/>
                  </a:lnTo>
                  <a:cubicBezTo>
                    <a:pt x="204" y="28"/>
                    <a:pt x="182" y="0"/>
                    <a:pt x="145" y="0"/>
                  </a:cubicBezTo>
                  <a:cubicBezTo>
                    <a:pt x="122" y="0"/>
                    <a:pt x="106" y="9"/>
                    <a:pt x="72" y="40"/>
                  </a:cubicBezTo>
                  <a:lnTo>
                    <a:pt x="72" y="1"/>
                  </a:lnTo>
                  <a:lnTo>
                    <a:pt x="69" y="0"/>
                  </a:lnTo>
                  <a:cubicBezTo>
                    <a:pt x="45" y="9"/>
                    <a:pt x="28" y="15"/>
                    <a:pt x="0" y="23"/>
                  </a:cubicBezTo>
                  <a:lnTo>
                    <a:pt x="0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59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3990975" y="2479676"/>
              <a:ext cx="103188" cy="127000"/>
            </a:xfrm>
            <a:custGeom>
              <a:avLst/>
              <a:gdLst>
                <a:gd name="T0" fmla="*/ 110 w 220"/>
                <a:gd name="T1" fmla="*/ 0 h 234"/>
                <a:gd name="T2" fmla="*/ 0 w 220"/>
                <a:gd name="T3" fmla="*/ 117 h 234"/>
                <a:gd name="T4" fmla="*/ 109 w 220"/>
                <a:gd name="T5" fmla="*/ 234 h 234"/>
                <a:gd name="T6" fmla="*/ 220 w 220"/>
                <a:gd name="T7" fmla="*/ 113 h 234"/>
                <a:gd name="T8" fmla="*/ 110 w 220"/>
                <a:gd name="T9" fmla="*/ 0 h 234"/>
                <a:gd name="T10" fmla="*/ 103 w 220"/>
                <a:gd name="T11" fmla="*/ 14 h 234"/>
                <a:gd name="T12" fmla="*/ 175 w 220"/>
                <a:gd name="T13" fmla="*/ 130 h 234"/>
                <a:gd name="T14" fmla="*/ 115 w 220"/>
                <a:gd name="T15" fmla="*/ 220 h 234"/>
                <a:gd name="T16" fmla="*/ 67 w 220"/>
                <a:gd name="T17" fmla="*/ 189 h 234"/>
                <a:gd name="T18" fmla="*/ 45 w 220"/>
                <a:gd name="T19" fmla="*/ 92 h 234"/>
                <a:gd name="T20" fmla="*/ 103 w 220"/>
                <a:gd name="T21" fmla="*/ 1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234">
                  <a:moveTo>
                    <a:pt x="110" y="0"/>
                  </a:moveTo>
                  <a:cubicBezTo>
                    <a:pt x="45" y="0"/>
                    <a:pt x="0" y="48"/>
                    <a:pt x="0" y="117"/>
                  </a:cubicBezTo>
                  <a:cubicBezTo>
                    <a:pt x="0" y="184"/>
                    <a:pt x="46" y="234"/>
                    <a:pt x="109" y="234"/>
                  </a:cubicBezTo>
                  <a:cubicBezTo>
                    <a:pt x="172" y="234"/>
                    <a:pt x="220" y="182"/>
                    <a:pt x="220" y="113"/>
                  </a:cubicBezTo>
                  <a:cubicBezTo>
                    <a:pt x="220" y="47"/>
                    <a:pt x="174" y="0"/>
                    <a:pt x="110" y="0"/>
                  </a:cubicBezTo>
                  <a:close/>
                  <a:moveTo>
                    <a:pt x="103" y="14"/>
                  </a:moveTo>
                  <a:cubicBezTo>
                    <a:pt x="145" y="14"/>
                    <a:pt x="175" y="62"/>
                    <a:pt x="175" y="130"/>
                  </a:cubicBezTo>
                  <a:cubicBezTo>
                    <a:pt x="175" y="187"/>
                    <a:pt x="152" y="220"/>
                    <a:pt x="115" y="220"/>
                  </a:cubicBezTo>
                  <a:cubicBezTo>
                    <a:pt x="96" y="220"/>
                    <a:pt x="77" y="209"/>
                    <a:pt x="67" y="189"/>
                  </a:cubicBezTo>
                  <a:cubicBezTo>
                    <a:pt x="53" y="163"/>
                    <a:pt x="45" y="128"/>
                    <a:pt x="45" y="92"/>
                  </a:cubicBezTo>
                  <a:cubicBezTo>
                    <a:pt x="45" y="45"/>
                    <a:pt x="68" y="14"/>
                    <a:pt x="103" y="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60"/>
            <p:cNvSpPr/>
            <p:nvPr>
              <p:custDataLst>
                <p:tags r:id="rId19"/>
              </p:custDataLst>
            </p:nvPr>
          </p:nvSpPr>
          <p:spPr bwMode="auto">
            <a:xfrm>
              <a:off x="4103687" y="2479676"/>
              <a:ext cx="177800" cy="123825"/>
            </a:xfrm>
            <a:custGeom>
              <a:avLst/>
              <a:gdLst>
                <a:gd name="T0" fmla="*/ 2 w 379"/>
                <a:gd name="T1" fmla="*/ 31 h 229"/>
                <a:gd name="T2" fmla="*/ 18 w 379"/>
                <a:gd name="T3" fmla="*/ 29 h 229"/>
                <a:gd name="T4" fmla="*/ 35 w 379"/>
                <a:gd name="T5" fmla="*/ 61 h 229"/>
                <a:gd name="T6" fmla="*/ 35 w 379"/>
                <a:gd name="T7" fmla="*/ 187 h 229"/>
                <a:gd name="T8" fmla="*/ 0 w 379"/>
                <a:gd name="T9" fmla="*/ 222 h 229"/>
                <a:gd name="T10" fmla="*/ 0 w 379"/>
                <a:gd name="T11" fmla="*/ 229 h 229"/>
                <a:gd name="T12" fmla="*/ 111 w 379"/>
                <a:gd name="T13" fmla="*/ 229 h 229"/>
                <a:gd name="T14" fmla="*/ 111 w 379"/>
                <a:gd name="T15" fmla="*/ 222 h 229"/>
                <a:gd name="T16" fmla="*/ 77 w 379"/>
                <a:gd name="T17" fmla="*/ 196 h 229"/>
                <a:gd name="T18" fmla="*/ 77 w 379"/>
                <a:gd name="T19" fmla="*/ 55 h 229"/>
                <a:gd name="T20" fmla="*/ 85 w 379"/>
                <a:gd name="T21" fmla="*/ 46 h 229"/>
                <a:gd name="T22" fmla="*/ 136 w 379"/>
                <a:gd name="T23" fmla="*/ 26 h 229"/>
                <a:gd name="T24" fmla="*/ 169 w 379"/>
                <a:gd name="T25" fmla="*/ 78 h 229"/>
                <a:gd name="T26" fmla="*/ 169 w 379"/>
                <a:gd name="T27" fmla="*/ 187 h 229"/>
                <a:gd name="T28" fmla="*/ 135 w 379"/>
                <a:gd name="T29" fmla="*/ 222 h 229"/>
                <a:gd name="T30" fmla="*/ 135 w 379"/>
                <a:gd name="T31" fmla="*/ 229 h 229"/>
                <a:gd name="T32" fmla="*/ 247 w 379"/>
                <a:gd name="T33" fmla="*/ 229 h 229"/>
                <a:gd name="T34" fmla="*/ 247 w 379"/>
                <a:gd name="T35" fmla="*/ 222 h 229"/>
                <a:gd name="T36" fmla="*/ 211 w 379"/>
                <a:gd name="T37" fmla="*/ 182 h 229"/>
                <a:gd name="T38" fmla="*/ 211 w 379"/>
                <a:gd name="T39" fmla="*/ 56 h 229"/>
                <a:gd name="T40" fmla="*/ 265 w 379"/>
                <a:gd name="T41" fmla="*/ 26 h 229"/>
                <a:gd name="T42" fmla="*/ 303 w 379"/>
                <a:gd name="T43" fmla="*/ 81 h 229"/>
                <a:gd name="T44" fmla="*/ 303 w 379"/>
                <a:gd name="T45" fmla="*/ 186 h 229"/>
                <a:gd name="T46" fmla="*/ 270 w 379"/>
                <a:gd name="T47" fmla="*/ 222 h 229"/>
                <a:gd name="T48" fmla="*/ 270 w 379"/>
                <a:gd name="T49" fmla="*/ 229 h 229"/>
                <a:gd name="T50" fmla="*/ 379 w 379"/>
                <a:gd name="T51" fmla="*/ 229 h 229"/>
                <a:gd name="T52" fmla="*/ 379 w 379"/>
                <a:gd name="T53" fmla="*/ 222 h 229"/>
                <a:gd name="T54" fmla="*/ 366 w 379"/>
                <a:gd name="T55" fmla="*/ 221 h 229"/>
                <a:gd name="T56" fmla="*/ 344 w 379"/>
                <a:gd name="T57" fmla="*/ 192 h 229"/>
                <a:gd name="T58" fmla="*/ 344 w 379"/>
                <a:gd name="T59" fmla="*/ 89 h 229"/>
                <a:gd name="T60" fmla="*/ 287 w 379"/>
                <a:gd name="T61" fmla="*/ 0 h 229"/>
                <a:gd name="T62" fmla="*/ 205 w 379"/>
                <a:gd name="T63" fmla="*/ 42 h 229"/>
                <a:gd name="T64" fmla="*/ 153 w 379"/>
                <a:gd name="T65" fmla="*/ 0 h 229"/>
                <a:gd name="T66" fmla="*/ 75 w 379"/>
                <a:gd name="T67" fmla="*/ 38 h 229"/>
                <a:gd name="T68" fmla="*/ 75 w 379"/>
                <a:gd name="T69" fmla="*/ 1 h 229"/>
                <a:gd name="T70" fmla="*/ 72 w 379"/>
                <a:gd name="T71" fmla="*/ 0 h 229"/>
                <a:gd name="T72" fmla="*/ 2 w 379"/>
                <a:gd name="T73" fmla="*/ 23 h 229"/>
                <a:gd name="T74" fmla="*/ 2 w 379"/>
                <a:gd name="T75" fmla="*/ 3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9" h="229">
                  <a:moveTo>
                    <a:pt x="2" y="31"/>
                  </a:moveTo>
                  <a:cubicBezTo>
                    <a:pt x="8" y="30"/>
                    <a:pt x="12" y="29"/>
                    <a:pt x="18" y="29"/>
                  </a:cubicBezTo>
                  <a:cubicBezTo>
                    <a:pt x="31" y="29"/>
                    <a:pt x="35" y="37"/>
                    <a:pt x="35" y="61"/>
                  </a:cubicBezTo>
                  <a:lnTo>
                    <a:pt x="35" y="187"/>
                  </a:lnTo>
                  <a:cubicBezTo>
                    <a:pt x="35" y="214"/>
                    <a:pt x="28" y="221"/>
                    <a:pt x="0" y="222"/>
                  </a:cubicBezTo>
                  <a:lnTo>
                    <a:pt x="0" y="229"/>
                  </a:lnTo>
                  <a:lnTo>
                    <a:pt x="111" y="229"/>
                  </a:lnTo>
                  <a:lnTo>
                    <a:pt x="111" y="222"/>
                  </a:lnTo>
                  <a:cubicBezTo>
                    <a:pt x="85" y="221"/>
                    <a:pt x="77" y="216"/>
                    <a:pt x="77" y="196"/>
                  </a:cubicBezTo>
                  <a:lnTo>
                    <a:pt x="77" y="55"/>
                  </a:lnTo>
                  <a:cubicBezTo>
                    <a:pt x="77" y="54"/>
                    <a:pt x="81" y="49"/>
                    <a:pt x="85" y="46"/>
                  </a:cubicBezTo>
                  <a:cubicBezTo>
                    <a:pt x="97" y="35"/>
                    <a:pt x="119" y="26"/>
                    <a:pt x="136" y="26"/>
                  </a:cubicBezTo>
                  <a:cubicBezTo>
                    <a:pt x="158" y="26"/>
                    <a:pt x="169" y="43"/>
                    <a:pt x="169" y="78"/>
                  </a:cubicBezTo>
                  <a:lnTo>
                    <a:pt x="169" y="187"/>
                  </a:lnTo>
                  <a:cubicBezTo>
                    <a:pt x="169" y="214"/>
                    <a:pt x="164" y="220"/>
                    <a:pt x="135" y="222"/>
                  </a:cubicBezTo>
                  <a:lnTo>
                    <a:pt x="135" y="229"/>
                  </a:lnTo>
                  <a:lnTo>
                    <a:pt x="247" y="229"/>
                  </a:lnTo>
                  <a:lnTo>
                    <a:pt x="247" y="222"/>
                  </a:lnTo>
                  <a:cubicBezTo>
                    <a:pt x="218" y="221"/>
                    <a:pt x="211" y="213"/>
                    <a:pt x="211" y="182"/>
                  </a:cubicBezTo>
                  <a:lnTo>
                    <a:pt x="211" y="56"/>
                  </a:lnTo>
                  <a:cubicBezTo>
                    <a:pt x="226" y="35"/>
                    <a:pt x="242" y="26"/>
                    <a:pt x="265" y="26"/>
                  </a:cubicBezTo>
                  <a:cubicBezTo>
                    <a:pt x="294" y="26"/>
                    <a:pt x="303" y="39"/>
                    <a:pt x="303" y="81"/>
                  </a:cubicBezTo>
                  <a:lnTo>
                    <a:pt x="303" y="186"/>
                  </a:lnTo>
                  <a:cubicBezTo>
                    <a:pt x="303" y="214"/>
                    <a:pt x="299" y="218"/>
                    <a:pt x="270" y="222"/>
                  </a:cubicBezTo>
                  <a:lnTo>
                    <a:pt x="270" y="229"/>
                  </a:lnTo>
                  <a:lnTo>
                    <a:pt x="379" y="229"/>
                  </a:lnTo>
                  <a:lnTo>
                    <a:pt x="379" y="222"/>
                  </a:lnTo>
                  <a:lnTo>
                    <a:pt x="366" y="221"/>
                  </a:lnTo>
                  <a:cubicBezTo>
                    <a:pt x="351" y="220"/>
                    <a:pt x="344" y="211"/>
                    <a:pt x="344" y="192"/>
                  </a:cubicBezTo>
                  <a:lnTo>
                    <a:pt x="344" y="89"/>
                  </a:lnTo>
                  <a:cubicBezTo>
                    <a:pt x="344" y="30"/>
                    <a:pt x="325" y="0"/>
                    <a:pt x="287" y="0"/>
                  </a:cubicBezTo>
                  <a:cubicBezTo>
                    <a:pt x="258" y="0"/>
                    <a:pt x="232" y="13"/>
                    <a:pt x="205" y="42"/>
                  </a:cubicBezTo>
                  <a:cubicBezTo>
                    <a:pt x="196" y="14"/>
                    <a:pt x="179" y="0"/>
                    <a:pt x="153" y="0"/>
                  </a:cubicBezTo>
                  <a:cubicBezTo>
                    <a:pt x="131" y="0"/>
                    <a:pt x="117" y="7"/>
                    <a:pt x="75" y="38"/>
                  </a:cubicBezTo>
                  <a:lnTo>
                    <a:pt x="75" y="1"/>
                  </a:lnTo>
                  <a:lnTo>
                    <a:pt x="72" y="0"/>
                  </a:lnTo>
                  <a:cubicBezTo>
                    <a:pt x="46" y="10"/>
                    <a:pt x="29" y="15"/>
                    <a:pt x="2" y="23"/>
                  </a:cubicBezTo>
                  <a:lnTo>
                    <a:pt x="2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61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4286250" y="2419351"/>
              <a:ext cx="55563" cy="184150"/>
            </a:xfrm>
            <a:custGeom>
              <a:avLst/>
              <a:gdLst>
                <a:gd name="T0" fmla="*/ 79 w 118"/>
                <a:gd name="T1" fmla="*/ 111 h 340"/>
                <a:gd name="T2" fmla="*/ 2 w 118"/>
                <a:gd name="T3" fmla="*/ 139 h 340"/>
                <a:gd name="T4" fmla="*/ 2 w 118"/>
                <a:gd name="T5" fmla="*/ 146 h 340"/>
                <a:gd name="T6" fmla="*/ 6 w 118"/>
                <a:gd name="T7" fmla="*/ 146 h 340"/>
                <a:gd name="T8" fmla="*/ 23 w 118"/>
                <a:gd name="T9" fmla="*/ 144 h 340"/>
                <a:gd name="T10" fmla="*/ 39 w 118"/>
                <a:gd name="T11" fmla="*/ 174 h 340"/>
                <a:gd name="T12" fmla="*/ 39 w 118"/>
                <a:gd name="T13" fmla="*/ 290 h 340"/>
                <a:gd name="T14" fmla="*/ 0 w 118"/>
                <a:gd name="T15" fmla="*/ 333 h 340"/>
                <a:gd name="T16" fmla="*/ 0 w 118"/>
                <a:gd name="T17" fmla="*/ 340 h 340"/>
                <a:gd name="T18" fmla="*/ 118 w 118"/>
                <a:gd name="T19" fmla="*/ 340 h 340"/>
                <a:gd name="T20" fmla="*/ 118 w 118"/>
                <a:gd name="T21" fmla="*/ 333 h 340"/>
                <a:gd name="T22" fmla="*/ 81 w 118"/>
                <a:gd name="T23" fmla="*/ 290 h 340"/>
                <a:gd name="T24" fmla="*/ 81 w 118"/>
                <a:gd name="T25" fmla="*/ 113 h 340"/>
                <a:gd name="T26" fmla="*/ 79 w 118"/>
                <a:gd name="T27" fmla="*/ 111 h 340"/>
                <a:gd name="T28" fmla="*/ 56 w 118"/>
                <a:gd name="T29" fmla="*/ 0 h 340"/>
                <a:gd name="T30" fmla="*/ 31 w 118"/>
                <a:gd name="T31" fmla="*/ 25 h 340"/>
                <a:gd name="T32" fmla="*/ 56 w 118"/>
                <a:gd name="T33" fmla="*/ 51 h 340"/>
                <a:gd name="T34" fmla="*/ 82 w 118"/>
                <a:gd name="T35" fmla="*/ 25 h 340"/>
                <a:gd name="T36" fmla="*/ 56 w 118"/>
                <a:gd name="T3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340">
                  <a:moveTo>
                    <a:pt x="79" y="111"/>
                  </a:moveTo>
                  <a:lnTo>
                    <a:pt x="2" y="139"/>
                  </a:lnTo>
                  <a:lnTo>
                    <a:pt x="2" y="146"/>
                  </a:lnTo>
                  <a:lnTo>
                    <a:pt x="6" y="146"/>
                  </a:lnTo>
                  <a:cubicBezTo>
                    <a:pt x="12" y="145"/>
                    <a:pt x="18" y="144"/>
                    <a:pt x="23" y="144"/>
                  </a:cubicBezTo>
                  <a:cubicBezTo>
                    <a:pt x="35" y="144"/>
                    <a:pt x="39" y="152"/>
                    <a:pt x="39" y="174"/>
                  </a:cubicBezTo>
                  <a:lnTo>
                    <a:pt x="39" y="290"/>
                  </a:lnTo>
                  <a:cubicBezTo>
                    <a:pt x="39" y="325"/>
                    <a:pt x="34" y="331"/>
                    <a:pt x="0" y="333"/>
                  </a:cubicBezTo>
                  <a:lnTo>
                    <a:pt x="0" y="340"/>
                  </a:lnTo>
                  <a:lnTo>
                    <a:pt x="118" y="340"/>
                  </a:lnTo>
                  <a:lnTo>
                    <a:pt x="118" y="333"/>
                  </a:lnTo>
                  <a:cubicBezTo>
                    <a:pt x="85" y="330"/>
                    <a:pt x="81" y="325"/>
                    <a:pt x="81" y="290"/>
                  </a:cubicBezTo>
                  <a:lnTo>
                    <a:pt x="81" y="113"/>
                  </a:lnTo>
                  <a:lnTo>
                    <a:pt x="79" y="111"/>
                  </a:lnTo>
                  <a:close/>
                  <a:moveTo>
                    <a:pt x="56" y="0"/>
                  </a:moveTo>
                  <a:cubicBezTo>
                    <a:pt x="42" y="0"/>
                    <a:pt x="31" y="11"/>
                    <a:pt x="31" y="25"/>
                  </a:cubicBezTo>
                  <a:cubicBezTo>
                    <a:pt x="31" y="39"/>
                    <a:pt x="42" y="51"/>
                    <a:pt x="56" y="51"/>
                  </a:cubicBezTo>
                  <a:cubicBezTo>
                    <a:pt x="70" y="51"/>
                    <a:pt x="82" y="40"/>
                    <a:pt x="82" y="25"/>
                  </a:cubicBezTo>
                  <a:cubicBezTo>
                    <a:pt x="82" y="11"/>
                    <a:pt x="70" y="0"/>
                    <a:pt x="56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62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4356100" y="2479676"/>
              <a:ext cx="95250" cy="127000"/>
            </a:xfrm>
            <a:custGeom>
              <a:avLst/>
              <a:gdLst>
                <a:gd name="T0" fmla="*/ 202 w 202"/>
                <a:gd name="T1" fmla="*/ 197 h 234"/>
                <a:gd name="T2" fmla="*/ 180 w 202"/>
                <a:gd name="T3" fmla="*/ 206 h 234"/>
                <a:gd name="T4" fmla="*/ 165 w 202"/>
                <a:gd name="T5" fmla="*/ 177 h 234"/>
                <a:gd name="T6" fmla="*/ 165 w 202"/>
                <a:gd name="T7" fmla="*/ 80 h 234"/>
                <a:gd name="T8" fmla="*/ 155 w 202"/>
                <a:gd name="T9" fmla="*/ 28 h 234"/>
                <a:gd name="T10" fmla="*/ 93 w 202"/>
                <a:gd name="T11" fmla="*/ 0 h 234"/>
                <a:gd name="T12" fmla="*/ 9 w 202"/>
                <a:gd name="T13" fmla="*/ 56 h 234"/>
                <a:gd name="T14" fmla="*/ 31 w 202"/>
                <a:gd name="T15" fmla="*/ 77 h 234"/>
                <a:gd name="T16" fmla="*/ 53 w 202"/>
                <a:gd name="T17" fmla="*/ 56 h 234"/>
                <a:gd name="T18" fmla="*/ 52 w 202"/>
                <a:gd name="T19" fmla="*/ 48 h 234"/>
                <a:gd name="T20" fmla="*/ 51 w 202"/>
                <a:gd name="T21" fmla="*/ 37 h 234"/>
                <a:gd name="T22" fmla="*/ 87 w 202"/>
                <a:gd name="T23" fmla="*/ 12 h 234"/>
                <a:gd name="T24" fmla="*/ 125 w 202"/>
                <a:gd name="T25" fmla="*/ 53 h 234"/>
                <a:gd name="T26" fmla="*/ 125 w 202"/>
                <a:gd name="T27" fmla="*/ 84 h 234"/>
                <a:gd name="T28" fmla="*/ 18 w 202"/>
                <a:gd name="T29" fmla="*/ 138 h 234"/>
                <a:gd name="T30" fmla="*/ 0 w 202"/>
                <a:gd name="T31" fmla="*/ 181 h 234"/>
                <a:gd name="T32" fmla="*/ 52 w 202"/>
                <a:gd name="T33" fmla="*/ 234 h 234"/>
                <a:gd name="T34" fmla="*/ 125 w 202"/>
                <a:gd name="T35" fmla="*/ 198 h 234"/>
                <a:gd name="T36" fmla="*/ 157 w 202"/>
                <a:gd name="T37" fmla="*/ 234 h 234"/>
                <a:gd name="T38" fmla="*/ 202 w 202"/>
                <a:gd name="T39" fmla="*/ 210 h 234"/>
                <a:gd name="T40" fmla="*/ 202 w 202"/>
                <a:gd name="T41" fmla="*/ 197 h 234"/>
                <a:gd name="T42" fmla="*/ 125 w 202"/>
                <a:gd name="T43" fmla="*/ 168 h 234"/>
                <a:gd name="T44" fmla="*/ 112 w 202"/>
                <a:gd name="T45" fmla="*/ 194 h 234"/>
                <a:gd name="T46" fmla="*/ 75 w 202"/>
                <a:gd name="T47" fmla="*/ 206 h 234"/>
                <a:gd name="T48" fmla="*/ 44 w 202"/>
                <a:gd name="T49" fmla="*/ 167 h 234"/>
                <a:gd name="T50" fmla="*/ 44 w 202"/>
                <a:gd name="T51" fmla="*/ 165 h 234"/>
                <a:gd name="T52" fmla="*/ 125 w 202"/>
                <a:gd name="T53" fmla="*/ 96 h 234"/>
                <a:gd name="T54" fmla="*/ 125 w 202"/>
                <a:gd name="T55" fmla="*/ 16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2" h="234">
                  <a:moveTo>
                    <a:pt x="202" y="197"/>
                  </a:moveTo>
                  <a:cubicBezTo>
                    <a:pt x="193" y="204"/>
                    <a:pt x="187" y="206"/>
                    <a:pt x="180" y="206"/>
                  </a:cubicBezTo>
                  <a:cubicBezTo>
                    <a:pt x="168" y="206"/>
                    <a:pt x="165" y="199"/>
                    <a:pt x="165" y="177"/>
                  </a:cubicBezTo>
                  <a:lnTo>
                    <a:pt x="165" y="80"/>
                  </a:lnTo>
                  <a:cubicBezTo>
                    <a:pt x="165" y="54"/>
                    <a:pt x="162" y="39"/>
                    <a:pt x="155" y="28"/>
                  </a:cubicBezTo>
                  <a:cubicBezTo>
                    <a:pt x="144" y="10"/>
                    <a:pt x="123" y="0"/>
                    <a:pt x="93" y="0"/>
                  </a:cubicBezTo>
                  <a:cubicBezTo>
                    <a:pt x="46" y="0"/>
                    <a:pt x="9" y="25"/>
                    <a:pt x="9" y="56"/>
                  </a:cubicBezTo>
                  <a:cubicBezTo>
                    <a:pt x="9" y="67"/>
                    <a:pt x="19" y="77"/>
                    <a:pt x="31" y="77"/>
                  </a:cubicBezTo>
                  <a:cubicBezTo>
                    <a:pt x="43" y="77"/>
                    <a:pt x="53" y="67"/>
                    <a:pt x="53" y="56"/>
                  </a:cubicBezTo>
                  <a:cubicBezTo>
                    <a:pt x="53" y="54"/>
                    <a:pt x="53" y="52"/>
                    <a:pt x="52" y="48"/>
                  </a:cubicBezTo>
                  <a:cubicBezTo>
                    <a:pt x="51" y="44"/>
                    <a:pt x="51" y="40"/>
                    <a:pt x="51" y="37"/>
                  </a:cubicBezTo>
                  <a:cubicBezTo>
                    <a:pt x="51" y="23"/>
                    <a:pt x="67" y="12"/>
                    <a:pt x="87" y="12"/>
                  </a:cubicBezTo>
                  <a:cubicBezTo>
                    <a:pt x="111" y="12"/>
                    <a:pt x="125" y="27"/>
                    <a:pt x="125" y="53"/>
                  </a:cubicBezTo>
                  <a:lnTo>
                    <a:pt x="125" y="84"/>
                  </a:lnTo>
                  <a:cubicBezTo>
                    <a:pt x="48" y="115"/>
                    <a:pt x="39" y="119"/>
                    <a:pt x="18" y="138"/>
                  </a:cubicBezTo>
                  <a:cubicBezTo>
                    <a:pt x="7" y="148"/>
                    <a:pt x="0" y="165"/>
                    <a:pt x="0" y="181"/>
                  </a:cubicBezTo>
                  <a:cubicBezTo>
                    <a:pt x="0" y="213"/>
                    <a:pt x="22" y="234"/>
                    <a:pt x="52" y="234"/>
                  </a:cubicBezTo>
                  <a:cubicBezTo>
                    <a:pt x="74" y="234"/>
                    <a:pt x="95" y="224"/>
                    <a:pt x="125" y="198"/>
                  </a:cubicBezTo>
                  <a:cubicBezTo>
                    <a:pt x="128" y="224"/>
                    <a:pt x="136" y="234"/>
                    <a:pt x="157" y="234"/>
                  </a:cubicBezTo>
                  <a:cubicBezTo>
                    <a:pt x="174" y="234"/>
                    <a:pt x="184" y="228"/>
                    <a:pt x="202" y="210"/>
                  </a:cubicBezTo>
                  <a:lnTo>
                    <a:pt x="202" y="197"/>
                  </a:lnTo>
                  <a:close/>
                  <a:moveTo>
                    <a:pt x="125" y="168"/>
                  </a:moveTo>
                  <a:cubicBezTo>
                    <a:pt x="125" y="184"/>
                    <a:pt x="122" y="188"/>
                    <a:pt x="112" y="194"/>
                  </a:cubicBezTo>
                  <a:cubicBezTo>
                    <a:pt x="100" y="201"/>
                    <a:pt x="86" y="206"/>
                    <a:pt x="75" y="206"/>
                  </a:cubicBezTo>
                  <a:cubicBezTo>
                    <a:pt x="58" y="206"/>
                    <a:pt x="44" y="189"/>
                    <a:pt x="44" y="167"/>
                  </a:cubicBezTo>
                  <a:lnTo>
                    <a:pt x="44" y="165"/>
                  </a:lnTo>
                  <a:cubicBezTo>
                    <a:pt x="44" y="136"/>
                    <a:pt x="64" y="118"/>
                    <a:pt x="125" y="96"/>
                  </a:cubicBezTo>
                  <a:lnTo>
                    <a:pt x="125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63"/>
            <p:cNvSpPr/>
            <p:nvPr>
              <p:custDataLst>
                <p:tags r:id="rId22"/>
              </p:custDataLst>
            </p:nvPr>
          </p:nvSpPr>
          <p:spPr bwMode="auto">
            <a:xfrm>
              <a:off x="4456112" y="2419351"/>
              <a:ext cx="55563" cy="184150"/>
            </a:xfrm>
            <a:custGeom>
              <a:avLst/>
              <a:gdLst>
                <a:gd name="T0" fmla="*/ 0 w 119"/>
                <a:gd name="T1" fmla="*/ 30 h 340"/>
                <a:gd name="T2" fmla="*/ 3 w 119"/>
                <a:gd name="T3" fmla="*/ 30 h 340"/>
                <a:gd name="T4" fmla="*/ 19 w 119"/>
                <a:gd name="T5" fmla="*/ 29 h 340"/>
                <a:gd name="T6" fmla="*/ 40 w 119"/>
                <a:gd name="T7" fmla="*/ 59 h 340"/>
                <a:gd name="T8" fmla="*/ 40 w 119"/>
                <a:gd name="T9" fmla="*/ 297 h 340"/>
                <a:gd name="T10" fmla="*/ 1 w 119"/>
                <a:gd name="T11" fmla="*/ 333 h 340"/>
                <a:gd name="T12" fmla="*/ 1 w 119"/>
                <a:gd name="T13" fmla="*/ 340 h 340"/>
                <a:gd name="T14" fmla="*/ 119 w 119"/>
                <a:gd name="T15" fmla="*/ 340 h 340"/>
                <a:gd name="T16" fmla="*/ 119 w 119"/>
                <a:gd name="T17" fmla="*/ 333 h 340"/>
                <a:gd name="T18" fmla="*/ 81 w 119"/>
                <a:gd name="T19" fmla="*/ 299 h 340"/>
                <a:gd name="T20" fmla="*/ 81 w 119"/>
                <a:gd name="T21" fmla="*/ 1 h 340"/>
                <a:gd name="T22" fmla="*/ 79 w 119"/>
                <a:gd name="T23" fmla="*/ 0 h 340"/>
                <a:gd name="T24" fmla="*/ 0 w 119"/>
                <a:gd name="T25" fmla="*/ 22 h 340"/>
                <a:gd name="T26" fmla="*/ 0 w 119"/>
                <a:gd name="T27" fmla="*/ 3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9" h="340">
                  <a:moveTo>
                    <a:pt x="0" y="30"/>
                  </a:moveTo>
                  <a:lnTo>
                    <a:pt x="3" y="30"/>
                  </a:lnTo>
                  <a:cubicBezTo>
                    <a:pt x="9" y="29"/>
                    <a:pt x="15" y="29"/>
                    <a:pt x="19" y="29"/>
                  </a:cubicBezTo>
                  <a:cubicBezTo>
                    <a:pt x="35" y="29"/>
                    <a:pt x="40" y="36"/>
                    <a:pt x="40" y="59"/>
                  </a:cubicBezTo>
                  <a:lnTo>
                    <a:pt x="40" y="297"/>
                  </a:lnTo>
                  <a:cubicBezTo>
                    <a:pt x="40" y="324"/>
                    <a:pt x="33" y="330"/>
                    <a:pt x="1" y="333"/>
                  </a:cubicBezTo>
                  <a:lnTo>
                    <a:pt x="1" y="340"/>
                  </a:lnTo>
                  <a:lnTo>
                    <a:pt x="119" y="340"/>
                  </a:lnTo>
                  <a:lnTo>
                    <a:pt x="119" y="333"/>
                  </a:lnTo>
                  <a:cubicBezTo>
                    <a:pt x="87" y="331"/>
                    <a:pt x="81" y="326"/>
                    <a:pt x="81" y="299"/>
                  </a:cubicBezTo>
                  <a:lnTo>
                    <a:pt x="81" y="1"/>
                  </a:lnTo>
                  <a:lnTo>
                    <a:pt x="79" y="0"/>
                  </a:lnTo>
                  <a:cubicBezTo>
                    <a:pt x="53" y="8"/>
                    <a:pt x="35" y="13"/>
                    <a:pt x="0" y="22"/>
                  </a:cubicBezTo>
                  <a:lnTo>
                    <a:pt x="0" y="3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64"/>
            <p:cNvSpPr/>
            <p:nvPr>
              <p:custDataLst>
                <p:tags r:id="rId23"/>
              </p:custDataLst>
            </p:nvPr>
          </p:nvSpPr>
          <p:spPr bwMode="auto">
            <a:xfrm>
              <a:off x="4591050" y="2374901"/>
              <a:ext cx="60325" cy="323850"/>
            </a:xfrm>
            <a:custGeom>
              <a:avLst/>
              <a:gdLst>
                <a:gd name="T0" fmla="*/ 130 w 130"/>
                <a:gd name="T1" fmla="*/ 593 h 598"/>
                <a:gd name="T2" fmla="*/ 128 w 130"/>
                <a:gd name="T3" fmla="*/ 588 h 598"/>
                <a:gd name="T4" fmla="*/ 50 w 130"/>
                <a:gd name="T5" fmla="*/ 442 h 598"/>
                <a:gd name="T6" fmla="*/ 34 w 130"/>
                <a:gd name="T7" fmla="*/ 299 h 598"/>
                <a:gd name="T8" fmla="*/ 126 w 130"/>
                <a:gd name="T9" fmla="*/ 11 h 598"/>
                <a:gd name="T10" fmla="*/ 130 w 130"/>
                <a:gd name="T11" fmla="*/ 5 h 598"/>
                <a:gd name="T12" fmla="*/ 124 w 130"/>
                <a:gd name="T13" fmla="*/ 0 h 598"/>
                <a:gd name="T14" fmla="*/ 83 w 130"/>
                <a:gd name="T15" fmla="*/ 37 h 598"/>
                <a:gd name="T16" fmla="*/ 0 w 130"/>
                <a:gd name="T17" fmla="*/ 299 h 598"/>
                <a:gd name="T18" fmla="*/ 78 w 130"/>
                <a:gd name="T19" fmla="*/ 554 h 598"/>
                <a:gd name="T20" fmla="*/ 124 w 130"/>
                <a:gd name="T21" fmla="*/ 598 h 598"/>
                <a:gd name="T22" fmla="*/ 130 w 130"/>
                <a:gd name="T23" fmla="*/ 593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598">
                  <a:moveTo>
                    <a:pt x="130" y="593"/>
                  </a:moveTo>
                  <a:cubicBezTo>
                    <a:pt x="130" y="591"/>
                    <a:pt x="129" y="590"/>
                    <a:pt x="128" y="588"/>
                  </a:cubicBezTo>
                  <a:cubicBezTo>
                    <a:pt x="105" y="564"/>
                    <a:pt x="71" y="523"/>
                    <a:pt x="50" y="442"/>
                  </a:cubicBezTo>
                  <a:cubicBezTo>
                    <a:pt x="39" y="397"/>
                    <a:pt x="34" y="345"/>
                    <a:pt x="34" y="299"/>
                  </a:cubicBezTo>
                  <a:cubicBezTo>
                    <a:pt x="34" y="168"/>
                    <a:pt x="66" y="76"/>
                    <a:pt x="126" y="11"/>
                  </a:cubicBezTo>
                  <a:cubicBezTo>
                    <a:pt x="130" y="7"/>
                    <a:pt x="130" y="6"/>
                    <a:pt x="130" y="5"/>
                  </a:cubicBezTo>
                  <a:cubicBezTo>
                    <a:pt x="130" y="0"/>
                    <a:pt x="126" y="0"/>
                    <a:pt x="124" y="0"/>
                  </a:cubicBezTo>
                  <a:cubicBezTo>
                    <a:pt x="117" y="0"/>
                    <a:pt x="90" y="30"/>
                    <a:pt x="83" y="37"/>
                  </a:cubicBezTo>
                  <a:cubicBezTo>
                    <a:pt x="32" y="98"/>
                    <a:pt x="0" y="187"/>
                    <a:pt x="0" y="299"/>
                  </a:cubicBezTo>
                  <a:cubicBezTo>
                    <a:pt x="0" y="369"/>
                    <a:pt x="13" y="470"/>
                    <a:pt x="78" y="554"/>
                  </a:cubicBezTo>
                  <a:cubicBezTo>
                    <a:pt x="83" y="560"/>
                    <a:pt x="115" y="598"/>
                    <a:pt x="124" y="598"/>
                  </a:cubicBezTo>
                  <a:cubicBezTo>
                    <a:pt x="126" y="598"/>
                    <a:pt x="130" y="598"/>
                    <a:pt x="130" y="59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65"/>
            <p:cNvSpPr/>
            <p:nvPr>
              <p:custDataLst>
                <p:tags r:id="rId24"/>
              </p:custDataLst>
            </p:nvPr>
          </p:nvSpPr>
          <p:spPr bwMode="auto">
            <a:xfrm>
              <a:off x="4668837" y="2484438"/>
              <a:ext cx="192088" cy="123825"/>
            </a:xfrm>
            <a:custGeom>
              <a:avLst/>
              <a:gdLst>
                <a:gd name="T0" fmla="*/ 29 w 408"/>
                <a:gd name="T1" fmla="*/ 191 h 226"/>
                <a:gd name="T2" fmla="*/ 25 w 408"/>
                <a:gd name="T3" fmla="*/ 212 h 226"/>
                <a:gd name="T4" fmla="*/ 39 w 408"/>
                <a:gd name="T5" fmla="*/ 226 h 226"/>
                <a:gd name="T6" fmla="*/ 58 w 408"/>
                <a:gd name="T7" fmla="*/ 212 h 226"/>
                <a:gd name="T8" fmla="*/ 67 w 408"/>
                <a:gd name="T9" fmla="*/ 175 h 226"/>
                <a:gd name="T10" fmla="*/ 78 w 408"/>
                <a:gd name="T11" fmla="*/ 130 h 226"/>
                <a:gd name="T12" fmla="*/ 87 w 408"/>
                <a:gd name="T13" fmla="*/ 97 h 226"/>
                <a:gd name="T14" fmla="*/ 93 w 408"/>
                <a:gd name="T15" fmla="*/ 72 h 226"/>
                <a:gd name="T16" fmla="*/ 174 w 408"/>
                <a:gd name="T17" fmla="*/ 11 h 226"/>
                <a:gd name="T18" fmla="*/ 201 w 408"/>
                <a:gd name="T19" fmla="*/ 46 h 226"/>
                <a:gd name="T20" fmla="*/ 194 w 408"/>
                <a:gd name="T21" fmla="*/ 87 h 226"/>
                <a:gd name="T22" fmla="*/ 180 w 408"/>
                <a:gd name="T23" fmla="*/ 145 h 226"/>
                <a:gd name="T24" fmla="*/ 170 w 408"/>
                <a:gd name="T25" fmla="*/ 183 h 226"/>
                <a:gd name="T26" fmla="*/ 164 w 408"/>
                <a:gd name="T27" fmla="*/ 212 h 226"/>
                <a:gd name="T28" fmla="*/ 178 w 408"/>
                <a:gd name="T29" fmla="*/ 226 h 226"/>
                <a:gd name="T30" fmla="*/ 200 w 408"/>
                <a:gd name="T31" fmla="*/ 198 h 226"/>
                <a:gd name="T32" fmla="*/ 230 w 408"/>
                <a:gd name="T33" fmla="*/ 77 h 226"/>
                <a:gd name="T34" fmla="*/ 313 w 408"/>
                <a:gd name="T35" fmla="*/ 11 h 226"/>
                <a:gd name="T36" fmla="*/ 340 w 408"/>
                <a:gd name="T37" fmla="*/ 46 h 226"/>
                <a:gd name="T38" fmla="*/ 309 w 408"/>
                <a:gd name="T39" fmla="*/ 158 h 226"/>
                <a:gd name="T40" fmla="*/ 302 w 408"/>
                <a:gd name="T41" fmla="*/ 185 h 226"/>
                <a:gd name="T42" fmla="*/ 343 w 408"/>
                <a:gd name="T43" fmla="*/ 226 h 226"/>
                <a:gd name="T44" fmla="*/ 408 w 408"/>
                <a:gd name="T45" fmla="*/ 149 h 226"/>
                <a:gd name="T46" fmla="*/ 402 w 408"/>
                <a:gd name="T47" fmla="*/ 144 h 226"/>
                <a:gd name="T48" fmla="*/ 395 w 408"/>
                <a:gd name="T49" fmla="*/ 153 h 226"/>
                <a:gd name="T50" fmla="*/ 344 w 408"/>
                <a:gd name="T51" fmla="*/ 215 h 226"/>
                <a:gd name="T52" fmla="*/ 332 w 408"/>
                <a:gd name="T53" fmla="*/ 199 h 226"/>
                <a:gd name="T54" fmla="*/ 341 w 408"/>
                <a:gd name="T55" fmla="*/ 163 h 226"/>
                <a:gd name="T56" fmla="*/ 371 w 408"/>
                <a:gd name="T57" fmla="*/ 53 h 226"/>
                <a:gd name="T58" fmla="*/ 314 w 408"/>
                <a:gd name="T59" fmla="*/ 0 h 226"/>
                <a:gd name="T60" fmla="*/ 233 w 408"/>
                <a:gd name="T61" fmla="*/ 48 h 226"/>
                <a:gd name="T62" fmla="*/ 217 w 408"/>
                <a:gd name="T63" fmla="*/ 13 h 226"/>
                <a:gd name="T64" fmla="*/ 176 w 408"/>
                <a:gd name="T65" fmla="*/ 0 h 226"/>
                <a:gd name="T66" fmla="*/ 98 w 408"/>
                <a:gd name="T67" fmla="*/ 43 h 226"/>
                <a:gd name="T68" fmla="*/ 52 w 408"/>
                <a:gd name="T69" fmla="*/ 0 h 226"/>
                <a:gd name="T70" fmla="*/ 15 w 408"/>
                <a:gd name="T71" fmla="*/ 29 h 226"/>
                <a:gd name="T72" fmla="*/ 0 w 408"/>
                <a:gd name="T73" fmla="*/ 77 h 226"/>
                <a:gd name="T74" fmla="*/ 6 w 408"/>
                <a:gd name="T75" fmla="*/ 82 h 226"/>
                <a:gd name="T76" fmla="*/ 14 w 408"/>
                <a:gd name="T77" fmla="*/ 70 h 226"/>
                <a:gd name="T78" fmla="*/ 51 w 408"/>
                <a:gd name="T79" fmla="*/ 11 h 226"/>
                <a:gd name="T80" fmla="*/ 66 w 408"/>
                <a:gd name="T81" fmla="*/ 34 h 226"/>
                <a:gd name="T82" fmla="*/ 58 w 408"/>
                <a:gd name="T83" fmla="*/ 76 h 226"/>
                <a:gd name="T84" fmla="*/ 29 w 408"/>
                <a:gd name="T85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8" h="226">
                  <a:moveTo>
                    <a:pt x="29" y="191"/>
                  </a:moveTo>
                  <a:cubicBezTo>
                    <a:pt x="28" y="199"/>
                    <a:pt x="25" y="210"/>
                    <a:pt x="25" y="212"/>
                  </a:cubicBezTo>
                  <a:cubicBezTo>
                    <a:pt x="25" y="221"/>
                    <a:pt x="32" y="226"/>
                    <a:pt x="39" y="226"/>
                  </a:cubicBezTo>
                  <a:cubicBezTo>
                    <a:pt x="45" y="226"/>
                    <a:pt x="54" y="222"/>
                    <a:pt x="58" y="212"/>
                  </a:cubicBezTo>
                  <a:cubicBezTo>
                    <a:pt x="58" y="211"/>
                    <a:pt x="64" y="188"/>
                    <a:pt x="67" y="175"/>
                  </a:cubicBezTo>
                  <a:lnTo>
                    <a:pt x="78" y="130"/>
                  </a:lnTo>
                  <a:cubicBezTo>
                    <a:pt x="81" y="119"/>
                    <a:pt x="84" y="108"/>
                    <a:pt x="87" y="97"/>
                  </a:cubicBezTo>
                  <a:cubicBezTo>
                    <a:pt x="89" y="88"/>
                    <a:pt x="93" y="74"/>
                    <a:pt x="93" y="72"/>
                  </a:cubicBezTo>
                  <a:cubicBezTo>
                    <a:pt x="101" y="56"/>
                    <a:pt x="127" y="11"/>
                    <a:pt x="174" y="11"/>
                  </a:cubicBezTo>
                  <a:cubicBezTo>
                    <a:pt x="197" y="11"/>
                    <a:pt x="201" y="29"/>
                    <a:pt x="201" y="46"/>
                  </a:cubicBezTo>
                  <a:cubicBezTo>
                    <a:pt x="201" y="58"/>
                    <a:pt x="198" y="72"/>
                    <a:pt x="194" y="87"/>
                  </a:cubicBezTo>
                  <a:lnTo>
                    <a:pt x="180" y="145"/>
                  </a:lnTo>
                  <a:lnTo>
                    <a:pt x="170" y="183"/>
                  </a:lnTo>
                  <a:cubicBezTo>
                    <a:pt x="168" y="193"/>
                    <a:pt x="164" y="210"/>
                    <a:pt x="164" y="212"/>
                  </a:cubicBezTo>
                  <a:cubicBezTo>
                    <a:pt x="164" y="221"/>
                    <a:pt x="171" y="226"/>
                    <a:pt x="178" y="226"/>
                  </a:cubicBezTo>
                  <a:cubicBezTo>
                    <a:pt x="193" y="226"/>
                    <a:pt x="196" y="213"/>
                    <a:pt x="200" y="198"/>
                  </a:cubicBezTo>
                  <a:cubicBezTo>
                    <a:pt x="207" y="170"/>
                    <a:pt x="226" y="97"/>
                    <a:pt x="230" y="77"/>
                  </a:cubicBezTo>
                  <a:cubicBezTo>
                    <a:pt x="232" y="71"/>
                    <a:pt x="258" y="11"/>
                    <a:pt x="313" y="11"/>
                  </a:cubicBezTo>
                  <a:cubicBezTo>
                    <a:pt x="334" y="11"/>
                    <a:pt x="340" y="28"/>
                    <a:pt x="340" y="46"/>
                  </a:cubicBezTo>
                  <a:cubicBezTo>
                    <a:pt x="340" y="74"/>
                    <a:pt x="319" y="131"/>
                    <a:pt x="309" y="158"/>
                  </a:cubicBezTo>
                  <a:cubicBezTo>
                    <a:pt x="304" y="170"/>
                    <a:pt x="302" y="175"/>
                    <a:pt x="302" y="185"/>
                  </a:cubicBezTo>
                  <a:cubicBezTo>
                    <a:pt x="302" y="209"/>
                    <a:pt x="320" y="226"/>
                    <a:pt x="343" y="226"/>
                  </a:cubicBezTo>
                  <a:cubicBezTo>
                    <a:pt x="390" y="226"/>
                    <a:pt x="408" y="153"/>
                    <a:pt x="408" y="149"/>
                  </a:cubicBezTo>
                  <a:cubicBezTo>
                    <a:pt x="408" y="144"/>
                    <a:pt x="404" y="144"/>
                    <a:pt x="402" y="144"/>
                  </a:cubicBezTo>
                  <a:cubicBezTo>
                    <a:pt x="397" y="144"/>
                    <a:pt x="397" y="146"/>
                    <a:pt x="395" y="153"/>
                  </a:cubicBezTo>
                  <a:cubicBezTo>
                    <a:pt x="387" y="180"/>
                    <a:pt x="371" y="215"/>
                    <a:pt x="344" y="215"/>
                  </a:cubicBezTo>
                  <a:cubicBezTo>
                    <a:pt x="336" y="215"/>
                    <a:pt x="332" y="210"/>
                    <a:pt x="332" y="199"/>
                  </a:cubicBezTo>
                  <a:cubicBezTo>
                    <a:pt x="332" y="186"/>
                    <a:pt x="337" y="174"/>
                    <a:pt x="341" y="163"/>
                  </a:cubicBezTo>
                  <a:cubicBezTo>
                    <a:pt x="351" y="137"/>
                    <a:pt x="371" y="82"/>
                    <a:pt x="371" y="53"/>
                  </a:cubicBezTo>
                  <a:cubicBezTo>
                    <a:pt x="371" y="21"/>
                    <a:pt x="352" y="0"/>
                    <a:pt x="314" y="0"/>
                  </a:cubicBezTo>
                  <a:cubicBezTo>
                    <a:pt x="277" y="0"/>
                    <a:pt x="251" y="22"/>
                    <a:pt x="233" y="48"/>
                  </a:cubicBezTo>
                  <a:cubicBezTo>
                    <a:pt x="232" y="42"/>
                    <a:pt x="231" y="25"/>
                    <a:pt x="217" y="13"/>
                  </a:cubicBezTo>
                  <a:cubicBezTo>
                    <a:pt x="204" y="3"/>
                    <a:pt x="188" y="0"/>
                    <a:pt x="176" y="0"/>
                  </a:cubicBezTo>
                  <a:cubicBezTo>
                    <a:pt x="131" y="0"/>
                    <a:pt x="107" y="32"/>
                    <a:pt x="98" y="43"/>
                  </a:cubicBezTo>
                  <a:cubicBezTo>
                    <a:pt x="96" y="15"/>
                    <a:pt x="75" y="0"/>
                    <a:pt x="52" y="0"/>
                  </a:cubicBezTo>
                  <a:cubicBezTo>
                    <a:pt x="29" y="0"/>
                    <a:pt x="20" y="20"/>
                    <a:pt x="15" y="29"/>
                  </a:cubicBezTo>
                  <a:cubicBezTo>
                    <a:pt x="6" y="46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1" y="81"/>
                    <a:pt x="14" y="70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59" y="11"/>
                    <a:pt x="66" y="15"/>
                    <a:pt x="66" y="34"/>
                  </a:cubicBezTo>
                  <a:cubicBezTo>
                    <a:pt x="66" y="44"/>
                    <a:pt x="65" y="50"/>
                    <a:pt x="58" y="76"/>
                  </a:cubicBezTo>
                  <a:lnTo>
                    <a:pt x="29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66"/>
            <p:cNvSpPr/>
            <p:nvPr>
              <p:custDataLst>
                <p:tags r:id="rId25"/>
              </p:custDataLst>
            </p:nvPr>
          </p:nvSpPr>
          <p:spPr bwMode="auto">
            <a:xfrm>
              <a:off x="4887912" y="2576513"/>
              <a:ext cx="26988" cy="80963"/>
            </a:xfrm>
            <a:custGeom>
              <a:avLst/>
              <a:gdLst>
                <a:gd name="T0" fmla="*/ 58 w 58"/>
                <a:gd name="T1" fmla="*/ 52 h 149"/>
                <a:gd name="T2" fmla="*/ 26 w 58"/>
                <a:gd name="T3" fmla="*/ 0 h 149"/>
                <a:gd name="T4" fmla="*/ 0 w 58"/>
                <a:gd name="T5" fmla="*/ 26 h 149"/>
                <a:gd name="T6" fmla="*/ 26 w 58"/>
                <a:gd name="T7" fmla="*/ 52 h 149"/>
                <a:gd name="T8" fmla="*/ 44 w 58"/>
                <a:gd name="T9" fmla="*/ 46 h 149"/>
                <a:gd name="T10" fmla="*/ 46 w 58"/>
                <a:gd name="T11" fmla="*/ 44 h 149"/>
                <a:gd name="T12" fmla="*/ 47 w 58"/>
                <a:gd name="T13" fmla="*/ 52 h 149"/>
                <a:gd name="T14" fmla="*/ 13 w 58"/>
                <a:gd name="T15" fmla="*/ 135 h 149"/>
                <a:gd name="T16" fmla="*/ 8 w 58"/>
                <a:gd name="T17" fmla="*/ 143 h 149"/>
                <a:gd name="T18" fmla="*/ 13 w 58"/>
                <a:gd name="T19" fmla="*/ 149 h 149"/>
                <a:gd name="T20" fmla="*/ 58 w 58"/>
                <a:gd name="T21" fmla="*/ 5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149">
                  <a:moveTo>
                    <a:pt x="58" y="52"/>
                  </a:moveTo>
                  <a:cubicBezTo>
                    <a:pt x="58" y="19"/>
                    <a:pt x="46" y="0"/>
                    <a:pt x="26" y="0"/>
                  </a:cubicBezTo>
                  <a:cubicBezTo>
                    <a:pt x="10" y="0"/>
                    <a:pt x="0" y="12"/>
                    <a:pt x="0" y="26"/>
                  </a:cubicBezTo>
                  <a:cubicBezTo>
                    <a:pt x="0" y="40"/>
                    <a:pt x="10" y="52"/>
                    <a:pt x="26" y="52"/>
                  </a:cubicBezTo>
                  <a:cubicBezTo>
                    <a:pt x="32" y="52"/>
                    <a:pt x="39" y="50"/>
                    <a:pt x="44" y="46"/>
                  </a:cubicBezTo>
                  <a:cubicBezTo>
                    <a:pt x="45" y="45"/>
                    <a:pt x="46" y="44"/>
                    <a:pt x="46" y="44"/>
                  </a:cubicBezTo>
                  <a:cubicBezTo>
                    <a:pt x="47" y="44"/>
                    <a:pt x="47" y="45"/>
                    <a:pt x="47" y="52"/>
                  </a:cubicBezTo>
                  <a:cubicBezTo>
                    <a:pt x="47" y="89"/>
                    <a:pt x="30" y="119"/>
                    <a:pt x="13" y="135"/>
                  </a:cubicBezTo>
                  <a:cubicBezTo>
                    <a:pt x="8" y="141"/>
                    <a:pt x="8" y="142"/>
                    <a:pt x="8" y="143"/>
                  </a:cubicBezTo>
                  <a:cubicBezTo>
                    <a:pt x="8" y="147"/>
                    <a:pt x="10" y="149"/>
                    <a:pt x="13" y="149"/>
                  </a:cubicBezTo>
                  <a:cubicBezTo>
                    <a:pt x="18" y="149"/>
                    <a:pt x="58" y="110"/>
                    <a:pt x="58" y="5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67"/>
            <p:cNvSpPr/>
            <p:nvPr>
              <p:custDataLst>
                <p:tags r:id="rId26"/>
              </p:custDataLst>
            </p:nvPr>
          </p:nvSpPr>
          <p:spPr bwMode="auto">
            <a:xfrm>
              <a:off x="5029200" y="2373313"/>
              <a:ext cx="58738" cy="125413"/>
            </a:xfrm>
            <a:custGeom>
              <a:avLst/>
              <a:gdLst>
                <a:gd name="T0" fmla="*/ 79 w 127"/>
                <a:gd name="T1" fmla="*/ 10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5 h 231"/>
                <a:gd name="T8" fmla="*/ 50 w 127"/>
                <a:gd name="T9" fmla="*/ 25 h 231"/>
                <a:gd name="T10" fmla="*/ 50 w 127"/>
                <a:gd name="T11" fmla="*/ 203 h 231"/>
                <a:gd name="T12" fmla="*/ 16 w 127"/>
                <a:gd name="T13" fmla="*/ 219 h 231"/>
                <a:gd name="T14" fmla="*/ 2 w 127"/>
                <a:gd name="T15" fmla="*/ 219 h 231"/>
                <a:gd name="T16" fmla="*/ 2 w 127"/>
                <a:gd name="T17" fmla="*/ 231 h 231"/>
                <a:gd name="T18" fmla="*/ 64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4 w 127"/>
                <a:gd name="T25" fmla="*/ 219 h 231"/>
                <a:gd name="T26" fmla="*/ 79 w 127"/>
                <a:gd name="T27" fmla="*/ 203 h 231"/>
                <a:gd name="T28" fmla="*/ 79 w 127"/>
                <a:gd name="T29" fmla="*/ 1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9" y="10"/>
                  </a:moveTo>
                  <a:cubicBezTo>
                    <a:pt x="79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4"/>
                    <a:pt x="50" y="219"/>
                    <a:pt x="16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9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4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69"/>
            <p:cNvSpPr/>
            <p:nvPr>
              <p:custDataLst>
                <p:tags r:id="rId27"/>
              </p:custDataLst>
            </p:nvPr>
          </p:nvSpPr>
          <p:spPr bwMode="auto">
            <a:xfrm>
              <a:off x="5006975" y="2614613"/>
              <a:ext cx="100013" cy="85725"/>
            </a:xfrm>
            <a:custGeom>
              <a:avLst/>
              <a:gdLst>
                <a:gd name="T0" fmla="*/ 26 w 213"/>
                <a:gd name="T1" fmla="*/ 132 h 158"/>
                <a:gd name="T2" fmla="*/ 22 w 213"/>
                <a:gd name="T3" fmla="*/ 147 h 158"/>
                <a:gd name="T4" fmla="*/ 34 w 213"/>
                <a:gd name="T5" fmla="*/ 158 h 158"/>
                <a:gd name="T6" fmla="*/ 48 w 213"/>
                <a:gd name="T7" fmla="*/ 150 h 158"/>
                <a:gd name="T8" fmla="*/ 54 w 213"/>
                <a:gd name="T9" fmla="*/ 128 h 158"/>
                <a:gd name="T10" fmla="*/ 62 w 213"/>
                <a:gd name="T11" fmla="*/ 97 h 158"/>
                <a:gd name="T12" fmla="*/ 68 w 213"/>
                <a:gd name="T13" fmla="*/ 74 h 158"/>
                <a:gd name="T14" fmla="*/ 82 w 213"/>
                <a:gd name="T15" fmla="*/ 42 h 158"/>
                <a:gd name="T16" fmla="*/ 134 w 213"/>
                <a:gd name="T17" fmla="*/ 10 h 158"/>
                <a:gd name="T18" fmla="*/ 155 w 213"/>
                <a:gd name="T19" fmla="*/ 35 h 158"/>
                <a:gd name="T20" fmla="*/ 134 w 213"/>
                <a:gd name="T21" fmla="*/ 109 h 158"/>
                <a:gd name="T22" fmla="*/ 129 w 213"/>
                <a:gd name="T23" fmla="*/ 128 h 158"/>
                <a:gd name="T24" fmla="*/ 162 w 213"/>
                <a:gd name="T25" fmla="*/ 158 h 158"/>
                <a:gd name="T26" fmla="*/ 213 w 213"/>
                <a:gd name="T27" fmla="*/ 104 h 158"/>
                <a:gd name="T28" fmla="*/ 207 w 213"/>
                <a:gd name="T29" fmla="*/ 100 h 158"/>
                <a:gd name="T30" fmla="*/ 200 w 213"/>
                <a:gd name="T31" fmla="*/ 106 h 158"/>
                <a:gd name="T32" fmla="*/ 163 w 213"/>
                <a:gd name="T33" fmla="*/ 148 h 158"/>
                <a:gd name="T34" fmla="*/ 155 w 213"/>
                <a:gd name="T35" fmla="*/ 136 h 158"/>
                <a:gd name="T36" fmla="*/ 163 w 213"/>
                <a:gd name="T37" fmla="*/ 108 h 158"/>
                <a:gd name="T38" fmla="*/ 181 w 213"/>
                <a:gd name="T39" fmla="*/ 40 h 158"/>
                <a:gd name="T40" fmla="*/ 136 w 213"/>
                <a:gd name="T41" fmla="*/ 0 h 158"/>
                <a:gd name="T42" fmla="*/ 77 w 213"/>
                <a:gd name="T43" fmla="*/ 32 h 158"/>
                <a:gd name="T44" fmla="*/ 40 w 213"/>
                <a:gd name="T45" fmla="*/ 0 h 158"/>
                <a:gd name="T46" fmla="*/ 12 w 213"/>
                <a:gd name="T47" fmla="*/ 19 h 158"/>
                <a:gd name="T48" fmla="*/ 0 w 213"/>
                <a:gd name="T49" fmla="*/ 54 h 158"/>
                <a:gd name="T50" fmla="*/ 5 w 213"/>
                <a:gd name="T51" fmla="*/ 58 h 158"/>
                <a:gd name="T52" fmla="*/ 13 w 213"/>
                <a:gd name="T53" fmla="*/ 48 h 158"/>
                <a:gd name="T54" fmla="*/ 39 w 213"/>
                <a:gd name="T55" fmla="*/ 10 h 158"/>
                <a:gd name="T56" fmla="*/ 50 w 213"/>
                <a:gd name="T57" fmla="*/ 27 h 158"/>
                <a:gd name="T58" fmla="*/ 45 w 213"/>
                <a:gd name="T59" fmla="*/ 56 h 158"/>
                <a:gd name="T60" fmla="*/ 37 w 213"/>
                <a:gd name="T61" fmla="*/ 88 h 158"/>
                <a:gd name="T62" fmla="*/ 26 w 213"/>
                <a:gd name="T63" fmla="*/ 1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8">
                  <a:moveTo>
                    <a:pt x="26" y="132"/>
                  </a:moveTo>
                  <a:cubicBezTo>
                    <a:pt x="24" y="137"/>
                    <a:pt x="22" y="146"/>
                    <a:pt x="22" y="147"/>
                  </a:cubicBezTo>
                  <a:cubicBezTo>
                    <a:pt x="22" y="154"/>
                    <a:pt x="28" y="158"/>
                    <a:pt x="34" y="158"/>
                  </a:cubicBezTo>
                  <a:cubicBezTo>
                    <a:pt x="40" y="158"/>
                    <a:pt x="46" y="153"/>
                    <a:pt x="48" y="150"/>
                  </a:cubicBezTo>
                  <a:cubicBezTo>
                    <a:pt x="49" y="147"/>
                    <a:pt x="52" y="136"/>
                    <a:pt x="54" y="128"/>
                  </a:cubicBezTo>
                  <a:cubicBezTo>
                    <a:pt x="56" y="122"/>
                    <a:pt x="59" y="106"/>
                    <a:pt x="62" y="97"/>
                  </a:cubicBezTo>
                  <a:cubicBezTo>
                    <a:pt x="64" y="89"/>
                    <a:pt x="66" y="82"/>
                    <a:pt x="68" y="74"/>
                  </a:cubicBezTo>
                  <a:cubicBezTo>
                    <a:pt x="71" y="59"/>
                    <a:pt x="72" y="57"/>
                    <a:pt x="82" y="42"/>
                  </a:cubicBezTo>
                  <a:cubicBezTo>
                    <a:pt x="92" y="28"/>
                    <a:pt x="108" y="10"/>
                    <a:pt x="134" y="10"/>
                  </a:cubicBezTo>
                  <a:cubicBezTo>
                    <a:pt x="155" y="10"/>
                    <a:pt x="155" y="28"/>
                    <a:pt x="155" y="35"/>
                  </a:cubicBezTo>
                  <a:cubicBezTo>
                    <a:pt x="155" y="56"/>
                    <a:pt x="140" y="94"/>
                    <a:pt x="134" y="109"/>
                  </a:cubicBezTo>
                  <a:cubicBezTo>
                    <a:pt x="131" y="119"/>
                    <a:pt x="129" y="122"/>
                    <a:pt x="129" y="128"/>
                  </a:cubicBezTo>
                  <a:cubicBezTo>
                    <a:pt x="129" y="146"/>
                    <a:pt x="145" y="158"/>
                    <a:pt x="162" y="158"/>
                  </a:cubicBezTo>
                  <a:cubicBezTo>
                    <a:pt x="197" y="158"/>
                    <a:pt x="213" y="110"/>
                    <a:pt x="213" y="104"/>
                  </a:cubicBezTo>
                  <a:cubicBezTo>
                    <a:pt x="213" y="100"/>
                    <a:pt x="208" y="100"/>
                    <a:pt x="207" y="100"/>
                  </a:cubicBezTo>
                  <a:cubicBezTo>
                    <a:pt x="202" y="100"/>
                    <a:pt x="202" y="102"/>
                    <a:pt x="200" y="106"/>
                  </a:cubicBezTo>
                  <a:cubicBezTo>
                    <a:pt x="192" y="134"/>
                    <a:pt x="177" y="148"/>
                    <a:pt x="163" y="148"/>
                  </a:cubicBezTo>
                  <a:cubicBezTo>
                    <a:pt x="156" y="148"/>
                    <a:pt x="155" y="143"/>
                    <a:pt x="155" y="136"/>
                  </a:cubicBezTo>
                  <a:cubicBezTo>
                    <a:pt x="155" y="128"/>
                    <a:pt x="156" y="123"/>
                    <a:pt x="163" y="108"/>
                  </a:cubicBezTo>
                  <a:cubicBezTo>
                    <a:pt x="167" y="97"/>
                    <a:pt x="181" y="60"/>
                    <a:pt x="181" y="40"/>
                  </a:cubicBezTo>
                  <a:cubicBezTo>
                    <a:pt x="181" y="6"/>
                    <a:pt x="154" y="0"/>
                    <a:pt x="136" y="0"/>
                  </a:cubicBezTo>
                  <a:cubicBezTo>
                    <a:pt x="107" y="0"/>
                    <a:pt x="87" y="18"/>
                    <a:pt x="77" y="32"/>
                  </a:cubicBezTo>
                  <a:cubicBezTo>
                    <a:pt x="74" y="8"/>
                    <a:pt x="54" y="0"/>
                    <a:pt x="40" y="0"/>
                  </a:cubicBezTo>
                  <a:cubicBezTo>
                    <a:pt x="25" y="0"/>
                    <a:pt x="17" y="11"/>
                    <a:pt x="12" y="19"/>
                  </a:cubicBezTo>
                  <a:cubicBezTo>
                    <a:pt x="4" y="32"/>
                    <a:pt x="0" y="52"/>
                    <a:pt x="0" y="54"/>
                  </a:cubicBezTo>
                  <a:cubicBezTo>
                    <a:pt x="0" y="58"/>
                    <a:pt x="4" y="58"/>
                    <a:pt x="5" y="58"/>
                  </a:cubicBezTo>
                  <a:cubicBezTo>
                    <a:pt x="10" y="58"/>
                    <a:pt x="11" y="57"/>
                    <a:pt x="13" y="48"/>
                  </a:cubicBezTo>
                  <a:cubicBezTo>
                    <a:pt x="18" y="27"/>
                    <a:pt x="25" y="10"/>
                    <a:pt x="39" y="10"/>
                  </a:cubicBezTo>
                  <a:cubicBezTo>
                    <a:pt x="48" y="10"/>
                    <a:pt x="50" y="18"/>
                    <a:pt x="50" y="27"/>
                  </a:cubicBezTo>
                  <a:cubicBezTo>
                    <a:pt x="50" y="34"/>
                    <a:pt x="47" y="47"/>
                    <a:pt x="45" y="56"/>
                  </a:cubicBezTo>
                  <a:cubicBezTo>
                    <a:pt x="42" y="66"/>
                    <a:pt x="39" y="80"/>
                    <a:pt x="37" y="88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70"/>
            <p:cNvSpPr/>
            <p:nvPr>
              <p:custDataLst>
                <p:tags r:id="rId28"/>
              </p:custDataLst>
            </p:nvPr>
          </p:nvSpPr>
          <p:spPr bwMode="auto">
            <a:xfrm>
              <a:off x="5153025" y="2374901"/>
              <a:ext cx="61913" cy="323850"/>
            </a:xfrm>
            <a:custGeom>
              <a:avLst/>
              <a:gdLst>
                <a:gd name="T0" fmla="*/ 130 w 130"/>
                <a:gd name="T1" fmla="*/ 299 h 598"/>
                <a:gd name="T2" fmla="*/ 53 w 130"/>
                <a:gd name="T3" fmla="*/ 44 h 598"/>
                <a:gd name="T4" fmla="*/ 6 w 130"/>
                <a:gd name="T5" fmla="*/ 0 h 598"/>
                <a:gd name="T6" fmla="*/ 0 w 130"/>
                <a:gd name="T7" fmla="*/ 5 h 598"/>
                <a:gd name="T8" fmla="*/ 3 w 130"/>
                <a:gd name="T9" fmla="*/ 10 h 598"/>
                <a:gd name="T10" fmla="*/ 80 w 130"/>
                <a:gd name="T11" fmla="*/ 155 h 598"/>
                <a:gd name="T12" fmla="*/ 96 w 130"/>
                <a:gd name="T13" fmla="*/ 299 h 598"/>
                <a:gd name="T14" fmla="*/ 78 w 130"/>
                <a:gd name="T15" fmla="*/ 449 h 598"/>
                <a:gd name="T16" fmla="*/ 5 w 130"/>
                <a:gd name="T17" fmla="*/ 586 h 598"/>
                <a:gd name="T18" fmla="*/ 0 w 130"/>
                <a:gd name="T19" fmla="*/ 593 h 598"/>
                <a:gd name="T20" fmla="*/ 6 w 130"/>
                <a:gd name="T21" fmla="*/ 598 h 598"/>
                <a:gd name="T22" fmla="*/ 47 w 130"/>
                <a:gd name="T23" fmla="*/ 560 h 598"/>
                <a:gd name="T24" fmla="*/ 130 w 130"/>
                <a:gd name="T25" fmla="*/ 29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" h="598">
                  <a:moveTo>
                    <a:pt x="130" y="299"/>
                  </a:moveTo>
                  <a:cubicBezTo>
                    <a:pt x="130" y="228"/>
                    <a:pt x="118" y="128"/>
                    <a:pt x="53" y="44"/>
                  </a:cubicBezTo>
                  <a:cubicBezTo>
                    <a:pt x="48" y="38"/>
                    <a:pt x="15" y="0"/>
                    <a:pt x="6" y="0"/>
                  </a:cubicBezTo>
                  <a:cubicBezTo>
                    <a:pt x="4" y="0"/>
                    <a:pt x="0" y="1"/>
                    <a:pt x="0" y="5"/>
                  </a:cubicBezTo>
                  <a:cubicBezTo>
                    <a:pt x="0" y="7"/>
                    <a:pt x="1" y="8"/>
                    <a:pt x="3" y="10"/>
                  </a:cubicBezTo>
                  <a:cubicBezTo>
                    <a:pt x="27" y="36"/>
                    <a:pt x="60" y="76"/>
                    <a:pt x="80" y="155"/>
                  </a:cubicBezTo>
                  <a:cubicBezTo>
                    <a:pt x="91" y="201"/>
                    <a:pt x="96" y="252"/>
                    <a:pt x="96" y="299"/>
                  </a:cubicBezTo>
                  <a:cubicBezTo>
                    <a:pt x="96" y="349"/>
                    <a:pt x="91" y="400"/>
                    <a:pt x="78" y="449"/>
                  </a:cubicBezTo>
                  <a:cubicBezTo>
                    <a:pt x="60" y="518"/>
                    <a:pt x="30" y="558"/>
                    <a:pt x="5" y="586"/>
                  </a:cubicBezTo>
                  <a:cubicBezTo>
                    <a:pt x="0" y="591"/>
                    <a:pt x="0" y="592"/>
                    <a:pt x="0" y="593"/>
                  </a:cubicBezTo>
                  <a:cubicBezTo>
                    <a:pt x="0" y="597"/>
                    <a:pt x="4" y="598"/>
                    <a:pt x="6" y="598"/>
                  </a:cubicBezTo>
                  <a:cubicBezTo>
                    <a:pt x="14" y="598"/>
                    <a:pt x="41" y="567"/>
                    <a:pt x="47" y="560"/>
                  </a:cubicBezTo>
                  <a:cubicBezTo>
                    <a:pt x="98" y="500"/>
                    <a:pt x="130" y="410"/>
                    <a:pt x="130" y="29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9 1"/>
            <p:cNvSpPr/>
            <p:nvPr>
              <p:custDataLst>
                <p:tags r:id="rId29"/>
              </p:custDataLst>
            </p:nvPr>
          </p:nvSpPr>
          <p:spPr>
            <a:xfrm>
              <a:off x="2166937" y="2532063"/>
              <a:ext cx="166689" cy="9526"/>
            </a:xfrm>
            <a:custGeom>
              <a:avLst/>
              <a:gdLst/>
              <a:ahLst/>
              <a:cxnLst/>
              <a:rect l="0" t="0" r="0" b="0"/>
              <a:pathLst>
                <a:path w="166689" h="9526">
                  <a:moveTo>
                    <a:pt x="0" y="9525"/>
                  </a:moveTo>
                  <a:lnTo>
                    <a:pt x="166688" y="9525"/>
                  </a:lnTo>
                  <a:lnTo>
                    <a:pt x="1666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Freeform 110 1"/>
            <p:cNvSpPr/>
            <p:nvPr>
              <p:custDataLst>
                <p:tags r:id="rId30"/>
              </p:custDataLst>
            </p:nvPr>
          </p:nvSpPr>
          <p:spPr>
            <a:xfrm>
              <a:off x="4999037" y="2532063"/>
              <a:ext cx="115889" cy="9526"/>
            </a:xfrm>
            <a:custGeom>
              <a:avLst/>
              <a:gdLst/>
              <a:ahLst/>
              <a:cxnLst/>
              <a:rect l="0" t="0" r="0" b="0"/>
              <a:pathLst>
                <a:path w="115889" h="9526">
                  <a:moveTo>
                    <a:pt x="0" y="9525"/>
                  </a:moveTo>
                  <a:lnTo>
                    <a:pt x="115888" y="9525"/>
                  </a:lnTo>
                  <a:lnTo>
                    <a:pt x="1158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71" name="文本框 570">
                <a:extLst>
                  <a:ext uri="{FF2B5EF4-FFF2-40B4-BE49-F238E27FC236}">
                    <a14:artisticCrisscrossEtching id="{C43754D8-F0B9-4D60-A2B8-7F289B20F094}"/>
                  </a:ext>
                </a:extLst>
              </p:cNvPr>
              <p:cNvSpPr txBox="1"/>
              <p:nvPr/>
            </p:nvSpPr>
            <p:spPr>
              <a:xfrm>
                <a:off x="691739" y="3216836"/>
                <a:ext cx="27474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altLang="zh-CN" sz="2000" dirty="0"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func>
                      <m:func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zh-CN" altLang="en-US" sz="200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71" name="文本框 5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39" y="3216836"/>
                <a:ext cx="2747483" cy="400110"/>
              </a:xfrm>
              <a:prstGeom prst="rect">
                <a:avLst/>
              </a:prstGeom>
              <a:blipFill rotWithShape="1">
                <a:blip r:embed="rId31"/>
                <a:stretch>
                  <a:fillRect l="-2217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1335" name="组合 1334"/>
          <p:cNvGrpSpPr>
            <a:grpSpLocks noChangeAspect="1"/>
          </p:cNvGrpSpPr>
          <p:nvPr>
            <p:custDataLst>
              <p:tags r:id="rId32"/>
            </p:custDataLst>
          </p:nvPr>
        </p:nvGrpSpPr>
        <p:grpSpPr>
          <a:xfrm>
            <a:off x="771525" y="3875337"/>
            <a:ext cx="3265488" cy="242888"/>
            <a:chOff x="771525" y="3611563"/>
            <a:chExt cx="3265488" cy="242888"/>
          </a:xfrm>
        </p:grpSpPr>
        <p:sp>
          <p:nvSpPr>
            <p:cNvPr id="1307" name="Freeform 425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771525" y="3636963"/>
              <a:ext cx="109538" cy="160338"/>
            </a:xfrm>
            <a:custGeom>
              <a:avLst/>
              <a:gdLst>
                <a:gd name="T0" fmla="*/ 122 w 290"/>
                <a:gd name="T1" fmla="*/ 188 h 342"/>
                <a:gd name="T2" fmla="*/ 136 w 290"/>
                <a:gd name="T3" fmla="*/ 189 h 342"/>
                <a:gd name="T4" fmla="*/ 153 w 290"/>
                <a:gd name="T5" fmla="*/ 189 h 342"/>
                <a:gd name="T6" fmla="*/ 290 w 290"/>
                <a:gd name="T7" fmla="*/ 94 h 342"/>
                <a:gd name="T8" fmla="*/ 162 w 290"/>
                <a:gd name="T9" fmla="*/ 0 h 342"/>
                <a:gd name="T10" fmla="*/ 17 w 290"/>
                <a:gd name="T11" fmla="*/ 0 h 342"/>
                <a:gd name="T12" fmla="*/ 0 w 290"/>
                <a:gd name="T13" fmla="*/ 9 h 342"/>
                <a:gd name="T14" fmla="*/ 13 w 290"/>
                <a:gd name="T15" fmla="*/ 18 h 342"/>
                <a:gd name="T16" fmla="*/ 41 w 290"/>
                <a:gd name="T17" fmla="*/ 46 h 342"/>
                <a:gd name="T18" fmla="*/ 41 w 290"/>
                <a:gd name="T19" fmla="*/ 296 h 342"/>
                <a:gd name="T20" fmla="*/ 14 w 290"/>
                <a:gd name="T21" fmla="*/ 324 h 342"/>
                <a:gd name="T22" fmla="*/ 0 w 290"/>
                <a:gd name="T23" fmla="*/ 333 h 342"/>
                <a:gd name="T24" fmla="*/ 17 w 290"/>
                <a:gd name="T25" fmla="*/ 342 h 342"/>
                <a:gd name="T26" fmla="*/ 150 w 290"/>
                <a:gd name="T27" fmla="*/ 342 h 342"/>
                <a:gd name="T28" fmla="*/ 167 w 290"/>
                <a:gd name="T29" fmla="*/ 333 h 342"/>
                <a:gd name="T30" fmla="*/ 153 w 290"/>
                <a:gd name="T31" fmla="*/ 324 h 342"/>
                <a:gd name="T32" fmla="*/ 122 w 290"/>
                <a:gd name="T33" fmla="*/ 296 h 342"/>
                <a:gd name="T34" fmla="*/ 122 w 290"/>
                <a:gd name="T35" fmla="*/ 188 h 342"/>
                <a:gd name="T36" fmla="*/ 205 w 290"/>
                <a:gd name="T37" fmla="*/ 166 h 342"/>
                <a:gd name="T38" fmla="*/ 222 w 290"/>
                <a:gd name="T39" fmla="*/ 93 h 342"/>
                <a:gd name="T40" fmla="*/ 207 w 290"/>
                <a:gd name="T41" fmla="*/ 22 h 342"/>
                <a:gd name="T42" fmla="*/ 273 w 290"/>
                <a:gd name="T43" fmla="*/ 94 h 342"/>
                <a:gd name="T44" fmla="*/ 205 w 290"/>
                <a:gd name="T45" fmla="*/ 166 h 342"/>
                <a:gd name="T46" fmla="*/ 122 w 290"/>
                <a:gd name="T47" fmla="*/ 45 h 342"/>
                <a:gd name="T48" fmla="*/ 152 w 290"/>
                <a:gd name="T49" fmla="*/ 18 h 342"/>
                <a:gd name="T50" fmla="*/ 205 w 290"/>
                <a:gd name="T51" fmla="*/ 93 h 342"/>
                <a:gd name="T52" fmla="*/ 147 w 290"/>
                <a:gd name="T53" fmla="*/ 171 h 342"/>
                <a:gd name="T54" fmla="*/ 122 w 290"/>
                <a:gd name="T55" fmla="*/ 171 h 342"/>
                <a:gd name="T56" fmla="*/ 122 w 290"/>
                <a:gd name="T57" fmla="*/ 45 h 342"/>
                <a:gd name="T58" fmla="*/ 54 w 290"/>
                <a:gd name="T59" fmla="*/ 324 h 342"/>
                <a:gd name="T60" fmla="*/ 58 w 290"/>
                <a:gd name="T61" fmla="*/ 297 h 342"/>
                <a:gd name="T62" fmla="*/ 58 w 290"/>
                <a:gd name="T63" fmla="*/ 45 h 342"/>
                <a:gd name="T64" fmla="*/ 54 w 290"/>
                <a:gd name="T65" fmla="*/ 18 h 342"/>
                <a:gd name="T66" fmla="*/ 111 w 290"/>
                <a:gd name="T67" fmla="*/ 18 h 342"/>
                <a:gd name="T68" fmla="*/ 105 w 290"/>
                <a:gd name="T69" fmla="*/ 43 h 342"/>
                <a:gd name="T70" fmla="*/ 105 w 290"/>
                <a:gd name="T71" fmla="*/ 297 h 342"/>
                <a:gd name="T72" fmla="*/ 109 w 290"/>
                <a:gd name="T73" fmla="*/ 324 h 342"/>
                <a:gd name="T74" fmla="*/ 54 w 290"/>
                <a:gd name="T75" fmla="*/ 32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0" h="342">
                  <a:moveTo>
                    <a:pt x="122" y="188"/>
                  </a:moveTo>
                  <a:cubicBezTo>
                    <a:pt x="124" y="188"/>
                    <a:pt x="135" y="188"/>
                    <a:pt x="136" y="189"/>
                  </a:cubicBezTo>
                  <a:lnTo>
                    <a:pt x="153" y="189"/>
                  </a:lnTo>
                  <a:cubicBezTo>
                    <a:pt x="254" y="189"/>
                    <a:pt x="290" y="141"/>
                    <a:pt x="290" y="94"/>
                  </a:cubicBezTo>
                  <a:cubicBezTo>
                    <a:pt x="290" y="23"/>
                    <a:pt x="226" y="0"/>
                    <a:pt x="162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8"/>
                    <a:pt x="9" y="18"/>
                    <a:pt x="13" y="18"/>
                  </a:cubicBezTo>
                  <a:cubicBezTo>
                    <a:pt x="39" y="18"/>
                    <a:pt x="41" y="22"/>
                    <a:pt x="41" y="46"/>
                  </a:cubicBezTo>
                  <a:lnTo>
                    <a:pt x="41" y="296"/>
                  </a:lnTo>
                  <a:cubicBezTo>
                    <a:pt x="41" y="320"/>
                    <a:pt x="39" y="324"/>
                    <a:pt x="14" y="324"/>
                  </a:cubicBezTo>
                  <a:cubicBezTo>
                    <a:pt x="9" y="324"/>
                    <a:pt x="0" y="324"/>
                    <a:pt x="0" y="333"/>
                  </a:cubicBezTo>
                  <a:cubicBezTo>
                    <a:pt x="0" y="342"/>
                    <a:pt x="8" y="342"/>
                    <a:pt x="17" y="342"/>
                  </a:cubicBezTo>
                  <a:lnTo>
                    <a:pt x="150" y="342"/>
                  </a:lnTo>
                  <a:cubicBezTo>
                    <a:pt x="159" y="342"/>
                    <a:pt x="167" y="342"/>
                    <a:pt x="167" y="333"/>
                  </a:cubicBezTo>
                  <a:cubicBezTo>
                    <a:pt x="167" y="324"/>
                    <a:pt x="158" y="324"/>
                    <a:pt x="153" y="324"/>
                  </a:cubicBezTo>
                  <a:cubicBezTo>
                    <a:pt x="124" y="324"/>
                    <a:pt x="122" y="320"/>
                    <a:pt x="122" y="296"/>
                  </a:cubicBezTo>
                  <a:lnTo>
                    <a:pt x="122" y="188"/>
                  </a:lnTo>
                  <a:close/>
                  <a:moveTo>
                    <a:pt x="205" y="166"/>
                  </a:moveTo>
                  <a:cubicBezTo>
                    <a:pt x="220" y="145"/>
                    <a:pt x="222" y="113"/>
                    <a:pt x="222" y="93"/>
                  </a:cubicBezTo>
                  <a:cubicBezTo>
                    <a:pt x="222" y="67"/>
                    <a:pt x="219" y="41"/>
                    <a:pt x="207" y="22"/>
                  </a:cubicBezTo>
                  <a:cubicBezTo>
                    <a:pt x="234" y="29"/>
                    <a:pt x="273" y="44"/>
                    <a:pt x="273" y="94"/>
                  </a:cubicBezTo>
                  <a:cubicBezTo>
                    <a:pt x="273" y="129"/>
                    <a:pt x="250" y="154"/>
                    <a:pt x="205" y="166"/>
                  </a:cubicBezTo>
                  <a:close/>
                  <a:moveTo>
                    <a:pt x="122" y="45"/>
                  </a:moveTo>
                  <a:cubicBezTo>
                    <a:pt x="122" y="35"/>
                    <a:pt x="122" y="18"/>
                    <a:pt x="152" y="18"/>
                  </a:cubicBezTo>
                  <a:cubicBezTo>
                    <a:pt x="188" y="18"/>
                    <a:pt x="205" y="31"/>
                    <a:pt x="205" y="93"/>
                  </a:cubicBezTo>
                  <a:cubicBezTo>
                    <a:pt x="205" y="165"/>
                    <a:pt x="178" y="171"/>
                    <a:pt x="147" y="171"/>
                  </a:cubicBezTo>
                  <a:lnTo>
                    <a:pt x="122" y="171"/>
                  </a:lnTo>
                  <a:lnTo>
                    <a:pt x="122" y="45"/>
                  </a:lnTo>
                  <a:close/>
                  <a:moveTo>
                    <a:pt x="54" y="324"/>
                  </a:moveTo>
                  <a:cubicBezTo>
                    <a:pt x="58" y="315"/>
                    <a:pt x="58" y="303"/>
                    <a:pt x="58" y="297"/>
                  </a:cubicBezTo>
                  <a:lnTo>
                    <a:pt x="58" y="45"/>
                  </a:lnTo>
                  <a:cubicBezTo>
                    <a:pt x="58" y="39"/>
                    <a:pt x="58" y="27"/>
                    <a:pt x="54" y="18"/>
                  </a:cubicBezTo>
                  <a:lnTo>
                    <a:pt x="111" y="18"/>
                  </a:lnTo>
                  <a:cubicBezTo>
                    <a:pt x="105" y="26"/>
                    <a:pt x="105" y="36"/>
                    <a:pt x="105" y="43"/>
                  </a:cubicBezTo>
                  <a:lnTo>
                    <a:pt x="105" y="297"/>
                  </a:lnTo>
                  <a:cubicBezTo>
                    <a:pt x="105" y="302"/>
                    <a:pt x="105" y="315"/>
                    <a:pt x="109" y="324"/>
                  </a:cubicBezTo>
                  <a:lnTo>
                    <a:pt x="54" y="3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8" name="Freeform 426"/>
            <p:cNvSpPr/>
            <p:nvPr>
              <p:custDataLst>
                <p:tags r:id="rId34"/>
              </p:custDataLst>
            </p:nvPr>
          </p:nvSpPr>
          <p:spPr bwMode="auto">
            <a:xfrm>
              <a:off x="901700" y="3622676"/>
              <a:ext cx="42863" cy="231775"/>
            </a:xfrm>
            <a:custGeom>
              <a:avLst/>
              <a:gdLst>
                <a:gd name="T0" fmla="*/ 116 w 116"/>
                <a:gd name="T1" fmla="*/ 493 h 498"/>
                <a:gd name="T2" fmla="*/ 108 w 116"/>
                <a:gd name="T3" fmla="*/ 482 h 498"/>
                <a:gd name="T4" fmla="*/ 29 w 116"/>
                <a:gd name="T5" fmla="*/ 249 h 498"/>
                <a:gd name="T6" fmla="*/ 110 w 116"/>
                <a:gd name="T7" fmla="*/ 13 h 498"/>
                <a:gd name="T8" fmla="*/ 116 w 116"/>
                <a:gd name="T9" fmla="*/ 5 h 498"/>
                <a:gd name="T10" fmla="*/ 111 w 116"/>
                <a:gd name="T11" fmla="*/ 0 h 498"/>
                <a:gd name="T12" fmla="*/ 32 w 116"/>
                <a:gd name="T13" fmla="*/ 97 h 498"/>
                <a:gd name="T14" fmla="*/ 0 w 116"/>
                <a:gd name="T15" fmla="*/ 249 h 498"/>
                <a:gd name="T16" fmla="*/ 33 w 116"/>
                <a:gd name="T17" fmla="*/ 405 h 498"/>
                <a:gd name="T18" fmla="*/ 111 w 116"/>
                <a:gd name="T19" fmla="*/ 498 h 498"/>
                <a:gd name="T20" fmla="*/ 116 w 116"/>
                <a:gd name="T21" fmla="*/ 49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8">
                  <a:moveTo>
                    <a:pt x="116" y="493"/>
                  </a:moveTo>
                  <a:cubicBezTo>
                    <a:pt x="116" y="492"/>
                    <a:pt x="116" y="491"/>
                    <a:pt x="108" y="482"/>
                  </a:cubicBezTo>
                  <a:cubicBezTo>
                    <a:pt x="45" y="420"/>
                    <a:pt x="29" y="325"/>
                    <a:pt x="29" y="249"/>
                  </a:cubicBezTo>
                  <a:cubicBezTo>
                    <a:pt x="29" y="162"/>
                    <a:pt x="48" y="76"/>
                    <a:pt x="110" y="13"/>
                  </a:cubicBezTo>
                  <a:cubicBezTo>
                    <a:pt x="116" y="7"/>
                    <a:pt x="116" y="6"/>
                    <a:pt x="116" y="5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4"/>
                    <a:pt x="32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8"/>
                    <a:pt x="33" y="405"/>
                  </a:cubicBezTo>
                  <a:cubicBezTo>
                    <a:pt x="63" y="466"/>
                    <a:pt x="106" y="498"/>
                    <a:pt x="111" y="498"/>
                  </a:cubicBezTo>
                  <a:cubicBezTo>
                    <a:pt x="114" y="498"/>
                    <a:pt x="116" y="497"/>
                    <a:pt x="116" y="49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9" name="Freeform 427"/>
            <p:cNvSpPr/>
            <p:nvPr>
              <p:custDataLst>
                <p:tags r:id="rId35"/>
              </p:custDataLst>
            </p:nvPr>
          </p:nvSpPr>
          <p:spPr bwMode="auto">
            <a:xfrm>
              <a:off x="960438" y="3638551"/>
              <a:ext cx="153988" cy="158750"/>
            </a:xfrm>
            <a:custGeom>
              <a:avLst/>
              <a:gdLst>
                <a:gd name="T0" fmla="*/ 229 w 411"/>
                <a:gd name="T1" fmla="*/ 136 h 341"/>
                <a:gd name="T2" fmla="*/ 187 w 411"/>
                <a:gd name="T3" fmla="*/ 37 h 341"/>
                <a:gd name="T4" fmla="*/ 184 w 411"/>
                <a:gd name="T5" fmla="*/ 30 h 341"/>
                <a:gd name="T6" fmla="*/ 214 w 411"/>
                <a:gd name="T7" fmla="*/ 16 h 341"/>
                <a:gd name="T8" fmla="*/ 224 w 411"/>
                <a:gd name="T9" fmla="*/ 6 h 341"/>
                <a:gd name="T10" fmla="*/ 216 w 411"/>
                <a:gd name="T11" fmla="*/ 0 h 341"/>
                <a:gd name="T12" fmla="*/ 153 w 411"/>
                <a:gd name="T13" fmla="*/ 2 h 341"/>
                <a:gd name="T14" fmla="*/ 98 w 411"/>
                <a:gd name="T15" fmla="*/ 0 h 341"/>
                <a:gd name="T16" fmla="*/ 89 w 411"/>
                <a:gd name="T17" fmla="*/ 10 h 341"/>
                <a:gd name="T18" fmla="*/ 100 w 411"/>
                <a:gd name="T19" fmla="*/ 16 h 341"/>
                <a:gd name="T20" fmla="*/ 137 w 411"/>
                <a:gd name="T21" fmla="*/ 32 h 341"/>
                <a:gd name="T22" fmla="*/ 196 w 411"/>
                <a:gd name="T23" fmla="*/ 171 h 341"/>
                <a:gd name="T24" fmla="*/ 91 w 411"/>
                <a:gd name="T25" fmla="*/ 284 h 341"/>
                <a:gd name="T26" fmla="*/ 85 w 411"/>
                <a:gd name="T27" fmla="*/ 289 h 341"/>
                <a:gd name="T28" fmla="*/ 11 w 411"/>
                <a:gd name="T29" fmla="*/ 325 h 341"/>
                <a:gd name="T30" fmla="*/ 0 w 411"/>
                <a:gd name="T31" fmla="*/ 335 h 341"/>
                <a:gd name="T32" fmla="*/ 7 w 411"/>
                <a:gd name="T33" fmla="*/ 341 h 341"/>
                <a:gd name="T34" fmla="*/ 54 w 411"/>
                <a:gd name="T35" fmla="*/ 339 h 341"/>
                <a:gd name="T36" fmla="*/ 109 w 411"/>
                <a:gd name="T37" fmla="*/ 341 h 341"/>
                <a:gd name="T38" fmla="*/ 118 w 411"/>
                <a:gd name="T39" fmla="*/ 331 h 341"/>
                <a:gd name="T40" fmla="*/ 112 w 411"/>
                <a:gd name="T41" fmla="*/ 325 h 341"/>
                <a:gd name="T42" fmla="*/ 93 w 411"/>
                <a:gd name="T43" fmla="*/ 310 h 341"/>
                <a:gd name="T44" fmla="*/ 106 w 411"/>
                <a:gd name="T45" fmla="*/ 287 h 341"/>
                <a:gd name="T46" fmla="*/ 157 w 411"/>
                <a:gd name="T47" fmla="*/ 234 h 341"/>
                <a:gd name="T48" fmla="*/ 202 w 411"/>
                <a:gd name="T49" fmla="*/ 185 h 341"/>
                <a:gd name="T50" fmla="*/ 252 w 411"/>
                <a:gd name="T51" fmla="*/ 304 h 341"/>
                <a:gd name="T52" fmla="*/ 255 w 411"/>
                <a:gd name="T53" fmla="*/ 311 h 341"/>
                <a:gd name="T54" fmla="*/ 226 w 411"/>
                <a:gd name="T55" fmla="*/ 325 h 341"/>
                <a:gd name="T56" fmla="*/ 216 w 411"/>
                <a:gd name="T57" fmla="*/ 335 h 341"/>
                <a:gd name="T58" fmla="*/ 223 w 411"/>
                <a:gd name="T59" fmla="*/ 341 h 341"/>
                <a:gd name="T60" fmla="*/ 286 w 411"/>
                <a:gd name="T61" fmla="*/ 339 h 341"/>
                <a:gd name="T62" fmla="*/ 341 w 411"/>
                <a:gd name="T63" fmla="*/ 341 h 341"/>
                <a:gd name="T64" fmla="*/ 351 w 411"/>
                <a:gd name="T65" fmla="*/ 331 h 341"/>
                <a:gd name="T66" fmla="*/ 342 w 411"/>
                <a:gd name="T67" fmla="*/ 325 h 341"/>
                <a:gd name="T68" fmla="*/ 299 w 411"/>
                <a:gd name="T69" fmla="*/ 303 h 341"/>
                <a:gd name="T70" fmla="*/ 235 w 411"/>
                <a:gd name="T71" fmla="*/ 149 h 341"/>
                <a:gd name="T72" fmla="*/ 337 w 411"/>
                <a:gd name="T73" fmla="*/ 41 h 341"/>
                <a:gd name="T74" fmla="*/ 400 w 411"/>
                <a:gd name="T75" fmla="*/ 16 h 341"/>
                <a:gd name="T76" fmla="*/ 411 w 411"/>
                <a:gd name="T77" fmla="*/ 6 h 341"/>
                <a:gd name="T78" fmla="*/ 405 w 411"/>
                <a:gd name="T79" fmla="*/ 0 h 341"/>
                <a:gd name="T80" fmla="*/ 358 w 411"/>
                <a:gd name="T81" fmla="*/ 2 h 341"/>
                <a:gd name="T82" fmla="*/ 302 w 411"/>
                <a:gd name="T83" fmla="*/ 0 h 341"/>
                <a:gd name="T84" fmla="*/ 293 w 411"/>
                <a:gd name="T85" fmla="*/ 10 h 341"/>
                <a:gd name="T86" fmla="*/ 299 w 411"/>
                <a:gd name="T87" fmla="*/ 16 h 341"/>
                <a:gd name="T88" fmla="*/ 319 w 411"/>
                <a:gd name="T89" fmla="*/ 31 h 341"/>
                <a:gd name="T90" fmla="*/ 309 w 411"/>
                <a:gd name="T91" fmla="*/ 49 h 341"/>
                <a:gd name="T92" fmla="*/ 229 w 411"/>
                <a:gd name="T93" fmla="*/ 13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1" h="341">
                  <a:moveTo>
                    <a:pt x="229" y="136"/>
                  </a:moveTo>
                  <a:lnTo>
                    <a:pt x="187" y="37"/>
                  </a:lnTo>
                  <a:cubicBezTo>
                    <a:pt x="185" y="33"/>
                    <a:pt x="184" y="31"/>
                    <a:pt x="184" y="30"/>
                  </a:cubicBezTo>
                  <a:cubicBezTo>
                    <a:pt x="184" y="27"/>
                    <a:pt x="193" y="18"/>
                    <a:pt x="214" y="16"/>
                  </a:cubicBezTo>
                  <a:cubicBezTo>
                    <a:pt x="219" y="15"/>
                    <a:pt x="224" y="15"/>
                    <a:pt x="224" y="6"/>
                  </a:cubicBezTo>
                  <a:cubicBezTo>
                    <a:pt x="224" y="0"/>
                    <a:pt x="218" y="0"/>
                    <a:pt x="216" y="0"/>
                  </a:cubicBezTo>
                  <a:cubicBezTo>
                    <a:pt x="196" y="0"/>
                    <a:pt x="174" y="2"/>
                    <a:pt x="153" y="2"/>
                  </a:cubicBezTo>
                  <a:cubicBezTo>
                    <a:pt x="141" y="2"/>
                    <a:pt x="110" y="0"/>
                    <a:pt x="98" y="0"/>
                  </a:cubicBezTo>
                  <a:cubicBezTo>
                    <a:pt x="95" y="0"/>
                    <a:pt x="89" y="0"/>
                    <a:pt x="89" y="10"/>
                  </a:cubicBezTo>
                  <a:cubicBezTo>
                    <a:pt x="89" y="16"/>
                    <a:pt x="94" y="16"/>
                    <a:pt x="100" y="16"/>
                  </a:cubicBezTo>
                  <a:cubicBezTo>
                    <a:pt x="130" y="16"/>
                    <a:pt x="133" y="21"/>
                    <a:pt x="137" y="32"/>
                  </a:cubicBezTo>
                  <a:lnTo>
                    <a:pt x="196" y="171"/>
                  </a:lnTo>
                  <a:lnTo>
                    <a:pt x="91" y="284"/>
                  </a:lnTo>
                  <a:lnTo>
                    <a:pt x="85" y="289"/>
                  </a:lnTo>
                  <a:cubicBezTo>
                    <a:pt x="60" y="316"/>
                    <a:pt x="37" y="324"/>
                    <a:pt x="11" y="325"/>
                  </a:cubicBezTo>
                  <a:cubicBezTo>
                    <a:pt x="5" y="326"/>
                    <a:pt x="0" y="326"/>
                    <a:pt x="0" y="335"/>
                  </a:cubicBezTo>
                  <a:cubicBezTo>
                    <a:pt x="0" y="336"/>
                    <a:pt x="0" y="341"/>
                    <a:pt x="7" y="341"/>
                  </a:cubicBezTo>
                  <a:cubicBezTo>
                    <a:pt x="22" y="341"/>
                    <a:pt x="38" y="339"/>
                    <a:pt x="54" y="339"/>
                  </a:cubicBezTo>
                  <a:cubicBezTo>
                    <a:pt x="72" y="339"/>
                    <a:pt x="92" y="341"/>
                    <a:pt x="109" y="341"/>
                  </a:cubicBezTo>
                  <a:cubicBezTo>
                    <a:pt x="112" y="341"/>
                    <a:pt x="118" y="341"/>
                    <a:pt x="118" y="331"/>
                  </a:cubicBezTo>
                  <a:cubicBezTo>
                    <a:pt x="118" y="326"/>
                    <a:pt x="113" y="325"/>
                    <a:pt x="112" y="325"/>
                  </a:cubicBezTo>
                  <a:cubicBezTo>
                    <a:pt x="108" y="325"/>
                    <a:pt x="93" y="324"/>
                    <a:pt x="93" y="310"/>
                  </a:cubicBezTo>
                  <a:cubicBezTo>
                    <a:pt x="93" y="302"/>
                    <a:pt x="100" y="294"/>
                    <a:pt x="106" y="287"/>
                  </a:cubicBezTo>
                  <a:lnTo>
                    <a:pt x="157" y="234"/>
                  </a:lnTo>
                  <a:lnTo>
                    <a:pt x="202" y="185"/>
                  </a:lnTo>
                  <a:lnTo>
                    <a:pt x="252" y="304"/>
                  </a:lnTo>
                  <a:cubicBezTo>
                    <a:pt x="254" y="309"/>
                    <a:pt x="255" y="310"/>
                    <a:pt x="255" y="311"/>
                  </a:cubicBezTo>
                  <a:cubicBezTo>
                    <a:pt x="255" y="315"/>
                    <a:pt x="245" y="323"/>
                    <a:pt x="226" y="325"/>
                  </a:cubicBezTo>
                  <a:cubicBezTo>
                    <a:pt x="220" y="326"/>
                    <a:pt x="216" y="326"/>
                    <a:pt x="216" y="335"/>
                  </a:cubicBezTo>
                  <a:cubicBezTo>
                    <a:pt x="216" y="341"/>
                    <a:pt x="221" y="341"/>
                    <a:pt x="223" y="341"/>
                  </a:cubicBezTo>
                  <a:cubicBezTo>
                    <a:pt x="237" y="341"/>
                    <a:pt x="272" y="339"/>
                    <a:pt x="286" y="339"/>
                  </a:cubicBezTo>
                  <a:cubicBezTo>
                    <a:pt x="298" y="339"/>
                    <a:pt x="329" y="341"/>
                    <a:pt x="341" y="341"/>
                  </a:cubicBezTo>
                  <a:cubicBezTo>
                    <a:pt x="345" y="341"/>
                    <a:pt x="351" y="341"/>
                    <a:pt x="351" y="331"/>
                  </a:cubicBezTo>
                  <a:cubicBezTo>
                    <a:pt x="351" y="325"/>
                    <a:pt x="346" y="325"/>
                    <a:pt x="342" y="325"/>
                  </a:cubicBezTo>
                  <a:cubicBezTo>
                    <a:pt x="308" y="325"/>
                    <a:pt x="307" y="323"/>
                    <a:pt x="299" y="303"/>
                  </a:cubicBezTo>
                  <a:cubicBezTo>
                    <a:pt x="280" y="257"/>
                    <a:pt x="246" y="179"/>
                    <a:pt x="235" y="149"/>
                  </a:cubicBezTo>
                  <a:cubicBezTo>
                    <a:pt x="269" y="114"/>
                    <a:pt x="321" y="55"/>
                    <a:pt x="337" y="41"/>
                  </a:cubicBezTo>
                  <a:cubicBezTo>
                    <a:pt x="351" y="29"/>
                    <a:pt x="370" y="17"/>
                    <a:pt x="400" y="16"/>
                  </a:cubicBezTo>
                  <a:cubicBezTo>
                    <a:pt x="407" y="15"/>
                    <a:pt x="411" y="15"/>
                    <a:pt x="411" y="6"/>
                  </a:cubicBezTo>
                  <a:cubicBezTo>
                    <a:pt x="411" y="5"/>
                    <a:pt x="411" y="0"/>
                    <a:pt x="405" y="0"/>
                  </a:cubicBezTo>
                  <a:cubicBezTo>
                    <a:pt x="390" y="0"/>
                    <a:pt x="373" y="2"/>
                    <a:pt x="358" y="2"/>
                  </a:cubicBezTo>
                  <a:cubicBezTo>
                    <a:pt x="339" y="2"/>
                    <a:pt x="320" y="0"/>
                    <a:pt x="302" y="0"/>
                  </a:cubicBezTo>
                  <a:cubicBezTo>
                    <a:pt x="299" y="0"/>
                    <a:pt x="293" y="0"/>
                    <a:pt x="293" y="10"/>
                  </a:cubicBezTo>
                  <a:cubicBezTo>
                    <a:pt x="293" y="14"/>
                    <a:pt x="295" y="15"/>
                    <a:pt x="299" y="16"/>
                  </a:cubicBezTo>
                  <a:cubicBezTo>
                    <a:pt x="303" y="16"/>
                    <a:pt x="319" y="17"/>
                    <a:pt x="319" y="31"/>
                  </a:cubicBezTo>
                  <a:cubicBezTo>
                    <a:pt x="319" y="38"/>
                    <a:pt x="313" y="45"/>
                    <a:pt x="309" y="49"/>
                  </a:cubicBezTo>
                  <a:lnTo>
                    <a:pt x="229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0" name="Freeform 428"/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1116013" y="3724276"/>
              <a:ext cx="39688" cy="109538"/>
            </a:xfrm>
            <a:custGeom>
              <a:avLst/>
              <a:gdLst>
                <a:gd name="T0" fmla="*/ 96 w 105"/>
                <a:gd name="T1" fmla="*/ 14 h 235"/>
                <a:gd name="T2" fmla="*/ 82 w 105"/>
                <a:gd name="T3" fmla="*/ 0 h 235"/>
                <a:gd name="T4" fmla="*/ 63 w 105"/>
                <a:gd name="T5" fmla="*/ 20 h 235"/>
                <a:gd name="T6" fmla="*/ 77 w 105"/>
                <a:gd name="T7" fmla="*/ 33 h 235"/>
                <a:gd name="T8" fmla="*/ 96 w 105"/>
                <a:gd name="T9" fmla="*/ 14 h 235"/>
                <a:gd name="T10" fmla="*/ 25 w 105"/>
                <a:gd name="T11" fmla="*/ 191 h 235"/>
                <a:gd name="T12" fmla="*/ 22 w 105"/>
                <a:gd name="T13" fmla="*/ 205 h 235"/>
                <a:gd name="T14" fmla="*/ 55 w 105"/>
                <a:gd name="T15" fmla="*/ 235 h 235"/>
                <a:gd name="T16" fmla="*/ 105 w 105"/>
                <a:gd name="T17" fmla="*/ 182 h 235"/>
                <a:gd name="T18" fmla="*/ 100 w 105"/>
                <a:gd name="T19" fmla="*/ 177 h 235"/>
                <a:gd name="T20" fmla="*/ 93 w 105"/>
                <a:gd name="T21" fmla="*/ 183 h 235"/>
                <a:gd name="T22" fmla="*/ 56 w 105"/>
                <a:gd name="T23" fmla="*/ 225 h 235"/>
                <a:gd name="T24" fmla="*/ 48 w 105"/>
                <a:gd name="T25" fmla="*/ 213 h 235"/>
                <a:gd name="T26" fmla="*/ 53 w 105"/>
                <a:gd name="T27" fmla="*/ 191 h 235"/>
                <a:gd name="T28" fmla="*/ 64 w 105"/>
                <a:gd name="T29" fmla="*/ 163 h 235"/>
                <a:gd name="T30" fmla="*/ 81 w 105"/>
                <a:gd name="T31" fmla="*/ 119 h 235"/>
                <a:gd name="T32" fmla="*/ 83 w 105"/>
                <a:gd name="T33" fmla="*/ 107 h 235"/>
                <a:gd name="T34" fmla="*/ 50 w 105"/>
                <a:gd name="T35" fmla="*/ 78 h 235"/>
                <a:gd name="T36" fmla="*/ 0 w 105"/>
                <a:gd name="T37" fmla="*/ 131 h 235"/>
                <a:gd name="T38" fmla="*/ 6 w 105"/>
                <a:gd name="T39" fmla="*/ 136 h 235"/>
                <a:gd name="T40" fmla="*/ 12 w 105"/>
                <a:gd name="T41" fmla="*/ 130 h 235"/>
                <a:gd name="T42" fmla="*/ 49 w 105"/>
                <a:gd name="T43" fmla="*/ 88 h 235"/>
                <a:gd name="T44" fmla="*/ 58 w 105"/>
                <a:gd name="T45" fmla="*/ 100 h 235"/>
                <a:gd name="T46" fmla="*/ 47 w 105"/>
                <a:gd name="T47" fmla="*/ 135 h 235"/>
                <a:gd name="T48" fmla="*/ 25 w 105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5">
                  <a:moveTo>
                    <a:pt x="96" y="14"/>
                  </a:moveTo>
                  <a:cubicBezTo>
                    <a:pt x="96" y="8"/>
                    <a:pt x="92" y="0"/>
                    <a:pt x="82" y="0"/>
                  </a:cubicBezTo>
                  <a:cubicBezTo>
                    <a:pt x="73" y="0"/>
                    <a:pt x="63" y="9"/>
                    <a:pt x="63" y="20"/>
                  </a:cubicBezTo>
                  <a:cubicBezTo>
                    <a:pt x="63" y="25"/>
                    <a:pt x="67" y="33"/>
                    <a:pt x="77" y="33"/>
                  </a:cubicBezTo>
                  <a:cubicBezTo>
                    <a:pt x="87" y="33"/>
                    <a:pt x="96" y="23"/>
                    <a:pt x="96" y="14"/>
                  </a:cubicBezTo>
                  <a:close/>
                  <a:moveTo>
                    <a:pt x="25" y="191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2"/>
                    <a:pt x="36" y="235"/>
                    <a:pt x="55" y="235"/>
                  </a:cubicBezTo>
                  <a:cubicBezTo>
                    <a:pt x="90" y="235"/>
                    <a:pt x="105" y="187"/>
                    <a:pt x="105" y="182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8" y="221"/>
                    <a:pt x="48" y="213"/>
                  </a:cubicBezTo>
                  <a:cubicBezTo>
                    <a:pt x="48" y="205"/>
                    <a:pt x="50" y="198"/>
                    <a:pt x="53" y="191"/>
                  </a:cubicBezTo>
                  <a:cubicBezTo>
                    <a:pt x="57" y="181"/>
                    <a:pt x="60" y="172"/>
                    <a:pt x="64" y="163"/>
                  </a:cubicBezTo>
                  <a:cubicBezTo>
                    <a:pt x="67" y="154"/>
                    <a:pt x="80" y="123"/>
                    <a:pt x="81" y="119"/>
                  </a:cubicBezTo>
                  <a:cubicBezTo>
                    <a:pt x="82" y="115"/>
                    <a:pt x="83" y="111"/>
                    <a:pt x="83" y="107"/>
                  </a:cubicBezTo>
                  <a:cubicBezTo>
                    <a:pt x="83" y="91"/>
                    <a:pt x="70" y="78"/>
                    <a:pt x="50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5" y="136"/>
                    <a:pt x="6" y="136"/>
                  </a:cubicBezTo>
                  <a:cubicBezTo>
                    <a:pt x="11" y="136"/>
                    <a:pt x="11" y="134"/>
                    <a:pt x="12" y="130"/>
                  </a:cubicBezTo>
                  <a:cubicBezTo>
                    <a:pt x="21" y="100"/>
                    <a:pt x="36" y="88"/>
                    <a:pt x="49" y="88"/>
                  </a:cubicBezTo>
                  <a:cubicBezTo>
                    <a:pt x="55" y="88"/>
                    <a:pt x="58" y="90"/>
                    <a:pt x="58" y="100"/>
                  </a:cubicBezTo>
                  <a:cubicBezTo>
                    <a:pt x="58" y="108"/>
                    <a:pt x="56" y="113"/>
                    <a:pt x="47" y="135"/>
                  </a:cubicBezTo>
                  <a:lnTo>
                    <a:pt x="25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1" name="Freeform 429"/>
            <p:cNvSpPr>
              <a:spLocks noEditPoints="1"/>
            </p:cNvSpPr>
            <p:nvPr>
              <p:custDataLst>
                <p:tags r:id="rId37"/>
              </p:custDataLst>
            </p:nvPr>
          </p:nvSpPr>
          <p:spPr bwMode="auto">
            <a:xfrm>
              <a:off x="1239838" y="3649663"/>
              <a:ext cx="114300" cy="179388"/>
            </a:xfrm>
            <a:custGeom>
              <a:avLst/>
              <a:gdLst>
                <a:gd name="T0" fmla="*/ 295 w 305"/>
                <a:gd name="T1" fmla="*/ 155 h 385"/>
                <a:gd name="T2" fmla="*/ 305 w 305"/>
                <a:gd name="T3" fmla="*/ 144 h 385"/>
                <a:gd name="T4" fmla="*/ 295 w 305"/>
                <a:gd name="T5" fmla="*/ 133 h 385"/>
                <a:gd name="T6" fmla="*/ 20 w 305"/>
                <a:gd name="T7" fmla="*/ 3 h 385"/>
                <a:gd name="T8" fmla="*/ 10 w 305"/>
                <a:gd name="T9" fmla="*/ 0 h 385"/>
                <a:gd name="T10" fmla="*/ 0 w 305"/>
                <a:gd name="T11" fmla="*/ 10 h 385"/>
                <a:gd name="T12" fmla="*/ 10 w 305"/>
                <a:gd name="T13" fmla="*/ 21 h 385"/>
                <a:gd name="T14" fmla="*/ 271 w 305"/>
                <a:gd name="T15" fmla="*/ 144 h 385"/>
                <a:gd name="T16" fmla="*/ 11 w 305"/>
                <a:gd name="T17" fmla="*/ 267 h 385"/>
                <a:gd name="T18" fmla="*/ 0 w 305"/>
                <a:gd name="T19" fmla="*/ 278 h 385"/>
                <a:gd name="T20" fmla="*/ 10 w 305"/>
                <a:gd name="T21" fmla="*/ 288 h 385"/>
                <a:gd name="T22" fmla="*/ 19 w 305"/>
                <a:gd name="T23" fmla="*/ 285 h 385"/>
                <a:gd name="T24" fmla="*/ 295 w 305"/>
                <a:gd name="T25" fmla="*/ 155 h 385"/>
                <a:gd name="T26" fmla="*/ 287 w 305"/>
                <a:gd name="T27" fmla="*/ 385 h 385"/>
                <a:gd name="T28" fmla="*/ 305 w 305"/>
                <a:gd name="T29" fmla="*/ 375 h 385"/>
                <a:gd name="T30" fmla="*/ 287 w 305"/>
                <a:gd name="T31" fmla="*/ 365 h 385"/>
                <a:gd name="T32" fmla="*/ 18 w 305"/>
                <a:gd name="T33" fmla="*/ 365 h 385"/>
                <a:gd name="T34" fmla="*/ 0 w 305"/>
                <a:gd name="T35" fmla="*/ 375 h 385"/>
                <a:gd name="T36" fmla="*/ 18 w 305"/>
                <a:gd name="T37" fmla="*/ 385 h 385"/>
                <a:gd name="T38" fmla="*/ 287 w 305"/>
                <a:gd name="T3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5" h="385">
                  <a:moveTo>
                    <a:pt x="295" y="155"/>
                  </a:moveTo>
                  <a:cubicBezTo>
                    <a:pt x="302" y="152"/>
                    <a:pt x="305" y="149"/>
                    <a:pt x="305" y="144"/>
                  </a:cubicBezTo>
                  <a:cubicBezTo>
                    <a:pt x="305" y="139"/>
                    <a:pt x="303" y="136"/>
                    <a:pt x="295" y="133"/>
                  </a:cubicBezTo>
                  <a:lnTo>
                    <a:pt x="20" y="3"/>
                  </a:lnTo>
                  <a:cubicBezTo>
                    <a:pt x="13" y="0"/>
                    <a:pt x="11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18"/>
                    <a:pt x="10" y="21"/>
                  </a:cubicBezTo>
                  <a:lnTo>
                    <a:pt x="271" y="144"/>
                  </a:lnTo>
                  <a:lnTo>
                    <a:pt x="11" y="267"/>
                  </a:lnTo>
                  <a:cubicBezTo>
                    <a:pt x="1" y="271"/>
                    <a:pt x="0" y="275"/>
                    <a:pt x="0" y="278"/>
                  </a:cubicBezTo>
                  <a:cubicBezTo>
                    <a:pt x="0" y="284"/>
                    <a:pt x="5" y="288"/>
                    <a:pt x="10" y="288"/>
                  </a:cubicBezTo>
                  <a:cubicBezTo>
                    <a:pt x="12" y="288"/>
                    <a:pt x="13" y="288"/>
                    <a:pt x="19" y="285"/>
                  </a:cubicBezTo>
                  <a:lnTo>
                    <a:pt x="295" y="155"/>
                  </a:lnTo>
                  <a:close/>
                  <a:moveTo>
                    <a:pt x="287" y="385"/>
                  </a:moveTo>
                  <a:cubicBezTo>
                    <a:pt x="296" y="385"/>
                    <a:pt x="305" y="385"/>
                    <a:pt x="305" y="375"/>
                  </a:cubicBezTo>
                  <a:cubicBezTo>
                    <a:pt x="305" y="365"/>
                    <a:pt x="294" y="365"/>
                    <a:pt x="287" y="365"/>
                  </a:cubicBezTo>
                  <a:lnTo>
                    <a:pt x="18" y="365"/>
                  </a:lnTo>
                  <a:cubicBezTo>
                    <a:pt x="11" y="365"/>
                    <a:pt x="0" y="365"/>
                    <a:pt x="0" y="375"/>
                  </a:cubicBezTo>
                  <a:cubicBezTo>
                    <a:pt x="0" y="385"/>
                    <a:pt x="9" y="385"/>
                    <a:pt x="18" y="385"/>
                  </a:cubicBezTo>
                  <a:lnTo>
                    <a:pt x="287" y="38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2" name="Freeform 430"/>
            <p:cNvSpPr/>
            <p:nvPr>
              <p:custDataLst>
                <p:tags r:id="rId38"/>
              </p:custDataLst>
            </p:nvPr>
          </p:nvSpPr>
          <p:spPr bwMode="auto">
            <a:xfrm>
              <a:off x="1425575" y="3651251"/>
              <a:ext cx="58738" cy="147638"/>
            </a:xfrm>
            <a:custGeom>
              <a:avLst/>
              <a:gdLst>
                <a:gd name="T0" fmla="*/ 91 w 153"/>
                <a:gd name="T1" fmla="*/ 112 h 317"/>
                <a:gd name="T2" fmla="*/ 138 w 153"/>
                <a:gd name="T3" fmla="*/ 112 h 317"/>
                <a:gd name="T4" fmla="*/ 153 w 153"/>
                <a:gd name="T5" fmla="*/ 102 h 317"/>
                <a:gd name="T6" fmla="*/ 139 w 153"/>
                <a:gd name="T7" fmla="*/ 97 h 317"/>
                <a:gd name="T8" fmla="*/ 95 w 153"/>
                <a:gd name="T9" fmla="*/ 97 h 317"/>
                <a:gd name="T10" fmla="*/ 116 w 153"/>
                <a:gd name="T11" fmla="*/ 13 h 317"/>
                <a:gd name="T12" fmla="*/ 101 w 153"/>
                <a:gd name="T13" fmla="*/ 0 h 317"/>
                <a:gd name="T14" fmla="*/ 81 w 153"/>
                <a:gd name="T15" fmla="*/ 18 h 317"/>
                <a:gd name="T16" fmla="*/ 62 w 153"/>
                <a:gd name="T17" fmla="*/ 97 h 317"/>
                <a:gd name="T18" fmla="*/ 15 w 153"/>
                <a:gd name="T19" fmla="*/ 97 h 317"/>
                <a:gd name="T20" fmla="*/ 0 w 153"/>
                <a:gd name="T21" fmla="*/ 106 h 317"/>
                <a:gd name="T22" fmla="*/ 14 w 153"/>
                <a:gd name="T23" fmla="*/ 112 h 317"/>
                <a:gd name="T24" fmla="*/ 58 w 153"/>
                <a:gd name="T25" fmla="*/ 112 h 317"/>
                <a:gd name="T26" fmla="*/ 20 w 153"/>
                <a:gd name="T27" fmla="*/ 271 h 317"/>
                <a:gd name="T28" fmla="*/ 66 w 153"/>
                <a:gd name="T29" fmla="*/ 317 h 317"/>
                <a:gd name="T30" fmla="*/ 145 w 153"/>
                <a:gd name="T31" fmla="*/ 240 h 317"/>
                <a:gd name="T32" fmla="*/ 139 w 153"/>
                <a:gd name="T33" fmla="*/ 235 h 317"/>
                <a:gd name="T34" fmla="*/ 132 w 153"/>
                <a:gd name="T35" fmla="*/ 242 h 317"/>
                <a:gd name="T36" fmla="*/ 67 w 153"/>
                <a:gd name="T37" fmla="*/ 306 h 317"/>
                <a:gd name="T38" fmla="*/ 51 w 153"/>
                <a:gd name="T39" fmla="*/ 283 h 317"/>
                <a:gd name="T40" fmla="*/ 54 w 153"/>
                <a:gd name="T41" fmla="*/ 259 h 317"/>
                <a:gd name="T42" fmla="*/ 91 w 153"/>
                <a:gd name="T43" fmla="*/ 112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317">
                  <a:moveTo>
                    <a:pt x="91" y="112"/>
                  </a:moveTo>
                  <a:lnTo>
                    <a:pt x="138" y="112"/>
                  </a:lnTo>
                  <a:cubicBezTo>
                    <a:pt x="148" y="112"/>
                    <a:pt x="153" y="112"/>
                    <a:pt x="153" y="102"/>
                  </a:cubicBezTo>
                  <a:cubicBezTo>
                    <a:pt x="153" y="97"/>
                    <a:pt x="148" y="97"/>
                    <a:pt x="139" y="97"/>
                  </a:cubicBezTo>
                  <a:lnTo>
                    <a:pt x="95" y="97"/>
                  </a:lnTo>
                  <a:cubicBezTo>
                    <a:pt x="113" y="26"/>
                    <a:pt x="116" y="16"/>
                    <a:pt x="116" y="13"/>
                  </a:cubicBezTo>
                  <a:cubicBezTo>
                    <a:pt x="116" y="5"/>
                    <a:pt x="110" y="0"/>
                    <a:pt x="101" y="0"/>
                  </a:cubicBezTo>
                  <a:cubicBezTo>
                    <a:pt x="100" y="0"/>
                    <a:pt x="86" y="0"/>
                    <a:pt x="81" y="18"/>
                  </a:cubicBezTo>
                  <a:lnTo>
                    <a:pt x="62" y="97"/>
                  </a:lnTo>
                  <a:lnTo>
                    <a:pt x="15" y="97"/>
                  </a:lnTo>
                  <a:cubicBezTo>
                    <a:pt x="5" y="97"/>
                    <a:pt x="0" y="97"/>
                    <a:pt x="0" y="106"/>
                  </a:cubicBezTo>
                  <a:cubicBezTo>
                    <a:pt x="0" y="112"/>
                    <a:pt x="4" y="112"/>
                    <a:pt x="14" y="112"/>
                  </a:cubicBezTo>
                  <a:lnTo>
                    <a:pt x="58" y="112"/>
                  </a:lnTo>
                  <a:cubicBezTo>
                    <a:pt x="22" y="254"/>
                    <a:pt x="20" y="262"/>
                    <a:pt x="20" y="271"/>
                  </a:cubicBezTo>
                  <a:cubicBezTo>
                    <a:pt x="20" y="298"/>
                    <a:pt x="39" y="317"/>
                    <a:pt x="66" y="317"/>
                  </a:cubicBezTo>
                  <a:cubicBezTo>
                    <a:pt x="117" y="317"/>
                    <a:pt x="145" y="244"/>
                    <a:pt x="145" y="240"/>
                  </a:cubicBezTo>
                  <a:cubicBezTo>
                    <a:pt x="145" y="235"/>
                    <a:pt x="141" y="235"/>
                    <a:pt x="139" y="235"/>
                  </a:cubicBezTo>
                  <a:cubicBezTo>
                    <a:pt x="135" y="235"/>
                    <a:pt x="134" y="237"/>
                    <a:pt x="132" y="242"/>
                  </a:cubicBezTo>
                  <a:cubicBezTo>
                    <a:pt x="110" y="294"/>
                    <a:pt x="84" y="306"/>
                    <a:pt x="67" y="306"/>
                  </a:cubicBezTo>
                  <a:cubicBezTo>
                    <a:pt x="56" y="306"/>
                    <a:pt x="51" y="300"/>
                    <a:pt x="51" y="283"/>
                  </a:cubicBezTo>
                  <a:cubicBezTo>
                    <a:pt x="51" y="271"/>
                    <a:pt x="52" y="268"/>
                    <a:pt x="54" y="259"/>
                  </a:cubicBezTo>
                  <a:lnTo>
                    <a:pt x="91" y="11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3" name="Freeform 431"/>
            <p:cNvSpPr/>
            <p:nvPr>
              <p:custDataLst>
                <p:tags r:id="rId39"/>
              </p:custDataLst>
            </p:nvPr>
          </p:nvSpPr>
          <p:spPr bwMode="auto">
            <a:xfrm>
              <a:off x="1500188" y="3622676"/>
              <a:ext cx="42863" cy="231775"/>
            </a:xfrm>
            <a:custGeom>
              <a:avLst/>
              <a:gdLst>
                <a:gd name="T0" fmla="*/ 115 w 115"/>
                <a:gd name="T1" fmla="*/ 249 h 498"/>
                <a:gd name="T2" fmla="*/ 82 w 115"/>
                <a:gd name="T3" fmla="*/ 94 h 498"/>
                <a:gd name="T4" fmla="*/ 5 w 115"/>
                <a:gd name="T5" fmla="*/ 0 h 498"/>
                <a:gd name="T6" fmla="*/ 0 w 115"/>
                <a:gd name="T7" fmla="*/ 5 h 498"/>
                <a:gd name="T8" fmla="*/ 9 w 115"/>
                <a:gd name="T9" fmla="*/ 16 h 498"/>
                <a:gd name="T10" fmla="*/ 86 w 115"/>
                <a:gd name="T11" fmla="*/ 249 h 498"/>
                <a:gd name="T12" fmla="*/ 6 w 115"/>
                <a:gd name="T13" fmla="*/ 485 h 498"/>
                <a:gd name="T14" fmla="*/ 0 w 115"/>
                <a:gd name="T15" fmla="*/ 493 h 498"/>
                <a:gd name="T16" fmla="*/ 5 w 115"/>
                <a:gd name="T17" fmla="*/ 498 h 498"/>
                <a:gd name="T18" fmla="*/ 84 w 115"/>
                <a:gd name="T19" fmla="*/ 401 h 498"/>
                <a:gd name="T20" fmla="*/ 115 w 115"/>
                <a:gd name="T21" fmla="*/ 24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8">
                  <a:moveTo>
                    <a:pt x="115" y="249"/>
                  </a:moveTo>
                  <a:cubicBezTo>
                    <a:pt x="115" y="210"/>
                    <a:pt x="110" y="150"/>
                    <a:pt x="82" y="94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6"/>
                    <a:pt x="86" y="145"/>
                    <a:pt x="86" y="249"/>
                  </a:cubicBezTo>
                  <a:cubicBezTo>
                    <a:pt x="86" y="334"/>
                    <a:pt x="68" y="422"/>
                    <a:pt x="6" y="485"/>
                  </a:cubicBezTo>
                  <a:cubicBezTo>
                    <a:pt x="0" y="491"/>
                    <a:pt x="0" y="492"/>
                    <a:pt x="0" y="493"/>
                  </a:cubicBezTo>
                  <a:cubicBezTo>
                    <a:pt x="0" y="496"/>
                    <a:pt x="2" y="498"/>
                    <a:pt x="5" y="498"/>
                  </a:cubicBezTo>
                  <a:cubicBezTo>
                    <a:pt x="10" y="498"/>
                    <a:pt x="55" y="464"/>
                    <a:pt x="84" y="401"/>
                  </a:cubicBezTo>
                  <a:cubicBezTo>
                    <a:pt x="109" y="346"/>
                    <a:pt x="115" y="291"/>
                    <a:pt x="115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4" name="Freeform 432"/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1630363" y="3649663"/>
              <a:ext cx="112713" cy="179388"/>
            </a:xfrm>
            <a:custGeom>
              <a:avLst/>
              <a:gdLst>
                <a:gd name="T0" fmla="*/ 295 w 304"/>
                <a:gd name="T1" fmla="*/ 21 h 385"/>
                <a:gd name="T2" fmla="*/ 304 w 304"/>
                <a:gd name="T3" fmla="*/ 10 h 385"/>
                <a:gd name="T4" fmla="*/ 294 w 304"/>
                <a:gd name="T5" fmla="*/ 0 h 385"/>
                <a:gd name="T6" fmla="*/ 285 w 304"/>
                <a:gd name="T7" fmla="*/ 3 h 385"/>
                <a:gd name="T8" fmla="*/ 10 w 304"/>
                <a:gd name="T9" fmla="*/ 133 h 385"/>
                <a:gd name="T10" fmla="*/ 0 w 304"/>
                <a:gd name="T11" fmla="*/ 144 h 385"/>
                <a:gd name="T12" fmla="*/ 10 w 304"/>
                <a:gd name="T13" fmla="*/ 155 h 385"/>
                <a:gd name="T14" fmla="*/ 285 w 304"/>
                <a:gd name="T15" fmla="*/ 285 h 385"/>
                <a:gd name="T16" fmla="*/ 294 w 304"/>
                <a:gd name="T17" fmla="*/ 288 h 385"/>
                <a:gd name="T18" fmla="*/ 304 w 304"/>
                <a:gd name="T19" fmla="*/ 278 h 385"/>
                <a:gd name="T20" fmla="*/ 294 w 304"/>
                <a:gd name="T21" fmla="*/ 267 h 385"/>
                <a:gd name="T22" fmla="*/ 33 w 304"/>
                <a:gd name="T23" fmla="*/ 144 h 385"/>
                <a:gd name="T24" fmla="*/ 295 w 304"/>
                <a:gd name="T25" fmla="*/ 21 h 385"/>
                <a:gd name="T26" fmla="*/ 287 w 304"/>
                <a:gd name="T27" fmla="*/ 385 h 385"/>
                <a:gd name="T28" fmla="*/ 304 w 304"/>
                <a:gd name="T29" fmla="*/ 375 h 385"/>
                <a:gd name="T30" fmla="*/ 286 w 304"/>
                <a:gd name="T31" fmla="*/ 365 h 385"/>
                <a:gd name="T32" fmla="*/ 18 w 304"/>
                <a:gd name="T33" fmla="*/ 365 h 385"/>
                <a:gd name="T34" fmla="*/ 0 w 304"/>
                <a:gd name="T35" fmla="*/ 375 h 385"/>
                <a:gd name="T36" fmla="*/ 17 w 304"/>
                <a:gd name="T37" fmla="*/ 385 h 385"/>
                <a:gd name="T38" fmla="*/ 287 w 304"/>
                <a:gd name="T3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4" h="385">
                  <a:moveTo>
                    <a:pt x="295" y="21"/>
                  </a:moveTo>
                  <a:cubicBezTo>
                    <a:pt x="300" y="18"/>
                    <a:pt x="304" y="16"/>
                    <a:pt x="304" y="10"/>
                  </a:cubicBezTo>
                  <a:cubicBezTo>
                    <a:pt x="304" y="4"/>
                    <a:pt x="300" y="0"/>
                    <a:pt x="294" y="0"/>
                  </a:cubicBezTo>
                  <a:cubicBezTo>
                    <a:pt x="292" y="0"/>
                    <a:pt x="287" y="2"/>
                    <a:pt x="285" y="3"/>
                  </a:cubicBezTo>
                  <a:lnTo>
                    <a:pt x="10" y="133"/>
                  </a:lnTo>
                  <a:cubicBezTo>
                    <a:pt x="1" y="137"/>
                    <a:pt x="0" y="140"/>
                    <a:pt x="0" y="144"/>
                  </a:cubicBezTo>
                  <a:cubicBezTo>
                    <a:pt x="0" y="149"/>
                    <a:pt x="3" y="152"/>
                    <a:pt x="10" y="155"/>
                  </a:cubicBezTo>
                  <a:lnTo>
                    <a:pt x="285" y="285"/>
                  </a:lnTo>
                  <a:cubicBezTo>
                    <a:pt x="292" y="288"/>
                    <a:pt x="293" y="288"/>
                    <a:pt x="294" y="288"/>
                  </a:cubicBezTo>
                  <a:cubicBezTo>
                    <a:pt x="300" y="288"/>
                    <a:pt x="304" y="284"/>
                    <a:pt x="304" y="278"/>
                  </a:cubicBezTo>
                  <a:cubicBezTo>
                    <a:pt x="304" y="274"/>
                    <a:pt x="302" y="271"/>
                    <a:pt x="294" y="267"/>
                  </a:cubicBezTo>
                  <a:lnTo>
                    <a:pt x="33" y="144"/>
                  </a:lnTo>
                  <a:lnTo>
                    <a:pt x="295" y="21"/>
                  </a:lnTo>
                  <a:close/>
                  <a:moveTo>
                    <a:pt x="287" y="385"/>
                  </a:moveTo>
                  <a:cubicBezTo>
                    <a:pt x="295" y="385"/>
                    <a:pt x="304" y="385"/>
                    <a:pt x="304" y="375"/>
                  </a:cubicBezTo>
                  <a:cubicBezTo>
                    <a:pt x="304" y="365"/>
                    <a:pt x="294" y="365"/>
                    <a:pt x="286" y="365"/>
                  </a:cubicBezTo>
                  <a:lnTo>
                    <a:pt x="18" y="365"/>
                  </a:lnTo>
                  <a:cubicBezTo>
                    <a:pt x="10" y="365"/>
                    <a:pt x="0" y="365"/>
                    <a:pt x="0" y="375"/>
                  </a:cubicBezTo>
                  <a:cubicBezTo>
                    <a:pt x="0" y="385"/>
                    <a:pt x="9" y="385"/>
                    <a:pt x="17" y="385"/>
                  </a:cubicBezTo>
                  <a:lnTo>
                    <a:pt x="287" y="38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5" name="Freeform 433"/>
            <p:cNvSpPr/>
            <p:nvPr>
              <p:custDataLst>
                <p:tags r:id="rId41"/>
              </p:custDataLst>
            </p:nvPr>
          </p:nvSpPr>
          <p:spPr bwMode="auto">
            <a:xfrm>
              <a:off x="1820863" y="3641726"/>
              <a:ext cx="74613" cy="155575"/>
            </a:xfrm>
            <a:custGeom>
              <a:avLst/>
              <a:gdLst>
                <a:gd name="T0" fmla="*/ 39 w 199"/>
                <a:gd name="T1" fmla="*/ 293 h 332"/>
                <a:gd name="T2" fmla="*/ 91 w 199"/>
                <a:gd name="T3" fmla="*/ 242 h 332"/>
                <a:gd name="T4" fmla="*/ 199 w 199"/>
                <a:gd name="T5" fmla="*/ 96 h 332"/>
                <a:gd name="T6" fmla="*/ 93 w 199"/>
                <a:gd name="T7" fmla="*/ 0 h 332"/>
                <a:gd name="T8" fmla="*/ 0 w 199"/>
                <a:gd name="T9" fmla="*/ 90 h 332"/>
                <a:gd name="T10" fmla="*/ 27 w 199"/>
                <a:gd name="T11" fmla="*/ 118 h 332"/>
                <a:gd name="T12" fmla="*/ 52 w 199"/>
                <a:gd name="T13" fmla="*/ 91 h 332"/>
                <a:gd name="T14" fmla="*/ 26 w 199"/>
                <a:gd name="T15" fmla="*/ 65 h 332"/>
                <a:gd name="T16" fmla="*/ 20 w 199"/>
                <a:gd name="T17" fmla="*/ 66 h 332"/>
                <a:gd name="T18" fmla="*/ 87 w 199"/>
                <a:gd name="T19" fmla="*/ 15 h 332"/>
                <a:gd name="T20" fmla="*/ 154 w 199"/>
                <a:gd name="T21" fmla="*/ 96 h 332"/>
                <a:gd name="T22" fmla="*/ 101 w 199"/>
                <a:gd name="T23" fmla="*/ 207 h 332"/>
                <a:gd name="T24" fmla="*/ 6 w 199"/>
                <a:gd name="T25" fmla="*/ 313 h 332"/>
                <a:gd name="T26" fmla="*/ 0 w 199"/>
                <a:gd name="T27" fmla="*/ 332 h 332"/>
                <a:gd name="T28" fmla="*/ 185 w 199"/>
                <a:gd name="T29" fmla="*/ 332 h 332"/>
                <a:gd name="T30" fmla="*/ 199 w 199"/>
                <a:gd name="T31" fmla="*/ 245 h 332"/>
                <a:gd name="T32" fmla="*/ 187 w 199"/>
                <a:gd name="T33" fmla="*/ 245 h 332"/>
                <a:gd name="T34" fmla="*/ 176 w 199"/>
                <a:gd name="T35" fmla="*/ 289 h 332"/>
                <a:gd name="T36" fmla="*/ 128 w 199"/>
                <a:gd name="T37" fmla="*/ 293 h 332"/>
                <a:gd name="T38" fmla="*/ 39 w 199"/>
                <a:gd name="T39" fmla="*/ 29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9" h="332">
                  <a:moveTo>
                    <a:pt x="39" y="293"/>
                  </a:moveTo>
                  <a:lnTo>
                    <a:pt x="91" y="242"/>
                  </a:lnTo>
                  <a:cubicBezTo>
                    <a:pt x="169" y="173"/>
                    <a:pt x="199" y="146"/>
                    <a:pt x="199" y="96"/>
                  </a:cubicBezTo>
                  <a:cubicBezTo>
                    <a:pt x="199" y="40"/>
                    <a:pt x="154" y="0"/>
                    <a:pt x="93" y="0"/>
                  </a:cubicBezTo>
                  <a:cubicBezTo>
                    <a:pt x="37" y="0"/>
                    <a:pt x="0" y="46"/>
                    <a:pt x="0" y="90"/>
                  </a:cubicBezTo>
                  <a:cubicBezTo>
                    <a:pt x="0" y="118"/>
                    <a:pt x="25" y="118"/>
                    <a:pt x="27" y="118"/>
                  </a:cubicBezTo>
                  <a:cubicBezTo>
                    <a:pt x="35" y="118"/>
                    <a:pt x="52" y="112"/>
                    <a:pt x="52" y="91"/>
                  </a:cubicBezTo>
                  <a:cubicBezTo>
                    <a:pt x="52" y="78"/>
                    <a:pt x="44" y="65"/>
                    <a:pt x="26" y="65"/>
                  </a:cubicBezTo>
                  <a:cubicBezTo>
                    <a:pt x="22" y="65"/>
                    <a:pt x="21" y="65"/>
                    <a:pt x="20" y="66"/>
                  </a:cubicBezTo>
                  <a:cubicBezTo>
                    <a:pt x="31" y="34"/>
                    <a:pt x="58" y="15"/>
                    <a:pt x="87" y="15"/>
                  </a:cubicBezTo>
                  <a:cubicBezTo>
                    <a:pt x="132" y="15"/>
                    <a:pt x="154" y="55"/>
                    <a:pt x="154" y="96"/>
                  </a:cubicBezTo>
                  <a:cubicBezTo>
                    <a:pt x="154" y="136"/>
                    <a:pt x="129" y="176"/>
                    <a:pt x="101" y="207"/>
                  </a:cubicBezTo>
                  <a:lnTo>
                    <a:pt x="6" y="313"/>
                  </a:lnTo>
                  <a:cubicBezTo>
                    <a:pt x="0" y="319"/>
                    <a:pt x="0" y="320"/>
                    <a:pt x="0" y="332"/>
                  </a:cubicBezTo>
                  <a:lnTo>
                    <a:pt x="185" y="332"/>
                  </a:lnTo>
                  <a:lnTo>
                    <a:pt x="199" y="245"/>
                  </a:lnTo>
                  <a:lnTo>
                    <a:pt x="187" y="245"/>
                  </a:lnTo>
                  <a:cubicBezTo>
                    <a:pt x="184" y="260"/>
                    <a:pt x="181" y="282"/>
                    <a:pt x="176" y="289"/>
                  </a:cubicBezTo>
                  <a:cubicBezTo>
                    <a:pt x="172" y="293"/>
                    <a:pt x="139" y="293"/>
                    <a:pt x="128" y="293"/>
                  </a:cubicBezTo>
                  <a:lnTo>
                    <a:pt x="39" y="29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6" name="Freeform 434"/>
            <p:cNvSpPr/>
            <p:nvPr>
              <p:custDataLst>
                <p:tags r:id="rId42"/>
              </p:custDataLst>
            </p:nvPr>
          </p:nvSpPr>
          <p:spPr bwMode="auto">
            <a:xfrm>
              <a:off x="1919288" y="3667126"/>
              <a:ext cx="88900" cy="7938"/>
            </a:xfrm>
            <a:custGeom>
              <a:avLst/>
              <a:gdLst>
                <a:gd name="T0" fmla="*/ 222 w 236"/>
                <a:gd name="T1" fmla="*/ 17 h 17"/>
                <a:gd name="T2" fmla="*/ 236 w 236"/>
                <a:gd name="T3" fmla="*/ 9 h 17"/>
                <a:gd name="T4" fmla="*/ 222 w 236"/>
                <a:gd name="T5" fmla="*/ 0 h 17"/>
                <a:gd name="T6" fmla="*/ 14 w 236"/>
                <a:gd name="T7" fmla="*/ 0 h 17"/>
                <a:gd name="T8" fmla="*/ 0 w 236"/>
                <a:gd name="T9" fmla="*/ 8 h 17"/>
                <a:gd name="T10" fmla="*/ 14 w 236"/>
                <a:gd name="T11" fmla="*/ 17 h 17"/>
                <a:gd name="T12" fmla="*/ 222 w 236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7">
                  <a:moveTo>
                    <a:pt x="222" y="17"/>
                  </a:moveTo>
                  <a:cubicBezTo>
                    <a:pt x="227" y="17"/>
                    <a:pt x="236" y="17"/>
                    <a:pt x="236" y="9"/>
                  </a:cubicBezTo>
                  <a:cubicBezTo>
                    <a:pt x="236" y="0"/>
                    <a:pt x="228" y="0"/>
                    <a:pt x="222" y="0"/>
                  </a:cubicBezTo>
                  <a:lnTo>
                    <a:pt x="14" y="0"/>
                  </a:lnTo>
                  <a:cubicBezTo>
                    <a:pt x="8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22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7" name="Freeform 435"/>
            <p:cNvSpPr/>
            <p:nvPr>
              <p:custDataLst>
                <p:tags r:id="rId43"/>
              </p:custDataLst>
            </p:nvPr>
          </p:nvSpPr>
          <p:spPr bwMode="auto">
            <a:xfrm>
              <a:off x="2027238" y="3611563"/>
              <a:ext cx="44450" cy="103188"/>
            </a:xfrm>
            <a:custGeom>
              <a:avLst/>
              <a:gdLst>
                <a:gd name="T0" fmla="*/ 71 w 118"/>
                <a:gd name="T1" fmla="*/ 80 h 221"/>
                <a:gd name="T2" fmla="*/ 107 w 118"/>
                <a:gd name="T3" fmla="*/ 80 h 221"/>
                <a:gd name="T4" fmla="*/ 118 w 118"/>
                <a:gd name="T5" fmla="*/ 73 h 221"/>
                <a:gd name="T6" fmla="*/ 108 w 118"/>
                <a:gd name="T7" fmla="*/ 68 h 221"/>
                <a:gd name="T8" fmla="*/ 75 w 118"/>
                <a:gd name="T9" fmla="*/ 68 h 221"/>
                <a:gd name="T10" fmla="*/ 87 w 118"/>
                <a:gd name="T11" fmla="*/ 16 h 221"/>
                <a:gd name="T12" fmla="*/ 88 w 118"/>
                <a:gd name="T13" fmla="*/ 11 h 221"/>
                <a:gd name="T14" fmla="*/ 77 w 118"/>
                <a:gd name="T15" fmla="*/ 0 h 221"/>
                <a:gd name="T16" fmla="*/ 60 w 118"/>
                <a:gd name="T17" fmla="*/ 15 h 221"/>
                <a:gd name="T18" fmla="*/ 47 w 118"/>
                <a:gd name="T19" fmla="*/ 68 h 221"/>
                <a:gd name="T20" fmla="*/ 11 w 118"/>
                <a:gd name="T21" fmla="*/ 68 h 221"/>
                <a:gd name="T22" fmla="*/ 0 w 118"/>
                <a:gd name="T23" fmla="*/ 75 h 221"/>
                <a:gd name="T24" fmla="*/ 11 w 118"/>
                <a:gd name="T25" fmla="*/ 80 h 221"/>
                <a:gd name="T26" fmla="*/ 44 w 118"/>
                <a:gd name="T27" fmla="*/ 80 h 221"/>
                <a:gd name="T28" fmla="*/ 23 w 118"/>
                <a:gd name="T29" fmla="*/ 163 h 221"/>
                <a:gd name="T30" fmla="*/ 18 w 118"/>
                <a:gd name="T31" fmla="*/ 188 h 221"/>
                <a:gd name="T32" fmla="*/ 55 w 118"/>
                <a:gd name="T33" fmla="*/ 221 h 221"/>
                <a:gd name="T34" fmla="*/ 116 w 118"/>
                <a:gd name="T35" fmla="*/ 168 h 221"/>
                <a:gd name="T36" fmla="*/ 110 w 118"/>
                <a:gd name="T37" fmla="*/ 164 h 221"/>
                <a:gd name="T38" fmla="*/ 103 w 118"/>
                <a:gd name="T39" fmla="*/ 170 h 221"/>
                <a:gd name="T40" fmla="*/ 56 w 118"/>
                <a:gd name="T41" fmla="*/ 212 h 221"/>
                <a:gd name="T42" fmla="*/ 44 w 118"/>
                <a:gd name="T43" fmla="*/ 195 h 221"/>
                <a:gd name="T44" fmla="*/ 46 w 118"/>
                <a:gd name="T45" fmla="*/ 180 h 221"/>
                <a:gd name="T46" fmla="*/ 71 w 118"/>
                <a:gd name="T47" fmla="*/ 8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8" h="221">
                  <a:moveTo>
                    <a:pt x="71" y="80"/>
                  </a:moveTo>
                  <a:lnTo>
                    <a:pt x="107" y="80"/>
                  </a:lnTo>
                  <a:cubicBezTo>
                    <a:pt x="114" y="80"/>
                    <a:pt x="118" y="80"/>
                    <a:pt x="118" y="73"/>
                  </a:cubicBezTo>
                  <a:cubicBezTo>
                    <a:pt x="118" y="68"/>
                    <a:pt x="114" y="68"/>
                    <a:pt x="108" y="68"/>
                  </a:cubicBezTo>
                  <a:lnTo>
                    <a:pt x="75" y="68"/>
                  </a:lnTo>
                  <a:lnTo>
                    <a:pt x="87" y="16"/>
                  </a:lnTo>
                  <a:cubicBezTo>
                    <a:pt x="88" y="14"/>
                    <a:pt x="88" y="13"/>
                    <a:pt x="88" y="11"/>
                  </a:cubicBezTo>
                  <a:cubicBezTo>
                    <a:pt x="88" y="5"/>
                    <a:pt x="84" y="0"/>
                    <a:pt x="77" y="0"/>
                  </a:cubicBezTo>
                  <a:cubicBezTo>
                    <a:pt x="68" y="0"/>
                    <a:pt x="63" y="6"/>
                    <a:pt x="60" y="15"/>
                  </a:cubicBezTo>
                  <a:cubicBezTo>
                    <a:pt x="58" y="24"/>
                    <a:pt x="62" y="7"/>
                    <a:pt x="47" y="68"/>
                  </a:cubicBezTo>
                  <a:lnTo>
                    <a:pt x="11" y="68"/>
                  </a:lnTo>
                  <a:cubicBezTo>
                    <a:pt x="5" y="68"/>
                    <a:pt x="0" y="68"/>
                    <a:pt x="0" y="75"/>
                  </a:cubicBezTo>
                  <a:cubicBezTo>
                    <a:pt x="0" y="80"/>
                    <a:pt x="4" y="80"/>
                    <a:pt x="11" y="80"/>
                  </a:cubicBezTo>
                  <a:lnTo>
                    <a:pt x="44" y="80"/>
                  </a:lnTo>
                  <a:lnTo>
                    <a:pt x="23" y="163"/>
                  </a:lnTo>
                  <a:cubicBezTo>
                    <a:pt x="21" y="171"/>
                    <a:pt x="18" y="184"/>
                    <a:pt x="18" y="188"/>
                  </a:cubicBezTo>
                  <a:cubicBezTo>
                    <a:pt x="18" y="209"/>
                    <a:pt x="36" y="221"/>
                    <a:pt x="55" y="221"/>
                  </a:cubicBezTo>
                  <a:cubicBezTo>
                    <a:pt x="94" y="221"/>
                    <a:pt x="116" y="173"/>
                    <a:pt x="116" y="168"/>
                  </a:cubicBezTo>
                  <a:cubicBezTo>
                    <a:pt x="116" y="164"/>
                    <a:pt x="112" y="164"/>
                    <a:pt x="110" y="164"/>
                  </a:cubicBezTo>
                  <a:cubicBezTo>
                    <a:pt x="106" y="164"/>
                    <a:pt x="106" y="164"/>
                    <a:pt x="103" y="170"/>
                  </a:cubicBezTo>
                  <a:cubicBezTo>
                    <a:pt x="93" y="192"/>
                    <a:pt x="76" y="212"/>
                    <a:pt x="56" y="212"/>
                  </a:cubicBezTo>
                  <a:cubicBezTo>
                    <a:pt x="49" y="212"/>
                    <a:pt x="44" y="207"/>
                    <a:pt x="44" y="195"/>
                  </a:cubicBezTo>
                  <a:cubicBezTo>
                    <a:pt x="44" y="191"/>
                    <a:pt x="46" y="184"/>
                    <a:pt x="46" y="180"/>
                  </a:cubicBezTo>
                  <a:lnTo>
                    <a:pt x="71" y="8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8" name="Freeform 436"/>
            <p:cNvSpPr/>
            <p:nvPr>
              <p:custDataLst>
                <p:tags r:id="rId44"/>
              </p:custDataLst>
            </p:nvPr>
          </p:nvSpPr>
          <p:spPr bwMode="auto">
            <a:xfrm>
              <a:off x="2222500" y="3692526"/>
              <a:ext cx="125413" cy="107950"/>
            </a:xfrm>
            <a:custGeom>
              <a:avLst/>
              <a:gdLst>
                <a:gd name="T0" fmla="*/ 274 w 336"/>
                <a:gd name="T1" fmla="*/ 0 h 232"/>
                <a:gd name="T2" fmla="*/ 274 w 336"/>
                <a:gd name="T3" fmla="*/ 8 h 232"/>
                <a:gd name="T4" fmla="*/ 296 w 336"/>
                <a:gd name="T5" fmla="*/ 23 h 232"/>
                <a:gd name="T6" fmla="*/ 288 w 336"/>
                <a:gd name="T7" fmla="*/ 56 h 232"/>
                <a:gd name="T8" fmla="*/ 243 w 336"/>
                <a:gd name="T9" fmla="*/ 167 h 232"/>
                <a:gd name="T10" fmla="*/ 201 w 336"/>
                <a:gd name="T11" fmla="*/ 55 h 232"/>
                <a:gd name="T12" fmla="*/ 193 w 336"/>
                <a:gd name="T13" fmla="*/ 26 h 232"/>
                <a:gd name="T14" fmla="*/ 222 w 336"/>
                <a:gd name="T15" fmla="*/ 8 h 232"/>
                <a:gd name="T16" fmla="*/ 222 w 336"/>
                <a:gd name="T17" fmla="*/ 0 h 232"/>
                <a:gd name="T18" fmla="*/ 120 w 336"/>
                <a:gd name="T19" fmla="*/ 0 h 232"/>
                <a:gd name="T20" fmla="*/ 120 w 336"/>
                <a:gd name="T21" fmla="*/ 8 h 232"/>
                <a:gd name="T22" fmla="*/ 155 w 336"/>
                <a:gd name="T23" fmla="*/ 42 h 232"/>
                <a:gd name="T24" fmla="*/ 165 w 336"/>
                <a:gd name="T25" fmla="*/ 70 h 232"/>
                <a:gd name="T26" fmla="*/ 119 w 336"/>
                <a:gd name="T27" fmla="*/ 169 h 232"/>
                <a:gd name="T28" fmla="*/ 70 w 336"/>
                <a:gd name="T29" fmla="*/ 39 h 232"/>
                <a:gd name="T30" fmla="*/ 67 w 336"/>
                <a:gd name="T31" fmla="*/ 24 h 232"/>
                <a:gd name="T32" fmla="*/ 90 w 336"/>
                <a:gd name="T33" fmla="*/ 8 h 232"/>
                <a:gd name="T34" fmla="*/ 90 w 336"/>
                <a:gd name="T35" fmla="*/ 0 h 232"/>
                <a:gd name="T36" fmla="*/ 0 w 336"/>
                <a:gd name="T37" fmla="*/ 0 h 232"/>
                <a:gd name="T38" fmla="*/ 0 w 336"/>
                <a:gd name="T39" fmla="*/ 8 h 232"/>
                <a:gd name="T40" fmla="*/ 27 w 336"/>
                <a:gd name="T41" fmla="*/ 39 h 232"/>
                <a:gd name="T42" fmla="*/ 94 w 336"/>
                <a:gd name="T43" fmla="*/ 210 h 232"/>
                <a:gd name="T44" fmla="*/ 107 w 336"/>
                <a:gd name="T45" fmla="*/ 232 h 232"/>
                <a:gd name="T46" fmla="*/ 119 w 336"/>
                <a:gd name="T47" fmla="*/ 212 h 232"/>
                <a:gd name="T48" fmla="*/ 175 w 336"/>
                <a:gd name="T49" fmla="*/ 93 h 232"/>
                <a:gd name="T50" fmla="*/ 221 w 336"/>
                <a:gd name="T51" fmla="*/ 210 h 232"/>
                <a:gd name="T52" fmla="*/ 233 w 336"/>
                <a:gd name="T53" fmla="*/ 232 h 232"/>
                <a:gd name="T54" fmla="*/ 247 w 336"/>
                <a:gd name="T55" fmla="*/ 207 h 232"/>
                <a:gd name="T56" fmla="*/ 315 w 336"/>
                <a:gd name="T57" fmla="*/ 35 h 232"/>
                <a:gd name="T58" fmla="*/ 336 w 336"/>
                <a:gd name="T59" fmla="*/ 8 h 232"/>
                <a:gd name="T60" fmla="*/ 336 w 336"/>
                <a:gd name="T61" fmla="*/ 0 h 232"/>
                <a:gd name="T62" fmla="*/ 274 w 336"/>
                <a:gd name="T6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6" h="232">
                  <a:moveTo>
                    <a:pt x="274" y="0"/>
                  </a:moveTo>
                  <a:lnTo>
                    <a:pt x="274" y="8"/>
                  </a:lnTo>
                  <a:cubicBezTo>
                    <a:pt x="291" y="11"/>
                    <a:pt x="296" y="15"/>
                    <a:pt x="296" y="23"/>
                  </a:cubicBezTo>
                  <a:cubicBezTo>
                    <a:pt x="296" y="31"/>
                    <a:pt x="293" y="43"/>
                    <a:pt x="288" y="56"/>
                  </a:cubicBezTo>
                  <a:lnTo>
                    <a:pt x="243" y="167"/>
                  </a:lnTo>
                  <a:lnTo>
                    <a:pt x="201" y="55"/>
                  </a:lnTo>
                  <a:cubicBezTo>
                    <a:pt x="193" y="32"/>
                    <a:pt x="193" y="32"/>
                    <a:pt x="193" y="26"/>
                  </a:cubicBezTo>
                  <a:cubicBezTo>
                    <a:pt x="193" y="15"/>
                    <a:pt x="198" y="11"/>
                    <a:pt x="222" y="8"/>
                  </a:cubicBezTo>
                  <a:lnTo>
                    <a:pt x="222" y="0"/>
                  </a:lnTo>
                  <a:lnTo>
                    <a:pt x="120" y="0"/>
                  </a:lnTo>
                  <a:lnTo>
                    <a:pt x="120" y="8"/>
                  </a:lnTo>
                  <a:cubicBezTo>
                    <a:pt x="139" y="10"/>
                    <a:pt x="145" y="15"/>
                    <a:pt x="155" y="42"/>
                  </a:cubicBezTo>
                  <a:cubicBezTo>
                    <a:pt x="158" y="52"/>
                    <a:pt x="162" y="61"/>
                    <a:pt x="165" y="70"/>
                  </a:cubicBezTo>
                  <a:lnTo>
                    <a:pt x="119" y="169"/>
                  </a:lnTo>
                  <a:lnTo>
                    <a:pt x="70" y="39"/>
                  </a:lnTo>
                  <a:cubicBezTo>
                    <a:pt x="68" y="34"/>
                    <a:pt x="67" y="29"/>
                    <a:pt x="67" y="24"/>
                  </a:cubicBezTo>
                  <a:cubicBezTo>
                    <a:pt x="67" y="14"/>
                    <a:pt x="73" y="10"/>
                    <a:pt x="90" y="8"/>
                  </a:cubicBezTo>
                  <a:lnTo>
                    <a:pt x="90" y="0"/>
                  </a:lnTo>
                  <a:lnTo>
                    <a:pt x="0" y="0"/>
                  </a:lnTo>
                  <a:lnTo>
                    <a:pt x="0" y="8"/>
                  </a:lnTo>
                  <a:cubicBezTo>
                    <a:pt x="12" y="9"/>
                    <a:pt x="16" y="14"/>
                    <a:pt x="27" y="39"/>
                  </a:cubicBezTo>
                  <a:lnTo>
                    <a:pt x="94" y="210"/>
                  </a:lnTo>
                  <a:cubicBezTo>
                    <a:pt x="100" y="225"/>
                    <a:pt x="104" y="232"/>
                    <a:pt x="107" y="232"/>
                  </a:cubicBezTo>
                  <a:cubicBezTo>
                    <a:pt x="109" y="232"/>
                    <a:pt x="113" y="225"/>
                    <a:pt x="119" y="212"/>
                  </a:cubicBezTo>
                  <a:lnTo>
                    <a:pt x="175" y="93"/>
                  </a:lnTo>
                  <a:lnTo>
                    <a:pt x="221" y="210"/>
                  </a:lnTo>
                  <a:cubicBezTo>
                    <a:pt x="228" y="229"/>
                    <a:pt x="230" y="232"/>
                    <a:pt x="233" y="232"/>
                  </a:cubicBezTo>
                  <a:cubicBezTo>
                    <a:pt x="236" y="232"/>
                    <a:pt x="239" y="227"/>
                    <a:pt x="247" y="207"/>
                  </a:cubicBezTo>
                  <a:lnTo>
                    <a:pt x="315" y="35"/>
                  </a:lnTo>
                  <a:cubicBezTo>
                    <a:pt x="324" y="14"/>
                    <a:pt x="326" y="11"/>
                    <a:pt x="336" y="8"/>
                  </a:cubicBezTo>
                  <a:lnTo>
                    <a:pt x="336" y="0"/>
                  </a:lnTo>
                  <a:lnTo>
                    <a:pt x="274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9" name="Freeform 437"/>
            <p:cNvSpPr/>
            <p:nvPr>
              <p:custDataLst>
                <p:tags r:id="rId45"/>
              </p:custDataLst>
            </p:nvPr>
          </p:nvSpPr>
          <p:spPr bwMode="auto">
            <a:xfrm>
              <a:off x="2354263" y="3638551"/>
              <a:ext cx="90488" cy="158750"/>
            </a:xfrm>
            <a:custGeom>
              <a:avLst/>
              <a:gdLst>
                <a:gd name="T0" fmla="*/ 74 w 238"/>
                <a:gd name="T1" fmla="*/ 170 h 341"/>
                <a:gd name="T2" fmla="*/ 129 w 238"/>
                <a:gd name="T3" fmla="*/ 138 h 341"/>
                <a:gd name="T4" fmla="*/ 166 w 238"/>
                <a:gd name="T5" fmla="*/ 191 h 341"/>
                <a:gd name="T6" fmla="*/ 166 w 238"/>
                <a:gd name="T7" fmla="*/ 290 h 341"/>
                <a:gd name="T8" fmla="*/ 132 w 238"/>
                <a:gd name="T9" fmla="*/ 333 h 341"/>
                <a:gd name="T10" fmla="*/ 132 w 238"/>
                <a:gd name="T11" fmla="*/ 341 h 341"/>
                <a:gd name="T12" fmla="*/ 238 w 238"/>
                <a:gd name="T13" fmla="*/ 341 h 341"/>
                <a:gd name="T14" fmla="*/ 238 w 238"/>
                <a:gd name="T15" fmla="*/ 333 h 341"/>
                <a:gd name="T16" fmla="*/ 208 w 238"/>
                <a:gd name="T17" fmla="*/ 290 h 341"/>
                <a:gd name="T18" fmla="*/ 208 w 238"/>
                <a:gd name="T19" fmla="*/ 191 h 341"/>
                <a:gd name="T20" fmla="*/ 147 w 238"/>
                <a:gd name="T21" fmla="*/ 111 h 341"/>
                <a:gd name="T22" fmla="*/ 74 w 238"/>
                <a:gd name="T23" fmla="*/ 153 h 341"/>
                <a:gd name="T24" fmla="*/ 74 w 238"/>
                <a:gd name="T25" fmla="*/ 2 h 341"/>
                <a:gd name="T26" fmla="*/ 71 w 238"/>
                <a:gd name="T27" fmla="*/ 0 h 341"/>
                <a:gd name="T28" fmla="*/ 14 w 238"/>
                <a:gd name="T29" fmla="*/ 18 h 341"/>
                <a:gd name="T30" fmla="*/ 0 w 238"/>
                <a:gd name="T31" fmla="*/ 22 h 341"/>
                <a:gd name="T32" fmla="*/ 0 w 238"/>
                <a:gd name="T33" fmla="*/ 30 h 341"/>
                <a:gd name="T34" fmla="*/ 6 w 238"/>
                <a:gd name="T35" fmla="*/ 30 h 341"/>
                <a:gd name="T36" fmla="*/ 32 w 238"/>
                <a:gd name="T37" fmla="*/ 55 h 341"/>
                <a:gd name="T38" fmla="*/ 32 w 238"/>
                <a:gd name="T39" fmla="*/ 290 h 341"/>
                <a:gd name="T40" fmla="*/ 0 w 238"/>
                <a:gd name="T41" fmla="*/ 333 h 341"/>
                <a:gd name="T42" fmla="*/ 0 w 238"/>
                <a:gd name="T43" fmla="*/ 341 h 341"/>
                <a:gd name="T44" fmla="*/ 107 w 238"/>
                <a:gd name="T45" fmla="*/ 341 h 341"/>
                <a:gd name="T46" fmla="*/ 107 w 238"/>
                <a:gd name="T47" fmla="*/ 333 h 341"/>
                <a:gd name="T48" fmla="*/ 74 w 238"/>
                <a:gd name="T49" fmla="*/ 290 h 341"/>
                <a:gd name="T50" fmla="*/ 74 w 238"/>
                <a:gd name="T51" fmla="*/ 17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8" h="341">
                  <a:moveTo>
                    <a:pt x="74" y="170"/>
                  </a:moveTo>
                  <a:cubicBezTo>
                    <a:pt x="95" y="147"/>
                    <a:pt x="109" y="138"/>
                    <a:pt x="129" y="138"/>
                  </a:cubicBezTo>
                  <a:cubicBezTo>
                    <a:pt x="154" y="138"/>
                    <a:pt x="166" y="156"/>
                    <a:pt x="166" y="191"/>
                  </a:cubicBezTo>
                  <a:lnTo>
                    <a:pt x="166" y="290"/>
                  </a:lnTo>
                  <a:cubicBezTo>
                    <a:pt x="166" y="324"/>
                    <a:pt x="161" y="330"/>
                    <a:pt x="132" y="333"/>
                  </a:cubicBezTo>
                  <a:lnTo>
                    <a:pt x="132" y="341"/>
                  </a:lnTo>
                  <a:lnTo>
                    <a:pt x="238" y="341"/>
                  </a:lnTo>
                  <a:lnTo>
                    <a:pt x="238" y="333"/>
                  </a:lnTo>
                  <a:cubicBezTo>
                    <a:pt x="211" y="328"/>
                    <a:pt x="208" y="324"/>
                    <a:pt x="208" y="290"/>
                  </a:cubicBezTo>
                  <a:lnTo>
                    <a:pt x="208" y="191"/>
                  </a:lnTo>
                  <a:cubicBezTo>
                    <a:pt x="208" y="138"/>
                    <a:pt x="187" y="111"/>
                    <a:pt x="147" y="111"/>
                  </a:cubicBezTo>
                  <a:cubicBezTo>
                    <a:pt x="117" y="111"/>
                    <a:pt x="97" y="123"/>
                    <a:pt x="74" y="153"/>
                  </a:cubicBezTo>
                  <a:lnTo>
                    <a:pt x="74" y="2"/>
                  </a:lnTo>
                  <a:lnTo>
                    <a:pt x="71" y="0"/>
                  </a:lnTo>
                  <a:cubicBezTo>
                    <a:pt x="54" y="6"/>
                    <a:pt x="42" y="10"/>
                    <a:pt x="14" y="18"/>
                  </a:cubicBezTo>
                  <a:lnTo>
                    <a:pt x="0" y="22"/>
                  </a:lnTo>
                  <a:lnTo>
                    <a:pt x="0" y="30"/>
                  </a:lnTo>
                  <a:cubicBezTo>
                    <a:pt x="2" y="30"/>
                    <a:pt x="4" y="30"/>
                    <a:pt x="6" y="30"/>
                  </a:cubicBezTo>
                  <a:cubicBezTo>
                    <a:pt x="28" y="30"/>
                    <a:pt x="32" y="34"/>
                    <a:pt x="32" y="55"/>
                  </a:cubicBezTo>
                  <a:lnTo>
                    <a:pt x="32" y="290"/>
                  </a:lnTo>
                  <a:cubicBezTo>
                    <a:pt x="32" y="325"/>
                    <a:pt x="29" y="329"/>
                    <a:pt x="0" y="333"/>
                  </a:cubicBezTo>
                  <a:lnTo>
                    <a:pt x="0" y="341"/>
                  </a:lnTo>
                  <a:lnTo>
                    <a:pt x="107" y="341"/>
                  </a:lnTo>
                  <a:lnTo>
                    <a:pt x="107" y="333"/>
                  </a:lnTo>
                  <a:cubicBezTo>
                    <a:pt x="79" y="330"/>
                    <a:pt x="74" y="324"/>
                    <a:pt x="74" y="290"/>
                  </a:cubicBezTo>
                  <a:lnTo>
                    <a:pt x="74" y="1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0" name="Freeform 438"/>
            <p:cNvSpPr>
              <a:spLocks noEditPoints="1"/>
            </p:cNvSpPr>
            <p:nvPr>
              <p:custDataLst>
                <p:tags r:id="rId46"/>
              </p:custDataLst>
            </p:nvPr>
          </p:nvSpPr>
          <p:spPr bwMode="auto">
            <a:xfrm>
              <a:off x="2451100" y="3689351"/>
              <a:ext cx="74613" cy="109538"/>
            </a:xfrm>
            <a:custGeom>
              <a:avLst/>
              <a:gdLst>
                <a:gd name="T0" fmla="*/ 191 w 199"/>
                <a:gd name="T1" fmla="*/ 148 h 235"/>
                <a:gd name="T2" fmla="*/ 114 w 199"/>
                <a:gd name="T3" fmla="*/ 200 h 235"/>
                <a:gd name="T4" fmla="*/ 49 w 199"/>
                <a:gd name="T5" fmla="*/ 157 h 235"/>
                <a:gd name="T6" fmla="*/ 36 w 199"/>
                <a:gd name="T7" fmla="*/ 92 h 235"/>
                <a:gd name="T8" fmla="*/ 189 w 199"/>
                <a:gd name="T9" fmla="*/ 92 h 235"/>
                <a:gd name="T10" fmla="*/ 168 w 199"/>
                <a:gd name="T11" fmla="*/ 29 h 235"/>
                <a:gd name="T12" fmla="*/ 104 w 199"/>
                <a:gd name="T13" fmla="*/ 0 h 235"/>
                <a:gd name="T14" fmla="*/ 37 w 199"/>
                <a:gd name="T15" fmla="*/ 26 h 235"/>
                <a:gd name="T16" fmla="*/ 0 w 199"/>
                <a:gd name="T17" fmla="*/ 123 h 235"/>
                <a:gd name="T18" fmla="*/ 93 w 199"/>
                <a:gd name="T19" fmla="*/ 235 h 235"/>
                <a:gd name="T20" fmla="*/ 199 w 199"/>
                <a:gd name="T21" fmla="*/ 151 h 235"/>
                <a:gd name="T22" fmla="*/ 191 w 199"/>
                <a:gd name="T23" fmla="*/ 148 h 235"/>
                <a:gd name="T24" fmla="*/ 37 w 199"/>
                <a:gd name="T25" fmla="*/ 76 h 235"/>
                <a:gd name="T26" fmla="*/ 90 w 199"/>
                <a:gd name="T27" fmla="*/ 18 h 235"/>
                <a:gd name="T28" fmla="*/ 138 w 199"/>
                <a:gd name="T29" fmla="*/ 76 h 235"/>
                <a:gd name="T30" fmla="*/ 37 w 199"/>
                <a:gd name="T31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5">
                  <a:moveTo>
                    <a:pt x="191" y="148"/>
                  </a:moveTo>
                  <a:cubicBezTo>
                    <a:pt x="167" y="186"/>
                    <a:pt x="145" y="200"/>
                    <a:pt x="114" y="200"/>
                  </a:cubicBezTo>
                  <a:cubicBezTo>
                    <a:pt x="85" y="200"/>
                    <a:pt x="64" y="186"/>
                    <a:pt x="49" y="157"/>
                  </a:cubicBezTo>
                  <a:cubicBezTo>
                    <a:pt x="40" y="138"/>
                    <a:pt x="37" y="122"/>
                    <a:pt x="36" y="92"/>
                  </a:cubicBezTo>
                  <a:lnTo>
                    <a:pt x="189" y="92"/>
                  </a:lnTo>
                  <a:cubicBezTo>
                    <a:pt x="185" y="59"/>
                    <a:pt x="180" y="45"/>
                    <a:pt x="168" y="29"/>
                  </a:cubicBezTo>
                  <a:cubicBezTo>
                    <a:pt x="153" y="11"/>
                    <a:pt x="130" y="0"/>
                    <a:pt x="104" y="0"/>
                  </a:cubicBezTo>
                  <a:cubicBezTo>
                    <a:pt x="79" y="0"/>
                    <a:pt x="56" y="9"/>
                    <a:pt x="37" y="26"/>
                  </a:cubicBezTo>
                  <a:cubicBezTo>
                    <a:pt x="13" y="47"/>
                    <a:pt x="0" y="82"/>
                    <a:pt x="0" y="123"/>
                  </a:cubicBezTo>
                  <a:cubicBezTo>
                    <a:pt x="0" y="192"/>
                    <a:pt x="36" y="235"/>
                    <a:pt x="93" y="235"/>
                  </a:cubicBezTo>
                  <a:cubicBezTo>
                    <a:pt x="140" y="235"/>
                    <a:pt x="178" y="205"/>
                    <a:pt x="199" y="151"/>
                  </a:cubicBezTo>
                  <a:lnTo>
                    <a:pt x="191" y="148"/>
                  </a:lnTo>
                  <a:close/>
                  <a:moveTo>
                    <a:pt x="37" y="76"/>
                  </a:moveTo>
                  <a:cubicBezTo>
                    <a:pt x="42" y="37"/>
                    <a:pt x="59" y="18"/>
                    <a:pt x="90" y="18"/>
                  </a:cubicBezTo>
                  <a:cubicBezTo>
                    <a:pt x="120" y="18"/>
                    <a:pt x="132" y="32"/>
                    <a:pt x="138" y="76"/>
                  </a:cubicBezTo>
                  <a:lnTo>
                    <a:pt x="37" y="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1" name="Freeform 439"/>
            <p:cNvSpPr/>
            <p:nvPr>
              <p:custDataLst>
                <p:tags r:id="rId47"/>
              </p:custDataLst>
            </p:nvPr>
          </p:nvSpPr>
          <p:spPr bwMode="auto">
            <a:xfrm>
              <a:off x="2532063" y="3689351"/>
              <a:ext cx="87313" cy="107950"/>
            </a:xfrm>
            <a:custGeom>
              <a:avLst/>
              <a:gdLst>
                <a:gd name="T0" fmla="*/ 0 w 233"/>
                <a:gd name="T1" fmla="*/ 31 h 230"/>
                <a:gd name="T2" fmla="*/ 13 w 233"/>
                <a:gd name="T3" fmla="*/ 29 h 230"/>
                <a:gd name="T4" fmla="*/ 32 w 233"/>
                <a:gd name="T5" fmla="*/ 61 h 230"/>
                <a:gd name="T6" fmla="*/ 32 w 233"/>
                <a:gd name="T7" fmla="*/ 185 h 230"/>
                <a:gd name="T8" fmla="*/ 1 w 233"/>
                <a:gd name="T9" fmla="*/ 222 h 230"/>
                <a:gd name="T10" fmla="*/ 1 w 233"/>
                <a:gd name="T11" fmla="*/ 230 h 230"/>
                <a:gd name="T12" fmla="*/ 106 w 233"/>
                <a:gd name="T13" fmla="*/ 230 h 230"/>
                <a:gd name="T14" fmla="*/ 106 w 233"/>
                <a:gd name="T15" fmla="*/ 222 h 230"/>
                <a:gd name="T16" fmla="*/ 73 w 233"/>
                <a:gd name="T17" fmla="*/ 196 h 230"/>
                <a:gd name="T18" fmla="*/ 73 w 233"/>
                <a:gd name="T19" fmla="*/ 56 h 230"/>
                <a:gd name="T20" fmla="*/ 125 w 233"/>
                <a:gd name="T21" fmla="*/ 28 h 230"/>
                <a:gd name="T22" fmla="*/ 161 w 233"/>
                <a:gd name="T23" fmla="*/ 76 h 230"/>
                <a:gd name="T24" fmla="*/ 161 w 233"/>
                <a:gd name="T25" fmla="*/ 180 h 230"/>
                <a:gd name="T26" fmla="*/ 130 w 233"/>
                <a:gd name="T27" fmla="*/ 222 h 230"/>
                <a:gd name="T28" fmla="*/ 130 w 233"/>
                <a:gd name="T29" fmla="*/ 230 h 230"/>
                <a:gd name="T30" fmla="*/ 233 w 233"/>
                <a:gd name="T31" fmla="*/ 230 h 230"/>
                <a:gd name="T32" fmla="*/ 233 w 233"/>
                <a:gd name="T33" fmla="*/ 222 h 230"/>
                <a:gd name="T34" fmla="*/ 203 w 233"/>
                <a:gd name="T35" fmla="*/ 189 h 230"/>
                <a:gd name="T36" fmla="*/ 203 w 233"/>
                <a:gd name="T37" fmla="*/ 75 h 230"/>
                <a:gd name="T38" fmla="*/ 144 w 233"/>
                <a:gd name="T39" fmla="*/ 0 h 230"/>
                <a:gd name="T40" fmla="*/ 72 w 233"/>
                <a:gd name="T41" fmla="*/ 41 h 230"/>
                <a:gd name="T42" fmla="*/ 72 w 233"/>
                <a:gd name="T43" fmla="*/ 1 h 230"/>
                <a:gd name="T44" fmla="*/ 68 w 233"/>
                <a:gd name="T45" fmla="*/ 0 h 230"/>
                <a:gd name="T46" fmla="*/ 0 w 233"/>
                <a:gd name="T47" fmla="*/ 23 h 230"/>
                <a:gd name="T48" fmla="*/ 0 w 233"/>
                <a:gd name="T49" fmla="*/ 3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3" h="230">
                  <a:moveTo>
                    <a:pt x="0" y="31"/>
                  </a:moveTo>
                  <a:cubicBezTo>
                    <a:pt x="3" y="30"/>
                    <a:pt x="8" y="29"/>
                    <a:pt x="13" y="29"/>
                  </a:cubicBezTo>
                  <a:cubicBezTo>
                    <a:pt x="27" y="29"/>
                    <a:pt x="32" y="37"/>
                    <a:pt x="32" y="61"/>
                  </a:cubicBezTo>
                  <a:lnTo>
                    <a:pt x="32" y="185"/>
                  </a:lnTo>
                  <a:cubicBezTo>
                    <a:pt x="32" y="213"/>
                    <a:pt x="26" y="220"/>
                    <a:pt x="1" y="222"/>
                  </a:cubicBezTo>
                  <a:lnTo>
                    <a:pt x="1" y="230"/>
                  </a:lnTo>
                  <a:lnTo>
                    <a:pt x="106" y="230"/>
                  </a:lnTo>
                  <a:lnTo>
                    <a:pt x="106" y="222"/>
                  </a:lnTo>
                  <a:cubicBezTo>
                    <a:pt x="81" y="220"/>
                    <a:pt x="73" y="214"/>
                    <a:pt x="73" y="196"/>
                  </a:cubicBezTo>
                  <a:lnTo>
                    <a:pt x="73" y="56"/>
                  </a:lnTo>
                  <a:cubicBezTo>
                    <a:pt x="97" y="34"/>
                    <a:pt x="108" y="28"/>
                    <a:pt x="125" y="28"/>
                  </a:cubicBezTo>
                  <a:cubicBezTo>
                    <a:pt x="149" y="28"/>
                    <a:pt x="161" y="43"/>
                    <a:pt x="161" y="76"/>
                  </a:cubicBezTo>
                  <a:lnTo>
                    <a:pt x="161" y="180"/>
                  </a:lnTo>
                  <a:cubicBezTo>
                    <a:pt x="161" y="212"/>
                    <a:pt x="155" y="220"/>
                    <a:pt x="130" y="222"/>
                  </a:cubicBezTo>
                  <a:lnTo>
                    <a:pt x="130" y="230"/>
                  </a:lnTo>
                  <a:lnTo>
                    <a:pt x="233" y="230"/>
                  </a:lnTo>
                  <a:lnTo>
                    <a:pt x="233" y="222"/>
                  </a:lnTo>
                  <a:cubicBezTo>
                    <a:pt x="209" y="220"/>
                    <a:pt x="203" y="214"/>
                    <a:pt x="203" y="189"/>
                  </a:cubicBezTo>
                  <a:lnTo>
                    <a:pt x="203" y="75"/>
                  </a:lnTo>
                  <a:cubicBezTo>
                    <a:pt x="203" y="28"/>
                    <a:pt x="181" y="0"/>
                    <a:pt x="144" y="0"/>
                  </a:cubicBezTo>
                  <a:cubicBezTo>
                    <a:pt x="121" y="0"/>
                    <a:pt x="106" y="9"/>
                    <a:pt x="72" y="41"/>
                  </a:cubicBezTo>
                  <a:lnTo>
                    <a:pt x="72" y="1"/>
                  </a:lnTo>
                  <a:lnTo>
                    <a:pt x="68" y="0"/>
                  </a:lnTo>
                  <a:cubicBezTo>
                    <a:pt x="44" y="9"/>
                    <a:pt x="27" y="15"/>
                    <a:pt x="0" y="23"/>
                  </a:cubicBezTo>
                  <a:lnTo>
                    <a:pt x="0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2" name="Freeform 440"/>
            <p:cNvSpPr/>
            <p:nvPr>
              <p:custDataLst>
                <p:tags r:id="rId48"/>
              </p:custDataLst>
            </p:nvPr>
          </p:nvSpPr>
          <p:spPr bwMode="auto">
            <a:xfrm>
              <a:off x="2757488" y="3651251"/>
              <a:ext cx="58738" cy="147638"/>
            </a:xfrm>
            <a:custGeom>
              <a:avLst/>
              <a:gdLst>
                <a:gd name="T0" fmla="*/ 91 w 153"/>
                <a:gd name="T1" fmla="*/ 112 h 317"/>
                <a:gd name="T2" fmla="*/ 138 w 153"/>
                <a:gd name="T3" fmla="*/ 112 h 317"/>
                <a:gd name="T4" fmla="*/ 153 w 153"/>
                <a:gd name="T5" fmla="*/ 102 h 317"/>
                <a:gd name="T6" fmla="*/ 139 w 153"/>
                <a:gd name="T7" fmla="*/ 97 h 317"/>
                <a:gd name="T8" fmla="*/ 95 w 153"/>
                <a:gd name="T9" fmla="*/ 97 h 317"/>
                <a:gd name="T10" fmla="*/ 115 w 153"/>
                <a:gd name="T11" fmla="*/ 13 h 317"/>
                <a:gd name="T12" fmla="*/ 101 w 153"/>
                <a:gd name="T13" fmla="*/ 0 h 317"/>
                <a:gd name="T14" fmla="*/ 81 w 153"/>
                <a:gd name="T15" fmla="*/ 18 h 317"/>
                <a:gd name="T16" fmla="*/ 62 w 153"/>
                <a:gd name="T17" fmla="*/ 97 h 317"/>
                <a:gd name="T18" fmla="*/ 15 w 153"/>
                <a:gd name="T19" fmla="*/ 97 h 317"/>
                <a:gd name="T20" fmla="*/ 0 w 153"/>
                <a:gd name="T21" fmla="*/ 106 h 317"/>
                <a:gd name="T22" fmla="*/ 14 w 153"/>
                <a:gd name="T23" fmla="*/ 112 h 317"/>
                <a:gd name="T24" fmla="*/ 58 w 153"/>
                <a:gd name="T25" fmla="*/ 112 h 317"/>
                <a:gd name="T26" fmla="*/ 20 w 153"/>
                <a:gd name="T27" fmla="*/ 271 h 317"/>
                <a:gd name="T28" fmla="*/ 66 w 153"/>
                <a:gd name="T29" fmla="*/ 317 h 317"/>
                <a:gd name="T30" fmla="*/ 145 w 153"/>
                <a:gd name="T31" fmla="*/ 240 h 317"/>
                <a:gd name="T32" fmla="*/ 139 w 153"/>
                <a:gd name="T33" fmla="*/ 235 h 317"/>
                <a:gd name="T34" fmla="*/ 131 w 153"/>
                <a:gd name="T35" fmla="*/ 242 h 317"/>
                <a:gd name="T36" fmla="*/ 67 w 153"/>
                <a:gd name="T37" fmla="*/ 306 h 317"/>
                <a:gd name="T38" fmla="*/ 51 w 153"/>
                <a:gd name="T39" fmla="*/ 283 h 317"/>
                <a:gd name="T40" fmla="*/ 54 w 153"/>
                <a:gd name="T41" fmla="*/ 259 h 317"/>
                <a:gd name="T42" fmla="*/ 91 w 153"/>
                <a:gd name="T43" fmla="*/ 112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317">
                  <a:moveTo>
                    <a:pt x="91" y="112"/>
                  </a:moveTo>
                  <a:lnTo>
                    <a:pt x="138" y="112"/>
                  </a:lnTo>
                  <a:cubicBezTo>
                    <a:pt x="148" y="112"/>
                    <a:pt x="153" y="112"/>
                    <a:pt x="153" y="102"/>
                  </a:cubicBezTo>
                  <a:cubicBezTo>
                    <a:pt x="153" y="97"/>
                    <a:pt x="148" y="97"/>
                    <a:pt x="139" y="97"/>
                  </a:cubicBezTo>
                  <a:lnTo>
                    <a:pt x="95" y="97"/>
                  </a:lnTo>
                  <a:cubicBezTo>
                    <a:pt x="113" y="26"/>
                    <a:pt x="115" y="16"/>
                    <a:pt x="115" y="13"/>
                  </a:cubicBezTo>
                  <a:cubicBezTo>
                    <a:pt x="115" y="5"/>
                    <a:pt x="109" y="0"/>
                    <a:pt x="101" y="0"/>
                  </a:cubicBezTo>
                  <a:cubicBezTo>
                    <a:pt x="99" y="0"/>
                    <a:pt x="86" y="0"/>
                    <a:pt x="81" y="18"/>
                  </a:cubicBezTo>
                  <a:lnTo>
                    <a:pt x="62" y="97"/>
                  </a:lnTo>
                  <a:lnTo>
                    <a:pt x="15" y="97"/>
                  </a:lnTo>
                  <a:cubicBezTo>
                    <a:pt x="5" y="97"/>
                    <a:pt x="0" y="97"/>
                    <a:pt x="0" y="106"/>
                  </a:cubicBezTo>
                  <a:cubicBezTo>
                    <a:pt x="0" y="112"/>
                    <a:pt x="4" y="112"/>
                    <a:pt x="14" y="112"/>
                  </a:cubicBezTo>
                  <a:lnTo>
                    <a:pt x="58" y="112"/>
                  </a:lnTo>
                  <a:cubicBezTo>
                    <a:pt x="22" y="254"/>
                    <a:pt x="20" y="262"/>
                    <a:pt x="20" y="271"/>
                  </a:cubicBezTo>
                  <a:cubicBezTo>
                    <a:pt x="20" y="298"/>
                    <a:pt x="39" y="317"/>
                    <a:pt x="66" y="317"/>
                  </a:cubicBezTo>
                  <a:cubicBezTo>
                    <a:pt x="116" y="317"/>
                    <a:pt x="145" y="244"/>
                    <a:pt x="145" y="240"/>
                  </a:cubicBezTo>
                  <a:cubicBezTo>
                    <a:pt x="145" y="235"/>
                    <a:pt x="141" y="235"/>
                    <a:pt x="139" y="235"/>
                  </a:cubicBezTo>
                  <a:cubicBezTo>
                    <a:pt x="134" y="235"/>
                    <a:pt x="134" y="237"/>
                    <a:pt x="131" y="242"/>
                  </a:cubicBezTo>
                  <a:cubicBezTo>
                    <a:pt x="110" y="294"/>
                    <a:pt x="84" y="306"/>
                    <a:pt x="67" y="306"/>
                  </a:cubicBezTo>
                  <a:cubicBezTo>
                    <a:pt x="56" y="306"/>
                    <a:pt x="51" y="300"/>
                    <a:pt x="51" y="283"/>
                  </a:cubicBezTo>
                  <a:cubicBezTo>
                    <a:pt x="51" y="271"/>
                    <a:pt x="52" y="268"/>
                    <a:pt x="54" y="259"/>
                  </a:cubicBezTo>
                  <a:lnTo>
                    <a:pt x="91" y="11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3" name="Freeform 441"/>
            <p:cNvSpPr>
              <a:spLocks noEditPoints="1"/>
            </p:cNvSpPr>
            <p:nvPr>
              <p:custDataLst>
                <p:tags r:id="rId49"/>
              </p:custDataLst>
            </p:nvPr>
          </p:nvSpPr>
          <p:spPr bwMode="auto">
            <a:xfrm>
              <a:off x="2889250" y="3649663"/>
              <a:ext cx="114300" cy="179388"/>
            </a:xfrm>
            <a:custGeom>
              <a:avLst/>
              <a:gdLst>
                <a:gd name="T0" fmla="*/ 295 w 305"/>
                <a:gd name="T1" fmla="*/ 155 h 385"/>
                <a:gd name="T2" fmla="*/ 305 w 305"/>
                <a:gd name="T3" fmla="*/ 144 h 385"/>
                <a:gd name="T4" fmla="*/ 295 w 305"/>
                <a:gd name="T5" fmla="*/ 133 h 385"/>
                <a:gd name="T6" fmla="*/ 20 w 305"/>
                <a:gd name="T7" fmla="*/ 3 h 385"/>
                <a:gd name="T8" fmla="*/ 10 w 305"/>
                <a:gd name="T9" fmla="*/ 0 h 385"/>
                <a:gd name="T10" fmla="*/ 0 w 305"/>
                <a:gd name="T11" fmla="*/ 10 h 385"/>
                <a:gd name="T12" fmla="*/ 10 w 305"/>
                <a:gd name="T13" fmla="*/ 21 h 385"/>
                <a:gd name="T14" fmla="*/ 271 w 305"/>
                <a:gd name="T15" fmla="*/ 144 h 385"/>
                <a:gd name="T16" fmla="*/ 11 w 305"/>
                <a:gd name="T17" fmla="*/ 267 h 385"/>
                <a:gd name="T18" fmla="*/ 0 w 305"/>
                <a:gd name="T19" fmla="*/ 278 h 385"/>
                <a:gd name="T20" fmla="*/ 10 w 305"/>
                <a:gd name="T21" fmla="*/ 288 h 385"/>
                <a:gd name="T22" fmla="*/ 19 w 305"/>
                <a:gd name="T23" fmla="*/ 285 h 385"/>
                <a:gd name="T24" fmla="*/ 295 w 305"/>
                <a:gd name="T25" fmla="*/ 155 h 385"/>
                <a:gd name="T26" fmla="*/ 287 w 305"/>
                <a:gd name="T27" fmla="*/ 385 h 385"/>
                <a:gd name="T28" fmla="*/ 305 w 305"/>
                <a:gd name="T29" fmla="*/ 375 h 385"/>
                <a:gd name="T30" fmla="*/ 287 w 305"/>
                <a:gd name="T31" fmla="*/ 365 h 385"/>
                <a:gd name="T32" fmla="*/ 18 w 305"/>
                <a:gd name="T33" fmla="*/ 365 h 385"/>
                <a:gd name="T34" fmla="*/ 0 w 305"/>
                <a:gd name="T35" fmla="*/ 375 h 385"/>
                <a:gd name="T36" fmla="*/ 17 w 305"/>
                <a:gd name="T37" fmla="*/ 385 h 385"/>
                <a:gd name="T38" fmla="*/ 287 w 305"/>
                <a:gd name="T3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5" h="385">
                  <a:moveTo>
                    <a:pt x="295" y="155"/>
                  </a:moveTo>
                  <a:cubicBezTo>
                    <a:pt x="302" y="152"/>
                    <a:pt x="305" y="149"/>
                    <a:pt x="305" y="144"/>
                  </a:cubicBezTo>
                  <a:cubicBezTo>
                    <a:pt x="305" y="139"/>
                    <a:pt x="303" y="136"/>
                    <a:pt x="295" y="133"/>
                  </a:cubicBezTo>
                  <a:lnTo>
                    <a:pt x="20" y="3"/>
                  </a:lnTo>
                  <a:cubicBezTo>
                    <a:pt x="13" y="0"/>
                    <a:pt x="11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18"/>
                    <a:pt x="10" y="21"/>
                  </a:cubicBezTo>
                  <a:lnTo>
                    <a:pt x="271" y="144"/>
                  </a:lnTo>
                  <a:lnTo>
                    <a:pt x="11" y="267"/>
                  </a:lnTo>
                  <a:cubicBezTo>
                    <a:pt x="1" y="271"/>
                    <a:pt x="0" y="275"/>
                    <a:pt x="0" y="278"/>
                  </a:cubicBezTo>
                  <a:cubicBezTo>
                    <a:pt x="0" y="284"/>
                    <a:pt x="5" y="288"/>
                    <a:pt x="10" y="288"/>
                  </a:cubicBezTo>
                  <a:cubicBezTo>
                    <a:pt x="11" y="288"/>
                    <a:pt x="12" y="288"/>
                    <a:pt x="19" y="285"/>
                  </a:cubicBezTo>
                  <a:lnTo>
                    <a:pt x="295" y="155"/>
                  </a:lnTo>
                  <a:close/>
                  <a:moveTo>
                    <a:pt x="287" y="385"/>
                  </a:moveTo>
                  <a:cubicBezTo>
                    <a:pt x="296" y="385"/>
                    <a:pt x="305" y="385"/>
                    <a:pt x="305" y="375"/>
                  </a:cubicBezTo>
                  <a:cubicBezTo>
                    <a:pt x="305" y="365"/>
                    <a:pt x="294" y="365"/>
                    <a:pt x="287" y="365"/>
                  </a:cubicBezTo>
                  <a:lnTo>
                    <a:pt x="18" y="365"/>
                  </a:lnTo>
                  <a:cubicBezTo>
                    <a:pt x="11" y="365"/>
                    <a:pt x="0" y="365"/>
                    <a:pt x="0" y="375"/>
                  </a:cubicBezTo>
                  <a:cubicBezTo>
                    <a:pt x="0" y="385"/>
                    <a:pt x="9" y="385"/>
                    <a:pt x="17" y="385"/>
                  </a:cubicBezTo>
                  <a:lnTo>
                    <a:pt x="287" y="38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4" name="Freeform 442"/>
            <p:cNvSpPr/>
            <p:nvPr>
              <p:custDataLst>
                <p:tags r:id="rId50"/>
              </p:custDataLst>
            </p:nvPr>
          </p:nvSpPr>
          <p:spPr bwMode="auto">
            <a:xfrm>
              <a:off x="3079750" y="3641726"/>
              <a:ext cx="74613" cy="155575"/>
            </a:xfrm>
            <a:custGeom>
              <a:avLst/>
              <a:gdLst>
                <a:gd name="T0" fmla="*/ 39 w 199"/>
                <a:gd name="T1" fmla="*/ 293 h 332"/>
                <a:gd name="T2" fmla="*/ 92 w 199"/>
                <a:gd name="T3" fmla="*/ 242 h 332"/>
                <a:gd name="T4" fmla="*/ 199 w 199"/>
                <a:gd name="T5" fmla="*/ 96 h 332"/>
                <a:gd name="T6" fmla="*/ 94 w 199"/>
                <a:gd name="T7" fmla="*/ 0 h 332"/>
                <a:gd name="T8" fmla="*/ 0 w 199"/>
                <a:gd name="T9" fmla="*/ 90 h 332"/>
                <a:gd name="T10" fmla="*/ 27 w 199"/>
                <a:gd name="T11" fmla="*/ 118 h 332"/>
                <a:gd name="T12" fmla="*/ 53 w 199"/>
                <a:gd name="T13" fmla="*/ 91 h 332"/>
                <a:gd name="T14" fmla="*/ 26 w 199"/>
                <a:gd name="T15" fmla="*/ 65 h 332"/>
                <a:gd name="T16" fmla="*/ 20 w 199"/>
                <a:gd name="T17" fmla="*/ 66 h 332"/>
                <a:gd name="T18" fmla="*/ 87 w 199"/>
                <a:gd name="T19" fmla="*/ 15 h 332"/>
                <a:gd name="T20" fmla="*/ 154 w 199"/>
                <a:gd name="T21" fmla="*/ 96 h 332"/>
                <a:gd name="T22" fmla="*/ 102 w 199"/>
                <a:gd name="T23" fmla="*/ 207 h 332"/>
                <a:gd name="T24" fmla="*/ 6 w 199"/>
                <a:gd name="T25" fmla="*/ 313 h 332"/>
                <a:gd name="T26" fmla="*/ 0 w 199"/>
                <a:gd name="T27" fmla="*/ 332 h 332"/>
                <a:gd name="T28" fmla="*/ 185 w 199"/>
                <a:gd name="T29" fmla="*/ 332 h 332"/>
                <a:gd name="T30" fmla="*/ 199 w 199"/>
                <a:gd name="T31" fmla="*/ 245 h 332"/>
                <a:gd name="T32" fmla="*/ 187 w 199"/>
                <a:gd name="T33" fmla="*/ 245 h 332"/>
                <a:gd name="T34" fmla="*/ 176 w 199"/>
                <a:gd name="T35" fmla="*/ 289 h 332"/>
                <a:gd name="T36" fmla="*/ 128 w 199"/>
                <a:gd name="T37" fmla="*/ 293 h 332"/>
                <a:gd name="T38" fmla="*/ 39 w 199"/>
                <a:gd name="T39" fmla="*/ 29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9" h="332">
                  <a:moveTo>
                    <a:pt x="39" y="293"/>
                  </a:moveTo>
                  <a:lnTo>
                    <a:pt x="92" y="242"/>
                  </a:lnTo>
                  <a:cubicBezTo>
                    <a:pt x="169" y="173"/>
                    <a:pt x="199" y="146"/>
                    <a:pt x="199" y="96"/>
                  </a:cubicBezTo>
                  <a:cubicBezTo>
                    <a:pt x="199" y="40"/>
                    <a:pt x="154" y="0"/>
                    <a:pt x="94" y="0"/>
                  </a:cubicBezTo>
                  <a:cubicBezTo>
                    <a:pt x="37" y="0"/>
                    <a:pt x="0" y="46"/>
                    <a:pt x="0" y="90"/>
                  </a:cubicBezTo>
                  <a:cubicBezTo>
                    <a:pt x="0" y="118"/>
                    <a:pt x="25" y="118"/>
                    <a:pt x="27" y="118"/>
                  </a:cubicBezTo>
                  <a:cubicBezTo>
                    <a:pt x="35" y="118"/>
                    <a:pt x="53" y="112"/>
                    <a:pt x="53" y="91"/>
                  </a:cubicBezTo>
                  <a:cubicBezTo>
                    <a:pt x="53" y="78"/>
                    <a:pt x="44" y="65"/>
                    <a:pt x="26" y="65"/>
                  </a:cubicBezTo>
                  <a:cubicBezTo>
                    <a:pt x="22" y="65"/>
                    <a:pt x="21" y="65"/>
                    <a:pt x="20" y="66"/>
                  </a:cubicBezTo>
                  <a:cubicBezTo>
                    <a:pt x="31" y="34"/>
                    <a:pt x="58" y="15"/>
                    <a:pt x="87" y="15"/>
                  </a:cubicBezTo>
                  <a:cubicBezTo>
                    <a:pt x="132" y="15"/>
                    <a:pt x="154" y="55"/>
                    <a:pt x="154" y="96"/>
                  </a:cubicBezTo>
                  <a:cubicBezTo>
                    <a:pt x="154" y="136"/>
                    <a:pt x="129" y="176"/>
                    <a:pt x="102" y="207"/>
                  </a:cubicBezTo>
                  <a:lnTo>
                    <a:pt x="6" y="313"/>
                  </a:lnTo>
                  <a:cubicBezTo>
                    <a:pt x="0" y="319"/>
                    <a:pt x="0" y="320"/>
                    <a:pt x="0" y="332"/>
                  </a:cubicBezTo>
                  <a:lnTo>
                    <a:pt x="185" y="332"/>
                  </a:lnTo>
                  <a:lnTo>
                    <a:pt x="199" y="245"/>
                  </a:lnTo>
                  <a:lnTo>
                    <a:pt x="187" y="245"/>
                  </a:lnTo>
                  <a:cubicBezTo>
                    <a:pt x="184" y="260"/>
                    <a:pt x="181" y="282"/>
                    <a:pt x="176" y="289"/>
                  </a:cubicBezTo>
                  <a:cubicBezTo>
                    <a:pt x="172" y="293"/>
                    <a:pt x="139" y="293"/>
                    <a:pt x="128" y="293"/>
                  </a:cubicBezTo>
                  <a:lnTo>
                    <a:pt x="39" y="29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5" name="Freeform 443"/>
            <p:cNvSpPr>
              <a:spLocks noEditPoints="1"/>
            </p:cNvSpPr>
            <p:nvPr>
              <p:custDataLst>
                <p:tags r:id="rId51"/>
              </p:custDataLst>
            </p:nvPr>
          </p:nvSpPr>
          <p:spPr bwMode="auto">
            <a:xfrm>
              <a:off x="3171825" y="3694113"/>
              <a:ext cx="73025" cy="104775"/>
            </a:xfrm>
            <a:custGeom>
              <a:avLst/>
              <a:gdLst>
                <a:gd name="T0" fmla="*/ 71 w 192"/>
                <a:gd name="T1" fmla="*/ 106 h 226"/>
                <a:gd name="T2" fmla="*/ 147 w 192"/>
                <a:gd name="T3" fmla="*/ 94 h 226"/>
                <a:gd name="T4" fmla="*/ 184 w 192"/>
                <a:gd name="T5" fmla="*/ 43 h 226"/>
                <a:gd name="T6" fmla="*/ 131 w 192"/>
                <a:gd name="T7" fmla="*/ 0 h 226"/>
                <a:gd name="T8" fmla="*/ 0 w 192"/>
                <a:gd name="T9" fmla="*/ 136 h 226"/>
                <a:gd name="T10" fmla="*/ 79 w 192"/>
                <a:gd name="T11" fmla="*/ 226 h 226"/>
                <a:gd name="T12" fmla="*/ 192 w 192"/>
                <a:gd name="T13" fmla="*/ 167 h 226"/>
                <a:gd name="T14" fmla="*/ 186 w 192"/>
                <a:gd name="T15" fmla="*/ 161 h 226"/>
                <a:gd name="T16" fmla="*/ 179 w 192"/>
                <a:gd name="T17" fmla="*/ 166 h 226"/>
                <a:gd name="T18" fmla="*/ 80 w 192"/>
                <a:gd name="T19" fmla="*/ 215 h 226"/>
                <a:gd name="T20" fmla="*/ 36 w 192"/>
                <a:gd name="T21" fmla="*/ 157 h 226"/>
                <a:gd name="T22" fmla="*/ 44 w 192"/>
                <a:gd name="T23" fmla="*/ 106 h 226"/>
                <a:gd name="T24" fmla="*/ 71 w 192"/>
                <a:gd name="T25" fmla="*/ 106 h 226"/>
                <a:gd name="T26" fmla="*/ 47 w 192"/>
                <a:gd name="T27" fmla="*/ 95 h 226"/>
                <a:gd name="T28" fmla="*/ 131 w 192"/>
                <a:gd name="T29" fmla="*/ 11 h 226"/>
                <a:gd name="T30" fmla="*/ 168 w 192"/>
                <a:gd name="T31" fmla="*/ 43 h 226"/>
                <a:gd name="T32" fmla="*/ 68 w 192"/>
                <a:gd name="T33" fmla="*/ 95 h 226"/>
                <a:gd name="T34" fmla="*/ 47 w 192"/>
                <a:gd name="T35" fmla="*/ 9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226">
                  <a:moveTo>
                    <a:pt x="71" y="106"/>
                  </a:moveTo>
                  <a:cubicBezTo>
                    <a:pt x="85" y="106"/>
                    <a:pt x="122" y="105"/>
                    <a:pt x="147" y="94"/>
                  </a:cubicBezTo>
                  <a:cubicBezTo>
                    <a:pt x="182" y="79"/>
                    <a:pt x="184" y="50"/>
                    <a:pt x="184" y="43"/>
                  </a:cubicBezTo>
                  <a:cubicBezTo>
                    <a:pt x="184" y="21"/>
                    <a:pt x="165" y="0"/>
                    <a:pt x="131" y="0"/>
                  </a:cubicBezTo>
                  <a:cubicBezTo>
                    <a:pt x="76" y="0"/>
                    <a:pt x="0" y="49"/>
                    <a:pt x="0" y="136"/>
                  </a:cubicBezTo>
                  <a:cubicBezTo>
                    <a:pt x="0" y="187"/>
                    <a:pt x="30" y="226"/>
                    <a:pt x="79" y="226"/>
                  </a:cubicBezTo>
                  <a:cubicBezTo>
                    <a:pt x="150" y="226"/>
                    <a:pt x="192" y="173"/>
                    <a:pt x="192" y="167"/>
                  </a:cubicBezTo>
                  <a:cubicBezTo>
                    <a:pt x="192" y="164"/>
                    <a:pt x="189" y="161"/>
                    <a:pt x="186" y="161"/>
                  </a:cubicBezTo>
                  <a:cubicBezTo>
                    <a:pt x="183" y="161"/>
                    <a:pt x="182" y="162"/>
                    <a:pt x="179" y="166"/>
                  </a:cubicBezTo>
                  <a:cubicBezTo>
                    <a:pt x="140" y="215"/>
                    <a:pt x="86" y="215"/>
                    <a:pt x="80" y="215"/>
                  </a:cubicBezTo>
                  <a:cubicBezTo>
                    <a:pt x="41" y="215"/>
                    <a:pt x="36" y="173"/>
                    <a:pt x="36" y="157"/>
                  </a:cubicBezTo>
                  <a:cubicBezTo>
                    <a:pt x="36" y="151"/>
                    <a:pt x="37" y="136"/>
                    <a:pt x="44" y="106"/>
                  </a:cubicBezTo>
                  <a:lnTo>
                    <a:pt x="71" y="106"/>
                  </a:lnTo>
                  <a:close/>
                  <a:moveTo>
                    <a:pt x="47" y="95"/>
                  </a:moveTo>
                  <a:cubicBezTo>
                    <a:pt x="67" y="19"/>
                    <a:pt x="118" y="11"/>
                    <a:pt x="131" y="11"/>
                  </a:cubicBezTo>
                  <a:cubicBezTo>
                    <a:pt x="154" y="11"/>
                    <a:pt x="168" y="26"/>
                    <a:pt x="168" y="43"/>
                  </a:cubicBezTo>
                  <a:cubicBezTo>
                    <a:pt x="168" y="95"/>
                    <a:pt x="88" y="95"/>
                    <a:pt x="68" y="95"/>
                  </a:cubicBezTo>
                  <a:lnTo>
                    <a:pt x="47" y="9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6" name="Freeform 444"/>
            <p:cNvSpPr/>
            <p:nvPr>
              <p:custDataLst>
                <p:tags r:id="rId52"/>
              </p:custDataLst>
            </p:nvPr>
          </p:nvSpPr>
          <p:spPr bwMode="auto">
            <a:xfrm>
              <a:off x="3255963" y="3694113"/>
              <a:ext cx="101600" cy="152400"/>
            </a:xfrm>
            <a:custGeom>
              <a:avLst/>
              <a:gdLst>
                <a:gd name="T0" fmla="*/ 101 w 271"/>
                <a:gd name="T1" fmla="*/ 46 h 328"/>
                <a:gd name="T2" fmla="*/ 108 w 271"/>
                <a:gd name="T3" fmla="*/ 14 h 328"/>
                <a:gd name="T4" fmla="*/ 94 w 271"/>
                <a:gd name="T5" fmla="*/ 0 h 328"/>
                <a:gd name="T6" fmla="*/ 74 w 271"/>
                <a:gd name="T7" fmla="*/ 18 h 328"/>
                <a:gd name="T8" fmla="*/ 2 w 271"/>
                <a:gd name="T9" fmla="*/ 307 h 328"/>
                <a:gd name="T10" fmla="*/ 0 w 271"/>
                <a:gd name="T11" fmla="*/ 315 h 328"/>
                <a:gd name="T12" fmla="*/ 14 w 271"/>
                <a:gd name="T13" fmla="*/ 328 h 328"/>
                <a:gd name="T14" fmla="*/ 32 w 271"/>
                <a:gd name="T15" fmla="*/ 318 h 328"/>
                <a:gd name="T16" fmla="*/ 59 w 271"/>
                <a:gd name="T17" fmla="*/ 211 h 328"/>
                <a:gd name="T18" fmla="*/ 108 w 271"/>
                <a:gd name="T19" fmla="*/ 226 h 328"/>
                <a:gd name="T20" fmla="*/ 174 w 271"/>
                <a:gd name="T21" fmla="*/ 190 h 328"/>
                <a:gd name="T22" fmla="*/ 219 w 271"/>
                <a:gd name="T23" fmla="*/ 226 h 328"/>
                <a:gd name="T24" fmla="*/ 256 w 271"/>
                <a:gd name="T25" fmla="*/ 199 h 328"/>
                <a:gd name="T26" fmla="*/ 271 w 271"/>
                <a:gd name="T27" fmla="*/ 149 h 328"/>
                <a:gd name="T28" fmla="*/ 265 w 271"/>
                <a:gd name="T29" fmla="*/ 144 h 328"/>
                <a:gd name="T30" fmla="*/ 258 w 271"/>
                <a:gd name="T31" fmla="*/ 153 h 328"/>
                <a:gd name="T32" fmla="*/ 220 w 271"/>
                <a:gd name="T33" fmla="*/ 215 h 328"/>
                <a:gd name="T34" fmla="*/ 205 w 271"/>
                <a:gd name="T35" fmla="*/ 192 h 328"/>
                <a:gd name="T36" fmla="*/ 215 w 271"/>
                <a:gd name="T37" fmla="*/ 140 h 328"/>
                <a:gd name="T38" fmla="*/ 229 w 271"/>
                <a:gd name="T39" fmla="*/ 87 h 328"/>
                <a:gd name="T40" fmla="*/ 237 w 271"/>
                <a:gd name="T41" fmla="*/ 53 h 328"/>
                <a:gd name="T42" fmla="*/ 245 w 271"/>
                <a:gd name="T43" fmla="*/ 19 h 328"/>
                <a:gd name="T44" fmla="*/ 230 w 271"/>
                <a:gd name="T45" fmla="*/ 6 h 328"/>
                <a:gd name="T46" fmla="*/ 211 w 271"/>
                <a:gd name="T47" fmla="*/ 23 h 328"/>
                <a:gd name="T48" fmla="*/ 187 w 271"/>
                <a:gd name="T49" fmla="*/ 117 h 328"/>
                <a:gd name="T50" fmla="*/ 174 w 271"/>
                <a:gd name="T51" fmla="*/ 167 h 328"/>
                <a:gd name="T52" fmla="*/ 110 w 271"/>
                <a:gd name="T53" fmla="*/ 215 h 328"/>
                <a:gd name="T54" fmla="*/ 73 w 271"/>
                <a:gd name="T55" fmla="*/ 172 h 328"/>
                <a:gd name="T56" fmla="*/ 80 w 271"/>
                <a:gd name="T57" fmla="*/ 129 h 328"/>
                <a:gd name="T58" fmla="*/ 101 w 271"/>
                <a:gd name="T59" fmla="*/ 4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1" h="328">
                  <a:moveTo>
                    <a:pt x="101" y="46"/>
                  </a:moveTo>
                  <a:cubicBezTo>
                    <a:pt x="103" y="35"/>
                    <a:pt x="108" y="16"/>
                    <a:pt x="108" y="14"/>
                  </a:cubicBezTo>
                  <a:cubicBezTo>
                    <a:pt x="108" y="5"/>
                    <a:pt x="102" y="0"/>
                    <a:pt x="94" y="0"/>
                  </a:cubicBezTo>
                  <a:cubicBezTo>
                    <a:pt x="92" y="0"/>
                    <a:pt x="78" y="1"/>
                    <a:pt x="74" y="18"/>
                  </a:cubicBezTo>
                  <a:lnTo>
                    <a:pt x="2" y="307"/>
                  </a:lnTo>
                  <a:cubicBezTo>
                    <a:pt x="0" y="313"/>
                    <a:pt x="0" y="314"/>
                    <a:pt x="0" y="315"/>
                  </a:cubicBezTo>
                  <a:cubicBezTo>
                    <a:pt x="0" y="322"/>
                    <a:pt x="6" y="328"/>
                    <a:pt x="14" y="328"/>
                  </a:cubicBezTo>
                  <a:cubicBezTo>
                    <a:pt x="25" y="328"/>
                    <a:pt x="31" y="319"/>
                    <a:pt x="32" y="318"/>
                  </a:cubicBezTo>
                  <a:cubicBezTo>
                    <a:pt x="34" y="313"/>
                    <a:pt x="40" y="288"/>
                    <a:pt x="59" y="211"/>
                  </a:cubicBezTo>
                  <a:cubicBezTo>
                    <a:pt x="75" y="224"/>
                    <a:pt x="98" y="226"/>
                    <a:pt x="108" y="226"/>
                  </a:cubicBezTo>
                  <a:cubicBezTo>
                    <a:pt x="143" y="226"/>
                    <a:pt x="162" y="204"/>
                    <a:pt x="174" y="190"/>
                  </a:cubicBezTo>
                  <a:cubicBezTo>
                    <a:pt x="178" y="212"/>
                    <a:pt x="197" y="226"/>
                    <a:pt x="219" y="226"/>
                  </a:cubicBezTo>
                  <a:cubicBezTo>
                    <a:pt x="236" y="226"/>
                    <a:pt x="248" y="215"/>
                    <a:pt x="256" y="199"/>
                  </a:cubicBezTo>
                  <a:cubicBezTo>
                    <a:pt x="264" y="181"/>
                    <a:pt x="271" y="150"/>
                    <a:pt x="271" y="149"/>
                  </a:cubicBezTo>
                  <a:cubicBezTo>
                    <a:pt x="271" y="144"/>
                    <a:pt x="266" y="144"/>
                    <a:pt x="265" y="144"/>
                  </a:cubicBezTo>
                  <a:cubicBezTo>
                    <a:pt x="260" y="144"/>
                    <a:pt x="259" y="146"/>
                    <a:pt x="258" y="153"/>
                  </a:cubicBezTo>
                  <a:cubicBezTo>
                    <a:pt x="249" y="186"/>
                    <a:pt x="240" y="215"/>
                    <a:pt x="220" y="215"/>
                  </a:cubicBezTo>
                  <a:cubicBezTo>
                    <a:pt x="206" y="215"/>
                    <a:pt x="205" y="202"/>
                    <a:pt x="205" y="192"/>
                  </a:cubicBezTo>
                  <a:cubicBezTo>
                    <a:pt x="205" y="181"/>
                    <a:pt x="211" y="158"/>
                    <a:pt x="215" y="140"/>
                  </a:cubicBezTo>
                  <a:lnTo>
                    <a:pt x="229" y="87"/>
                  </a:lnTo>
                  <a:cubicBezTo>
                    <a:pt x="230" y="79"/>
                    <a:pt x="235" y="60"/>
                    <a:pt x="237" y="53"/>
                  </a:cubicBezTo>
                  <a:cubicBezTo>
                    <a:pt x="240" y="41"/>
                    <a:pt x="245" y="22"/>
                    <a:pt x="245" y="19"/>
                  </a:cubicBezTo>
                  <a:cubicBezTo>
                    <a:pt x="245" y="10"/>
                    <a:pt x="238" y="6"/>
                    <a:pt x="230" y="6"/>
                  </a:cubicBezTo>
                  <a:cubicBezTo>
                    <a:pt x="228" y="6"/>
                    <a:pt x="215" y="6"/>
                    <a:pt x="211" y="23"/>
                  </a:cubicBezTo>
                  <a:lnTo>
                    <a:pt x="187" y="117"/>
                  </a:lnTo>
                  <a:cubicBezTo>
                    <a:pt x="181" y="141"/>
                    <a:pt x="176" y="162"/>
                    <a:pt x="174" y="167"/>
                  </a:cubicBezTo>
                  <a:cubicBezTo>
                    <a:pt x="174" y="170"/>
                    <a:pt x="150" y="215"/>
                    <a:pt x="110" y="215"/>
                  </a:cubicBezTo>
                  <a:cubicBezTo>
                    <a:pt x="85" y="215"/>
                    <a:pt x="73" y="199"/>
                    <a:pt x="73" y="172"/>
                  </a:cubicBezTo>
                  <a:cubicBezTo>
                    <a:pt x="73" y="157"/>
                    <a:pt x="76" y="143"/>
                    <a:pt x="80" y="129"/>
                  </a:cubicBezTo>
                  <a:lnTo>
                    <a:pt x="101" y="4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7" name="Freeform 445"/>
            <p:cNvSpPr>
              <a:spLocks noEditPoints="1"/>
            </p:cNvSpPr>
            <p:nvPr>
              <p:custDataLst>
                <p:tags r:id="rId53"/>
              </p:custDataLst>
            </p:nvPr>
          </p:nvSpPr>
          <p:spPr bwMode="auto">
            <a:xfrm>
              <a:off x="3497263" y="3638551"/>
              <a:ext cx="44450" cy="158750"/>
            </a:xfrm>
            <a:custGeom>
              <a:avLst/>
              <a:gdLst>
                <a:gd name="T0" fmla="*/ 79 w 118"/>
                <a:gd name="T1" fmla="*/ 111 h 341"/>
                <a:gd name="T2" fmla="*/ 2 w 118"/>
                <a:gd name="T3" fmla="*/ 139 h 341"/>
                <a:gd name="T4" fmla="*/ 2 w 118"/>
                <a:gd name="T5" fmla="*/ 146 h 341"/>
                <a:gd name="T6" fmla="*/ 6 w 118"/>
                <a:gd name="T7" fmla="*/ 146 h 341"/>
                <a:gd name="T8" fmla="*/ 23 w 118"/>
                <a:gd name="T9" fmla="*/ 144 h 341"/>
                <a:gd name="T10" fmla="*/ 40 w 118"/>
                <a:gd name="T11" fmla="*/ 174 h 341"/>
                <a:gd name="T12" fmla="*/ 40 w 118"/>
                <a:gd name="T13" fmla="*/ 290 h 341"/>
                <a:gd name="T14" fmla="*/ 0 w 118"/>
                <a:gd name="T15" fmla="*/ 333 h 341"/>
                <a:gd name="T16" fmla="*/ 0 w 118"/>
                <a:gd name="T17" fmla="*/ 341 h 341"/>
                <a:gd name="T18" fmla="*/ 118 w 118"/>
                <a:gd name="T19" fmla="*/ 341 h 341"/>
                <a:gd name="T20" fmla="*/ 118 w 118"/>
                <a:gd name="T21" fmla="*/ 333 h 341"/>
                <a:gd name="T22" fmla="*/ 81 w 118"/>
                <a:gd name="T23" fmla="*/ 290 h 341"/>
                <a:gd name="T24" fmla="*/ 81 w 118"/>
                <a:gd name="T25" fmla="*/ 113 h 341"/>
                <a:gd name="T26" fmla="*/ 79 w 118"/>
                <a:gd name="T27" fmla="*/ 111 h 341"/>
                <a:gd name="T28" fmla="*/ 56 w 118"/>
                <a:gd name="T29" fmla="*/ 0 h 341"/>
                <a:gd name="T30" fmla="*/ 31 w 118"/>
                <a:gd name="T31" fmla="*/ 26 h 341"/>
                <a:gd name="T32" fmla="*/ 56 w 118"/>
                <a:gd name="T33" fmla="*/ 51 h 341"/>
                <a:gd name="T34" fmla="*/ 82 w 118"/>
                <a:gd name="T35" fmla="*/ 26 h 341"/>
                <a:gd name="T36" fmla="*/ 56 w 118"/>
                <a:gd name="T37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341">
                  <a:moveTo>
                    <a:pt x="79" y="111"/>
                  </a:moveTo>
                  <a:lnTo>
                    <a:pt x="2" y="139"/>
                  </a:lnTo>
                  <a:lnTo>
                    <a:pt x="2" y="146"/>
                  </a:lnTo>
                  <a:lnTo>
                    <a:pt x="6" y="146"/>
                  </a:lnTo>
                  <a:cubicBezTo>
                    <a:pt x="12" y="145"/>
                    <a:pt x="19" y="144"/>
                    <a:pt x="23" y="144"/>
                  </a:cubicBezTo>
                  <a:cubicBezTo>
                    <a:pt x="35" y="144"/>
                    <a:pt x="40" y="152"/>
                    <a:pt x="40" y="174"/>
                  </a:cubicBezTo>
                  <a:lnTo>
                    <a:pt x="40" y="290"/>
                  </a:lnTo>
                  <a:cubicBezTo>
                    <a:pt x="40" y="326"/>
                    <a:pt x="35" y="331"/>
                    <a:pt x="0" y="333"/>
                  </a:cubicBezTo>
                  <a:lnTo>
                    <a:pt x="0" y="341"/>
                  </a:lnTo>
                  <a:lnTo>
                    <a:pt x="118" y="341"/>
                  </a:lnTo>
                  <a:lnTo>
                    <a:pt x="118" y="333"/>
                  </a:lnTo>
                  <a:cubicBezTo>
                    <a:pt x="85" y="331"/>
                    <a:pt x="81" y="326"/>
                    <a:pt x="81" y="290"/>
                  </a:cubicBezTo>
                  <a:lnTo>
                    <a:pt x="81" y="113"/>
                  </a:lnTo>
                  <a:lnTo>
                    <a:pt x="79" y="111"/>
                  </a:lnTo>
                  <a:close/>
                  <a:moveTo>
                    <a:pt x="56" y="0"/>
                  </a:moveTo>
                  <a:cubicBezTo>
                    <a:pt x="43" y="0"/>
                    <a:pt x="31" y="12"/>
                    <a:pt x="31" y="26"/>
                  </a:cubicBezTo>
                  <a:cubicBezTo>
                    <a:pt x="31" y="40"/>
                    <a:pt x="42" y="51"/>
                    <a:pt x="56" y="51"/>
                  </a:cubicBezTo>
                  <a:cubicBezTo>
                    <a:pt x="70" y="51"/>
                    <a:pt x="82" y="40"/>
                    <a:pt x="82" y="26"/>
                  </a:cubicBezTo>
                  <a:cubicBezTo>
                    <a:pt x="82" y="12"/>
                    <a:pt x="70" y="0"/>
                    <a:pt x="56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8" name="Freeform 446"/>
            <p:cNvSpPr/>
            <p:nvPr>
              <p:custDataLst>
                <p:tags r:id="rId54"/>
              </p:custDataLst>
            </p:nvPr>
          </p:nvSpPr>
          <p:spPr bwMode="auto">
            <a:xfrm>
              <a:off x="3549650" y="3689351"/>
              <a:ext cx="141288" cy="107950"/>
            </a:xfrm>
            <a:custGeom>
              <a:avLst/>
              <a:gdLst>
                <a:gd name="T0" fmla="*/ 1 w 378"/>
                <a:gd name="T1" fmla="*/ 31 h 230"/>
                <a:gd name="T2" fmla="*/ 17 w 378"/>
                <a:gd name="T3" fmla="*/ 29 h 230"/>
                <a:gd name="T4" fmla="*/ 35 w 378"/>
                <a:gd name="T5" fmla="*/ 61 h 230"/>
                <a:gd name="T6" fmla="*/ 35 w 378"/>
                <a:gd name="T7" fmla="*/ 187 h 230"/>
                <a:gd name="T8" fmla="*/ 0 w 378"/>
                <a:gd name="T9" fmla="*/ 222 h 230"/>
                <a:gd name="T10" fmla="*/ 0 w 378"/>
                <a:gd name="T11" fmla="*/ 230 h 230"/>
                <a:gd name="T12" fmla="*/ 110 w 378"/>
                <a:gd name="T13" fmla="*/ 230 h 230"/>
                <a:gd name="T14" fmla="*/ 110 w 378"/>
                <a:gd name="T15" fmla="*/ 222 h 230"/>
                <a:gd name="T16" fmla="*/ 76 w 378"/>
                <a:gd name="T17" fmla="*/ 196 h 230"/>
                <a:gd name="T18" fmla="*/ 76 w 378"/>
                <a:gd name="T19" fmla="*/ 56 h 230"/>
                <a:gd name="T20" fmla="*/ 84 w 378"/>
                <a:gd name="T21" fmla="*/ 46 h 230"/>
                <a:gd name="T22" fmla="*/ 135 w 378"/>
                <a:gd name="T23" fmla="*/ 26 h 230"/>
                <a:gd name="T24" fmla="*/ 168 w 378"/>
                <a:gd name="T25" fmla="*/ 79 h 230"/>
                <a:gd name="T26" fmla="*/ 168 w 378"/>
                <a:gd name="T27" fmla="*/ 187 h 230"/>
                <a:gd name="T28" fmla="*/ 134 w 378"/>
                <a:gd name="T29" fmla="*/ 222 h 230"/>
                <a:gd name="T30" fmla="*/ 134 w 378"/>
                <a:gd name="T31" fmla="*/ 230 h 230"/>
                <a:gd name="T32" fmla="*/ 246 w 378"/>
                <a:gd name="T33" fmla="*/ 230 h 230"/>
                <a:gd name="T34" fmla="*/ 246 w 378"/>
                <a:gd name="T35" fmla="*/ 222 h 230"/>
                <a:gd name="T36" fmla="*/ 210 w 378"/>
                <a:gd name="T37" fmla="*/ 182 h 230"/>
                <a:gd name="T38" fmla="*/ 210 w 378"/>
                <a:gd name="T39" fmla="*/ 57 h 230"/>
                <a:gd name="T40" fmla="*/ 264 w 378"/>
                <a:gd name="T41" fmla="*/ 26 h 230"/>
                <a:gd name="T42" fmla="*/ 302 w 378"/>
                <a:gd name="T43" fmla="*/ 81 h 230"/>
                <a:gd name="T44" fmla="*/ 302 w 378"/>
                <a:gd name="T45" fmla="*/ 186 h 230"/>
                <a:gd name="T46" fmla="*/ 269 w 378"/>
                <a:gd name="T47" fmla="*/ 222 h 230"/>
                <a:gd name="T48" fmla="*/ 269 w 378"/>
                <a:gd name="T49" fmla="*/ 230 h 230"/>
                <a:gd name="T50" fmla="*/ 378 w 378"/>
                <a:gd name="T51" fmla="*/ 230 h 230"/>
                <a:gd name="T52" fmla="*/ 378 w 378"/>
                <a:gd name="T53" fmla="*/ 222 h 230"/>
                <a:gd name="T54" fmla="*/ 365 w 378"/>
                <a:gd name="T55" fmla="*/ 221 h 230"/>
                <a:gd name="T56" fmla="*/ 344 w 378"/>
                <a:gd name="T57" fmla="*/ 192 h 230"/>
                <a:gd name="T58" fmla="*/ 344 w 378"/>
                <a:gd name="T59" fmla="*/ 89 h 230"/>
                <a:gd name="T60" fmla="*/ 286 w 378"/>
                <a:gd name="T61" fmla="*/ 0 h 230"/>
                <a:gd name="T62" fmla="*/ 205 w 378"/>
                <a:gd name="T63" fmla="*/ 42 h 230"/>
                <a:gd name="T64" fmla="*/ 152 w 378"/>
                <a:gd name="T65" fmla="*/ 0 h 230"/>
                <a:gd name="T66" fmla="*/ 74 w 378"/>
                <a:gd name="T67" fmla="*/ 39 h 230"/>
                <a:gd name="T68" fmla="*/ 74 w 378"/>
                <a:gd name="T69" fmla="*/ 1 h 230"/>
                <a:gd name="T70" fmla="*/ 71 w 378"/>
                <a:gd name="T71" fmla="*/ 0 h 230"/>
                <a:gd name="T72" fmla="*/ 1 w 378"/>
                <a:gd name="T73" fmla="*/ 23 h 230"/>
                <a:gd name="T74" fmla="*/ 1 w 378"/>
                <a:gd name="T75" fmla="*/ 3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230">
                  <a:moveTo>
                    <a:pt x="1" y="31"/>
                  </a:moveTo>
                  <a:cubicBezTo>
                    <a:pt x="8" y="30"/>
                    <a:pt x="12" y="29"/>
                    <a:pt x="17" y="29"/>
                  </a:cubicBezTo>
                  <a:cubicBezTo>
                    <a:pt x="30" y="29"/>
                    <a:pt x="35" y="37"/>
                    <a:pt x="35" y="61"/>
                  </a:cubicBezTo>
                  <a:lnTo>
                    <a:pt x="35" y="187"/>
                  </a:lnTo>
                  <a:cubicBezTo>
                    <a:pt x="35" y="214"/>
                    <a:pt x="28" y="222"/>
                    <a:pt x="0" y="222"/>
                  </a:cubicBezTo>
                  <a:lnTo>
                    <a:pt x="0" y="230"/>
                  </a:lnTo>
                  <a:lnTo>
                    <a:pt x="110" y="230"/>
                  </a:lnTo>
                  <a:lnTo>
                    <a:pt x="110" y="222"/>
                  </a:lnTo>
                  <a:cubicBezTo>
                    <a:pt x="84" y="221"/>
                    <a:pt x="76" y="216"/>
                    <a:pt x="76" y="196"/>
                  </a:cubicBezTo>
                  <a:lnTo>
                    <a:pt x="76" y="56"/>
                  </a:lnTo>
                  <a:cubicBezTo>
                    <a:pt x="76" y="55"/>
                    <a:pt x="80" y="50"/>
                    <a:pt x="84" y="46"/>
                  </a:cubicBezTo>
                  <a:cubicBezTo>
                    <a:pt x="96" y="35"/>
                    <a:pt x="118" y="26"/>
                    <a:pt x="135" y="26"/>
                  </a:cubicBezTo>
                  <a:cubicBezTo>
                    <a:pt x="157" y="26"/>
                    <a:pt x="168" y="44"/>
                    <a:pt x="168" y="79"/>
                  </a:cubicBezTo>
                  <a:lnTo>
                    <a:pt x="168" y="187"/>
                  </a:lnTo>
                  <a:cubicBezTo>
                    <a:pt x="168" y="215"/>
                    <a:pt x="163" y="220"/>
                    <a:pt x="134" y="222"/>
                  </a:cubicBezTo>
                  <a:lnTo>
                    <a:pt x="134" y="230"/>
                  </a:lnTo>
                  <a:lnTo>
                    <a:pt x="246" y="230"/>
                  </a:lnTo>
                  <a:lnTo>
                    <a:pt x="246" y="222"/>
                  </a:lnTo>
                  <a:cubicBezTo>
                    <a:pt x="218" y="222"/>
                    <a:pt x="210" y="213"/>
                    <a:pt x="210" y="182"/>
                  </a:cubicBezTo>
                  <a:lnTo>
                    <a:pt x="210" y="57"/>
                  </a:lnTo>
                  <a:cubicBezTo>
                    <a:pt x="225" y="35"/>
                    <a:pt x="242" y="26"/>
                    <a:pt x="264" y="26"/>
                  </a:cubicBezTo>
                  <a:cubicBezTo>
                    <a:pt x="293" y="26"/>
                    <a:pt x="302" y="40"/>
                    <a:pt x="302" y="81"/>
                  </a:cubicBezTo>
                  <a:lnTo>
                    <a:pt x="302" y="186"/>
                  </a:lnTo>
                  <a:cubicBezTo>
                    <a:pt x="302" y="215"/>
                    <a:pt x="298" y="219"/>
                    <a:pt x="269" y="222"/>
                  </a:cubicBezTo>
                  <a:lnTo>
                    <a:pt x="269" y="230"/>
                  </a:lnTo>
                  <a:lnTo>
                    <a:pt x="378" y="230"/>
                  </a:lnTo>
                  <a:lnTo>
                    <a:pt x="378" y="222"/>
                  </a:lnTo>
                  <a:lnTo>
                    <a:pt x="365" y="221"/>
                  </a:lnTo>
                  <a:cubicBezTo>
                    <a:pt x="350" y="220"/>
                    <a:pt x="344" y="211"/>
                    <a:pt x="344" y="192"/>
                  </a:cubicBezTo>
                  <a:lnTo>
                    <a:pt x="344" y="89"/>
                  </a:lnTo>
                  <a:cubicBezTo>
                    <a:pt x="344" y="30"/>
                    <a:pt x="324" y="0"/>
                    <a:pt x="286" y="0"/>
                  </a:cubicBezTo>
                  <a:cubicBezTo>
                    <a:pt x="257" y="0"/>
                    <a:pt x="232" y="13"/>
                    <a:pt x="205" y="42"/>
                  </a:cubicBezTo>
                  <a:cubicBezTo>
                    <a:pt x="196" y="14"/>
                    <a:pt x="179" y="0"/>
                    <a:pt x="152" y="0"/>
                  </a:cubicBezTo>
                  <a:cubicBezTo>
                    <a:pt x="130" y="0"/>
                    <a:pt x="116" y="7"/>
                    <a:pt x="74" y="39"/>
                  </a:cubicBezTo>
                  <a:lnTo>
                    <a:pt x="74" y="1"/>
                  </a:lnTo>
                  <a:lnTo>
                    <a:pt x="71" y="0"/>
                  </a:lnTo>
                  <a:cubicBezTo>
                    <a:pt x="46" y="10"/>
                    <a:pt x="29" y="15"/>
                    <a:pt x="1" y="23"/>
                  </a:cubicBezTo>
                  <a:lnTo>
                    <a:pt x="1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9" name="Freeform 447"/>
            <p:cNvSpPr>
              <a:spLocks noEditPoints="1"/>
            </p:cNvSpPr>
            <p:nvPr>
              <p:custDataLst>
                <p:tags r:id="rId55"/>
              </p:custDataLst>
            </p:nvPr>
          </p:nvSpPr>
          <p:spPr bwMode="auto">
            <a:xfrm>
              <a:off x="3692525" y="3689351"/>
              <a:ext cx="87313" cy="157163"/>
            </a:xfrm>
            <a:custGeom>
              <a:avLst/>
              <a:gdLst>
                <a:gd name="T0" fmla="*/ 2 w 232"/>
                <a:gd name="T1" fmla="*/ 34 h 338"/>
                <a:gd name="T2" fmla="*/ 14 w 232"/>
                <a:gd name="T3" fmla="*/ 33 h 338"/>
                <a:gd name="T4" fmla="*/ 35 w 232"/>
                <a:gd name="T5" fmla="*/ 62 h 338"/>
                <a:gd name="T6" fmla="*/ 35 w 232"/>
                <a:gd name="T7" fmla="*/ 295 h 338"/>
                <a:gd name="T8" fmla="*/ 0 w 232"/>
                <a:gd name="T9" fmla="*/ 329 h 338"/>
                <a:gd name="T10" fmla="*/ 0 w 232"/>
                <a:gd name="T11" fmla="*/ 338 h 338"/>
                <a:gd name="T12" fmla="*/ 120 w 232"/>
                <a:gd name="T13" fmla="*/ 338 h 338"/>
                <a:gd name="T14" fmla="*/ 120 w 232"/>
                <a:gd name="T15" fmla="*/ 329 h 338"/>
                <a:gd name="T16" fmla="*/ 77 w 232"/>
                <a:gd name="T17" fmla="*/ 292 h 338"/>
                <a:gd name="T18" fmla="*/ 77 w 232"/>
                <a:gd name="T19" fmla="*/ 213 h 338"/>
                <a:gd name="T20" fmla="*/ 127 w 232"/>
                <a:gd name="T21" fmla="*/ 235 h 338"/>
                <a:gd name="T22" fmla="*/ 232 w 232"/>
                <a:gd name="T23" fmla="*/ 107 h 338"/>
                <a:gd name="T24" fmla="*/ 148 w 232"/>
                <a:gd name="T25" fmla="*/ 0 h 338"/>
                <a:gd name="T26" fmla="*/ 77 w 232"/>
                <a:gd name="T27" fmla="*/ 40 h 338"/>
                <a:gd name="T28" fmla="*/ 77 w 232"/>
                <a:gd name="T29" fmla="*/ 1 h 338"/>
                <a:gd name="T30" fmla="*/ 74 w 232"/>
                <a:gd name="T31" fmla="*/ 0 h 338"/>
                <a:gd name="T32" fmla="*/ 2 w 232"/>
                <a:gd name="T33" fmla="*/ 26 h 338"/>
                <a:gd name="T34" fmla="*/ 2 w 232"/>
                <a:gd name="T35" fmla="*/ 34 h 338"/>
                <a:gd name="T36" fmla="*/ 77 w 232"/>
                <a:gd name="T37" fmla="*/ 63 h 338"/>
                <a:gd name="T38" fmla="*/ 127 w 232"/>
                <a:gd name="T39" fmla="*/ 30 h 338"/>
                <a:gd name="T40" fmla="*/ 189 w 232"/>
                <a:gd name="T41" fmla="*/ 126 h 338"/>
                <a:gd name="T42" fmla="*/ 128 w 232"/>
                <a:gd name="T43" fmla="*/ 219 h 338"/>
                <a:gd name="T44" fmla="*/ 77 w 232"/>
                <a:gd name="T45" fmla="*/ 186 h 338"/>
                <a:gd name="T46" fmla="*/ 77 w 232"/>
                <a:gd name="T47" fmla="*/ 63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2" h="338">
                  <a:moveTo>
                    <a:pt x="2" y="34"/>
                  </a:moveTo>
                  <a:cubicBezTo>
                    <a:pt x="6" y="33"/>
                    <a:pt x="10" y="33"/>
                    <a:pt x="14" y="33"/>
                  </a:cubicBezTo>
                  <a:cubicBezTo>
                    <a:pt x="31" y="33"/>
                    <a:pt x="35" y="38"/>
                    <a:pt x="35" y="62"/>
                  </a:cubicBezTo>
                  <a:lnTo>
                    <a:pt x="35" y="295"/>
                  </a:lnTo>
                  <a:cubicBezTo>
                    <a:pt x="35" y="321"/>
                    <a:pt x="29" y="326"/>
                    <a:pt x="0" y="329"/>
                  </a:cubicBezTo>
                  <a:lnTo>
                    <a:pt x="0" y="338"/>
                  </a:lnTo>
                  <a:lnTo>
                    <a:pt x="120" y="338"/>
                  </a:lnTo>
                  <a:lnTo>
                    <a:pt x="120" y="329"/>
                  </a:lnTo>
                  <a:cubicBezTo>
                    <a:pt x="83" y="328"/>
                    <a:pt x="77" y="323"/>
                    <a:pt x="77" y="292"/>
                  </a:cubicBezTo>
                  <a:lnTo>
                    <a:pt x="77" y="213"/>
                  </a:lnTo>
                  <a:cubicBezTo>
                    <a:pt x="94" y="230"/>
                    <a:pt x="106" y="235"/>
                    <a:pt x="127" y="235"/>
                  </a:cubicBezTo>
                  <a:cubicBezTo>
                    <a:pt x="186" y="235"/>
                    <a:pt x="232" y="179"/>
                    <a:pt x="232" y="107"/>
                  </a:cubicBezTo>
                  <a:cubicBezTo>
                    <a:pt x="232" y="45"/>
                    <a:pt x="197" y="0"/>
                    <a:pt x="148" y="0"/>
                  </a:cubicBezTo>
                  <a:cubicBezTo>
                    <a:pt x="120" y="0"/>
                    <a:pt x="99" y="13"/>
                    <a:pt x="77" y="40"/>
                  </a:cubicBezTo>
                  <a:lnTo>
                    <a:pt x="77" y="1"/>
                  </a:lnTo>
                  <a:lnTo>
                    <a:pt x="74" y="0"/>
                  </a:lnTo>
                  <a:cubicBezTo>
                    <a:pt x="47" y="11"/>
                    <a:pt x="29" y="17"/>
                    <a:pt x="2" y="26"/>
                  </a:cubicBezTo>
                  <a:lnTo>
                    <a:pt x="2" y="34"/>
                  </a:lnTo>
                  <a:close/>
                  <a:moveTo>
                    <a:pt x="77" y="63"/>
                  </a:moveTo>
                  <a:cubicBezTo>
                    <a:pt x="77" y="48"/>
                    <a:pt x="104" y="30"/>
                    <a:pt x="127" y="30"/>
                  </a:cubicBezTo>
                  <a:cubicBezTo>
                    <a:pt x="164" y="30"/>
                    <a:pt x="189" y="68"/>
                    <a:pt x="189" y="126"/>
                  </a:cubicBezTo>
                  <a:cubicBezTo>
                    <a:pt x="189" y="181"/>
                    <a:pt x="164" y="219"/>
                    <a:pt x="128" y="219"/>
                  </a:cubicBezTo>
                  <a:cubicBezTo>
                    <a:pt x="105" y="219"/>
                    <a:pt x="77" y="201"/>
                    <a:pt x="77" y="186"/>
                  </a:cubicBezTo>
                  <a:lnTo>
                    <a:pt x="77" y="6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0" name="Freeform 448"/>
            <p:cNvSpPr/>
            <p:nvPr>
              <p:custDataLst>
                <p:tags r:id="rId56"/>
              </p:custDataLst>
            </p:nvPr>
          </p:nvSpPr>
          <p:spPr bwMode="auto">
            <a:xfrm>
              <a:off x="3789363" y="3638551"/>
              <a:ext cx="44450" cy="158750"/>
            </a:xfrm>
            <a:custGeom>
              <a:avLst/>
              <a:gdLst>
                <a:gd name="T0" fmla="*/ 0 w 119"/>
                <a:gd name="T1" fmla="*/ 30 h 341"/>
                <a:gd name="T2" fmla="*/ 3 w 119"/>
                <a:gd name="T3" fmla="*/ 30 h 341"/>
                <a:gd name="T4" fmla="*/ 18 w 119"/>
                <a:gd name="T5" fmla="*/ 29 h 341"/>
                <a:gd name="T6" fmla="*/ 39 w 119"/>
                <a:gd name="T7" fmla="*/ 60 h 341"/>
                <a:gd name="T8" fmla="*/ 39 w 119"/>
                <a:gd name="T9" fmla="*/ 297 h 341"/>
                <a:gd name="T10" fmla="*/ 1 w 119"/>
                <a:gd name="T11" fmla="*/ 333 h 341"/>
                <a:gd name="T12" fmla="*/ 1 w 119"/>
                <a:gd name="T13" fmla="*/ 341 h 341"/>
                <a:gd name="T14" fmla="*/ 119 w 119"/>
                <a:gd name="T15" fmla="*/ 341 h 341"/>
                <a:gd name="T16" fmla="*/ 119 w 119"/>
                <a:gd name="T17" fmla="*/ 333 h 341"/>
                <a:gd name="T18" fmla="*/ 81 w 119"/>
                <a:gd name="T19" fmla="*/ 299 h 341"/>
                <a:gd name="T20" fmla="*/ 81 w 119"/>
                <a:gd name="T21" fmla="*/ 1 h 341"/>
                <a:gd name="T22" fmla="*/ 79 w 119"/>
                <a:gd name="T23" fmla="*/ 0 h 341"/>
                <a:gd name="T24" fmla="*/ 0 w 119"/>
                <a:gd name="T25" fmla="*/ 22 h 341"/>
                <a:gd name="T26" fmla="*/ 0 w 119"/>
                <a:gd name="T27" fmla="*/ 3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9" h="341">
                  <a:moveTo>
                    <a:pt x="0" y="30"/>
                  </a:moveTo>
                  <a:lnTo>
                    <a:pt x="3" y="30"/>
                  </a:lnTo>
                  <a:cubicBezTo>
                    <a:pt x="8" y="30"/>
                    <a:pt x="14" y="29"/>
                    <a:pt x="18" y="29"/>
                  </a:cubicBezTo>
                  <a:cubicBezTo>
                    <a:pt x="34" y="29"/>
                    <a:pt x="39" y="36"/>
                    <a:pt x="39" y="60"/>
                  </a:cubicBezTo>
                  <a:lnTo>
                    <a:pt x="39" y="297"/>
                  </a:lnTo>
                  <a:cubicBezTo>
                    <a:pt x="39" y="324"/>
                    <a:pt x="32" y="331"/>
                    <a:pt x="1" y="333"/>
                  </a:cubicBezTo>
                  <a:lnTo>
                    <a:pt x="1" y="341"/>
                  </a:lnTo>
                  <a:lnTo>
                    <a:pt x="119" y="341"/>
                  </a:lnTo>
                  <a:lnTo>
                    <a:pt x="119" y="333"/>
                  </a:lnTo>
                  <a:cubicBezTo>
                    <a:pt x="87" y="331"/>
                    <a:pt x="81" y="326"/>
                    <a:pt x="81" y="299"/>
                  </a:cubicBezTo>
                  <a:lnTo>
                    <a:pt x="81" y="1"/>
                  </a:lnTo>
                  <a:lnTo>
                    <a:pt x="79" y="0"/>
                  </a:lnTo>
                  <a:cubicBezTo>
                    <a:pt x="53" y="9"/>
                    <a:pt x="34" y="14"/>
                    <a:pt x="0" y="22"/>
                  </a:cubicBezTo>
                  <a:lnTo>
                    <a:pt x="0" y="3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1" name="Freeform 449"/>
            <p:cNvSpPr>
              <a:spLocks noEditPoints="1"/>
            </p:cNvSpPr>
            <p:nvPr>
              <p:custDataLst>
                <p:tags r:id="rId57"/>
              </p:custDataLst>
            </p:nvPr>
          </p:nvSpPr>
          <p:spPr bwMode="auto">
            <a:xfrm>
              <a:off x="3840163" y="3638551"/>
              <a:ext cx="44450" cy="158750"/>
            </a:xfrm>
            <a:custGeom>
              <a:avLst/>
              <a:gdLst>
                <a:gd name="T0" fmla="*/ 79 w 118"/>
                <a:gd name="T1" fmla="*/ 111 h 341"/>
                <a:gd name="T2" fmla="*/ 2 w 118"/>
                <a:gd name="T3" fmla="*/ 139 h 341"/>
                <a:gd name="T4" fmla="*/ 2 w 118"/>
                <a:gd name="T5" fmla="*/ 146 h 341"/>
                <a:gd name="T6" fmla="*/ 6 w 118"/>
                <a:gd name="T7" fmla="*/ 146 h 341"/>
                <a:gd name="T8" fmla="*/ 23 w 118"/>
                <a:gd name="T9" fmla="*/ 144 h 341"/>
                <a:gd name="T10" fmla="*/ 39 w 118"/>
                <a:gd name="T11" fmla="*/ 174 h 341"/>
                <a:gd name="T12" fmla="*/ 39 w 118"/>
                <a:gd name="T13" fmla="*/ 290 h 341"/>
                <a:gd name="T14" fmla="*/ 0 w 118"/>
                <a:gd name="T15" fmla="*/ 333 h 341"/>
                <a:gd name="T16" fmla="*/ 0 w 118"/>
                <a:gd name="T17" fmla="*/ 341 h 341"/>
                <a:gd name="T18" fmla="*/ 118 w 118"/>
                <a:gd name="T19" fmla="*/ 341 h 341"/>
                <a:gd name="T20" fmla="*/ 118 w 118"/>
                <a:gd name="T21" fmla="*/ 333 h 341"/>
                <a:gd name="T22" fmla="*/ 81 w 118"/>
                <a:gd name="T23" fmla="*/ 290 h 341"/>
                <a:gd name="T24" fmla="*/ 81 w 118"/>
                <a:gd name="T25" fmla="*/ 113 h 341"/>
                <a:gd name="T26" fmla="*/ 79 w 118"/>
                <a:gd name="T27" fmla="*/ 111 h 341"/>
                <a:gd name="T28" fmla="*/ 56 w 118"/>
                <a:gd name="T29" fmla="*/ 0 h 341"/>
                <a:gd name="T30" fmla="*/ 31 w 118"/>
                <a:gd name="T31" fmla="*/ 26 h 341"/>
                <a:gd name="T32" fmla="*/ 56 w 118"/>
                <a:gd name="T33" fmla="*/ 51 h 341"/>
                <a:gd name="T34" fmla="*/ 82 w 118"/>
                <a:gd name="T35" fmla="*/ 26 h 341"/>
                <a:gd name="T36" fmla="*/ 56 w 118"/>
                <a:gd name="T37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341">
                  <a:moveTo>
                    <a:pt x="79" y="111"/>
                  </a:moveTo>
                  <a:lnTo>
                    <a:pt x="2" y="139"/>
                  </a:lnTo>
                  <a:lnTo>
                    <a:pt x="2" y="146"/>
                  </a:lnTo>
                  <a:lnTo>
                    <a:pt x="6" y="146"/>
                  </a:lnTo>
                  <a:cubicBezTo>
                    <a:pt x="12" y="145"/>
                    <a:pt x="18" y="144"/>
                    <a:pt x="23" y="144"/>
                  </a:cubicBezTo>
                  <a:cubicBezTo>
                    <a:pt x="35" y="144"/>
                    <a:pt x="39" y="152"/>
                    <a:pt x="39" y="174"/>
                  </a:cubicBezTo>
                  <a:lnTo>
                    <a:pt x="39" y="290"/>
                  </a:lnTo>
                  <a:cubicBezTo>
                    <a:pt x="39" y="326"/>
                    <a:pt x="34" y="331"/>
                    <a:pt x="0" y="333"/>
                  </a:cubicBezTo>
                  <a:lnTo>
                    <a:pt x="0" y="341"/>
                  </a:lnTo>
                  <a:lnTo>
                    <a:pt x="118" y="341"/>
                  </a:lnTo>
                  <a:lnTo>
                    <a:pt x="118" y="333"/>
                  </a:lnTo>
                  <a:cubicBezTo>
                    <a:pt x="85" y="331"/>
                    <a:pt x="81" y="326"/>
                    <a:pt x="81" y="290"/>
                  </a:cubicBezTo>
                  <a:lnTo>
                    <a:pt x="81" y="113"/>
                  </a:lnTo>
                  <a:lnTo>
                    <a:pt x="79" y="111"/>
                  </a:lnTo>
                  <a:close/>
                  <a:moveTo>
                    <a:pt x="56" y="0"/>
                  </a:moveTo>
                  <a:cubicBezTo>
                    <a:pt x="42" y="0"/>
                    <a:pt x="31" y="12"/>
                    <a:pt x="31" y="26"/>
                  </a:cubicBezTo>
                  <a:cubicBezTo>
                    <a:pt x="31" y="40"/>
                    <a:pt x="42" y="51"/>
                    <a:pt x="56" y="51"/>
                  </a:cubicBezTo>
                  <a:cubicBezTo>
                    <a:pt x="70" y="51"/>
                    <a:pt x="82" y="40"/>
                    <a:pt x="82" y="26"/>
                  </a:cubicBezTo>
                  <a:cubicBezTo>
                    <a:pt x="82" y="12"/>
                    <a:pt x="70" y="0"/>
                    <a:pt x="56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2" name="Freeform 450"/>
            <p:cNvSpPr>
              <a:spLocks noEditPoints="1"/>
            </p:cNvSpPr>
            <p:nvPr>
              <p:custDataLst>
                <p:tags r:id="rId58"/>
              </p:custDataLst>
            </p:nvPr>
          </p:nvSpPr>
          <p:spPr bwMode="auto">
            <a:xfrm>
              <a:off x="3894138" y="3689351"/>
              <a:ext cx="74613" cy="109538"/>
            </a:xfrm>
            <a:custGeom>
              <a:avLst/>
              <a:gdLst>
                <a:gd name="T0" fmla="*/ 191 w 199"/>
                <a:gd name="T1" fmla="*/ 148 h 235"/>
                <a:gd name="T2" fmla="*/ 114 w 199"/>
                <a:gd name="T3" fmla="*/ 200 h 235"/>
                <a:gd name="T4" fmla="*/ 49 w 199"/>
                <a:gd name="T5" fmla="*/ 157 h 235"/>
                <a:gd name="T6" fmla="*/ 36 w 199"/>
                <a:gd name="T7" fmla="*/ 92 h 235"/>
                <a:gd name="T8" fmla="*/ 189 w 199"/>
                <a:gd name="T9" fmla="*/ 92 h 235"/>
                <a:gd name="T10" fmla="*/ 168 w 199"/>
                <a:gd name="T11" fmla="*/ 29 h 235"/>
                <a:gd name="T12" fmla="*/ 104 w 199"/>
                <a:gd name="T13" fmla="*/ 0 h 235"/>
                <a:gd name="T14" fmla="*/ 37 w 199"/>
                <a:gd name="T15" fmla="*/ 26 h 235"/>
                <a:gd name="T16" fmla="*/ 0 w 199"/>
                <a:gd name="T17" fmla="*/ 123 h 235"/>
                <a:gd name="T18" fmla="*/ 93 w 199"/>
                <a:gd name="T19" fmla="*/ 235 h 235"/>
                <a:gd name="T20" fmla="*/ 199 w 199"/>
                <a:gd name="T21" fmla="*/ 151 h 235"/>
                <a:gd name="T22" fmla="*/ 191 w 199"/>
                <a:gd name="T23" fmla="*/ 148 h 235"/>
                <a:gd name="T24" fmla="*/ 37 w 199"/>
                <a:gd name="T25" fmla="*/ 76 h 235"/>
                <a:gd name="T26" fmla="*/ 90 w 199"/>
                <a:gd name="T27" fmla="*/ 18 h 235"/>
                <a:gd name="T28" fmla="*/ 138 w 199"/>
                <a:gd name="T29" fmla="*/ 76 h 235"/>
                <a:gd name="T30" fmla="*/ 37 w 199"/>
                <a:gd name="T31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5">
                  <a:moveTo>
                    <a:pt x="191" y="148"/>
                  </a:moveTo>
                  <a:cubicBezTo>
                    <a:pt x="167" y="186"/>
                    <a:pt x="145" y="200"/>
                    <a:pt x="114" y="200"/>
                  </a:cubicBezTo>
                  <a:cubicBezTo>
                    <a:pt x="85" y="200"/>
                    <a:pt x="64" y="186"/>
                    <a:pt x="49" y="157"/>
                  </a:cubicBezTo>
                  <a:cubicBezTo>
                    <a:pt x="40" y="138"/>
                    <a:pt x="37" y="122"/>
                    <a:pt x="36" y="92"/>
                  </a:cubicBezTo>
                  <a:lnTo>
                    <a:pt x="189" y="92"/>
                  </a:lnTo>
                  <a:cubicBezTo>
                    <a:pt x="185" y="59"/>
                    <a:pt x="180" y="45"/>
                    <a:pt x="168" y="29"/>
                  </a:cubicBezTo>
                  <a:cubicBezTo>
                    <a:pt x="153" y="11"/>
                    <a:pt x="130" y="0"/>
                    <a:pt x="104" y="0"/>
                  </a:cubicBezTo>
                  <a:cubicBezTo>
                    <a:pt x="79" y="0"/>
                    <a:pt x="56" y="9"/>
                    <a:pt x="37" y="26"/>
                  </a:cubicBezTo>
                  <a:cubicBezTo>
                    <a:pt x="13" y="47"/>
                    <a:pt x="0" y="82"/>
                    <a:pt x="0" y="123"/>
                  </a:cubicBezTo>
                  <a:cubicBezTo>
                    <a:pt x="0" y="192"/>
                    <a:pt x="36" y="235"/>
                    <a:pt x="93" y="235"/>
                  </a:cubicBezTo>
                  <a:cubicBezTo>
                    <a:pt x="140" y="235"/>
                    <a:pt x="178" y="205"/>
                    <a:pt x="199" y="151"/>
                  </a:cubicBezTo>
                  <a:lnTo>
                    <a:pt x="191" y="148"/>
                  </a:lnTo>
                  <a:close/>
                  <a:moveTo>
                    <a:pt x="37" y="76"/>
                  </a:moveTo>
                  <a:cubicBezTo>
                    <a:pt x="42" y="37"/>
                    <a:pt x="59" y="18"/>
                    <a:pt x="90" y="18"/>
                  </a:cubicBezTo>
                  <a:cubicBezTo>
                    <a:pt x="120" y="18"/>
                    <a:pt x="132" y="32"/>
                    <a:pt x="138" y="76"/>
                  </a:cubicBezTo>
                  <a:lnTo>
                    <a:pt x="37" y="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3" name="Freeform 451"/>
            <p:cNvSpPr/>
            <p:nvPr>
              <p:custDataLst>
                <p:tags r:id="rId59"/>
              </p:custDataLst>
            </p:nvPr>
          </p:nvSpPr>
          <p:spPr bwMode="auto">
            <a:xfrm>
              <a:off x="3981450" y="3690938"/>
              <a:ext cx="55563" cy="107950"/>
            </a:xfrm>
            <a:custGeom>
              <a:avLst/>
              <a:gdLst>
                <a:gd name="T0" fmla="*/ 131 w 148"/>
                <a:gd name="T1" fmla="*/ 72 h 234"/>
                <a:gd name="T2" fmla="*/ 129 w 148"/>
                <a:gd name="T3" fmla="*/ 4 h 234"/>
                <a:gd name="T4" fmla="*/ 124 w 148"/>
                <a:gd name="T5" fmla="*/ 4 h 234"/>
                <a:gd name="T6" fmla="*/ 123 w 148"/>
                <a:gd name="T7" fmla="*/ 5 h 234"/>
                <a:gd name="T8" fmla="*/ 116 w 148"/>
                <a:gd name="T9" fmla="*/ 9 h 234"/>
                <a:gd name="T10" fmla="*/ 103 w 148"/>
                <a:gd name="T11" fmla="*/ 6 h 234"/>
                <a:gd name="T12" fmla="*/ 68 w 148"/>
                <a:gd name="T13" fmla="*/ 0 h 234"/>
                <a:gd name="T14" fmla="*/ 0 w 148"/>
                <a:gd name="T15" fmla="*/ 61 h 234"/>
                <a:gd name="T16" fmla="*/ 58 w 148"/>
                <a:gd name="T17" fmla="*/ 133 h 234"/>
                <a:gd name="T18" fmla="*/ 87 w 148"/>
                <a:gd name="T19" fmla="*/ 149 h 234"/>
                <a:gd name="T20" fmla="*/ 113 w 148"/>
                <a:gd name="T21" fmla="*/ 187 h 234"/>
                <a:gd name="T22" fmla="*/ 72 w 148"/>
                <a:gd name="T23" fmla="*/ 223 h 234"/>
                <a:gd name="T24" fmla="*/ 30 w 148"/>
                <a:gd name="T25" fmla="*/ 205 h 234"/>
                <a:gd name="T26" fmla="*/ 8 w 148"/>
                <a:gd name="T27" fmla="*/ 153 h 234"/>
                <a:gd name="T28" fmla="*/ 0 w 148"/>
                <a:gd name="T29" fmla="*/ 153 h 234"/>
                <a:gd name="T30" fmla="*/ 0 w 148"/>
                <a:gd name="T31" fmla="*/ 231 h 234"/>
                <a:gd name="T32" fmla="*/ 7 w 148"/>
                <a:gd name="T33" fmla="*/ 231 h 234"/>
                <a:gd name="T34" fmla="*/ 18 w 148"/>
                <a:gd name="T35" fmla="*/ 225 h 234"/>
                <a:gd name="T36" fmla="*/ 41 w 148"/>
                <a:gd name="T37" fmla="*/ 229 h 234"/>
                <a:gd name="T38" fmla="*/ 78 w 148"/>
                <a:gd name="T39" fmla="*/ 234 h 234"/>
                <a:gd name="T40" fmla="*/ 148 w 148"/>
                <a:gd name="T41" fmla="*/ 170 h 234"/>
                <a:gd name="T42" fmla="*/ 106 w 148"/>
                <a:gd name="T43" fmla="*/ 111 h 234"/>
                <a:gd name="T44" fmla="*/ 52 w 148"/>
                <a:gd name="T45" fmla="*/ 79 h 234"/>
                <a:gd name="T46" fmla="*/ 31 w 148"/>
                <a:gd name="T47" fmla="*/ 45 h 234"/>
                <a:gd name="T48" fmla="*/ 69 w 148"/>
                <a:gd name="T49" fmla="*/ 11 h 234"/>
                <a:gd name="T50" fmla="*/ 124 w 148"/>
                <a:gd name="T51" fmla="*/ 72 h 234"/>
                <a:gd name="T52" fmla="*/ 131 w 148"/>
                <a:gd name="T53" fmla="*/ 7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8" h="234">
                  <a:moveTo>
                    <a:pt x="131" y="72"/>
                  </a:moveTo>
                  <a:lnTo>
                    <a:pt x="129" y="4"/>
                  </a:lnTo>
                  <a:lnTo>
                    <a:pt x="124" y="4"/>
                  </a:lnTo>
                  <a:lnTo>
                    <a:pt x="123" y="5"/>
                  </a:lnTo>
                  <a:cubicBezTo>
                    <a:pt x="119" y="9"/>
                    <a:pt x="118" y="9"/>
                    <a:pt x="116" y="9"/>
                  </a:cubicBezTo>
                  <a:cubicBezTo>
                    <a:pt x="113" y="9"/>
                    <a:pt x="108" y="8"/>
                    <a:pt x="103" y="6"/>
                  </a:cubicBezTo>
                  <a:cubicBezTo>
                    <a:pt x="92" y="2"/>
                    <a:pt x="81" y="0"/>
                    <a:pt x="68" y="0"/>
                  </a:cubicBezTo>
                  <a:cubicBezTo>
                    <a:pt x="28" y="0"/>
                    <a:pt x="0" y="25"/>
                    <a:pt x="0" y="61"/>
                  </a:cubicBezTo>
                  <a:cubicBezTo>
                    <a:pt x="0" y="89"/>
                    <a:pt x="16" y="109"/>
                    <a:pt x="58" y="133"/>
                  </a:cubicBezTo>
                  <a:lnTo>
                    <a:pt x="87" y="149"/>
                  </a:lnTo>
                  <a:cubicBezTo>
                    <a:pt x="105" y="159"/>
                    <a:pt x="113" y="171"/>
                    <a:pt x="113" y="187"/>
                  </a:cubicBezTo>
                  <a:cubicBezTo>
                    <a:pt x="113" y="209"/>
                    <a:pt x="97" y="223"/>
                    <a:pt x="72" y="223"/>
                  </a:cubicBezTo>
                  <a:cubicBezTo>
                    <a:pt x="55" y="223"/>
                    <a:pt x="39" y="216"/>
                    <a:pt x="30" y="205"/>
                  </a:cubicBezTo>
                  <a:cubicBezTo>
                    <a:pt x="19" y="193"/>
                    <a:pt x="15" y="181"/>
                    <a:pt x="8" y="153"/>
                  </a:cubicBezTo>
                  <a:lnTo>
                    <a:pt x="0" y="153"/>
                  </a:lnTo>
                  <a:lnTo>
                    <a:pt x="0" y="231"/>
                  </a:lnTo>
                  <a:lnTo>
                    <a:pt x="7" y="231"/>
                  </a:lnTo>
                  <a:cubicBezTo>
                    <a:pt x="10" y="226"/>
                    <a:pt x="12" y="225"/>
                    <a:pt x="18" y="225"/>
                  </a:cubicBezTo>
                  <a:cubicBezTo>
                    <a:pt x="23" y="225"/>
                    <a:pt x="30" y="226"/>
                    <a:pt x="41" y="229"/>
                  </a:cubicBezTo>
                  <a:cubicBezTo>
                    <a:pt x="55" y="232"/>
                    <a:pt x="69" y="234"/>
                    <a:pt x="78" y="234"/>
                  </a:cubicBezTo>
                  <a:cubicBezTo>
                    <a:pt x="116" y="234"/>
                    <a:pt x="148" y="205"/>
                    <a:pt x="148" y="170"/>
                  </a:cubicBezTo>
                  <a:cubicBezTo>
                    <a:pt x="148" y="145"/>
                    <a:pt x="136" y="129"/>
                    <a:pt x="106" y="111"/>
                  </a:cubicBezTo>
                  <a:lnTo>
                    <a:pt x="52" y="79"/>
                  </a:lnTo>
                  <a:cubicBezTo>
                    <a:pt x="38" y="71"/>
                    <a:pt x="31" y="58"/>
                    <a:pt x="31" y="45"/>
                  </a:cubicBezTo>
                  <a:cubicBezTo>
                    <a:pt x="31" y="25"/>
                    <a:pt x="46" y="11"/>
                    <a:pt x="69" y="11"/>
                  </a:cubicBezTo>
                  <a:cubicBezTo>
                    <a:pt x="98" y="11"/>
                    <a:pt x="113" y="28"/>
                    <a:pt x="124" y="72"/>
                  </a:cubicBezTo>
                  <a:lnTo>
                    <a:pt x="131" y="7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98" name="组合 697"/>
          <p:cNvGrpSpPr>
            <a:grpSpLocks noChangeAspect="1"/>
          </p:cNvGrpSpPr>
          <p:nvPr>
            <p:custDataLst>
              <p:tags r:id="rId60"/>
            </p:custDataLst>
          </p:nvPr>
        </p:nvGrpSpPr>
        <p:grpSpPr>
          <a:xfrm>
            <a:off x="763588" y="4229349"/>
            <a:ext cx="3067052" cy="420688"/>
            <a:chOff x="763588" y="3965575"/>
            <a:chExt cx="3067052" cy="420688"/>
          </a:xfrm>
        </p:grpSpPr>
        <p:sp>
          <p:nvSpPr>
            <p:cNvPr id="666" name="Freeform 230"/>
            <p:cNvSpPr>
              <a:spLocks noEditPoints="1"/>
            </p:cNvSpPr>
            <p:nvPr>
              <p:custDataLst>
                <p:tags r:id="rId61"/>
              </p:custDataLst>
            </p:nvPr>
          </p:nvSpPr>
          <p:spPr bwMode="auto">
            <a:xfrm>
              <a:off x="763588" y="4100513"/>
              <a:ext cx="109538" cy="141288"/>
            </a:xfrm>
            <a:custGeom>
              <a:avLst/>
              <a:gdLst>
                <a:gd name="T0" fmla="*/ 122 w 290"/>
                <a:gd name="T1" fmla="*/ 188 h 342"/>
                <a:gd name="T2" fmla="*/ 136 w 290"/>
                <a:gd name="T3" fmla="*/ 189 h 342"/>
                <a:gd name="T4" fmla="*/ 153 w 290"/>
                <a:gd name="T5" fmla="*/ 189 h 342"/>
                <a:gd name="T6" fmla="*/ 290 w 290"/>
                <a:gd name="T7" fmla="*/ 94 h 342"/>
                <a:gd name="T8" fmla="*/ 162 w 290"/>
                <a:gd name="T9" fmla="*/ 0 h 342"/>
                <a:gd name="T10" fmla="*/ 17 w 290"/>
                <a:gd name="T11" fmla="*/ 0 h 342"/>
                <a:gd name="T12" fmla="*/ 0 w 290"/>
                <a:gd name="T13" fmla="*/ 9 h 342"/>
                <a:gd name="T14" fmla="*/ 13 w 290"/>
                <a:gd name="T15" fmla="*/ 18 h 342"/>
                <a:gd name="T16" fmla="*/ 41 w 290"/>
                <a:gd name="T17" fmla="*/ 46 h 342"/>
                <a:gd name="T18" fmla="*/ 41 w 290"/>
                <a:gd name="T19" fmla="*/ 296 h 342"/>
                <a:gd name="T20" fmla="*/ 14 w 290"/>
                <a:gd name="T21" fmla="*/ 324 h 342"/>
                <a:gd name="T22" fmla="*/ 0 w 290"/>
                <a:gd name="T23" fmla="*/ 333 h 342"/>
                <a:gd name="T24" fmla="*/ 17 w 290"/>
                <a:gd name="T25" fmla="*/ 342 h 342"/>
                <a:gd name="T26" fmla="*/ 150 w 290"/>
                <a:gd name="T27" fmla="*/ 342 h 342"/>
                <a:gd name="T28" fmla="*/ 167 w 290"/>
                <a:gd name="T29" fmla="*/ 333 h 342"/>
                <a:gd name="T30" fmla="*/ 153 w 290"/>
                <a:gd name="T31" fmla="*/ 324 h 342"/>
                <a:gd name="T32" fmla="*/ 122 w 290"/>
                <a:gd name="T33" fmla="*/ 296 h 342"/>
                <a:gd name="T34" fmla="*/ 122 w 290"/>
                <a:gd name="T35" fmla="*/ 188 h 342"/>
                <a:gd name="T36" fmla="*/ 205 w 290"/>
                <a:gd name="T37" fmla="*/ 166 h 342"/>
                <a:gd name="T38" fmla="*/ 222 w 290"/>
                <a:gd name="T39" fmla="*/ 94 h 342"/>
                <a:gd name="T40" fmla="*/ 207 w 290"/>
                <a:gd name="T41" fmla="*/ 22 h 342"/>
                <a:gd name="T42" fmla="*/ 273 w 290"/>
                <a:gd name="T43" fmla="*/ 94 h 342"/>
                <a:gd name="T44" fmla="*/ 205 w 290"/>
                <a:gd name="T45" fmla="*/ 166 h 342"/>
                <a:gd name="T46" fmla="*/ 122 w 290"/>
                <a:gd name="T47" fmla="*/ 45 h 342"/>
                <a:gd name="T48" fmla="*/ 152 w 290"/>
                <a:gd name="T49" fmla="*/ 18 h 342"/>
                <a:gd name="T50" fmla="*/ 205 w 290"/>
                <a:gd name="T51" fmla="*/ 94 h 342"/>
                <a:gd name="T52" fmla="*/ 147 w 290"/>
                <a:gd name="T53" fmla="*/ 171 h 342"/>
                <a:gd name="T54" fmla="*/ 122 w 290"/>
                <a:gd name="T55" fmla="*/ 171 h 342"/>
                <a:gd name="T56" fmla="*/ 122 w 290"/>
                <a:gd name="T57" fmla="*/ 45 h 342"/>
                <a:gd name="T58" fmla="*/ 55 w 290"/>
                <a:gd name="T59" fmla="*/ 324 h 342"/>
                <a:gd name="T60" fmla="*/ 59 w 290"/>
                <a:gd name="T61" fmla="*/ 297 h 342"/>
                <a:gd name="T62" fmla="*/ 59 w 290"/>
                <a:gd name="T63" fmla="*/ 45 h 342"/>
                <a:gd name="T64" fmla="*/ 55 w 290"/>
                <a:gd name="T65" fmla="*/ 18 h 342"/>
                <a:gd name="T66" fmla="*/ 111 w 290"/>
                <a:gd name="T67" fmla="*/ 18 h 342"/>
                <a:gd name="T68" fmla="*/ 105 w 290"/>
                <a:gd name="T69" fmla="*/ 43 h 342"/>
                <a:gd name="T70" fmla="*/ 105 w 290"/>
                <a:gd name="T71" fmla="*/ 297 h 342"/>
                <a:gd name="T72" fmla="*/ 109 w 290"/>
                <a:gd name="T73" fmla="*/ 324 h 342"/>
                <a:gd name="T74" fmla="*/ 55 w 290"/>
                <a:gd name="T75" fmla="*/ 32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0" h="342">
                  <a:moveTo>
                    <a:pt x="122" y="188"/>
                  </a:moveTo>
                  <a:cubicBezTo>
                    <a:pt x="124" y="188"/>
                    <a:pt x="135" y="188"/>
                    <a:pt x="136" y="189"/>
                  </a:cubicBezTo>
                  <a:lnTo>
                    <a:pt x="153" y="189"/>
                  </a:lnTo>
                  <a:cubicBezTo>
                    <a:pt x="254" y="189"/>
                    <a:pt x="290" y="141"/>
                    <a:pt x="290" y="94"/>
                  </a:cubicBezTo>
                  <a:cubicBezTo>
                    <a:pt x="290" y="23"/>
                    <a:pt x="227" y="0"/>
                    <a:pt x="162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8"/>
                    <a:pt x="9" y="18"/>
                    <a:pt x="13" y="18"/>
                  </a:cubicBezTo>
                  <a:cubicBezTo>
                    <a:pt x="39" y="18"/>
                    <a:pt x="41" y="22"/>
                    <a:pt x="41" y="46"/>
                  </a:cubicBezTo>
                  <a:lnTo>
                    <a:pt x="41" y="296"/>
                  </a:lnTo>
                  <a:cubicBezTo>
                    <a:pt x="41" y="320"/>
                    <a:pt x="39" y="324"/>
                    <a:pt x="14" y="324"/>
                  </a:cubicBezTo>
                  <a:cubicBezTo>
                    <a:pt x="9" y="324"/>
                    <a:pt x="0" y="324"/>
                    <a:pt x="0" y="333"/>
                  </a:cubicBezTo>
                  <a:cubicBezTo>
                    <a:pt x="0" y="342"/>
                    <a:pt x="8" y="342"/>
                    <a:pt x="17" y="342"/>
                  </a:cubicBezTo>
                  <a:lnTo>
                    <a:pt x="150" y="342"/>
                  </a:lnTo>
                  <a:cubicBezTo>
                    <a:pt x="159" y="342"/>
                    <a:pt x="167" y="342"/>
                    <a:pt x="167" y="333"/>
                  </a:cubicBezTo>
                  <a:cubicBezTo>
                    <a:pt x="167" y="324"/>
                    <a:pt x="158" y="324"/>
                    <a:pt x="153" y="324"/>
                  </a:cubicBezTo>
                  <a:cubicBezTo>
                    <a:pt x="124" y="324"/>
                    <a:pt x="122" y="320"/>
                    <a:pt x="122" y="296"/>
                  </a:cubicBezTo>
                  <a:lnTo>
                    <a:pt x="122" y="188"/>
                  </a:lnTo>
                  <a:close/>
                  <a:moveTo>
                    <a:pt x="205" y="166"/>
                  </a:moveTo>
                  <a:cubicBezTo>
                    <a:pt x="221" y="145"/>
                    <a:pt x="222" y="114"/>
                    <a:pt x="222" y="94"/>
                  </a:cubicBezTo>
                  <a:cubicBezTo>
                    <a:pt x="222" y="67"/>
                    <a:pt x="220" y="41"/>
                    <a:pt x="207" y="22"/>
                  </a:cubicBezTo>
                  <a:cubicBezTo>
                    <a:pt x="234" y="29"/>
                    <a:pt x="273" y="44"/>
                    <a:pt x="273" y="94"/>
                  </a:cubicBezTo>
                  <a:cubicBezTo>
                    <a:pt x="273" y="129"/>
                    <a:pt x="251" y="154"/>
                    <a:pt x="205" y="166"/>
                  </a:cubicBezTo>
                  <a:close/>
                  <a:moveTo>
                    <a:pt x="122" y="45"/>
                  </a:moveTo>
                  <a:cubicBezTo>
                    <a:pt x="122" y="35"/>
                    <a:pt x="122" y="18"/>
                    <a:pt x="152" y="18"/>
                  </a:cubicBezTo>
                  <a:cubicBezTo>
                    <a:pt x="188" y="18"/>
                    <a:pt x="205" y="31"/>
                    <a:pt x="205" y="94"/>
                  </a:cubicBezTo>
                  <a:cubicBezTo>
                    <a:pt x="205" y="165"/>
                    <a:pt x="178" y="171"/>
                    <a:pt x="147" y="171"/>
                  </a:cubicBezTo>
                  <a:lnTo>
                    <a:pt x="122" y="171"/>
                  </a:lnTo>
                  <a:lnTo>
                    <a:pt x="122" y="45"/>
                  </a:lnTo>
                  <a:close/>
                  <a:moveTo>
                    <a:pt x="55" y="324"/>
                  </a:moveTo>
                  <a:cubicBezTo>
                    <a:pt x="59" y="315"/>
                    <a:pt x="59" y="303"/>
                    <a:pt x="59" y="297"/>
                  </a:cubicBezTo>
                  <a:lnTo>
                    <a:pt x="59" y="45"/>
                  </a:lnTo>
                  <a:cubicBezTo>
                    <a:pt x="59" y="39"/>
                    <a:pt x="59" y="27"/>
                    <a:pt x="55" y="18"/>
                  </a:cubicBezTo>
                  <a:lnTo>
                    <a:pt x="111" y="18"/>
                  </a:lnTo>
                  <a:cubicBezTo>
                    <a:pt x="105" y="26"/>
                    <a:pt x="105" y="36"/>
                    <a:pt x="105" y="43"/>
                  </a:cubicBezTo>
                  <a:lnTo>
                    <a:pt x="105" y="297"/>
                  </a:lnTo>
                  <a:cubicBezTo>
                    <a:pt x="105" y="302"/>
                    <a:pt x="105" y="315"/>
                    <a:pt x="109" y="324"/>
                  </a:cubicBezTo>
                  <a:lnTo>
                    <a:pt x="55" y="3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Freeform 231"/>
            <p:cNvSpPr/>
            <p:nvPr>
              <p:custDataLst>
                <p:tags r:id="rId62"/>
              </p:custDataLst>
            </p:nvPr>
          </p:nvSpPr>
          <p:spPr bwMode="auto">
            <a:xfrm>
              <a:off x="893763" y="4087813"/>
              <a:ext cx="42863" cy="206375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8 w 115"/>
                <a:gd name="T5" fmla="*/ 249 h 499"/>
                <a:gd name="T6" fmla="*/ 109 w 115"/>
                <a:gd name="T7" fmla="*/ 13 h 499"/>
                <a:gd name="T8" fmla="*/ 115 w 115"/>
                <a:gd name="T9" fmla="*/ 5 h 499"/>
                <a:gd name="T10" fmla="*/ 110 w 115"/>
                <a:gd name="T11" fmla="*/ 0 h 499"/>
                <a:gd name="T12" fmla="*/ 31 w 115"/>
                <a:gd name="T13" fmla="*/ 97 h 499"/>
                <a:gd name="T14" fmla="*/ 0 w 115"/>
                <a:gd name="T15" fmla="*/ 249 h 499"/>
                <a:gd name="T16" fmla="*/ 32 w 115"/>
                <a:gd name="T17" fmla="*/ 405 h 499"/>
                <a:gd name="T18" fmla="*/ 110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2"/>
                    <a:pt x="115" y="491"/>
                    <a:pt x="107" y="483"/>
                  </a:cubicBezTo>
                  <a:cubicBezTo>
                    <a:pt x="44" y="420"/>
                    <a:pt x="28" y="326"/>
                    <a:pt x="28" y="249"/>
                  </a:cubicBezTo>
                  <a:cubicBezTo>
                    <a:pt x="28" y="162"/>
                    <a:pt x="47" y="76"/>
                    <a:pt x="109" y="13"/>
                  </a:cubicBezTo>
                  <a:cubicBezTo>
                    <a:pt x="115" y="7"/>
                    <a:pt x="115" y="6"/>
                    <a:pt x="115" y="5"/>
                  </a:cubicBezTo>
                  <a:cubicBezTo>
                    <a:pt x="115" y="1"/>
                    <a:pt x="113" y="0"/>
                    <a:pt x="110" y="0"/>
                  </a:cubicBezTo>
                  <a:cubicBezTo>
                    <a:pt x="105" y="0"/>
                    <a:pt x="60" y="34"/>
                    <a:pt x="31" y="97"/>
                  </a:cubicBezTo>
                  <a:cubicBezTo>
                    <a:pt x="5" y="152"/>
                    <a:pt x="0" y="207"/>
                    <a:pt x="0" y="249"/>
                  </a:cubicBezTo>
                  <a:cubicBezTo>
                    <a:pt x="0" y="288"/>
                    <a:pt x="5" y="348"/>
                    <a:pt x="32" y="405"/>
                  </a:cubicBezTo>
                  <a:cubicBezTo>
                    <a:pt x="62" y="466"/>
                    <a:pt x="105" y="499"/>
                    <a:pt x="110" y="499"/>
                  </a:cubicBezTo>
                  <a:cubicBezTo>
                    <a:pt x="113" y="499"/>
                    <a:pt x="115" y="497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232"/>
            <p:cNvSpPr/>
            <p:nvPr>
              <p:custDataLst>
                <p:tags r:id="rId63"/>
              </p:custDataLst>
            </p:nvPr>
          </p:nvSpPr>
          <p:spPr bwMode="auto">
            <a:xfrm>
              <a:off x="952501" y="4100513"/>
              <a:ext cx="153988" cy="141288"/>
            </a:xfrm>
            <a:custGeom>
              <a:avLst/>
              <a:gdLst>
                <a:gd name="T0" fmla="*/ 229 w 411"/>
                <a:gd name="T1" fmla="*/ 136 h 341"/>
                <a:gd name="T2" fmla="*/ 187 w 411"/>
                <a:gd name="T3" fmla="*/ 37 h 341"/>
                <a:gd name="T4" fmla="*/ 184 w 411"/>
                <a:gd name="T5" fmla="*/ 30 h 341"/>
                <a:gd name="T6" fmla="*/ 214 w 411"/>
                <a:gd name="T7" fmla="*/ 16 h 341"/>
                <a:gd name="T8" fmla="*/ 224 w 411"/>
                <a:gd name="T9" fmla="*/ 6 h 341"/>
                <a:gd name="T10" fmla="*/ 216 w 411"/>
                <a:gd name="T11" fmla="*/ 0 h 341"/>
                <a:gd name="T12" fmla="*/ 153 w 411"/>
                <a:gd name="T13" fmla="*/ 2 h 341"/>
                <a:gd name="T14" fmla="*/ 98 w 411"/>
                <a:gd name="T15" fmla="*/ 0 h 341"/>
                <a:gd name="T16" fmla="*/ 89 w 411"/>
                <a:gd name="T17" fmla="*/ 10 h 341"/>
                <a:gd name="T18" fmla="*/ 100 w 411"/>
                <a:gd name="T19" fmla="*/ 16 h 341"/>
                <a:gd name="T20" fmla="*/ 137 w 411"/>
                <a:gd name="T21" fmla="*/ 32 h 341"/>
                <a:gd name="T22" fmla="*/ 196 w 411"/>
                <a:gd name="T23" fmla="*/ 171 h 341"/>
                <a:gd name="T24" fmla="*/ 91 w 411"/>
                <a:gd name="T25" fmla="*/ 284 h 341"/>
                <a:gd name="T26" fmla="*/ 85 w 411"/>
                <a:gd name="T27" fmla="*/ 290 h 341"/>
                <a:gd name="T28" fmla="*/ 11 w 411"/>
                <a:gd name="T29" fmla="*/ 325 h 341"/>
                <a:gd name="T30" fmla="*/ 0 w 411"/>
                <a:gd name="T31" fmla="*/ 335 h 341"/>
                <a:gd name="T32" fmla="*/ 7 w 411"/>
                <a:gd name="T33" fmla="*/ 341 h 341"/>
                <a:gd name="T34" fmla="*/ 54 w 411"/>
                <a:gd name="T35" fmla="*/ 339 h 341"/>
                <a:gd name="T36" fmla="*/ 110 w 411"/>
                <a:gd name="T37" fmla="*/ 341 h 341"/>
                <a:gd name="T38" fmla="*/ 118 w 411"/>
                <a:gd name="T39" fmla="*/ 331 h 341"/>
                <a:gd name="T40" fmla="*/ 113 w 411"/>
                <a:gd name="T41" fmla="*/ 325 h 341"/>
                <a:gd name="T42" fmla="*/ 93 w 411"/>
                <a:gd name="T43" fmla="*/ 310 h 341"/>
                <a:gd name="T44" fmla="*/ 106 w 411"/>
                <a:gd name="T45" fmla="*/ 288 h 341"/>
                <a:gd name="T46" fmla="*/ 157 w 411"/>
                <a:gd name="T47" fmla="*/ 234 h 341"/>
                <a:gd name="T48" fmla="*/ 202 w 411"/>
                <a:gd name="T49" fmla="*/ 185 h 341"/>
                <a:gd name="T50" fmla="*/ 252 w 411"/>
                <a:gd name="T51" fmla="*/ 304 h 341"/>
                <a:gd name="T52" fmla="*/ 255 w 411"/>
                <a:gd name="T53" fmla="*/ 311 h 341"/>
                <a:gd name="T54" fmla="*/ 226 w 411"/>
                <a:gd name="T55" fmla="*/ 325 h 341"/>
                <a:gd name="T56" fmla="*/ 216 w 411"/>
                <a:gd name="T57" fmla="*/ 335 h 341"/>
                <a:gd name="T58" fmla="*/ 223 w 411"/>
                <a:gd name="T59" fmla="*/ 341 h 341"/>
                <a:gd name="T60" fmla="*/ 286 w 411"/>
                <a:gd name="T61" fmla="*/ 339 h 341"/>
                <a:gd name="T62" fmla="*/ 341 w 411"/>
                <a:gd name="T63" fmla="*/ 341 h 341"/>
                <a:gd name="T64" fmla="*/ 351 w 411"/>
                <a:gd name="T65" fmla="*/ 331 h 341"/>
                <a:gd name="T66" fmla="*/ 342 w 411"/>
                <a:gd name="T67" fmla="*/ 325 h 341"/>
                <a:gd name="T68" fmla="*/ 299 w 411"/>
                <a:gd name="T69" fmla="*/ 303 h 341"/>
                <a:gd name="T70" fmla="*/ 235 w 411"/>
                <a:gd name="T71" fmla="*/ 149 h 341"/>
                <a:gd name="T72" fmla="*/ 337 w 411"/>
                <a:gd name="T73" fmla="*/ 41 h 341"/>
                <a:gd name="T74" fmla="*/ 400 w 411"/>
                <a:gd name="T75" fmla="*/ 16 h 341"/>
                <a:gd name="T76" fmla="*/ 411 w 411"/>
                <a:gd name="T77" fmla="*/ 6 h 341"/>
                <a:gd name="T78" fmla="*/ 405 w 411"/>
                <a:gd name="T79" fmla="*/ 0 h 341"/>
                <a:gd name="T80" fmla="*/ 358 w 411"/>
                <a:gd name="T81" fmla="*/ 2 h 341"/>
                <a:gd name="T82" fmla="*/ 302 w 411"/>
                <a:gd name="T83" fmla="*/ 0 h 341"/>
                <a:gd name="T84" fmla="*/ 293 w 411"/>
                <a:gd name="T85" fmla="*/ 10 h 341"/>
                <a:gd name="T86" fmla="*/ 299 w 411"/>
                <a:gd name="T87" fmla="*/ 16 h 341"/>
                <a:gd name="T88" fmla="*/ 319 w 411"/>
                <a:gd name="T89" fmla="*/ 31 h 341"/>
                <a:gd name="T90" fmla="*/ 309 w 411"/>
                <a:gd name="T91" fmla="*/ 49 h 341"/>
                <a:gd name="T92" fmla="*/ 229 w 411"/>
                <a:gd name="T93" fmla="*/ 13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1" h="341">
                  <a:moveTo>
                    <a:pt x="229" y="136"/>
                  </a:moveTo>
                  <a:lnTo>
                    <a:pt x="187" y="37"/>
                  </a:lnTo>
                  <a:cubicBezTo>
                    <a:pt x="185" y="33"/>
                    <a:pt x="184" y="31"/>
                    <a:pt x="184" y="30"/>
                  </a:cubicBezTo>
                  <a:cubicBezTo>
                    <a:pt x="184" y="27"/>
                    <a:pt x="193" y="18"/>
                    <a:pt x="214" y="16"/>
                  </a:cubicBezTo>
                  <a:cubicBezTo>
                    <a:pt x="219" y="15"/>
                    <a:pt x="224" y="15"/>
                    <a:pt x="224" y="6"/>
                  </a:cubicBezTo>
                  <a:cubicBezTo>
                    <a:pt x="224" y="0"/>
                    <a:pt x="218" y="0"/>
                    <a:pt x="216" y="0"/>
                  </a:cubicBezTo>
                  <a:cubicBezTo>
                    <a:pt x="196" y="0"/>
                    <a:pt x="174" y="2"/>
                    <a:pt x="153" y="2"/>
                  </a:cubicBezTo>
                  <a:cubicBezTo>
                    <a:pt x="141" y="2"/>
                    <a:pt x="110" y="0"/>
                    <a:pt x="98" y="0"/>
                  </a:cubicBezTo>
                  <a:cubicBezTo>
                    <a:pt x="95" y="0"/>
                    <a:pt x="89" y="0"/>
                    <a:pt x="89" y="10"/>
                  </a:cubicBezTo>
                  <a:cubicBezTo>
                    <a:pt x="89" y="16"/>
                    <a:pt x="94" y="16"/>
                    <a:pt x="100" y="16"/>
                  </a:cubicBezTo>
                  <a:cubicBezTo>
                    <a:pt x="130" y="16"/>
                    <a:pt x="133" y="21"/>
                    <a:pt x="137" y="32"/>
                  </a:cubicBezTo>
                  <a:lnTo>
                    <a:pt x="196" y="171"/>
                  </a:lnTo>
                  <a:lnTo>
                    <a:pt x="91" y="284"/>
                  </a:lnTo>
                  <a:lnTo>
                    <a:pt x="85" y="290"/>
                  </a:lnTo>
                  <a:cubicBezTo>
                    <a:pt x="60" y="316"/>
                    <a:pt x="37" y="324"/>
                    <a:pt x="11" y="325"/>
                  </a:cubicBezTo>
                  <a:cubicBezTo>
                    <a:pt x="5" y="326"/>
                    <a:pt x="0" y="326"/>
                    <a:pt x="0" y="335"/>
                  </a:cubicBezTo>
                  <a:cubicBezTo>
                    <a:pt x="0" y="336"/>
                    <a:pt x="0" y="341"/>
                    <a:pt x="7" y="341"/>
                  </a:cubicBezTo>
                  <a:cubicBezTo>
                    <a:pt x="22" y="341"/>
                    <a:pt x="38" y="339"/>
                    <a:pt x="54" y="339"/>
                  </a:cubicBezTo>
                  <a:cubicBezTo>
                    <a:pt x="72" y="339"/>
                    <a:pt x="92" y="341"/>
                    <a:pt x="110" y="341"/>
                  </a:cubicBezTo>
                  <a:cubicBezTo>
                    <a:pt x="113" y="341"/>
                    <a:pt x="118" y="341"/>
                    <a:pt x="118" y="331"/>
                  </a:cubicBezTo>
                  <a:cubicBezTo>
                    <a:pt x="118" y="326"/>
                    <a:pt x="114" y="325"/>
                    <a:pt x="113" y="325"/>
                  </a:cubicBezTo>
                  <a:cubicBezTo>
                    <a:pt x="108" y="325"/>
                    <a:pt x="93" y="324"/>
                    <a:pt x="93" y="310"/>
                  </a:cubicBezTo>
                  <a:cubicBezTo>
                    <a:pt x="93" y="302"/>
                    <a:pt x="100" y="294"/>
                    <a:pt x="106" y="288"/>
                  </a:cubicBezTo>
                  <a:lnTo>
                    <a:pt x="157" y="234"/>
                  </a:lnTo>
                  <a:lnTo>
                    <a:pt x="202" y="185"/>
                  </a:lnTo>
                  <a:lnTo>
                    <a:pt x="252" y="304"/>
                  </a:lnTo>
                  <a:cubicBezTo>
                    <a:pt x="254" y="309"/>
                    <a:pt x="255" y="310"/>
                    <a:pt x="255" y="311"/>
                  </a:cubicBezTo>
                  <a:cubicBezTo>
                    <a:pt x="255" y="315"/>
                    <a:pt x="245" y="323"/>
                    <a:pt x="226" y="325"/>
                  </a:cubicBezTo>
                  <a:cubicBezTo>
                    <a:pt x="220" y="326"/>
                    <a:pt x="216" y="326"/>
                    <a:pt x="216" y="335"/>
                  </a:cubicBezTo>
                  <a:cubicBezTo>
                    <a:pt x="216" y="341"/>
                    <a:pt x="221" y="341"/>
                    <a:pt x="223" y="341"/>
                  </a:cubicBezTo>
                  <a:cubicBezTo>
                    <a:pt x="237" y="341"/>
                    <a:pt x="272" y="339"/>
                    <a:pt x="286" y="339"/>
                  </a:cubicBezTo>
                  <a:cubicBezTo>
                    <a:pt x="299" y="339"/>
                    <a:pt x="329" y="341"/>
                    <a:pt x="341" y="341"/>
                  </a:cubicBezTo>
                  <a:cubicBezTo>
                    <a:pt x="345" y="341"/>
                    <a:pt x="351" y="341"/>
                    <a:pt x="351" y="331"/>
                  </a:cubicBezTo>
                  <a:cubicBezTo>
                    <a:pt x="351" y="325"/>
                    <a:pt x="346" y="325"/>
                    <a:pt x="342" y="325"/>
                  </a:cubicBezTo>
                  <a:cubicBezTo>
                    <a:pt x="308" y="325"/>
                    <a:pt x="307" y="323"/>
                    <a:pt x="299" y="303"/>
                  </a:cubicBezTo>
                  <a:cubicBezTo>
                    <a:pt x="280" y="257"/>
                    <a:pt x="246" y="179"/>
                    <a:pt x="235" y="149"/>
                  </a:cubicBezTo>
                  <a:cubicBezTo>
                    <a:pt x="269" y="115"/>
                    <a:pt x="321" y="55"/>
                    <a:pt x="337" y="41"/>
                  </a:cubicBezTo>
                  <a:cubicBezTo>
                    <a:pt x="351" y="29"/>
                    <a:pt x="370" y="17"/>
                    <a:pt x="400" y="16"/>
                  </a:cubicBezTo>
                  <a:cubicBezTo>
                    <a:pt x="407" y="15"/>
                    <a:pt x="411" y="15"/>
                    <a:pt x="411" y="6"/>
                  </a:cubicBezTo>
                  <a:cubicBezTo>
                    <a:pt x="411" y="5"/>
                    <a:pt x="411" y="0"/>
                    <a:pt x="405" y="0"/>
                  </a:cubicBezTo>
                  <a:cubicBezTo>
                    <a:pt x="390" y="0"/>
                    <a:pt x="373" y="2"/>
                    <a:pt x="358" y="2"/>
                  </a:cubicBezTo>
                  <a:cubicBezTo>
                    <a:pt x="339" y="2"/>
                    <a:pt x="320" y="0"/>
                    <a:pt x="302" y="0"/>
                  </a:cubicBezTo>
                  <a:cubicBezTo>
                    <a:pt x="300" y="0"/>
                    <a:pt x="293" y="0"/>
                    <a:pt x="293" y="10"/>
                  </a:cubicBezTo>
                  <a:cubicBezTo>
                    <a:pt x="293" y="14"/>
                    <a:pt x="296" y="15"/>
                    <a:pt x="299" y="16"/>
                  </a:cubicBezTo>
                  <a:cubicBezTo>
                    <a:pt x="303" y="16"/>
                    <a:pt x="319" y="17"/>
                    <a:pt x="319" y="31"/>
                  </a:cubicBezTo>
                  <a:cubicBezTo>
                    <a:pt x="319" y="38"/>
                    <a:pt x="313" y="45"/>
                    <a:pt x="309" y="49"/>
                  </a:cubicBezTo>
                  <a:lnTo>
                    <a:pt x="229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233"/>
            <p:cNvSpPr>
              <a:spLocks noEditPoints="1"/>
            </p:cNvSpPr>
            <p:nvPr>
              <p:custDataLst>
                <p:tags r:id="rId64"/>
              </p:custDataLst>
            </p:nvPr>
          </p:nvSpPr>
          <p:spPr bwMode="auto">
            <a:xfrm>
              <a:off x="1108076" y="4178300"/>
              <a:ext cx="39688" cy="96838"/>
            </a:xfrm>
            <a:custGeom>
              <a:avLst/>
              <a:gdLst>
                <a:gd name="T0" fmla="*/ 97 w 106"/>
                <a:gd name="T1" fmla="*/ 13 h 234"/>
                <a:gd name="T2" fmla="*/ 83 w 106"/>
                <a:gd name="T3" fmla="*/ 0 h 234"/>
                <a:gd name="T4" fmla="*/ 63 w 106"/>
                <a:gd name="T5" fmla="*/ 19 h 234"/>
                <a:gd name="T6" fmla="*/ 77 w 106"/>
                <a:gd name="T7" fmla="*/ 32 h 234"/>
                <a:gd name="T8" fmla="*/ 97 w 106"/>
                <a:gd name="T9" fmla="*/ 13 h 234"/>
                <a:gd name="T10" fmla="*/ 25 w 106"/>
                <a:gd name="T11" fmla="*/ 190 h 234"/>
                <a:gd name="T12" fmla="*/ 22 w 106"/>
                <a:gd name="T13" fmla="*/ 205 h 234"/>
                <a:gd name="T14" fmla="*/ 55 w 106"/>
                <a:gd name="T15" fmla="*/ 234 h 234"/>
                <a:gd name="T16" fmla="*/ 106 w 106"/>
                <a:gd name="T17" fmla="*/ 181 h 234"/>
                <a:gd name="T18" fmla="*/ 100 w 106"/>
                <a:gd name="T19" fmla="*/ 176 h 234"/>
                <a:gd name="T20" fmla="*/ 93 w 106"/>
                <a:gd name="T21" fmla="*/ 182 h 234"/>
                <a:gd name="T22" fmla="*/ 57 w 106"/>
                <a:gd name="T23" fmla="*/ 224 h 234"/>
                <a:gd name="T24" fmla="*/ 48 w 106"/>
                <a:gd name="T25" fmla="*/ 212 h 234"/>
                <a:gd name="T26" fmla="*/ 53 w 106"/>
                <a:gd name="T27" fmla="*/ 190 h 234"/>
                <a:gd name="T28" fmla="*/ 65 w 106"/>
                <a:gd name="T29" fmla="*/ 162 h 234"/>
                <a:gd name="T30" fmla="*/ 82 w 106"/>
                <a:gd name="T31" fmla="*/ 118 h 234"/>
                <a:gd name="T32" fmla="*/ 84 w 106"/>
                <a:gd name="T33" fmla="*/ 107 h 234"/>
                <a:gd name="T34" fmla="*/ 51 w 106"/>
                <a:gd name="T35" fmla="*/ 77 h 234"/>
                <a:gd name="T36" fmla="*/ 0 w 106"/>
                <a:gd name="T37" fmla="*/ 130 h 234"/>
                <a:gd name="T38" fmla="*/ 6 w 106"/>
                <a:gd name="T39" fmla="*/ 135 h 234"/>
                <a:gd name="T40" fmla="*/ 12 w 106"/>
                <a:gd name="T41" fmla="*/ 129 h 234"/>
                <a:gd name="T42" fmla="*/ 50 w 106"/>
                <a:gd name="T43" fmla="*/ 87 h 234"/>
                <a:gd name="T44" fmla="*/ 58 w 106"/>
                <a:gd name="T45" fmla="*/ 99 h 234"/>
                <a:gd name="T46" fmla="*/ 47 w 106"/>
                <a:gd name="T47" fmla="*/ 134 h 234"/>
                <a:gd name="T48" fmla="*/ 25 w 106"/>
                <a:gd name="T49" fmla="*/ 19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4">
                  <a:moveTo>
                    <a:pt x="97" y="13"/>
                  </a:moveTo>
                  <a:cubicBezTo>
                    <a:pt x="97" y="7"/>
                    <a:pt x="92" y="0"/>
                    <a:pt x="83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8" y="32"/>
                    <a:pt x="77" y="32"/>
                  </a:cubicBezTo>
                  <a:cubicBezTo>
                    <a:pt x="87" y="32"/>
                    <a:pt x="97" y="22"/>
                    <a:pt x="97" y="13"/>
                  </a:cubicBezTo>
                  <a:close/>
                  <a:moveTo>
                    <a:pt x="25" y="190"/>
                  </a:moveTo>
                  <a:cubicBezTo>
                    <a:pt x="24" y="194"/>
                    <a:pt x="22" y="199"/>
                    <a:pt x="22" y="205"/>
                  </a:cubicBezTo>
                  <a:cubicBezTo>
                    <a:pt x="22" y="221"/>
                    <a:pt x="36" y="234"/>
                    <a:pt x="55" y="234"/>
                  </a:cubicBezTo>
                  <a:cubicBezTo>
                    <a:pt x="90" y="234"/>
                    <a:pt x="106" y="186"/>
                    <a:pt x="106" y="181"/>
                  </a:cubicBezTo>
                  <a:cubicBezTo>
                    <a:pt x="106" y="176"/>
                    <a:pt x="101" y="176"/>
                    <a:pt x="100" y="176"/>
                  </a:cubicBezTo>
                  <a:cubicBezTo>
                    <a:pt x="95" y="176"/>
                    <a:pt x="95" y="178"/>
                    <a:pt x="93" y="182"/>
                  </a:cubicBezTo>
                  <a:cubicBezTo>
                    <a:pt x="85" y="210"/>
                    <a:pt x="70" y="224"/>
                    <a:pt x="57" y="224"/>
                  </a:cubicBezTo>
                  <a:cubicBezTo>
                    <a:pt x="50" y="224"/>
                    <a:pt x="48" y="220"/>
                    <a:pt x="48" y="212"/>
                  </a:cubicBezTo>
                  <a:cubicBezTo>
                    <a:pt x="48" y="204"/>
                    <a:pt x="50" y="198"/>
                    <a:pt x="53" y="190"/>
                  </a:cubicBezTo>
                  <a:cubicBezTo>
                    <a:pt x="57" y="181"/>
                    <a:pt x="61" y="171"/>
                    <a:pt x="65" y="162"/>
                  </a:cubicBezTo>
                  <a:cubicBezTo>
                    <a:pt x="68" y="154"/>
                    <a:pt x="80" y="122"/>
                    <a:pt x="82" y="118"/>
                  </a:cubicBezTo>
                  <a:cubicBezTo>
                    <a:pt x="83" y="114"/>
                    <a:pt x="84" y="110"/>
                    <a:pt x="84" y="107"/>
                  </a:cubicBezTo>
                  <a:cubicBezTo>
                    <a:pt x="84" y="90"/>
                    <a:pt x="70" y="77"/>
                    <a:pt x="51" y="77"/>
                  </a:cubicBezTo>
                  <a:cubicBezTo>
                    <a:pt x="16" y="77"/>
                    <a:pt x="0" y="124"/>
                    <a:pt x="0" y="130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3"/>
                    <a:pt x="12" y="129"/>
                  </a:cubicBezTo>
                  <a:cubicBezTo>
                    <a:pt x="21" y="99"/>
                    <a:pt x="37" y="87"/>
                    <a:pt x="50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2"/>
                    <a:pt x="47" y="134"/>
                  </a:cubicBezTo>
                  <a:lnTo>
                    <a:pt x="25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234"/>
            <p:cNvSpPr>
              <a:spLocks noEditPoints="1"/>
            </p:cNvSpPr>
            <p:nvPr>
              <p:custDataLst>
                <p:tags r:id="rId65"/>
              </p:custDataLst>
            </p:nvPr>
          </p:nvSpPr>
          <p:spPr bwMode="auto">
            <a:xfrm>
              <a:off x="1231901" y="4111625"/>
              <a:ext cx="114300" cy="158750"/>
            </a:xfrm>
            <a:custGeom>
              <a:avLst/>
              <a:gdLst>
                <a:gd name="T0" fmla="*/ 295 w 305"/>
                <a:gd name="T1" fmla="*/ 155 h 385"/>
                <a:gd name="T2" fmla="*/ 305 w 305"/>
                <a:gd name="T3" fmla="*/ 144 h 385"/>
                <a:gd name="T4" fmla="*/ 295 w 305"/>
                <a:gd name="T5" fmla="*/ 133 h 385"/>
                <a:gd name="T6" fmla="*/ 20 w 305"/>
                <a:gd name="T7" fmla="*/ 3 h 385"/>
                <a:gd name="T8" fmla="*/ 10 w 305"/>
                <a:gd name="T9" fmla="*/ 0 h 385"/>
                <a:gd name="T10" fmla="*/ 0 w 305"/>
                <a:gd name="T11" fmla="*/ 10 h 385"/>
                <a:gd name="T12" fmla="*/ 10 w 305"/>
                <a:gd name="T13" fmla="*/ 21 h 385"/>
                <a:gd name="T14" fmla="*/ 271 w 305"/>
                <a:gd name="T15" fmla="*/ 144 h 385"/>
                <a:gd name="T16" fmla="*/ 11 w 305"/>
                <a:gd name="T17" fmla="*/ 267 h 385"/>
                <a:gd name="T18" fmla="*/ 0 w 305"/>
                <a:gd name="T19" fmla="*/ 278 h 385"/>
                <a:gd name="T20" fmla="*/ 10 w 305"/>
                <a:gd name="T21" fmla="*/ 288 h 385"/>
                <a:gd name="T22" fmla="*/ 19 w 305"/>
                <a:gd name="T23" fmla="*/ 285 h 385"/>
                <a:gd name="T24" fmla="*/ 295 w 305"/>
                <a:gd name="T25" fmla="*/ 155 h 385"/>
                <a:gd name="T26" fmla="*/ 287 w 305"/>
                <a:gd name="T27" fmla="*/ 385 h 385"/>
                <a:gd name="T28" fmla="*/ 305 w 305"/>
                <a:gd name="T29" fmla="*/ 375 h 385"/>
                <a:gd name="T30" fmla="*/ 287 w 305"/>
                <a:gd name="T31" fmla="*/ 365 h 385"/>
                <a:gd name="T32" fmla="*/ 18 w 305"/>
                <a:gd name="T33" fmla="*/ 365 h 385"/>
                <a:gd name="T34" fmla="*/ 0 w 305"/>
                <a:gd name="T35" fmla="*/ 375 h 385"/>
                <a:gd name="T36" fmla="*/ 18 w 305"/>
                <a:gd name="T37" fmla="*/ 385 h 385"/>
                <a:gd name="T38" fmla="*/ 287 w 305"/>
                <a:gd name="T3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5" h="385">
                  <a:moveTo>
                    <a:pt x="295" y="155"/>
                  </a:moveTo>
                  <a:cubicBezTo>
                    <a:pt x="302" y="152"/>
                    <a:pt x="305" y="149"/>
                    <a:pt x="305" y="144"/>
                  </a:cubicBezTo>
                  <a:cubicBezTo>
                    <a:pt x="305" y="139"/>
                    <a:pt x="303" y="136"/>
                    <a:pt x="295" y="133"/>
                  </a:cubicBezTo>
                  <a:lnTo>
                    <a:pt x="20" y="3"/>
                  </a:lnTo>
                  <a:cubicBezTo>
                    <a:pt x="13" y="0"/>
                    <a:pt x="11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18"/>
                    <a:pt x="10" y="21"/>
                  </a:cubicBezTo>
                  <a:lnTo>
                    <a:pt x="271" y="144"/>
                  </a:lnTo>
                  <a:lnTo>
                    <a:pt x="11" y="267"/>
                  </a:lnTo>
                  <a:cubicBezTo>
                    <a:pt x="1" y="272"/>
                    <a:pt x="0" y="276"/>
                    <a:pt x="0" y="278"/>
                  </a:cubicBezTo>
                  <a:cubicBezTo>
                    <a:pt x="0" y="284"/>
                    <a:pt x="5" y="288"/>
                    <a:pt x="10" y="288"/>
                  </a:cubicBezTo>
                  <a:cubicBezTo>
                    <a:pt x="12" y="288"/>
                    <a:pt x="13" y="288"/>
                    <a:pt x="19" y="285"/>
                  </a:cubicBezTo>
                  <a:lnTo>
                    <a:pt x="295" y="155"/>
                  </a:lnTo>
                  <a:close/>
                  <a:moveTo>
                    <a:pt x="287" y="385"/>
                  </a:moveTo>
                  <a:cubicBezTo>
                    <a:pt x="296" y="385"/>
                    <a:pt x="305" y="385"/>
                    <a:pt x="305" y="375"/>
                  </a:cubicBezTo>
                  <a:cubicBezTo>
                    <a:pt x="305" y="365"/>
                    <a:pt x="294" y="365"/>
                    <a:pt x="287" y="365"/>
                  </a:cubicBezTo>
                  <a:lnTo>
                    <a:pt x="18" y="365"/>
                  </a:lnTo>
                  <a:cubicBezTo>
                    <a:pt x="11" y="365"/>
                    <a:pt x="0" y="365"/>
                    <a:pt x="0" y="375"/>
                  </a:cubicBezTo>
                  <a:cubicBezTo>
                    <a:pt x="0" y="385"/>
                    <a:pt x="9" y="385"/>
                    <a:pt x="18" y="385"/>
                  </a:cubicBezTo>
                  <a:lnTo>
                    <a:pt x="287" y="38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235"/>
            <p:cNvSpPr/>
            <p:nvPr>
              <p:custDataLst>
                <p:tags r:id="rId66"/>
              </p:custDataLst>
            </p:nvPr>
          </p:nvSpPr>
          <p:spPr bwMode="auto">
            <a:xfrm>
              <a:off x="1422401" y="4105275"/>
              <a:ext cx="74613" cy="136525"/>
            </a:xfrm>
            <a:custGeom>
              <a:avLst/>
              <a:gdLst>
                <a:gd name="T0" fmla="*/ 38 w 199"/>
                <a:gd name="T1" fmla="*/ 293 h 332"/>
                <a:gd name="T2" fmla="*/ 91 w 199"/>
                <a:gd name="T3" fmla="*/ 242 h 332"/>
                <a:gd name="T4" fmla="*/ 199 w 199"/>
                <a:gd name="T5" fmla="*/ 97 h 332"/>
                <a:gd name="T6" fmla="*/ 93 w 199"/>
                <a:gd name="T7" fmla="*/ 0 h 332"/>
                <a:gd name="T8" fmla="*/ 0 w 199"/>
                <a:gd name="T9" fmla="*/ 90 h 332"/>
                <a:gd name="T10" fmla="*/ 26 w 199"/>
                <a:gd name="T11" fmla="*/ 118 h 332"/>
                <a:gd name="T12" fmla="*/ 52 w 199"/>
                <a:gd name="T13" fmla="*/ 92 h 332"/>
                <a:gd name="T14" fmla="*/ 26 w 199"/>
                <a:gd name="T15" fmla="*/ 66 h 332"/>
                <a:gd name="T16" fmla="*/ 19 w 199"/>
                <a:gd name="T17" fmla="*/ 66 h 332"/>
                <a:gd name="T18" fmla="*/ 86 w 199"/>
                <a:gd name="T19" fmla="*/ 15 h 332"/>
                <a:gd name="T20" fmla="*/ 153 w 199"/>
                <a:gd name="T21" fmla="*/ 97 h 332"/>
                <a:gd name="T22" fmla="*/ 101 w 199"/>
                <a:gd name="T23" fmla="*/ 207 h 332"/>
                <a:gd name="T24" fmla="*/ 5 w 199"/>
                <a:gd name="T25" fmla="*/ 313 h 332"/>
                <a:gd name="T26" fmla="*/ 0 w 199"/>
                <a:gd name="T27" fmla="*/ 332 h 332"/>
                <a:gd name="T28" fmla="*/ 185 w 199"/>
                <a:gd name="T29" fmla="*/ 332 h 332"/>
                <a:gd name="T30" fmla="*/ 199 w 199"/>
                <a:gd name="T31" fmla="*/ 245 h 332"/>
                <a:gd name="T32" fmla="*/ 186 w 199"/>
                <a:gd name="T33" fmla="*/ 245 h 332"/>
                <a:gd name="T34" fmla="*/ 175 w 199"/>
                <a:gd name="T35" fmla="*/ 289 h 332"/>
                <a:gd name="T36" fmla="*/ 128 w 199"/>
                <a:gd name="T37" fmla="*/ 293 h 332"/>
                <a:gd name="T38" fmla="*/ 38 w 199"/>
                <a:gd name="T39" fmla="*/ 29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9" h="332">
                  <a:moveTo>
                    <a:pt x="38" y="293"/>
                  </a:moveTo>
                  <a:lnTo>
                    <a:pt x="91" y="242"/>
                  </a:lnTo>
                  <a:cubicBezTo>
                    <a:pt x="169" y="173"/>
                    <a:pt x="199" y="146"/>
                    <a:pt x="199" y="97"/>
                  </a:cubicBezTo>
                  <a:cubicBezTo>
                    <a:pt x="199" y="40"/>
                    <a:pt x="154" y="0"/>
                    <a:pt x="93" y="0"/>
                  </a:cubicBezTo>
                  <a:cubicBezTo>
                    <a:pt x="37" y="0"/>
                    <a:pt x="0" y="46"/>
                    <a:pt x="0" y="90"/>
                  </a:cubicBezTo>
                  <a:cubicBezTo>
                    <a:pt x="0" y="118"/>
                    <a:pt x="25" y="118"/>
                    <a:pt x="26" y="118"/>
                  </a:cubicBezTo>
                  <a:cubicBezTo>
                    <a:pt x="35" y="118"/>
                    <a:pt x="52" y="112"/>
                    <a:pt x="52" y="92"/>
                  </a:cubicBezTo>
                  <a:cubicBezTo>
                    <a:pt x="52" y="79"/>
                    <a:pt x="43" y="66"/>
                    <a:pt x="26" y="66"/>
                  </a:cubicBezTo>
                  <a:cubicBezTo>
                    <a:pt x="22" y="66"/>
                    <a:pt x="21" y="66"/>
                    <a:pt x="19" y="66"/>
                  </a:cubicBezTo>
                  <a:cubicBezTo>
                    <a:pt x="31" y="34"/>
                    <a:pt x="58" y="15"/>
                    <a:pt x="86" y="15"/>
                  </a:cubicBezTo>
                  <a:cubicBezTo>
                    <a:pt x="132" y="15"/>
                    <a:pt x="153" y="56"/>
                    <a:pt x="153" y="97"/>
                  </a:cubicBezTo>
                  <a:cubicBezTo>
                    <a:pt x="153" y="136"/>
                    <a:pt x="128" y="176"/>
                    <a:pt x="101" y="207"/>
                  </a:cubicBezTo>
                  <a:lnTo>
                    <a:pt x="5" y="313"/>
                  </a:lnTo>
                  <a:cubicBezTo>
                    <a:pt x="0" y="319"/>
                    <a:pt x="0" y="320"/>
                    <a:pt x="0" y="332"/>
                  </a:cubicBezTo>
                  <a:lnTo>
                    <a:pt x="185" y="332"/>
                  </a:lnTo>
                  <a:lnTo>
                    <a:pt x="199" y="245"/>
                  </a:lnTo>
                  <a:lnTo>
                    <a:pt x="186" y="245"/>
                  </a:lnTo>
                  <a:cubicBezTo>
                    <a:pt x="184" y="260"/>
                    <a:pt x="180" y="282"/>
                    <a:pt x="175" y="289"/>
                  </a:cubicBezTo>
                  <a:cubicBezTo>
                    <a:pt x="172" y="293"/>
                    <a:pt x="139" y="293"/>
                    <a:pt x="128" y="293"/>
                  </a:cubicBezTo>
                  <a:lnTo>
                    <a:pt x="38" y="29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236"/>
            <p:cNvSpPr>
              <a:spLocks noEditPoints="1"/>
            </p:cNvSpPr>
            <p:nvPr>
              <p:custDataLst>
                <p:tags r:id="rId67"/>
              </p:custDataLst>
            </p:nvPr>
          </p:nvSpPr>
          <p:spPr bwMode="auto">
            <a:xfrm>
              <a:off x="1514476" y="4151313"/>
              <a:ext cx="73025" cy="93663"/>
            </a:xfrm>
            <a:custGeom>
              <a:avLst/>
              <a:gdLst>
                <a:gd name="T0" fmla="*/ 70 w 191"/>
                <a:gd name="T1" fmla="*/ 105 h 225"/>
                <a:gd name="T2" fmla="*/ 146 w 191"/>
                <a:gd name="T3" fmla="*/ 93 h 225"/>
                <a:gd name="T4" fmla="*/ 184 w 191"/>
                <a:gd name="T5" fmla="*/ 42 h 225"/>
                <a:gd name="T6" fmla="*/ 130 w 191"/>
                <a:gd name="T7" fmla="*/ 0 h 225"/>
                <a:gd name="T8" fmla="*/ 0 w 191"/>
                <a:gd name="T9" fmla="*/ 135 h 225"/>
                <a:gd name="T10" fmla="*/ 78 w 191"/>
                <a:gd name="T11" fmla="*/ 225 h 225"/>
                <a:gd name="T12" fmla="*/ 191 w 191"/>
                <a:gd name="T13" fmla="*/ 167 h 225"/>
                <a:gd name="T14" fmla="*/ 185 w 191"/>
                <a:gd name="T15" fmla="*/ 160 h 225"/>
                <a:gd name="T16" fmla="*/ 179 w 191"/>
                <a:gd name="T17" fmla="*/ 165 h 225"/>
                <a:gd name="T18" fmla="*/ 79 w 191"/>
                <a:gd name="T19" fmla="*/ 214 h 225"/>
                <a:gd name="T20" fmla="*/ 36 w 191"/>
                <a:gd name="T21" fmla="*/ 157 h 225"/>
                <a:gd name="T22" fmla="*/ 44 w 191"/>
                <a:gd name="T23" fmla="*/ 105 h 225"/>
                <a:gd name="T24" fmla="*/ 70 w 191"/>
                <a:gd name="T25" fmla="*/ 105 h 225"/>
                <a:gd name="T26" fmla="*/ 47 w 191"/>
                <a:gd name="T27" fmla="*/ 94 h 225"/>
                <a:gd name="T28" fmla="*/ 130 w 191"/>
                <a:gd name="T29" fmla="*/ 10 h 225"/>
                <a:gd name="T30" fmla="*/ 167 w 191"/>
                <a:gd name="T31" fmla="*/ 42 h 225"/>
                <a:gd name="T32" fmla="*/ 67 w 191"/>
                <a:gd name="T33" fmla="*/ 94 h 225"/>
                <a:gd name="T34" fmla="*/ 47 w 191"/>
                <a:gd name="T35" fmla="*/ 9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1" h="225">
                  <a:moveTo>
                    <a:pt x="70" y="105"/>
                  </a:moveTo>
                  <a:cubicBezTo>
                    <a:pt x="85" y="105"/>
                    <a:pt x="121" y="104"/>
                    <a:pt x="146" y="93"/>
                  </a:cubicBezTo>
                  <a:cubicBezTo>
                    <a:pt x="181" y="78"/>
                    <a:pt x="184" y="49"/>
                    <a:pt x="184" y="42"/>
                  </a:cubicBezTo>
                  <a:cubicBezTo>
                    <a:pt x="184" y="20"/>
                    <a:pt x="165" y="0"/>
                    <a:pt x="130" y="0"/>
                  </a:cubicBezTo>
                  <a:cubicBezTo>
                    <a:pt x="75" y="0"/>
                    <a:pt x="0" y="48"/>
                    <a:pt x="0" y="135"/>
                  </a:cubicBezTo>
                  <a:cubicBezTo>
                    <a:pt x="0" y="186"/>
                    <a:pt x="29" y="225"/>
                    <a:pt x="78" y="225"/>
                  </a:cubicBezTo>
                  <a:cubicBezTo>
                    <a:pt x="149" y="225"/>
                    <a:pt x="191" y="173"/>
                    <a:pt x="191" y="167"/>
                  </a:cubicBezTo>
                  <a:cubicBezTo>
                    <a:pt x="191" y="164"/>
                    <a:pt x="188" y="160"/>
                    <a:pt x="185" y="160"/>
                  </a:cubicBezTo>
                  <a:cubicBezTo>
                    <a:pt x="183" y="160"/>
                    <a:pt x="182" y="161"/>
                    <a:pt x="179" y="165"/>
                  </a:cubicBezTo>
                  <a:cubicBezTo>
                    <a:pt x="139" y="214"/>
                    <a:pt x="85" y="214"/>
                    <a:pt x="79" y="214"/>
                  </a:cubicBezTo>
                  <a:cubicBezTo>
                    <a:pt x="40" y="214"/>
                    <a:pt x="36" y="173"/>
                    <a:pt x="36" y="157"/>
                  </a:cubicBezTo>
                  <a:cubicBezTo>
                    <a:pt x="36" y="151"/>
                    <a:pt x="36" y="135"/>
                    <a:pt x="44" y="105"/>
                  </a:cubicBezTo>
                  <a:lnTo>
                    <a:pt x="70" y="105"/>
                  </a:lnTo>
                  <a:close/>
                  <a:moveTo>
                    <a:pt x="47" y="94"/>
                  </a:moveTo>
                  <a:cubicBezTo>
                    <a:pt x="66" y="18"/>
                    <a:pt x="117" y="10"/>
                    <a:pt x="130" y="10"/>
                  </a:cubicBezTo>
                  <a:cubicBezTo>
                    <a:pt x="154" y="10"/>
                    <a:pt x="167" y="25"/>
                    <a:pt x="167" y="42"/>
                  </a:cubicBezTo>
                  <a:cubicBezTo>
                    <a:pt x="167" y="94"/>
                    <a:pt x="88" y="94"/>
                    <a:pt x="67" y="94"/>
                  </a:cubicBezTo>
                  <a:lnTo>
                    <a:pt x="47" y="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237"/>
            <p:cNvSpPr/>
            <p:nvPr>
              <p:custDataLst>
                <p:tags r:id="rId68"/>
              </p:custDataLst>
            </p:nvPr>
          </p:nvSpPr>
          <p:spPr bwMode="auto">
            <a:xfrm>
              <a:off x="1598613" y="4151313"/>
              <a:ext cx="101600" cy="134938"/>
            </a:xfrm>
            <a:custGeom>
              <a:avLst/>
              <a:gdLst>
                <a:gd name="T0" fmla="*/ 100 w 270"/>
                <a:gd name="T1" fmla="*/ 45 h 328"/>
                <a:gd name="T2" fmla="*/ 107 w 270"/>
                <a:gd name="T3" fmla="*/ 13 h 328"/>
                <a:gd name="T4" fmla="*/ 93 w 270"/>
                <a:gd name="T5" fmla="*/ 0 h 328"/>
                <a:gd name="T6" fmla="*/ 73 w 270"/>
                <a:gd name="T7" fmla="*/ 17 h 328"/>
                <a:gd name="T8" fmla="*/ 1 w 270"/>
                <a:gd name="T9" fmla="*/ 306 h 328"/>
                <a:gd name="T10" fmla="*/ 0 w 270"/>
                <a:gd name="T11" fmla="*/ 314 h 328"/>
                <a:gd name="T12" fmla="*/ 14 w 270"/>
                <a:gd name="T13" fmla="*/ 328 h 328"/>
                <a:gd name="T14" fmla="*/ 31 w 270"/>
                <a:gd name="T15" fmla="*/ 317 h 328"/>
                <a:gd name="T16" fmla="*/ 59 w 270"/>
                <a:gd name="T17" fmla="*/ 210 h 328"/>
                <a:gd name="T18" fmla="*/ 107 w 270"/>
                <a:gd name="T19" fmla="*/ 225 h 328"/>
                <a:gd name="T20" fmla="*/ 173 w 270"/>
                <a:gd name="T21" fmla="*/ 189 h 328"/>
                <a:gd name="T22" fmla="*/ 218 w 270"/>
                <a:gd name="T23" fmla="*/ 225 h 328"/>
                <a:gd name="T24" fmla="*/ 255 w 270"/>
                <a:gd name="T25" fmla="*/ 198 h 328"/>
                <a:gd name="T26" fmla="*/ 270 w 270"/>
                <a:gd name="T27" fmla="*/ 149 h 328"/>
                <a:gd name="T28" fmla="*/ 264 w 270"/>
                <a:gd name="T29" fmla="*/ 144 h 328"/>
                <a:gd name="T30" fmla="*/ 257 w 270"/>
                <a:gd name="T31" fmla="*/ 153 h 328"/>
                <a:gd name="T32" fmla="*/ 219 w 270"/>
                <a:gd name="T33" fmla="*/ 214 h 328"/>
                <a:gd name="T34" fmla="*/ 204 w 270"/>
                <a:gd name="T35" fmla="*/ 191 h 328"/>
                <a:gd name="T36" fmla="*/ 214 w 270"/>
                <a:gd name="T37" fmla="*/ 140 h 328"/>
                <a:gd name="T38" fmla="*/ 228 w 270"/>
                <a:gd name="T39" fmla="*/ 86 h 328"/>
                <a:gd name="T40" fmla="*/ 237 w 270"/>
                <a:gd name="T41" fmla="*/ 52 h 328"/>
                <a:gd name="T42" fmla="*/ 244 w 270"/>
                <a:gd name="T43" fmla="*/ 18 h 328"/>
                <a:gd name="T44" fmla="*/ 230 w 270"/>
                <a:gd name="T45" fmla="*/ 5 h 328"/>
                <a:gd name="T46" fmla="*/ 210 w 270"/>
                <a:gd name="T47" fmla="*/ 22 h 328"/>
                <a:gd name="T48" fmla="*/ 187 w 270"/>
                <a:gd name="T49" fmla="*/ 116 h 328"/>
                <a:gd name="T50" fmla="*/ 174 w 270"/>
                <a:gd name="T51" fmla="*/ 167 h 328"/>
                <a:gd name="T52" fmla="*/ 109 w 270"/>
                <a:gd name="T53" fmla="*/ 214 h 328"/>
                <a:gd name="T54" fmla="*/ 72 w 270"/>
                <a:gd name="T55" fmla="*/ 171 h 328"/>
                <a:gd name="T56" fmla="*/ 79 w 270"/>
                <a:gd name="T57" fmla="*/ 129 h 328"/>
                <a:gd name="T58" fmla="*/ 100 w 270"/>
                <a:gd name="T59" fmla="*/ 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0" h="328">
                  <a:moveTo>
                    <a:pt x="100" y="45"/>
                  </a:moveTo>
                  <a:cubicBezTo>
                    <a:pt x="102" y="34"/>
                    <a:pt x="107" y="15"/>
                    <a:pt x="107" y="13"/>
                  </a:cubicBezTo>
                  <a:cubicBezTo>
                    <a:pt x="107" y="4"/>
                    <a:pt x="101" y="0"/>
                    <a:pt x="93" y="0"/>
                  </a:cubicBezTo>
                  <a:cubicBezTo>
                    <a:pt x="91" y="0"/>
                    <a:pt x="77" y="0"/>
                    <a:pt x="73" y="17"/>
                  </a:cubicBezTo>
                  <a:lnTo>
                    <a:pt x="1" y="306"/>
                  </a:lnTo>
                  <a:cubicBezTo>
                    <a:pt x="0" y="312"/>
                    <a:pt x="0" y="313"/>
                    <a:pt x="0" y="314"/>
                  </a:cubicBezTo>
                  <a:cubicBezTo>
                    <a:pt x="0" y="322"/>
                    <a:pt x="5" y="328"/>
                    <a:pt x="14" y="328"/>
                  </a:cubicBezTo>
                  <a:cubicBezTo>
                    <a:pt x="24" y="328"/>
                    <a:pt x="30" y="319"/>
                    <a:pt x="31" y="317"/>
                  </a:cubicBezTo>
                  <a:cubicBezTo>
                    <a:pt x="33" y="313"/>
                    <a:pt x="40" y="287"/>
                    <a:pt x="59" y="210"/>
                  </a:cubicBezTo>
                  <a:cubicBezTo>
                    <a:pt x="74" y="223"/>
                    <a:pt x="97" y="225"/>
                    <a:pt x="107" y="225"/>
                  </a:cubicBezTo>
                  <a:cubicBezTo>
                    <a:pt x="142" y="225"/>
                    <a:pt x="161" y="203"/>
                    <a:pt x="173" y="189"/>
                  </a:cubicBezTo>
                  <a:cubicBezTo>
                    <a:pt x="178" y="211"/>
                    <a:pt x="196" y="225"/>
                    <a:pt x="218" y="225"/>
                  </a:cubicBezTo>
                  <a:cubicBezTo>
                    <a:pt x="236" y="225"/>
                    <a:pt x="247" y="214"/>
                    <a:pt x="255" y="198"/>
                  </a:cubicBezTo>
                  <a:cubicBezTo>
                    <a:pt x="263" y="180"/>
                    <a:pt x="270" y="150"/>
                    <a:pt x="270" y="149"/>
                  </a:cubicBezTo>
                  <a:cubicBezTo>
                    <a:pt x="270" y="144"/>
                    <a:pt x="265" y="144"/>
                    <a:pt x="264" y="144"/>
                  </a:cubicBezTo>
                  <a:cubicBezTo>
                    <a:pt x="259" y="144"/>
                    <a:pt x="258" y="146"/>
                    <a:pt x="257" y="153"/>
                  </a:cubicBezTo>
                  <a:cubicBezTo>
                    <a:pt x="248" y="185"/>
                    <a:pt x="240" y="214"/>
                    <a:pt x="219" y="214"/>
                  </a:cubicBezTo>
                  <a:cubicBezTo>
                    <a:pt x="206" y="214"/>
                    <a:pt x="204" y="201"/>
                    <a:pt x="204" y="191"/>
                  </a:cubicBezTo>
                  <a:cubicBezTo>
                    <a:pt x="204" y="180"/>
                    <a:pt x="210" y="157"/>
                    <a:pt x="214" y="140"/>
                  </a:cubicBezTo>
                  <a:lnTo>
                    <a:pt x="228" y="86"/>
                  </a:lnTo>
                  <a:cubicBezTo>
                    <a:pt x="230" y="78"/>
                    <a:pt x="235" y="59"/>
                    <a:pt x="237" y="52"/>
                  </a:cubicBezTo>
                  <a:cubicBezTo>
                    <a:pt x="239" y="40"/>
                    <a:pt x="244" y="21"/>
                    <a:pt x="244" y="18"/>
                  </a:cubicBezTo>
                  <a:cubicBezTo>
                    <a:pt x="244" y="9"/>
                    <a:pt x="237" y="5"/>
                    <a:pt x="230" y="5"/>
                  </a:cubicBezTo>
                  <a:cubicBezTo>
                    <a:pt x="227" y="5"/>
                    <a:pt x="214" y="5"/>
                    <a:pt x="210" y="22"/>
                  </a:cubicBezTo>
                  <a:lnTo>
                    <a:pt x="187" y="116"/>
                  </a:lnTo>
                  <a:cubicBezTo>
                    <a:pt x="181" y="141"/>
                    <a:pt x="175" y="162"/>
                    <a:pt x="174" y="167"/>
                  </a:cubicBezTo>
                  <a:cubicBezTo>
                    <a:pt x="173" y="169"/>
                    <a:pt x="149" y="214"/>
                    <a:pt x="109" y="214"/>
                  </a:cubicBezTo>
                  <a:cubicBezTo>
                    <a:pt x="84" y="214"/>
                    <a:pt x="72" y="198"/>
                    <a:pt x="72" y="171"/>
                  </a:cubicBezTo>
                  <a:cubicBezTo>
                    <a:pt x="72" y="157"/>
                    <a:pt x="75" y="143"/>
                    <a:pt x="79" y="129"/>
                  </a:cubicBezTo>
                  <a:lnTo>
                    <a:pt x="100" y="4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238"/>
            <p:cNvSpPr/>
            <p:nvPr>
              <p:custDataLst>
                <p:tags r:id="rId69"/>
              </p:custDataLst>
            </p:nvPr>
          </p:nvSpPr>
          <p:spPr bwMode="auto">
            <a:xfrm>
              <a:off x="1716088" y="4087813"/>
              <a:ext cx="44450" cy="206375"/>
            </a:xfrm>
            <a:custGeom>
              <a:avLst/>
              <a:gdLst>
                <a:gd name="T0" fmla="*/ 116 w 116"/>
                <a:gd name="T1" fmla="*/ 249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6 h 499"/>
                <a:gd name="T10" fmla="*/ 87 w 116"/>
                <a:gd name="T11" fmla="*/ 249 h 499"/>
                <a:gd name="T12" fmla="*/ 7 w 116"/>
                <a:gd name="T13" fmla="*/ 485 h 499"/>
                <a:gd name="T14" fmla="*/ 0 w 116"/>
                <a:gd name="T15" fmla="*/ 494 h 499"/>
                <a:gd name="T16" fmla="*/ 5 w 116"/>
                <a:gd name="T17" fmla="*/ 499 h 499"/>
                <a:gd name="T18" fmla="*/ 85 w 116"/>
                <a:gd name="T19" fmla="*/ 401 h 499"/>
                <a:gd name="T20" fmla="*/ 116 w 116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49"/>
                  </a:moveTo>
                  <a:cubicBezTo>
                    <a:pt x="116" y="210"/>
                    <a:pt x="111" y="150"/>
                    <a:pt x="83" y="94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0" y="7"/>
                    <a:pt x="10" y="16"/>
                  </a:cubicBezTo>
                  <a:cubicBezTo>
                    <a:pt x="59" y="66"/>
                    <a:pt x="87" y="145"/>
                    <a:pt x="87" y="249"/>
                  </a:cubicBezTo>
                  <a:cubicBezTo>
                    <a:pt x="87" y="334"/>
                    <a:pt x="69" y="422"/>
                    <a:pt x="7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5" y="401"/>
                  </a:cubicBezTo>
                  <a:cubicBezTo>
                    <a:pt x="110" y="346"/>
                    <a:pt x="116" y="291"/>
                    <a:pt x="116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239"/>
            <p:cNvSpPr>
              <a:spLocks noEditPoints="1"/>
            </p:cNvSpPr>
            <p:nvPr>
              <p:custDataLst>
                <p:tags r:id="rId70"/>
              </p:custDataLst>
            </p:nvPr>
          </p:nvSpPr>
          <p:spPr bwMode="auto">
            <a:xfrm>
              <a:off x="1846263" y="4111625"/>
              <a:ext cx="114300" cy="158750"/>
            </a:xfrm>
            <a:custGeom>
              <a:avLst/>
              <a:gdLst>
                <a:gd name="T0" fmla="*/ 296 w 305"/>
                <a:gd name="T1" fmla="*/ 21 h 385"/>
                <a:gd name="T2" fmla="*/ 305 w 305"/>
                <a:gd name="T3" fmla="*/ 10 h 385"/>
                <a:gd name="T4" fmla="*/ 295 w 305"/>
                <a:gd name="T5" fmla="*/ 0 h 385"/>
                <a:gd name="T6" fmla="*/ 286 w 305"/>
                <a:gd name="T7" fmla="*/ 3 h 385"/>
                <a:gd name="T8" fmla="*/ 10 w 305"/>
                <a:gd name="T9" fmla="*/ 133 h 385"/>
                <a:gd name="T10" fmla="*/ 0 w 305"/>
                <a:gd name="T11" fmla="*/ 144 h 385"/>
                <a:gd name="T12" fmla="*/ 10 w 305"/>
                <a:gd name="T13" fmla="*/ 155 h 385"/>
                <a:gd name="T14" fmla="*/ 286 w 305"/>
                <a:gd name="T15" fmla="*/ 285 h 385"/>
                <a:gd name="T16" fmla="*/ 295 w 305"/>
                <a:gd name="T17" fmla="*/ 288 h 385"/>
                <a:gd name="T18" fmla="*/ 305 w 305"/>
                <a:gd name="T19" fmla="*/ 278 h 385"/>
                <a:gd name="T20" fmla="*/ 295 w 305"/>
                <a:gd name="T21" fmla="*/ 267 h 385"/>
                <a:gd name="T22" fmla="*/ 34 w 305"/>
                <a:gd name="T23" fmla="*/ 144 h 385"/>
                <a:gd name="T24" fmla="*/ 296 w 305"/>
                <a:gd name="T25" fmla="*/ 21 h 385"/>
                <a:gd name="T26" fmla="*/ 288 w 305"/>
                <a:gd name="T27" fmla="*/ 385 h 385"/>
                <a:gd name="T28" fmla="*/ 305 w 305"/>
                <a:gd name="T29" fmla="*/ 375 h 385"/>
                <a:gd name="T30" fmla="*/ 287 w 305"/>
                <a:gd name="T31" fmla="*/ 365 h 385"/>
                <a:gd name="T32" fmla="*/ 18 w 305"/>
                <a:gd name="T33" fmla="*/ 365 h 385"/>
                <a:gd name="T34" fmla="*/ 0 w 305"/>
                <a:gd name="T35" fmla="*/ 375 h 385"/>
                <a:gd name="T36" fmla="*/ 18 w 305"/>
                <a:gd name="T37" fmla="*/ 385 h 385"/>
                <a:gd name="T38" fmla="*/ 288 w 305"/>
                <a:gd name="T3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5" h="385">
                  <a:moveTo>
                    <a:pt x="296" y="21"/>
                  </a:moveTo>
                  <a:cubicBezTo>
                    <a:pt x="301" y="18"/>
                    <a:pt x="305" y="16"/>
                    <a:pt x="305" y="10"/>
                  </a:cubicBezTo>
                  <a:cubicBezTo>
                    <a:pt x="305" y="4"/>
                    <a:pt x="301" y="0"/>
                    <a:pt x="295" y="0"/>
                  </a:cubicBezTo>
                  <a:cubicBezTo>
                    <a:pt x="293" y="0"/>
                    <a:pt x="288" y="2"/>
                    <a:pt x="286" y="3"/>
                  </a:cubicBezTo>
                  <a:lnTo>
                    <a:pt x="10" y="133"/>
                  </a:lnTo>
                  <a:cubicBezTo>
                    <a:pt x="2" y="137"/>
                    <a:pt x="0" y="140"/>
                    <a:pt x="0" y="144"/>
                  </a:cubicBezTo>
                  <a:cubicBezTo>
                    <a:pt x="0" y="149"/>
                    <a:pt x="3" y="152"/>
                    <a:pt x="10" y="155"/>
                  </a:cubicBezTo>
                  <a:lnTo>
                    <a:pt x="286" y="285"/>
                  </a:lnTo>
                  <a:cubicBezTo>
                    <a:pt x="293" y="288"/>
                    <a:pt x="294" y="288"/>
                    <a:pt x="295" y="288"/>
                  </a:cubicBezTo>
                  <a:cubicBezTo>
                    <a:pt x="300" y="288"/>
                    <a:pt x="305" y="284"/>
                    <a:pt x="305" y="278"/>
                  </a:cubicBezTo>
                  <a:cubicBezTo>
                    <a:pt x="305" y="274"/>
                    <a:pt x="303" y="271"/>
                    <a:pt x="295" y="267"/>
                  </a:cubicBezTo>
                  <a:lnTo>
                    <a:pt x="34" y="144"/>
                  </a:lnTo>
                  <a:lnTo>
                    <a:pt x="296" y="21"/>
                  </a:lnTo>
                  <a:close/>
                  <a:moveTo>
                    <a:pt x="288" y="385"/>
                  </a:moveTo>
                  <a:cubicBezTo>
                    <a:pt x="296" y="385"/>
                    <a:pt x="305" y="385"/>
                    <a:pt x="305" y="375"/>
                  </a:cubicBezTo>
                  <a:cubicBezTo>
                    <a:pt x="305" y="365"/>
                    <a:pt x="295" y="365"/>
                    <a:pt x="287" y="365"/>
                  </a:cubicBezTo>
                  <a:lnTo>
                    <a:pt x="18" y="365"/>
                  </a:lnTo>
                  <a:cubicBezTo>
                    <a:pt x="11" y="365"/>
                    <a:pt x="0" y="365"/>
                    <a:pt x="0" y="375"/>
                  </a:cubicBezTo>
                  <a:cubicBezTo>
                    <a:pt x="0" y="385"/>
                    <a:pt x="9" y="385"/>
                    <a:pt x="18" y="385"/>
                  </a:cubicBezTo>
                  <a:lnTo>
                    <a:pt x="288" y="38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240"/>
            <p:cNvSpPr/>
            <p:nvPr>
              <p:custDataLst>
                <p:tags r:id="rId71"/>
              </p:custDataLst>
            </p:nvPr>
          </p:nvSpPr>
          <p:spPr bwMode="auto">
            <a:xfrm>
              <a:off x="2036763" y="4105275"/>
              <a:ext cx="74613" cy="136525"/>
            </a:xfrm>
            <a:custGeom>
              <a:avLst/>
              <a:gdLst>
                <a:gd name="T0" fmla="*/ 38 w 199"/>
                <a:gd name="T1" fmla="*/ 293 h 332"/>
                <a:gd name="T2" fmla="*/ 91 w 199"/>
                <a:gd name="T3" fmla="*/ 242 h 332"/>
                <a:gd name="T4" fmla="*/ 199 w 199"/>
                <a:gd name="T5" fmla="*/ 97 h 332"/>
                <a:gd name="T6" fmla="*/ 93 w 199"/>
                <a:gd name="T7" fmla="*/ 0 h 332"/>
                <a:gd name="T8" fmla="*/ 0 w 199"/>
                <a:gd name="T9" fmla="*/ 90 h 332"/>
                <a:gd name="T10" fmla="*/ 26 w 199"/>
                <a:gd name="T11" fmla="*/ 118 h 332"/>
                <a:gd name="T12" fmla="*/ 52 w 199"/>
                <a:gd name="T13" fmla="*/ 92 h 332"/>
                <a:gd name="T14" fmla="*/ 26 w 199"/>
                <a:gd name="T15" fmla="*/ 66 h 332"/>
                <a:gd name="T16" fmla="*/ 19 w 199"/>
                <a:gd name="T17" fmla="*/ 66 h 332"/>
                <a:gd name="T18" fmla="*/ 87 w 199"/>
                <a:gd name="T19" fmla="*/ 15 h 332"/>
                <a:gd name="T20" fmla="*/ 153 w 199"/>
                <a:gd name="T21" fmla="*/ 97 h 332"/>
                <a:gd name="T22" fmla="*/ 101 w 199"/>
                <a:gd name="T23" fmla="*/ 207 h 332"/>
                <a:gd name="T24" fmla="*/ 5 w 199"/>
                <a:gd name="T25" fmla="*/ 313 h 332"/>
                <a:gd name="T26" fmla="*/ 0 w 199"/>
                <a:gd name="T27" fmla="*/ 332 h 332"/>
                <a:gd name="T28" fmla="*/ 185 w 199"/>
                <a:gd name="T29" fmla="*/ 332 h 332"/>
                <a:gd name="T30" fmla="*/ 199 w 199"/>
                <a:gd name="T31" fmla="*/ 245 h 332"/>
                <a:gd name="T32" fmla="*/ 186 w 199"/>
                <a:gd name="T33" fmla="*/ 245 h 332"/>
                <a:gd name="T34" fmla="*/ 175 w 199"/>
                <a:gd name="T35" fmla="*/ 289 h 332"/>
                <a:gd name="T36" fmla="*/ 128 w 199"/>
                <a:gd name="T37" fmla="*/ 293 h 332"/>
                <a:gd name="T38" fmla="*/ 38 w 199"/>
                <a:gd name="T39" fmla="*/ 29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9" h="332">
                  <a:moveTo>
                    <a:pt x="38" y="293"/>
                  </a:moveTo>
                  <a:lnTo>
                    <a:pt x="91" y="242"/>
                  </a:lnTo>
                  <a:cubicBezTo>
                    <a:pt x="169" y="173"/>
                    <a:pt x="199" y="146"/>
                    <a:pt x="199" y="97"/>
                  </a:cubicBezTo>
                  <a:cubicBezTo>
                    <a:pt x="199" y="40"/>
                    <a:pt x="154" y="0"/>
                    <a:pt x="93" y="0"/>
                  </a:cubicBezTo>
                  <a:cubicBezTo>
                    <a:pt x="37" y="0"/>
                    <a:pt x="0" y="46"/>
                    <a:pt x="0" y="90"/>
                  </a:cubicBezTo>
                  <a:cubicBezTo>
                    <a:pt x="0" y="118"/>
                    <a:pt x="25" y="118"/>
                    <a:pt x="26" y="118"/>
                  </a:cubicBezTo>
                  <a:cubicBezTo>
                    <a:pt x="35" y="118"/>
                    <a:pt x="52" y="112"/>
                    <a:pt x="52" y="92"/>
                  </a:cubicBezTo>
                  <a:cubicBezTo>
                    <a:pt x="52" y="79"/>
                    <a:pt x="43" y="66"/>
                    <a:pt x="26" y="66"/>
                  </a:cubicBezTo>
                  <a:cubicBezTo>
                    <a:pt x="22" y="66"/>
                    <a:pt x="21" y="66"/>
                    <a:pt x="19" y="66"/>
                  </a:cubicBezTo>
                  <a:cubicBezTo>
                    <a:pt x="31" y="34"/>
                    <a:pt x="58" y="15"/>
                    <a:pt x="87" y="15"/>
                  </a:cubicBezTo>
                  <a:cubicBezTo>
                    <a:pt x="132" y="15"/>
                    <a:pt x="153" y="56"/>
                    <a:pt x="153" y="97"/>
                  </a:cubicBezTo>
                  <a:cubicBezTo>
                    <a:pt x="153" y="136"/>
                    <a:pt x="128" y="176"/>
                    <a:pt x="101" y="207"/>
                  </a:cubicBezTo>
                  <a:lnTo>
                    <a:pt x="5" y="313"/>
                  </a:lnTo>
                  <a:cubicBezTo>
                    <a:pt x="0" y="319"/>
                    <a:pt x="0" y="320"/>
                    <a:pt x="0" y="332"/>
                  </a:cubicBezTo>
                  <a:lnTo>
                    <a:pt x="185" y="332"/>
                  </a:lnTo>
                  <a:lnTo>
                    <a:pt x="199" y="245"/>
                  </a:lnTo>
                  <a:lnTo>
                    <a:pt x="186" y="245"/>
                  </a:lnTo>
                  <a:cubicBezTo>
                    <a:pt x="184" y="260"/>
                    <a:pt x="180" y="282"/>
                    <a:pt x="175" y="289"/>
                  </a:cubicBezTo>
                  <a:cubicBezTo>
                    <a:pt x="172" y="293"/>
                    <a:pt x="139" y="293"/>
                    <a:pt x="128" y="293"/>
                  </a:cubicBezTo>
                  <a:lnTo>
                    <a:pt x="38" y="29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241"/>
            <p:cNvSpPr/>
            <p:nvPr>
              <p:custDataLst>
                <p:tags r:id="rId72"/>
              </p:custDataLst>
            </p:nvPr>
          </p:nvSpPr>
          <p:spPr bwMode="auto">
            <a:xfrm>
              <a:off x="2135188" y="4116388"/>
              <a:ext cx="87313" cy="7938"/>
            </a:xfrm>
            <a:custGeom>
              <a:avLst/>
              <a:gdLst>
                <a:gd name="T0" fmla="*/ 221 w 235"/>
                <a:gd name="T1" fmla="*/ 18 h 18"/>
                <a:gd name="T2" fmla="*/ 235 w 235"/>
                <a:gd name="T3" fmla="*/ 9 h 18"/>
                <a:gd name="T4" fmla="*/ 221 w 235"/>
                <a:gd name="T5" fmla="*/ 0 h 18"/>
                <a:gd name="T6" fmla="*/ 14 w 235"/>
                <a:gd name="T7" fmla="*/ 0 h 18"/>
                <a:gd name="T8" fmla="*/ 0 w 235"/>
                <a:gd name="T9" fmla="*/ 9 h 18"/>
                <a:gd name="T10" fmla="*/ 14 w 235"/>
                <a:gd name="T11" fmla="*/ 18 h 18"/>
                <a:gd name="T12" fmla="*/ 221 w 23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8">
                  <a:moveTo>
                    <a:pt x="221" y="18"/>
                  </a:moveTo>
                  <a:cubicBezTo>
                    <a:pt x="227" y="18"/>
                    <a:pt x="235" y="18"/>
                    <a:pt x="235" y="9"/>
                  </a:cubicBezTo>
                  <a:cubicBezTo>
                    <a:pt x="235" y="0"/>
                    <a:pt x="227" y="0"/>
                    <a:pt x="221" y="0"/>
                  </a:cubicBezTo>
                  <a:lnTo>
                    <a:pt x="14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8"/>
                    <a:pt x="8" y="18"/>
                    <a:pt x="14" y="18"/>
                  </a:cubicBezTo>
                  <a:lnTo>
                    <a:pt x="221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242"/>
            <p:cNvSpPr/>
            <p:nvPr>
              <p:custDataLst>
                <p:tags r:id="rId73"/>
              </p:custDataLst>
            </p:nvPr>
          </p:nvSpPr>
          <p:spPr bwMode="auto">
            <a:xfrm>
              <a:off x="2246313" y="4060825"/>
              <a:ext cx="57150" cy="96838"/>
            </a:xfrm>
            <a:custGeom>
              <a:avLst/>
              <a:gdLst>
                <a:gd name="T0" fmla="*/ 154 w 154"/>
                <a:gd name="T1" fmla="*/ 168 h 231"/>
                <a:gd name="T2" fmla="*/ 143 w 154"/>
                <a:gd name="T3" fmla="*/ 168 h 231"/>
                <a:gd name="T4" fmla="*/ 133 w 154"/>
                <a:gd name="T5" fmla="*/ 200 h 231"/>
                <a:gd name="T6" fmla="*/ 99 w 154"/>
                <a:gd name="T7" fmla="*/ 202 h 231"/>
                <a:gd name="T8" fmla="*/ 35 w 154"/>
                <a:gd name="T9" fmla="*/ 202 h 231"/>
                <a:gd name="T10" fmla="*/ 105 w 154"/>
                <a:gd name="T11" fmla="*/ 143 h 231"/>
                <a:gd name="T12" fmla="*/ 154 w 154"/>
                <a:gd name="T13" fmla="*/ 68 h 231"/>
                <a:gd name="T14" fmla="*/ 73 w 154"/>
                <a:gd name="T15" fmla="*/ 0 h 231"/>
                <a:gd name="T16" fmla="*/ 0 w 154"/>
                <a:gd name="T17" fmla="*/ 62 h 231"/>
                <a:gd name="T18" fmla="*/ 19 w 154"/>
                <a:gd name="T19" fmla="*/ 82 h 231"/>
                <a:gd name="T20" fmla="*/ 37 w 154"/>
                <a:gd name="T21" fmla="*/ 63 h 231"/>
                <a:gd name="T22" fmla="*/ 17 w 154"/>
                <a:gd name="T23" fmla="*/ 45 h 231"/>
                <a:gd name="T24" fmla="*/ 68 w 154"/>
                <a:gd name="T25" fmla="*/ 12 h 231"/>
                <a:gd name="T26" fmla="*/ 121 w 154"/>
                <a:gd name="T27" fmla="*/ 68 h 231"/>
                <a:gd name="T28" fmla="*/ 88 w 154"/>
                <a:gd name="T29" fmla="*/ 135 h 231"/>
                <a:gd name="T30" fmla="*/ 4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3" y="168"/>
                  </a:lnTo>
                  <a:cubicBezTo>
                    <a:pt x="142" y="176"/>
                    <a:pt x="138" y="196"/>
                    <a:pt x="133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69"/>
                    <a:pt x="84" y="159"/>
                    <a:pt x="105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30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7" y="20"/>
                    <a:pt x="51" y="12"/>
                    <a:pt x="68" y="12"/>
                  </a:cubicBezTo>
                  <a:cubicBezTo>
                    <a:pt x="102" y="12"/>
                    <a:pt x="121" y="40"/>
                    <a:pt x="121" y="68"/>
                  </a:cubicBezTo>
                  <a:cubicBezTo>
                    <a:pt x="121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243"/>
            <p:cNvSpPr>
              <a:spLocks noEditPoints="1"/>
            </p:cNvSpPr>
            <p:nvPr>
              <p:custDataLst>
                <p:tags r:id="rId74"/>
              </p:custDataLst>
            </p:nvPr>
          </p:nvSpPr>
          <p:spPr bwMode="auto">
            <a:xfrm>
              <a:off x="2320926" y="4094163"/>
              <a:ext cx="55563" cy="65088"/>
            </a:xfrm>
            <a:custGeom>
              <a:avLst/>
              <a:gdLst>
                <a:gd name="T0" fmla="*/ 55 w 149"/>
                <a:gd name="T1" fmla="*/ 74 h 157"/>
                <a:gd name="T2" fmla="*/ 111 w 149"/>
                <a:gd name="T3" fmla="*/ 66 h 157"/>
                <a:gd name="T4" fmla="*/ 142 w 149"/>
                <a:gd name="T5" fmla="*/ 30 h 157"/>
                <a:gd name="T6" fmla="*/ 99 w 149"/>
                <a:gd name="T7" fmla="*/ 0 h 157"/>
                <a:gd name="T8" fmla="*/ 0 w 149"/>
                <a:gd name="T9" fmla="*/ 91 h 157"/>
                <a:gd name="T10" fmla="*/ 63 w 149"/>
                <a:gd name="T11" fmla="*/ 157 h 157"/>
                <a:gd name="T12" fmla="*/ 149 w 149"/>
                <a:gd name="T13" fmla="*/ 117 h 157"/>
                <a:gd name="T14" fmla="*/ 144 w 149"/>
                <a:gd name="T15" fmla="*/ 111 h 157"/>
                <a:gd name="T16" fmla="*/ 138 w 149"/>
                <a:gd name="T17" fmla="*/ 115 h 157"/>
                <a:gd name="T18" fmla="*/ 64 w 149"/>
                <a:gd name="T19" fmla="*/ 147 h 157"/>
                <a:gd name="T20" fmla="*/ 29 w 149"/>
                <a:gd name="T21" fmla="*/ 105 h 157"/>
                <a:gd name="T22" fmla="*/ 33 w 149"/>
                <a:gd name="T23" fmla="*/ 74 h 157"/>
                <a:gd name="T24" fmla="*/ 55 w 149"/>
                <a:gd name="T25" fmla="*/ 74 h 157"/>
                <a:gd name="T26" fmla="*/ 36 w 149"/>
                <a:gd name="T27" fmla="*/ 64 h 157"/>
                <a:gd name="T28" fmla="*/ 99 w 149"/>
                <a:gd name="T29" fmla="*/ 9 h 157"/>
                <a:gd name="T30" fmla="*/ 127 w 149"/>
                <a:gd name="T31" fmla="*/ 30 h 157"/>
                <a:gd name="T32" fmla="*/ 53 w 149"/>
                <a:gd name="T33" fmla="*/ 64 h 157"/>
                <a:gd name="T34" fmla="*/ 36 w 149"/>
                <a:gd name="T35" fmla="*/ 6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9" h="157">
                  <a:moveTo>
                    <a:pt x="55" y="74"/>
                  </a:moveTo>
                  <a:cubicBezTo>
                    <a:pt x="65" y="74"/>
                    <a:pt x="92" y="73"/>
                    <a:pt x="111" y="66"/>
                  </a:cubicBezTo>
                  <a:cubicBezTo>
                    <a:pt x="137" y="57"/>
                    <a:pt x="142" y="41"/>
                    <a:pt x="142" y="30"/>
                  </a:cubicBezTo>
                  <a:cubicBezTo>
                    <a:pt x="142" y="11"/>
                    <a:pt x="123" y="0"/>
                    <a:pt x="99" y="0"/>
                  </a:cubicBezTo>
                  <a:cubicBezTo>
                    <a:pt x="57" y="0"/>
                    <a:pt x="0" y="32"/>
                    <a:pt x="0" y="91"/>
                  </a:cubicBezTo>
                  <a:cubicBezTo>
                    <a:pt x="0" y="126"/>
                    <a:pt x="22" y="157"/>
                    <a:pt x="63" y="157"/>
                  </a:cubicBezTo>
                  <a:cubicBezTo>
                    <a:pt x="122" y="157"/>
                    <a:pt x="149" y="122"/>
                    <a:pt x="149" y="117"/>
                  </a:cubicBezTo>
                  <a:cubicBezTo>
                    <a:pt x="149" y="115"/>
                    <a:pt x="146" y="111"/>
                    <a:pt x="144" y="111"/>
                  </a:cubicBezTo>
                  <a:cubicBezTo>
                    <a:pt x="141" y="111"/>
                    <a:pt x="141" y="112"/>
                    <a:pt x="138" y="115"/>
                  </a:cubicBezTo>
                  <a:cubicBezTo>
                    <a:pt x="111" y="147"/>
                    <a:pt x="70" y="147"/>
                    <a:pt x="64" y="147"/>
                  </a:cubicBezTo>
                  <a:cubicBezTo>
                    <a:pt x="43" y="147"/>
                    <a:pt x="29" y="133"/>
                    <a:pt x="29" y="105"/>
                  </a:cubicBezTo>
                  <a:cubicBezTo>
                    <a:pt x="29" y="100"/>
                    <a:pt x="29" y="93"/>
                    <a:pt x="33" y="74"/>
                  </a:cubicBezTo>
                  <a:lnTo>
                    <a:pt x="55" y="74"/>
                  </a:lnTo>
                  <a:close/>
                  <a:moveTo>
                    <a:pt x="36" y="64"/>
                  </a:moveTo>
                  <a:cubicBezTo>
                    <a:pt x="50" y="14"/>
                    <a:pt x="89" y="9"/>
                    <a:pt x="99" y="9"/>
                  </a:cubicBezTo>
                  <a:cubicBezTo>
                    <a:pt x="114" y="9"/>
                    <a:pt x="127" y="17"/>
                    <a:pt x="127" y="30"/>
                  </a:cubicBezTo>
                  <a:cubicBezTo>
                    <a:pt x="127" y="64"/>
                    <a:pt x="68" y="64"/>
                    <a:pt x="53" y="64"/>
                  </a:cubicBezTo>
                  <a:lnTo>
                    <a:pt x="36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244"/>
            <p:cNvSpPr/>
            <p:nvPr>
              <p:custDataLst>
                <p:tags r:id="rId75"/>
              </p:custDataLst>
            </p:nvPr>
          </p:nvSpPr>
          <p:spPr bwMode="auto">
            <a:xfrm>
              <a:off x="2389188" y="4094163"/>
              <a:ext cx="77788" cy="93663"/>
            </a:xfrm>
            <a:custGeom>
              <a:avLst/>
              <a:gdLst>
                <a:gd name="T0" fmla="*/ 2 w 208"/>
                <a:gd name="T1" fmla="*/ 209 h 228"/>
                <a:gd name="T2" fmla="*/ 0 w 208"/>
                <a:gd name="T3" fmla="*/ 217 h 228"/>
                <a:gd name="T4" fmla="*/ 12 w 208"/>
                <a:gd name="T5" fmla="*/ 228 h 228"/>
                <a:gd name="T6" fmla="*/ 29 w 208"/>
                <a:gd name="T7" fmla="*/ 210 h 228"/>
                <a:gd name="T8" fmla="*/ 45 w 208"/>
                <a:gd name="T9" fmla="*/ 147 h 228"/>
                <a:gd name="T10" fmla="*/ 82 w 208"/>
                <a:gd name="T11" fmla="*/ 157 h 228"/>
                <a:gd name="T12" fmla="*/ 132 w 208"/>
                <a:gd name="T13" fmla="*/ 132 h 228"/>
                <a:gd name="T14" fmla="*/ 168 w 208"/>
                <a:gd name="T15" fmla="*/ 157 h 228"/>
                <a:gd name="T16" fmla="*/ 196 w 208"/>
                <a:gd name="T17" fmla="*/ 138 h 228"/>
                <a:gd name="T18" fmla="*/ 208 w 208"/>
                <a:gd name="T19" fmla="*/ 103 h 228"/>
                <a:gd name="T20" fmla="*/ 202 w 208"/>
                <a:gd name="T21" fmla="*/ 99 h 228"/>
                <a:gd name="T22" fmla="*/ 195 w 208"/>
                <a:gd name="T23" fmla="*/ 110 h 228"/>
                <a:gd name="T24" fmla="*/ 169 w 208"/>
                <a:gd name="T25" fmla="*/ 147 h 228"/>
                <a:gd name="T26" fmla="*/ 158 w 208"/>
                <a:gd name="T27" fmla="*/ 130 h 228"/>
                <a:gd name="T28" fmla="*/ 163 w 208"/>
                <a:gd name="T29" fmla="*/ 102 h 228"/>
                <a:gd name="T30" fmla="*/ 171 w 208"/>
                <a:gd name="T31" fmla="*/ 71 h 228"/>
                <a:gd name="T32" fmla="*/ 179 w 208"/>
                <a:gd name="T33" fmla="*/ 40 h 228"/>
                <a:gd name="T34" fmla="*/ 185 w 208"/>
                <a:gd name="T35" fmla="*/ 14 h 228"/>
                <a:gd name="T36" fmla="*/ 173 w 208"/>
                <a:gd name="T37" fmla="*/ 3 h 228"/>
                <a:gd name="T38" fmla="*/ 159 w 208"/>
                <a:gd name="T39" fmla="*/ 11 h 228"/>
                <a:gd name="T40" fmla="*/ 153 w 208"/>
                <a:gd name="T41" fmla="*/ 32 h 228"/>
                <a:gd name="T42" fmla="*/ 146 w 208"/>
                <a:gd name="T43" fmla="*/ 61 h 228"/>
                <a:gd name="T44" fmla="*/ 135 w 208"/>
                <a:gd name="T45" fmla="*/ 104 h 228"/>
                <a:gd name="T46" fmla="*/ 130 w 208"/>
                <a:gd name="T47" fmla="*/ 118 h 228"/>
                <a:gd name="T48" fmla="*/ 84 w 208"/>
                <a:gd name="T49" fmla="*/ 147 h 228"/>
                <a:gd name="T50" fmla="*/ 55 w 208"/>
                <a:gd name="T51" fmla="*/ 116 h 228"/>
                <a:gd name="T52" fmla="*/ 61 w 208"/>
                <a:gd name="T53" fmla="*/ 84 h 228"/>
                <a:gd name="T54" fmla="*/ 69 w 208"/>
                <a:gd name="T55" fmla="*/ 52 h 228"/>
                <a:gd name="T56" fmla="*/ 73 w 208"/>
                <a:gd name="T57" fmla="*/ 33 h 228"/>
                <a:gd name="T58" fmla="*/ 79 w 208"/>
                <a:gd name="T59" fmla="*/ 11 h 228"/>
                <a:gd name="T60" fmla="*/ 67 w 208"/>
                <a:gd name="T61" fmla="*/ 0 h 228"/>
                <a:gd name="T62" fmla="*/ 50 w 208"/>
                <a:gd name="T63" fmla="*/ 16 h 228"/>
                <a:gd name="T64" fmla="*/ 2 w 208"/>
                <a:gd name="T65" fmla="*/ 20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228">
                  <a:moveTo>
                    <a:pt x="2" y="209"/>
                  </a:moveTo>
                  <a:cubicBezTo>
                    <a:pt x="0" y="215"/>
                    <a:pt x="0" y="216"/>
                    <a:pt x="0" y="217"/>
                  </a:cubicBezTo>
                  <a:cubicBezTo>
                    <a:pt x="0" y="224"/>
                    <a:pt x="6" y="228"/>
                    <a:pt x="12" y="228"/>
                  </a:cubicBezTo>
                  <a:cubicBezTo>
                    <a:pt x="25" y="228"/>
                    <a:pt x="27" y="216"/>
                    <a:pt x="29" y="210"/>
                  </a:cubicBezTo>
                  <a:cubicBezTo>
                    <a:pt x="29" y="209"/>
                    <a:pt x="36" y="181"/>
                    <a:pt x="45" y="147"/>
                  </a:cubicBezTo>
                  <a:cubicBezTo>
                    <a:pt x="56" y="154"/>
                    <a:pt x="70" y="157"/>
                    <a:pt x="82" y="157"/>
                  </a:cubicBezTo>
                  <a:cubicBezTo>
                    <a:pt x="112" y="157"/>
                    <a:pt x="132" y="132"/>
                    <a:pt x="132" y="132"/>
                  </a:cubicBezTo>
                  <a:cubicBezTo>
                    <a:pt x="139" y="156"/>
                    <a:pt x="163" y="157"/>
                    <a:pt x="168" y="157"/>
                  </a:cubicBezTo>
                  <a:cubicBezTo>
                    <a:pt x="181" y="157"/>
                    <a:pt x="190" y="149"/>
                    <a:pt x="196" y="138"/>
                  </a:cubicBezTo>
                  <a:cubicBezTo>
                    <a:pt x="203" y="125"/>
                    <a:pt x="208" y="105"/>
                    <a:pt x="208" y="103"/>
                  </a:cubicBezTo>
                  <a:cubicBezTo>
                    <a:pt x="208" y="99"/>
                    <a:pt x="203" y="99"/>
                    <a:pt x="202" y="99"/>
                  </a:cubicBezTo>
                  <a:cubicBezTo>
                    <a:pt x="198" y="99"/>
                    <a:pt x="197" y="100"/>
                    <a:pt x="195" y="110"/>
                  </a:cubicBezTo>
                  <a:cubicBezTo>
                    <a:pt x="191" y="126"/>
                    <a:pt x="184" y="147"/>
                    <a:pt x="169" y="147"/>
                  </a:cubicBezTo>
                  <a:cubicBezTo>
                    <a:pt x="160" y="147"/>
                    <a:pt x="158" y="139"/>
                    <a:pt x="158" y="130"/>
                  </a:cubicBezTo>
                  <a:cubicBezTo>
                    <a:pt x="158" y="124"/>
                    <a:pt x="161" y="111"/>
                    <a:pt x="163" y="102"/>
                  </a:cubicBezTo>
                  <a:cubicBezTo>
                    <a:pt x="165" y="93"/>
                    <a:pt x="169" y="79"/>
                    <a:pt x="171" y="71"/>
                  </a:cubicBezTo>
                  <a:lnTo>
                    <a:pt x="179" y="40"/>
                  </a:lnTo>
                  <a:cubicBezTo>
                    <a:pt x="181" y="31"/>
                    <a:pt x="185" y="16"/>
                    <a:pt x="185" y="14"/>
                  </a:cubicBezTo>
                  <a:cubicBezTo>
                    <a:pt x="185" y="7"/>
                    <a:pt x="179" y="3"/>
                    <a:pt x="173" y="3"/>
                  </a:cubicBezTo>
                  <a:cubicBezTo>
                    <a:pt x="169" y="3"/>
                    <a:pt x="163" y="5"/>
                    <a:pt x="159" y="11"/>
                  </a:cubicBezTo>
                  <a:cubicBezTo>
                    <a:pt x="158" y="14"/>
                    <a:pt x="155" y="25"/>
                    <a:pt x="153" y="32"/>
                  </a:cubicBezTo>
                  <a:lnTo>
                    <a:pt x="146" y="61"/>
                  </a:lnTo>
                  <a:lnTo>
                    <a:pt x="135" y="104"/>
                  </a:lnTo>
                  <a:cubicBezTo>
                    <a:pt x="133" y="113"/>
                    <a:pt x="133" y="114"/>
                    <a:pt x="130" y="118"/>
                  </a:cubicBezTo>
                  <a:cubicBezTo>
                    <a:pt x="119" y="133"/>
                    <a:pt x="103" y="147"/>
                    <a:pt x="84" y="147"/>
                  </a:cubicBezTo>
                  <a:cubicBezTo>
                    <a:pt x="55" y="147"/>
                    <a:pt x="55" y="122"/>
                    <a:pt x="55" y="116"/>
                  </a:cubicBezTo>
                  <a:cubicBezTo>
                    <a:pt x="55" y="107"/>
                    <a:pt x="56" y="102"/>
                    <a:pt x="61" y="84"/>
                  </a:cubicBezTo>
                  <a:cubicBezTo>
                    <a:pt x="64" y="68"/>
                    <a:pt x="65" y="66"/>
                    <a:pt x="69" y="52"/>
                  </a:cubicBezTo>
                  <a:lnTo>
                    <a:pt x="73" y="33"/>
                  </a:lnTo>
                  <a:cubicBezTo>
                    <a:pt x="75" y="25"/>
                    <a:pt x="79" y="12"/>
                    <a:pt x="79" y="11"/>
                  </a:cubicBezTo>
                  <a:cubicBezTo>
                    <a:pt x="79" y="4"/>
                    <a:pt x="74" y="0"/>
                    <a:pt x="67" y="0"/>
                  </a:cubicBezTo>
                  <a:cubicBezTo>
                    <a:pt x="54" y="0"/>
                    <a:pt x="51" y="12"/>
                    <a:pt x="50" y="16"/>
                  </a:cubicBezTo>
                  <a:lnTo>
                    <a:pt x="2" y="20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245"/>
            <p:cNvSpPr>
              <a:spLocks noEditPoints="1"/>
            </p:cNvSpPr>
            <p:nvPr>
              <p:custDataLst>
                <p:tags r:id="rId76"/>
              </p:custDataLst>
            </p:nvPr>
          </p:nvSpPr>
          <p:spPr bwMode="auto">
            <a:xfrm>
              <a:off x="2549526" y="4111625"/>
              <a:ext cx="114300" cy="158750"/>
            </a:xfrm>
            <a:custGeom>
              <a:avLst/>
              <a:gdLst>
                <a:gd name="T0" fmla="*/ 295 w 304"/>
                <a:gd name="T1" fmla="*/ 21 h 385"/>
                <a:gd name="T2" fmla="*/ 304 w 304"/>
                <a:gd name="T3" fmla="*/ 10 h 385"/>
                <a:gd name="T4" fmla="*/ 294 w 304"/>
                <a:gd name="T5" fmla="*/ 0 h 385"/>
                <a:gd name="T6" fmla="*/ 285 w 304"/>
                <a:gd name="T7" fmla="*/ 3 h 385"/>
                <a:gd name="T8" fmla="*/ 10 w 304"/>
                <a:gd name="T9" fmla="*/ 133 h 385"/>
                <a:gd name="T10" fmla="*/ 0 w 304"/>
                <a:gd name="T11" fmla="*/ 144 h 385"/>
                <a:gd name="T12" fmla="*/ 10 w 304"/>
                <a:gd name="T13" fmla="*/ 155 h 385"/>
                <a:gd name="T14" fmla="*/ 285 w 304"/>
                <a:gd name="T15" fmla="*/ 285 h 385"/>
                <a:gd name="T16" fmla="*/ 294 w 304"/>
                <a:gd name="T17" fmla="*/ 288 h 385"/>
                <a:gd name="T18" fmla="*/ 304 w 304"/>
                <a:gd name="T19" fmla="*/ 278 h 385"/>
                <a:gd name="T20" fmla="*/ 294 w 304"/>
                <a:gd name="T21" fmla="*/ 267 h 385"/>
                <a:gd name="T22" fmla="*/ 33 w 304"/>
                <a:gd name="T23" fmla="*/ 144 h 385"/>
                <a:gd name="T24" fmla="*/ 295 w 304"/>
                <a:gd name="T25" fmla="*/ 21 h 385"/>
                <a:gd name="T26" fmla="*/ 287 w 304"/>
                <a:gd name="T27" fmla="*/ 385 h 385"/>
                <a:gd name="T28" fmla="*/ 304 w 304"/>
                <a:gd name="T29" fmla="*/ 375 h 385"/>
                <a:gd name="T30" fmla="*/ 286 w 304"/>
                <a:gd name="T31" fmla="*/ 365 h 385"/>
                <a:gd name="T32" fmla="*/ 18 w 304"/>
                <a:gd name="T33" fmla="*/ 365 h 385"/>
                <a:gd name="T34" fmla="*/ 0 w 304"/>
                <a:gd name="T35" fmla="*/ 375 h 385"/>
                <a:gd name="T36" fmla="*/ 17 w 304"/>
                <a:gd name="T37" fmla="*/ 385 h 385"/>
                <a:gd name="T38" fmla="*/ 287 w 304"/>
                <a:gd name="T3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4" h="385">
                  <a:moveTo>
                    <a:pt x="295" y="21"/>
                  </a:moveTo>
                  <a:cubicBezTo>
                    <a:pt x="300" y="18"/>
                    <a:pt x="304" y="16"/>
                    <a:pt x="304" y="10"/>
                  </a:cubicBezTo>
                  <a:cubicBezTo>
                    <a:pt x="304" y="4"/>
                    <a:pt x="300" y="0"/>
                    <a:pt x="294" y="0"/>
                  </a:cubicBezTo>
                  <a:cubicBezTo>
                    <a:pt x="292" y="0"/>
                    <a:pt x="287" y="2"/>
                    <a:pt x="285" y="3"/>
                  </a:cubicBezTo>
                  <a:lnTo>
                    <a:pt x="10" y="133"/>
                  </a:lnTo>
                  <a:cubicBezTo>
                    <a:pt x="1" y="137"/>
                    <a:pt x="0" y="140"/>
                    <a:pt x="0" y="144"/>
                  </a:cubicBezTo>
                  <a:cubicBezTo>
                    <a:pt x="0" y="149"/>
                    <a:pt x="3" y="152"/>
                    <a:pt x="10" y="155"/>
                  </a:cubicBezTo>
                  <a:lnTo>
                    <a:pt x="285" y="285"/>
                  </a:lnTo>
                  <a:cubicBezTo>
                    <a:pt x="292" y="288"/>
                    <a:pt x="293" y="288"/>
                    <a:pt x="294" y="288"/>
                  </a:cubicBezTo>
                  <a:cubicBezTo>
                    <a:pt x="300" y="288"/>
                    <a:pt x="304" y="284"/>
                    <a:pt x="304" y="278"/>
                  </a:cubicBezTo>
                  <a:cubicBezTo>
                    <a:pt x="304" y="274"/>
                    <a:pt x="302" y="271"/>
                    <a:pt x="294" y="267"/>
                  </a:cubicBezTo>
                  <a:lnTo>
                    <a:pt x="33" y="144"/>
                  </a:lnTo>
                  <a:lnTo>
                    <a:pt x="295" y="21"/>
                  </a:lnTo>
                  <a:close/>
                  <a:moveTo>
                    <a:pt x="287" y="385"/>
                  </a:moveTo>
                  <a:cubicBezTo>
                    <a:pt x="295" y="385"/>
                    <a:pt x="304" y="385"/>
                    <a:pt x="304" y="375"/>
                  </a:cubicBezTo>
                  <a:cubicBezTo>
                    <a:pt x="304" y="365"/>
                    <a:pt x="294" y="365"/>
                    <a:pt x="286" y="365"/>
                  </a:cubicBezTo>
                  <a:lnTo>
                    <a:pt x="18" y="365"/>
                  </a:lnTo>
                  <a:cubicBezTo>
                    <a:pt x="10" y="365"/>
                    <a:pt x="0" y="365"/>
                    <a:pt x="0" y="375"/>
                  </a:cubicBezTo>
                  <a:cubicBezTo>
                    <a:pt x="0" y="385"/>
                    <a:pt x="9" y="385"/>
                    <a:pt x="17" y="385"/>
                  </a:cubicBezTo>
                  <a:lnTo>
                    <a:pt x="287" y="38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246"/>
            <p:cNvSpPr/>
            <p:nvPr>
              <p:custDataLst>
                <p:tags r:id="rId77"/>
              </p:custDataLst>
            </p:nvPr>
          </p:nvSpPr>
          <p:spPr bwMode="auto">
            <a:xfrm>
              <a:off x="2741613" y="4105275"/>
              <a:ext cx="74613" cy="136525"/>
            </a:xfrm>
            <a:custGeom>
              <a:avLst/>
              <a:gdLst>
                <a:gd name="T0" fmla="*/ 39 w 199"/>
                <a:gd name="T1" fmla="*/ 293 h 332"/>
                <a:gd name="T2" fmla="*/ 91 w 199"/>
                <a:gd name="T3" fmla="*/ 242 h 332"/>
                <a:gd name="T4" fmla="*/ 199 w 199"/>
                <a:gd name="T5" fmla="*/ 97 h 332"/>
                <a:gd name="T6" fmla="*/ 93 w 199"/>
                <a:gd name="T7" fmla="*/ 0 h 332"/>
                <a:gd name="T8" fmla="*/ 0 w 199"/>
                <a:gd name="T9" fmla="*/ 90 h 332"/>
                <a:gd name="T10" fmla="*/ 27 w 199"/>
                <a:gd name="T11" fmla="*/ 118 h 332"/>
                <a:gd name="T12" fmla="*/ 53 w 199"/>
                <a:gd name="T13" fmla="*/ 92 h 332"/>
                <a:gd name="T14" fmla="*/ 26 w 199"/>
                <a:gd name="T15" fmla="*/ 66 h 332"/>
                <a:gd name="T16" fmla="*/ 20 w 199"/>
                <a:gd name="T17" fmla="*/ 66 h 332"/>
                <a:gd name="T18" fmla="*/ 87 w 199"/>
                <a:gd name="T19" fmla="*/ 15 h 332"/>
                <a:gd name="T20" fmla="*/ 154 w 199"/>
                <a:gd name="T21" fmla="*/ 97 h 332"/>
                <a:gd name="T22" fmla="*/ 101 w 199"/>
                <a:gd name="T23" fmla="*/ 207 h 332"/>
                <a:gd name="T24" fmla="*/ 6 w 199"/>
                <a:gd name="T25" fmla="*/ 313 h 332"/>
                <a:gd name="T26" fmla="*/ 0 w 199"/>
                <a:gd name="T27" fmla="*/ 332 h 332"/>
                <a:gd name="T28" fmla="*/ 185 w 199"/>
                <a:gd name="T29" fmla="*/ 332 h 332"/>
                <a:gd name="T30" fmla="*/ 199 w 199"/>
                <a:gd name="T31" fmla="*/ 245 h 332"/>
                <a:gd name="T32" fmla="*/ 187 w 199"/>
                <a:gd name="T33" fmla="*/ 245 h 332"/>
                <a:gd name="T34" fmla="*/ 176 w 199"/>
                <a:gd name="T35" fmla="*/ 289 h 332"/>
                <a:gd name="T36" fmla="*/ 128 w 199"/>
                <a:gd name="T37" fmla="*/ 293 h 332"/>
                <a:gd name="T38" fmla="*/ 39 w 199"/>
                <a:gd name="T39" fmla="*/ 29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9" h="332">
                  <a:moveTo>
                    <a:pt x="39" y="293"/>
                  </a:moveTo>
                  <a:lnTo>
                    <a:pt x="91" y="242"/>
                  </a:lnTo>
                  <a:cubicBezTo>
                    <a:pt x="169" y="173"/>
                    <a:pt x="199" y="146"/>
                    <a:pt x="199" y="97"/>
                  </a:cubicBezTo>
                  <a:cubicBezTo>
                    <a:pt x="199" y="40"/>
                    <a:pt x="154" y="0"/>
                    <a:pt x="93" y="0"/>
                  </a:cubicBezTo>
                  <a:cubicBezTo>
                    <a:pt x="37" y="0"/>
                    <a:pt x="0" y="46"/>
                    <a:pt x="0" y="90"/>
                  </a:cubicBezTo>
                  <a:cubicBezTo>
                    <a:pt x="0" y="118"/>
                    <a:pt x="25" y="118"/>
                    <a:pt x="27" y="118"/>
                  </a:cubicBezTo>
                  <a:cubicBezTo>
                    <a:pt x="35" y="118"/>
                    <a:pt x="53" y="112"/>
                    <a:pt x="53" y="92"/>
                  </a:cubicBezTo>
                  <a:cubicBezTo>
                    <a:pt x="53" y="79"/>
                    <a:pt x="44" y="66"/>
                    <a:pt x="26" y="66"/>
                  </a:cubicBezTo>
                  <a:cubicBezTo>
                    <a:pt x="22" y="66"/>
                    <a:pt x="21" y="66"/>
                    <a:pt x="20" y="66"/>
                  </a:cubicBezTo>
                  <a:cubicBezTo>
                    <a:pt x="31" y="34"/>
                    <a:pt x="58" y="15"/>
                    <a:pt x="87" y="15"/>
                  </a:cubicBezTo>
                  <a:cubicBezTo>
                    <a:pt x="132" y="15"/>
                    <a:pt x="154" y="56"/>
                    <a:pt x="154" y="97"/>
                  </a:cubicBezTo>
                  <a:cubicBezTo>
                    <a:pt x="154" y="136"/>
                    <a:pt x="129" y="176"/>
                    <a:pt x="101" y="207"/>
                  </a:cubicBezTo>
                  <a:lnTo>
                    <a:pt x="6" y="313"/>
                  </a:lnTo>
                  <a:cubicBezTo>
                    <a:pt x="0" y="319"/>
                    <a:pt x="0" y="320"/>
                    <a:pt x="0" y="332"/>
                  </a:cubicBezTo>
                  <a:lnTo>
                    <a:pt x="185" y="332"/>
                  </a:lnTo>
                  <a:lnTo>
                    <a:pt x="199" y="245"/>
                  </a:lnTo>
                  <a:lnTo>
                    <a:pt x="187" y="245"/>
                  </a:lnTo>
                  <a:cubicBezTo>
                    <a:pt x="184" y="260"/>
                    <a:pt x="181" y="282"/>
                    <a:pt x="176" y="289"/>
                  </a:cubicBezTo>
                  <a:cubicBezTo>
                    <a:pt x="172" y="293"/>
                    <a:pt x="139" y="293"/>
                    <a:pt x="128" y="293"/>
                  </a:cubicBezTo>
                  <a:lnTo>
                    <a:pt x="39" y="29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247"/>
            <p:cNvSpPr/>
            <p:nvPr>
              <p:custDataLst>
                <p:tags r:id="rId78"/>
              </p:custDataLst>
            </p:nvPr>
          </p:nvSpPr>
          <p:spPr bwMode="auto">
            <a:xfrm>
              <a:off x="2838451" y="4116388"/>
              <a:ext cx="88900" cy="7938"/>
            </a:xfrm>
            <a:custGeom>
              <a:avLst/>
              <a:gdLst>
                <a:gd name="T0" fmla="*/ 222 w 236"/>
                <a:gd name="T1" fmla="*/ 18 h 18"/>
                <a:gd name="T2" fmla="*/ 236 w 236"/>
                <a:gd name="T3" fmla="*/ 9 h 18"/>
                <a:gd name="T4" fmla="*/ 222 w 236"/>
                <a:gd name="T5" fmla="*/ 0 h 18"/>
                <a:gd name="T6" fmla="*/ 14 w 236"/>
                <a:gd name="T7" fmla="*/ 0 h 18"/>
                <a:gd name="T8" fmla="*/ 0 w 236"/>
                <a:gd name="T9" fmla="*/ 9 h 18"/>
                <a:gd name="T10" fmla="*/ 14 w 236"/>
                <a:gd name="T11" fmla="*/ 18 h 18"/>
                <a:gd name="T12" fmla="*/ 222 w 236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8">
                  <a:moveTo>
                    <a:pt x="222" y="18"/>
                  </a:moveTo>
                  <a:cubicBezTo>
                    <a:pt x="227" y="18"/>
                    <a:pt x="236" y="18"/>
                    <a:pt x="236" y="9"/>
                  </a:cubicBezTo>
                  <a:cubicBezTo>
                    <a:pt x="236" y="0"/>
                    <a:pt x="228" y="0"/>
                    <a:pt x="222" y="0"/>
                  </a:cubicBezTo>
                  <a:lnTo>
                    <a:pt x="14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8"/>
                    <a:pt x="8" y="18"/>
                    <a:pt x="14" y="18"/>
                  </a:cubicBezTo>
                  <a:lnTo>
                    <a:pt x="222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248"/>
            <p:cNvSpPr/>
            <p:nvPr>
              <p:custDataLst>
                <p:tags r:id="rId79"/>
              </p:custDataLst>
            </p:nvPr>
          </p:nvSpPr>
          <p:spPr bwMode="auto">
            <a:xfrm>
              <a:off x="2949576" y="4060825"/>
              <a:ext cx="58738" cy="96838"/>
            </a:xfrm>
            <a:custGeom>
              <a:avLst/>
              <a:gdLst>
                <a:gd name="T0" fmla="*/ 154 w 154"/>
                <a:gd name="T1" fmla="*/ 168 h 231"/>
                <a:gd name="T2" fmla="*/ 142 w 154"/>
                <a:gd name="T3" fmla="*/ 168 h 231"/>
                <a:gd name="T4" fmla="*/ 133 w 154"/>
                <a:gd name="T5" fmla="*/ 200 h 231"/>
                <a:gd name="T6" fmla="*/ 98 w 154"/>
                <a:gd name="T7" fmla="*/ 202 h 231"/>
                <a:gd name="T8" fmla="*/ 34 w 154"/>
                <a:gd name="T9" fmla="*/ 202 h 231"/>
                <a:gd name="T10" fmla="*/ 104 w 154"/>
                <a:gd name="T11" fmla="*/ 143 h 231"/>
                <a:gd name="T12" fmla="*/ 154 w 154"/>
                <a:gd name="T13" fmla="*/ 68 h 231"/>
                <a:gd name="T14" fmla="*/ 72 w 154"/>
                <a:gd name="T15" fmla="*/ 0 h 231"/>
                <a:gd name="T16" fmla="*/ 0 w 154"/>
                <a:gd name="T17" fmla="*/ 62 h 231"/>
                <a:gd name="T18" fmla="*/ 18 w 154"/>
                <a:gd name="T19" fmla="*/ 82 h 231"/>
                <a:gd name="T20" fmla="*/ 37 w 154"/>
                <a:gd name="T21" fmla="*/ 63 h 231"/>
                <a:gd name="T22" fmla="*/ 16 w 154"/>
                <a:gd name="T23" fmla="*/ 45 h 231"/>
                <a:gd name="T24" fmla="*/ 67 w 154"/>
                <a:gd name="T25" fmla="*/ 12 h 231"/>
                <a:gd name="T26" fmla="*/ 120 w 154"/>
                <a:gd name="T27" fmla="*/ 68 h 231"/>
                <a:gd name="T28" fmla="*/ 87 w 154"/>
                <a:gd name="T29" fmla="*/ 135 h 231"/>
                <a:gd name="T30" fmla="*/ 3 w 154"/>
                <a:gd name="T31" fmla="*/ 218 h 231"/>
                <a:gd name="T32" fmla="*/ 0 w 154"/>
                <a:gd name="T33" fmla="*/ 231 h 231"/>
                <a:gd name="T34" fmla="*/ 143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7" y="196"/>
                    <a:pt x="133" y="200"/>
                  </a:cubicBezTo>
                  <a:cubicBezTo>
                    <a:pt x="130" y="202"/>
                    <a:pt x="103" y="202"/>
                    <a:pt x="98" y="202"/>
                  </a:cubicBezTo>
                  <a:lnTo>
                    <a:pt x="34" y="202"/>
                  </a:lnTo>
                  <a:cubicBezTo>
                    <a:pt x="71" y="169"/>
                    <a:pt x="83" y="159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8" y="82"/>
                  </a:cubicBezTo>
                  <a:cubicBezTo>
                    <a:pt x="26" y="82"/>
                    <a:pt x="37" y="76"/>
                    <a:pt x="37" y="63"/>
                  </a:cubicBezTo>
                  <a:cubicBezTo>
                    <a:pt x="37" y="57"/>
                    <a:pt x="34" y="45"/>
                    <a:pt x="16" y="45"/>
                  </a:cubicBezTo>
                  <a:cubicBezTo>
                    <a:pt x="27" y="20"/>
                    <a:pt x="50" y="12"/>
                    <a:pt x="67" y="12"/>
                  </a:cubicBezTo>
                  <a:cubicBezTo>
                    <a:pt x="102" y="12"/>
                    <a:pt x="120" y="40"/>
                    <a:pt x="120" y="68"/>
                  </a:cubicBezTo>
                  <a:cubicBezTo>
                    <a:pt x="120" y="98"/>
                    <a:pt x="98" y="122"/>
                    <a:pt x="87" y="135"/>
                  </a:cubicBezTo>
                  <a:lnTo>
                    <a:pt x="3" y="218"/>
                  </a:lnTo>
                  <a:cubicBezTo>
                    <a:pt x="0" y="221"/>
                    <a:pt x="0" y="222"/>
                    <a:pt x="0" y="231"/>
                  </a:cubicBezTo>
                  <a:lnTo>
                    <a:pt x="143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249"/>
            <p:cNvSpPr>
              <a:spLocks noEditPoints="1"/>
            </p:cNvSpPr>
            <p:nvPr>
              <p:custDataLst>
                <p:tags r:id="rId80"/>
              </p:custDataLst>
            </p:nvPr>
          </p:nvSpPr>
          <p:spPr bwMode="auto">
            <a:xfrm>
              <a:off x="3024188" y="4094163"/>
              <a:ext cx="57150" cy="65088"/>
            </a:xfrm>
            <a:custGeom>
              <a:avLst/>
              <a:gdLst>
                <a:gd name="T0" fmla="*/ 54 w 149"/>
                <a:gd name="T1" fmla="*/ 74 h 157"/>
                <a:gd name="T2" fmla="*/ 110 w 149"/>
                <a:gd name="T3" fmla="*/ 66 h 157"/>
                <a:gd name="T4" fmla="*/ 141 w 149"/>
                <a:gd name="T5" fmla="*/ 30 h 157"/>
                <a:gd name="T6" fmla="*/ 98 w 149"/>
                <a:gd name="T7" fmla="*/ 0 h 157"/>
                <a:gd name="T8" fmla="*/ 0 w 149"/>
                <a:gd name="T9" fmla="*/ 91 h 157"/>
                <a:gd name="T10" fmla="*/ 62 w 149"/>
                <a:gd name="T11" fmla="*/ 157 h 157"/>
                <a:gd name="T12" fmla="*/ 149 w 149"/>
                <a:gd name="T13" fmla="*/ 117 h 157"/>
                <a:gd name="T14" fmla="*/ 143 w 149"/>
                <a:gd name="T15" fmla="*/ 111 h 157"/>
                <a:gd name="T16" fmla="*/ 137 w 149"/>
                <a:gd name="T17" fmla="*/ 115 h 157"/>
                <a:gd name="T18" fmla="*/ 63 w 149"/>
                <a:gd name="T19" fmla="*/ 147 h 157"/>
                <a:gd name="T20" fmla="*/ 28 w 149"/>
                <a:gd name="T21" fmla="*/ 105 h 157"/>
                <a:gd name="T22" fmla="*/ 32 w 149"/>
                <a:gd name="T23" fmla="*/ 74 h 157"/>
                <a:gd name="T24" fmla="*/ 54 w 149"/>
                <a:gd name="T25" fmla="*/ 74 h 157"/>
                <a:gd name="T26" fmla="*/ 35 w 149"/>
                <a:gd name="T27" fmla="*/ 64 h 157"/>
                <a:gd name="T28" fmla="*/ 98 w 149"/>
                <a:gd name="T29" fmla="*/ 9 h 157"/>
                <a:gd name="T30" fmla="*/ 126 w 149"/>
                <a:gd name="T31" fmla="*/ 30 h 157"/>
                <a:gd name="T32" fmla="*/ 52 w 149"/>
                <a:gd name="T33" fmla="*/ 64 h 157"/>
                <a:gd name="T34" fmla="*/ 35 w 149"/>
                <a:gd name="T35" fmla="*/ 6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9" h="157">
                  <a:moveTo>
                    <a:pt x="54" y="74"/>
                  </a:moveTo>
                  <a:cubicBezTo>
                    <a:pt x="64" y="74"/>
                    <a:pt x="92" y="73"/>
                    <a:pt x="110" y="66"/>
                  </a:cubicBezTo>
                  <a:cubicBezTo>
                    <a:pt x="136" y="57"/>
                    <a:pt x="141" y="41"/>
                    <a:pt x="141" y="30"/>
                  </a:cubicBezTo>
                  <a:cubicBezTo>
                    <a:pt x="141" y="11"/>
                    <a:pt x="122" y="0"/>
                    <a:pt x="98" y="0"/>
                  </a:cubicBezTo>
                  <a:cubicBezTo>
                    <a:pt x="56" y="0"/>
                    <a:pt x="0" y="32"/>
                    <a:pt x="0" y="91"/>
                  </a:cubicBezTo>
                  <a:cubicBezTo>
                    <a:pt x="0" y="126"/>
                    <a:pt x="21" y="157"/>
                    <a:pt x="62" y="157"/>
                  </a:cubicBezTo>
                  <a:cubicBezTo>
                    <a:pt x="121" y="157"/>
                    <a:pt x="149" y="122"/>
                    <a:pt x="149" y="117"/>
                  </a:cubicBezTo>
                  <a:cubicBezTo>
                    <a:pt x="149" y="115"/>
                    <a:pt x="146" y="111"/>
                    <a:pt x="143" y="111"/>
                  </a:cubicBezTo>
                  <a:cubicBezTo>
                    <a:pt x="141" y="111"/>
                    <a:pt x="140" y="112"/>
                    <a:pt x="137" y="115"/>
                  </a:cubicBezTo>
                  <a:cubicBezTo>
                    <a:pt x="110" y="147"/>
                    <a:pt x="69" y="147"/>
                    <a:pt x="63" y="147"/>
                  </a:cubicBezTo>
                  <a:cubicBezTo>
                    <a:pt x="42" y="147"/>
                    <a:pt x="28" y="133"/>
                    <a:pt x="28" y="105"/>
                  </a:cubicBezTo>
                  <a:cubicBezTo>
                    <a:pt x="28" y="100"/>
                    <a:pt x="28" y="93"/>
                    <a:pt x="32" y="74"/>
                  </a:cubicBezTo>
                  <a:lnTo>
                    <a:pt x="54" y="74"/>
                  </a:lnTo>
                  <a:close/>
                  <a:moveTo>
                    <a:pt x="35" y="64"/>
                  </a:moveTo>
                  <a:cubicBezTo>
                    <a:pt x="49" y="14"/>
                    <a:pt x="88" y="9"/>
                    <a:pt x="98" y="9"/>
                  </a:cubicBezTo>
                  <a:cubicBezTo>
                    <a:pt x="113" y="9"/>
                    <a:pt x="126" y="17"/>
                    <a:pt x="126" y="30"/>
                  </a:cubicBezTo>
                  <a:cubicBezTo>
                    <a:pt x="126" y="64"/>
                    <a:pt x="67" y="64"/>
                    <a:pt x="52" y="64"/>
                  </a:cubicBezTo>
                  <a:lnTo>
                    <a:pt x="35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Freeform 250"/>
            <p:cNvSpPr/>
            <p:nvPr>
              <p:custDataLst>
                <p:tags r:id="rId81"/>
              </p:custDataLst>
            </p:nvPr>
          </p:nvSpPr>
          <p:spPr bwMode="auto">
            <a:xfrm>
              <a:off x="3119438" y="4056063"/>
              <a:ext cx="30163" cy="101600"/>
            </a:xfrm>
            <a:custGeom>
              <a:avLst/>
              <a:gdLst>
                <a:gd name="T0" fmla="*/ 52 w 78"/>
                <a:gd name="T1" fmla="*/ 0 h 242"/>
                <a:gd name="T2" fmla="*/ 0 w 78"/>
                <a:gd name="T3" fmla="*/ 4 h 242"/>
                <a:gd name="T4" fmla="*/ 0 w 78"/>
                <a:gd name="T5" fmla="*/ 17 h 242"/>
                <a:gd name="T6" fmla="*/ 26 w 78"/>
                <a:gd name="T7" fmla="*/ 36 h 242"/>
                <a:gd name="T8" fmla="*/ 26 w 78"/>
                <a:gd name="T9" fmla="*/ 215 h 242"/>
                <a:gd name="T10" fmla="*/ 0 w 78"/>
                <a:gd name="T11" fmla="*/ 230 h 242"/>
                <a:gd name="T12" fmla="*/ 0 w 78"/>
                <a:gd name="T13" fmla="*/ 242 h 242"/>
                <a:gd name="T14" fmla="*/ 39 w 78"/>
                <a:gd name="T15" fmla="*/ 241 h 242"/>
                <a:gd name="T16" fmla="*/ 78 w 78"/>
                <a:gd name="T17" fmla="*/ 242 h 242"/>
                <a:gd name="T18" fmla="*/ 78 w 78"/>
                <a:gd name="T19" fmla="*/ 230 h 242"/>
                <a:gd name="T20" fmla="*/ 52 w 78"/>
                <a:gd name="T21" fmla="*/ 215 h 242"/>
                <a:gd name="T22" fmla="*/ 52 w 78"/>
                <a:gd name="T2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242">
                  <a:moveTo>
                    <a:pt x="52" y="0"/>
                  </a:moveTo>
                  <a:lnTo>
                    <a:pt x="0" y="4"/>
                  </a:lnTo>
                  <a:lnTo>
                    <a:pt x="0" y="17"/>
                  </a:lnTo>
                  <a:cubicBezTo>
                    <a:pt x="23" y="17"/>
                    <a:pt x="26" y="19"/>
                    <a:pt x="26" y="36"/>
                  </a:cubicBezTo>
                  <a:lnTo>
                    <a:pt x="26" y="215"/>
                  </a:lnTo>
                  <a:cubicBezTo>
                    <a:pt x="26" y="230"/>
                    <a:pt x="23" y="230"/>
                    <a:pt x="0" y="230"/>
                  </a:cubicBezTo>
                  <a:lnTo>
                    <a:pt x="0" y="242"/>
                  </a:lnTo>
                  <a:cubicBezTo>
                    <a:pt x="1" y="242"/>
                    <a:pt x="25" y="241"/>
                    <a:pt x="39" y="241"/>
                  </a:cubicBezTo>
                  <a:cubicBezTo>
                    <a:pt x="52" y="241"/>
                    <a:pt x="65" y="241"/>
                    <a:pt x="78" y="242"/>
                  </a:cubicBezTo>
                  <a:lnTo>
                    <a:pt x="78" y="230"/>
                  </a:lnTo>
                  <a:cubicBezTo>
                    <a:pt x="56" y="230"/>
                    <a:pt x="52" y="230"/>
                    <a:pt x="52" y="215"/>
                  </a:cubicBezTo>
                  <a:lnTo>
                    <a:pt x="52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251"/>
            <p:cNvSpPr/>
            <p:nvPr>
              <p:custDataLst>
                <p:tags r:id="rId82"/>
              </p:custDataLst>
            </p:nvPr>
          </p:nvSpPr>
          <p:spPr bwMode="auto">
            <a:xfrm>
              <a:off x="3162301" y="4094163"/>
              <a:ext cx="69850" cy="63500"/>
            </a:xfrm>
            <a:custGeom>
              <a:avLst/>
              <a:gdLst>
                <a:gd name="T0" fmla="*/ 161 w 187"/>
                <a:gd name="T1" fmla="*/ 48 h 153"/>
                <a:gd name="T2" fmla="*/ 108 w 187"/>
                <a:gd name="T3" fmla="*/ 0 h 153"/>
                <a:gd name="T4" fmla="*/ 51 w 187"/>
                <a:gd name="T5" fmla="*/ 33 h 153"/>
                <a:gd name="T6" fmla="*/ 51 w 187"/>
                <a:gd name="T7" fmla="*/ 33 h 153"/>
                <a:gd name="T8" fmla="*/ 51 w 187"/>
                <a:gd name="T9" fmla="*/ 0 h 153"/>
                <a:gd name="T10" fmla="*/ 0 w 187"/>
                <a:gd name="T11" fmla="*/ 3 h 153"/>
                <a:gd name="T12" fmla="*/ 0 w 187"/>
                <a:gd name="T13" fmla="*/ 16 h 153"/>
                <a:gd name="T14" fmla="*/ 26 w 187"/>
                <a:gd name="T15" fmla="*/ 35 h 153"/>
                <a:gd name="T16" fmla="*/ 26 w 187"/>
                <a:gd name="T17" fmla="*/ 126 h 153"/>
                <a:gd name="T18" fmla="*/ 0 w 187"/>
                <a:gd name="T19" fmla="*/ 141 h 153"/>
                <a:gd name="T20" fmla="*/ 0 w 187"/>
                <a:gd name="T21" fmla="*/ 153 h 153"/>
                <a:gd name="T22" fmla="*/ 40 w 187"/>
                <a:gd name="T23" fmla="*/ 152 h 153"/>
                <a:gd name="T24" fmla="*/ 80 w 187"/>
                <a:gd name="T25" fmla="*/ 153 h 153"/>
                <a:gd name="T26" fmla="*/ 80 w 187"/>
                <a:gd name="T27" fmla="*/ 141 h 153"/>
                <a:gd name="T28" fmla="*/ 53 w 187"/>
                <a:gd name="T29" fmla="*/ 126 h 153"/>
                <a:gd name="T30" fmla="*/ 53 w 187"/>
                <a:gd name="T31" fmla="*/ 63 h 153"/>
                <a:gd name="T32" fmla="*/ 105 w 187"/>
                <a:gd name="T33" fmla="*/ 9 h 153"/>
                <a:gd name="T34" fmla="*/ 133 w 187"/>
                <a:gd name="T35" fmla="*/ 46 h 153"/>
                <a:gd name="T36" fmla="*/ 133 w 187"/>
                <a:gd name="T37" fmla="*/ 126 h 153"/>
                <a:gd name="T38" fmla="*/ 107 w 187"/>
                <a:gd name="T39" fmla="*/ 141 h 153"/>
                <a:gd name="T40" fmla="*/ 107 w 187"/>
                <a:gd name="T41" fmla="*/ 153 h 153"/>
                <a:gd name="T42" fmla="*/ 147 w 187"/>
                <a:gd name="T43" fmla="*/ 152 h 153"/>
                <a:gd name="T44" fmla="*/ 187 w 187"/>
                <a:gd name="T45" fmla="*/ 153 h 153"/>
                <a:gd name="T46" fmla="*/ 187 w 187"/>
                <a:gd name="T47" fmla="*/ 141 h 153"/>
                <a:gd name="T48" fmla="*/ 161 w 187"/>
                <a:gd name="T49" fmla="*/ 126 h 153"/>
                <a:gd name="T50" fmla="*/ 161 w 187"/>
                <a:gd name="T51" fmla="*/ 4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7" h="153">
                  <a:moveTo>
                    <a:pt x="161" y="48"/>
                  </a:moveTo>
                  <a:cubicBezTo>
                    <a:pt x="161" y="17"/>
                    <a:pt x="146" y="0"/>
                    <a:pt x="108" y="0"/>
                  </a:cubicBezTo>
                  <a:cubicBezTo>
                    <a:pt x="80" y="0"/>
                    <a:pt x="61" y="15"/>
                    <a:pt x="51" y="33"/>
                  </a:cubicBezTo>
                  <a:lnTo>
                    <a:pt x="51" y="33"/>
                  </a:lnTo>
                  <a:lnTo>
                    <a:pt x="51" y="0"/>
                  </a:lnTo>
                  <a:lnTo>
                    <a:pt x="0" y="3"/>
                  </a:lnTo>
                  <a:lnTo>
                    <a:pt x="0" y="16"/>
                  </a:lnTo>
                  <a:cubicBezTo>
                    <a:pt x="23" y="16"/>
                    <a:pt x="26" y="18"/>
                    <a:pt x="26" y="35"/>
                  </a:cubicBezTo>
                  <a:lnTo>
                    <a:pt x="26" y="126"/>
                  </a:lnTo>
                  <a:cubicBezTo>
                    <a:pt x="26" y="141"/>
                    <a:pt x="22" y="141"/>
                    <a:pt x="0" y="141"/>
                  </a:cubicBezTo>
                  <a:lnTo>
                    <a:pt x="0" y="153"/>
                  </a:lnTo>
                  <a:cubicBezTo>
                    <a:pt x="0" y="153"/>
                    <a:pt x="25" y="152"/>
                    <a:pt x="40" y="152"/>
                  </a:cubicBezTo>
                  <a:cubicBezTo>
                    <a:pt x="52" y="152"/>
                    <a:pt x="76" y="153"/>
                    <a:pt x="80" y="153"/>
                  </a:cubicBezTo>
                  <a:lnTo>
                    <a:pt x="80" y="141"/>
                  </a:lnTo>
                  <a:cubicBezTo>
                    <a:pt x="57" y="141"/>
                    <a:pt x="53" y="141"/>
                    <a:pt x="53" y="126"/>
                  </a:cubicBezTo>
                  <a:lnTo>
                    <a:pt x="53" y="63"/>
                  </a:lnTo>
                  <a:cubicBezTo>
                    <a:pt x="53" y="26"/>
                    <a:pt x="82" y="9"/>
                    <a:pt x="105" y="9"/>
                  </a:cubicBezTo>
                  <a:cubicBezTo>
                    <a:pt x="130" y="9"/>
                    <a:pt x="133" y="29"/>
                    <a:pt x="133" y="46"/>
                  </a:cubicBezTo>
                  <a:lnTo>
                    <a:pt x="133" y="126"/>
                  </a:lnTo>
                  <a:cubicBezTo>
                    <a:pt x="133" y="141"/>
                    <a:pt x="129" y="141"/>
                    <a:pt x="107" y="141"/>
                  </a:cubicBezTo>
                  <a:lnTo>
                    <a:pt x="107" y="153"/>
                  </a:lnTo>
                  <a:cubicBezTo>
                    <a:pt x="108" y="153"/>
                    <a:pt x="132" y="152"/>
                    <a:pt x="147" y="152"/>
                  </a:cubicBezTo>
                  <a:cubicBezTo>
                    <a:pt x="160" y="152"/>
                    <a:pt x="184" y="153"/>
                    <a:pt x="187" y="153"/>
                  </a:cubicBezTo>
                  <a:lnTo>
                    <a:pt x="187" y="141"/>
                  </a:lnTo>
                  <a:cubicBezTo>
                    <a:pt x="164" y="141"/>
                    <a:pt x="161" y="141"/>
                    <a:pt x="161" y="126"/>
                  </a:cubicBezTo>
                  <a:lnTo>
                    <a:pt x="161" y="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252"/>
            <p:cNvSpPr/>
            <p:nvPr>
              <p:custDataLst>
                <p:tags r:id="rId83"/>
              </p:custDataLst>
            </p:nvPr>
          </p:nvSpPr>
          <p:spPr bwMode="auto">
            <a:xfrm>
              <a:off x="3268663" y="4094163"/>
              <a:ext cx="79375" cy="65088"/>
            </a:xfrm>
            <a:custGeom>
              <a:avLst/>
              <a:gdLst>
                <a:gd name="T0" fmla="*/ 26 w 213"/>
                <a:gd name="T1" fmla="*/ 131 h 157"/>
                <a:gd name="T2" fmla="*/ 22 w 213"/>
                <a:gd name="T3" fmla="*/ 146 h 157"/>
                <a:gd name="T4" fmla="*/ 34 w 213"/>
                <a:gd name="T5" fmla="*/ 157 h 157"/>
                <a:gd name="T6" fmla="*/ 48 w 213"/>
                <a:gd name="T7" fmla="*/ 149 h 157"/>
                <a:gd name="T8" fmla="*/ 54 w 213"/>
                <a:gd name="T9" fmla="*/ 128 h 157"/>
                <a:gd name="T10" fmla="*/ 62 w 213"/>
                <a:gd name="T11" fmla="*/ 96 h 157"/>
                <a:gd name="T12" fmla="*/ 67 w 213"/>
                <a:gd name="T13" fmla="*/ 73 h 157"/>
                <a:gd name="T14" fmla="*/ 82 w 213"/>
                <a:gd name="T15" fmla="*/ 41 h 157"/>
                <a:gd name="T16" fmla="*/ 134 w 213"/>
                <a:gd name="T17" fmla="*/ 9 h 157"/>
                <a:gd name="T18" fmla="*/ 155 w 213"/>
                <a:gd name="T19" fmla="*/ 34 h 157"/>
                <a:gd name="T20" fmla="*/ 134 w 213"/>
                <a:gd name="T21" fmla="*/ 108 h 157"/>
                <a:gd name="T22" fmla="*/ 129 w 213"/>
                <a:gd name="T23" fmla="*/ 127 h 157"/>
                <a:gd name="T24" fmla="*/ 162 w 213"/>
                <a:gd name="T25" fmla="*/ 157 h 157"/>
                <a:gd name="T26" fmla="*/ 213 w 213"/>
                <a:gd name="T27" fmla="*/ 103 h 157"/>
                <a:gd name="T28" fmla="*/ 207 w 213"/>
                <a:gd name="T29" fmla="*/ 99 h 157"/>
                <a:gd name="T30" fmla="*/ 200 w 213"/>
                <a:gd name="T31" fmla="*/ 105 h 157"/>
                <a:gd name="T32" fmla="*/ 163 w 213"/>
                <a:gd name="T33" fmla="*/ 147 h 157"/>
                <a:gd name="T34" fmla="*/ 155 w 213"/>
                <a:gd name="T35" fmla="*/ 135 h 157"/>
                <a:gd name="T36" fmla="*/ 163 w 213"/>
                <a:gd name="T37" fmla="*/ 107 h 157"/>
                <a:gd name="T38" fmla="*/ 181 w 213"/>
                <a:gd name="T39" fmla="*/ 39 h 157"/>
                <a:gd name="T40" fmla="*/ 136 w 213"/>
                <a:gd name="T41" fmla="*/ 0 h 157"/>
                <a:gd name="T42" fmla="*/ 77 w 213"/>
                <a:gd name="T43" fmla="*/ 31 h 157"/>
                <a:gd name="T44" fmla="*/ 40 w 213"/>
                <a:gd name="T45" fmla="*/ 0 h 157"/>
                <a:gd name="T46" fmla="*/ 12 w 213"/>
                <a:gd name="T47" fmla="*/ 18 h 157"/>
                <a:gd name="T48" fmla="*/ 0 w 213"/>
                <a:gd name="T49" fmla="*/ 53 h 157"/>
                <a:gd name="T50" fmla="*/ 5 w 213"/>
                <a:gd name="T51" fmla="*/ 57 h 157"/>
                <a:gd name="T52" fmla="*/ 13 w 213"/>
                <a:gd name="T53" fmla="*/ 47 h 157"/>
                <a:gd name="T54" fmla="*/ 39 w 213"/>
                <a:gd name="T55" fmla="*/ 9 h 157"/>
                <a:gd name="T56" fmla="*/ 50 w 213"/>
                <a:gd name="T57" fmla="*/ 26 h 157"/>
                <a:gd name="T58" fmla="*/ 44 w 213"/>
                <a:gd name="T59" fmla="*/ 55 h 157"/>
                <a:gd name="T60" fmla="*/ 37 w 213"/>
                <a:gd name="T61" fmla="*/ 87 h 157"/>
                <a:gd name="T62" fmla="*/ 26 w 213"/>
                <a:gd name="T63" fmla="*/ 13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7">
                  <a:moveTo>
                    <a:pt x="26" y="131"/>
                  </a:moveTo>
                  <a:cubicBezTo>
                    <a:pt x="24" y="136"/>
                    <a:pt x="22" y="145"/>
                    <a:pt x="22" y="146"/>
                  </a:cubicBezTo>
                  <a:cubicBezTo>
                    <a:pt x="22" y="153"/>
                    <a:pt x="28" y="157"/>
                    <a:pt x="34" y="157"/>
                  </a:cubicBezTo>
                  <a:cubicBezTo>
                    <a:pt x="40" y="157"/>
                    <a:pt x="46" y="152"/>
                    <a:pt x="48" y="149"/>
                  </a:cubicBezTo>
                  <a:cubicBezTo>
                    <a:pt x="49" y="146"/>
                    <a:pt x="52" y="135"/>
                    <a:pt x="54" y="128"/>
                  </a:cubicBezTo>
                  <a:cubicBezTo>
                    <a:pt x="56" y="121"/>
                    <a:pt x="59" y="105"/>
                    <a:pt x="62" y="96"/>
                  </a:cubicBezTo>
                  <a:cubicBezTo>
                    <a:pt x="64" y="88"/>
                    <a:pt x="66" y="81"/>
                    <a:pt x="67" y="73"/>
                  </a:cubicBezTo>
                  <a:cubicBezTo>
                    <a:pt x="71" y="58"/>
                    <a:pt x="72" y="56"/>
                    <a:pt x="82" y="41"/>
                  </a:cubicBezTo>
                  <a:cubicBezTo>
                    <a:pt x="92" y="27"/>
                    <a:pt x="108" y="9"/>
                    <a:pt x="134" y="9"/>
                  </a:cubicBezTo>
                  <a:cubicBezTo>
                    <a:pt x="155" y="9"/>
                    <a:pt x="155" y="27"/>
                    <a:pt x="155" y="34"/>
                  </a:cubicBezTo>
                  <a:cubicBezTo>
                    <a:pt x="155" y="55"/>
                    <a:pt x="140" y="93"/>
                    <a:pt x="134" y="108"/>
                  </a:cubicBezTo>
                  <a:cubicBezTo>
                    <a:pt x="131" y="118"/>
                    <a:pt x="129" y="121"/>
                    <a:pt x="129" y="127"/>
                  </a:cubicBezTo>
                  <a:cubicBezTo>
                    <a:pt x="129" y="145"/>
                    <a:pt x="145" y="157"/>
                    <a:pt x="162" y="157"/>
                  </a:cubicBezTo>
                  <a:cubicBezTo>
                    <a:pt x="197" y="157"/>
                    <a:pt x="213" y="109"/>
                    <a:pt x="213" y="103"/>
                  </a:cubicBezTo>
                  <a:cubicBezTo>
                    <a:pt x="213" y="99"/>
                    <a:pt x="208" y="99"/>
                    <a:pt x="207" y="99"/>
                  </a:cubicBezTo>
                  <a:cubicBezTo>
                    <a:pt x="202" y="99"/>
                    <a:pt x="202" y="101"/>
                    <a:pt x="200" y="105"/>
                  </a:cubicBezTo>
                  <a:cubicBezTo>
                    <a:pt x="192" y="133"/>
                    <a:pt x="177" y="147"/>
                    <a:pt x="163" y="147"/>
                  </a:cubicBezTo>
                  <a:cubicBezTo>
                    <a:pt x="156" y="147"/>
                    <a:pt x="155" y="142"/>
                    <a:pt x="155" y="135"/>
                  </a:cubicBezTo>
                  <a:cubicBezTo>
                    <a:pt x="155" y="127"/>
                    <a:pt x="156" y="122"/>
                    <a:pt x="163" y="107"/>
                  </a:cubicBezTo>
                  <a:cubicBezTo>
                    <a:pt x="167" y="96"/>
                    <a:pt x="181" y="59"/>
                    <a:pt x="181" y="39"/>
                  </a:cubicBezTo>
                  <a:cubicBezTo>
                    <a:pt x="181" y="5"/>
                    <a:pt x="154" y="0"/>
                    <a:pt x="136" y="0"/>
                  </a:cubicBezTo>
                  <a:cubicBezTo>
                    <a:pt x="107" y="0"/>
                    <a:pt x="87" y="17"/>
                    <a:pt x="77" y="31"/>
                  </a:cubicBezTo>
                  <a:cubicBezTo>
                    <a:pt x="74" y="7"/>
                    <a:pt x="54" y="0"/>
                    <a:pt x="40" y="0"/>
                  </a:cubicBezTo>
                  <a:cubicBezTo>
                    <a:pt x="25" y="0"/>
                    <a:pt x="17" y="10"/>
                    <a:pt x="12" y="18"/>
                  </a:cubicBezTo>
                  <a:cubicBezTo>
                    <a:pt x="4" y="31"/>
                    <a:pt x="0" y="51"/>
                    <a:pt x="0" y="53"/>
                  </a:cubicBezTo>
                  <a:cubicBezTo>
                    <a:pt x="0" y="57"/>
                    <a:pt x="4" y="57"/>
                    <a:pt x="5" y="57"/>
                  </a:cubicBezTo>
                  <a:cubicBezTo>
                    <a:pt x="10" y="57"/>
                    <a:pt x="11" y="56"/>
                    <a:pt x="13" y="47"/>
                  </a:cubicBezTo>
                  <a:cubicBezTo>
                    <a:pt x="18" y="26"/>
                    <a:pt x="25" y="9"/>
                    <a:pt x="39" y="9"/>
                  </a:cubicBezTo>
                  <a:cubicBezTo>
                    <a:pt x="48" y="9"/>
                    <a:pt x="50" y="17"/>
                    <a:pt x="50" y="26"/>
                  </a:cubicBezTo>
                  <a:cubicBezTo>
                    <a:pt x="50" y="33"/>
                    <a:pt x="47" y="46"/>
                    <a:pt x="44" y="55"/>
                  </a:cubicBezTo>
                  <a:cubicBezTo>
                    <a:pt x="42" y="65"/>
                    <a:pt x="39" y="79"/>
                    <a:pt x="37" y="87"/>
                  </a:cubicBezTo>
                  <a:lnTo>
                    <a:pt x="26" y="1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253"/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>
              <a:off x="3432176" y="4111625"/>
              <a:ext cx="114300" cy="158750"/>
            </a:xfrm>
            <a:custGeom>
              <a:avLst/>
              <a:gdLst>
                <a:gd name="T0" fmla="*/ 295 w 305"/>
                <a:gd name="T1" fmla="*/ 21 h 385"/>
                <a:gd name="T2" fmla="*/ 305 w 305"/>
                <a:gd name="T3" fmla="*/ 10 h 385"/>
                <a:gd name="T4" fmla="*/ 295 w 305"/>
                <a:gd name="T5" fmla="*/ 0 h 385"/>
                <a:gd name="T6" fmla="*/ 286 w 305"/>
                <a:gd name="T7" fmla="*/ 3 h 385"/>
                <a:gd name="T8" fmla="*/ 10 w 305"/>
                <a:gd name="T9" fmla="*/ 133 h 385"/>
                <a:gd name="T10" fmla="*/ 0 w 305"/>
                <a:gd name="T11" fmla="*/ 144 h 385"/>
                <a:gd name="T12" fmla="*/ 10 w 305"/>
                <a:gd name="T13" fmla="*/ 155 h 385"/>
                <a:gd name="T14" fmla="*/ 286 w 305"/>
                <a:gd name="T15" fmla="*/ 285 h 385"/>
                <a:gd name="T16" fmla="*/ 295 w 305"/>
                <a:gd name="T17" fmla="*/ 288 h 385"/>
                <a:gd name="T18" fmla="*/ 305 w 305"/>
                <a:gd name="T19" fmla="*/ 278 h 385"/>
                <a:gd name="T20" fmla="*/ 294 w 305"/>
                <a:gd name="T21" fmla="*/ 267 h 385"/>
                <a:gd name="T22" fmla="*/ 33 w 305"/>
                <a:gd name="T23" fmla="*/ 144 h 385"/>
                <a:gd name="T24" fmla="*/ 295 w 305"/>
                <a:gd name="T25" fmla="*/ 21 h 385"/>
                <a:gd name="T26" fmla="*/ 287 w 305"/>
                <a:gd name="T27" fmla="*/ 385 h 385"/>
                <a:gd name="T28" fmla="*/ 305 w 305"/>
                <a:gd name="T29" fmla="*/ 375 h 385"/>
                <a:gd name="T30" fmla="*/ 287 w 305"/>
                <a:gd name="T31" fmla="*/ 365 h 385"/>
                <a:gd name="T32" fmla="*/ 18 w 305"/>
                <a:gd name="T33" fmla="*/ 365 h 385"/>
                <a:gd name="T34" fmla="*/ 0 w 305"/>
                <a:gd name="T35" fmla="*/ 375 h 385"/>
                <a:gd name="T36" fmla="*/ 17 w 305"/>
                <a:gd name="T37" fmla="*/ 385 h 385"/>
                <a:gd name="T38" fmla="*/ 287 w 305"/>
                <a:gd name="T3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5" h="385">
                  <a:moveTo>
                    <a:pt x="295" y="21"/>
                  </a:moveTo>
                  <a:cubicBezTo>
                    <a:pt x="301" y="18"/>
                    <a:pt x="305" y="16"/>
                    <a:pt x="305" y="10"/>
                  </a:cubicBezTo>
                  <a:cubicBezTo>
                    <a:pt x="305" y="4"/>
                    <a:pt x="301" y="0"/>
                    <a:pt x="295" y="0"/>
                  </a:cubicBezTo>
                  <a:cubicBezTo>
                    <a:pt x="292" y="0"/>
                    <a:pt x="288" y="2"/>
                    <a:pt x="286" y="3"/>
                  </a:cubicBezTo>
                  <a:lnTo>
                    <a:pt x="10" y="133"/>
                  </a:lnTo>
                  <a:cubicBezTo>
                    <a:pt x="2" y="137"/>
                    <a:pt x="0" y="140"/>
                    <a:pt x="0" y="144"/>
                  </a:cubicBezTo>
                  <a:cubicBezTo>
                    <a:pt x="0" y="149"/>
                    <a:pt x="3" y="152"/>
                    <a:pt x="10" y="155"/>
                  </a:cubicBezTo>
                  <a:lnTo>
                    <a:pt x="286" y="285"/>
                  </a:lnTo>
                  <a:cubicBezTo>
                    <a:pt x="292" y="288"/>
                    <a:pt x="293" y="288"/>
                    <a:pt x="295" y="288"/>
                  </a:cubicBezTo>
                  <a:cubicBezTo>
                    <a:pt x="300" y="288"/>
                    <a:pt x="305" y="284"/>
                    <a:pt x="305" y="278"/>
                  </a:cubicBezTo>
                  <a:cubicBezTo>
                    <a:pt x="305" y="274"/>
                    <a:pt x="303" y="271"/>
                    <a:pt x="294" y="267"/>
                  </a:cubicBezTo>
                  <a:lnTo>
                    <a:pt x="33" y="144"/>
                  </a:lnTo>
                  <a:lnTo>
                    <a:pt x="295" y="21"/>
                  </a:lnTo>
                  <a:close/>
                  <a:moveTo>
                    <a:pt x="287" y="385"/>
                  </a:moveTo>
                  <a:cubicBezTo>
                    <a:pt x="296" y="385"/>
                    <a:pt x="305" y="385"/>
                    <a:pt x="305" y="375"/>
                  </a:cubicBezTo>
                  <a:cubicBezTo>
                    <a:pt x="305" y="365"/>
                    <a:pt x="294" y="365"/>
                    <a:pt x="287" y="365"/>
                  </a:cubicBezTo>
                  <a:lnTo>
                    <a:pt x="18" y="365"/>
                  </a:lnTo>
                  <a:cubicBezTo>
                    <a:pt x="11" y="365"/>
                    <a:pt x="0" y="365"/>
                    <a:pt x="0" y="375"/>
                  </a:cubicBezTo>
                  <a:cubicBezTo>
                    <a:pt x="0" y="385"/>
                    <a:pt x="9" y="385"/>
                    <a:pt x="17" y="385"/>
                  </a:cubicBezTo>
                  <a:lnTo>
                    <a:pt x="287" y="38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254"/>
            <p:cNvSpPr/>
            <p:nvPr>
              <p:custDataLst>
                <p:tags r:id="rId85"/>
              </p:custDataLst>
            </p:nvPr>
          </p:nvSpPr>
          <p:spPr bwMode="auto">
            <a:xfrm>
              <a:off x="3703638" y="3965575"/>
              <a:ext cx="61913" cy="136525"/>
            </a:xfrm>
            <a:custGeom>
              <a:avLst/>
              <a:gdLst>
                <a:gd name="T0" fmla="*/ 103 w 165"/>
                <a:gd name="T1" fmla="*/ 13 h 332"/>
                <a:gd name="T2" fmla="*/ 91 w 165"/>
                <a:gd name="T3" fmla="*/ 0 h 332"/>
                <a:gd name="T4" fmla="*/ 0 w 165"/>
                <a:gd name="T5" fmla="*/ 32 h 332"/>
                <a:gd name="T6" fmla="*/ 0 w 165"/>
                <a:gd name="T7" fmla="*/ 47 h 332"/>
                <a:gd name="T8" fmla="*/ 66 w 165"/>
                <a:gd name="T9" fmla="*/ 34 h 332"/>
                <a:gd name="T10" fmla="*/ 66 w 165"/>
                <a:gd name="T11" fmla="*/ 293 h 332"/>
                <a:gd name="T12" fmla="*/ 19 w 165"/>
                <a:gd name="T13" fmla="*/ 317 h 332"/>
                <a:gd name="T14" fmla="*/ 3 w 165"/>
                <a:gd name="T15" fmla="*/ 317 h 332"/>
                <a:gd name="T16" fmla="*/ 3 w 165"/>
                <a:gd name="T17" fmla="*/ 332 h 332"/>
                <a:gd name="T18" fmla="*/ 84 w 165"/>
                <a:gd name="T19" fmla="*/ 331 h 332"/>
                <a:gd name="T20" fmla="*/ 165 w 165"/>
                <a:gd name="T21" fmla="*/ 332 h 332"/>
                <a:gd name="T22" fmla="*/ 165 w 165"/>
                <a:gd name="T23" fmla="*/ 317 h 332"/>
                <a:gd name="T24" fmla="*/ 149 w 165"/>
                <a:gd name="T25" fmla="*/ 317 h 332"/>
                <a:gd name="T26" fmla="*/ 103 w 165"/>
                <a:gd name="T27" fmla="*/ 293 h 332"/>
                <a:gd name="T28" fmla="*/ 103 w 165"/>
                <a:gd name="T29" fmla="*/ 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332">
                  <a:moveTo>
                    <a:pt x="103" y="13"/>
                  </a:moveTo>
                  <a:cubicBezTo>
                    <a:pt x="103" y="1"/>
                    <a:pt x="103" y="0"/>
                    <a:pt x="91" y="0"/>
                  </a:cubicBezTo>
                  <a:cubicBezTo>
                    <a:pt x="60" y="32"/>
                    <a:pt x="16" y="32"/>
                    <a:pt x="0" y="32"/>
                  </a:cubicBezTo>
                  <a:lnTo>
                    <a:pt x="0" y="47"/>
                  </a:lnTo>
                  <a:cubicBezTo>
                    <a:pt x="10" y="47"/>
                    <a:pt x="40" y="47"/>
                    <a:pt x="66" y="34"/>
                  </a:cubicBezTo>
                  <a:lnTo>
                    <a:pt x="66" y="293"/>
                  </a:lnTo>
                  <a:cubicBezTo>
                    <a:pt x="66" y="311"/>
                    <a:pt x="64" y="317"/>
                    <a:pt x="19" y="317"/>
                  </a:cubicBezTo>
                  <a:lnTo>
                    <a:pt x="3" y="317"/>
                  </a:lnTo>
                  <a:lnTo>
                    <a:pt x="3" y="332"/>
                  </a:lnTo>
                  <a:cubicBezTo>
                    <a:pt x="21" y="331"/>
                    <a:pt x="64" y="331"/>
                    <a:pt x="84" y="331"/>
                  </a:cubicBezTo>
                  <a:cubicBezTo>
                    <a:pt x="104" y="331"/>
                    <a:pt x="147" y="331"/>
                    <a:pt x="165" y="332"/>
                  </a:cubicBezTo>
                  <a:lnTo>
                    <a:pt x="165" y="317"/>
                  </a:lnTo>
                  <a:lnTo>
                    <a:pt x="149" y="317"/>
                  </a:lnTo>
                  <a:cubicBezTo>
                    <a:pt x="104" y="317"/>
                    <a:pt x="103" y="311"/>
                    <a:pt x="103" y="293"/>
                  </a:cubicBezTo>
                  <a:lnTo>
                    <a:pt x="103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256"/>
            <p:cNvSpPr/>
            <p:nvPr>
              <p:custDataLst>
                <p:tags r:id="rId86"/>
              </p:custDataLst>
            </p:nvPr>
          </p:nvSpPr>
          <p:spPr bwMode="auto">
            <a:xfrm>
              <a:off x="3640138" y="4292600"/>
              <a:ext cx="101600" cy="93663"/>
            </a:xfrm>
            <a:custGeom>
              <a:avLst/>
              <a:gdLst>
                <a:gd name="T0" fmla="*/ 29 w 270"/>
                <a:gd name="T1" fmla="*/ 191 h 226"/>
                <a:gd name="T2" fmla="*/ 25 w 270"/>
                <a:gd name="T3" fmla="*/ 213 h 226"/>
                <a:gd name="T4" fmla="*/ 39 w 270"/>
                <a:gd name="T5" fmla="*/ 226 h 226"/>
                <a:gd name="T6" fmla="*/ 58 w 270"/>
                <a:gd name="T7" fmla="*/ 212 h 226"/>
                <a:gd name="T8" fmla="*/ 67 w 270"/>
                <a:gd name="T9" fmla="*/ 175 h 226"/>
                <a:gd name="T10" fmla="*/ 78 w 270"/>
                <a:gd name="T11" fmla="*/ 130 h 226"/>
                <a:gd name="T12" fmla="*/ 87 w 270"/>
                <a:gd name="T13" fmla="*/ 97 h 226"/>
                <a:gd name="T14" fmla="*/ 93 w 270"/>
                <a:gd name="T15" fmla="*/ 72 h 226"/>
                <a:gd name="T16" fmla="*/ 174 w 270"/>
                <a:gd name="T17" fmla="*/ 11 h 226"/>
                <a:gd name="T18" fmla="*/ 201 w 270"/>
                <a:gd name="T19" fmla="*/ 46 h 226"/>
                <a:gd name="T20" fmla="*/ 169 w 270"/>
                <a:gd name="T21" fmla="*/ 162 h 226"/>
                <a:gd name="T22" fmla="*/ 164 w 270"/>
                <a:gd name="T23" fmla="*/ 185 h 226"/>
                <a:gd name="T24" fmla="*/ 205 w 270"/>
                <a:gd name="T25" fmla="*/ 226 h 226"/>
                <a:gd name="T26" fmla="*/ 270 w 270"/>
                <a:gd name="T27" fmla="*/ 149 h 226"/>
                <a:gd name="T28" fmla="*/ 264 w 270"/>
                <a:gd name="T29" fmla="*/ 144 h 226"/>
                <a:gd name="T30" fmla="*/ 257 w 270"/>
                <a:gd name="T31" fmla="*/ 153 h 226"/>
                <a:gd name="T32" fmla="*/ 206 w 270"/>
                <a:gd name="T33" fmla="*/ 215 h 226"/>
                <a:gd name="T34" fmla="*/ 194 w 270"/>
                <a:gd name="T35" fmla="*/ 199 h 226"/>
                <a:gd name="T36" fmla="*/ 203 w 270"/>
                <a:gd name="T37" fmla="*/ 163 h 226"/>
                <a:gd name="T38" fmla="*/ 233 w 270"/>
                <a:gd name="T39" fmla="*/ 54 h 226"/>
                <a:gd name="T40" fmla="*/ 176 w 270"/>
                <a:gd name="T41" fmla="*/ 0 h 226"/>
                <a:gd name="T42" fmla="*/ 98 w 270"/>
                <a:gd name="T43" fmla="*/ 44 h 226"/>
                <a:gd name="T44" fmla="*/ 52 w 270"/>
                <a:gd name="T45" fmla="*/ 0 h 226"/>
                <a:gd name="T46" fmla="*/ 15 w 270"/>
                <a:gd name="T47" fmla="*/ 29 h 226"/>
                <a:gd name="T48" fmla="*/ 0 w 270"/>
                <a:gd name="T49" fmla="*/ 77 h 226"/>
                <a:gd name="T50" fmla="*/ 6 w 270"/>
                <a:gd name="T51" fmla="*/ 82 h 226"/>
                <a:gd name="T52" fmla="*/ 14 w 270"/>
                <a:gd name="T53" fmla="*/ 71 h 226"/>
                <a:gd name="T54" fmla="*/ 51 w 270"/>
                <a:gd name="T55" fmla="*/ 11 h 226"/>
                <a:gd name="T56" fmla="*/ 66 w 270"/>
                <a:gd name="T57" fmla="*/ 34 h 226"/>
                <a:gd name="T58" fmla="*/ 58 w 270"/>
                <a:gd name="T59" fmla="*/ 76 h 226"/>
                <a:gd name="T60" fmla="*/ 29 w 270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0" h="226">
                  <a:moveTo>
                    <a:pt x="29" y="191"/>
                  </a:moveTo>
                  <a:cubicBezTo>
                    <a:pt x="28" y="199"/>
                    <a:pt x="25" y="210"/>
                    <a:pt x="25" y="213"/>
                  </a:cubicBezTo>
                  <a:cubicBezTo>
                    <a:pt x="25" y="222"/>
                    <a:pt x="32" y="226"/>
                    <a:pt x="39" y="226"/>
                  </a:cubicBezTo>
                  <a:cubicBezTo>
                    <a:pt x="45" y="226"/>
                    <a:pt x="54" y="222"/>
                    <a:pt x="58" y="212"/>
                  </a:cubicBezTo>
                  <a:cubicBezTo>
                    <a:pt x="58" y="211"/>
                    <a:pt x="64" y="188"/>
                    <a:pt x="67" y="175"/>
                  </a:cubicBezTo>
                  <a:lnTo>
                    <a:pt x="78" y="130"/>
                  </a:lnTo>
                  <a:cubicBezTo>
                    <a:pt x="81" y="119"/>
                    <a:pt x="84" y="108"/>
                    <a:pt x="87" y="97"/>
                  </a:cubicBezTo>
                  <a:cubicBezTo>
                    <a:pt x="89" y="88"/>
                    <a:pt x="93" y="74"/>
                    <a:pt x="93" y="72"/>
                  </a:cubicBezTo>
                  <a:cubicBezTo>
                    <a:pt x="100" y="57"/>
                    <a:pt x="127" y="11"/>
                    <a:pt x="174" y="11"/>
                  </a:cubicBezTo>
                  <a:cubicBezTo>
                    <a:pt x="197" y="11"/>
                    <a:pt x="201" y="30"/>
                    <a:pt x="201" y="46"/>
                  </a:cubicBezTo>
                  <a:cubicBezTo>
                    <a:pt x="201" y="77"/>
                    <a:pt x="177" y="141"/>
                    <a:pt x="169" y="162"/>
                  </a:cubicBezTo>
                  <a:cubicBezTo>
                    <a:pt x="164" y="174"/>
                    <a:pt x="164" y="180"/>
                    <a:pt x="164" y="185"/>
                  </a:cubicBezTo>
                  <a:cubicBezTo>
                    <a:pt x="164" y="209"/>
                    <a:pt x="181" y="226"/>
                    <a:pt x="205" y="226"/>
                  </a:cubicBezTo>
                  <a:cubicBezTo>
                    <a:pt x="252" y="226"/>
                    <a:pt x="270" y="153"/>
                    <a:pt x="270" y="149"/>
                  </a:cubicBezTo>
                  <a:cubicBezTo>
                    <a:pt x="270" y="144"/>
                    <a:pt x="266" y="144"/>
                    <a:pt x="264" y="144"/>
                  </a:cubicBezTo>
                  <a:cubicBezTo>
                    <a:pt x="259" y="144"/>
                    <a:pt x="259" y="146"/>
                    <a:pt x="257" y="153"/>
                  </a:cubicBezTo>
                  <a:cubicBezTo>
                    <a:pt x="247" y="187"/>
                    <a:pt x="230" y="215"/>
                    <a:pt x="206" y="215"/>
                  </a:cubicBezTo>
                  <a:cubicBezTo>
                    <a:pt x="197" y="215"/>
                    <a:pt x="194" y="210"/>
                    <a:pt x="194" y="199"/>
                  </a:cubicBezTo>
                  <a:cubicBezTo>
                    <a:pt x="194" y="186"/>
                    <a:pt x="198" y="174"/>
                    <a:pt x="203" y="163"/>
                  </a:cubicBezTo>
                  <a:cubicBezTo>
                    <a:pt x="212" y="137"/>
                    <a:pt x="233" y="82"/>
                    <a:pt x="233" y="54"/>
                  </a:cubicBezTo>
                  <a:cubicBezTo>
                    <a:pt x="233" y="20"/>
                    <a:pt x="212" y="0"/>
                    <a:pt x="176" y="0"/>
                  </a:cubicBezTo>
                  <a:cubicBezTo>
                    <a:pt x="131" y="0"/>
                    <a:pt x="106" y="32"/>
                    <a:pt x="98" y="44"/>
                  </a:cubicBezTo>
                  <a:cubicBezTo>
                    <a:pt x="96" y="16"/>
                    <a:pt x="75" y="0"/>
                    <a:pt x="52" y="0"/>
                  </a:cubicBezTo>
                  <a:cubicBezTo>
                    <a:pt x="29" y="0"/>
                    <a:pt x="20" y="20"/>
                    <a:pt x="15" y="29"/>
                  </a:cubicBezTo>
                  <a:cubicBezTo>
                    <a:pt x="7" y="46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1" y="81"/>
                    <a:pt x="14" y="71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61" y="11"/>
                    <a:pt x="66" y="18"/>
                    <a:pt x="66" y="34"/>
                  </a:cubicBezTo>
                  <a:cubicBezTo>
                    <a:pt x="66" y="45"/>
                    <a:pt x="65" y="50"/>
                    <a:pt x="58" y="76"/>
                  </a:cubicBezTo>
                  <a:lnTo>
                    <a:pt x="29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257"/>
            <p:cNvSpPr/>
            <p:nvPr>
              <p:custDataLst>
                <p:tags r:id="rId87"/>
              </p:custDataLst>
            </p:nvPr>
          </p:nvSpPr>
          <p:spPr bwMode="auto">
            <a:xfrm>
              <a:off x="3756026" y="4227513"/>
              <a:ext cx="57150" cy="96838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9 w 154"/>
                <a:gd name="T7" fmla="*/ 202 h 232"/>
                <a:gd name="T8" fmla="*/ 35 w 154"/>
                <a:gd name="T9" fmla="*/ 202 h 232"/>
                <a:gd name="T10" fmla="*/ 104 w 154"/>
                <a:gd name="T11" fmla="*/ 144 h 232"/>
                <a:gd name="T12" fmla="*/ 154 w 154"/>
                <a:gd name="T13" fmla="*/ 68 h 232"/>
                <a:gd name="T14" fmla="*/ 73 w 154"/>
                <a:gd name="T15" fmla="*/ 0 h 232"/>
                <a:gd name="T16" fmla="*/ 0 w 154"/>
                <a:gd name="T17" fmla="*/ 63 h 232"/>
                <a:gd name="T18" fmla="*/ 19 w 154"/>
                <a:gd name="T19" fmla="*/ 82 h 232"/>
                <a:gd name="T20" fmla="*/ 37 w 154"/>
                <a:gd name="T21" fmla="*/ 64 h 232"/>
                <a:gd name="T22" fmla="*/ 17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8 w 154"/>
                <a:gd name="T29" fmla="*/ 135 h 232"/>
                <a:gd name="T30" fmla="*/ 4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7"/>
                    <a:pt x="133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70"/>
                    <a:pt x="84" y="160"/>
                    <a:pt x="104" y="144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29" y="0"/>
                    <a:pt x="0" y="31"/>
                    <a:pt x="0" y="63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9"/>
                    <a:pt x="99" y="123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任意多边形: 形状 696"/>
            <p:cNvSpPr/>
            <p:nvPr>
              <p:custDataLst>
                <p:tags r:id="rId88"/>
              </p:custDataLst>
            </p:nvPr>
          </p:nvSpPr>
          <p:spPr>
            <a:xfrm>
              <a:off x="3635376" y="4187031"/>
              <a:ext cx="195264" cy="7939"/>
            </a:xfrm>
            <a:custGeom>
              <a:avLst/>
              <a:gdLst/>
              <a:ahLst/>
              <a:cxnLst/>
              <a:rect l="0" t="0" r="0" b="0"/>
              <a:pathLst>
                <a:path w="195264" h="7939">
                  <a:moveTo>
                    <a:pt x="0" y="7938"/>
                  </a:moveTo>
                  <a:lnTo>
                    <a:pt x="195263" y="7938"/>
                  </a:lnTo>
                  <a:lnTo>
                    <a:pt x="1952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77" name="组合 876"/>
          <p:cNvGrpSpPr>
            <a:grpSpLocks noChangeAspect="1"/>
          </p:cNvGrpSpPr>
          <p:nvPr>
            <p:custDataLst>
              <p:tags r:id="rId89"/>
            </p:custDataLst>
          </p:nvPr>
        </p:nvGrpSpPr>
        <p:grpSpPr>
          <a:xfrm>
            <a:off x="768515" y="4706178"/>
            <a:ext cx="2905127" cy="552450"/>
            <a:chOff x="1119188" y="6189663"/>
            <a:chExt cx="2905127" cy="552450"/>
          </a:xfrm>
        </p:grpSpPr>
        <p:sp>
          <p:nvSpPr>
            <p:cNvPr id="848" name="Freeform 420 1"/>
            <p:cNvSpPr>
              <a:spLocks noEditPoints="1"/>
            </p:cNvSpPr>
            <p:nvPr>
              <p:custDataLst>
                <p:tags r:id="rId90"/>
              </p:custDataLst>
            </p:nvPr>
          </p:nvSpPr>
          <p:spPr bwMode="auto">
            <a:xfrm>
              <a:off x="1119188" y="6365876"/>
              <a:ext cx="109538" cy="136525"/>
            </a:xfrm>
            <a:custGeom>
              <a:avLst/>
              <a:gdLst>
                <a:gd name="T0" fmla="*/ 123 w 291"/>
                <a:gd name="T1" fmla="*/ 188 h 342"/>
                <a:gd name="T2" fmla="*/ 136 w 291"/>
                <a:gd name="T3" fmla="*/ 188 h 342"/>
                <a:gd name="T4" fmla="*/ 153 w 291"/>
                <a:gd name="T5" fmla="*/ 188 h 342"/>
                <a:gd name="T6" fmla="*/ 291 w 291"/>
                <a:gd name="T7" fmla="*/ 94 h 342"/>
                <a:gd name="T8" fmla="*/ 163 w 291"/>
                <a:gd name="T9" fmla="*/ 0 h 342"/>
                <a:gd name="T10" fmla="*/ 17 w 291"/>
                <a:gd name="T11" fmla="*/ 0 h 342"/>
                <a:gd name="T12" fmla="*/ 0 w 291"/>
                <a:gd name="T13" fmla="*/ 9 h 342"/>
                <a:gd name="T14" fmla="*/ 14 w 291"/>
                <a:gd name="T15" fmla="*/ 17 h 342"/>
                <a:gd name="T16" fmla="*/ 42 w 291"/>
                <a:gd name="T17" fmla="*/ 46 h 342"/>
                <a:gd name="T18" fmla="*/ 42 w 291"/>
                <a:gd name="T19" fmla="*/ 296 h 342"/>
                <a:gd name="T20" fmla="*/ 14 w 291"/>
                <a:gd name="T21" fmla="*/ 324 h 342"/>
                <a:gd name="T22" fmla="*/ 0 w 291"/>
                <a:gd name="T23" fmla="*/ 333 h 342"/>
                <a:gd name="T24" fmla="*/ 17 w 291"/>
                <a:gd name="T25" fmla="*/ 342 h 342"/>
                <a:gd name="T26" fmla="*/ 151 w 291"/>
                <a:gd name="T27" fmla="*/ 342 h 342"/>
                <a:gd name="T28" fmla="*/ 167 w 291"/>
                <a:gd name="T29" fmla="*/ 333 h 342"/>
                <a:gd name="T30" fmla="*/ 153 w 291"/>
                <a:gd name="T31" fmla="*/ 324 h 342"/>
                <a:gd name="T32" fmla="*/ 123 w 291"/>
                <a:gd name="T33" fmla="*/ 296 h 342"/>
                <a:gd name="T34" fmla="*/ 123 w 291"/>
                <a:gd name="T35" fmla="*/ 188 h 342"/>
                <a:gd name="T36" fmla="*/ 205 w 291"/>
                <a:gd name="T37" fmla="*/ 165 h 342"/>
                <a:gd name="T38" fmla="*/ 223 w 291"/>
                <a:gd name="T39" fmla="*/ 93 h 342"/>
                <a:gd name="T40" fmla="*/ 207 w 291"/>
                <a:gd name="T41" fmla="*/ 22 h 342"/>
                <a:gd name="T42" fmla="*/ 273 w 291"/>
                <a:gd name="T43" fmla="*/ 94 h 342"/>
                <a:gd name="T44" fmla="*/ 205 w 291"/>
                <a:gd name="T45" fmla="*/ 165 h 342"/>
                <a:gd name="T46" fmla="*/ 123 w 291"/>
                <a:gd name="T47" fmla="*/ 44 h 342"/>
                <a:gd name="T48" fmla="*/ 153 w 291"/>
                <a:gd name="T49" fmla="*/ 17 h 342"/>
                <a:gd name="T50" fmla="*/ 205 w 291"/>
                <a:gd name="T51" fmla="*/ 93 h 342"/>
                <a:gd name="T52" fmla="*/ 148 w 291"/>
                <a:gd name="T53" fmla="*/ 170 h 342"/>
                <a:gd name="T54" fmla="*/ 123 w 291"/>
                <a:gd name="T55" fmla="*/ 170 h 342"/>
                <a:gd name="T56" fmla="*/ 123 w 291"/>
                <a:gd name="T57" fmla="*/ 44 h 342"/>
                <a:gd name="T58" fmla="*/ 55 w 291"/>
                <a:gd name="T59" fmla="*/ 324 h 342"/>
                <a:gd name="T60" fmla="*/ 59 w 291"/>
                <a:gd name="T61" fmla="*/ 297 h 342"/>
                <a:gd name="T62" fmla="*/ 59 w 291"/>
                <a:gd name="T63" fmla="*/ 45 h 342"/>
                <a:gd name="T64" fmla="*/ 55 w 291"/>
                <a:gd name="T65" fmla="*/ 17 h 342"/>
                <a:gd name="T66" fmla="*/ 112 w 291"/>
                <a:gd name="T67" fmla="*/ 17 h 342"/>
                <a:gd name="T68" fmla="*/ 105 w 291"/>
                <a:gd name="T69" fmla="*/ 43 h 342"/>
                <a:gd name="T70" fmla="*/ 105 w 291"/>
                <a:gd name="T71" fmla="*/ 297 h 342"/>
                <a:gd name="T72" fmla="*/ 109 w 291"/>
                <a:gd name="T73" fmla="*/ 324 h 342"/>
                <a:gd name="T74" fmla="*/ 55 w 291"/>
                <a:gd name="T75" fmla="*/ 32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1" h="342">
                  <a:moveTo>
                    <a:pt x="123" y="188"/>
                  </a:moveTo>
                  <a:cubicBezTo>
                    <a:pt x="125" y="188"/>
                    <a:pt x="135" y="188"/>
                    <a:pt x="136" y="188"/>
                  </a:cubicBezTo>
                  <a:lnTo>
                    <a:pt x="153" y="188"/>
                  </a:lnTo>
                  <a:cubicBezTo>
                    <a:pt x="254" y="188"/>
                    <a:pt x="291" y="141"/>
                    <a:pt x="291" y="94"/>
                  </a:cubicBezTo>
                  <a:cubicBezTo>
                    <a:pt x="291" y="23"/>
                    <a:pt x="227" y="0"/>
                    <a:pt x="163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7"/>
                    <a:pt x="10" y="17"/>
                    <a:pt x="14" y="17"/>
                  </a:cubicBezTo>
                  <a:cubicBezTo>
                    <a:pt x="40" y="17"/>
                    <a:pt x="42" y="21"/>
                    <a:pt x="42" y="46"/>
                  </a:cubicBezTo>
                  <a:lnTo>
                    <a:pt x="42" y="296"/>
                  </a:lnTo>
                  <a:cubicBezTo>
                    <a:pt x="42" y="320"/>
                    <a:pt x="40" y="324"/>
                    <a:pt x="14" y="324"/>
                  </a:cubicBezTo>
                  <a:cubicBezTo>
                    <a:pt x="9" y="324"/>
                    <a:pt x="0" y="324"/>
                    <a:pt x="0" y="333"/>
                  </a:cubicBezTo>
                  <a:cubicBezTo>
                    <a:pt x="0" y="342"/>
                    <a:pt x="8" y="342"/>
                    <a:pt x="17" y="342"/>
                  </a:cubicBezTo>
                  <a:lnTo>
                    <a:pt x="151" y="342"/>
                  </a:lnTo>
                  <a:cubicBezTo>
                    <a:pt x="160" y="342"/>
                    <a:pt x="167" y="342"/>
                    <a:pt x="167" y="333"/>
                  </a:cubicBezTo>
                  <a:cubicBezTo>
                    <a:pt x="167" y="324"/>
                    <a:pt x="159" y="324"/>
                    <a:pt x="153" y="324"/>
                  </a:cubicBezTo>
                  <a:cubicBezTo>
                    <a:pt x="125" y="324"/>
                    <a:pt x="123" y="320"/>
                    <a:pt x="123" y="296"/>
                  </a:cubicBezTo>
                  <a:lnTo>
                    <a:pt x="123" y="188"/>
                  </a:lnTo>
                  <a:close/>
                  <a:moveTo>
                    <a:pt x="205" y="165"/>
                  </a:moveTo>
                  <a:cubicBezTo>
                    <a:pt x="221" y="144"/>
                    <a:pt x="223" y="113"/>
                    <a:pt x="223" y="93"/>
                  </a:cubicBezTo>
                  <a:cubicBezTo>
                    <a:pt x="223" y="67"/>
                    <a:pt x="220" y="40"/>
                    <a:pt x="207" y="22"/>
                  </a:cubicBezTo>
                  <a:cubicBezTo>
                    <a:pt x="234" y="28"/>
                    <a:pt x="273" y="43"/>
                    <a:pt x="273" y="94"/>
                  </a:cubicBezTo>
                  <a:cubicBezTo>
                    <a:pt x="273" y="129"/>
                    <a:pt x="251" y="154"/>
                    <a:pt x="205" y="165"/>
                  </a:cubicBezTo>
                  <a:close/>
                  <a:moveTo>
                    <a:pt x="123" y="44"/>
                  </a:moveTo>
                  <a:cubicBezTo>
                    <a:pt x="123" y="34"/>
                    <a:pt x="123" y="17"/>
                    <a:pt x="153" y="17"/>
                  </a:cubicBezTo>
                  <a:cubicBezTo>
                    <a:pt x="189" y="17"/>
                    <a:pt x="205" y="31"/>
                    <a:pt x="205" y="93"/>
                  </a:cubicBezTo>
                  <a:cubicBezTo>
                    <a:pt x="205" y="164"/>
                    <a:pt x="179" y="170"/>
                    <a:pt x="148" y="170"/>
                  </a:cubicBezTo>
                  <a:lnTo>
                    <a:pt x="123" y="170"/>
                  </a:lnTo>
                  <a:lnTo>
                    <a:pt x="123" y="44"/>
                  </a:lnTo>
                  <a:close/>
                  <a:moveTo>
                    <a:pt x="55" y="324"/>
                  </a:moveTo>
                  <a:cubicBezTo>
                    <a:pt x="59" y="315"/>
                    <a:pt x="59" y="303"/>
                    <a:pt x="59" y="297"/>
                  </a:cubicBezTo>
                  <a:lnTo>
                    <a:pt x="59" y="45"/>
                  </a:lnTo>
                  <a:cubicBezTo>
                    <a:pt x="59" y="38"/>
                    <a:pt x="59" y="26"/>
                    <a:pt x="55" y="17"/>
                  </a:cubicBezTo>
                  <a:lnTo>
                    <a:pt x="112" y="17"/>
                  </a:lnTo>
                  <a:cubicBezTo>
                    <a:pt x="105" y="25"/>
                    <a:pt x="105" y="35"/>
                    <a:pt x="105" y="43"/>
                  </a:cubicBezTo>
                  <a:lnTo>
                    <a:pt x="105" y="297"/>
                  </a:lnTo>
                  <a:cubicBezTo>
                    <a:pt x="105" y="302"/>
                    <a:pt x="105" y="315"/>
                    <a:pt x="109" y="324"/>
                  </a:cubicBezTo>
                  <a:lnTo>
                    <a:pt x="55" y="3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9" name="Freeform 421 1"/>
            <p:cNvSpPr/>
            <p:nvPr>
              <p:custDataLst>
                <p:tags r:id="rId91"/>
              </p:custDataLst>
            </p:nvPr>
          </p:nvSpPr>
          <p:spPr bwMode="auto">
            <a:xfrm>
              <a:off x="1281113" y="6351588"/>
              <a:ext cx="42863" cy="201613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50 h 499"/>
                <a:gd name="T6" fmla="*/ 109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1 w 116"/>
                <a:gd name="T13" fmla="*/ 98 h 499"/>
                <a:gd name="T14" fmla="*/ 0 w 116"/>
                <a:gd name="T15" fmla="*/ 250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3"/>
                    <a:pt x="116" y="492"/>
                    <a:pt x="107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5" y="349"/>
                    <a:pt x="33" y="405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8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0" name="Freeform 422 1"/>
            <p:cNvSpPr/>
            <p:nvPr>
              <p:custDataLst>
                <p:tags r:id="rId92"/>
              </p:custDataLst>
            </p:nvPr>
          </p:nvSpPr>
          <p:spPr bwMode="auto">
            <a:xfrm>
              <a:off x="1344613" y="6362701"/>
              <a:ext cx="84138" cy="139700"/>
            </a:xfrm>
            <a:custGeom>
              <a:avLst/>
              <a:gdLst>
                <a:gd name="T0" fmla="*/ 222 w 222"/>
                <a:gd name="T1" fmla="*/ 18 h 347"/>
                <a:gd name="T2" fmla="*/ 204 w 222"/>
                <a:gd name="T3" fmla="*/ 0 h 347"/>
                <a:gd name="T4" fmla="*/ 17 w 222"/>
                <a:gd name="T5" fmla="*/ 0 h 347"/>
                <a:gd name="T6" fmla="*/ 0 w 222"/>
                <a:gd name="T7" fmla="*/ 10 h 347"/>
                <a:gd name="T8" fmla="*/ 17 w 222"/>
                <a:gd name="T9" fmla="*/ 20 h 347"/>
                <a:gd name="T10" fmla="*/ 202 w 222"/>
                <a:gd name="T11" fmla="*/ 20 h 347"/>
                <a:gd name="T12" fmla="*/ 202 w 222"/>
                <a:gd name="T13" fmla="*/ 163 h 347"/>
                <a:gd name="T14" fmla="*/ 24 w 222"/>
                <a:gd name="T15" fmla="*/ 163 h 347"/>
                <a:gd name="T16" fmla="*/ 7 w 222"/>
                <a:gd name="T17" fmla="*/ 173 h 347"/>
                <a:gd name="T18" fmla="*/ 24 w 222"/>
                <a:gd name="T19" fmla="*/ 183 h 347"/>
                <a:gd name="T20" fmla="*/ 202 w 222"/>
                <a:gd name="T21" fmla="*/ 183 h 347"/>
                <a:gd name="T22" fmla="*/ 202 w 222"/>
                <a:gd name="T23" fmla="*/ 327 h 347"/>
                <a:gd name="T24" fmla="*/ 17 w 222"/>
                <a:gd name="T25" fmla="*/ 327 h 347"/>
                <a:gd name="T26" fmla="*/ 0 w 222"/>
                <a:gd name="T27" fmla="*/ 337 h 347"/>
                <a:gd name="T28" fmla="*/ 17 w 222"/>
                <a:gd name="T29" fmla="*/ 347 h 347"/>
                <a:gd name="T30" fmla="*/ 204 w 222"/>
                <a:gd name="T31" fmla="*/ 347 h 347"/>
                <a:gd name="T32" fmla="*/ 222 w 222"/>
                <a:gd name="T33" fmla="*/ 329 h 347"/>
                <a:gd name="T34" fmla="*/ 222 w 222"/>
                <a:gd name="T35" fmla="*/ 1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" h="347">
                  <a:moveTo>
                    <a:pt x="222" y="18"/>
                  </a:moveTo>
                  <a:cubicBezTo>
                    <a:pt x="222" y="2"/>
                    <a:pt x="220" y="0"/>
                    <a:pt x="204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02" y="20"/>
                  </a:lnTo>
                  <a:lnTo>
                    <a:pt x="202" y="163"/>
                  </a:lnTo>
                  <a:lnTo>
                    <a:pt x="24" y="163"/>
                  </a:lnTo>
                  <a:cubicBezTo>
                    <a:pt x="16" y="163"/>
                    <a:pt x="7" y="163"/>
                    <a:pt x="7" y="173"/>
                  </a:cubicBezTo>
                  <a:cubicBezTo>
                    <a:pt x="7" y="183"/>
                    <a:pt x="16" y="183"/>
                    <a:pt x="24" y="183"/>
                  </a:cubicBezTo>
                  <a:lnTo>
                    <a:pt x="202" y="183"/>
                  </a:lnTo>
                  <a:lnTo>
                    <a:pt x="202" y="327"/>
                  </a:lnTo>
                  <a:lnTo>
                    <a:pt x="17" y="327"/>
                  </a:lnTo>
                  <a:cubicBezTo>
                    <a:pt x="9" y="327"/>
                    <a:pt x="0" y="327"/>
                    <a:pt x="0" y="337"/>
                  </a:cubicBezTo>
                  <a:cubicBezTo>
                    <a:pt x="0" y="347"/>
                    <a:pt x="9" y="347"/>
                    <a:pt x="17" y="347"/>
                  </a:cubicBezTo>
                  <a:lnTo>
                    <a:pt x="204" y="347"/>
                  </a:lnTo>
                  <a:cubicBezTo>
                    <a:pt x="220" y="347"/>
                    <a:pt x="222" y="345"/>
                    <a:pt x="222" y="329"/>
                  </a:cubicBezTo>
                  <a:lnTo>
                    <a:pt x="222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1" name="Freeform 423 1"/>
            <p:cNvSpPr>
              <a:spLocks noEditPoints="1"/>
            </p:cNvSpPr>
            <p:nvPr>
              <p:custDataLst>
                <p:tags r:id="rId93"/>
              </p:custDataLst>
            </p:nvPr>
          </p:nvSpPr>
          <p:spPr bwMode="auto">
            <a:xfrm>
              <a:off x="1444626" y="6370638"/>
              <a:ext cx="49213" cy="134938"/>
            </a:xfrm>
            <a:custGeom>
              <a:avLst/>
              <a:gdLst>
                <a:gd name="T0" fmla="*/ 127 w 131"/>
                <a:gd name="T1" fmla="*/ 18 h 335"/>
                <a:gd name="T2" fmla="*/ 108 w 131"/>
                <a:gd name="T3" fmla="*/ 0 h 335"/>
                <a:gd name="T4" fmla="*/ 81 w 131"/>
                <a:gd name="T5" fmla="*/ 26 h 335"/>
                <a:gd name="T6" fmla="*/ 100 w 131"/>
                <a:gd name="T7" fmla="*/ 44 h 335"/>
                <a:gd name="T8" fmla="*/ 127 w 131"/>
                <a:gd name="T9" fmla="*/ 18 h 335"/>
                <a:gd name="T10" fmla="*/ 89 w 131"/>
                <a:gd name="T11" fmla="*/ 205 h 335"/>
                <a:gd name="T12" fmla="*/ 100 w 131"/>
                <a:gd name="T13" fmla="*/ 176 h 335"/>
                <a:gd name="T14" fmla="*/ 106 w 131"/>
                <a:gd name="T15" fmla="*/ 150 h 335"/>
                <a:gd name="T16" fmla="*/ 65 w 131"/>
                <a:gd name="T17" fmla="*/ 109 h 335"/>
                <a:gd name="T18" fmla="*/ 0 w 131"/>
                <a:gd name="T19" fmla="*/ 186 h 335"/>
                <a:gd name="T20" fmla="*/ 6 w 131"/>
                <a:gd name="T21" fmla="*/ 191 h 335"/>
                <a:gd name="T22" fmla="*/ 13 w 131"/>
                <a:gd name="T23" fmla="*/ 182 h 335"/>
                <a:gd name="T24" fmla="*/ 64 w 131"/>
                <a:gd name="T25" fmla="*/ 120 h 335"/>
                <a:gd name="T26" fmla="*/ 76 w 131"/>
                <a:gd name="T27" fmla="*/ 136 h 335"/>
                <a:gd name="T28" fmla="*/ 71 w 131"/>
                <a:gd name="T29" fmla="*/ 162 h 335"/>
                <a:gd name="T30" fmla="*/ 36 w 131"/>
                <a:gd name="T31" fmla="*/ 254 h 335"/>
                <a:gd name="T32" fmla="*/ 25 w 131"/>
                <a:gd name="T33" fmla="*/ 294 h 335"/>
                <a:gd name="T34" fmla="*/ 66 w 131"/>
                <a:gd name="T35" fmla="*/ 335 h 335"/>
                <a:gd name="T36" fmla="*/ 131 w 131"/>
                <a:gd name="T37" fmla="*/ 258 h 335"/>
                <a:gd name="T38" fmla="*/ 125 w 131"/>
                <a:gd name="T39" fmla="*/ 253 h 335"/>
                <a:gd name="T40" fmla="*/ 118 w 131"/>
                <a:gd name="T41" fmla="*/ 262 h 335"/>
                <a:gd name="T42" fmla="*/ 67 w 131"/>
                <a:gd name="T43" fmla="*/ 324 h 335"/>
                <a:gd name="T44" fmla="*/ 55 w 131"/>
                <a:gd name="T45" fmla="*/ 308 h 335"/>
                <a:gd name="T46" fmla="*/ 69 w 131"/>
                <a:gd name="T47" fmla="*/ 258 h 335"/>
                <a:gd name="T48" fmla="*/ 89 w 131"/>
                <a:gd name="T49" fmla="*/ 20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" h="335">
                  <a:moveTo>
                    <a:pt x="127" y="18"/>
                  </a:moveTo>
                  <a:cubicBezTo>
                    <a:pt x="127" y="8"/>
                    <a:pt x="120" y="0"/>
                    <a:pt x="108" y="0"/>
                  </a:cubicBezTo>
                  <a:cubicBezTo>
                    <a:pt x="95" y="0"/>
                    <a:pt x="81" y="13"/>
                    <a:pt x="81" y="26"/>
                  </a:cubicBezTo>
                  <a:cubicBezTo>
                    <a:pt x="81" y="36"/>
                    <a:pt x="88" y="44"/>
                    <a:pt x="100" y="44"/>
                  </a:cubicBezTo>
                  <a:cubicBezTo>
                    <a:pt x="112" y="44"/>
                    <a:pt x="127" y="33"/>
                    <a:pt x="127" y="18"/>
                  </a:cubicBezTo>
                  <a:close/>
                  <a:moveTo>
                    <a:pt x="89" y="205"/>
                  </a:moveTo>
                  <a:cubicBezTo>
                    <a:pt x="95" y="191"/>
                    <a:pt x="95" y="190"/>
                    <a:pt x="100" y="176"/>
                  </a:cubicBezTo>
                  <a:cubicBezTo>
                    <a:pt x="104" y="166"/>
                    <a:pt x="106" y="159"/>
                    <a:pt x="106" y="150"/>
                  </a:cubicBezTo>
                  <a:cubicBezTo>
                    <a:pt x="106" y="127"/>
                    <a:pt x="90" y="109"/>
                    <a:pt x="65" y="109"/>
                  </a:cubicBezTo>
                  <a:cubicBezTo>
                    <a:pt x="18" y="109"/>
                    <a:pt x="0" y="181"/>
                    <a:pt x="0" y="186"/>
                  </a:cubicBezTo>
                  <a:cubicBezTo>
                    <a:pt x="0" y="191"/>
                    <a:pt x="5" y="191"/>
                    <a:pt x="6" y="191"/>
                  </a:cubicBezTo>
                  <a:cubicBezTo>
                    <a:pt x="11" y="191"/>
                    <a:pt x="11" y="190"/>
                    <a:pt x="13" y="182"/>
                  </a:cubicBezTo>
                  <a:cubicBezTo>
                    <a:pt x="27" y="135"/>
                    <a:pt x="47" y="120"/>
                    <a:pt x="64" y="120"/>
                  </a:cubicBezTo>
                  <a:cubicBezTo>
                    <a:pt x="68" y="120"/>
                    <a:pt x="76" y="120"/>
                    <a:pt x="76" y="136"/>
                  </a:cubicBezTo>
                  <a:cubicBezTo>
                    <a:pt x="76" y="146"/>
                    <a:pt x="73" y="157"/>
                    <a:pt x="71" y="162"/>
                  </a:cubicBezTo>
                  <a:cubicBezTo>
                    <a:pt x="67" y="175"/>
                    <a:pt x="44" y="233"/>
                    <a:pt x="36" y="254"/>
                  </a:cubicBezTo>
                  <a:cubicBezTo>
                    <a:pt x="31" y="267"/>
                    <a:pt x="25" y="284"/>
                    <a:pt x="25" y="294"/>
                  </a:cubicBezTo>
                  <a:cubicBezTo>
                    <a:pt x="25" y="318"/>
                    <a:pt x="42" y="335"/>
                    <a:pt x="66" y="335"/>
                  </a:cubicBezTo>
                  <a:cubicBezTo>
                    <a:pt x="113" y="335"/>
                    <a:pt x="131" y="263"/>
                    <a:pt x="131" y="258"/>
                  </a:cubicBezTo>
                  <a:cubicBezTo>
                    <a:pt x="131" y="253"/>
                    <a:pt x="127" y="253"/>
                    <a:pt x="125" y="253"/>
                  </a:cubicBezTo>
                  <a:cubicBezTo>
                    <a:pt x="120" y="253"/>
                    <a:pt x="120" y="255"/>
                    <a:pt x="118" y="262"/>
                  </a:cubicBezTo>
                  <a:cubicBezTo>
                    <a:pt x="109" y="294"/>
                    <a:pt x="92" y="324"/>
                    <a:pt x="67" y="324"/>
                  </a:cubicBezTo>
                  <a:cubicBezTo>
                    <a:pt x="58" y="324"/>
                    <a:pt x="55" y="319"/>
                    <a:pt x="55" y="308"/>
                  </a:cubicBezTo>
                  <a:cubicBezTo>
                    <a:pt x="55" y="295"/>
                    <a:pt x="58" y="288"/>
                    <a:pt x="69" y="258"/>
                  </a:cubicBezTo>
                  <a:lnTo>
                    <a:pt x="89" y="20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2" name="Freeform 424 1"/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>
              <a:off x="1571626" y="6416676"/>
              <a:ext cx="19050" cy="85725"/>
            </a:xfrm>
            <a:custGeom>
              <a:avLst/>
              <a:gdLst>
                <a:gd name="T0" fmla="*/ 53 w 53"/>
                <a:gd name="T1" fmla="*/ 26 h 215"/>
                <a:gd name="T2" fmla="*/ 26 w 53"/>
                <a:gd name="T3" fmla="*/ 0 h 215"/>
                <a:gd name="T4" fmla="*/ 0 w 53"/>
                <a:gd name="T5" fmla="*/ 26 h 215"/>
                <a:gd name="T6" fmla="*/ 26 w 53"/>
                <a:gd name="T7" fmla="*/ 52 h 215"/>
                <a:gd name="T8" fmla="*/ 53 w 53"/>
                <a:gd name="T9" fmla="*/ 26 h 215"/>
                <a:gd name="T10" fmla="*/ 53 w 53"/>
                <a:gd name="T11" fmla="*/ 188 h 215"/>
                <a:gd name="T12" fmla="*/ 26 w 53"/>
                <a:gd name="T13" fmla="*/ 162 h 215"/>
                <a:gd name="T14" fmla="*/ 0 w 53"/>
                <a:gd name="T15" fmla="*/ 188 h 215"/>
                <a:gd name="T16" fmla="*/ 26 w 53"/>
                <a:gd name="T17" fmla="*/ 215 h 215"/>
                <a:gd name="T18" fmla="*/ 53 w 53"/>
                <a:gd name="T19" fmla="*/ 18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5">
                  <a:moveTo>
                    <a:pt x="53" y="26"/>
                  </a:moveTo>
                  <a:cubicBezTo>
                    <a:pt x="53" y="11"/>
                    <a:pt x="41" y="0"/>
                    <a:pt x="26" y="0"/>
                  </a:cubicBezTo>
                  <a:cubicBezTo>
                    <a:pt x="12" y="0"/>
                    <a:pt x="0" y="11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1" y="52"/>
                    <a:pt x="53" y="40"/>
                    <a:pt x="53" y="26"/>
                  </a:cubicBezTo>
                  <a:close/>
                  <a:moveTo>
                    <a:pt x="53" y="188"/>
                  </a:moveTo>
                  <a:cubicBezTo>
                    <a:pt x="53" y="174"/>
                    <a:pt x="41" y="162"/>
                    <a:pt x="26" y="162"/>
                  </a:cubicBezTo>
                  <a:cubicBezTo>
                    <a:pt x="12" y="162"/>
                    <a:pt x="0" y="174"/>
                    <a:pt x="0" y="188"/>
                  </a:cubicBezTo>
                  <a:cubicBezTo>
                    <a:pt x="0" y="203"/>
                    <a:pt x="12" y="215"/>
                    <a:pt x="26" y="215"/>
                  </a:cubicBezTo>
                  <a:cubicBezTo>
                    <a:pt x="41" y="215"/>
                    <a:pt x="53" y="203"/>
                    <a:pt x="53" y="1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3" name="Freeform 425 1"/>
            <p:cNvSpPr/>
            <p:nvPr>
              <p:custDataLst>
                <p:tags r:id="rId95"/>
              </p:custDataLst>
            </p:nvPr>
          </p:nvSpPr>
          <p:spPr bwMode="auto">
            <a:xfrm>
              <a:off x="1663701" y="6365876"/>
              <a:ext cx="153988" cy="136525"/>
            </a:xfrm>
            <a:custGeom>
              <a:avLst/>
              <a:gdLst>
                <a:gd name="T0" fmla="*/ 229 w 411"/>
                <a:gd name="T1" fmla="*/ 135 h 341"/>
                <a:gd name="T2" fmla="*/ 187 w 411"/>
                <a:gd name="T3" fmla="*/ 36 h 341"/>
                <a:gd name="T4" fmla="*/ 184 w 411"/>
                <a:gd name="T5" fmla="*/ 30 h 341"/>
                <a:gd name="T6" fmla="*/ 214 w 411"/>
                <a:gd name="T7" fmla="*/ 15 h 341"/>
                <a:gd name="T8" fmla="*/ 224 w 411"/>
                <a:gd name="T9" fmla="*/ 6 h 341"/>
                <a:gd name="T10" fmla="*/ 216 w 411"/>
                <a:gd name="T11" fmla="*/ 0 h 341"/>
                <a:gd name="T12" fmla="*/ 153 w 411"/>
                <a:gd name="T13" fmla="*/ 1 h 341"/>
                <a:gd name="T14" fmla="*/ 97 w 411"/>
                <a:gd name="T15" fmla="*/ 0 h 341"/>
                <a:gd name="T16" fmla="*/ 88 w 411"/>
                <a:gd name="T17" fmla="*/ 10 h 341"/>
                <a:gd name="T18" fmla="*/ 100 w 411"/>
                <a:gd name="T19" fmla="*/ 15 h 341"/>
                <a:gd name="T20" fmla="*/ 137 w 411"/>
                <a:gd name="T21" fmla="*/ 31 h 341"/>
                <a:gd name="T22" fmla="*/ 196 w 411"/>
                <a:gd name="T23" fmla="*/ 170 h 341"/>
                <a:gd name="T24" fmla="*/ 91 w 411"/>
                <a:gd name="T25" fmla="*/ 284 h 341"/>
                <a:gd name="T26" fmla="*/ 84 w 411"/>
                <a:gd name="T27" fmla="*/ 289 h 341"/>
                <a:gd name="T28" fmla="*/ 11 w 411"/>
                <a:gd name="T29" fmla="*/ 325 h 341"/>
                <a:gd name="T30" fmla="*/ 0 w 411"/>
                <a:gd name="T31" fmla="*/ 335 h 341"/>
                <a:gd name="T32" fmla="*/ 7 w 411"/>
                <a:gd name="T33" fmla="*/ 341 h 341"/>
                <a:gd name="T34" fmla="*/ 54 w 411"/>
                <a:gd name="T35" fmla="*/ 339 h 341"/>
                <a:gd name="T36" fmla="*/ 109 w 411"/>
                <a:gd name="T37" fmla="*/ 341 h 341"/>
                <a:gd name="T38" fmla="*/ 118 w 411"/>
                <a:gd name="T39" fmla="*/ 331 h 341"/>
                <a:gd name="T40" fmla="*/ 112 w 411"/>
                <a:gd name="T41" fmla="*/ 325 h 341"/>
                <a:gd name="T42" fmla="*/ 92 w 411"/>
                <a:gd name="T43" fmla="*/ 310 h 341"/>
                <a:gd name="T44" fmla="*/ 106 w 411"/>
                <a:gd name="T45" fmla="*/ 287 h 341"/>
                <a:gd name="T46" fmla="*/ 157 w 411"/>
                <a:gd name="T47" fmla="*/ 233 h 341"/>
                <a:gd name="T48" fmla="*/ 202 w 411"/>
                <a:gd name="T49" fmla="*/ 184 h 341"/>
                <a:gd name="T50" fmla="*/ 252 w 411"/>
                <a:gd name="T51" fmla="*/ 304 h 341"/>
                <a:gd name="T52" fmla="*/ 255 w 411"/>
                <a:gd name="T53" fmla="*/ 311 h 341"/>
                <a:gd name="T54" fmla="*/ 226 w 411"/>
                <a:gd name="T55" fmla="*/ 325 h 341"/>
                <a:gd name="T56" fmla="*/ 216 w 411"/>
                <a:gd name="T57" fmla="*/ 335 h 341"/>
                <a:gd name="T58" fmla="*/ 223 w 411"/>
                <a:gd name="T59" fmla="*/ 341 h 341"/>
                <a:gd name="T60" fmla="*/ 286 w 411"/>
                <a:gd name="T61" fmla="*/ 339 h 341"/>
                <a:gd name="T62" fmla="*/ 341 w 411"/>
                <a:gd name="T63" fmla="*/ 341 h 341"/>
                <a:gd name="T64" fmla="*/ 351 w 411"/>
                <a:gd name="T65" fmla="*/ 331 h 341"/>
                <a:gd name="T66" fmla="*/ 342 w 411"/>
                <a:gd name="T67" fmla="*/ 325 h 341"/>
                <a:gd name="T68" fmla="*/ 299 w 411"/>
                <a:gd name="T69" fmla="*/ 303 h 341"/>
                <a:gd name="T70" fmla="*/ 235 w 411"/>
                <a:gd name="T71" fmla="*/ 149 h 341"/>
                <a:gd name="T72" fmla="*/ 337 w 411"/>
                <a:gd name="T73" fmla="*/ 41 h 341"/>
                <a:gd name="T74" fmla="*/ 400 w 411"/>
                <a:gd name="T75" fmla="*/ 15 h 341"/>
                <a:gd name="T76" fmla="*/ 411 w 411"/>
                <a:gd name="T77" fmla="*/ 5 h 341"/>
                <a:gd name="T78" fmla="*/ 405 w 411"/>
                <a:gd name="T79" fmla="*/ 0 h 341"/>
                <a:gd name="T80" fmla="*/ 358 w 411"/>
                <a:gd name="T81" fmla="*/ 1 h 341"/>
                <a:gd name="T82" fmla="*/ 302 w 411"/>
                <a:gd name="T83" fmla="*/ 0 h 341"/>
                <a:gd name="T84" fmla="*/ 293 w 411"/>
                <a:gd name="T85" fmla="*/ 10 h 341"/>
                <a:gd name="T86" fmla="*/ 299 w 411"/>
                <a:gd name="T87" fmla="*/ 15 h 341"/>
                <a:gd name="T88" fmla="*/ 319 w 411"/>
                <a:gd name="T89" fmla="*/ 31 h 341"/>
                <a:gd name="T90" fmla="*/ 309 w 411"/>
                <a:gd name="T91" fmla="*/ 49 h 341"/>
                <a:gd name="T92" fmla="*/ 229 w 411"/>
                <a:gd name="T93" fmla="*/ 135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1" h="341">
                  <a:moveTo>
                    <a:pt x="229" y="135"/>
                  </a:moveTo>
                  <a:lnTo>
                    <a:pt x="187" y="36"/>
                  </a:lnTo>
                  <a:cubicBezTo>
                    <a:pt x="185" y="32"/>
                    <a:pt x="184" y="30"/>
                    <a:pt x="184" y="30"/>
                  </a:cubicBezTo>
                  <a:cubicBezTo>
                    <a:pt x="184" y="27"/>
                    <a:pt x="193" y="17"/>
                    <a:pt x="214" y="15"/>
                  </a:cubicBezTo>
                  <a:cubicBezTo>
                    <a:pt x="219" y="15"/>
                    <a:pt x="224" y="14"/>
                    <a:pt x="224" y="6"/>
                  </a:cubicBezTo>
                  <a:cubicBezTo>
                    <a:pt x="224" y="0"/>
                    <a:pt x="218" y="0"/>
                    <a:pt x="216" y="0"/>
                  </a:cubicBezTo>
                  <a:cubicBezTo>
                    <a:pt x="196" y="0"/>
                    <a:pt x="174" y="1"/>
                    <a:pt x="153" y="1"/>
                  </a:cubicBezTo>
                  <a:cubicBezTo>
                    <a:pt x="141" y="1"/>
                    <a:pt x="110" y="0"/>
                    <a:pt x="97" y="0"/>
                  </a:cubicBezTo>
                  <a:cubicBezTo>
                    <a:pt x="94" y="0"/>
                    <a:pt x="88" y="0"/>
                    <a:pt x="88" y="10"/>
                  </a:cubicBezTo>
                  <a:cubicBezTo>
                    <a:pt x="88" y="15"/>
                    <a:pt x="93" y="15"/>
                    <a:pt x="100" y="15"/>
                  </a:cubicBezTo>
                  <a:cubicBezTo>
                    <a:pt x="130" y="15"/>
                    <a:pt x="133" y="20"/>
                    <a:pt x="137" y="31"/>
                  </a:cubicBezTo>
                  <a:lnTo>
                    <a:pt x="196" y="170"/>
                  </a:lnTo>
                  <a:lnTo>
                    <a:pt x="91" y="284"/>
                  </a:lnTo>
                  <a:lnTo>
                    <a:pt x="84" y="289"/>
                  </a:lnTo>
                  <a:cubicBezTo>
                    <a:pt x="60" y="316"/>
                    <a:pt x="37" y="324"/>
                    <a:pt x="11" y="325"/>
                  </a:cubicBezTo>
                  <a:cubicBezTo>
                    <a:pt x="5" y="326"/>
                    <a:pt x="0" y="326"/>
                    <a:pt x="0" y="335"/>
                  </a:cubicBezTo>
                  <a:cubicBezTo>
                    <a:pt x="0" y="336"/>
                    <a:pt x="0" y="341"/>
                    <a:pt x="7" y="341"/>
                  </a:cubicBezTo>
                  <a:cubicBezTo>
                    <a:pt x="22" y="341"/>
                    <a:pt x="38" y="339"/>
                    <a:pt x="54" y="339"/>
                  </a:cubicBezTo>
                  <a:cubicBezTo>
                    <a:pt x="72" y="339"/>
                    <a:pt x="91" y="341"/>
                    <a:pt x="109" y="341"/>
                  </a:cubicBezTo>
                  <a:cubicBezTo>
                    <a:pt x="112" y="341"/>
                    <a:pt x="118" y="341"/>
                    <a:pt x="118" y="331"/>
                  </a:cubicBezTo>
                  <a:cubicBezTo>
                    <a:pt x="118" y="326"/>
                    <a:pt x="113" y="325"/>
                    <a:pt x="112" y="325"/>
                  </a:cubicBezTo>
                  <a:cubicBezTo>
                    <a:pt x="108" y="325"/>
                    <a:pt x="92" y="324"/>
                    <a:pt x="92" y="310"/>
                  </a:cubicBezTo>
                  <a:cubicBezTo>
                    <a:pt x="92" y="302"/>
                    <a:pt x="100" y="294"/>
                    <a:pt x="106" y="287"/>
                  </a:cubicBezTo>
                  <a:lnTo>
                    <a:pt x="157" y="233"/>
                  </a:lnTo>
                  <a:lnTo>
                    <a:pt x="202" y="184"/>
                  </a:lnTo>
                  <a:lnTo>
                    <a:pt x="252" y="304"/>
                  </a:lnTo>
                  <a:cubicBezTo>
                    <a:pt x="254" y="309"/>
                    <a:pt x="255" y="310"/>
                    <a:pt x="255" y="311"/>
                  </a:cubicBezTo>
                  <a:cubicBezTo>
                    <a:pt x="255" y="315"/>
                    <a:pt x="245" y="323"/>
                    <a:pt x="226" y="325"/>
                  </a:cubicBezTo>
                  <a:cubicBezTo>
                    <a:pt x="220" y="326"/>
                    <a:pt x="216" y="326"/>
                    <a:pt x="216" y="335"/>
                  </a:cubicBezTo>
                  <a:cubicBezTo>
                    <a:pt x="216" y="341"/>
                    <a:pt x="221" y="341"/>
                    <a:pt x="223" y="341"/>
                  </a:cubicBezTo>
                  <a:cubicBezTo>
                    <a:pt x="237" y="341"/>
                    <a:pt x="272" y="339"/>
                    <a:pt x="286" y="339"/>
                  </a:cubicBezTo>
                  <a:cubicBezTo>
                    <a:pt x="298" y="339"/>
                    <a:pt x="329" y="341"/>
                    <a:pt x="341" y="341"/>
                  </a:cubicBezTo>
                  <a:cubicBezTo>
                    <a:pt x="345" y="341"/>
                    <a:pt x="351" y="341"/>
                    <a:pt x="351" y="331"/>
                  </a:cubicBezTo>
                  <a:cubicBezTo>
                    <a:pt x="351" y="325"/>
                    <a:pt x="346" y="325"/>
                    <a:pt x="342" y="325"/>
                  </a:cubicBezTo>
                  <a:cubicBezTo>
                    <a:pt x="308" y="325"/>
                    <a:pt x="307" y="323"/>
                    <a:pt x="299" y="303"/>
                  </a:cubicBezTo>
                  <a:cubicBezTo>
                    <a:pt x="279" y="257"/>
                    <a:pt x="246" y="179"/>
                    <a:pt x="235" y="149"/>
                  </a:cubicBezTo>
                  <a:cubicBezTo>
                    <a:pt x="268" y="114"/>
                    <a:pt x="321" y="55"/>
                    <a:pt x="337" y="41"/>
                  </a:cubicBezTo>
                  <a:cubicBezTo>
                    <a:pt x="351" y="29"/>
                    <a:pt x="370" y="17"/>
                    <a:pt x="400" y="15"/>
                  </a:cubicBezTo>
                  <a:cubicBezTo>
                    <a:pt x="407" y="15"/>
                    <a:pt x="411" y="15"/>
                    <a:pt x="411" y="5"/>
                  </a:cubicBezTo>
                  <a:cubicBezTo>
                    <a:pt x="411" y="5"/>
                    <a:pt x="411" y="0"/>
                    <a:pt x="405" y="0"/>
                  </a:cubicBezTo>
                  <a:cubicBezTo>
                    <a:pt x="390" y="0"/>
                    <a:pt x="373" y="1"/>
                    <a:pt x="358" y="1"/>
                  </a:cubicBezTo>
                  <a:cubicBezTo>
                    <a:pt x="339" y="1"/>
                    <a:pt x="320" y="0"/>
                    <a:pt x="302" y="0"/>
                  </a:cubicBezTo>
                  <a:cubicBezTo>
                    <a:pt x="299" y="0"/>
                    <a:pt x="293" y="0"/>
                    <a:pt x="293" y="10"/>
                  </a:cubicBezTo>
                  <a:cubicBezTo>
                    <a:pt x="293" y="13"/>
                    <a:pt x="295" y="15"/>
                    <a:pt x="299" y="15"/>
                  </a:cubicBezTo>
                  <a:cubicBezTo>
                    <a:pt x="303" y="16"/>
                    <a:pt x="319" y="17"/>
                    <a:pt x="319" y="31"/>
                  </a:cubicBezTo>
                  <a:cubicBezTo>
                    <a:pt x="319" y="38"/>
                    <a:pt x="313" y="44"/>
                    <a:pt x="309" y="49"/>
                  </a:cubicBezTo>
                  <a:lnTo>
                    <a:pt x="229" y="1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4" name="Freeform 426 1"/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>
              <a:off x="1819276" y="6440488"/>
              <a:ext cx="39688" cy="93663"/>
            </a:xfrm>
            <a:custGeom>
              <a:avLst/>
              <a:gdLst>
                <a:gd name="T0" fmla="*/ 96 w 106"/>
                <a:gd name="T1" fmla="*/ 13 h 235"/>
                <a:gd name="T2" fmla="*/ 83 w 106"/>
                <a:gd name="T3" fmla="*/ 0 h 235"/>
                <a:gd name="T4" fmla="*/ 63 w 106"/>
                <a:gd name="T5" fmla="*/ 19 h 235"/>
                <a:gd name="T6" fmla="*/ 77 w 106"/>
                <a:gd name="T7" fmla="*/ 32 h 235"/>
                <a:gd name="T8" fmla="*/ 96 w 106"/>
                <a:gd name="T9" fmla="*/ 13 h 235"/>
                <a:gd name="T10" fmla="*/ 25 w 106"/>
                <a:gd name="T11" fmla="*/ 190 h 235"/>
                <a:gd name="T12" fmla="*/ 22 w 106"/>
                <a:gd name="T13" fmla="*/ 205 h 235"/>
                <a:gd name="T14" fmla="*/ 55 w 106"/>
                <a:gd name="T15" fmla="*/ 235 h 235"/>
                <a:gd name="T16" fmla="*/ 106 w 106"/>
                <a:gd name="T17" fmla="*/ 181 h 235"/>
                <a:gd name="T18" fmla="*/ 100 w 106"/>
                <a:gd name="T19" fmla="*/ 177 h 235"/>
                <a:gd name="T20" fmla="*/ 93 w 106"/>
                <a:gd name="T21" fmla="*/ 183 h 235"/>
                <a:gd name="T22" fmla="*/ 56 w 106"/>
                <a:gd name="T23" fmla="*/ 225 h 235"/>
                <a:gd name="T24" fmla="*/ 48 w 106"/>
                <a:gd name="T25" fmla="*/ 213 h 235"/>
                <a:gd name="T26" fmla="*/ 53 w 106"/>
                <a:gd name="T27" fmla="*/ 190 h 235"/>
                <a:gd name="T28" fmla="*/ 64 w 106"/>
                <a:gd name="T29" fmla="*/ 163 h 235"/>
                <a:gd name="T30" fmla="*/ 82 w 106"/>
                <a:gd name="T31" fmla="*/ 118 h 235"/>
                <a:gd name="T32" fmla="*/ 84 w 106"/>
                <a:gd name="T33" fmla="*/ 107 h 235"/>
                <a:gd name="T34" fmla="*/ 50 w 106"/>
                <a:gd name="T35" fmla="*/ 77 h 235"/>
                <a:gd name="T36" fmla="*/ 0 w 106"/>
                <a:gd name="T37" fmla="*/ 131 h 235"/>
                <a:gd name="T38" fmla="*/ 6 w 106"/>
                <a:gd name="T39" fmla="*/ 135 h 235"/>
                <a:gd name="T40" fmla="*/ 12 w 106"/>
                <a:gd name="T41" fmla="*/ 130 h 235"/>
                <a:gd name="T42" fmla="*/ 49 w 106"/>
                <a:gd name="T43" fmla="*/ 87 h 235"/>
                <a:gd name="T44" fmla="*/ 58 w 106"/>
                <a:gd name="T45" fmla="*/ 99 h 235"/>
                <a:gd name="T46" fmla="*/ 47 w 106"/>
                <a:gd name="T47" fmla="*/ 134 h 235"/>
                <a:gd name="T48" fmla="*/ 25 w 106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6" y="13"/>
                  </a:moveTo>
                  <a:cubicBezTo>
                    <a:pt x="96" y="8"/>
                    <a:pt x="92" y="0"/>
                    <a:pt x="83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8" y="32"/>
                    <a:pt x="77" y="32"/>
                  </a:cubicBezTo>
                  <a:cubicBezTo>
                    <a:pt x="87" y="32"/>
                    <a:pt x="96" y="23"/>
                    <a:pt x="96" y="13"/>
                  </a:cubicBezTo>
                  <a:close/>
                  <a:moveTo>
                    <a:pt x="25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1"/>
                    <a:pt x="36" y="235"/>
                    <a:pt x="55" y="235"/>
                  </a:cubicBezTo>
                  <a:cubicBezTo>
                    <a:pt x="90" y="235"/>
                    <a:pt x="106" y="187"/>
                    <a:pt x="106" y="181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8" y="220"/>
                    <a:pt x="48" y="213"/>
                  </a:cubicBezTo>
                  <a:cubicBezTo>
                    <a:pt x="48" y="205"/>
                    <a:pt x="50" y="198"/>
                    <a:pt x="53" y="190"/>
                  </a:cubicBezTo>
                  <a:cubicBezTo>
                    <a:pt x="57" y="181"/>
                    <a:pt x="61" y="172"/>
                    <a:pt x="64" y="163"/>
                  </a:cubicBezTo>
                  <a:cubicBezTo>
                    <a:pt x="68" y="154"/>
                    <a:pt x="80" y="122"/>
                    <a:pt x="82" y="118"/>
                  </a:cubicBezTo>
                  <a:cubicBezTo>
                    <a:pt x="83" y="115"/>
                    <a:pt x="84" y="111"/>
                    <a:pt x="84" y="107"/>
                  </a:cubicBezTo>
                  <a:cubicBezTo>
                    <a:pt x="84" y="91"/>
                    <a:pt x="70" y="77"/>
                    <a:pt x="50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4"/>
                    <a:pt x="12" y="130"/>
                  </a:cubicBezTo>
                  <a:cubicBezTo>
                    <a:pt x="21" y="100"/>
                    <a:pt x="37" y="87"/>
                    <a:pt x="49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3"/>
                    <a:pt x="47" y="134"/>
                  </a:cubicBezTo>
                  <a:lnTo>
                    <a:pt x="25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5" name="Freeform 427 1"/>
            <p:cNvSpPr>
              <a:spLocks noEditPoints="1"/>
            </p:cNvSpPr>
            <p:nvPr>
              <p:custDataLst>
                <p:tags r:id="rId97"/>
              </p:custDataLst>
            </p:nvPr>
          </p:nvSpPr>
          <p:spPr bwMode="auto">
            <a:xfrm>
              <a:off x="1943101" y="6375401"/>
              <a:ext cx="114300" cy="155575"/>
            </a:xfrm>
            <a:custGeom>
              <a:avLst/>
              <a:gdLst>
                <a:gd name="T0" fmla="*/ 295 w 305"/>
                <a:gd name="T1" fmla="*/ 156 h 386"/>
                <a:gd name="T2" fmla="*/ 305 w 305"/>
                <a:gd name="T3" fmla="*/ 145 h 386"/>
                <a:gd name="T4" fmla="*/ 295 w 305"/>
                <a:gd name="T5" fmla="*/ 133 h 386"/>
                <a:gd name="T6" fmla="*/ 20 w 305"/>
                <a:gd name="T7" fmla="*/ 4 h 386"/>
                <a:gd name="T8" fmla="*/ 10 w 305"/>
                <a:gd name="T9" fmla="*/ 0 h 386"/>
                <a:gd name="T10" fmla="*/ 0 w 305"/>
                <a:gd name="T11" fmla="*/ 10 h 386"/>
                <a:gd name="T12" fmla="*/ 10 w 305"/>
                <a:gd name="T13" fmla="*/ 21 h 386"/>
                <a:gd name="T14" fmla="*/ 271 w 305"/>
                <a:gd name="T15" fmla="*/ 144 h 386"/>
                <a:gd name="T16" fmla="*/ 11 w 305"/>
                <a:gd name="T17" fmla="*/ 268 h 386"/>
                <a:gd name="T18" fmla="*/ 0 w 305"/>
                <a:gd name="T19" fmla="*/ 279 h 386"/>
                <a:gd name="T20" fmla="*/ 10 w 305"/>
                <a:gd name="T21" fmla="*/ 289 h 386"/>
                <a:gd name="T22" fmla="*/ 19 w 305"/>
                <a:gd name="T23" fmla="*/ 286 h 386"/>
                <a:gd name="T24" fmla="*/ 295 w 305"/>
                <a:gd name="T25" fmla="*/ 156 h 386"/>
                <a:gd name="T26" fmla="*/ 287 w 305"/>
                <a:gd name="T27" fmla="*/ 386 h 386"/>
                <a:gd name="T28" fmla="*/ 305 w 305"/>
                <a:gd name="T29" fmla="*/ 376 h 386"/>
                <a:gd name="T30" fmla="*/ 287 w 305"/>
                <a:gd name="T31" fmla="*/ 366 h 386"/>
                <a:gd name="T32" fmla="*/ 18 w 305"/>
                <a:gd name="T33" fmla="*/ 366 h 386"/>
                <a:gd name="T34" fmla="*/ 0 w 305"/>
                <a:gd name="T35" fmla="*/ 376 h 386"/>
                <a:gd name="T36" fmla="*/ 18 w 305"/>
                <a:gd name="T37" fmla="*/ 386 h 386"/>
                <a:gd name="T38" fmla="*/ 287 w 305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5" h="386">
                  <a:moveTo>
                    <a:pt x="295" y="156"/>
                  </a:moveTo>
                  <a:cubicBezTo>
                    <a:pt x="302" y="153"/>
                    <a:pt x="305" y="149"/>
                    <a:pt x="305" y="145"/>
                  </a:cubicBezTo>
                  <a:cubicBezTo>
                    <a:pt x="305" y="140"/>
                    <a:pt x="303" y="137"/>
                    <a:pt x="295" y="133"/>
                  </a:cubicBezTo>
                  <a:lnTo>
                    <a:pt x="20" y="4"/>
                  </a:lnTo>
                  <a:cubicBezTo>
                    <a:pt x="13" y="0"/>
                    <a:pt x="11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19"/>
                    <a:pt x="10" y="21"/>
                  </a:cubicBezTo>
                  <a:lnTo>
                    <a:pt x="271" y="144"/>
                  </a:lnTo>
                  <a:lnTo>
                    <a:pt x="11" y="268"/>
                  </a:lnTo>
                  <a:cubicBezTo>
                    <a:pt x="1" y="272"/>
                    <a:pt x="0" y="276"/>
                    <a:pt x="0" y="279"/>
                  </a:cubicBezTo>
                  <a:cubicBezTo>
                    <a:pt x="0" y="285"/>
                    <a:pt x="5" y="289"/>
                    <a:pt x="10" y="289"/>
                  </a:cubicBezTo>
                  <a:cubicBezTo>
                    <a:pt x="12" y="289"/>
                    <a:pt x="13" y="289"/>
                    <a:pt x="19" y="286"/>
                  </a:cubicBezTo>
                  <a:lnTo>
                    <a:pt x="295" y="156"/>
                  </a:lnTo>
                  <a:close/>
                  <a:moveTo>
                    <a:pt x="287" y="386"/>
                  </a:moveTo>
                  <a:cubicBezTo>
                    <a:pt x="296" y="386"/>
                    <a:pt x="305" y="386"/>
                    <a:pt x="305" y="376"/>
                  </a:cubicBezTo>
                  <a:cubicBezTo>
                    <a:pt x="305" y="366"/>
                    <a:pt x="294" y="366"/>
                    <a:pt x="287" y="366"/>
                  </a:cubicBezTo>
                  <a:lnTo>
                    <a:pt x="18" y="366"/>
                  </a:lnTo>
                  <a:cubicBezTo>
                    <a:pt x="11" y="366"/>
                    <a:pt x="0" y="366"/>
                    <a:pt x="0" y="376"/>
                  </a:cubicBezTo>
                  <a:cubicBezTo>
                    <a:pt x="0" y="386"/>
                    <a:pt x="9" y="386"/>
                    <a:pt x="18" y="386"/>
                  </a:cubicBezTo>
                  <a:lnTo>
                    <a:pt x="287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6" name="Freeform 428 1"/>
            <p:cNvSpPr/>
            <p:nvPr>
              <p:custDataLst>
                <p:tags r:id="rId98"/>
              </p:custDataLst>
            </p:nvPr>
          </p:nvSpPr>
          <p:spPr bwMode="auto">
            <a:xfrm>
              <a:off x="2128838" y="6376988"/>
              <a:ext cx="57150" cy="128588"/>
            </a:xfrm>
            <a:custGeom>
              <a:avLst/>
              <a:gdLst>
                <a:gd name="T0" fmla="*/ 91 w 153"/>
                <a:gd name="T1" fmla="*/ 113 h 318"/>
                <a:gd name="T2" fmla="*/ 138 w 153"/>
                <a:gd name="T3" fmla="*/ 113 h 318"/>
                <a:gd name="T4" fmla="*/ 153 w 153"/>
                <a:gd name="T5" fmla="*/ 103 h 318"/>
                <a:gd name="T6" fmla="*/ 139 w 153"/>
                <a:gd name="T7" fmla="*/ 98 h 318"/>
                <a:gd name="T8" fmla="*/ 95 w 153"/>
                <a:gd name="T9" fmla="*/ 98 h 318"/>
                <a:gd name="T10" fmla="*/ 116 w 153"/>
                <a:gd name="T11" fmla="*/ 14 h 318"/>
                <a:gd name="T12" fmla="*/ 101 w 153"/>
                <a:gd name="T13" fmla="*/ 0 h 318"/>
                <a:gd name="T14" fmla="*/ 81 w 153"/>
                <a:gd name="T15" fmla="*/ 18 h 318"/>
                <a:gd name="T16" fmla="*/ 62 w 153"/>
                <a:gd name="T17" fmla="*/ 98 h 318"/>
                <a:gd name="T18" fmla="*/ 15 w 153"/>
                <a:gd name="T19" fmla="*/ 98 h 318"/>
                <a:gd name="T20" fmla="*/ 0 w 153"/>
                <a:gd name="T21" fmla="*/ 107 h 318"/>
                <a:gd name="T22" fmla="*/ 14 w 153"/>
                <a:gd name="T23" fmla="*/ 113 h 318"/>
                <a:gd name="T24" fmla="*/ 58 w 153"/>
                <a:gd name="T25" fmla="*/ 113 h 318"/>
                <a:gd name="T26" fmla="*/ 20 w 153"/>
                <a:gd name="T27" fmla="*/ 272 h 318"/>
                <a:gd name="T28" fmla="*/ 66 w 153"/>
                <a:gd name="T29" fmla="*/ 318 h 318"/>
                <a:gd name="T30" fmla="*/ 145 w 153"/>
                <a:gd name="T31" fmla="*/ 241 h 318"/>
                <a:gd name="T32" fmla="*/ 139 w 153"/>
                <a:gd name="T33" fmla="*/ 236 h 318"/>
                <a:gd name="T34" fmla="*/ 132 w 153"/>
                <a:gd name="T35" fmla="*/ 243 h 318"/>
                <a:gd name="T36" fmla="*/ 67 w 153"/>
                <a:gd name="T37" fmla="*/ 307 h 318"/>
                <a:gd name="T38" fmla="*/ 51 w 153"/>
                <a:gd name="T39" fmla="*/ 284 h 318"/>
                <a:gd name="T40" fmla="*/ 54 w 153"/>
                <a:gd name="T41" fmla="*/ 260 h 318"/>
                <a:gd name="T42" fmla="*/ 91 w 153"/>
                <a:gd name="T43" fmla="*/ 1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318">
                  <a:moveTo>
                    <a:pt x="91" y="113"/>
                  </a:moveTo>
                  <a:lnTo>
                    <a:pt x="138" y="113"/>
                  </a:lnTo>
                  <a:cubicBezTo>
                    <a:pt x="148" y="113"/>
                    <a:pt x="153" y="113"/>
                    <a:pt x="153" y="103"/>
                  </a:cubicBezTo>
                  <a:cubicBezTo>
                    <a:pt x="153" y="98"/>
                    <a:pt x="148" y="98"/>
                    <a:pt x="139" y="98"/>
                  </a:cubicBezTo>
                  <a:lnTo>
                    <a:pt x="95" y="98"/>
                  </a:lnTo>
                  <a:cubicBezTo>
                    <a:pt x="113" y="27"/>
                    <a:pt x="116" y="17"/>
                    <a:pt x="116" y="14"/>
                  </a:cubicBezTo>
                  <a:cubicBezTo>
                    <a:pt x="116" y="5"/>
                    <a:pt x="110" y="0"/>
                    <a:pt x="101" y="0"/>
                  </a:cubicBezTo>
                  <a:cubicBezTo>
                    <a:pt x="100" y="0"/>
                    <a:pt x="86" y="1"/>
                    <a:pt x="81" y="18"/>
                  </a:cubicBezTo>
                  <a:lnTo>
                    <a:pt x="62" y="98"/>
                  </a:lnTo>
                  <a:lnTo>
                    <a:pt x="15" y="98"/>
                  </a:lnTo>
                  <a:cubicBezTo>
                    <a:pt x="5" y="98"/>
                    <a:pt x="0" y="98"/>
                    <a:pt x="0" y="107"/>
                  </a:cubicBezTo>
                  <a:cubicBezTo>
                    <a:pt x="0" y="113"/>
                    <a:pt x="4" y="113"/>
                    <a:pt x="14" y="113"/>
                  </a:cubicBezTo>
                  <a:lnTo>
                    <a:pt x="58" y="113"/>
                  </a:lnTo>
                  <a:cubicBezTo>
                    <a:pt x="22" y="255"/>
                    <a:pt x="20" y="263"/>
                    <a:pt x="20" y="272"/>
                  </a:cubicBezTo>
                  <a:cubicBezTo>
                    <a:pt x="20" y="299"/>
                    <a:pt x="39" y="318"/>
                    <a:pt x="66" y="318"/>
                  </a:cubicBezTo>
                  <a:cubicBezTo>
                    <a:pt x="117" y="318"/>
                    <a:pt x="145" y="245"/>
                    <a:pt x="145" y="241"/>
                  </a:cubicBezTo>
                  <a:cubicBezTo>
                    <a:pt x="145" y="236"/>
                    <a:pt x="141" y="236"/>
                    <a:pt x="139" y="236"/>
                  </a:cubicBezTo>
                  <a:cubicBezTo>
                    <a:pt x="135" y="236"/>
                    <a:pt x="134" y="238"/>
                    <a:pt x="132" y="243"/>
                  </a:cubicBezTo>
                  <a:cubicBezTo>
                    <a:pt x="110" y="295"/>
                    <a:pt x="84" y="307"/>
                    <a:pt x="67" y="307"/>
                  </a:cubicBezTo>
                  <a:cubicBezTo>
                    <a:pt x="56" y="307"/>
                    <a:pt x="51" y="301"/>
                    <a:pt x="51" y="284"/>
                  </a:cubicBezTo>
                  <a:cubicBezTo>
                    <a:pt x="51" y="272"/>
                    <a:pt x="52" y="269"/>
                    <a:pt x="54" y="260"/>
                  </a:cubicBezTo>
                  <a:lnTo>
                    <a:pt x="91" y="1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7" name="Freeform 429 1"/>
            <p:cNvSpPr/>
            <p:nvPr>
              <p:custDataLst>
                <p:tags r:id="rId99"/>
              </p:custDataLst>
            </p:nvPr>
          </p:nvSpPr>
          <p:spPr bwMode="auto">
            <a:xfrm>
              <a:off x="2203451" y="6351588"/>
              <a:ext cx="42863" cy="201613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9 w 116"/>
                <a:gd name="T9" fmla="*/ 17 h 499"/>
                <a:gd name="T10" fmla="*/ 87 w 116"/>
                <a:gd name="T11" fmla="*/ 250 h 499"/>
                <a:gd name="T12" fmla="*/ 6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4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0" y="151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7" y="146"/>
                    <a:pt x="87" y="250"/>
                  </a:cubicBezTo>
                  <a:cubicBezTo>
                    <a:pt x="87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10" y="347"/>
                    <a:pt x="116" y="292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8" name="Freeform 430 1"/>
            <p:cNvSpPr>
              <a:spLocks noEditPoints="1"/>
            </p:cNvSpPr>
            <p:nvPr>
              <p:custDataLst>
                <p:tags r:id="rId100"/>
              </p:custDataLst>
            </p:nvPr>
          </p:nvSpPr>
          <p:spPr bwMode="auto">
            <a:xfrm>
              <a:off x="2332038" y="6375401"/>
              <a:ext cx="114300" cy="155575"/>
            </a:xfrm>
            <a:custGeom>
              <a:avLst/>
              <a:gdLst>
                <a:gd name="T0" fmla="*/ 295 w 304"/>
                <a:gd name="T1" fmla="*/ 21 h 386"/>
                <a:gd name="T2" fmla="*/ 304 w 304"/>
                <a:gd name="T3" fmla="*/ 10 h 386"/>
                <a:gd name="T4" fmla="*/ 294 w 304"/>
                <a:gd name="T5" fmla="*/ 0 h 386"/>
                <a:gd name="T6" fmla="*/ 286 w 304"/>
                <a:gd name="T7" fmla="*/ 3 h 386"/>
                <a:gd name="T8" fmla="*/ 10 w 304"/>
                <a:gd name="T9" fmla="*/ 133 h 386"/>
                <a:gd name="T10" fmla="*/ 0 w 304"/>
                <a:gd name="T11" fmla="*/ 145 h 386"/>
                <a:gd name="T12" fmla="*/ 10 w 304"/>
                <a:gd name="T13" fmla="*/ 156 h 386"/>
                <a:gd name="T14" fmla="*/ 286 w 304"/>
                <a:gd name="T15" fmla="*/ 286 h 386"/>
                <a:gd name="T16" fmla="*/ 294 w 304"/>
                <a:gd name="T17" fmla="*/ 289 h 386"/>
                <a:gd name="T18" fmla="*/ 304 w 304"/>
                <a:gd name="T19" fmla="*/ 279 h 386"/>
                <a:gd name="T20" fmla="*/ 294 w 304"/>
                <a:gd name="T21" fmla="*/ 268 h 386"/>
                <a:gd name="T22" fmla="*/ 33 w 304"/>
                <a:gd name="T23" fmla="*/ 145 h 386"/>
                <a:gd name="T24" fmla="*/ 295 w 304"/>
                <a:gd name="T25" fmla="*/ 21 h 386"/>
                <a:gd name="T26" fmla="*/ 287 w 304"/>
                <a:gd name="T27" fmla="*/ 386 h 386"/>
                <a:gd name="T28" fmla="*/ 304 w 304"/>
                <a:gd name="T29" fmla="*/ 376 h 386"/>
                <a:gd name="T30" fmla="*/ 287 w 304"/>
                <a:gd name="T31" fmla="*/ 366 h 386"/>
                <a:gd name="T32" fmla="*/ 18 w 304"/>
                <a:gd name="T33" fmla="*/ 366 h 386"/>
                <a:gd name="T34" fmla="*/ 0 w 304"/>
                <a:gd name="T35" fmla="*/ 376 h 386"/>
                <a:gd name="T36" fmla="*/ 17 w 304"/>
                <a:gd name="T37" fmla="*/ 386 h 386"/>
                <a:gd name="T38" fmla="*/ 287 w 304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4" h="386">
                  <a:moveTo>
                    <a:pt x="295" y="21"/>
                  </a:moveTo>
                  <a:cubicBezTo>
                    <a:pt x="300" y="19"/>
                    <a:pt x="304" y="16"/>
                    <a:pt x="304" y="10"/>
                  </a:cubicBezTo>
                  <a:cubicBezTo>
                    <a:pt x="304" y="5"/>
                    <a:pt x="300" y="0"/>
                    <a:pt x="294" y="0"/>
                  </a:cubicBezTo>
                  <a:cubicBezTo>
                    <a:pt x="292" y="0"/>
                    <a:pt x="288" y="2"/>
                    <a:pt x="286" y="3"/>
                  </a:cubicBezTo>
                  <a:lnTo>
                    <a:pt x="10" y="133"/>
                  </a:lnTo>
                  <a:cubicBezTo>
                    <a:pt x="1" y="137"/>
                    <a:pt x="0" y="141"/>
                    <a:pt x="0" y="145"/>
                  </a:cubicBezTo>
                  <a:cubicBezTo>
                    <a:pt x="0" y="149"/>
                    <a:pt x="3" y="153"/>
                    <a:pt x="10" y="156"/>
                  </a:cubicBezTo>
                  <a:lnTo>
                    <a:pt x="286" y="286"/>
                  </a:lnTo>
                  <a:cubicBezTo>
                    <a:pt x="292" y="289"/>
                    <a:pt x="293" y="289"/>
                    <a:pt x="294" y="289"/>
                  </a:cubicBezTo>
                  <a:cubicBezTo>
                    <a:pt x="300" y="289"/>
                    <a:pt x="304" y="285"/>
                    <a:pt x="304" y="279"/>
                  </a:cubicBezTo>
                  <a:cubicBezTo>
                    <a:pt x="304" y="275"/>
                    <a:pt x="302" y="272"/>
                    <a:pt x="294" y="268"/>
                  </a:cubicBezTo>
                  <a:lnTo>
                    <a:pt x="33" y="145"/>
                  </a:lnTo>
                  <a:lnTo>
                    <a:pt x="295" y="21"/>
                  </a:lnTo>
                  <a:close/>
                  <a:moveTo>
                    <a:pt x="287" y="386"/>
                  </a:moveTo>
                  <a:cubicBezTo>
                    <a:pt x="295" y="386"/>
                    <a:pt x="304" y="386"/>
                    <a:pt x="304" y="376"/>
                  </a:cubicBezTo>
                  <a:cubicBezTo>
                    <a:pt x="304" y="366"/>
                    <a:pt x="294" y="366"/>
                    <a:pt x="287" y="366"/>
                  </a:cubicBezTo>
                  <a:lnTo>
                    <a:pt x="18" y="366"/>
                  </a:lnTo>
                  <a:cubicBezTo>
                    <a:pt x="10" y="366"/>
                    <a:pt x="0" y="366"/>
                    <a:pt x="0" y="376"/>
                  </a:cubicBezTo>
                  <a:cubicBezTo>
                    <a:pt x="0" y="386"/>
                    <a:pt x="9" y="386"/>
                    <a:pt x="17" y="386"/>
                  </a:cubicBezTo>
                  <a:lnTo>
                    <a:pt x="287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9" name="Freeform 431 1"/>
            <p:cNvSpPr/>
            <p:nvPr>
              <p:custDataLst>
                <p:tags r:id="rId101"/>
              </p:custDataLst>
            </p:nvPr>
          </p:nvSpPr>
          <p:spPr bwMode="auto">
            <a:xfrm>
              <a:off x="2609851" y="6189663"/>
              <a:ext cx="79375" cy="63500"/>
            </a:xfrm>
            <a:custGeom>
              <a:avLst/>
              <a:gdLst>
                <a:gd name="T0" fmla="*/ 26 w 213"/>
                <a:gd name="T1" fmla="*/ 131 h 157"/>
                <a:gd name="T2" fmla="*/ 23 w 213"/>
                <a:gd name="T3" fmla="*/ 146 h 157"/>
                <a:gd name="T4" fmla="*/ 35 w 213"/>
                <a:gd name="T5" fmla="*/ 157 h 157"/>
                <a:gd name="T6" fmla="*/ 48 w 213"/>
                <a:gd name="T7" fmla="*/ 149 h 157"/>
                <a:gd name="T8" fmla="*/ 55 w 213"/>
                <a:gd name="T9" fmla="*/ 128 h 157"/>
                <a:gd name="T10" fmla="*/ 62 w 213"/>
                <a:gd name="T11" fmla="*/ 96 h 157"/>
                <a:gd name="T12" fmla="*/ 68 w 213"/>
                <a:gd name="T13" fmla="*/ 73 h 157"/>
                <a:gd name="T14" fmla="*/ 83 w 213"/>
                <a:gd name="T15" fmla="*/ 41 h 157"/>
                <a:gd name="T16" fmla="*/ 135 w 213"/>
                <a:gd name="T17" fmla="*/ 9 h 157"/>
                <a:gd name="T18" fmla="*/ 156 w 213"/>
                <a:gd name="T19" fmla="*/ 34 h 157"/>
                <a:gd name="T20" fmla="*/ 135 w 213"/>
                <a:gd name="T21" fmla="*/ 108 h 157"/>
                <a:gd name="T22" fmla="*/ 130 w 213"/>
                <a:gd name="T23" fmla="*/ 127 h 157"/>
                <a:gd name="T24" fmla="*/ 163 w 213"/>
                <a:gd name="T25" fmla="*/ 157 h 157"/>
                <a:gd name="T26" fmla="*/ 213 w 213"/>
                <a:gd name="T27" fmla="*/ 104 h 157"/>
                <a:gd name="T28" fmla="*/ 208 w 213"/>
                <a:gd name="T29" fmla="*/ 99 h 157"/>
                <a:gd name="T30" fmla="*/ 201 w 213"/>
                <a:gd name="T31" fmla="*/ 105 h 157"/>
                <a:gd name="T32" fmla="*/ 164 w 213"/>
                <a:gd name="T33" fmla="*/ 147 h 157"/>
                <a:gd name="T34" fmla="*/ 155 w 213"/>
                <a:gd name="T35" fmla="*/ 135 h 157"/>
                <a:gd name="T36" fmla="*/ 163 w 213"/>
                <a:gd name="T37" fmla="*/ 107 h 157"/>
                <a:gd name="T38" fmla="*/ 182 w 213"/>
                <a:gd name="T39" fmla="*/ 39 h 157"/>
                <a:gd name="T40" fmla="*/ 137 w 213"/>
                <a:gd name="T41" fmla="*/ 0 h 157"/>
                <a:gd name="T42" fmla="*/ 78 w 213"/>
                <a:gd name="T43" fmla="*/ 31 h 157"/>
                <a:gd name="T44" fmla="*/ 40 w 213"/>
                <a:gd name="T45" fmla="*/ 0 h 157"/>
                <a:gd name="T46" fmla="*/ 13 w 213"/>
                <a:gd name="T47" fmla="*/ 18 h 157"/>
                <a:gd name="T48" fmla="*/ 0 w 213"/>
                <a:gd name="T49" fmla="*/ 53 h 157"/>
                <a:gd name="T50" fmla="*/ 6 w 213"/>
                <a:gd name="T51" fmla="*/ 57 h 157"/>
                <a:gd name="T52" fmla="*/ 14 w 213"/>
                <a:gd name="T53" fmla="*/ 47 h 157"/>
                <a:gd name="T54" fmla="*/ 39 w 213"/>
                <a:gd name="T55" fmla="*/ 9 h 157"/>
                <a:gd name="T56" fmla="*/ 51 w 213"/>
                <a:gd name="T57" fmla="*/ 26 h 157"/>
                <a:gd name="T58" fmla="*/ 45 w 213"/>
                <a:gd name="T59" fmla="*/ 55 h 157"/>
                <a:gd name="T60" fmla="*/ 38 w 213"/>
                <a:gd name="T61" fmla="*/ 87 h 157"/>
                <a:gd name="T62" fmla="*/ 26 w 213"/>
                <a:gd name="T63" fmla="*/ 13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7">
                  <a:moveTo>
                    <a:pt x="26" y="131"/>
                  </a:moveTo>
                  <a:cubicBezTo>
                    <a:pt x="25" y="136"/>
                    <a:pt x="23" y="145"/>
                    <a:pt x="23" y="146"/>
                  </a:cubicBezTo>
                  <a:cubicBezTo>
                    <a:pt x="23" y="153"/>
                    <a:pt x="29" y="157"/>
                    <a:pt x="35" y="157"/>
                  </a:cubicBezTo>
                  <a:cubicBezTo>
                    <a:pt x="41" y="157"/>
                    <a:pt x="47" y="152"/>
                    <a:pt x="48" y="149"/>
                  </a:cubicBezTo>
                  <a:cubicBezTo>
                    <a:pt x="50" y="146"/>
                    <a:pt x="53" y="135"/>
                    <a:pt x="55" y="128"/>
                  </a:cubicBezTo>
                  <a:cubicBezTo>
                    <a:pt x="56" y="121"/>
                    <a:pt x="60" y="105"/>
                    <a:pt x="62" y="96"/>
                  </a:cubicBezTo>
                  <a:cubicBezTo>
                    <a:pt x="64" y="89"/>
                    <a:pt x="66" y="81"/>
                    <a:pt x="68" y="73"/>
                  </a:cubicBezTo>
                  <a:cubicBezTo>
                    <a:pt x="72" y="59"/>
                    <a:pt x="73" y="56"/>
                    <a:pt x="83" y="41"/>
                  </a:cubicBezTo>
                  <a:cubicBezTo>
                    <a:pt x="93" y="27"/>
                    <a:pt x="109" y="9"/>
                    <a:pt x="135" y="9"/>
                  </a:cubicBezTo>
                  <a:cubicBezTo>
                    <a:pt x="155" y="9"/>
                    <a:pt x="156" y="27"/>
                    <a:pt x="156" y="34"/>
                  </a:cubicBezTo>
                  <a:cubicBezTo>
                    <a:pt x="156" y="55"/>
                    <a:pt x="141" y="93"/>
                    <a:pt x="135" y="108"/>
                  </a:cubicBezTo>
                  <a:cubicBezTo>
                    <a:pt x="131" y="118"/>
                    <a:pt x="130" y="121"/>
                    <a:pt x="130" y="127"/>
                  </a:cubicBezTo>
                  <a:cubicBezTo>
                    <a:pt x="130" y="145"/>
                    <a:pt x="145" y="157"/>
                    <a:pt x="163" y="157"/>
                  </a:cubicBezTo>
                  <a:cubicBezTo>
                    <a:pt x="198" y="157"/>
                    <a:pt x="213" y="109"/>
                    <a:pt x="213" y="104"/>
                  </a:cubicBezTo>
                  <a:cubicBezTo>
                    <a:pt x="213" y="99"/>
                    <a:pt x="209" y="99"/>
                    <a:pt x="208" y="99"/>
                  </a:cubicBezTo>
                  <a:cubicBezTo>
                    <a:pt x="203" y="99"/>
                    <a:pt x="202" y="101"/>
                    <a:pt x="201" y="105"/>
                  </a:cubicBezTo>
                  <a:cubicBezTo>
                    <a:pt x="193" y="133"/>
                    <a:pt x="178" y="147"/>
                    <a:pt x="164" y="147"/>
                  </a:cubicBezTo>
                  <a:cubicBezTo>
                    <a:pt x="157" y="147"/>
                    <a:pt x="155" y="142"/>
                    <a:pt x="155" y="135"/>
                  </a:cubicBezTo>
                  <a:cubicBezTo>
                    <a:pt x="155" y="127"/>
                    <a:pt x="157" y="122"/>
                    <a:pt x="163" y="107"/>
                  </a:cubicBezTo>
                  <a:cubicBezTo>
                    <a:pt x="168" y="96"/>
                    <a:pt x="182" y="59"/>
                    <a:pt x="182" y="39"/>
                  </a:cubicBezTo>
                  <a:cubicBezTo>
                    <a:pt x="182" y="6"/>
                    <a:pt x="155" y="0"/>
                    <a:pt x="137" y="0"/>
                  </a:cubicBezTo>
                  <a:cubicBezTo>
                    <a:pt x="108" y="0"/>
                    <a:pt x="88" y="17"/>
                    <a:pt x="78" y="31"/>
                  </a:cubicBezTo>
                  <a:cubicBezTo>
                    <a:pt x="75" y="7"/>
                    <a:pt x="55" y="0"/>
                    <a:pt x="40" y="0"/>
                  </a:cubicBezTo>
                  <a:cubicBezTo>
                    <a:pt x="25" y="0"/>
                    <a:pt x="17" y="10"/>
                    <a:pt x="13" y="18"/>
                  </a:cubicBezTo>
                  <a:cubicBezTo>
                    <a:pt x="5" y="31"/>
                    <a:pt x="0" y="51"/>
                    <a:pt x="0" y="53"/>
                  </a:cubicBezTo>
                  <a:cubicBezTo>
                    <a:pt x="0" y="57"/>
                    <a:pt x="5" y="57"/>
                    <a:pt x="6" y="57"/>
                  </a:cubicBezTo>
                  <a:cubicBezTo>
                    <a:pt x="11" y="57"/>
                    <a:pt x="11" y="56"/>
                    <a:pt x="14" y="47"/>
                  </a:cubicBezTo>
                  <a:cubicBezTo>
                    <a:pt x="19" y="26"/>
                    <a:pt x="26" y="9"/>
                    <a:pt x="39" y="9"/>
                  </a:cubicBezTo>
                  <a:cubicBezTo>
                    <a:pt x="48" y="9"/>
                    <a:pt x="51" y="17"/>
                    <a:pt x="51" y="26"/>
                  </a:cubicBezTo>
                  <a:cubicBezTo>
                    <a:pt x="51" y="33"/>
                    <a:pt x="48" y="46"/>
                    <a:pt x="45" y="55"/>
                  </a:cubicBezTo>
                  <a:cubicBezTo>
                    <a:pt x="43" y="65"/>
                    <a:pt x="39" y="79"/>
                    <a:pt x="38" y="87"/>
                  </a:cubicBezTo>
                  <a:lnTo>
                    <a:pt x="26" y="1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" name="Freeform 432 1"/>
            <p:cNvSpPr/>
            <p:nvPr>
              <p:custDataLst>
                <p:tags r:id="rId102"/>
              </p:custDataLst>
            </p:nvPr>
          </p:nvSpPr>
          <p:spPr bwMode="auto">
            <a:xfrm>
              <a:off x="2524126" y="6311901"/>
              <a:ext cx="249238" cy="282575"/>
            </a:xfrm>
            <a:custGeom>
              <a:avLst/>
              <a:gdLst>
                <a:gd name="T0" fmla="*/ 604 w 664"/>
                <a:gd name="T1" fmla="*/ 699 h 699"/>
                <a:gd name="T2" fmla="*/ 664 w 664"/>
                <a:gd name="T3" fmla="*/ 539 h 699"/>
                <a:gd name="T4" fmla="*/ 651 w 664"/>
                <a:gd name="T5" fmla="*/ 539 h 699"/>
                <a:gd name="T6" fmla="*/ 522 w 664"/>
                <a:gd name="T7" fmla="*/ 640 h 699"/>
                <a:gd name="T8" fmla="*/ 367 w 664"/>
                <a:gd name="T9" fmla="*/ 655 h 699"/>
                <a:gd name="T10" fmla="*/ 66 w 664"/>
                <a:gd name="T11" fmla="*/ 655 h 699"/>
                <a:gd name="T12" fmla="*/ 320 w 664"/>
                <a:gd name="T13" fmla="*/ 357 h 699"/>
                <a:gd name="T14" fmla="*/ 324 w 664"/>
                <a:gd name="T15" fmla="*/ 349 h 699"/>
                <a:gd name="T16" fmla="*/ 321 w 664"/>
                <a:gd name="T17" fmla="*/ 342 h 699"/>
                <a:gd name="T18" fmla="*/ 89 w 664"/>
                <a:gd name="T19" fmla="*/ 24 h 699"/>
                <a:gd name="T20" fmla="*/ 362 w 664"/>
                <a:gd name="T21" fmla="*/ 24 h 699"/>
                <a:gd name="T22" fmla="*/ 478 w 664"/>
                <a:gd name="T23" fmla="*/ 32 h 699"/>
                <a:gd name="T24" fmla="*/ 588 w 664"/>
                <a:gd name="T25" fmla="*/ 69 h 699"/>
                <a:gd name="T26" fmla="*/ 651 w 664"/>
                <a:gd name="T27" fmla="*/ 140 h 699"/>
                <a:gd name="T28" fmla="*/ 664 w 664"/>
                <a:gd name="T29" fmla="*/ 140 h 699"/>
                <a:gd name="T30" fmla="*/ 604 w 664"/>
                <a:gd name="T31" fmla="*/ 0 h 699"/>
                <a:gd name="T32" fmla="*/ 14 w 664"/>
                <a:gd name="T33" fmla="*/ 0 h 699"/>
                <a:gd name="T34" fmla="*/ 1 w 664"/>
                <a:gd name="T35" fmla="*/ 3 h 699"/>
                <a:gd name="T36" fmla="*/ 0 w 664"/>
                <a:gd name="T37" fmla="*/ 20 h 699"/>
                <a:gd name="T38" fmla="*/ 264 w 664"/>
                <a:gd name="T39" fmla="*/ 381 h 699"/>
                <a:gd name="T40" fmla="*/ 6 w 664"/>
                <a:gd name="T41" fmla="*/ 684 h 699"/>
                <a:gd name="T42" fmla="*/ 1 w 664"/>
                <a:gd name="T43" fmla="*/ 693 h 699"/>
                <a:gd name="T44" fmla="*/ 14 w 664"/>
                <a:gd name="T45" fmla="*/ 699 h 699"/>
                <a:gd name="T46" fmla="*/ 604 w 664"/>
                <a:gd name="T47" fmla="*/ 699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4" h="699">
                  <a:moveTo>
                    <a:pt x="604" y="699"/>
                  </a:moveTo>
                  <a:lnTo>
                    <a:pt x="664" y="539"/>
                  </a:lnTo>
                  <a:lnTo>
                    <a:pt x="651" y="539"/>
                  </a:lnTo>
                  <a:cubicBezTo>
                    <a:pt x="632" y="591"/>
                    <a:pt x="579" y="625"/>
                    <a:pt x="522" y="640"/>
                  </a:cubicBezTo>
                  <a:cubicBezTo>
                    <a:pt x="511" y="642"/>
                    <a:pt x="462" y="655"/>
                    <a:pt x="367" y="655"/>
                  </a:cubicBezTo>
                  <a:lnTo>
                    <a:pt x="66" y="655"/>
                  </a:lnTo>
                  <a:lnTo>
                    <a:pt x="320" y="357"/>
                  </a:lnTo>
                  <a:cubicBezTo>
                    <a:pt x="323" y="353"/>
                    <a:pt x="324" y="352"/>
                    <a:pt x="324" y="349"/>
                  </a:cubicBezTo>
                  <a:cubicBezTo>
                    <a:pt x="324" y="348"/>
                    <a:pt x="324" y="347"/>
                    <a:pt x="321" y="342"/>
                  </a:cubicBezTo>
                  <a:lnTo>
                    <a:pt x="89" y="24"/>
                  </a:lnTo>
                  <a:lnTo>
                    <a:pt x="362" y="24"/>
                  </a:lnTo>
                  <a:cubicBezTo>
                    <a:pt x="429" y="24"/>
                    <a:pt x="474" y="31"/>
                    <a:pt x="478" y="32"/>
                  </a:cubicBezTo>
                  <a:cubicBezTo>
                    <a:pt x="505" y="36"/>
                    <a:pt x="549" y="44"/>
                    <a:pt x="588" y="69"/>
                  </a:cubicBezTo>
                  <a:cubicBezTo>
                    <a:pt x="601" y="77"/>
                    <a:pt x="634" y="100"/>
                    <a:pt x="651" y="140"/>
                  </a:cubicBezTo>
                  <a:lnTo>
                    <a:pt x="664" y="140"/>
                  </a:lnTo>
                  <a:lnTo>
                    <a:pt x="604" y="0"/>
                  </a:lnTo>
                  <a:lnTo>
                    <a:pt x="14" y="0"/>
                  </a:ln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4"/>
                    <a:pt x="0" y="20"/>
                  </a:cubicBezTo>
                  <a:lnTo>
                    <a:pt x="264" y="381"/>
                  </a:lnTo>
                  <a:lnTo>
                    <a:pt x="6" y="684"/>
                  </a:lnTo>
                  <a:cubicBezTo>
                    <a:pt x="1" y="690"/>
                    <a:pt x="1" y="693"/>
                    <a:pt x="1" y="693"/>
                  </a:cubicBezTo>
                  <a:cubicBezTo>
                    <a:pt x="1" y="699"/>
                    <a:pt x="5" y="699"/>
                    <a:pt x="14" y="699"/>
                  </a:cubicBezTo>
                  <a:lnTo>
                    <a:pt x="604" y="6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1" name="Freeform 433 1"/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2535238" y="6646863"/>
              <a:ext cx="38100" cy="95250"/>
            </a:xfrm>
            <a:custGeom>
              <a:avLst/>
              <a:gdLst>
                <a:gd name="T0" fmla="*/ 96 w 105"/>
                <a:gd name="T1" fmla="*/ 14 h 235"/>
                <a:gd name="T2" fmla="*/ 82 w 105"/>
                <a:gd name="T3" fmla="*/ 0 h 235"/>
                <a:gd name="T4" fmla="*/ 63 w 105"/>
                <a:gd name="T5" fmla="*/ 20 h 235"/>
                <a:gd name="T6" fmla="*/ 77 w 105"/>
                <a:gd name="T7" fmla="*/ 33 h 235"/>
                <a:gd name="T8" fmla="*/ 96 w 105"/>
                <a:gd name="T9" fmla="*/ 14 h 235"/>
                <a:gd name="T10" fmla="*/ 25 w 105"/>
                <a:gd name="T11" fmla="*/ 191 h 235"/>
                <a:gd name="T12" fmla="*/ 22 w 105"/>
                <a:gd name="T13" fmla="*/ 206 h 235"/>
                <a:gd name="T14" fmla="*/ 55 w 105"/>
                <a:gd name="T15" fmla="*/ 235 h 235"/>
                <a:gd name="T16" fmla="*/ 105 w 105"/>
                <a:gd name="T17" fmla="*/ 182 h 235"/>
                <a:gd name="T18" fmla="*/ 100 w 105"/>
                <a:gd name="T19" fmla="*/ 177 h 235"/>
                <a:gd name="T20" fmla="*/ 93 w 105"/>
                <a:gd name="T21" fmla="*/ 183 h 235"/>
                <a:gd name="T22" fmla="*/ 56 w 105"/>
                <a:gd name="T23" fmla="*/ 225 h 235"/>
                <a:gd name="T24" fmla="*/ 48 w 105"/>
                <a:gd name="T25" fmla="*/ 213 h 235"/>
                <a:gd name="T26" fmla="*/ 53 w 105"/>
                <a:gd name="T27" fmla="*/ 191 h 235"/>
                <a:gd name="T28" fmla="*/ 64 w 105"/>
                <a:gd name="T29" fmla="*/ 163 h 235"/>
                <a:gd name="T30" fmla="*/ 81 w 105"/>
                <a:gd name="T31" fmla="*/ 119 h 235"/>
                <a:gd name="T32" fmla="*/ 83 w 105"/>
                <a:gd name="T33" fmla="*/ 108 h 235"/>
                <a:gd name="T34" fmla="*/ 50 w 105"/>
                <a:gd name="T35" fmla="*/ 78 h 235"/>
                <a:gd name="T36" fmla="*/ 0 w 105"/>
                <a:gd name="T37" fmla="*/ 131 h 235"/>
                <a:gd name="T38" fmla="*/ 6 w 105"/>
                <a:gd name="T39" fmla="*/ 136 h 235"/>
                <a:gd name="T40" fmla="*/ 12 w 105"/>
                <a:gd name="T41" fmla="*/ 130 h 235"/>
                <a:gd name="T42" fmla="*/ 49 w 105"/>
                <a:gd name="T43" fmla="*/ 88 h 235"/>
                <a:gd name="T44" fmla="*/ 58 w 105"/>
                <a:gd name="T45" fmla="*/ 100 h 235"/>
                <a:gd name="T46" fmla="*/ 47 w 105"/>
                <a:gd name="T47" fmla="*/ 135 h 235"/>
                <a:gd name="T48" fmla="*/ 25 w 105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5">
                  <a:moveTo>
                    <a:pt x="96" y="14"/>
                  </a:moveTo>
                  <a:cubicBezTo>
                    <a:pt x="96" y="8"/>
                    <a:pt x="92" y="0"/>
                    <a:pt x="82" y="0"/>
                  </a:cubicBezTo>
                  <a:cubicBezTo>
                    <a:pt x="73" y="0"/>
                    <a:pt x="63" y="10"/>
                    <a:pt x="63" y="20"/>
                  </a:cubicBezTo>
                  <a:cubicBezTo>
                    <a:pt x="63" y="26"/>
                    <a:pt x="67" y="33"/>
                    <a:pt x="77" y="33"/>
                  </a:cubicBezTo>
                  <a:cubicBezTo>
                    <a:pt x="87" y="33"/>
                    <a:pt x="96" y="23"/>
                    <a:pt x="96" y="14"/>
                  </a:cubicBezTo>
                  <a:close/>
                  <a:moveTo>
                    <a:pt x="25" y="191"/>
                  </a:moveTo>
                  <a:cubicBezTo>
                    <a:pt x="24" y="195"/>
                    <a:pt x="22" y="200"/>
                    <a:pt x="22" y="206"/>
                  </a:cubicBezTo>
                  <a:cubicBezTo>
                    <a:pt x="22" y="222"/>
                    <a:pt x="36" y="235"/>
                    <a:pt x="55" y="235"/>
                  </a:cubicBezTo>
                  <a:cubicBezTo>
                    <a:pt x="90" y="235"/>
                    <a:pt x="105" y="187"/>
                    <a:pt x="105" y="182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8" y="221"/>
                    <a:pt x="48" y="213"/>
                  </a:cubicBezTo>
                  <a:cubicBezTo>
                    <a:pt x="48" y="205"/>
                    <a:pt x="50" y="199"/>
                    <a:pt x="53" y="191"/>
                  </a:cubicBezTo>
                  <a:cubicBezTo>
                    <a:pt x="57" y="182"/>
                    <a:pt x="60" y="172"/>
                    <a:pt x="64" y="163"/>
                  </a:cubicBezTo>
                  <a:cubicBezTo>
                    <a:pt x="67" y="155"/>
                    <a:pt x="80" y="123"/>
                    <a:pt x="81" y="119"/>
                  </a:cubicBezTo>
                  <a:cubicBezTo>
                    <a:pt x="82" y="115"/>
                    <a:pt x="83" y="111"/>
                    <a:pt x="83" y="108"/>
                  </a:cubicBezTo>
                  <a:cubicBezTo>
                    <a:pt x="83" y="91"/>
                    <a:pt x="70" y="78"/>
                    <a:pt x="50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5" y="136"/>
                    <a:pt x="6" y="136"/>
                  </a:cubicBezTo>
                  <a:cubicBezTo>
                    <a:pt x="11" y="136"/>
                    <a:pt x="11" y="134"/>
                    <a:pt x="12" y="130"/>
                  </a:cubicBezTo>
                  <a:cubicBezTo>
                    <a:pt x="21" y="100"/>
                    <a:pt x="36" y="88"/>
                    <a:pt x="49" y="88"/>
                  </a:cubicBezTo>
                  <a:cubicBezTo>
                    <a:pt x="55" y="88"/>
                    <a:pt x="58" y="90"/>
                    <a:pt x="58" y="100"/>
                  </a:cubicBezTo>
                  <a:cubicBezTo>
                    <a:pt x="58" y="108"/>
                    <a:pt x="56" y="113"/>
                    <a:pt x="47" y="135"/>
                  </a:cubicBezTo>
                  <a:lnTo>
                    <a:pt x="25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2" name="Freeform 434 1"/>
            <p:cNvSpPr>
              <a:spLocks noEditPoints="1"/>
            </p:cNvSpPr>
            <p:nvPr>
              <p:custDataLst>
                <p:tags r:id="rId104"/>
              </p:custDataLst>
            </p:nvPr>
          </p:nvSpPr>
          <p:spPr bwMode="auto">
            <a:xfrm>
              <a:off x="2590801" y="6684963"/>
              <a:ext cx="95250" cy="38100"/>
            </a:xfrm>
            <a:custGeom>
              <a:avLst/>
              <a:gdLst>
                <a:gd name="T0" fmla="*/ 243 w 256"/>
                <a:gd name="T1" fmla="*/ 18 h 94"/>
                <a:gd name="T2" fmla="*/ 256 w 256"/>
                <a:gd name="T3" fmla="*/ 9 h 94"/>
                <a:gd name="T4" fmla="*/ 244 w 256"/>
                <a:gd name="T5" fmla="*/ 0 h 94"/>
                <a:gd name="T6" fmla="*/ 13 w 256"/>
                <a:gd name="T7" fmla="*/ 0 h 94"/>
                <a:gd name="T8" fmla="*/ 0 w 256"/>
                <a:gd name="T9" fmla="*/ 9 h 94"/>
                <a:gd name="T10" fmla="*/ 13 w 256"/>
                <a:gd name="T11" fmla="*/ 18 h 94"/>
                <a:gd name="T12" fmla="*/ 243 w 256"/>
                <a:gd name="T13" fmla="*/ 18 h 94"/>
                <a:gd name="T14" fmla="*/ 244 w 256"/>
                <a:gd name="T15" fmla="*/ 94 h 94"/>
                <a:gd name="T16" fmla="*/ 256 w 256"/>
                <a:gd name="T17" fmla="*/ 86 h 94"/>
                <a:gd name="T18" fmla="*/ 243 w 256"/>
                <a:gd name="T19" fmla="*/ 77 h 94"/>
                <a:gd name="T20" fmla="*/ 13 w 256"/>
                <a:gd name="T21" fmla="*/ 77 h 94"/>
                <a:gd name="T22" fmla="*/ 0 w 256"/>
                <a:gd name="T23" fmla="*/ 86 h 94"/>
                <a:gd name="T24" fmla="*/ 13 w 256"/>
                <a:gd name="T25" fmla="*/ 94 h 94"/>
                <a:gd name="T26" fmla="*/ 244 w 256"/>
                <a:gd name="T2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" h="94">
                  <a:moveTo>
                    <a:pt x="243" y="18"/>
                  </a:moveTo>
                  <a:cubicBezTo>
                    <a:pt x="248" y="18"/>
                    <a:pt x="256" y="18"/>
                    <a:pt x="256" y="9"/>
                  </a:cubicBezTo>
                  <a:cubicBezTo>
                    <a:pt x="256" y="0"/>
                    <a:pt x="248" y="0"/>
                    <a:pt x="244" y="0"/>
                  </a:cubicBezTo>
                  <a:lnTo>
                    <a:pt x="13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8"/>
                    <a:pt x="8" y="18"/>
                    <a:pt x="13" y="18"/>
                  </a:cubicBezTo>
                  <a:lnTo>
                    <a:pt x="243" y="18"/>
                  </a:lnTo>
                  <a:close/>
                  <a:moveTo>
                    <a:pt x="244" y="94"/>
                  </a:moveTo>
                  <a:cubicBezTo>
                    <a:pt x="248" y="94"/>
                    <a:pt x="256" y="94"/>
                    <a:pt x="256" y="86"/>
                  </a:cubicBezTo>
                  <a:cubicBezTo>
                    <a:pt x="256" y="77"/>
                    <a:pt x="248" y="77"/>
                    <a:pt x="243" y="77"/>
                  </a:cubicBezTo>
                  <a:lnTo>
                    <a:pt x="13" y="77"/>
                  </a:lnTo>
                  <a:cubicBezTo>
                    <a:pt x="8" y="77"/>
                    <a:pt x="0" y="77"/>
                    <a:pt x="0" y="86"/>
                  </a:cubicBezTo>
                  <a:cubicBezTo>
                    <a:pt x="0" y="94"/>
                    <a:pt x="8" y="94"/>
                    <a:pt x="13" y="94"/>
                  </a:cubicBezTo>
                  <a:lnTo>
                    <a:pt x="244" y="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3" name="Freeform 435 1"/>
            <p:cNvSpPr/>
            <p:nvPr>
              <p:custDataLst>
                <p:tags r:id="rId105"/>
              </p:custDataLst>
            </p:nvPr>
          </p:nvSpPr>
          <p:spPr bwMode="auto">
            <a:xfrm>
              <a:off x="2709863" y="6646863"/>
              <a:ext cx="47625" cy="93663"/>
            </a:xfrm>
            <a:custGeom>
              <a:avLst/>
              <a:gdLst>
                <a:gd name="T0" fmla="*/ 79 w 127"/>
                <a:gd name="T1" fmla="*/ 10 h 232"/>
                <a:gd name="T2" fmla="*/ 68 w 127"/>
                <a:gd name="T3" fmla="*/ 0 h 232"/>
                <a:gd name="T4" fmla="*/ 0 w 127"/>
                <a:gd name="T5" fmla="*/ 22 h 232"/>
                <a:gd name="T6" fmla="*/ 0 w 127"/>
                <a:gd name="T7" fmla="*/ 35 h 232"/>
                <a:gd name="T8" fmla="*/ 51 w 127"/>
                <a:gd name="T9" fmla="*/ 25 h 232"/>
                <a:gd name="T10" fmla="*/ 51 w 127"/>
                <a:gd name="T11" fmla="*/ 203 h 232"/>
                <a:gd name="T12" fmla="*/ 16 w 127"/>
                <a:gd name="T13" fmla="*/ 219 h 232"/>
                <a:gd name="T14" fmla="*/ 3 w 127"/>
                <a:gd name="T15" fmla="*/ 219 h 232"/>
                <a:gd name="T16" fmla="*/ 3 w 127"/>
                <a:gd name="T17" fmla="*/ 232 h 232"/>
                <a:gd name="T18" fmla="*/ 65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4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5"/>
                  </a:lnTo>
                  <a:cubicBezTo>
                    <a:pt x="9" y="35"/>
                    <a:pt x="32" y="35"/>
                    <a:pt x="51" y="25"/>
                  </a:cubicBezTo>
                  <a:lnTo>
                    <a:pt x="51" y="203"/>
                  </a:lnTo>
                  <a:cubicBezTo>
                    <a:pt x="51" y="215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2"/>
                  </a:lnTo>
                  <a:cubicBezTo>
                    <a:pt x="9" y="231"/>
                    <a:pt x="52" y="230"/>
                    <a:pt x="65" y="230"/>
                  </a:cubicBezTo>
                  <a:cubicBezTo>
                    <a:pt x="75" y="230"/>
                    <a:pt x="119" y="231"/>
                    <a:pt x="127" y="232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4" name="Freeform 436 1"/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>
              <a:off x="2819401" y="6365876"/>
              <a:ext cx="107950" cy="136525"/>
            </a:xfrm>
            <a:custGeom>
              <a:avLst/>
              <a:gdLst>
                <a:gd name="T0" fmla="*/ 122 w 291"/>
                <a:gd name="T1" fmla="*/ 188 h 342"/>
                <a:gd name="T2" fmla="*/ 136 w 291"/>
                <a:gd name="T3" fmla="*/ 188 h 342"/>
                <a:gd name="T4" fmla="*/ 153 w 291"/>
                <a:gd name="T5" fmla="*/ 188 h 342"/>
                <a:gd name="T6" fmla="*/ 291 w 291"/>
                <a:gd name="T7" fmla="*/ 94 h 342"/>
                <a:gd name="T8" fmla="*/ 162 w 291"/>
                <a:gd name="T9" fmla="*/ 0 h 342"/>
                <a:gd name="T10" fmla="*/ 17 w 291"/>
                <a:gd name="T11" fmla="*/ 0 h 342"/>
                <a:gd name="T12" fmla="*/ 0 w 291"/>
                <a:gd name="T13" fmla="*/ 9 h 342"/>
                <a:gd name="T14" fmla="*/ 13 w 291"/>
                <a:gd name="T15" fmla="*/ 17 h 342"/>
                <a:gd name="T16" fmla="*/ 41 w 291"/>
                <a:gd name="T17" fmla="*/ 46 h 342"/>
                <a:gd name="T18" fmla="*/ 41 w 291"/>
                <a:gd name="T19" fmla="*/ 296 h 342"/>
                <a:gd name="T20" fmla="*/ 14 w 291"/>
                <a:gd name="T21" fmla="*/ 324 h 342"/>
                <a:gd name="T22" fmla="*/ 0 w 291"/>
                <a:gd name="T23" fmla="*/ 333 h 342"/>
                <a:gd name="T24" fmla="*/ 17 w 291"/>
                <a:gd name="T25" fmla="*/ 342 h 342"/>
                <a:gd name="T26" fmla="*/ 150 w 291"/>
                <a:gd name="T27" fmla="*/ 342 h 342"/>
                <a:gd name="T28" fmla="*/ 167 w 291"/>
                <a:gd name="T29" fmla="*/ 333 h 342"/>
                <a:gd name="T30" fmla="*/ 153 w 291"/>
                <a:gd name="T31" fmla="*/ 324 h 342"/>
                <a:gd name="T32" fmla="*/ 122 w 291"/>
                <a:gd name="T33" fmla="*/ 296 h 342"/>
                <a:gd name="T34" fmla="*/ 122 w 291"/>
                <a:gd name="T35" fmla="*/ 188 h 342"/>
                <a:gd name="T36" fmla="*/ 205 w 291"/>
                <a:gd name="T37" fmla="*/ 165 h 342"/>
                <a:gd name="T38" fmla="*/ 222 w 291"/>
                <a:gd name="T39" fmla="*/ 93 h 342"/>
                <a:gd name="T40" fmla="*/ 207 w 291"/>
                <a:gd name="T41" fmla="*/ 22 h 342"/>
                <a:gd name="T42" fmla="*/ 273 w 291"/>
                <a:gd name="T43" fmla="*/ 94 h 342"/>
                <a:gd name="T44" fmla="*/ 205 w 291"/>
                <a:gd name="T45" fmla="*/ 165 h 342"/>
                <a:gd name="T46" fmla="*/ 122 w 291"/>
                <a:gd name="T47" fmla="*/ 44 h 342"/>
                <a:gd name="T48" fmla="*/ 152 w 291"/>
                <a:gd name="T49" fmla="*/ 17 h 342"/>
                <a:gd name="T50" fmla="*/ 205 w 291"/>
                <a:gd name="T51" fmla="*/ 93 h 342"/>
                <a:gd name="T52" fmla="*/ 147 w 291"/>
                <a:gd name="T53" fmla="*/ 170 h 342"/>
                <a:gd name="T54" fmla="*/ 122 w 291"/>
                <a:gd name="T55" fmla="*/ 170 h 342"/>
                <a:gd name="T56" fmla="*/ 122 w 291"/>
                <a:gd name="T57" fmla="*/ 44 h 342"/>
                <a:gd name="T58" fmla="*/ 55 w 291"/>
                <a:gd name="T59" fmla="*/ 324 h 342"/>
                <a:gd name="T60" fmla="*/ 59 w 291"/>
                <a:gd name="T61" fmla="*/ 297 h 342"/>
                <a:gd name="T62" fmla="*/ 59 w 291"/>
                <a:gd name="T63" fmla="*/ 45 h 342"/>
                <a:gd name="T64" fmla="*/ 55 w 291"/>
                <a:gd name="T65" fmla="*/ 17 h 342"/>
                <a:gd name="T66" fmla="*/ 112 w 291"/>
                <a:gd name="T67" fmla="*/ 17 h 342"/>
                <a:gd name="T68" fmla="*/ 105 w 291"/>
                <a:gd name="T69" fmla="*/ 43 h 342"/>
                <a:gd name="T70" fmla="*/ 105 w 291"/>
                <a:gd name="T71" fmla="*/ 297 h 342"/>
                <a:gd name="T72" fmla="*/ 109 w 291"/>
                <a:gd name="T73" fmla="*/ 324 h 342"/>
                <a:gd name="T74" fmla="*/ 55 w 291"/>
                <a:gd name="T75" fmla="*/ 32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1" h="342">
                  <a:moveTo>
                    <a:pt x="122" y="188"/>
                  </a:moveTo>
                  <a:cubicBezTo>
                    <a:pt x="124" y="188"/>
                    <a:pt x="135" y="188"/>
                    <a:pt x="136" y="188"/>
                  </a:cubicBezTo>
                  <a:lnTo>
                    <a:pt x="153" y="188"/>
                  </a:lnTo>
                  <a:cubicBezTo>
                    <a:pt x="254" y="188"/>
                    <a:pt x="291" y="141"/>
                    <a:pt x="291" y="94"/>
                  </a:cubicBezTo>
                  <a:cubicBezTo>
                    <a:pt x="291" y="23"/>
                    <a:pt x="227" y="0"/>
                    <a:pt x="162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7"/>
                    <a:pt x="9" y="17"/>
                    <a:pt x="13" y="17"/>
                  </a:cubicBezTo>
                  <a:cubicBezTo>
                    <a:pt x="39" y="17"/>
                    <a:pt x="41" y="21"/>
                    <a:pt x="41" y="46"/>
                  </a:cubicBezTo>
                  <a:lnTo>
                    <a:pt x="41" y="296"/>
                  </a:lnTo>
                  <a:cubicBezTo>
                    <a:pt x="41" y="320"/>
                    <a:pt x="39" y="324"/>
                    <a:pt x="14" y="324"/>
                  </a:cubicBezTo>
                  <a:cubicBezTo>
                    <a:pt x="9" y="324"/>
                    <a:pt x="0" y="324"/>
                    <a:pt x="0" y="333"/>
                  </a:cubicBezTo>
                  <a:cubicBezTo>
                    <a:pt x="0" y="342"/>
                    <a:pt x="8" y="342"/>
                    <a:pt x="17" y="342"/>
                  </a:cubicBezTo>
                  <a:lnTo>
                    <a:pt x="150" y="342"/>
                  </a:lnTo>
                  <a:cubicBezTo>
                    <a:pt x="159" y="342"/>
                    <a:pt x="167" y="342"/>
                    <a:pt x="167" y="333"/>
                  </a:cubicBezTo>
                  <a:cubicBezTo>
                    <a:pt x="167" y="324"/>
                    <a:pt x="158" y="324"/>
                    <a:pt x="153" y="324"/>
                  </a:cubicBezTo>
                  <a:cubicBezTo>
                    <a:pt x="124" y="324"/>
                    <a:pt x="122" y="320"/>
                    <a:pt x="122" y="296"/>
                  </a:cubicBezTo>
                  <a:lnTo>
                    <a:pt x="122" y="188"/>
                  </a:lnTo>
                  <a:close/>
                  <a:moveTo>
                    <a:pt x="205" y="165"/>
                  </a:moveTo>
                  <a:cubicBezTo>
                    <a:pt x="221" y="144"/>
                    <a:pt x="222" y="113"/>
                    <a:pt x="222" y="93"/>
                  </a:cubicBezTo>
                  <a:cubicBezTo>
                    <a:pt x="222" y="67"/>
                    <a:pt x="220" y="40"/>
                    <a:pt x="207" y="22"/>
                  </a:cubicBezTo>
                  <a:cubicBezTo>
                    <a:pt x="234" y="28"/>
                    <a:pt x="273" y="43"/>
                    <a:pt x="273" y="94"/>
                  </a:cubicBezTo>
                  <a:cubicBezTo>
                    <a:pt x="273" y="129"/>
                    <a:pt x="251" y="154"/>
                    <a:pt x="205" y="165"/>
                  </a:cubicBezTo>
                  <a:close/>
                  <a:moveTo>
                    <a:pt x="122" y="44"/>
                  </a:moveTo>
                  <a:cubicBezTo>
                    <a:pt x="122" y="34"/>
                    <a:pt x="122" y="17"/>
                    <a:pt x="152" y="17"/>
                  </a:cubicBezTo>
                  <a:cubicBezTo>
                    <a:pt x="188" y="17"/>
                    <a:pt x="205" y="31"/>
                    <a:pt x="205" y="93"/>
                  </a:cubicBezTo>
                  <a:cubicBezTo>
                    <a:pt x="205" y="164"/>
                    <a:pt x="178" y="170"/>
                    <a:pt x="147" y="170"/>
                  </a:cubicBezTo>
                  <a:lnTo>
                    <a:pt x="122" y="170"/>
                  </a:lnTo>
                  <a:lnTo>
                    <a:pt x="122" y="44"/>
                  </a:lnTo>
                  <a:close/>
                  <a:moveTo>
                    <a:pt x="55" y="324"/>
                  </a:moveTo>
                  <a:cubicBezTo>
                    <a:pt x="59" y="315"/>
                    <a:pt x="59" y="303"/>
                    <a:pt x="59" y="297"/>
                  </a:cubicBezTo>
                  <a:lnTo>
                    <a:pt x="59" y="45"/>
                  </a:lnTo>
                  <a:cubicBezTo>
                    <a:pt x="59" y="38"/>
                    <a:pt x="59" y="26"/>
                    <a:pt x="55" y="17"/>
                  </a:cubicBezTo>
                  <a:lnTo>
                    <a:pt x="112" y="17"/>
                  </a:lnTo>
                  <a:cubicBezTo>
                    <a:pt x="105" y="25"/>
                    <a:pt x="105" y="35"/>
                    <a:pt x="105" y="43"/>
                  </a:cubicBezTo>
                  <a:lnTo>
                    <a:pt x="105" y="297"/>
                  </a:lnTo>
                  <a:cubicBezTo>
                    <a:pt x="105" y="302"/>
                    <a:pt x="105" y="315"/>
                    <a:pt x="109" y="324"/>
                  </a:cubicBezTo>
                  <a:lnTo>
                    <a:pt x="55" y="3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5" name="Freeform 437 1"/>
            <p:cNvSpPr/>
            <p:nvPr>
              <p:custDataLst>
                <p:tags r:id="rId107"/>
              </p:custDataLst>
            </p:nvPr>
          </p:nvSpPr>
          <p:spPr bwMode="auto">
            <a:xfrm>
              <a:off x="2979738" y="6351588"/>
              <a:ext cx="42863" cy="201613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9 w 115"/>
                <a:gd name="T5" fmla="*/ 250 h 499"/>
                <a:gd name="T6" fmla="*/ 109 w 115"/>
                <a:gd name="T7" fmla="*/ 14 h 499"/>
                <a:gd name="T8" fmla="*/ 115 w 115"/>
                <a:gd name="T9" fmla="*/ 5 h 499"/>
                <a:gd name="T10" fmla="*/ 110 w 115"/>
                <a:gd name="T11" fmla="*/ 0 h 499"/>
                <a:gd name="T12" fmla="*/ 31 w 115"/>
                <a:gd name="T13" fmla="*/ 98 h 499"/>
                <a:gd name="T14" fmla="*/ 0 w 115"/>
                <a:gd name="T15" fmla="*/ 250 h 499"/>
                <a:gd name="T16" fmla="*/ 33 w 115"/>
                <a:gd name="T17" fmla="*/ 405 h 499"/>
                <a:gd name="T18" fmla="*/ 110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3"/>
                    <a:pt x="115" y="492"/>
                    <a:pt x="107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5" y="8"/>
                    <a:pt x="115" y="7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5" y="0"/>
                    <a:pt x="61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5" y="349"/>
                    <a:pt x="33" y="405"/>
                  </a:cubicBezTo>
                  <a:cubicBezTo>
                    <a:pt x="62" y="467"/>
                    <a:pt x="105" y="499"/>
                    <a:pt x="110" y="499"/>
                  </a:cubicBezTo>
                  <a:cubicBezTo>
                    <a:pt x="113" y="499"/>
                    <a:pt x="115" y="498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6" name="Freeform 438 1"/>
            <p:cNvSpPr/>
            <p:nvPr>
              <p:custDataLst>
                <p:tags r:id="rId108"/>
              </p:custDataLst>
            </p:nvPr>
          </p:nvSpPr>
          <p:spPr bwMode="auto">
            <a:xfrm>
              <a:off x="3038476" y="6365876"/>
              <a:ext cx="153988" cy="136525"/>
            </a:xfrm>
            <a:custGeom>
              <a:avLst/>
              <a:gdLst>
                <a:gd name="T0" fmla="*/ 229 w 411"/>
                <a:gd name="T1" fmla="*/ 135 h 341"/>
                <a:gd name="T2" fmla="*/ 187 w 411"/>
                <a:gd name="T3" fmla="*/ 36 h 341"/>
                <a:gd name="T4" fmla="*/ 184 w 411"/>
                <a:gd name="T5" fmla="*/ 30 h 341"/>
                <a:gd name="T6" fmla="*/ 214 w 411"/>
                <a:gd name="T7" fmla="*/ 15 h 341"/>
                <a:gd name="T8" fmla="*/ 224 w 411"/>
                <a:gd name="T9" fmla="*/ 6 h 341"/>
                <a:gd name="T10" fmla="*/ 216 w 411"/>
                <a:gd name="T11" fmla="*/ 0 h 341"/>
                <a:gd name="T12" fmla="*/ 154 w 411"/>
                <a:gd name="T13" fmla="*/ 1 h 341"/>
                <a:gd name="T14" fmla="*/ 98 w 411"/>
                <a:gd name="T15" fmla="*/ 0 h 341"/>
                <a:gd name="T16" fmla="*/ 89 w 411"/>
                <a:gd name="T17" fmla="*/ 10 h 341"/>
                <a:gd name="T18" fmla="*/ 100 w 411"/>
                <a:gd name="T19" fmla="*/ 15 h 341"/>
                <a:gd name="T20" fmla="*/ 138 w 411"/>
                <a:gd name="T21" fmla="*/ 31 h 341"/>
                <a:gd name="T22" fmla="*/ 196 w 411"/>
                <a:gd name="T23" fmla="*/ 170 h 341"/>
                <a:gd name="T24" fmla="*/ 91 w 411"/>
                <a:gd name="T25" fmla="*/ 284 h 341"/>
                <a:gd name="T26" fmla="*/ 85 w 411"/>
                <a:gd name="T27" fmla="*/ 289 h 341"/>
                <a:gd name="T28" fmla="*/ 11 w 411"/>
                <a:gd name="T29" fmla="*/ 325 h 341"/>
                <a:gd name="T30" fmla="*/ 0 w 411"/>
                <a:gd name="T31" fmla="*/ 335 h 341"/>
                <a:gd name="T32" fmla="*/ 7 w 411"/>
                <a:gd name="T33" fmla="*/ 341 h 341"/>
                <a:gd name="T34" fmla="*/ 54 w 411"/>
                <a:gd name="T35" fmla="*/ 339 h 341"/>
                <a:gd name="T36" fmla="*/ 110 w 411"/>
                <a:gd name="T37" fmla="*/ 341 h 341"/>
                <a:gd name="T38" fmla="*/ 119 w 411"/>
                <a:gd name="T39" fmla="*/ 331 h 341"/>
                <a:gd name="T40" fmla="*/ 113 w 411"/>
                <a:gd name="T41" fmla="*/ 325 h 341"/>
                <a:gd name="T42" fmla="*/ 93 w 411"/>
                <a:gd name="T43" fmla="*/ 310 h 341"/>
                <a:gd name="T44" fmla="*/ 106 w 411"/>
                <a:gd name="T45" fmla="*/ 287 h 341"/>
                <a:gd name="T46" fmla="*/ 157 w 411"/>
                <a:gd name="T47" fmla="*/ 233 h 341"/>
                <a:gd name="T48" fmla="*/ 202 w 411"/>
                <a:gd name="T49" fmla="*/ 184 h 341"/>
                <a:gd name="T50" fmla="*/ 252 w 411"/>
                <a:gd name="T51" fmla="*/ 304 h 341"/>
                <a:gd name="T52" fmla="*/ 255 w 411"/>
                <a:gd name="T53" fmla="*/ 311 h 341"/>
                <a:gd name="T54" fmla="*/ 226 w 411"/>
                <a:gd name="T55" fmla="*/ 325 h 341"/>
                <a:gd name="T56" fmla="*/ 216 w 411"/>
                <a:gd name="T57" fmla="*/ 335 h 341"/>
                <a:gd name="T58" fmla="*/ 223 w 411"/>
                <a:gd name="T59" fmla="*/ 341 h 341"/>
                <a:gd name="T60" fmla="*/ 286 w 411"/>
                <a:gd name="T61" fmla="*/ 339 h 341"/>
                <a:gd name="T62" fmla="*/ 341 w 411"/>
                <a:gd name="T63" fmla="*/ 341 h 341"/>
                <a:gd name="T64" fmla="*/ 351 w 411"/>
                <a:gd name="T65" fmla="*/ 331 h 341"/>
                <a:gd name="T66" fmla="*/ 342 w 411"/>
                <a:gd name="T67" fmla="*/ 325 h 341"/>
                <a:gd name="T68" fmla="*/ 299 w 411"/>
                <a:gd name="T69" fmla="*/ 303 h 341"/>
                <a:gd name="T70" fmla="*/ 235 w 411"/>
                <a:gd name="T71" fmla="*/ 149 h 341"/>
                <a:gd name="T72" fmla="*/ 337 w 411"/>
                <a:gd name="T73" fmla="*/ 41 h 341"/>
                <a:gd name="T74" fmla="*/ 400 w 411"/>
                <a:gd name="T75" fmla="*/ 15 h 341"/>
                <a:gd name="T76" fmla="*/ 411 w 411"/>
                <a:gd name="T77" fmla="*/ 5 h 341"/>
                <a:gd name="T78" fmla="*/ 405 w 411"/>
                <a:gd name="T79" fmla="*/ 0 h 341"/>
                <a:gd name="T80" fmla="*/ 358 w 411"/>
                <a:gd name="T81" fmla="*/ 1 h 341"/>
                <a:gd name="T82" fmla="*/ 303 w 411"/>
                <a:gd name="T83" fmla="*/ 0 h 341"/>
                <a:gd name="T84" fmla="*/ 293 w 411"/>
                <a:gd name="T85" fmla="*/ 10 h 341"/>
                <a:gd name="T86" fmla="*/ 299 w 411"/>
                <a:gd name="T87" fmla="*/ 15 h 341"/>
                <a:gd name="T88" fmla="*/ 319 w 411"/>
                <a:gd name="T89" fmla="*/ 31 h 341"/>
                <a:gd name="T90" fmla="*/ 310 w 411"/>
                <a:gd name="T91" fmla="*/ 49 h 341"/>
                <a:gd name="T92" fmla="*/ 229 w 411"/>
                <a:gd name="T93" fmla="*/ 135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1" h="341">
                  <a:moveTo>
                    <a:pt x="229" y="135"/>
                  </a:moveTo>
                  <a:lnTo>
                    <a:pt x="187" y="36"/>
                  </a:lnTo>
                  <a:cubicBezTo>
                    <a:pt x="185" y="32"/>
                    <a:pt x="184" y="30"/>
                    <a:pt x="184" y="30"/>
                  </a:cubicBezTo>
                  <a:cubicBezTo>
                    <a:pt x="184" y="27"/>
                    <a:pt x="193" y="17"/>
                    <a:pt x="214" y="15"/>
                  </a:cubicBezTo>
                  <a:cubicBezTo>
                    <a:pt x="219" y="15"/>
                    <a:pt x="224" y="14"/>
                    <a:pt x="224" y="6"/>
                  </a:cubicBezTo>
                  <a:cubicBezTo>
                    <a:pt x="224" y="0"/>
                    <a:pt x="218" y="0"/>
                    <a:pt x="216" y="0"/>
                  </a:cubicBezTo>
                  <a:cubicBezTo>
                    <a:pt x="196" y="0"/>
                    <a:pt x="174" y="1"/>
                    <a:pt x="154" y="1"/>
                  </a:cubicBezTo>
                  <a:cubicBezTo>
                    <a:pt x="141" y="1"/>
                    <a:pt x="110" y="0"/>
                    <a:pt x="98" y="0"/>
                  </a:cubicBezTo>
                  <a:cubicBezTo>
                    <a:pt x="95" y="0"/>
                    <a:pt x="89" y="0"/>
                    <a:pt x="89" y="10"/>
                  </a:cubicBezTo>
                  <a:cubicBezTo>
                    <a:pt x="89" y="15"/>
                    <a:pt x="94" y="15"/>
                    <a:pt x="100" y="15"/>
                  </a:cubicBezTo>
                  <a:cubicBezTo>
                    <a:pt x="130" y="15"/>
                    <a:pt x="133" y="20"/>
                    <a:pt x="138" y="31"/>
                  </a:cubicBezTo>
                  <a:lnTo>
                    <a:pt x="196" y="170"/>
                  </a:lnTo>
                  <a:lnTo>
                    <a:pt x="91" y="284"/>
                  </a:lnTo>
                  <a:lnTo>
                    <a:pt x="85" y="289"/>
                  </a:lnTo>
                  <a:cubicBezTo>
                    <a:pt x="60" y="316"/>
                    <a:pt x="37" y="324"/>
                    <a:pt x="11" y="325"/>
                  </a:cubicBezTo>
                  <a:cubicBezTo>
                    <a:pt x="5" y="326"/>
                    <a:pt x="0" y="326"/>
                    <a:pt x="0" y="335"/>
                  </a:cubicBezTo>
                  <a:cubicBezTo>
                    <a:pt x="0" y="336"/>
                    <a:pt x="0" y="341"/>
                    <a:pt x="7" y="341"/>
                  </a:cubicBezTo>
                  <a:cubicBezTo>
                    <a:pt x="22" y="341"/>
                    <a:pt x="38" y="339"/>
                    <a:pt x="54" y="339"/>
                  </a:cubicBezTo>
                  <a:cubicBezTo>
                    <a:pt x="72" y="339"/>
                    <a:pt x="92" y="341"/>
                    <a:pt x="110" y="341"/>
                  </a:cubicBezTo>
                  <a:cubicBezTo>
                    <a:pt x="113" y="341"/>
                    <a:pt x="119" y="341"/>
                    <a:pt x="119" y="331"/>
                  </a:cubicBezTo>
                  <a:cubicBezTo>
                    <a:pt x="119" y="326"/>
                    <a:pt x="114" y="325"/>
                    <a:pt x="113" y="325"/>
                  </a:cubicBezTo>
                  <a:cubicBezTo>
                    <a:pt x="108" y="325"/>
                    <a:pt x="93" y="324"/>
                    <a:pt x="93" y="310"/>
                  </a:cubicBezTo>
                  <a:cubicBezTo>
                    <a:pt x="93" y="302"/>
                    <a:pt x="100" y="294"/>
                    <a:pt x="106" y="287"/>
                  </a:cubicBezTo>
                  <a:lnTo>
                    <a:pt x="157" y="233"/>
                  </a:lnTo>
                  <a:lnTo>
                    <a:pt x="202" y="184"/>
                  </a:lnTo>
                  <a:lnTo>
                    <a:pt x="252" y="304"/>
                  </a:lnTo>
                  <a:cubicBezTo>
                    <a:pt x="254" y="309"/>
                    <a:pt x="255" y="310"/>
                    <a:pt x="255" y="311"/>
                  </a:cubicBezTo>
                  <a:cubicBezTo>
                    <a:pt x="255" y="315"/>
                    <a:pt x="245" y="323"/>
                    <a:pt x="226" y="325"/>
                  </a:cubicBezTo>
                  <a:cubicBezTo>
                    <a:pt x="220" y="326"/>
                    <a:pt x="216" y="326"/>
                    <a:pt x="216" y="335"/>
                  </a:cubicBezTo>
                  <a:cubicBezTo>
                    <a:pt x="216" y="341"/>
                    <a:pt x="221" y="341"/>
                    <a:pt x="223" y="341"/>
                  </a:cubicBezTo>
                  <a:cubicBezTo>
                    <a:pt x="237" y="341"/>
                    <a:pt x="272" y="339"/>
                    <a:pt x="286" y="339"/>
                  </a:cubicBezTo>
                  <a:cubicBezTo>
                    <a:pt x="299" y="339"/>
                    <a:pt x="329" y="341"/>
                    <a:pt x="341" y="341"/>
                  </a:cubicBezTo>
                  <a:cubicBezTo>
                    <a:pt x="345" y="341"/>
                    <a:pt x="351" y="341"/>
                    <a:pt x="351" y="331"/>
                  </a:cubicBezTo>
                  <a:cubicBezTo>
                    <a:pt x="351" y="325"/>
                    <a:pt x="346" y="325"/>
                    <a:pt x="342" y="325"/>
                  </a:cubicBezTo>
                  <a:cubicBezTo>
                    <a:pt x="309" y="325"/>
                    <a:pt x="308" y="323"/>
                    <a:pt x="299" y="303"/>
                  </a:cubicBezTo>
                  <a:cubicBezTo>
                    <a:pt x="280" y="257"/>
                    <a:pt x="246" y="179"/>
                    <a:pt x="235" y="149"/>
                  </a:cubicBezTo>
                  <a:cubicBezTo>
                    <a:pt x="269" y="114"/>
                    <a:pt x="321" y="55"/>
                    <a:pt x="337" y="41"/>
                  </a:cubicBezTo>
                  <a:cubicBezTo>
                    <a:pt x="351" y="29"/>
                    <a:pt x="370" y="17"/>
                    <a:pt x="400" y="15"/>
                  </a:cubicBezTo>
                  <a:cubicBezTo>
                    <a:pt x="407" y="15"/>
                    <a:pt x="411" y="15"/>
                    <a:pt x="411" y="5"/>
                  </a:cubicBezTo>
                  <a:cubicBezTo>
                    <a:pt x="411" y="5"/>
                    <a:pt x="411" y="0"/>
                    <a:pt x="405" y="0"/>
                  </a:cubicBezTo>
                  <a:cubicBezTo>
                    <a:pt x="390" y="0"/>
                    <a:pt x="373" y="1"/>
                    <a:pt x="358" y="1"/>
                  </a:cubicBezTo>
                  <a:cubicBezTo>
                    <a:pt x="340" y="1"/>
                    <a:pt x="321" y="0"/>
                    <a:pt x="303" y="0"/>
                  </a:cubicBezTo>
                  <a:cubicBezTo>
                    <a:pt x="300" y="0"/>
                    <a:pt x="293" y="0"/>
                    <a:pt x="293" y="10"/>
                  </a:cubicBezTo>
                  <a:cubicBezTo>
                    <a:pt x="293" y="13"/>
                    <a:pt x="296" y="15"/>
                    <a:pt x="299" y="15"/>
                  </a:cubicBezTo>
                  <a:cubicBezTo>
                    <a:pt x="304" y="16"/>
                    <a:pt x="319" y="17"/>
                    <a:pt x="319" y="31"/>
                  </a:cubicBezTo>
                  <a:cubicBezTo>
                    <a:pt x="319" y="38"/>
                    <a:pt x="314" y="44"/>
                    <a:pt x="310" y="49"/>
                  </a:cubicBezTo>
                  <a:lnTo>
                    <a:pt x="229" y="1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7" name="Freeform 439 1"/>
            <p:cNvSpPr>
              <a:spLocks noEditPoints="1"/>
            </p:cNvSpPr>
            <p:nvPr>
              <p:custDataLst>
                <p:tags r:id="rId109"/>
              </p:custDataLst>
            </p:nvPr>
          </p:nvSpPr>
          <p:spPr bwMode="auto">
            <a:xfrm>
              <a:off x="3194051" y="6440488"/>
              <a:ext cx="39688" cy="93663"/>
            </a:xfrm>
            <a:custGeom>
              <a:avLst/>
              <a:gdLst>
                <a:gd name="T0" fmla="*/ 97 w 106"/>
                <a:gd name="T1" fmla="*/ 13 h 235"/>
                <a:gd name="T2" fmla="*/ 83 w 106"/>
                <a:gd name="T3" fmla="*/ 0 h 235"/>
                <a:gd name="T4" fmla="*/ 63 w 106"/>
                <a:gd name="T5" fmla="*/ 19 h 235"/>
                <a:gd name="T6" fmla="*/ 77 w 106"/>
                <a:gd name="T7" fmla="*/ 32 h 235"/>
                <a:gd name="T8" fmla="*/ 97 w 106"/>
                <a:gd name="T9" fmla="*/ 13 h 235"/>
                <a:gd name="T10" fmla="*/ 25 w 106"/>
                <a:gd name="T11" fmla="*/ 190 h 235"/>
                <a:gd name="T12" fmla="*/ 22 w 106"/>
                <a:gd name="T13" fmla="*/ 205 h 235"/>
                <a:gd name="T14" fmla="*/ 55 w 106"/>
                <a:gd name="T15" fmla="*/ 235 h 235"/>
                <a:gd name="T16" fmla="*/ 106 w 106"/>
                <a:gd name="T17" fmla="*/ 181 h 235"/>
                <a:gd name="T18" fmla="*/ 100 w 106"/>
                <a:gd name="T19" fmla="*/ 177 h 235"/>
                <a:gd name="T20" fmla="*/ 93 w 106"/>
                <a:gd name="T21" fmla="*/ 183 h 235"/>
                <a:gd name="T22" fmla="*/ 56 w 106"/>
                <a:gd name="T23" fmla="*/ 225 h 235"/>
                <a:gd name="T24" fmla="*/ 48 w 106"/>
                <a:gd name="T25" fmla="*/ 213 h 235"/>
                <a:gd name="T26" fmla="*/ 53 w 106"/>
                <a:gd name="T27" fmla="*/ 190 h 235"/>
                <a:gd name="T28" fmla="*/ 64 w 106"/>
                <a:gd name="T29" fmla="*/ 163 h 235"/>
                <a:gd name="T30" fmla="*/ 82 w 106"/>
                <a:gd name="T31" fmla="*/ 118 h 235"/>
                <a:gd name="T32" fmla="*/ 84 w 106"/>
                <a:gd name="T33" fmla="*/ 107 h 235"/>
                <a:gd name="T34" fmla="*/ 51 w 106"/>
                <a:gd name="T35" fmla="*/ 77 h 235"/>
                <a:gd name="T36" fmla="*/ 0 w 106"/>
                <a:gd name="T37" fmla="*/ 131 h 235"/>
                <a:gd name="T38" fmla="*/ 6 w 106"/>
                <a:gd name="T39" fmla="*/ 135 h 235"/>
                <a:gd name="T40" fmla="*/ 12 w 106"/>
                <a:gd name="T41" fmla="*/ 130 h 235"/>
                <a:gd name="T42" fmla="*/ 49 w 106"/>
                <a:gd name="T43" fmla="*/ 87 h 235"/>
                <a:gd name="T44" fmla="*/ 58 w 106"/>
                <a:gd name="T45" fmla="*/ 99 h 235"/>
                <a:gd name="T46" fmla="*/ 47 w 106"/>
                <a:gd name="T47" fmla="*/ 134 h 235"/>
                <a:gd name="T48" fmla="*/ 25 w 106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3"/>
                  </a:moveTo>
                  <a:cubicBezTo>
                    <a:pt x="97" y="8"/>
                    <a:pt x="92" y="0"/>
                    <a:pt x="83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8" y="32"/>
                    <a:pt x="77" y="32"/>
                  </a:cubicBezTo>
                  <a:cubicBezTo>
                    <a:pt x="87" y="32"/>
                    <a:pt x="97" y="23"/>
                    <a:pt x="97" y="13"/>
                  </a:cubicBezTo>
                  <a:close/>
                  <a:moveTo>
                    <a:pt x="25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1"/>
                    <a:pt x="36" y="235"/>
                    <a:pt x="55" y="235"/>
                  </a:cubicBezTo>
                  <a:cubicBezTo>
                    <a:pt x="90" y="235"/>
                    <a:pt x="106" y="187"/>
                    <a:pt x="106" y="181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8" y="220"/>
                    <a:pt x="48" y="213"/>
                  </a:cubicBezTo>
                  <a:cubicBezTo>
                    <a:pt x="48" y="205"/>
                    <a:pt x="50" y="198"/>
                    <a:pt x="53" y="190"/>
                  </a:cubicBezTo>
                  <a:cubicBezTo>
                    <a:pt x="57" y="181"/>
                    <a:pt x="61" y="172"/>
                    <a:pt x="64" y="163"/>
                  </a:cubicBezTo>
                  <a:cubicBezTo>
                    <a:pt x="68" y="154"/>
                    <a:pt x="80" y="122"/>
                    <a:pt x="82" y="118"/>
                  </a:cubicBezTo>
                  <a:cubicBezTo>
                    <a:pt x="83" y="115"/>
                    <a:pt x="84" y="111"/>
                    <a:pt x="84" y="107"/>
                  </a:cubicBezTo>
                  <a:cubicBezTo>
                    <a:pt x="84" y="91"/>
                    <a:pt x="70" y="77"/>
                    <a:pt x="51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4"/>
                    <a:pt x="12" y="130"/>
                  </a:cubicBezTo>
                  <a:cubicBezTo>
                    <a:pt x="21" y="100"/>
                    <a:pt x="37" y="87"/>
                    <a:pt x="49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3"/>
                    <a:pt x="47" y="134"/>
                  </a:cubicBezTo>
                  <a:lnTo>
                    <a:pt x="25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8" name="Freeform 440 1"/>
            <p:cNvSpPr>
              <a:spLocks noEditPoints="1"/>
            </p:cNvSpPr>
            <p:nvPr>
              <p:custDataLst>
                <p:tags r:id="rId110"/>
              </p:custDataLst>
            </p:nvPr>
          </p:nvSpPr>
          <p:spPr bwMode="auto">
            <a:xfrm>
              <a:off x="3317876" y="6375401"/>
              <a:ext cx="114300" cy="155575"/>
            </a:xfrm>
            <a:custGeom>
              <a:avLst/>
              <a:gdLst>
                <a:gd name="T0" fmla="*/ 295 w 305"/>
                <a:gd name="T1" fmla="*/ 156 h 386"/>
                <a:gd name="T2" fmla="*/ 305 w 305"/>
                <a:gd name="T3" fmla="*/ 145 h 386"/>
                <a:gd name="T4" fmla="*/ 295 w 305"/>
                <a:gd name="T5" fmla="*/ 133 h 386"/>
                <a:gd name="T6" fmla="*/ 20 w 305"/>
                <a:gd name="T7" fmla="*/ 4 h 386"/>
                <a:gd name="T8" fmla="*/ 10 w 305"/>
                <a:gd name="T9" fmla="*/ 0 h 386"/>
                <a:gd name="T10" fmla="*/ 0 w 305"/>
                <a:gd name="T11" fmla="*/ 10 h 386"/>
                <a:gd name="T12" fmla="*/ 10 w 305"/>
                <a:gd name="T13" fmla="*/ 21 h 386"/>
                <a:gd name="T14" fmla="*/ 272 w 305"/>
                <a:gd name="T15" fmla="*/ 144 h 386"/>
                <a:gd name="T16" fmla="*/ 11 w 305"/>
                <a:gd name="T17" fmla="*/ 268 h 386"/>
                <a:gd name="T18" fmla="*/ 0 w 305"/>
                <a:gd name="T19" fmla="*/ 279 h 386"/>
                <a:gd name="T20" fmla="*/ 10 w 305"/>
                <a:gd name="T21" fmla="*/ 289 h 386"/>
                <a:gd name="T22" fmla="*/ 19 w 305"/>
                <a:gd name="T23" fmla="*/ 286 h 386"/>
                <a:gd name="T24" fmla="*/ 295 w 305"/>
                <a:gd name="T25" fmla="*/ 156 h 386"/>
                <a:gd name="T26" fmla="*/ 287 w 305"/>
                <a:gd name="T27" fmla="*/ 386 h 386"/>
                <a:gd name="T28" fmla="*/ 305 w 305"/>
                <a:gd name="T29" fmla="*/ 376 h 386"/>
                <a:gd name="T30" fmla="*/ 287 w 305"/>
                <a:gd name="T31" fmla="*/ 366 h 386"/>
                <a:gd name="T32" fmla="*/ 18 w 305"/>
                <a:gd name="T33" fmla="*/ 366 h 386"/>
                <a:gd name="T34" fmla="*/ 0 w 305"/>
                <a:gd name="T35" fmla="*/ 376 h 386"/>
                <a:gd name="T36" fmla="*/ 18 w 305"/>
                <a:gd name="T37" fmla="*/ 386 h 386"/>
                <a:gd name="T38" fmla="*/ 287 w 305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5" h="386">
                  <a:moveTo>
                    <a:pt x="295" y="156"/>
                  </a:moveTo>
                  <a:cubicBezTo>
                    <a:pt x="302" y="153"/>
                    <a:pt x="305" y="149"/>
                    <a:pt x="305" y="145"/>
                  </a:cubicBezTo>
                  <a:cubicBezTo>
                    <a:pt x="305" y="140"/>
                    <a:pt x="303" y="137"/>
                    <a:pt x="295" y="133"/>
                  </a:cubicBezTo>
                  <a:lnTo>
                    <a:pt x="20" y="4"/>
                  </a:lnTo>
                  <a:cubicBezTo>
                    <a:pt x="13" y="0"/>
                    <a:pt x="11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19"/>
                    <a:pt x="10" y="21"/>
                  </a:cubicBezTo>
                  <a:lnTo>
                    <a:pt x="272" y="144"/>
                  </a:lnTo>
                  <a:lnTo>
                    <a:pt x="11" y="268"/>
                  </a:lnTo>
                  <a:cubicBezTo>
                    <a:pt x="1" y="272"/>
                    <a:pt x="0" y="276"/>
                    <a:pt x="0" y="279"/>
                  </a:cubicBezTo>
                  <a:cubicBezTo>
                    <a:pt x="0" y="285"/>
                    <a:pt x="5" y="289"/>
                    <a:pt x="10" y="289"/>
                  </a:cubicBezTo>
                  <a:cubicBezTo>
                    <a:pt x="12" y="289"/>
                    <a:pt x="13" y="289"/>
                    <a:pt x="19" y="286"/>
                  </a:cubicBezTo>
                  <a:lnTo>
                    <a:pt x="295" y="156"/>
                  </a:lnTo>
                  <a:close/>
                  <a:moveTo>
                    <a:pt x="287" y="386"/>
                  </a:moveTo>
                  <a:cubicBezTo>
                    <a:pt x="296" y="386"/>
                    <a:pt x="305" y="386"/>
                    <a:pt x="305" y="376"/>
                  </a:cubicBezTo>
                  <a:cubicBezTo>
                    <a:pt x="305" y="366"/>
                    <a:pt x="294" y="366"/>
                    <a:pt x="287" y="366"/>
                  </a:cubicBezTo>
                  <a:lnTo>
                    <a:pt x="18" y="366"/>
                  </a:lnTo>
                  <a:cubicBezTo>
                    <a:pt x="11" y="366"/>
                    <a:pt x="0" y="366"/>
                    <a:pt x="0" y="376"/>
                  </a:cubicBezTo>
                  <a:cubicBezTo>
                    <a:pt x="0" y="386"/>
                    <a:pt x="9" y="386"/>
                    <a:pt x="18" y="386"/>
                  </a:cubicBezTo>
                  <a:lnTo>
                    <a:pt x="287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9" name="Freeform 441 1"/>
            <p:cNvSpPr/>
            <p:nvPr>
              <p:custDataLst>
                <p:tags r:id="rId111"/>
              </p:custDataLst>
            </p:nvPr>
          </p:nvSpPr>
          <p:spPr bwMode="auto">
            <a:xfrm>
              <a:off x="3503613" y="6376988"/>
              <a:ext cx="58738" cy="128588"/>
            </a:xfrm>
            <a:custGeom>
              <a:avLst/>
              <a:gdLst>
                <a:gd name="T0" fmla="*/ 92 w 153"/>
                <a:gd name="T1" fmla="*/ 113 h 318"/>
                <a:gd name="T2" fmla="*/ 138 w 153"/>
                <a:gd name="T3" fmla="*/ 113 h 318"/>
                <a:gd name="T4" fmla="*/ 153 w 153"/>
                <a:gd name="T5" fmla="*/ 103 h 318"/>
                <a:gd name="T6" fmla="*/ 139 w 153"/>
                <a:gd name="T7" fmla="*/ 98 h 318"/>
                <a:gd name="T8" fmla="*/ 96 w 153"/>
                <a:gd name="T9" fmla="*/ 98 h 318"/>
                <a:gd name="T10" fmla="*/ 116 w 153"/>
                <a:gd name="T11" fmla="*/ 14 h 318"/>
                <a:gd name="T12" fmla="*/ 101 w 153"/>
                <a:gd name="T13" fmla="*/ 0 h 318"/>
                <a:gd name="T14" fmla="*/ 82 w 153"/>
                <a:gd name="T15" fmla="*/ 18 h 318"/>
                <a:gd name="T16" fmla="*/ 62 w 153"/>
                <a:gd name="T17" fmla="*/ 98 h 318"/>
                <a:gd name="T18" fmla="*/ 15 w 153"/>
                <a:gd name="T19" fmla="*/ 98 h 318"/>
                <a:gd name="T20" fmla="*/ 0 w 153"/>
                <a:gd name="T21" fmla="*/ 107 h 318"/>
                <a:gd name="T22" fmla="*/ 14 w 153"/>
                <a:gd name="T23" fmla="*/ 113 h 318"/>
                <a:gd name="T24" fmla="*/ 58 w 153"/>
                <a:gd name="T25" fmla="*/ 113 h 318"/>
                <a:gd name="T26" fmla="*/ 20 w 153"/>
                <a:gd name="T27" fmla="*/ 272 h 318"/>
                <a:gd name="T28" fmla="*/ 66 w 153"/>
                <a:gd name="T29" fmla="*/ 318 h 318"/>
                <a:gd name="T30" fmla="*/ 145 w 153"/>
                <a:gd name="T31" fmla="*/ 241 h 318"/>
                <a:gd name="T32" fmla="*/ 139 w 153"/>
                <a:gd name="T33" fmla="*/ 236 h 318"/>
                <a:gd name="T34" fmla="*/ 132 w 153"/>
                <a:gd name="T35" fmla="*/ 243 h 318"/>
                <a:gd name="T36" fmla="*/ 67 w 153"/>
                <a:gd name="T37" fmla="*/ 307 h 318"/>
                <a:gd name="T38" fmla="*/ 52 w 153"/>
                <a:gd name="T39" fmla="*/ 284 h 318"/>
                <a:gd name="T40" fmla="*/ 55 w 153"/>
                <a:gd name="T41" fmla="*/ 260 h 318"/>
                <a:gd name="T42" fmla="*/ 92 w 153"/>
                <a:gd name="T43" fmla="*/ 1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318">
                  <a:moveTo>
                    <a:pt x="92" y="113"/>
                  </a:moveTo>
                  <a:lnTo>
                    <a:pt x="138" y="113"/>
                  </a:lnTo>
                  <a:cubicBezTo>
                    <a:pt x="148" y="113"/>
                    <a:pt x="153" y="113"/>
                    <a:pt x="153" y="103"/>
                  </a:cubicBezTo>
                  <a:cubicBezTo>
                    <a:pt x="153" y="98"/>
                    <a:pt x="148" y="98"/>
                    <a:pt x="139" y="98"/>
                  </a:cubicBezTo>
                  <a:lnTo>
                    <a:pt x="96" y="98"/>
                  </a:lnTo>
                  <a:cubicBezTo>
                    <a:pt x="113" y="27"/>
                    <a:pt x="116" y="17"/>
                    <a:pt x="116" y="14"/>
                  </a:cubicBezTo>
                  <a:cubicBezTo>
                    <a:pt x="116" y="5"/>
                    <a:pt x="110" y="0"/>
                    <a:pt x="101" y="0"/>
                  </a:cubicBezTo>
                  <a:cubicBezTo>
                    <a:pt x="100" y="0"/>
                    <a:pt x="86" y="1"/>
                    <a:pt x="82" y="18"/>
                  </a:cubicBezTo>
                  <a:lnTo>
                    <a:pt x="62" y="98"/>
                  </a:lnTo>
                  <a:lnTo>
                    <a:pt x="15" y="98"/>
                  </a:lnTo>
                  <a:cubicBezTo>
                    <a:pt x="5" y="98"/>
                    <a:pt x="0" y="98"/>
                    <a:pt x="0" y="107"/>
                  </a:cubicBezTo>
                  <a:cubicBezTo>
                    <a:pt x="0" y="113"/>
                    <a:pt x="4" y="113"/>
                    <a:pt x="14" y="113"/>
                  </a:cubicBezTo>
                  <a:lnTo>
                    <a:pt x="58" y="113"/>
                  </a:lnTo>
                  <a:cubicBezTo>
                    <a:pt x="22" y="255"/>
                    <a:pt x="20" y="263"/>
                    <a:pt x="20" y="272"/>
                  </a:cubicBezTo>
                  <a:cubicBezTo>
                    <a:pt x="20" y="299"/>
                    <a:pt x="39" y="318"/>
                    <a:pt x="66" y="318"/>
                  </a:cubicBezTo>
                  <a:cubicBezTo>
                    <a:pt x="117" y="318"/>
                    <a:pt x="145" y="245"/>
                    <a:pt x="145" y="241"/>
                  </a:cubicBezTo>
                  <a:cubicBezTo>
                    <a:pt x="145" y="236"/>
                    <a:pt x="141" y="236"/>
                    <a:pt x="139" y="236"/>
                  </a:cubicBezTo>
                  <a:cubicBezTo>
                    <a:pt x="135" y="236"/>
                    <a:pt x="134" y="238"/>
                    <a:pt x="132" y="243"/>
                  </a:cubicBezTo>
                  <a:cubicBezTo>
                    <a:pt x="110" y="295"/>
                    <a:pt x="84" y="307"/>
                    <a:pt x="67" y="307"/>
                  </a:cubicBezTo>
                  <a:cubicBezTo>
                    <a:pt x="57" y="307"/>
                    <a:pt x="52" y="301"/>
                    <a:pt x="52" y="284"/>
                  </a:cubicBezTo>
                  <a:cubicBezTo>
                    <a:pt x="52" y="272"/>
                    <a:pt x="53" y="269"/>
                    <a:pt x="55" y="260"/>
                  </a:cubicBezTo>
                  <a:lnTo>
                    <a:pt x="92" y="1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0" name="Freeform 442 1"/>
            <p:cNvSpPr/>
            <p:nvPr>
              <p:custDataLst>
                <p:tags r:id="rId112"/>
              </p:custDataLst>
            </p:nvPr>
          </p:nvSpPr>
          <p:spPr bwMode="auto">
            <a:xfrm>
              <a:off x="3578226" y="6351588"/>
              <a:ext cx="42863" cy="201613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9 w 116"/>
                <a:gd name="T9" fmla="*/ 17 h 499"/>
                <a:gd name="T10" fmla="*/ 87 w 116"/>
                <a:gd name="T11" fmla="*/ 250 h 499"/>
                <a:gd name="T12" fmla="*/ 6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4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0" y="151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7" y="146"/>
                    <a:pt x="87" y="250"/>
                  </a:cubicBezTo>
                  <a:cubicBezTo>
                    <a:pt x="87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10" y="347"/>
                    <a:pt x="116" y="292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1" name="Freeform 443 1"/>
            <p:cNvSpPr>
              <a:spLocks noEditPoints="1"/>
            </p:cNvSpPr>
            <p:nvPr>
              <p:custDataLst>
                <p:tags r:id="rId113"/>
              </p:custDataLst>
            </p:nvPr>
          </p:nvSpPr>
          <p:spPr bwMode="auto">
            <a:xfrm>
              <a:off x="3706813" y="6375401"/>
              <a:ext cx="115888" cy="155575"/>
            </a:xfrm>
            <a:custGeom>
              <a:avLst/>
              <a:gdLst>
                <a:gd name="T0" fmla="*/ 295 w 305"/>
                <a:gd name="T1" fmla="*/ 21 h 386"/>
                <a:gd name="T2" fmla="*/ 305 w 305"/>
                <a:gd name="T3" fmla="*/ 10 h 386"/>
                <a:gd name="T4" fmla="*/ 295 w 305"/>
                <a:gd name="T5" fmla="*/ 0 h 386"/>
                <a:gd name="T6" fmla="*/ 286 w 305"/>
                <a:gd name="T7" fmla="*/ 3 h 386"/>
                <a:gd name="T8" fmla="*/ 10 w 305"/>
                <a:gd name="T9" fmla="*/ 133 h 386"/>
                <a:gd name="T10" fmla="*/ 0 w 305"/>
                <a:gd name="T11" fmla="*/ 145 h 386"/>
                <a:gd name="T12" fmla="*/ 10 w 305"/>
                <a:gd name="T13" fmla="*/ 156 h 386"/>
                <a:gd name="T14" fmla="*/ 286 w 305"/>
                <a:gd name="T15" fmla="*/ 286 h 386"/>
                <a:gd name="T16" fmla="*/ 295 w 305"/>
                <a:gd name="T17" fmla="*/ 289 h 386"/>
                <a:gd name="T18" fmla="*/ 305 w 305"/>
                <a:gd name="T19" fmla="*/ 279 h 386"/>
                <a:gd name="T20" fmla="*/ 294 w 305"/>
                <a:gd name="T21" fmla="*/ 268 h 386"/>
                <a:gd name="T22" fmla="*/ 33 w 305"/>
                <a:gd name="T23" fmla="*/ 145 h 386"/>
                <a:gd name="T24" fmla="*/ 295 w 305"/>
                <a:gd name="T25" fmla="*/ 21 h 386"/>
                <a:gd name="T26" fmla="*/ 287 w 305"/>
                <a:gd name="T27" fmla="*/ 386 h 386"/>
                <a:gd name="T28" fmla="*/ 305 w 305"/>
                <a:gd name="T29" fmla="*/ 376 h 386"/>
                <a:gd name="T30" fmla="*/ 287 w 305"/>
                <a:gd name="T31" fmla="*/ 366 h 386"/>
                <a:gd name="T32" fmla="*/ 18 w 305"/>
                <a:gd name="T33" fmla="*/ 366 h 386"/>
                <a:gd name="T34" fmla="*/ 0 w 305"/>
                <a:gd name="T35" fmla="*/ 376 h 386"/>
                <a:gd name="T36" fmla="*/ 18 w 305"/>
                <a:gd name="T37" fmla="*/ 386 h 386"/>
                <a:gd name="T38" fmla="*/ 287 w 305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5" h="386">
                  <a:moveTo>
                    <a:pt x="295" y="21"/>
                  </a:moveTo>
                  <a:cubicBezTo>
                    <a:pt x="301" y="19"/>
                    <a:pt x="305" y="16"/>
                    <a:pt x="305" y="10"/>
                  </a:cubicBezTo>
                  <a:cubicBezTo>
                    <a:pt x="305" y="5"/>
                    <a:pt x="301" y="0"/>
                    <a:pt x="295" y="0"/>
                  </a:cubicBezTo>
                  <a:cubicBezTo>
                    <a:pt x="292" y="0"/>
                    <a:pt x="288" y="2"/>
                    <a:pt x="286" y="3"/>
                  </a:cubicBezTo>
                  <a:lnTo>
                    <a:pt x="10" y="133"/>
                  </a:lnTo>
                  <a:cubicBezTo>
                    <a:pt x="2" y="137"/>
                    <a:pt x="0" y="141"/>
                    <a:pt x="0" y="145"/>
                  </a:cubicBezTo>
                  <a:cubicBezTo>
                    <a:pt x="0" y="149"/>
                    <a:pt x="3" y="153"/>
                    <a:pt x="10" y="156"/>
                  </a:cubicBezTo>
                  <a:lnTo>
                    <a:pt x="286" y="286"/>
                  </a:lnTo>
                  <a:cubicBezTo>
                    <a:pt x="292" y="289"/>
                    <a:pt x="293" y="289"/>
                    <a:pt x="295" y="289"/>
                  </a:cubicBezTo>
                  <a:cubicBezTo>
                    <a:pt x="300" y="289"/>
                    <a:pt x="305" y="285"/>
                    <a:pt x="305" y="279"/>
                  </a:cubicBezTo>
                  <a:cubicBezTo>
                    <a:pt x="305" y="275"/>
                    <a:pt x="303" y="272"/>
                    <a:pt x="294" y="268"/>
                  </a:cubicBezTo>
                  <a:lnTo>
                    <a:pt x="33" y="145"/>
                  </a:lnTo>
                  <a:lnTo>
                    <a:pt x="295" y="21"/>
                  </a:lnTo>
                  <a:close/>
                  <a:moveTo>
                    <a:pt x="287" y="386"/>
                  </a:moveTo>
                  <a:cubicBezTo>
                    <a:pt x="296" y="386"/>
                    <a:pt x="305" y="386"/>
                    <a:pt x="305" y="376"/>
                  </a:cubicBezTo>
                  <a:cubicBezTo>
                    <a:pt x="305" y="366"/>
                    <a:pt x="294" y="366"/>
                    <a:pt x="287" y="366"/>
                  </a:cubicBezTo>
                  <a:lnTo>
                    <a:pt x="18" y="366"/>
                  </a:lnTo>
                  <a:cubicBezTo>
                    <a:pt x="11" y="366"/>
                    <a:pt x="0" y="366"/>
                    <a:pt x="0" y="376"/>
                  </a:cubicBezTo>
                  <a:cubicBezTo>
                    <a:pt x="0" y="386"/>
                    <a:pt x="9" y="386"/>
                    <a:pt x="18" y="386"/>
                  </a:cubicBezTo>
                  <a:lnTo>
                    <a:pt x="287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2" name="Freeform 444 1"/>
            <p:cNvSpPr/>
            <p:nvPr>
              <p:custDataLst>
                <p:tags r:id="rId114"/>
              </p:custDataLst>
            </p:nvPr>
          </p:nvSpPr>
          <p:spPr bwMode="auto">
            <a:xfrm>
              <a:off x="3938588" y="6232526"/>
              <a:ext cx="60325" cy="134938"/>
            </a:xfrm>
            <a:custGeom>
              <a:avLst/>
              <a:gdLst>
                <a:gd name="T0" fmla="*/ 102 w 164"/>
                <a:gd name="T1" fmla="*/ 13 h 332"/>
                <a:gd name="T2" fmla="*/ 90 w 164"/>
                <a:gd name="T3" fmla="*/ 0 h 332"/>
                <a:gd name="T4" fmla="*/ 0 w 164"/>
                <a:gd name="T5" fmla="*/ 32 h 332"/>
                <a:gd name="T6" fmla="*/ 0 w 164"/>
                <a:gd name="T7" fmla="*/ 47 h 332"/>
                <a:gd name="T8" fmla="*/ 65 w 164"/>
                <a:gd name="T9" fmla="*/ 34 h 332"/>
                <a:gd name="T10" fmla="*/ 65 w 164"/>
                <a:gd name="T11" fmla="*/ 293 h 332"/>
                <a:gd name="T12" fmla="*/ 19 w 164"/>
                <a:gd name="T13" fmla="*/ 317 h 332"/>
                <a:gd name="T14" fmla="*/ 3 w 164"/>
                <a:gd name="T15" fmla="*/ 317 h 332"/>
                <a:gd name="T16" fmla="*/ 3 w 164"/>
                <a:gd name="T17" fmla="*/ 332 h 332"/>
                <a:gd name="T18" fmla="*/ 83 w 164"/>
                <a:gd name="T19" fmla="*/ 331 h 332"/>
                <a:gd name="T20" fmla="*/ 164 w 164"/>
                <a:gd name="T21" fmla="*/ 332 h 332"/>
                <a:gd name="T22" fmla="*/ 164 w 164"/>
                <a:gd name="T23" fmla="*/ 317 h 332"/>
                <a:gd name="T24" fmla="*/ 148 w 164"/>
                <a:gd name="T25" fmla="*/ 317 h 332"/>
                <a:gd name="T26" fmla="*/ 102 w 164"/>
                <a:gd name="T27" fmla="*/ 293 h 332"/>
                <a:gd name="T28" fmla="*/ 102 w 164"/>
                <a:gd name="T29" fmla="*/ 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4" h="332">
                  <a:moveTo>
                    <a:pt x="102" y="13"/>
                  </a:moveTo>
                  <a:cubicBezTo>
                    <a:pt x="102" y="1"/>
                    <a:pt x="102" y="0"/>
                    <a:pt x="90" y="0"/>
                  </a:cubicBezTo>
                  <a:cubicBezTo>
                    <a:pt x="59" y="32"/>
                    <a:pt x="16" y="32"/>
                    <a:pt x="0" y="32"/>
                  </a:cubicBezTo>
                  <a:lnTo>
                    <a:pt x="0" y="47"/>
                  </a:lnTo>
                  <a:cubicBezTo>
                    <a:pt x="10" y="47"/>
                    <a:pt x="39" y="47"/>
                    <a:pt x="65" y="34"/>
                  </a:cubicBezTo>
                  <a:lnTo>
                    <a:pt x="65" y="293"/>
                  </a:lnTo>
                  <a:cubicBezTo>
                    <a:pt x="65" y="311"/>
                    <a:pt x="63" y="317"/>
                    <a:pt x="19" y="317"/>
                  </a:cubicBezTo>
                  <a:lnTo>
                    <a:pt x="3" y="317"/>
                  </a:lnTo>
                  <a:lnTo>
                    <a:pt x="3" y="332"/>
                  </a:lnTo>
                  <a:cubicBezTo>
                    <a:pt x="20" y="331"/>
                    <a:pt x="63" y="331"/>
                    <a:pt x="83" y="331"/>
                  </a:cubicBezTo>
                  <a:cubicBezTo>
                    <a:pt x="103" y="331"/>
                    <a:pt x="147" y="331"/>
                    <a:pt x="164" y="332"/>
                  </a:cubicBezTo>
                  <a:lnTo>
                    <a:pt x="164" y="317"/>
                  </a:lnTo>
                  <a:lnTo>
                    <a:pt x="148" y="317"/>
                  </a:lnTo>
                  <a:cubicBezTo>
                    <a:pt x="103" y="317"/>
                    <a:pt x="102" y="311"/>
                    <a:pt x="102" y="293"/>
                  </a:cubicBezTo>
                  <a:lnTo>
                    <a:pt x="102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4" name="Freeform 446 1"/>
            <p:cNvSpPr/>
            <p:nvPr>
              <p:custDataLst>
                <p:tags r:id="rId115"/>
              </p:custDataLst>
            </p:nvPr>
          </p:nvSpPr>
          <p:spPr bwMode="auto">
            <a:xfrm>
              <a:off x="3917951" y="6551613"/>
              <a:ext cx="100013" cy="92075"/>
            </a:xfrm>
            <a:custGeom>
              <a:avLst/>
              <a:gdLst>
                <a:gd name="T0" fmla="*/ 29 w 270"/>
                <a:gd name="T1" fmla="*/ 191 h 226"/>
                <a:gd name="T2" fmla="*/ 25 w 270"/>
                <a:gd name="T3" fmla="*/ 213 h 226"/>
                <a:gd name="T4" fmla="*/ 39 w 270"/>
                <a:gd name="T5" fmla="*/ 226 h 226"/>
                <a:gd name="T6" fmla="*/ 58 w 270"/>
                <a:gd name="T7" fmla="*/ 212 h 226"/>
                <a:gd name="T8" fmla="*/ 67 w 270"/>
                <a:gd name="T9" fmla="*/ 175 h 226"/>
                <a:gd name="T10" fmla="*/ 78 w 270"/>
                <a:gd name="T11" fmla="*/ 130 h 226"/>
                <a:gd name="T12" fmla="*/ 87 w 270"/>
                <a:gd name="T13" fmla="*/ 97 h 226"/>
                <a:gd name="T14" fmla="*/ 93 w 270"/>
                <a:gd name="T15" fmla="*/ 72 h 226"/>
                <a:gd name="T16" fmla="*/ 174 w 270"/>
                <a:gd name="T17" fmla="*/ 11 h 226"/>
                <a:gd name="T18" fmla="*/ 201 w 270"/>
                <a:gd name="T19" fmla="*/ 46 h 226"/>
                <a:gd name="T20" fmla="*/ 169 w 270"/>
                <a:gd name="T21" fmla="*/ 162 h 226"/>
                <a:gd name="T22" fmla="*/ 164 w 270"/>
                <a:gd name="T23" fmla="*/ 185 h 226"/>
                <a:gd name="T24" fmla="*/ 205 w 270"/>
                <a:gd name="T25" fmla="*/ 226 h 226"/>
                <a:gd name="T26" fmla="*/ 270 w 270"/>
                <a:gd name="T27" fmla="*/ 149 h 226"/>
                <a:gd name="T28" fmla="*/ 264 w 270"/>
                <a:gd name="T29" fmla="*/ 144 h 226"/>
                <a:gd name="T30" fmla="*/ 257 w 270"/>
                <a:gd name="T31" fmla="*/ 153 h 226"/>
                <a:gd name="T32" fmla="*/ 206 w 270"/>
                <a:gd name="T33" fmla="*/ 215 h 226"/>
                <a:gd name="T34" fmla="*/ 194 w 270"/>
                <a:gd name="T35" fmla="*/ 199 h 226"/>
                <a:gd name="T36" fmla="*/ 203 w 270"/>
                <a:gd name="T37" fmla="*/ 163 h 226"/>
                <a:gd name="T38" fmla="*/ 233 w 270"/>
                <a:gd name="T39" fmla="*/ 53 h 226"/>
                <a:gd name="T40" fmla="*/ 176 w 270"/>
                <a:gd name="T41" fmla="*/ 0 h 226"/>
                <a:gd name="T42" fmla="*/ 98 w 270"/>
                <a:gd name="T43" fmla="*/ 43 h 226"/>
                <a:gd name="T44" fmla="*/ 52 w 270"/>
                <a:gd name="T45" fmla="*/ 0 h 226"/>
                <a:gd name="T46" fmla="*/ 15 w 270"/>
                <a:gd name="T47" fmla="*/ 28 h 226"/>
                <a:gd name="T48" fmla="*/ 0 w 270"/>
                <a:gd name="T49" fmla="*/ 77 h 226"/>
                <a:gd name="T50" fmla="*/ 6 w 270"/>
                <a:gd name="T51" fmla="*/ 82 h 226"/>
                <a:gd name="T52" fmla="*/ 14 w 270"/>
                <a:gd name="T53" fmla="*/ 70 h 226"/>
                <a:gd name="T54" fmla="*/ 51 w 270"/>
                <a:gd name="T55" fmla="*/ 11 h 226"/>
                <a:gd name="T56" fmla="*/ 66 w 270"/>
                <a:gd name="T57" fmla="*/ 34 h 226"/>
                <a:gd name="T58" fmla="*/ 58 w 270"/>
                <a:gd name="T59" fmla="*/ 76 h 226"/>
                <a:gd name="T60" fmla="*/ 29 w 270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0" h="226">
                  <a:moveTo>
                    <a:pt x="29" y="191"/>
                  </a:moveTo>
                  <a:cubicBezTo>
                    <a:pt x="28" y="199"/>
                    <a:pt x="25" y="210"/>
                    <a:pt x="25" y="213"/>
                  </a:cubicBezTo>
                  <a:cubicBezTo>
                    <a:pt x="25" y="222"/>
                    <a:pt x="32" y="226"/>
                    <a:pt x="39" y="226"/>
                  </a:cubicBezTo>
                  <a:cubicBezTo>
                    <a:pt x="45" y="226"/>
                    <a:pt x="54" y="222"/>
                    <a:pt x="58" y="212"/>
                  </a:cubicBezTo>
                  <a:cubicBezTo>
                    <a:pt x="58" y="211"/>
                    <a:pt x="64" y="188"/>
                    <a:pt x="67" y="175"/>
                  </a:cubicBezTo>
                  <a:lnTo>
                    <a:pt x="78" y="130"/>
                  </a:lnTo>
                  <a:cubicBezTo>
                    <a:pt x="81" y="119"/>
                    <a:pt x="84" y="108"/>
                    <a:pt x="87" y="97"/>
                  </a:cubicBezTo>
                  <a:cubicBezTo>
                    <a:pt x="88" y="88"/>
                    <a:pt x="92" y="74"/>
                    <a:pt x="93" y="72"/>
                  </a:cubicBezTo>
                  <a:cubicBezTo>
                    <a:pt x="100" y="56"/>
                    <a:pt x="127" y="11"/>
                    <a:pt x="174" y="11"/>
                  </a:cubicBezTo>
                  <a:cubicBezTo>
                    <a:pt x="197" y="11"/>
                    <a:pt x="201" y="29"/>
                    <a:pt x="201" y="46"/>
                  </a:cubicBezTo>
                  <a:cubicBezTo>
                    <a:pt x="201" y="77"/>
                    <a:pt x="177" y="141"/>
                    <a:pt x="169" y="162"/>
                  </a:cubicBezTo>
                  <a:cubicBezTo>
                    <a:pt x="164" y="174"/>
                    <a:pt x="164" y="180"/>
                    <a:pt x="164" y="185"/>
                  </a:cubicBezTo>
                  <a:cubicBezTo>
                    <a:pt x="164" y="209"/>
                    <a:pt x="181" y="226"/>
                    <a:pt x="205" y="226"/>
                  </a:cubicBezTo>
                  <a:cubicBezTo>
                    <a:pt x="252" y="226"/>
                    <a:pt x="270" y="153"/>
                    <a:pt x="270" y="149"/>
                  </a:cubicBezTo>
                  <a:cubicBezTo>
                    <a:pt x="270" y="144"/>
                    <a:pt x="266" y="144"/>
                    <a:pt x="264" y="144"/>
                  </a:cubicBezTo>
                  <a:cubicBezTo>
                    <a:pt x="259" y="144"/>
                    <a:pt x="259" y="146"/>
                    <a:pt x="257" y="153"/>
                  </a:cubicBezTo>
                  <a:cubicBezTo>
                    <a:pt x="247" y="187"/>
                    <a:pt x="230" y="215"/>
                    <a:pt x="206" y="215"/>
                  </a:cubicBezTo>
                  <a:cubicBezTo>
                    <a:pt x="197" y="215"/>
                    <a:pt x="194" y="210"/>
                    <a:pt x="194" y="199"/>
                  </a:cubicBezTo>
                  <a:cubicBezTo>
                    <a:pt x="194" y="186"/>
                    <a:pt x="198" y="174"/>
                    <a:pt x="203" y="163"/>
                  </a:cubicBezTo>
                  <a:cubicBezTo>
                    <a:pt x="212" y="137"/>
                    <a:pt x="233" y="82"/>
                    <a:pt x="233" y="53"/>
                  </a:cubicBezTo>
                  <a:cubicBezTo>
                    <a:pt x="233" y="20"/>
                    <a:pt x="212" y="0"/>
                    <a:pt x="176" y="0"/>
                  </a:cubicBezTo>
                  <a:cubicBezTo>
                    <a:pt x="131" y="0"/>
                    <a:pt x="106" y="32"/>
                    <a:pt x="98" y="43"/>
                  </a:cubicBezTo>
                  <a:cubicBezTo>
                    <a:pt x="95" y="15"/>
                    <a:pt x="75" y="0"/>
                    <a:pt x="52" y="0"/>
                  </a:cubicBezTo>
                  <a:cubicBezTo>
                    <a:pt x="29" y="0"/>
                    <a:pt x="20" y="19"/>
                    <a:pt x="15" y="28"/>
                  </a:cubicBezTo>
                  <a:cubicBezTo>
                    <a:pt x="7" y="45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1" y="81"/>
                    <a:pt x="14" y="70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61" y="11"/>
                    <a:pt x="66" y="17"/>
                    <a:pt x="66" y="34"/>
                  </a:cubicBezTo>
                  <a:cubicBezTo>
                    <a:pt x="66" y="44"/>
                    <a:pt x="65" y="50"/>
                    <a:pt x="58" y="76"/>
                  </a:cubicBezTo>
                  <a:lnTo>
                    <a:pt x="29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6" name="任意多边形: 形状 875"/>
            <p:cNvSpPr/>
            <p:nvPr>
              <p:custDataLst>
                <p:tags r:id="rId116"/>
              </p:custDataLst>
            </p:nvPr>
          </p:nvSpPr>
          <p:spPr>
            <a:xfrm>
              <a:off x="3911601" y="6449219"/>
              <a:ext cx="112714" cy="7939"/>
            </a:xfrm>
            <a:custGeom>
              <a:avLst/>
              <a:gdLst/>
              <a:ahLst/>
              <a:cxnLst/>
              <a:rect l="0" t="0" r="0" b="0"/>
              <a:pathLst>
                <a:path w="112714" h="7939">
                  <a:moveTo>
                    <a:pt x="0" y="7938"/>
                  </a:moveTo>
                  <a:lnTo>
                    <a:pt x="112713" y="7938"/>
                  </a:lnTo>
                  <a:lnTo>
                    <a:pt x="1127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06" name="文本框 905">
                <a:extLst>
                  <a:ext uri="{FF2B5EF4-FFF2-40B4-BE49-F238E27FC236}">
                    <a14:artisticCrisscrossEtching id="{103001CE-50C2-46E2-BD9F-49576B1E1AD4}"/>
                  </a:ext>
                </a:extLst>
              </p:cNvPr>
              <p:cNvSpPr txBox="1"/>
              <p:nvPr/>
            </p:nvSpPr>
            <p:spPr>
              <a:xfrm>
                <a:off x="3965739" y="4313844"/>
                <a:ext cx="5079481" cy="564065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altLang="zh-CN" sz="2000" dirty="0">
                    <a:cs typeface="Times New Roman" panose="02020603050405020304" pitchFamily="18" charset="0"/>
                  </a:rPr>
                  <a:t> max load is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err="1">
                    <a:cs typeface="Times New Roman" panose="02020603050405020304" pitchFamily="18" charset="0"/>
                  </a:rPr>
                  <a:t>w.h.p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.</a:t>
                </a:r>
                <a:endParaRPr lang="zh-CN" altLang="en-US" sz="200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06" name="文本框 9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739" y="4313844"/>
                <a:ext cx="5079481" cy="564065"/>
              </a:xfrm>
              <a:prstGeom prst="rect">
                <a:avLst/>
              </a:prstGeom>
              <a:blipFill rotWithShape="1">
                <a:blip r:embed="rId1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1536" name="组合 1535"/>
          <p:cNvGrpSpPr>
            <a:grpSpLocks noChangeAspect="1"/>
          </p:cNvGrpSpPr>
          <p:nvPr>
            <p:custDataLst>
              <p:tags r:id="rId118"/>
            </p:custDataLst>
          </p:nvPr>
        </p:nvGrpSpPr>
        <p:grpSpPr>
          <a:xfrm>
            <a:off x="763588" y="5639049"/>
            <a:ext cx="3189288" cy="366713"/>
            <a:chOff x="763588" y="5375275"/>
            <a:chExt cx="3189288" cy="366713"/>
          </a:xfrm>
        </p:grpSpPr>
        <p:sp>
          <p:nvSpPr>
            <p:cNvPr id="1503" name="Freeform 534"/>
            <p:cNvSpPr>
              <a:spLocks noEditPoints="1"/>
            </p:cNvSpPr>
            <p:nvPr>
              <p:custDataLst>
                <p:tags r:id="rId119"/>
              </p:custDataLst>
            </p:nvPr>
          </p:nvSpPr>
          <p:spPr bwMode="auto">
            <a:xfrm>
              <a:off x="763588" y="5470525"/>
              <a:ext cx="109538" cy="138113"/>
            </a:xfrm>
            <a:custGeom>
              <a:avLst/>
              <a:gdLst>
                <a:gd name="T0" fmla="*/ 122 w 290"/>
                <a:gd name="T1" fmla="*/ 188 h 341"/>
                <a:gd name="T2" fmla="*/ 136 w 290"/>
                <a:gd name="T3" fmla="*/ 188 h 341"/>
                <a:gd name="T4" fmla="*/ 153 w 290"/>
                <a:gd name="T5" fmla="*/ 188 h 341"/>
                <a:gd name="T6" fmla="*/ 290 w 290"/>
                <a:gd name="T7" fmla="*/ 93 h 341"/>
                <a:gd name="T8" fmla="*/ 162 w 290"/>
                <a:gd name="T9" fmla="*/ 0 h 341"/>
                <a:gd name="T10" fmla="*/ 17 w 290"/>
                <a:gd name="T11" fmla="*/ 0 h 341"/>
                <a:gd name="T12" fmla="*/ 0 w 290"/>
                <a:gd name="T13" fmla="*/ 9 h 341"/>
                <a:gd name="T14" fmla="*/ 13 w 290"/>
                <a:gd name="T15" fmla="*/ 17 h 341"/>
                <a:gd name="T16" fmla="*/ 41 w 290"/>
                <a:gd name="T17" fmla="*/ 46 h 341"/>
                <a:gd name="T18" fmla="*/ 41 w 290"/>
                <a:gd name="T19" fmla="*/ 296 h 341"/>
                <a:gd name="T20" fmla="*/ 14 w 290"/>
                <a:gd name="T21" fmla="*/ 324 h 341"/>
                <a:gd name="T22" fmla="*/ 0 w 290"/>
                <a:gd name="T23" fmla="*/ 332 h 341"/>
                <a:gd name="T24" fmla="*/ 17 w 290"/>
                <a:gd name="T25" fmla="*/ 341 h 341"/>
                <a:gd name="T26" fmla="*/ 150 w 290"/>
                <a:gd name="T27" fmla="*/ 341 h 341"/>
                <a:gd name="T28" fmla="*/ 167 w 290"/>
                <a:gd name="T29" fmla="*/ 332 h 341"/>
                <a:gd name="T30" fmla="*/ 153 w 290"/>
                <a:gd name="T31" fmla="*/ 324 h 341"/>
                <a:gd name="T32" fmla="*/ 122 w 290"/>
                <a:gd name="T33" fmla="*/ 296 h 341"/>
                <a:gd name="T34" fmla="*/ 122 w 290"/>
                <a:gd name="T35" fmla="*/ 188 h 341"/>
                <a:gd name="T36" fmla="*/ 205 w 290"/>
                <a:gd name="T37" fmla="*/ 165 h 341"/>
                <a:gd name="T38" fmla="*/ 222 w 290"/>
                <a:gd name="T39" fmla="*/ 93 h 341"/>
                <a:gd name="T40" fmla="*/ 207 w 290"/>
                <a:gd name="T41" fmla="*/ 22 h 341"/>
                <a:gd name="T42" fmla="*/ 273 w 290"/>
                <a:gd name="T43" fmla="*/ 93 h 341"/>
                <a:gd name="T44" fmla="*/ 205 w 290"/>
                <a:gd name="T45" fmla="*/ 165 h 341"/>
                <a:gd name="T46" fmla="*/ 122 w 290"/>
                <a:gd name="T47" fmla="*/ 44 h 341"/>
                <a:gd name="T48" fmla="*/ 152 w 290"/>
                <a:gd name="T49" fmla="*/ 17 h 341"/>
                <a:gd name="T50" fmla="*/ 205 w 290"/>
                <a:gd name="T51" fmla="*/ 93 h 341"/>
                <a:gd name="T52" fmla="*/ 147 w 290"/>
                <a:gd name="T53" fmla="*/ 170 h 341"/>
                <a:gd name="T54" fmla="*/ 122 w 290"/>
                <a:gd name="T55" fmla="*/ 170 h 341"/>
                <a:gd name="T56" fmla="*/ 122 w 290"/>
                <a:gd name="T57" fmla="*/ 44 h 341"/>
                <a:gd name="T58" fmla="*/ 54 w 290"/>
                <a:gd name="T59" fmla="*/ 324 h 341"/>
                <a:gd name="T60" fmla="*/ 58 w 290"/>
                <a:gd name="T61" fmla="*/ 297 h 341"/>
                <a:gd name="T62" fmla="*/ 58 w 290"/>
                <a:gd name="T63" fmla="*/ 45 h 341"/>
                <a:gd name="T64" fmla="*/ 54 w 290"/>
                <a:gd name="T65" fmla="*/ 17 h 341"/>
                <a:gd name="T66" fmla="*/ 111 w 290"/>
                <a:gd name="T67" fmla="*/ 17 h 341"/>
                <a:gd name="T68" fmla="*/ 105 w 290"/>
                <a:gd name="T69" fmla="*/ 43 h 341"/>
                <a:gd name="T70" fmla="*/ 105 w 290"/>
                <a:gd name="T71" fmla="*/ 297 h 341"/>
                <a:gd name="T72" fmla="*/ 109 w 290"/>
                <a:gd name="T73" fmla="*/ 324 h 341"/>
                <a:gd name="T74" fmla="*/ 54 w 290"/>
                <a:gd name="T75" fmla="*/ 32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0" h="341">
                  <a:moveTo>
                    <a:pt x="122" y="188"/>
                  </a:moveTo>
                  <a:cubicBezTo>
                    <a:pt x="124" y="188"/>
                    <a:pt x="135" y="188"/>
                    <a:pt x="136" y="188"/>
                  </a:cubicBezTo>
                  <a:lnTo>
                    <a:pt x="153" y="188"/>
                  </a:lnTo>
                  <a:cubicBezTo>
                    <a:pt x="254" y="188"/>
                    <a:pt x="290" y="141"/>
                    <a:pt x="290" y="93"/>
                  </a:cubicBezTo>
                  <a:cubicBezTo>
                    <a:pt x="290" y="23"/>
                    <a:pt x="226" y="0"/>
                    <a:pt x="162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7"/>
                    <a:pt x="9" y="17"/>
                    <a:pt x="13" y="17"/>
                  </a:cubicBezTo>
                  <a:cubicBezTo>
                    <a:pt x="39" y="17"/>
                    <a:pt x="41" y="21"/>
                    <a:pt x="41" y="46"/>
                  </a:cubicBezTo>
                  <a:lnTo>
                    <a:pt x="41" y="296"/>
                  </a:lnTo>
                  <a:cubicBezTo>
                    <a:pt x="41" y="320"/>
                    <a:pt x="39" y="324"/>
                    <a:pt x="14" y="324"/>
                  </a:cubicBezTo>
                  <a:cubicBezTo>
                    <a:pt x="9" y="324"/>
                    <a:pt x="0" y="324"/>
                    <a:pt x="0" y="332"/>
                  </a:cubicBezTo>
                  <a:cubicBezTo>
                    <a:pt x="0" y="341"/>
                    <a:pt x="8" y="341"/>
                    <a:pt x="17" y="341"/>
                  </a:cubicBezTo>
                  <a:lnTo>
                    <a:pt x="150" y="341"/>
                  </a:lnTo>
                  <a:cubicBezTo>
                    <a:pt x="159" y="341"/>
                    <a:pt x="167" y="341"/>
                    <a:pt x="167" y="332"/>
                  </a:cubicBezTo>
                  <a:cubicBezTo>
                    <a:pt x="167" y="324"/>
                    <a:pt x="158" y="324"/>
                    <a:pt x="153" y="324"/>
                  </a:cubicBezTo>
                  <a:cubicBezTo>
                    <a:pt x="124" y="324"/>
                    <a:pt x="122" y="320"/>
                    <a:pt x="122" y="296"/>
                  </a:cubicBezTo>
                  <a:lnTo>
                    <a:pt x="122" y="188"/>
                  </a:lnTo>
                  <a:close/>
                  <a:moveTo>
                    <a:pt x="205" y="165"/>
                  </a:moveTo>
                  <a:cubicBezTo>
                    <a:pt x="220" y="144"/>
                    <a:pt x="222" y="113"/>
                    <a:pt x="222" y="93"/>
                  </a:cubicBezTo>
                  <a:cubicBezTo>
                    <a:pt x="222" y="67"/>
                    <a:pt x="219" y="40"/>
                    <a:pt x="207" y="22"/>
                  </a:cubicBezTo>
                  <a:cubicBezTo>
                    <a:pt x="234" y="28"/>
                    <a:pt x="273" y="43"/>
                    <a:pt x="273" y="93"/>
                  </a:cubicBezTo>
                  <a:cubicBezTo>
                    <a:pt x="273" y="128"/>
                    <a:pt x="250" y="154"/>
                    <a:pt x="205" y="165"/>
                  </a:cubicBezTo>
                  <a:close/>
                  <a:moveTo>
                    <a:pt x="122" y="44"/>
                  </a:moveTo>
                  <a:cubicBezTo>
                    <a:pt x="122" y="34"/>
                    <a:pt x="122" y="17"/>
                    <a:pt x="152" y="17"/>
                  </a:cubicBezTo>
                  <a:cubicBezTo>
                    <a:pt x="188" y="17"/>
                    <a:pt x="205" y="31"/>
                    <a:pt x="205" y="93"/>
                  </a:cubicBezTo>
                  <a:cubicBezTo>
                    <a:pt x="205" y="164"/>
                    <a:pt x="178" y="170"/>
                    <a:pt x="147" y="170"/>
                  </a:cubicBezTo>
                  <a:lnTo>
                    <a:pt x="122" y="170"/>
                  </a:lnTo>
                  <a:lnTo>
                    <a:pt x="122" y="44"/>
                  </a:lnTo>
                  <a:close/>
                  <a:moveTo>
                    <a:pt x="54" y="324"/>
                  </a:moveTo>
                  <a:cubicBezTo>
                    <a:pt x="58" y="315"/>
                    <a:pt x="58" y="303"/>
                    <a:pt x="58" y="297"/>
                  </a:cubicBezTo>
                  <a:lnTo>
                    <a:pt x="58" y="45"/>
                  </a:lnTo>
                  <a:cubicBezTo>
                    <a:pt x="58" y="38"/>
                    <a:pt x="58" y="26"/>
                    <a:pt x="54" y="17"/>
                  </a:cubicBezTo>
                  <a:lnTo>
                    <a:pt x="111" y="17"/>
                  </a:lnTo>
                  <a:cubicBezTo>
                    <a:pt x="105" y="25"/>
                    <a:pt x="105" y="35"/>
                    <a:pt x="105" y="43"/>
                  </a:cubicBezTo>
                  <a:lnTo>
                    <a:pt x="105" y="297"/>
                  </a:lnTo>
                  <a:cubicBezTo>
                    <a:pt x="105" y="302"/>
                    <a:pt x="105" y="315"/>
                    <a:pt x="109" y="324"/>
                  </a:cubicBezTo>
                  <a:lnTo>
                    <a:pt x="54" y="3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4" name="Freeform 535"/>
            <p:cNvSpPr/>
            <p:nvPr>
              <p:custDataLst>
                <p:tags r:id="rId120"/>
              </p:custDataLst>
            </p:nvPr>
          </p:nvSpPr>
          <p:spPr bwMode="auto">
            <a:xfrm>
              <a:off x="893763" y="5456238"/>
              <a:ext cx="42863" cy="204788"/>
            </a:xfrm>
            <a:custGeom>
              <a:avLst/>
              <a:gdLst>
                <a:gd name="T0" fmla="*/ 116 w 116"/>
                <a:gd name="T1" fmla="*/ 494 h 499"/>
                <a:gd name="T2" fmla="*/ 108 w 116"/>
                <a:gd name="T3" fmla="*/ 483 h 499"/>
                <a:gd name="T4" fmla="*/ 29 w 116"/>
                <a:gd name="T5" fmla="*/ 250 h 499"/>
                <a:gd name="T6" fmla="*/ 110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8 h 499"/>
                <a:gd name="T14" fmla="*/ 0 w 116"/>
                <a:gd name="T15" fmla="*/ 250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3"/>
                    <a:pt x="116" y="492"/>
                    <a:pt x="108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10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2" y="98"/>
                  </a:cubicBezTo>
                  <a:cubicBezTo>
                    <a:pt x="6" y="152"/>
                    <a:pt x="0" y="208"/>
                    <a:pt x="0" y="250"/>
                  </a:cubicBezTo>
                  <a:cubicBezTo>
                    <a:pt x="0" y="289"/>
                    <a:pt x="6" y="349"/>
                    <a:pt x="33" y="405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8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5" name="Freeform 536"/>
            <p:cNvSpPr/>
            <p:nvPr>
              <p:custDataLst>
                <p:tags r:id="rId121"/>
              </p:custDataLst>
            </p:nvPr>
          </p:nvSpPr>
          <p:spPr bwMode="auto">
            <a:xfrm>
              <a:off x="952501" y="5470525"/>
              <a:ext cx="153988" cy="138113"/>
            </a:xfrm>
            <a:custGeom>
              <a:avLst/>
              <a:gdLst>
                <a:gd name="T0" fmla="*/ 229 w 411"/>
                <a:gd name="T1" fmla="*/ 135 h 340"/>
                <a:gd name="T2" fmla="*/ 187 w 411"/>
                <a:gd name="T3" fmla="*/ 36 h 340"/>
                <a:gd name="T4" fmla="*/ 184 w 411"/>
                <a:gd name="T5" fmla="*/ 30 h 340"/>
                <a:gd name="T6" fmla="*/ 214 w 411"/>
                <a:gd name="T7" fmla="*/ 15 h 340"/>
                <a:gd name="T8" fmla="*/ 224 w 411"/>
                <a:gd name="T9" fmla="*/ 6 h 340"/>
                <a:gd name="T10" fmla="*/ 216 w 411"/>
                <a:gd name="T11" fmla="*/ 0 h 340"/>
                <a:gd name="T12" fmla="*/ 153 w 411"/>
                <a:gd name="T13" fmla="*/ 1 h 340"/>
                <a:gd name="T14" fmla="*/ 98 w 411"/>
                <a:gd name="T15" fmla="*/ 0 h 340"/>
                <a:gd name="T16" fmla="*/ 89 w 411"/>
                <a:gd name="T17" fmla="*/ 10 h 340"/>
                <a:gd name="T18" fmla="*/ 100 w 411"/>
                <a:gd name="T19" fmla="*/ 15 h 340"/>
                <a:gd name="T20" fmla="*/ 137 w 411"/>
                <a:gd name="T21" fmla="*/ 31 h 340"/>
                <a:gd name="T22" fmla="*/ 196 w 411"/>
                <a:gd name="T23" fmla="*/ 170 h 340"/>
                <a:gd name="T24" fmla="*/ 91 w 411"/>
                <a:gd name="T25" fmla="*/ 284 h 340"/>
                <a:gd name="T26" fmla="*/ 85 w 411"/>
                <a:gd name="T27" fmla="*/ 289 h 340"/>
                <a:gd name="T28" fmla="*/ 11 w 411"/>
                <a:gd name="T29" fmla="*/ 325 h 340"/>
                <a:gd name="T30" fmla="*/ 0 w 411"/>
                <a:gd name="T31" fmla="*/ 335 h 340"/>
                <a:gd name="T32" fmla="*/ 7 w 411"/>
                <a:gd name="T33" fmla="*/ 340 h 340"/>
                <a:gd name="T34" fmla="*/ 54 w 411"/>
                <a:gd name="T35" fmla="*/ 339 h 340"/>
                <a:gd name="T36" fmla="*/ 109 w 411"/>
                <a:gd name="T37" fmla="*/ 340 h 340"/>
                <a:gd name="T38" fmla="*/ 118 w 411"/>
                <a:gd name="T39" fmla="*/ 330 h 340"/>
                <a:gd name="T40" fmla="*/ 112 w 411"/>
                <a:gd name="T41" fmla="*/ 325 h 340"/>
                <a:gd name="T42" fmla="*/ 93 w 411"/>
                <a:gd name="T43" fmla="*/ 309 h 340"/>
                <a:gd name="T44" fmla="*/ 106 w 411"/>
                <a:gd name="T45" fmla="*/ 287 h 340"/>
                <a:gd name="T46" fmla="*/ 157 w 411"/>
                <a:gd name="T47" fmla="*/ 233 h 340"/>
                <a:gd name="T48" fmla="*/ 202 w 411"/>
                <a:gd name="T49" fmla="*/ 184 h 340"/>
                <a:gd name="T50" fmla="*/ 252 w 411"/>
                <a:gd name="T51" fmla="*/ 303 h 340"/>
                <a:gd name="T52" fmla="*/ 255 w 411"/>
                <a:gd name="T53" fmla="*/ 310 h 340"/>
                <a:gd name="T54" fmla="*/ 226 w 411"/>
                <a:gd name="T55" fmla="*/ 325 h 340"/>
                <a:gd name="T56" fmla="*/ 216 w 411"/>
                <a:gd name="T57" fmla="*/ 334 h 340"/>
                <a:gd name="T58" fmla="*/ 223 w 411"/>
                <a:gd name="T59" fmla="*/ 340 h 340"/>
                <a:gd name="T60" fmla="*/ 286 w 411"/>
                <a:gd name="T61" fmla="*/ 339 h 340"/>
                <a:gd name="T62" fmla="*/ 341 w 411"/>
                <a:gd name="T63" fmla="*/ 340 h 340"/>
                <a:gd name="T64" fmla="*/ 351 w 411"/>
                <a:gd name="T65" fmla="*/ 331 h 340"/>
                <a:gd name="T66" fmla="*/ 342 w 411"/>
                <a:gd name="T67" fmla="*/ 325 h 340"/>
                <a:gd name="T68" fmla="*/ 299 w 411"/>
                <a:gd name="T69" fmla="*/ 303 h 340"/>
                <a:gd name="T70" fmla="*/ 235 w 411"/>
                <a:gd name="T71" fmla="*/ 149 h 340"/>
                <a:gd name="T72" fmla="*/ 337 w 411"/>
                <a:gd name="T73" fmla="*/ 41 h 340"/>
                <a:gd name="T74" fmla="*/ 400 w 411"/>
                <a:gd name="T75" fmla="*/ 15 h 340"/>
                <a:gd name="T76" fmla="*/ 411 w 411"/>
                <a:gd name="T77" fmla="*/ 5 h 340"/>
                <a:gd name="T78" fmla="*/ 405 w 411"/>
                <a:gd name="T79" fmla="*/ 0 h 340"/>
                <a:gd name="T80" fmla="*/ 358 w 411"/>
                <a:gd name="T81" fmla="*/ 1 h 340"/>
                <a:gd name="T82" fmla="*/ 302 w 411"/>
                <a:gd name="T83" fmla="*/ 0 h 340"/>
                <a:gd name="T84" fmla="*/ 293 w 411"/>
                <a:gd name="T85" fmla="*/ 10 h 340"/>
                <a:gd name="T86" fmla="*/ 299 w 411"/>
                <a:gd name="T87" fmla="*/ 15 h 340"/>
                <a:gd name="T88" fmla="*/ 319 w 411"/>
                <a:gd name="T89" fmla="*/ 31 h 340"/>
                <a:gd name="T90" fmla="*/ 309 w 411"/>
                <a:gd name="T91" fmla="*/ 49 h 340"/>
                <a:gd name="T92" fmla="*/ 229 w 411"/>
                <a:gd name="T93" fmla="*/ 13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1" h="340">
                  <a:moveTo>
                    <a:pt x="229" y="135"/>
                  </a:moveTo>
                  <a:lnTo>
                    <a:pt x="187" y="36"/>
                  </a:lnTo>
                  <a:cubicBezTo>
                    <a:pt x="185" y="32"/>
                    <a:pt x="184" y="30"/>
                    <a:pt x="184" y="30"/>
                  </a:cubicBezTo>
                  <a:cubicBezTo>
                    <a:pt x="184" y="27"/>
                    <a:pt x="193" y="17"/>
                    <a:pt x="214" y="15"/>
                  </a:cubicBezTo>
                  <a:cubicBezTo>
                    <a:pt x="219" y="15"/>
                    <a:pt x="224" y="14"/>
                    <a:pt x="224" y="6"/>
                  </a:cubicBezTo>
                  <a:cubicBezTo>
                    <a:pt x="224" y="0"/>
                    <a:pt x="218" y="0"/>
                    <a:pt x="216" y="0"/>
                  </a:cubicBezTo>
                  <a:cubicBezTo>
                    <a:pt x="196" y="0"/>
                    <a:pt x="174" y="1"/>
                    <a:pt x="153" y="1"/>
                  </a:cubicBezTo>
                  <a:cubicBezTo>
                    <a:pt x="141" y="1"/>
                    <a:pt x="110" y="0"/>
                    <a:pt x="98" y="0"/>
                  </a:cubicBezTo>
                  <a:cubicBezTo>
                    <a:pt x="95" y="0"/>
                    <a:pt x="89" y="0"/>
                    <a:pt x="89" y="10"/>
                  </a:cubicBezTo>
                  <a:cubicBezTo>
                    <a:pt x="89" y="15"/>
                    <a:pt x="94" y="15"/>
                    <a:pt x="100" y="15"/>
                  </a:cubicBezTo>
                  <a:cubicBezTo>
                    <a:pt x="130" y="15"/>
                    <a:pt x="133" y="20"/>
                    <a:pt x="137" y="31"/>
                  </a:cubicBezTo>
                  <a:lnTo>
                    <a:pt x="196" y="170"/>
                  </a:lnTo>
                  <a:lnTo>
                    <a:pt x="91" y="284"/>
                  </a:lnTo>
                  <a:lnTo>
                    <a:pt x="85" y="289"/>
                  </a:lnTo>
                  <a:cubicBezTo>
                    <a:pt x="60" y="315"/>
                    <a:pt x="37" y="323"/>
                    <a:pt x="11" y="325"/>
                  </a:cubicBezTo>
                  <a:cubicBezTo>
                    <a:pt x="5" y="325"/>
                    <a:pt x="0" y="325"/>
                    <a:pt x="0" y="335"/>
                  </a:cubicBezTo>
                  <a:cubicBezTo>
                    <a:pt x="0" y="335"/>
                    <a:pt x="0" y="340"/>
                    <a:pt x="7" y="340"/>
                  </a:cubicBezTo>
                  <a:cubicBezTo>
                    <a:pt x="22" y="340"/>
                    <a:pt x="38" y="339"/>
                    <a:pt x="54" y="339"/>
                  </a:cubicBezTo>
                  <a:cubicBezTo>
                    <a:pt x="72" y="339"/>
                    <a:pt x="92" y="340"/>
                    <a:pt x="109" y="340"/>
                  </a:cubicBezTo>
                  <a:cubicBezTo>
                    <a:pt x="112" y="340"/>
                    <a:pt x="118" y="340"/>
                    <a:pt x="118" y="330"/>
                  </a:cubicBezTo>
                  <a:cubicBezTo>
                    <a:pt x="118" y="325"/>
                    <a:pt x="113" y="325"/>
                    <a:pt x="112" y="325"/>
                  </a:cubicBezTo>
                  <a:cubicBezTo>
                    <a:pt x="108" y="324"/>
                    <a:pt x="93" y="323"/>
                    <a:pt x="93" y="309"/>
                  </a:cubicBezTo>
                  <a:cubicBezTo>
                    <a:pt x="93" y="302"/>
                    <a:pt x="100" y="294"/>
                    <a:pt x="106" y="287"/>
                  </a:cubicBezTo>
                  <a:lnTo>
                    <a:pt x="157" y="233"/>
                  </a:lnTo>
                  <a:lnTo>
                    <a:pt x="202" y="184"/>
                  </a:lnTo>
                  <a:lnTo>
                    <a:pt x="252" y="303"/>
                  </a:lnTo>
                  <a:cubicBezTo>
                    <a:pt x="254" y="309"/>
                    <a:pt x="255" y="309"/>
                    <a:pt x="255" y="310"/>
                  </a:cubicBezTo>
                  <a:cubicBezTo>
                    <a:pt x="255" y="314"/>
                    <a:pt x="245" y="323"/>
                    <a:pt x="226" y="325"/>
                  </a:cubicBezTo>
                  <a:cubicBezTo>
                    <a:pt x="220" y="325"/>
                    <a:pt x="216" y="326"/>
                    <a:pt x="216" y="334"/>
                  </a:cubicBezTo>
                  <a:cubicBezTo>
                    <a:pt x="216" y="340"/>
                    <a:pt x="221" y="340"/>
                    <a:pt x="223" y="340"/>
                  </a:cubicBezTo>
                  <a:cubicBezTo>
                    <a:pt x="237" y="340"/>
                    <a:pt x="272" y="339"/>
                    <a:pt x="286" y="339"/>
                  </a:cubicBezTo>
                  <a:cubicBezTo>
                    <a:pt x="298" y="339"/>
                    <a:pt x="329" y="340"/>
                    <a:pt x="341" y="340"/>
                  </a:cubicBezTo>
                  <a:cubicBezTo>
                    <a:pt x="345" y="340"/>
                    <a:pt x="351" y="340"/>
                    <a:pt x="351" y="331"/>
                  </a:cubicBezTo>
                  <a:cubicBezTo>
                    <a:pt x="351" y="325"/>
                    <a:pt x="346" y="325"/>
                    <a:pt x="342" y="325"/>
                  </a:cubicBezTo>
                  <a:cubicBezTo>
                    <a:pt x="308" y="324"/>
                    <a:pt x="307" y="323"/>
                    <a:pt x="299" y="303"/>
                  </a:cubicBezTo>
                  <a:cubicBezTo>
                    <a:pt x="280" y="257"/>
                    <a:pt x="246" y="179"/>
                    <a:pt x="235" y="149"/>
                  </a:cubicBezTo>
                  <a:cubicBezTo>
                    <a:pt x="269" y="114"/>
                    <a:pt x="321" y="55"/>
                    <a:pt x="337" y="41"/>
                  </a:cubicBezTo>
                  <a:cubicBezTo>
                    <a:pt x="351" y="29"/>
                    <a:pt x="370" y="17"/>
                    <a:pt x="400" y="15"/>
                  </a:cubicBezTo>
                  <a:cubicBezTo>
                    <a:pt x="407" y="15"/>
                    <a:pt x="411" y="15"/>
                    <a:pt x="411" y="5"/>
                  </a:cubicBezTo>
                  <a:cubicBezTo>
                    <a:pt x="411" y="5"/>
                    <a:pt x="411" y="0"/>
                    <a:pt x="405" y="0"/>
                  </a:cubicBezTo>
                  <a:cubicBezTo>
                    <a:pt x="390" y="0"/>
                    <a:pt x="373" y="1"/>
                    <a:pt x="358" y="1"/>
                  </a:cubicBezTo>
                  <a:cubicBezTo>
                    <a:pt x="339" y="1"/>
                    <a:pt x="320" y="0"/>
                    <a:pt x="302" y="0"/>
                  </a:cubicBezTo>
                  <a:cubicBezTo>
                    <a:pt x="299" y="0"/>
                    <a:pt x="293" y="0"/>
                    <a:pt x="293" y="10"/>
                  </a:cubicBezTo>
                  <a:cubicBezTo>
                    <a:pt x="293" y="13"/>
                    <a:pt x="295" y="15"/>
                    <a:pt x="299" y="15"/>
                  </a:cubicBezTo>
                  <a:cubicBezTo>
                    <a:pt x="303" y="16"/>
                    <a:pt x="319" y="17"/>
                    <a:pt x="319" y="31"/>
                  </a:cubicBezTo>
                  <a:cubicBezTo>
                    <a:pt x="319" y="38"/>
                    <a:pt x="313" y="44"/>
                    <a:pt x="309" y="49"/>
                  </a:cubicBezTo>
                  <a:lnTo>
                    <a:pt x="229" y="1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6" name="Freeform 537"/>
            <p:cNvSpPr>
              <a:spLocks noEditPoints="1"/>
            </p:cNvSpPr>
            <p:nvPr>
              <p:custDataLst>
                <p:tags r:id="rId122"/>
              </p:custDataLst>
            </p:nvPr>
          </p:nvSpPr>
          <p:spPr bwMode="auto">
            <a:xfrm>
              <a:off x="1108076" y="5545138"/>
              <a:ext cx="39688" cy="96838"/>
            </a:xfrm>
            <a:custGeom>
              <a:avLst/>
              <a:gdLst>
                <a:gd name="T0" fmla="*/ 96 w 105"/>
                <a:gd name="T1" fmla="*/ 13 h 235"/>
                <a:gd name="T2" fmla="*/ 82 w 105"/>
                <a:gd name="T3" fmla="*/ 0 h 235"/>
                <a:gd name="T4" fmla="*/ 63 w 105"/>
                <a:gd name="T5" fmla="*/ 19 h 235"/>
                <a:gd name="T6" fmla="*/ 77 w 105"/>
                <a:gd name="T7" fmla="*/ 32 h 235"/>
                <a:gd name="T8" fmla="*/ 96 w 105"/>
                <a:gd name="T9" fmla="*/ 13 h 235"/>
                <a:gd name="T10" fmla="*/ 25 w 105"/>
                <a:gd name="T11" fmla="*/ 190 h 235"/>
                <a:gd name="T12" fmla="*/ 22 w 105"/>
                <a:gd name="T13" fmla="*/ 205 h 235"/>
                <a:gd name="T14" fmla="*/ 55 w 105"/>
                <a:gd name="T15" fmla="*/ 235 h 235"/>
                <a:gd name="T16" fmla="*/ 105 w 105"/>
                <a:gd name="T17" fmla="*/ 181 h 235"/>
                <a:gd name="T18" fmla="*/ 100 w 105"/>
                <a:gd name="T19" fmla="*/ 177 h 235"/>
                <a:gd name="T20" fmla="*/ 93 w 105"/>
                <a:gd name="T21" fmla="*/ 183 h 235"/>
                <a:gd name="T22" fmla="*/ 56 w 105"/>
                <a:gd name="T23" fmla="*/ 225 h 235"/>
                <a:gd name="T24" fmla="*/ 48 w 105"/>
                <a:gd name="T25" fmla="*/ 213 h 235"/>
                <a:gd name="T26" fmla="*/ 53 w 105"/>
                <a:gd name="T27" fmla="*/ 190 h 235"/>
                <a:gd name="T28" fmla="*/ 64 w 105"/>
                <a:gd name="T29" fmla="*/ 163 h 235"/>
                <a:gd name="T30" fmla="*/ 81 w 105"/>
                <a:gd name="T31" fmla="*/ 118 h 235"/>
                <a:gd name="T32" fmla="*/ 83 w 105"/>
                <a:gd name="T33" fmla="*/ 107 h 235"/>
                <a:gd name="T34" fmla="*/ 50 w 105"/>
                <a:gd name="T35" fmla="*/ 77 h 235"/>
                <a:gd name="T36" fmla="*/ 0 w 105"/>
                <a:gd name="T37" fmla="*/ 131 h 235"/>
                <a:gd name="T38" fmla="*/ 6 w 105"/>
                <a:gd name="T39" fmla="*/ 135 h 235"/>
                <a:gd name="T40" fmla="*/ 12 w 105"/>
                <a:gd name="T41" fmla="*/ 130 h 235"/>
                <a:gd name="T42" fmla="*/ 49 w 105"/>
                <a:gd name="T43" fmla="*/ 87 h 235"/>
                <a:gd name="T44" fmla="*/ 58 w 105"/>
                <a:gd name="T45" fmla="*/ 99 h 235"/>
                <a:gd name="T46" fmla="*/ 47 w 105"/>
                <a:gd name="T47" fmla="*/ 134 h 235"/>
                <a:gd name="T48" fmla="*/ 25 w 105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5">
                  <a:moveTo>
                    <a:pt x="96" y="13"/>
                  </a:moveTo>
                  <a:cubicBezTo>
                    <a:pt x="96" y="8"/>
                    <a:pt x="92" y="0"/>
                    <a:pt x="82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7" y="32"/>
                    <a:pt x="77" y="32"/>
                  </a:cubicBezTo>
                  <a:cubicBezTo>
                    <a:pt x="87" y="32"/>
                    <a:pt x="96" y="23"/>
                    <a:pt x="96" y="13"/>
                  </a:cubicBezTo>
                  <a:close/>
                  <a:moveTo>
                    <a:pt x="25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2"/>
                    <a:pt x="36" y="235"/>
                    <a:pt x="55" y="235"/>
                  </a:cubicBezTo>
                  <a:cubicBezTo>
                    <a:pt x="90" y="235"/>
                    <a:pt x="105" y="187"/>
                    <a:pt x="105" y="181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8" y="220"/>
                    <a:pt x="48" y="213"/>
                  </a:cubicBezTo>
                  <a:cubicBezTo>
                    <a:pt x="48" y="205"/>
                    <a:pt x="50" y="198"/>
                    <a:pt x="53" y="190"/>
                  </a:cubicBezTo>
                  <a:cubicBezTo>
                    <a:pt x="57" y="181"/>
                    <a:pt x="60" y="172"/>
                    <a:pt x="64" y="163"/>
                  </a:cubicBezTo>
                  <a:cubicBezTo>
                    <a:pt x="67" y="154"/>
                    <a:pt x="80" y="122"/>
                    <a:pt x="81" y="118"/>
                  </a:cubicBezTo>
                  <a:cubicBezTo>
                    <a:pt x="82" y="115"/>
                    <a:pt x="83" y="111"/>
                    <a:pt x="83" y="107"/>
                  </a:cubicBezTo>
                  <a:cubicBezTo>
                    <a:pt x="83" y="91"/>
                    <a:pt x="70" y="77"/>
                    <a:pt x="50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4"/>
                    <a:pt x="12" y="130"/>
                  </a:cubicBezTo>
                  <a:cubicBezTo>
                    <a:pt x="21" y="100"/>
                    <a:pt x="36" y="87"/>
                    <a:pt x="49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3"/>
                    <a:pt x="47" y="134"/>
                  </a:cubicBezTo>
                  <a:lnTo>
                    <a:pt x="25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7" name="Freeform 538"/>
            <p:cNvSpPr>
              <a:spLocks noEditPoints="1"/>
            </p:cNvSpPr>
            <p:nvPr>
              <p:custDataLst>
                <p:tags r:id="rId123"/>
              </p:custDataLst>
            </p:nvPr>
          </p:nvSpPr>
          <p:spPr bwMode="auto">
            <a:xfrm>
              <a:off x="1230313" y="5480050"/>
              <a:ext cx="114300" cy="157163"/>
            </a:xfrm>
            <a:custGeom>
              <a:avLst/>
              <a:gdLst>
                <a:gd name="T0" fmla="*/ 295 w 305"/>
                <a:gd name="T1" fmla="*/ 21 h 386"/>
                <a:gd name="T2" fmla="*/ 305 w 305"/>
                <a:gd name="T3" fmla="*/ 10 h 386"/>
                <a:gd name="T4" fmla="*/ 295 w 305"/>
                <a:gd name="T5" fmla="*/ 0 h 386"/>
                <a:gd name="T6" fmla="*/ 286 w 305"/>
                <a:gd name="T7" fmla="*/ 3 h 386"/>
                <a:gd name="T8" fmla="*/ 10 w 305"/>
                <a:gd name="T9" fmla="*/ 133 h 386"/>
                <a:gd name="T10" fmla="*/ 0 w 305"/>
                <a:gd name="T11" fmla="*/ 145 h 386"/>
                <a:gd name="T12" fmla="*/ 10 w 305"/>
                <a:gd name="T13" fmla="*/ 156 h 386"/>
                <a:gd name="T14" fmla="*/ 286 w 305"/>
                <a:gd name="T15" fmla="*/ 285 h 386"/>
                <a:gd name="T16" fmla="*/ 295 w 305"/>
                <a:gd name="T17" fmla="*/ 289 h 386"/>
                <a:gd name="T18" fmla="*/ 305 w 305"/>
                <a:gd name="T19" fmla="*/ 279 h 386"/>
                <a:gd name="T20" fmla="*/ 294 w 305"/>
                <a:gd name="T21" fmla="*/ 268 h 386"/>
                <a:gd name="T22" fmla="*/ 34 w 305"/>
                <a:gd name="T23" fmla="*/ 145 h 386"/>
                <a:gd name="T24" fmla="*/ 295 w 305"/>
                <a:gd name="T25" fmla="*/ 21 h 386"/>
                <a:gd name="T26" fmla="*/ 287 w 305"/>
                <a:gd name="T27" fmla="*/ 386 h 386"/>
                <a:gd name="T28" fmla="*/ 305 w 305"/>
                <a:gd name="T29" fmla="*/ 376 h 386"/>
                <a:gd name="T30" fmla="*/ 287 w 305"/>
                <a:gd name="T31" fmla="*/ 366 h 386"/>
                <a:gd name="T32" fmla="*/ 18 w 305"/>
                <a:gd name="T33" fmla="*/ 366 h 386"/>
                <a:gd name="T34" fmla="*/ 0 w 305"/>
                <a:gd name="T35" fmla="*/ 376 h 386"/>
                <a:gd name="T36" fmla="*/ 18 w 305"/>
                <a:gd name="T37" fmla="*/ 386 h 386"/>
                <a:gd name="T38" fmla="*/ 287 w 305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5" h="386">
                  <a:moveTo>
                    <a:pt x="295" y="21"/>
                  </a:moveTo>
                  <a:cubicBezTo>
                    <a:pt x="301" y="19"/>
                    <a:pt x="305" y="16"/>
                    <a:pt x="305" y="10"/>
                  </a:cubicBezTo>
                  <a:cubicBezTo>
                    <a:pt x="305" y="5"/>
                    <a:pt x="301" y="0"/>
                    <a:pt x="295" y="0"/>
                  </a:cubicBezTo>
                  <a:cubicBezTo>
                    <a:pt x="292" y="0"/>
                    <a:pt x="288" y="2"/>
                    <a:pt x="286" y="3"/>
                  </a:cubicBezTo>
                  <a:lnTo>
                    <a:pt x="10" y="133"/>
                  </a:lnTo>
                  <a:cubicBezTo>
                    <a:pt x="2" y="137"/>
                    <a:pt x="0" y="141"/>
                    <a:pt x="0" y="145"/>
                  </a:cubicBezTo>
                  <a:cubicBezTo>
                    <a:pt x="0" y="149"/>
                    <a:pt x="3" y="153"/>
                    <a:pt x="10" y="156"/>
                  </a:cubicBezTo>
                  <a:lnTo>
                    <a:pt x="286" y="285"/>
                  </a:lnTo>
                  <a:cubicBezTo>
                    <a:pt x="292" y="289"/>
                    <a:pt x="293" y="289"/>
                    <a:pt x="295" y="289"/>
                  </a:cubicBezTo>
                  <a:cubicBezTo>
                    <a:pt x="300" y="289"/>
                    <a:pt x="305" y="284"/>
                    <a:pt x="305" y="279"/>
                  </a:cubicBezTo>
                  <a:cubicBezTo>
                    <a:pt x="305" y="275"/>
                    <a:pt x="303" y="272"/>
                    <a:pt x="294" y="268"/>
                  </a:cubicBezTo>
                  <a:lnTo>
                    <a:pt x="34" y="145"/>
                  </a:lnTo>
                  <a:lnTo>
                    <a:pt x="295" y="21"/>
                  </a:lnTo>
                  <a:close/>
                  <a:moveTo>
                    <a:pt x="287" y="386"/>
                  </a:moveTo>
                  <a:cubicBezTo>
                    <a:pt x="296" y="386"/>
                    <a:pt x="305" y="386"/>
                    <a:pt x="305" y="376"/>
                  </a:cubicBezTo>
                  <a:cubicBezTo>
                    <a:pt x="305" y="366"/>
                    <a:pt x="294" y="366"/>
                    <a:pt x="287" y="366"/>
                  </a:cubicBezTo>
                  <a:lnTo>
                    <a:pt x="18" y="366"/>
                  </a:lnTo>
                  <a:cubicBezTo>
                    <a:pt x="11" y="366"/>
                    <a:pt x="0" y="366"/>
                    <a:pt x="0" y="376"/>
                  </a:cubicBezTo>
                  <a:cubicBezTo>
                    <a:pt x="0" y="386"/>
                    <a:pt x="9" y="386"/>
                    <a:pt x="18" y="386"/>
                  </a:cubicBezTo>
                  <a:lnTo>
                    <a:pt x="287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8" name="Freeform 539"/>
            <p:cNvSpPr/>
            <p:nvPr>
              <p:custDataLst>
                <p:tags r:id="rId124"/>
              </p:custDataLst>
            </p:nvPr>
          </p:nvSpPr>
          <p:spPr bwMode="auto">
            <a:xfrm>
              <a:off x="1430338" y="5456238"/>
              <a:ext cx="42863" cy="204788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9 w 115"/>
                <a:gd name="T5" fmla="*/ 250 h 499"/>
                <a:gd name="T6" fmla="*/ 109 w 115"/>
                <a:gd name="T7" fmla="*/ 14 h 499"/>
                <a:gd name="T8" fmla="*/ 115 w 115"/>
                <a:gd name="T9" fmla="*/ 5 h 499"/>
                <a:gd name="T10" fmla="*/ 111 w 115"/>
                <a:gd name="T11" fmla="*/ 0 h 499"/>
                <a:gd name="T12" fmla="*/ 31 w 115"/>
                <a:gd name="T13" fmla="*/ 98 h 499"/>
                <a:gd name="T14" fmla="*/ 0 w 115"/>
                <a:gd name="T15" fmla="*/ 250 h 499"/>
                <a:gd name="T16" fmla="*/ 33 w 115"/>
                <a:gd name="T17" fmla="*/ 405 h 499"/>
                <a:gd name="T18" fmla="*/ 111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3"/>
                    <a:pt x="115" y="492"/>
                    <a:pt x="107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5" y="8"/>
                    <a:pt x="115" y="7"/>
                    <a:pt x="115" y="5"/>
                  </a:cubicBezTo>
                  <a:cubicBezTo>
                    <a:pt x="115" y="2"/>
                    <a:pt x="113" y="0"/>
                    <a:pt x="111" y="0"/>
                  </a:cubicBezTo>
                  <a:cubicBezTo>
                    <a:pt x="106" y="0"/>
                    <a:pt x="61" y="34"/>
                    <a:pt x="31" y="98"/>
                  </a:cubicBezTo>
                  <a:cubicBezTo>
                    <a:pt x="6" y="152"/>
                    <a:pt x="0" y="208"/>
                    <a:pt x="0" y="250"/>
                  </a:cubicBezTo>
                  <a:cubicBezTo>
                    <a:pt x="0" y="289"/>
                    <a:pt x="5" y="349"/>
                    <a:pt x="33" y="405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3" y="499"/>
                    <a:pt x="115" y="498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9" name="Freeform 540"/>
            <p:cNvSpPr/>
            <p:nvPr>
              <p:custDataLst>
                <p:tags r:id="rId125"/>
              </p:custDataLst>
            </p:nvPr>
          </p:nvSpPr>
          <p:spPr bwMode="auto">
            <a:xfrm>
              <a:off x="1501776" y="5473700"/>
              <a:ext cx="60325" cy="134938"/>
            </a:xfrm>
            <a:custGeom>
              <a:avLst/>
              <a:gdLst>
                <a:gd name="T0" fmla="*/ 102 w 164"/>
                <a:gd name="T1" fmla="*/ 13 h 332"/>
                <a:gd name="T2" fmla="*/ 90 w 164"/>
                <a:gd name="T3" fmla="*/ 0 h 332"/>
                <a:gd name="T4" fmla="*/ 0 w 164"/>
                <a:gd name="T5" fmla="*/ 32 h 332"/>
                <a:gd name="T6" fmla="*/ 0 w 164"/>
                <a:gd name="T7" fmla="*/ 48 h 332"/>
                <a:gd name="T8" fmla="*/ 65 w 164"/>
                <a:gd name="T9" fmla="*/ 35 h 332"/>
                <a:gd name="T10" fmla="*/ 65 w 164"/>
                <a:gd name="T11" fmla="*/ 293 h 332"/>
                <a:gd name="T12" fmla="*/ 18 w 164"/>
                <a:gd name="T13" fmla="*/ 317 h 332"/>
                <a:gd name="T14" fmla="*/ 3 w 164"/>
                <a:gd name="T15" fmla="*/ 317 h 332"/>
                <a:gd name="T16" fmla="*/ 3 w 164"/>
                <a:gd name="T17" fmla="*/ 332 h 332"/>
                <a:gd name="T18" fmla="*/ 83 w 164"/>
                <a:gd name="T19" fmla="*/ 331 h 332"/>
                <a:gd name="T20" fmla="*/ 164 w 164"/>
                <a:gd name="T21" fmla="*/ 332 h 332"/>
                <a:gd name="T22" fmla="*/ 164 w 164"/>
                <a:gd name="T23" fmla="*/ 317 h 332"/>
                <a:gd name="T24" fmla="*/ 148 w 164"/>
                <a:gd name="T25" fmla="*/ 317 h 332"/>
                <a:gd name="T26" fmla="*/ 102 w 164"/>
                <a:gd name="T27" fmla="*/ 293 h 332"/>
                <a:gd name="T28" fmla="*/ 102 w 164"/>
                <a:gd name="T29" fmla="*/ 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4" h="332">
                  <a:moveTo>
                    <a:pt x="102" y="13"/>
                  </a:moveTo>
                  <a:cubicBezTo>
                    <a:pt x="102" y="1"/>
                    <a:pt x="102" y="0"/>
                    <a:pt x="90" y="0"/>
                  </a:cubicBezTo>
                  <a:cubicBezTo>
                    <a:pt x="59" y="32"/>
                    <a:pt x="15" y="32"/>
                    <a:pt x="0" y="32"/>
                  </a:cubicBezTo>
                  <a:lnTo>
                    <a:pt x="0" y="48"/>
                  </a:lnTo>
                  <a:cubicBezTo>
                    <a:pt x="10" y="48"/>
                    <a:pt x="39" y="48"/>
                    <a:pt x="65" y="35"/>
                  </a:cubicBezTo>
                  <a:lnTo>
                    <a:pt x="65" y="293"/>
                  </a:lnTo>
                  <a:cubicBezTo>
                    <a:pt x="65" y="311"/>
                    <a:pt x="63" y="317"/>
                    <a:pt x="18" y="317"/>
                  </a:cubicBezTo>
                  <a:lnTo>
                    <a:pt x="3" y="317"/>
                  </a:lnTo>
                  <a:lnTo>
                    <a:pt x="3" y="332"/>
                  </a:lnTo>
                  <a:cubicBezTo>
                    <a:pt x="20" y="331"/>
                    <a:pt x="63" y="331"/>
                    <a:pt x="83" y="331"/>
                  </a:cubicBezTo>
                  <a:cubicBezTo>
                    <a:pt x="103" y="331"/>
                    <a:pt x="147" y="331"/>
                    <a:pt x="164" y="332"/>
                  </a:cubicBezTo>
                  <a:lnTo>
                    <a:pt x="164" y="317"/>
                  </a:lnTo>
                  <a:lnTo>
                    <a:pt x="148" y="317"/>
                  </a:lnTo>
                  <a:cubicBezTo>
                    <a:pt x="103" y="317"/>
                    <a:pt x="102" y="311"/>
                    <a:pt x="102" y="293"/>
                  </a:cubicBezTo>
                  <a:lnTo>
                    <a:pt x="102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0" name="Freeform 541"/>
            <p:cNvSpPr/>
            <p:nvPr>
              <p:custDataLst>
                <p:tags r:id="rId126"/>
              </p:custDataLst>
            </p:nvPr>
          </p:nvSpPr>
          <p:spPr bwMode="auto">
            <a:xfrm>
              <a:off x="1635126" y="5554663"/>
              <a:ext cx="112713" cy="7938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8 w 305"/>
                <a:gd name="T7" fmla="*/ 0 h 20"/>
                <a:gd name="T8" fmla="*/ 0 w 305"/>
                <a:gd name="T9" fmla="*/ 10 h 20"/>
                <a:gd name="T10" fmla="*/ 18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1" name="Freeform 542"/>
            <p:cNvSpPr>
              <a:spLocks noEditPoints="1"/>
            </p:cNvSpPr>
            <p:nvPr>
              <p:custDataLst>
                <p:tags r:id="rId127"/>
              </p:custDataLst>
            </p:nvPr>
          </p:nvSpPr>
          <p:spPr bwMode="auto">
            <a:xfrm>
              <a:off x="1812926" y="5464175"/>
              <a:ext cx="76200" cy="147638"/>
            </a:xfrm>
            <a:custGeom>
              <a:avLst/>
              <a:gdLst>
                <a:gd name="T0" fmla="*/ 111 w 204"/>
                <a:gd name="T1" fmla="*/ 136 h 360"/>
                <a:gd name="T2" fmla="*/ 0 w 204"/>
                <a:gd name="T3" fmla="*/ 277 h 360"/>
                <a:gd name="T4" fmla="*/ 79 w 204"/>
                <a:gd name="T5" fmla="*/ 360 h 360"/>
                <a:gd name="T6" fmla="*/ 179 w 204"/>
                <a:gd name="T7" fmla="*/ 213 h 360"/>
                <a:gd name="T8" fmla="*/ 142 w 204"/>
                <a:gd name="T9" fmla="*/ 120 h 360"/>
                <a:gd name="T10" fmla="*/ 94 w 204"/>
                <a:gd name="T11" fmla="*/ 39 h 360"/>
                <a:gd name="T12" fmla="*/ 122 w 204"/>
                <a:gd name="T13" fmla="*/ 16 h 360"/>
                <a:gd name="T14" fmla="*/ 157 w 204"/>
                <a:gd name="T15" fmla="*/ 29 h 360"/>
                <a:gd name="T16" fmla="*/ 185 w 204"/>
                <a:gd name="T17" fmla="*/ 42 h 360"/>
                <a:gd name="T18" fmla="*/ 204 w 204"/>
                <a:gd name="T19" fmla="*/ 22 h 360"/>
                <a:gd name="T20" fmla="*/ 179 w 204"/>
                <a:gd name="T21" fmla="*/ 5 h 360"/>
                <a:gd name="T22" fmla="*/ 138 w 204"/>
                <a:gd name="T23" fmla="*/ 0 h 360"/>
                <a:gd name="T24" fmla="*/ 81 w 204"/>
                <a:gd name="T25" fmla="*/ 51 h 360"/>
                <a:gd name="T26" fmla="*/ 111 w 204"/>
                <a:gd name="T27" fmla="*/ 136 h 360"/>
                <a:gd name="T28" fmla="*/ 117 w 204"/>
                <a:gd name="T29" fmla="*/ 147 h 360"/>
                <a:gd name="T30" fmla="*/ 144 w 204"/>
                <a:gd name="T31" fmla="*/ 233 h 360"/>
                <a:gd name="T32" fmla="*/ 79 w 204"/>
                <a:gd name="T33" fmla="*/ 349 h 360"/>
                <a:gd name="T34" fmla="*/ 31 w 204"/>
                <a:gd name="T35" fmla="*/ 291 h 360"/>
                <a:gd name="T36" fmla="*/ 117 w 204"/>
                <a:gd name="T37" fmla="*/ 14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4" h="360">
                  <a:moveTo>
                    <a:pt x="111" y="136"/>
                  </a:moveTo>
                  <a:cubicBezTo>
                    <a:pt x="48" y="151"/>
                    <a:pt x="0" y="216"/>
                    <a:pt x="0" y="277"/>
                  </a:cubicBezTo>
                  <a:cubicBezTo>
                    <a:pt x="0" y="324"/>
                    <a:pt x="32" y="360"/>
                    <a:pt x="79" y="360"/>
                  </a:cubicBezTo>
                  <a:cubicBezTo>
                    <a:pt x="137" y="360"/>
                    <a:pt x="179" y="282"/>
                    <a:pt x="179" y="213"/>
                  </a:cubicBezTo>
                  <a:cubicBezTo>
                    <a:pt x="179" y="168"/>
                    <a:pt x="159" y="143"/>
                    <a:pt x="142" y="120"/>
                  </a:cubicBezTo>
                  <a:cubicBezTo>
                    <a:pt x="124" y="98"/>
                    <a:pt x="94" y="61"/>
                    <a:pt x="94" y="39"/>
                  </a:cubicBezTo>
                  <a:cubicBezTo>
                    <a:pt x="94" y="28"/>
                    <a:pt x="104" y="16"/>
                    <a:pt x="122" y="16"/>
                  </a:cubicBezTo>
                  <a:cubicBezTo>
                    <a:pt x="137" y="16"/>
                    <a:pt x="147" y="22"/>
                    <a:pt x="157" y="29"/>
                  </a:cubicBezTo>
                  <a:cubicBezTo>
                    <a:pt x="167" y="35"/>
                    <a:pt x="177" y="42"/>
                    <a:pt x="185" y="42"/>
                  </a:cubicBezTo>
                  <a:cubicBezTo>
                    <a:pt x="197" y="42"/>
                    <a:pt x="204" y="30"/>
                    <a:pt x="204" y="22"/>
                  </a:cubicBezTo>
                  <a:cubicBezTo>
                    <a:pt x="204" y="11"/>
                    <a:pt x="196" y="9"/>
                    <a:pt x="179" y="5"/>
                  </a:cubicBezTo>
                  <a:cubicBezTo>
                    <a:pt x="153" y="0"/>
                    <a:pt x="146" y="0"/>
                    <a:pt x="138" y="0"/>
                  </a:cubicBezTo>
                  <a:cubicBezTo>
                    <a:pt x="99" y="0"/>
                    <a:pt x="81" y="21"/>
                    <a:pt x="81" y="51"/>
                  </a:cubicBezTo>
                  <a:cubicBezTo>
                    <a:pt x="81" y="78"/>
                    <a:pt x="95" y="106"/>
                    <a:pt x="111" y="136"/>
                  </a:cubicBezTo>
                  <a:close/>
                  <a:moveTo>
                    <a:pt x="117" y="147"/>
                  </a:moveTo>
                  <a:cubicBezTo>
                    <a:pt x="129" y="170"/>
                    <a:pt x="144" y="197"/>
                    <a:pt x="144" y="233"/>
                  </a:cubicBezTo>
                  <a:cubicBezTo>
                    <a:pt x="144" y="266"/>
                    <a:pt x="125" y="349"/>
                    <a:pt x="79" y="349"/>
                  </a:cubicBezTo>
                  <a:cubicBezTo>
                    <a:pt x="51" y="349"/>
                    <a:pt x="31" y="328"/>
                    <a:pt x="31" y="291"/>
                  </a:cubicBezTo>
                  <a:cubicBezTo>
                    <a:pt x="31" y="259"/>
                    <a:pt x="49" y="165"/>
                    <a:pt x="117" y="14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2" name="Freeform 543"/>
            <p:cNvSpPr/>
            <p:nvPr>
              <p:custDataLst>
                <p:tags r:id="rId128"/>
              </p:custDataLst>
            </p:nvPr>
          </p:nvSpPr>
          <p:spPr bwMode="auto">
            <a:xfrm>
              <a:off x="1906588" y="5456238"/>
              <a:ext cx="42863" cy="204788"/>
            </a:xfrm>
            <a:custGeom>
              <a:avLst/>
              <a:gdLst>
                <a:gd name="T0" fmla="*/ 115 w 115"/>
                <a:gd name="T1" fmla="*/ 250 h 499"/>
                <a:gd name="T2" fmla="*/ 83 w 115"/>
                <a:gd name="T3" fmla="*/ 94 h 499"/>
                <a:gd name="T4" fmla="*/ 5 w 115"/>
                <a:gd name="T5" fmla="*/ 0 h 499"/>
                <a:gd name="T6" fmla="*/ 0 w 115"/>
                <a:gd name="T7" fmla="*/ 5 h 499"/>
                <a:gd name="T8" fmla="*/ 9 w 115"/>
                <a:gd name="T9" fmla="*/ 17 h 499"/>
                <a:gd name="T10" fmla="*/ 87 w 115"/>
                <a:gd name="T11" fmla="*/ 250 h 499"/>
                <a:gd name="T12" fmla="*/ 6 w 115"/>
                <a:gd name="T13" fmla="*/ 486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2 h 499"/>
                <a:gd name="T20" fmla="*/ 115 w 115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50"/>
                  </a:moveTo>
                  <a:cubicBezTo>
                    <a:pt x="115" y="211"/>
                    <a:pt x="110" y="150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7" y="145"/>
                    <a:pt x="87" y="250"/>
                  </a:cubicBezTo>
                  <a:cubicBezTo>
                    <a:pt x="87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09" y="347"/>
                    <a:pt x="115" y="292"/>
                    <a:pt x="115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3" name="Freeform 544"/>
            <p:cNvSpPr/>
            <p:nvPr>
              <p:custDataLst>
                <p:tags r:id="rId129"/>
              </p:custDataLst>
            </p:nvPr>
          </p:nvSpPr>
          <p:spPr bwMode="auto">
            <a:xfrm>
              <a:off x="1973263" y="5519738"/>
              <a:ext cx="101600" cy="133350"/>
            </a:xfrm>
            <a:custGeom>
              <a:avLst/>
              <a:gdLst>
                <a:gd name="T0" fmla="*/ 100 w 270"/>
                <a:gd name="T1" fmla="*/ 45 h 328"/>
                <a:gd name="T2" fmla="*/ 108 w 270"/>
                <a:gd name="T3" fmla="*/ 13 h 328"/>
                <a:gd name="T4" fmla="*/ 93 w 270"/>
                <a:gd name="T5" fmla="*/ 0 h 328"/>
                <a:gd name="T6" fmla="*/ 73 w 270"/>
                <a:gd name="T7" fmla="*/ 18 h 328"/>
                <a:gd name="T8" fmla="*/ 2 w 270"/>
                <a:gd name="T9" fmla="*/ 307 h 328"/>
                <a:gd name="T10" fmla="*/ 0 w 270"/>
                <a:gd name="T11" fmla="*/ 315 h 328"/>
                <a:gd name="T12" fmla="*/ 14 w 270"/>
                <a:gd name="T13" fmla="*/ 328 h 328"/>
                <a:gd name="T14" fmla="*/ 31 w 270"/>
                <a:gd name="T15" fmla="*/ 318 h 328"/>
                <a:gd name="T16" fmla="*/ 59 w 270"/>
                <a:gd name="T17" fmla="*/ 210 h 328"/>
                <a:gd name="T18" fmla="*/ 107 w 270"/>
                <a:gd name="T19" fmla="*/ 226 h 328"/>
                <a:gd name="T20" fmla="*/ 174 w 270"/>
                <a:gd name="T21" fmla="*/ 189 h 328"/>
                <a:gd name="T22" fmla="*/ 218 w 270"/>
                <a:gd name="T23" fmla="*/ 226 h 328"/>
                <a:gd name="T24" fmla="*/ 255 w 270"/>
                <a:gd name="T25" fmla="*/ 198 h 328"/>
                <a:gd name="T26" fmla="*/ 270 w 270"/>
                <a:gd name="T27" fmla="*/ 149 h 328"/>
                <a:gd name="T28" fmla="*/ 264 w 270"/>
                <a:gd name="T29" fmla="*/ 144 h 328"/>
                <a:gd name="T30" fmla="*/ 257 w 270"/>
                <a:gd name="T31" fmla="*/ 153 h 328"/>
                <a:gd name="T32" fmla="*/ 219 w 270"/>
                <a:gd name="T33" fmla="*/ 215 h 328"/>
                <a:gd name="T34" fmla="*/ 204 w 270"/>
                <a:gd name="T35" fmla="*/ 192 h 328"/>
                <a:gd name="T36" fmla="*/ 214 w 270"/>
                <a:gd name="T37" fmla="*/ 140 h 328"/>
                <a:gd name="T38" fmla="*/ 228 w 270"/>
                <a:gd name="T39" fmla="*/ 86 h 328"/>
                <a:gd name="T40" fmla="*/ 237 w 270"/>
                <a:gd name="T41" fmla="*/ 52 h 328"/>
                <a:gd name="T42" fmla="*/ 244 w 270"/>
                <a:gd name="T43" fmla="*/ 19 h 328"/>
                <a:gd name="T44" fmla="*/ 230 w 270"/>
                <a:gd name="T45" fmla="*/ 5 h 328"/>
                <a:gd name="T46" fmla="*/ 210 w 270"/>
                <a:gd name="T47" fmla="*/ 23 h 328"/>
                <a:gd name="T48" fmla="*/ 187 w 270"/>
                <a:gd name="T49" fmla="*/ 116 h 328"/>
                <a:gd name="T50" fmla="*/ 174 w 270"/>
                <a:gd name="T51" fmla="*/ 167 h 328"/>
                <a:gd name="T52" fmla="*/ 109 w 270"/>
                <a:gd name="T53" fmla="*/ 215 h 328"/>
                <a:gd name="T54" fmla="*/ 72 w 270"/>
                <a:gd name="T55" fmla="*/ 172 h 328"/>
                <a:gd name="T56" fmla="*/ 79 w 270"/>
                <a:gd name="T57" fmla="*/ 129 h 328"/>
                <a:gd name="T58" fmla="*/ 100 w 270"/>
                <a:gd name="T59" fmla="*/ 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0" h="328">
                  <a:moveTo>
                    <a:pt x="100" y="45"/>
                  </a:moveTo>
                  <a:cubicBezTo>
                    <a:pt x="103" y="35"/>
                    <a:pt x="108" y="16"/>
                    <a:pt x="108" y="13"/>
                  </a:cubicBezTo>
                  <a:cubicBezTo>
                    <a:pt x="108" y="5"/>
                    <a:pt x="102" y="0"/>
                    <a:pt x="93" y="0"/>
                  </a:cubicBezTo>
                  <a:cubicBezTo>
                    <a:pt x="92" y="0"/>
                    <a:pt x="78" y="0"/>
                    <a:pt x="73" y="18"/>
                  </a:cubicBezTo>
                  <a:lnTo>
                    <a:pt x="2" y="307"/>
                  </a:lnTo>
                  <a:cubicBezTo>
                    <a:pt x="0" y="313"/>
                    <a:pt x="0" y="314"/>
                    <a:pt x="0" y="315"/>
                  </a:cubicBezTo>
                  <a:cubicBezTo>
                    <a:pt x="0" y="322"/>
                    <a:pt x="6" y="328"/>
                    <a:pt x="14" y="328"/>
                  </a:cubicBezTo>
                  <a:cubicBezTo>
                    <a:pt x="24" y="328"/>
                    <a:pt x="30" y="319"/>
                    <a:pt x="31" y="318"/>
                  </a:cubicBezTo>
                  <a:cubicBezTo>
                    <a:pt x="33" y="313"/>
                    <a:pt x="40" y="287"/>
                    <a:pt x="59" y="210"/>
                  </a:cubicBezTo>
                  <a:cubicBezTo>
                    <a:pt x="75" y="224"/>
                    <a:pt x="97" y="226"/>
                    <a:pt x="107" y="226"/>
                  </a:cubicBezTo>
                  <a:cubicBezTo>
                    <a:pt x="142" y="226"/>
                    <a:pt x="162" y="203"/>
                    <a:pt x="174" y="189"/>
                  </a:cubicBezTo>
                  <a:cubicBezTo>
                    <a:pt x="178" y="212"/>
                    <a:pt x="196" y="226"/>
                    <a:pt x="218" y="226"/>
                  </a:cubicBezTo>
                  <a:cubicBezTo>
                    <a:pt x="236" y="226"/>
                    <a:pt x="247" y="214"/>
                    <a:pt x="255" y="198"/>
                  </a:cubicBezTo>
                  <a:cubicBezTo>
                    <a:pt x="264" y="181"/>
                    <a:pt x="270" y="150"/>
                    <a:pt x="270" y="149"/>
                  </a:cubicBezTo>
                  <a:cubicBezTo>
                    <a:pt x="270" y="144"/>
                    <a:pt x="266" y="144"/>
                    <a:pt x="264" y="144"/>
                  </a:cubicBezTo>
                  <a:cubicBezTo>
                    <a:pt x="259" y="144"/>
                    <a:pt x="259" y="146"/>
                    <a:pt x="257" y="153"/>
                  </a:cubicBezTo>
                  <a:cubicBezTo>
                    <a:pt x="249" y="185"/>
                    <a:pt x="240" y="215"/>
                    <a:pt x="219" y="215"/>
                  </a:cubicBezTo>
                  <a:cubicBezTo>
                    <a:pt x="206" y="215"/>
                    <a:pt x="204" y="202"/>
                    <a:pt x="204" y="192"/>
                  </a:cubicBezTo>
                  <a:cubicBezTo>
                    <a:pt x="204" y="181"/>
                    <a:pt x="210" y="158"/>
                    <a:pt x="214" y="140"/>
                  </a:cubicBezTo>
                  <a:lnTo>
                    <a:pt x="228" y="86"/>
                  </a:lnTo>
                  <a:cubicBezTo>
                    <a:pt x="230" y="79"/>
                    <a:pt x="235" y="60"/>
                    <a:pt x="237" y="52"/>
                  </a:cubicBezTo>
                  <a:cubicBezTo>
                    <a:pt x="239" y="41"/>
                    <a:pt x="244" y="22"/>
                    <a:pt x="244" y="19"/>
                  </a:cubicBezTo>
                  <a:cubicBezTo>
                    <a:pt x="244" y="10"/>
                    <a:pt x="237" y="5"/>
                    <a:pt x="230" y="5"/>
                  </a:cubicBezTo>
                  <a:cubicBezTo>
                    <a:pt x="227" y="5"/>
                    <a:pt x="214" y="6"/>
                    <a:pt x="210" y="23"/>
                  </a:cubicBezTo>
                  <a:lnTo>
                    <a:pt x="187" y="116"/>
                  </a:lnTo>
                  <a:cubicBezTo>
                    <a:pt x="181" y="141"/>
                    <a:pt x="176" y="162"/>
                    <a:pt x="174" y="167"/>
                  </a:cubicBezTo>
                  <a:cubicBezTo>
                    <a:pt x="174" y="170"/>
                    <a:pt x="150" y="215"/>
                    <a:pt x="109" y="215"/>
                  </a:cubicBezTo>
                  <a:cubicBezTo>
                    <a:pt x="84" y="215"/>
                    <a:pt x="72" y="198"/>
                    <a:pt x="72" y="172"/>
                  </a:cubicBezTo>
                  <a:cubicBezTo>
                    <a:pt x="72" y="157"/>
                    <a:pt x="76" y="143"/>
                    <a:pt x="79" y="129"/>
                  </a:cubicBezTo>
                  <a:lnTo>
                    <a:pt x="100" y="4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4" name="Freeform 545"/>
            <p:cNvSpPr/>
            <p:nvPr>
              <p:custDataLst>
                <p:tags r:id="rId130"/>
              </p:custDataLst>
            </p:nvPr>
          </p:nvSpPr>
          <p:spPr bwMode="auto">
            <a:xfrm>
              <a:off x="2090738" y="5456238"/>
              <a:ext cx="42863" cy="204788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7 h 499"/>
                <a:gd name="T10" fmla="*/ 87 w 116"/>
                <a:gd name="T11" fmla="*/ 250 h 499"/>
                <a:gd name="T12" fmla="*/ 7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5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1" y="150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7"/>
                  </a:cubicBezTo>
                  <a:cubicBezTo>
                    <a:pt x="59" y="66"/>
                    <a:pt x="87" y="145"/>
                    <a:pt x="87" y="250"/>
                  </a:cubicBezTo>
                  <a:cubicBezTo>
                    <a:pt x="87" y="335"/>
                    <a:pt x="69" y="423"/>
                    <a:pt x="7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5" y="402"/>
                  </a:cubicBezTo>
                  <a:cubicBezTo>
                    <a:pt x="110" y="347"/>
                    <a:pt x="116" y="292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5" name="Freeform 546"/>
            <p:cNvSpPr>
              <a:spLocks noEditPoints="1"/>
            </p:cNvSpPr>
            <p:nvPr>
              <p:custDataLst>
                <p:tags r:id="rId131"/>
              </p:custDataLst>
            </p:nvPr>
          </p:nvSpPr>
          <p:spPr bwMode="auto">
            <a:xfrm>
              <a:off x="2219326" y="5480050"/>
              <a:ext cx="114300" cy="157163"/>
            </a:xfrm>
            <a:custGeom>
              <a:avLst/>
              <a:gdLst>
                <a:gd name="T0" fmla="*/ 295 w 304"/>
                <a:gd name="T1" fmla="*/ 21 h 386"/>
                <a:gd name="T2" fmla="*/ 304 w 304"/>
                <a:gd name="T3" fmla="*/ 10 h 386"/>
                <a:gd name="T4" fmla="*/ 294 w 304"/>
                <a:gd name="T5" fmla="*/ 0 h 386"/>
                <a:gd name="T6" fmla="*/ 285 w 304"/>
                <a:gd name="T7" fmla="*/ 3 h 386"/>
                <a:gd name="T8" fmla="*/ 10 w 304"/>
                <a:gd name="T9" fmla="*/ 133 h 386"/>
                <a:gd name="T10" fmla="*/ 0 w 304"/>
                <a:gd name="T11" fmla="*/ 145 h 386"/>
                <a:gd name="T12" fmla="*/ 10 w 304"/>
                <a:gd name="T13" fmla="*/ 156 h 386"/>
                <a:gd name="T14" fmla="*/ 285 w 304"/>
                <a:gd name="T15" fmla="*/ 285 h 386"/>
                <a:gd name="T16" fmla="*/ 294 w 304"/>
                <a:gd name="T17" fmla="*/ 289 h 386"/>
                <a:gd name="T18" fmla="*/ 304 w 304"/>
                <a:gd name="T19" fmla="*/ 279 h 386"/>
                <a:gd name="T20" fmla="*/ 294 w 304"/>
                <a:gd name="T21" fmla="*/ 268 h 386"/>
                <a:gd name="T22" fmla="*/ 33 w 304"/>
                <a:gd name="T23" fmla="*/ 145 h 386"/>
                <a:gd name="T24" fmla="*/ 295 w 304"/>
                <a:gd name="T25" fmla="*/ 21 h 386"/>
                <a:gd name="T26" fmla="*/ 287 w 304"/>
                <a:gd name="T27" fmla="*/ 386 h 386"/>
                <a:gd name="T28" fmla="*/ 304 w 304"/>
                <a:gd name="T29" fmla="*/ 376 h 386"/>
                <a:gd name="T30" fmla="*/ 286 w 304"/>
                <a:gd name="T31" fmla="*/ 366 h 386"/>
                <a:gd name="T32" fmla="*/ 18 w 304"/>
                <a:gd name="T33" fmla="*/ 366 h 386"/>
                <a:gd name="T34" fmla="*/ 0 w 304"/>
                <a:gd name="T35" fmla="*/ 376 h 386"/>
                <a:gd name="T36" fmla="*/ 17 w 304"/>
                <a:gd name="T37" fmla="*/ 386 h 386"/>
                <a:gd name="T38" fmla="*/ 287 w 304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4" h="386">
                  <a:moveTo>
                    <a:pt x="295" y="21"/>
                  </a:moveTo>
                  <a:cubicBezTo>
                    <a:pt x="300" y="19"/>
                    <a:pt x="304" y="16"/>
                    <a:pt x="304" y="10"/>
                  </a:cubicBezTo>
                  <a:cubicBezTo>
                    <a:pt x="304" y="5"/>
                    <a:pt x="300" y="0"/>
                    <a:pt x="294" y="0"/>
                  </a:cubicBezTo>
                  <a:cubicBezTo>
                    <a:pt x="292" y="0"/>
                    <a:pt x="287" y="2"/>
                    <a:pt x="285" y="3"/>
                  </a:cubicBezTo>
                  <a:lnTo>
                    <a:pt x="10" y="133"/>
                  </a:lnTo>
                  <a:cubicBezTo>
                    <a:pt x="1" y="137"/>
                    <a:pt x="0" y="141"/>
                    <a:pt x="0" y="145"/>
                  </a:cubicBezTo>
                  <a:cubicBezTo>
                    <a:pt x="0" y="149"/>
                    <a:pt x="3" y="153"/>
                    <a:pt x="10" y="156"/>
                  </a:cubicBezTo>
                  <a:lnTo>
                    <a:pt x="285" y="285"/>
                  </a:lnTo>
                  <a:cubicBezTo>
                    <a:pt x="292" y="289"/>
                    <a:pt x="293" y="289"/>
                    <a:pt x="294" y="289"/>
                  </a:cubicBezTo>
                  <a:cubicBezTo>
                    <a:pt x="300" y="289"/>
                    <a:pt x="304" y="284"/>
                    <a:pt x="304" y="279"/>
                  </a:cubicBezTo>
                  <a:cubicBezTo>
                    <a:pt x="304" y="275"/>
                    <a:pt x="302" y="272"/>
                    <a:pt x="294" y="268"/>
                  </a:cubicBezTo>
                  <a:lnTo>
                    <a:pt x="33" y="145"/>
                  </a:lnTo>
                  <a:lnTo>
                    <a:pt x="295" y="21"/>
                  </a:lnTo>
                  <a:close/>
                  <a:moveTo>
                    <a:pt x="287" y="386"/>
                  </a:moveTo>
                  <a:cubicBezTo>
                    <a:pt x="295" y="386"/>
                    <a:pt x="304" y="386"/>
                    <a:pt x="304" y="376"/>
                  </a:cubicBezTo>
                  <a:cubicBezTo>
                    <a:pt x="304" y="366"/>
                    <a:pt x="294" y="366"/>
                    <a:pt x="286" y="366"/>
                  </a:cubicBezTo>
                  <a:lnTo>
                    <a:pt x="18" y="366"/>
                  </a:lnTo>
                  <a:cubicBezTo>
                    <a:pt x="10" y="366"/>
                    <a:pt x="0" y="366"/>
                    <a:pt x="0" y="376"/>
                  </a:cubicBezTo>
                  <a:cubicBezTo>
                    <a:pt x="0" y="386"/>
                    <a:pt x="9" y="386"/>
                    <a:pt x="17" y="386"/>
                  </a:cubicBezTo>
                  <a:lnTo>
                    <a:pt x="287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6" name="Freeform 547"/>
            <p:cNvSpPr>
              <a:spLocks noEditPoints="1"/>
            </p:cNvSpPr>
            <p:nvPr>
              <p:custDataLst>
                <p:tags r:id="rId132"/>
              </p:custDataLst>
            </p:nvPr>
          </p:nvSpPr>
          <p:spPr bwMode="auto">
            <a:xfrm>
              <a:off x="2406651" y="5518150"/>
              <a:ext cx="71438" cy="93663"/>
            </a:xfrm>
            <a:custGeom>
              <a:avLst/>
              <a:gdLst>
                <a:gd name="T0" fmla="*/ 42 w 193"/>
                <a:gd name="T1" fmla="*/ 98 h 229"/>
                <a:gd name="T2" fmla="*/ 104 w 193"/>
                <a:gd name="T3" fmla="*/ 11 h 229"/>
                <a:gd name="T4" fmla="*/ 160 w 193"/>
                <a:gd name="T5" fmla="*/ 98 h 229"/>
                <a:gd name="T6" fmla="*/ 42 w 193"/>
                <a:gd name="T7" fmla="*/ 98 h 229"/>
                <a:gd name="T8" fmla="*/ 41 w 193"/>
                <a:gd name="T9" fmla="*/ 108 h 229"/>
                <a:gd name="T10" fmla="*/ 180 w 193"/>
                <a:gd name="T11" fmla="*/ 108 h 229"/>
                <a:gd name="T12" fmla="*/ 193 w 193"/>
                <a:gd name="T13" fmla="*/ 98 h 229"/>
                <a:gd name="T14" fmla="*/ 104 w 193"/>
                <a:gd name="T15" fmla="*/ 0 h 229"/>
                <a:gd name="T16" fmla="*/ 0 w 193"/>
                <a:gd name="T17" fmla="*/ 114 h 229"/>
                <a:gd name="T18" fmla="*/ 110 w 193"/>
                <a:gd name="T19" fmla="*/ 229 h 229"/>
                <a:gd name="T20" fmla="*/ 193 w 193"/>
                <a:gd name="T21" fmla="*/ 164 h 229"/>
                <a:gd name="T22" fmla="*/ 186 w 193"/>
                <a:gd name="T23" fmla="*/ 158 h 229"/>
                <a:gd name="T24" fmla="*/ 180 w 193"/>
                <a:gd name="T25" fmla="*/ 165 h 229"/>
                <a:gd name="T26" fmla="*/ 113 w 193"/>
                <a:gd name="T27" fmla="*/ 216 h 229"/>
                <a:gd name="T28" fmla="*/ 56 w 193"/>
                <a:gd name="T29" fmla="*/ 183 h 229"/>
                <a:gd name="T30" fmla="*/ 41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8"/>
                  </a:cubicBezTo>
                  <a:lnTo>
                    <a:pt x="42" y="98"/>
                  </a:lnTo>
                  <a:close/>
                  <a:moveTo>
                    <a:pt x="41" y="108"/>
                  </a:moveTo>
                  <a:lnTo>
                    <a:pt x="180" y="108"/>
                  </a:lnTo>
                  <a:cubicBezTo>
                    <a:pt x="191" y="108"/>
                    <a:pt x="193" y="108"/>
                    <a:pt x="193" y="98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4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0" y="229"/>
                    <a:pt x="193" y="174"/>
                    <a:pt x="193" y="164"/>
                  </a:cubicBezTo>
                  <a:cubicBezTo>
                    <a:pt x="193" y="159"/>
                    <a:pt x="189" y="158"/>
                    <a:pt x="186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2" y="216"/>
                    <a:pt x="118" y="216"/>
                    <a:pt x="113" y="216"/>
                  </a:cubicBezTo>
                  <a:cubicBezTo>
                    <a:pt x="88" y="216"/>
                    <a:pt x="68" y="201"/>
                    <a:pt x="56" y="183"/>
                  </a:cubicBezTo>
                  <a:cubicBezTo>
                    <a:pt x="41" y="159"/>
                    <a:pt x="41" y="126"/>
                    <a:pt x="41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7" name="Freeform 548"/>
            <p:cNvSpPr/>
            <p:nvPr>
              <p:custDataLst>
                <p:tags r:id="rId133"/>
              </p:custDataLst>
            </p:nvPr>
          </p:nvSpPr>
          <p:spPr bwMode="auto">
            <a:xfrm>
              <a:off x="2486026" y="5521325"/>
              <a:ext cx="93663" cy="87313"/>
            </a:xfrm>
            <a:custGeom>
              <a:avLst/>
              <a:gdLst>
                <a:gd name="T0" fmla="*/ 137 w 252"/>
                <a:gd name="T1" fmla="*/ 98 h 215"/>
                <a:gd name="T2" fmla="*/ 183 w 252"/>
                <a:gd name="T3" fmla="*/ 42 h 215"/>
                <a:gd name="T4" fmla="*/ 243 w 252"/>
                <a:gd name="T5" fmla="*/ 16 h 215"/>
                <a:gd name="T6" fmla="*/ 243 w 252"/>
                <a:gd name="T7" fmla="*/ 0 h 215"/>
                <a:gd name="T8" fmla="*/ 202 w 252"/>
                <a:gd name="T9" fmla="*/ 2 h 215"/>
                <a:gd name="T10" fmla="*/ 154 w 252"/>
                <a:gd name="T11" fmla="*/ 0 h 215"/>
                <a:gd name="T12" fmla="*/ 154 w 252"/>
                <a:gd name="T13" fmla="*/ 16 h 215"/>
                <a:gd name="T14" fmla="*/ 168 w 252"/>
                <a:gd name="T15" fmla="*/ 31 h 215"/>
                <a:gd name="T16" fmla="*/ 161 w 252"/>
                <a:gd name="T17" fmla="*/ 49 h 215"/>
                <a:gd name="T18" fmla="*/ 130 w 252"/>
                <a:gd name="T19" fmla="*/ 88 h 215"/>
                <a:gd name="T20" fmla="*/ 91 w 252"/>
                <a:gd name="T21" fmla="*/ 37 h 215"/>
                <a:gd name="T22" fmla="*/ 87 w 252"/>
                <a:gd name="T23" fmla="*/ 28 h 215"/>
                <a:gd name="T24" fmla="*/ 104 w 252"/>
                <a:gd name="T25" fmla="*/ 16 h 215"/>
                <a:gd name="T26" fmla="*/ 104 w 252"/>
                <a:gd name="T27" fmla="*/ 0 h 215"/>
                <a:gd name="T28" fmla="*/ 50 w 252"/>
                <a:gd name="T29" fmla="*/ 2 h 215"/>
                <a:gd name="T30" fmla="*/ 3 w 252"/>
                <a:gd name="T31" fmla="*/ 0 h 215"/>
                <a:gd name="T32" fmla="*/ 3 w 252"/>
                <a:gd name="T33" fmla="*/ 16 h 215"/>
                <a:gd name="T34" fmla="*/ 62 w 252"/>
                <a:gd name="T35" fmla="*/ 46 h 215"/>
                <a:gd name="T36" fmla="*/ 111 w 252"/>
                <a:gd name="T37" fmla="*/ 111 h 215"/>
                <a:gd name="T38" fmla="*/ 64 w 252"/>
                <a:gd name="T39" fmla="*/ 170 h 215"/>
                <a:gd name="T40" fmla="*/ 0 w 252"/>
                <a:gd name="T41" fmla="*/ 200 h 215"/>
                <a:gd name="T42" fmla="*/ 0 w 252"/>
                <a:gd name="T43" fmla="*/ 215 h 215"/>
                <a:gd name="T44" fmla="*/ 42 w 252"/>
                <a:gd name="T45" fmla="*/ 214 h 215"/>
                <a:gd name="T46" fmla="*/ 89 w 252"/>
                <a:gd name="T47" fmla="*/ 215 h 215"/>
                <a:gd name="T48" fmla="*/ 89 w 252"/>
                <a:gd name="T49" fmla="*/ 200 h 215"/>
                <a:gd name="T50" fmla="*/ 75 w 252"/>
                <a:gd name="T51" fmla="*/ 184 h 215"/>
                <a:gd name="T52" fmla="*/ 120 w 252"/>
                <a:gd name="T53" fmla="*/ 121 h 215"/>
                <a:gd name="T54" fmla="*/ 157 w 252"/>
                <a:gd name="T55" fmla="*/ 171 h 215"/>
                <a:gd name="T56" fmla="*/ 168 w 252"/>
                <a:gd name="T57" fmla="*/ 187 h 215"/>
                <a:gd name="T58" fmla="*/ 150 w 252"/>
                <a:gd name="T59" fmla="*/ 200 h 215"/>
                <a:gd name="T60" fmla="*/ 150 w 252"/>
                <a:gd name="T61" fmla="*/ 215 h 215"/>
                <a:gd name="T62" fmla="*/ 204 w 252"/>
                <a:gd name="T63" fmla="*/ 214 h 215"/>
                <a:gd name="T64" fmla="*/ 252 w 252"/>
                <a:gd name="T65" fmla="*/ 215 h 215"/>
                <a:gd name="T66" fmla="*/ 252 w 252"/>
                <a:gd name="T67" fmla="*/ 200 h 215"/>
                <a:gd name="T68" fmla="*/ 204 w 252"/>
                <a:gd name="T69" fmla="*/ 184 h 215"/>
                <a:gd name="T70" fmla="*/ 137 w 252"/>
                <a:gd name="T71" fmla="*/ 9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2" h="215">
                  <a:moveTo>
                    <a:pt x="137" y="98"/>
                  </a:moveTo>
                  <a:cubicBezTo>
                    <a:pt x="152" y="79"/>
                    <a:pt x="171" y="55"/>
                    <a:pt x="183" y="42"/>
                  </a:cubicBezTo>
                  <a:cubicBezTo>
                    <a:pt x="199" y="24"/>
                    <a:pt x="219" y="16"/>
                    <a:pt x="243" y="16"/>
                  </a:cubicBezTo>
                  <a:lnTo>
                    <a:pt x="243" y="0"/>
                  </a:lnTo>
                  <a:cubicBezTo>
                    <a:pt x="230" y="1"/>
                    <a:pt x="215" y="2"/>
                    <a:pt x="202" y="2"/>
                  </a:cubicBezTo>
                  <a:cubicBezTo>
                    <a:pt x="187" y="2"/>
                    <a:pt x="160" y="1"/>
                    <a:pt x="154" y="0"/>
                  </a:cubicBezTo>
                  <a:lnTo>
                    <a:pt x="154" y="16"/>
                  </a:lnTo>
                  <a:cubicBezTo>
                    <a:pt x="164" y="17"/>
                    <a:pt x="168" y="23"/>
                    <a:pt x="168" y="31"/>
                  </a:cubicBezTo>
                  <a:cubicBezTo>
                    <a:pt x="168" y="39"/>
                    <a:pt x="163" y="46"/>
                    <a:pt x="161" y="49"/>
                  </a:cubicBezTo>
                  <a:lnTo>
                    <a:pt x="130" y="88"/>
                  </a:lnTo>
                  <a:lnTo>
                    <a:pt x="91" y="37"/>
                  </a:lnTo>
                  <a:cubicBezTo>
                    <a:pt x="87" y="32"/>
                    <a:pt x="87" y="31"/>
                    <a:pt x="87" y="28"/>
                  </a:cubicBezTo>
                  <a:cubicBezTo>
                    <a:pt x="87" y="21"/>
                    <a:pt x="94" y="16"/>
                    <a:pt x="104" y="16"/>
                  </a:cubicBezTo>
                  <a:lnTo>
                    <a:pt x="104" y="0"/>
                  </a:lnTo>
                  <a:cubicBezTo>
                    <a:pt x="91" y="1"/>
                    <a:pt x="58" y="2"/>
                    <a:pt x="50" y="2"/>
                  </a:cubicBezTo>
                  <a:cubicBezTo>
                    <a:pt x="40" y="2"/>
                    <a:pt x="16" y="1"/>
                    <a:pt x="3" y="0"/>
                  </a:cubicBezTo>
                  <a:lnTo>
                    <a:pt x="3" y="16"/>
                  </a:lnTo>
                  <a:cubicBezTo>
                    <a:pt x="38" y="16"/>
                    <a:pt x="38" y="16"/>
                    <a:pt x="62" y="46"/>
                  </a:cubicBezTo>
                  <a:lnTo>
                    <a:pt x="111" y="111"/>
                  </a:lnTo>
                  <a:lnTo>
                    <a:pt x="64" y="170"/>
                  </a:lnTo>
                  <a:cubicBezTo>
                    <a:pt x="40" y="199"/>
                    <a:pt x="11" y="200"/>
                    <a:pt x="0" y="200"/>
                  </a:cubicBezTo>
                  <a:lnTo>
                    <a:pt x="0" y="215"/>
                  </a:lnTo>
                  <a:cubicBezTo>
                    <a:pt x="13" y="214"/>
                    <a:pt x="29" y="214"/>
                    <a:pt x="42" y="214"/>
                  </a:cubicBezTo>
                  <a:cubicBezTo>
                    <a:pt x="56" y="214"/>
                    <a:pt x="77" y="215"/>
                    <a:pt x="89" y="215"/>
                  </a:cubicBezTo>
                  <a:lnTo>
                    <a:pt x="89" y="200"/>
                  </a:lnTo>
                  <a:cubicBezTo>
                    <a:pt x="78" y="198"/>
                    <a:pt x="75" y="192"/>
                    <a:pt x="75" y="184"/>
                  </a:cubicBezTo>
                  <a:cubicBezTo>
                    <a:pt x="75" y="174"/>
                    <a:pt x="89" y="157"/>
                    <a:pt x="120" y="121"/>
                  </a:cubicBezTo>
                  <a:lnTo>
                    <a:pt x="157" y="171"/>
                  </a:lnTo>
                  <a:cubicBezTo>
                    <a:pt x="161" y="177"/>
                    <a:pt x="168" y="184"/>
                    <a:pt x="168" y="187"/>
                  </a:cubicBezTo>
                  <a:cubicBezTo>
                    <a:pt x="168" y="192"/>
                    <a:pt x="163" y="199"/>
                    <a:pt x="150" y="200"/>
                  </a:cubicBezTo>
                  <a:lnTo>
                    <a:pt x="150" y="215"/>
                  </a:lnTo>
                  <a:cubicBezTo>
                    <a:pt x="165" y="215"/>
                    <a:pt x="193" y="214"/>
                    <a:pt x="204" y="214"/>
                  </a:cubicBezTo>
                  <a:cubicBezTo>
                    <a:pt x="217" y="214"/>
                    <a:pt x="237" y="214"/>
                    <a:pt x="252" y="215"/>
                  </a:cubicBezTo>
                  <a:lnTo>
                    <a:pt x="252" y="200"/>
                  </a:lnTo>
                  <a:cubicBezTo>
                    <a:pt x="225" y="200"/>
                    <a:pt x="216" y="199"/>
                    <a:pt x="204" y="184"/>
                  </a:cubicBezTo>
                  <a:lnTo>
                    <a:pt x="137" y="9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8" name="Freeform 549"/>
            <p:cNvSpPr>
              <a:spLocks noEditPoints="1"/>
            </p:cNvSpPr>
            <p:nvPr>
              <p:custDataLst>
                <p:tags r:id="rId134"/>
              </p:custDataLst>
            </p:nvPr>
          </p:nvSpPr>
          <p:spPr bwMode="auto">
            <a:xfrm>
              <a:off x="2587626" y="5519738"/>
              <a:ext cx="92075" cy="128588"/>
            </a:xfrm>
            <a:custGeom>
              <a:avLst/>
              <a:gdLst>
                <a:gd name="T0" fmla="*/ 72 w 246"/>
                <a:gd name="T1" fmla="*/ 33 h 317"/>
                <a:gd name="T2" fmla="*/ 72 w 246"/>
                <a:gd name="T3" fmla="*/ 0 h 317"/>
                <a:gd name="T4" fmla="*/ 0 w 246"/>
                <a:gd name="T5" fmla="*/ 5 h 317"/>
                <a:gd name="T6" fmla="*/ 0 w 246"/>
                <a:gd name="T7" fmla="*/ 21 h 317"/>
                <a:gd name="T8" fmla="*/ 39 w 246"/>
                <a:gd name="T9" fmla="*/ 46 h 317"/>
                <a:gd name="T10" fmla="*/ 39 w 246"/>
                <a:gd name="T11" fmla="*/ 279 h 317"/>
                <a:gd name="T12" fmla="*/ 0 w 246"/>
                <a:gd name="T13" fmla="*/ 302 h 317"/>
                <a:gd name="T14" fmla="*/ 0 w 246"/>
                <a:gd name="T15" fmla="*/ 317 h 317"/>
                <a:gd name="T16" fmla="*/ 56 w 246"/>
                <a:gd name="T17" fmla="*/ 316 h 317"/>
                <a:gd name="T18" fmla="*/ 112 w 246"/>
                <a:gd name="T19" fmla="*/ 317 h 317"/>
                <a:gd name="T20" fmla="*/ 112 w 246"/>
                <a:gd name="T21" fmla="*/ 302 h 317"/>
                <a:gd name="T22" fmla="*/ 74 w 246"/>
                <a:gd name="T23" fmla="*/ 279 h 317"/>
                <a:gd name="T24" fmla="*/ 74 w 246"/>
                <a:gd name="T25" fmla="*/ 195 h 317"/>
                <a:gd name="T26" fmla="*/ 74 w 246"/>
                <a:gd name="T27" fmla="*/ 191 h 317"/>
                <a:gd name="T28" fmla="*/ 135 w 246"/>
                <a:gd name="T29" fmla="*/ 226 h 317"/>
                <a:gd name="T30" fmla="*/ 246 w 246"/>
                <a:gd name="T31" fmla="*/ 113 h 317"/>
                <a:gd name="T32" fmla="*/ 142 w 246"/>
                <a:gd name="T33" fmla="*/ 0 h 317"/>
                <a:gd name="T34" fmla="*/ 72 w 246"/>
                <a:gd name="T35" fmla="*/ 33 h 317"/>
                <a:gd name="T36" fmla="*/ 74 w 246"/>
                <a:gd name="T37" fmla="*/ 164 h 317"/>
                <a:gd name="T38" fmla="*/ 74 w 246"/>
                <a:gd name="T39" fmla="*/ 52 h 317"/>
                <a:gd name="T40" fmla="*/ 138 w 246"/>
                <a:gd name="T41" fmla="*/ 12 h 317"/>
                <a:gd name="T42" fmla="*/ 205 w 246"/>
                <a:gd name="T43" fmla="*/ 113 h 317"/>
                <a:gd name="T44" fmla="*/ 133 w 246"/>
                <a:gd name="T45" fmla="*/ 215 h 317"/>
                <a:gd name="T46" fmla="*/ 81 w 246"/>
                <a:gd name="T47" fmla="*/ 184 h 317"/>
                <a:gd name="T48" fmla="*/ 74 w 246"/>
                <a:gd name="T49" fmla="*/ 16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6" h="317">
                  <a:moveTo>
                    <a:pt x="72" y="33"/>
                  </a:moveTo>
                  <a:lnTo>
                    <a:pt x="72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6" y="21"/>
                    <a:pt x="39" y="24"/>
                    <a:pt x="39" y="46"/>
                  </a:cubicBezTo>
                  <a:lnTo>
                    <a:pt x="39" y="279"/>
                  </a:lnTo>
                  <a:cubicBezTo>
                    <a:pt x="39" y="302"/>
                    <a:pt x="34" y="302"/>
                    <a:pt x="0" y="302"/>
                  </a:cubicBezTo>
                  <a:lnTo>
                    <a:pt x="0" y="317"/>
                  </a:lnTo>
                  <a:cubicBezTo>
                    <a:pt x="17" y="317"/>
                    <a:pt x="43" y="316"/>
                    <a:pt x="56" y="316"/>
                  </a:cubicBezTo>
                  <a:cubicBezTo>
                    <a:pt x="70" y="316"/>
                    <a:pt x="95" y="317"/>
                    <a:pt x="112" y="317"/>
                  </a:cubicBezTo>
                  <a:lnTo>
                    <a:pt x="112" y="302"/>
                  </a:lnTo>
                  <a:cubicBezTo>
                    <a:pt x="79" y="302"/>
                    <a:pt x="74" y="302"/>
                    <a:pt x="74" y="279"/>
                  </a:cubicBezTo>
                  <a:lnTo>
                    <a:pt x="74" y="195"/>
                  </a:lnTo>
                  <a:lnTo>
                    <a:pt x="74" y="191"/>
                  </a:lnTo>
                  <a:cubicBezTo>
                    <a:pt x="76" y="199"/>
                    <a:pt x="97" y="226"/>
                    <a:pt x="135" y="226"/>
                  </a:cubicBezTo>
                  <a:cubicBezTo>
                    <a:pt x="194" y="226"/>
                    <a:pt x="246" y="177"/>
                    <a:pt x="246" y="113"/>
                  </a:cubicBezTo>
                  <a:cubicBezTo>
                    <a:pt x="246" y="49"/>
                    <a:pt x="198" y="0"/>
                    <a:pt x="142" y="0"/>
                  </a:cubicBezTo>
                  <a:cubicBezTo>
                    <a:pt x="103" y="0"/>
                    <a:pt x="82" y="22"/>
                    <a:pt x="72" y="33"/>
                  </a:cubicBezTo>
                  <a:close/>
                  <a:moveTo>
                    <a:pt x="74" y="164"/>
                  </a:moveTo>
                  <a:lnTo>
                    <a:pt x="74" y="52"/>
                  </a:lnTo>
                  <a:cubicBezTo>
                    <a:pt x="88" y="27"/>
                    <a:pt x="112" y="12"/>
                    <a:pt x="138" y="12"/>
                  </a:cubicBezTo>
                  <a:cubicBezTo>
                    <a:pt x="174" y="12"/>
                    <a:pt x="205" y="56"/>
                    <a:pt x="205" y="113"/>
                  </a:cubicBezTo>
                  <a:cubicBezTo>
                    <a:pt x="205" y="173"/>
                    <a:pt x="170" y="215"/>
                    <a:pt x="133" y="215"/>
                  </a:cubicBezTo>
                  <a:cubicBezTo>
                    <a:pt x="113" y="215"/>
                    <a:pt x="94" y="205"/>
                    <a:pt x="81" y="184"/>
                  </a:cubicBezTo>
                  <a:cubicBezTo>
                    <a:pt x="74" y="174"/>
                    <a:pt x="74" y="174"/>
                    <a:pt x="74" y="16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9" name="Freeform 550"/>
            <p:cNvSpPr/>
            <p:nvPr>
              <p:custDataLst>
                <p:tags r:id="rId135"/>
              </p:custDataLst>
            </p:nvPr>
          </p:nvSpPr>
          <p:spPr bwMode="auto">
            <a:xfrm>
              <a:off x="2749551" y="5375275"/>
              <a:ext cx="71438" cy="366713"/>
            </a:xfrm>
            <a:custGeom>
              <a:avLst/>
              <a:gdLst>
                <a:gd name="T0" fmla="*/ 167 w 189"/>
                <a:gd name="T1" fmla="*/ 892 h 898"/>
                <a:gd name="T2" fmla="*/ 173 w 189"/>
                <a:gd name="T3" fmla="*/ 898 h 898"/>
                <a:gd name="T4" fmla="*/ 184 w 189"/>
                <a:gd name="T5" fmla="*/ 898 h 898"/>
                <a:gd name="T6" fmla="*/ 189 w 189"/>
                <a:gd name="T7" fmla="*/ 893 h 898"/>
                <a:gd name="T8" fmla="*/ 187 w 189"/>
                <a:gd name="T9" fmla="*/ 888 h 898"/>
                <a:gd name="T10" fmla="*/ 112 w 189"/>
                <a:gd name="T11" fmla="*/ 788 h 898"/>
                <a:gd name="T12" fmla="*/ 38 w 189"/>
                <a:gd name="T13" fmla="*/ 449 h 898"/>
                <a:gd name="T14" fmla="*/ 188 w 189"/>
                <a:gd name="T15" fmla="*/ 9 h 898"/>
                <a:gd name="T16" fmla="*/ 189 w 189"/>
                <a:gd name="T17" fmla="*/ 5 h 898"/>
                <a:gd name="T18" fmla="*/ 180 w 189"/>
                <a:gd name="T19" fmla="*/ 0 h 898"/>
                <a:gd name="T20" fmla="*/ 168 w 189"/>
                <a:gd name="T21" fmla="*/ 4 h 898"/>
                <a:gd name="T22" fmla="*/ 33 w 189"/>
                <a:gd name="T23" fmla="*/ 220 h 898"/>
                <a:gd name="T24" fmla="*/ 0 w 189"/>
                <a:gd name="T25" fmla="*/ 449 h 898"/>
                <a:gd name="T26" fmla="*/ 100 w 189"/>
                <a:gd name="T27" fmla="*/ 816 h 898"/>
                <a:gd name="T28" fmla="*/ 131 w 189"/>
                <a:gd name="T29" fmla="*/ 857 h 898"/>
                <a:gd name="T30" fmla="*/ 147 w 189"/>
                <a:gd name="T31" fmla="*/ 874 h 898"/>
                <a:gd name="T32" fmla="*/ 167 w 189"/>
                <a:gd name="T33" fmla="*/ 892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9" h="898">
                  <a:moveTo>
                    <a:pt x="167" y="892"/>
                  </a:moveTo>
                  <a:cubicBezTo>
                    <a:pt x="168" y="893"/>
                    <a:pt x="172" y="898"/>
                    <a:pt x="173" y="898"/>
                  </a:cubicBezTo>
                  <a:lnTo>
                    <a:pt x="184" y="898"/>
                  </a:lnTo>
                  <a:cubicBezTo>
                    <a:pt x="185" y="898"/>
                    <a:pt x="189" y="897"/>
                    <a:pt x="189" y="893"/>
                  </a:cubicBezTo>
                  <a:cubicBezTo>
                    <a:pt x="189" y="891"/>
                    <a:pt x="188" y="890"/>
                    <a:pt x="187" y="888"/>
                  </a:cubicBezTo>
                  <a:cubicBezTo>
                    <a:pt x="169" y="870"/>
                    <a:pt x="142" y="843"/>
                    <a:pt x="112" y="788"/>
                  </a:cubicBezTo>
                  <a:cubicBezTo>
                    <a:pt x="58" y="692"/>
                    <a:pt x="38" y="569"/>
                    <a:pt x="38" y="449"/>
                  </a:cubicBezTo>
                  <a:cubicBezTo>
                    <a:pt x="38" y="228"/>
                    <a:pt x="101" y="98"/>
                    <a:pt x="188" y="9"/>
                  </a:cubicBezTo>
                  <a:cubicBezTo>
                    <a:pt x="189" y="8"/>
                    <a:pt x="189" y="6"/>
                    <a:pt x="189" y="5"/>
                  </a:cubicBezTo>
                  <a:cubicBezTo>
                    <a:pt x="189" y="0"/>
                    <a:pt x="186" y="0"/>
                    <a:pt x="180" y="0"/>
                  </a:cubicBezTo>
                  <a:cubicBezTo>
                    <a:pt x="173" y="0"/>
                    <a:pt x="172" y="0"/>
                    <a:pt x="168" y="4"/>
                  </a:cubicBezTo>
                  <a:cubicBezTo>
                    <a:pt x="120" y="45"/>
                    <a:pt x="67" y="115"/>
                    <a:pt x="33" y="220"/>
                  </a:cubicBezTo>
                  <a:cubicBezTo>
                    <a:pt x="11" y="286"/>
                    <a:pt x="0" y="366"/>
                    <a:pt x="0" y="449"/>
                  </a:cubicBezTo>
                  <a:cubicBezTo>
                    <a:pt x="0" y="567"/>
                    <a:pt x="21" y="701"/>
                    <a:pt x="100" y="816"/>
                  </a:cubicBezTo>
                  <a:cubicBezTo>
                    <a:pt x="113" y="836"/>
                    <a:pt x="131" y="856"/>
                    <a:pt x="131" y="857"/>
                  </a:cubicBezTo>
                  <a:cubicBezTo>
                    <a:pt x="136" y="863"/>
                    <a:pt x="143" y="871"/>
                    <a:pt x="147" y="874"/>
                  </a:cubicBezTo>
                  <a:lnTo>
                    <a:pt x="167" y="89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0" name="Freeform 551"/>
            <p:cNvSpPr/>
            <p:nvPr>
              <p:custDataLst>
                <p:tags r:id="rId136"/>
              </p:custDataLst>
            </p:nvPr>
          </p:nvSpPr>
          <p:spPr bwMode="auto">
            <a:xfrm>
              <a:off x="2843213" y="5554663"/>
              <a:ext cx="114300" cy="7938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7 w 305"/>
                <a:gd name="T7" fmla="*/ 0 h 20"/>
                <a:gd name="T8" fmla="*/ 0 w 305"/>
                <a:gd name="T9" fmla="*/ 10 h 20"/>
                <a:gd name="T10" fmla="*/ 17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1" name="Freeform 552"/>
            <p:cNvSpPr/>
            <p:nvPr>
              <p:custDataLst>
                <p:tags r:id="rId137"/>
              </p:custDataLst>
            </p:nvPr>
          </p:nvSpPr>
          <p:spPr bwMode="auto">
            <a:xfrm>
              <a:off x="3001963" y="5454650"/>
              <a:ext cx="77788" cy="93663"/>
            </a:xfrm>
            <a:custGeom>
              <a:avLst/>
              <a:gdLst>
                <a:gd name="T0" fmla="*/ 2 w 208"/>
                <a:gd name="T1" fmla="*/ 210 h 229"/>
                <a:gd name="T2" fmla="*/ 0 w 208"/>
                <a:gd name="T3" fmla="*/ 218 h 229"/>
                <a:gd name="T4" fmla="*/ 12 w 208"/>
                <a:gd name="T5" fmla="*/ 229 h 229"/>
                <a:gd name="T6" fmla="*/ 29 w 208"/>
                <a:gd name="T7" fmla="*/ 211 h 229"/>
                <a:gd name="T8" fmla="*/ 45 w 208"/>
                <a:gd name="T9" fmla="*/ 148 h 229"/>
                <a:gd name="T10" fmla="*/ 82 w 208"/>
                <a:gd name="T11" fmla="*/ 158 h 229"/>
                <a:gd name="T12" fmla="*/ 132 w 208"/>
                <a:gd name="T13" fmla="*/ 133 h 229"/>
                <a:gd name="T14" fmla="*/ 168 w 208"/>
                <a:gd name="T15" fmla="*/ 158 h 229"/>
                <a:gd name="T16" fmla="*/ 196 w 208"/>
                <a:gd name="T17" fmla="*/ 139 h 229"/>
                <a:gd name="T18" fmla="*/ 208 w 208"/>
                <a:gd name="T19" fmla="*/ 104 h 229"/>
                <a:gd name="T20" fmla="*/ 202 w 208"/>
                <a:gd name="T21" fmla="*/ 100 h 229"/>
                <a:gd name="T22" fmla="*/ 195 w 208"/>
                <a:gd name="T23" fmla="*/ 111 h 229"/>
                <a:gd name="T24" fmla="*/ 169 w 208"/>
                <a:gd name="T25" fmla="*/ 148 h 229"/>
                <a:gd name="T26" fmla="*/ 158 w 208"/>
                <a:gd name="T27" fmla="*/ 131 h 229"/>
                <a:gd name="T28" fmla="*/ 163 w 208"/>
                <a:gd name="T29" fmla="*/ 103 h 229"/>
                <a:gd name="T30" fmla="*/ 171 w 208"/>
                <a:gd name="T31" fmla="*/ 72 h 229"/>
                <a:gd name="T32" fmla="*/ 179 w 208"/>
                <a:gd name="T33" fmla="*/ 41 h 229"/>
                <a:gd name="T34" fmla="*/ 185 w 208"/>
                <a:gd name="T35" fmla="*/ 15 h 229"/>
                <a:gd name="T36" fmla="*/ 173 w 208"/>
                <a:gd name="T37" fmla="*/ 4 h 229"/>
                <a:gd name="T38" fmla="*/ 159 w 208"/>
                <a:gd name="T39" fmla="*/ 12 h 229"/>
                <a:gd name="T40" fmla="*/ 153 w 208"/>
                <a:gd name="T41" fmla="*/ 32 h 229"/>
                <a:gd name="T42" fmla="*/ 146 w 208"/>
                <a:gd name="T43" fmla="*/ 61 h 229"/>
                <a:gd name="T44" fmla="*/ 135 w 208"/>
                <a:gd name="T45" fmla="*/ 105 h 229"/>
                <a:gd name="T46" fmla="*/ 130 w 208"/>
                <a:gd name="T47" fmla="*/ 119 h 229"/>
                <a:gd name="T48" fmla="*/ 84 w 208"/>
                <a:gd name="T49" fmla="*/ 148 h 229"/>
                <a:gd name="T50" fmla="*/ 55 w 208"/>
                <a:gd name="T51" fmla="*/ 117 h 229"/>
                <a:gd name="T52" fmla="*/ 61 w 208"/>
                <a:gd name="T53" fmla="*/ 84 h 229"/>
                <a:gd name="T54" fmla="*/ 69 w 208"/>
                <a:gd name="T55" fmla="*/ 53 h 229"/>
                <a:gd name="T56" fmla="*/ 73 w 208"/>
                <a:gd name="T57" fmla="*/ 33 h 229"/>
                <a:gd name="T58" fmla="*/ 79 w 208"/>
                <a:gd name="T59" fmla="*/ 12 h 229"/>
                <a:gd name="T60" fmla="*/ 67 w 208"/>
                <a:gd name="T61" fmla="*/ 0 h 229"/>
                <a:gd name="T62" fmla="*/ 50 w 208"/>
                <a:gd name="T63" fmla="*/ 17 h 229"/>
                <a:gd name="T64" fmla="*/ 2 w 208"/>
                <a:gd name="T65" fmla="*/ 21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229">
                  <a:moveTo>
                    <a:pt x="2" y="210"/>
                  </a:moveTo>
                  <a:cubicBezTo>
                    <a:pt x="0" y="216"/>
                    <a:pt x="0" y="217"/>
                    <a:pt x="0" y="218"/>
                  </a:cubicBezTo>
                  <a:cubicBezTo>
                    <a:pt x="0" y="225"/>
                    <a:pt x="7" y="229"/>
                    <a:pt x="12" y="229"/>
                  </a:cubicBezTo>
                  <a:cubicBezTo>
                    <a:pt x="25" y="229"/>
                    <a:pt x="27" y="217"/>
                    <a:pt x="29" y="211"/>
                  </a:cubicBezTo>
                  <a:cubicBezTo>
                    <a:pt x="30" y="210"/>
                    <a:pt x="37" y="182"/>
                    <a:pt x="45" y="148"/>
                  </a:cubicBezTo>
                  <a:cubicBezTo>
                    <a:pt x="56" y="155"/>
                    <a:pt x="70" y="158"/>
                    <a:pt x="82" y="158"/>
                  </a:cubicBezTo>
                  <a:cubicBezTo>
                    <a:pt x="112" y="158"/>
                    <a:pt x="132" y="133"/>
                    <a:pt x="132" y="133"/>
                  </a:cubicBezTo>
                  <a:cubicBezTo>
                    <a:pt x="139" y="157"/>
                    <a:pt x="163" y="158"/>
                    <a:pt x="168" y="158"/>
                  </a:cubicBezTo>
                  <a:cubicBezTo>
                    <a:pt x="181" y="158"/>
                    <a:pt x="190" y="150"/>
                    <a:pt x="196" y="139"/>
                  </a:cubicBezTo>
                  <a:cubicBezTo>
                    <a:pt x="204" y="126"/>
                    <a:pt x="208" y="106"/>
                    <a:pt x="208" y="104"/>
                  </a:cubicBezTo>
                  <a:cubicBezTo>
                    <a:pt x="208" y="100"/>
                    <a:pt x="204" y="100"/>
                    <a:pt x="202" y="100"/>
                  </a:cubicBezTo>
                  <a:cubicBezTo>
                    <a:pt x="198" y="100"/>
                    <a:pt x="197" y="101"/>
                    <a:pt x="195" y="111"/>
                  </a:cubicBezTo>
                  <a:cubicBezTo>
                    <a:pt x="191" y="127"/>
                    <a:pt x="184" y="148"/>
                    <a:pt x="169" y="148"/>
                  </a:cubicBezTo>
                  <a:cubicBezTo>
                    <a:pt x="160" y="148"/>
                    <a:pt x="158" y="140"/>
                    <a:pt x="158" y="131"/>
                  </a:cubicBezTo>
                  <a:cubicBezTo>
                    <a:pt x="158" y="125"/>
                    <a:pt x="161" y="112"/>
                    <a:pt x="163" y="103"/>
                  </a:cubicBezTo>
                  <a:cubicBezTo>
                    <a:pt x="166" y="94"/>
                    <a:pt x="169" y="80"/>
                    <a:pt x="171" y="72"/>
                  </a:cubicBezTo>
                  <a:lnTo>
                    <a:pt x="179" y="41"/>
                  </a:lnTo>
                  <a:cubicBezTo>
                    <a:pt x="181" y="32"/>
                    <a:pt x="185" y="17"/>
                    <a:pt x="185" y="15"/>
                  </a:cubicBezTo>
                  <a:cubicBezTo>
                    <a:pt x="185" y="8"/>
                    <a:pt x="179" y="4"/>
                    <a:pt x="173" y="4"/>
                  </a:cubicBezTo>
                  <a:cubicBezTo>
                    <a:pt x="169" y="4"/>
                    <a:pt x="163" y="6"/>
                    <a:pt x="159" y="12"/>
                  </a:cubicBezTo>
                  <a:cubicBezTo>
                    <a:pt x="158" y="14"/>
                    <a:pt x="155" y="25"/>
                    <a:pt x="153" y="32"/>
                  </a:cubicBezTo>
                  <a:lnTo>
                    <a:pt x="146" y="61"/>
                  </a:lnTo>
                  <a:lnTo>
                    <a:pt x="135" y="105"/>
                  </a:lnTo>
                  <a:cubicBezTo>
                    <a:pt x="133" y="114"/>
                    <a:pt x="133" y="114"/>
                    <a:pt x="130" y="119"/>
                  </a:cubicBezTo>
                  <a:cubicBezTo>
                    <a:pt x="119" y="134"/>
                    <a:pt x="103" y="148"/>
                    <a:pt x="84" y="148"/>
                  </a:cubicBezTo>
                  <a:cubicBezTo>
                    <a:pt x="55" y="148"/>
                    <a:pt x="55" y="123"/>
                    <a:pt x="55" y="117"/>
                  </a:cubicBezTo>
                  <a:cubicBezTo>
                    <a:pt x="55" y="108"/>
                    <a:pt x="56" y="103"/>
                    <a:pt x="61" y="84"/>
                  </a:cubicBezTo>
                  <a:cubicBezTo>
                    <a:pt x="64" y="69"/>
                    <a:pt x="65" y="67"/>
                    <a:pt x="69" y="53"/>
                  </a:cubicBezTo>
                  <a:lnTo>
                    <a:pt x="73" y="33"/>
                  </a:lnTo>
                  <a:cubicBezTo>
                    <a:pt x="75" y="26"/>
                    <a:pt x="79" y="13"/>
                    <a:pt x="79" y="12"/>
                  </a:cubicBezTo>
                  <a:cubicBezTo>
                    <a:pt x="79" y="5"/>
                    <a:pt x="74" y="0"/>
                    <a:pt x="67" y="0"/>
                  </a:cubicBezTo>
                  <a:cubicBezTo>
                    <a:pt x="54" y="0"/>
                    <a:pt x="51" y="13"/>
                    <a:pt x="50" y="17"/>
                  </a:cubicBezTo>
                  <a:lnTo>
                    <a:pt x="2" y="2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2" name="Freeform 553"/>
            <p:cNvSpPr>
              <a:spLocks noEditPoints="1"/>
            </p:cNvSpPr>
            <p:nvPr>
              <p:custDataLst>
                <p:tags r:id="rId138"/>
              </p:custDataLst>
            </p:nvPr>
          </p:nvSpPr>
          <p:spPr bwMode="auto">
            <a:xfrm>
              <a:off x="3094038" y="5416550"/>
              <a:ext cx="57150" cy="103188"/>
            </a:xfrm>
            <a:custGeom>
              <a:avLst/>
              <a:gdLst>
                <a:gd name="T0" fmla="*/ 82 w 154"/>
                <a:gd name="T1" fmla="*/ 97 h 253"/>
                <a:gd name="T2" fmla="*/ 0 w 154"/>
                <a:gd name="T3" fmla="*/ 192 h 253"/>
                <a:gd name="T4" fmla="*/ 63 w 154"/>
                <a:gd name="T5" fmla="*/ 253 h 253"/>
                <a:gd name="T6" fmla="*/ 138 w 154"/>
                <a:gd name="T7" fmla="*/ 153 h 253"/>
                <a:gd name="T8" fmla="*/ 109 w 154"/>
                <a:gd name="T9" fmla="*/ 87 h 253"/>
                <a:gd name="T10" fmla="*/ 70 w 154"/>
                <a:gd name="T11" fmla="*/ 28 h 253"/>
                <a:gd name="T12" fmla="*/ 89 w 154"/>
                <a:gd name="T13" fmla="*/ 13 h 253"/>
                <a:gd name="T14" fmla="*/ 118 w 154"/>
                <a:gd name="T15" fmla="*/ 23 h 253"/>
                <a:gd name="T16" fmla="*/ 139 w 154"/>
                <a:gd name="T17" fmla="*/ 32 h 253"/>
                <a:gd name="T18" fmla="*/ 154 w 154"/>
                <a:gd name="T19" fmla="*/ 18 h 253"/>
                <a:gd name="T20" fmla="*/ 131 w 154"/>
                <a:gd name="T21" fmla="*/ 4 h 253"/>
                <a:gd name="T22" fmla="*/ 99 w 154"/>
                <a:gd name="T23" fmla="*/ 0 h 253"/>
                <a:gd name="T24" fmla="*/ 58 w 154"/>
                <a:gd name="T25" fmla="*/ 37 h 253"/>
                <a:gd name="T26" fmla="*/ 82 w 154"/>
                <a:gd name="T27" fmla="*/ 97 h 253"/>
                <a:gd name="T28" fmla="*/ 88 w 154"/>
                <a:gd name="T29" fmla="*/ 107 h 253"/>
                <a:gd name="T30" fmla="*/ 110 w 154"/>
                <a:gd name="T31" fmla="*/ 168 h 253"/>
                <a:gd name="T32" fmla="*/ 64 w 154"/>
                <a:gd name="T33" fmla="*/ 244 h 253"/>
                <a:gd name="T34" fmla="*/ 26 w 154"/>
                <a:gd name="T35" fmla="*/ 202 h 253"/>
                <a:gd name="T36" fmla="*/ 88 w 154"/>
                <a:gd name="T37" fmla="*/ 107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53">
                  <a:moveTo>
                    <a:pt x="82" y="97"/>
                  </a:moveTo>
                  <a:cubicBezTo>
                    <a:pt x="30" y="111"/>
                    <a:pt x="0" y="156"/>
                    <a:pt x="0" y="192"/>
                  </a:cubicBezTo>
                  <a:cubicBezTo>
                    <a:pt x="0" y="229"/>
                    <a:pt x="28" y="253"/>
                    <a:pt x="63" y="253"/>
                  </a:cubicBezTo>
                  <a:cubicBezTo>
                    <a:pt x="105" y="253"/>
                    <a:pt x="138" y="204"/>
                    <a:pt x="138" y="153"/>
                  </a:cubicBezTo>
                  <a:cubicBezTo>
                    <a:pt x="138" y="119"/>
                    <a:pt x="120" y="99"/>
                    <a:pt x="109" y="87"/>
                  </a:cubicBezTo>
                  <a:cubicBezTo>
                    <a:pt x="96" y="73"/>
                    <a:pt x="70" y="44"/>
                    <a:pt x="70" y="28"/>
                  </a:cubicBezTo>
                  <a:cubicBezTo>
                    <a:pt x="70" y="23"/>
                    <a:pt x="75" y="13"/>
                    <a:pt x="89" y="13"/>
                  </a:cubicBezTo>
                  <a:cubicBezTo>
                    <a:pt x="101" y="13"/>
                    <a:pt x="111" y="19"/>
                    <a:pt x="118" y="23"/>
                  </a:cubicBezTo>
                  <a:cubicBezTo>
                    <a:pt x="122" y="25"/>
                    <a:pt x="134" y="32"/>
                    <a:pt x="139" y="32"/>
                  </a:cubicBezTo>
                  <a:cubicBezTo>
                    <a:pt x="148" y="32"/>
                    <a:pt x="154" y="25"/>
                    <a:pt x="154" y="18"/>
                  </a:cubicBezTo>
                  <a:cubicBezTo>
                    <a:pt x="154" y="9"/>
                    <a:pt x="149" y="8"/>
                    <a:pt x="131" y="4"/>
                  </a:cubicBezTo>
                  <a:cubicBezTo>
                    <a:pt x="126" y="4"/>
                    <a:pt x="110" y="0"/>
                    <a:pt x="99" y="0"/>
                  </a:cubicBezTo>
                  <a:cubicBezTo>
                    <a:pt x="73" y="0"/>
                    <a:pt x="58" y="15"/>
                    <a:pt x="58" y="37"/>
                  </a:cubicBezTo>
                  <a:cubicBezTo>
                    <a:pt x="58" y="55"/>
                    <a:pt x="70" y="77"/>
                    <a:pt x="82" y="97"/>
                  </a:cubicBezTo>
                  <a:close/>
                  <a:moveTo>
                    <a:pt x="88" y="107"/>
                  </a:moveTo>
                  <a:cubicBezTo>
                    <a:pt x="97" y="123"/>
                    <a:pt x="110" y="143"/>
                    <a:pt x="110" y="168"/>
                  </a:cubicBezTo>
                  <a:cubicBezTo>
                    <a:pt x="110" y="196"/>
                    <a:pt x="93" y="244"/>
                    <a:pt x="64" y="244"/>
                  </a:cubicBezTo>
                  <a:cubicBezTo>
                    <a:pt x="44" y="244"/>
                    <a:pt x="26" y="231"/>
                    <a:pt x="26" y="202"/>
                  </a:cubicBezTo>
                  <a:cubicBezTo>
                    <a:pt x="26" y="179"/>
                    <a:pt x="39" y="119"/>
                    <a:pt x="88" y="10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3" name="Freeform 554"/>
            <p:cNvSpPr/>
            <p:nvPr>
              <p:custDataLst>
                <p:tags r:id="rId139"/>
              </p:custDataLst>
            </p:nvPr>
          </p:nvSpPr>
          <p:spPr bwMode="auto">
            <a:xfrm>
              <a:off x="3167063" y="5389563"/>
              <a:ext cx="46038" cy="68263"/>
            </a:xfrm>
            <a:custGeom>
              <a:avLst/>
              <a:gdLst>
                <a:gd name="T0" fmla="*/ 124 w 124"/>
                <a:gd name="T1" fmla="*/ 118 h 166"/>
                <a:gd name="T2" fmla="*/ 114 w 124"/>
                <a:gd name="T3" fmla="*/ 118 h 166"/>
                <a:gd name="T4" fmla="*/ 106 w 124"/>
                <a:gd name="T5" fmla="*/ 140 h 166"/>
                <a:gd name="T6" fmla="*/ 80 w 124"/>
                <a:gd name="T7" fmla="*/ 142 h 166"/>
                <a:gd name="T8" fmla="*/ 31 w 124"/>
                <a:gd name="T9" fmla="*/ 142 h 166"/>
                <a:gd name="T10" fmla="*/ 81 w 124"/>
                <a:gd name="T11" fmla="*/ 106 h 166"/>
                <a:gd name="T12" fmla="*/ 124 w 124"/>
                <a:gd name="T13" fmla="*/ 50 h 166"/>
                <a:gd name="T14" fmla="*/ 59 w 124"/>
                <a:gd name="T15" fmla="*/ 0 h 166"/>
                <a:gd name="T16" fmla="*/ 0 w 124"/>
                <a:gd name="T17" fmla="*/ 44 h 166"/>
                <a:gd name="T18" fmla="*/ 15 w 124"/>
                <a:gd name="T19" fmla="*/ 59 h 166"/>
                <a:gd name="T20" fmla="*/ 29 w 124"/>
                <a:gd name="T21" fmla="*/ 44 h 166"/>
                <a:gd name="T22" fmla="*/ 15 w 124"/>
                <a:gd name="T23" fmla="*/ 30 h 166"/>
                <a:gd name="T24" fmla="*/ 53 w 124"/>
                <a:gd name="T25" fmla="*/ 11 h 166"/>
                <a:gd name="T26" fmla="*/ 98 w 124"/>
                <a:gd name="T27" fmla="*/ 50 h 166"/>
                <a:gd name="T28" fmla="*/ 64 w 124"/>
                <a:gd name="T29" fmla="*/ 103 h 166"/>
                <a:gd name="T30" fmla="*/ 3 w 124"/>
                <a:gd name="T31" fmla="*/ 154 h 166"/>
                <a:gd name="T32" fmla="*/ 0 w 124"/>
                <a:gd name="T33" fmla="*/ 158 h 166"/>
                <a:gd name="T34" fmla="*/ 0 w 124"/>
                <a:gd name="T35" fmla="*/ 166 h 166"/>
                <a:gd name="T36" fmla="*/ 116 w 124"/>
                <a:gd name="T37" fmla="*/ 166 h 166"/>
                <a:gd name="T38" fmla="*/ 124 w 124"/>
                <a:gd name="T39" fmla="*/ 1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4" h="166">
                  <a:moveTo>
                    <a:pt x="124" y="118"/>
                  </a:moveTo>
                  <a:lnTo>
                    <a:pt x="114" y="118"/>
                  </a:lnTo>
                  <a:cubicBezTo>
                    <a:pt x="113" y="122"/>
                    <a:pt x="110" y="138"/>
                    <a:pt x="106" y="140"/>
                  </a:cubicBezTo>
                  <a:cubicBezTo>
                    <a:pt x="104" y="142"/>
                    <a:pt x="84" y="142"/>
                    <a:pt x="80" y="142"/>
                  </a:cubicBezTo>
                  <a:lnTo>
                    <a:pt x="31" y="142"/>
                  </a:lnTo>
                  <a:cubicBezTo>
                    <a:pt x="48" y="130"/>
                    <a:pt x="66" y="116"/>
                    <a:pt x="81" y="106"/>
                  </a:cubicBezTo>
                  <a:cubicBezTo>
                    <a:pt x="103" y="90"/>
                    <a:pt x="124" y="76"/>
                    <a:pt x="124" y="50"/>
                  </a:cubicBezTo>
                  <a:cubicBezTo>
                    <a:pt x="124" y="18"/>
                    <a:pt x="94" y="0"/>
                    <a:pt x="59" y="0"/>
                  </a:cubicBezTo>
                  <a:cubicBezTo>
                    <a:pt x="25" y="0"/>
                    <a:pt x="0" y="20"/>
                    <a:pt x="0" y="44"/>
                  </a:cubicBezTo>
                  <a:cubicBezTo>
                    <a:pt x="0" y="57"/>
                    <a:pt x="11" y="59"/>
                    <a:pt x="15" y="59"/>
                  </a:cubicBezTo>
                  <a:cubicBezTo>
                    <a:pt x="22" y="59"/>
                    <a:pt x="29" y="55"/>
                    <a:pt x="29" y="44"/>
                  </a:cubicBezTo>
                  <a:cubicBezTo>
                    <a:pt x="29" y="36"/>
                    <a:pt x="23" y="31"/>
                    <a:pt x="15" y="30"/>
                  </a:cubicBezTo>
                  <a:cubicBezTo>
                    <a:pt x="22" y="19"/>
                    <a:pt x="37" y="11"/>
                    <a:pt x="53" y="11"/>
                  </a:cubicBezTo>
                  <a:cubicBezTo>
                    <a:pt x="77" y="11"/>
                    <a:pt x="98" y="26"/>
                    <a:pt x="98" y="50"/>
                  </a:cubicBezTo>
                  <a:cubicBezTo>
                    <a:pt x="98" y="71"/>
                    <a:pt x="83" y="87"/>
                    <a:pt x="64" y="103"/>
                  </a:cubicBezTo>
                  <a:lnTo>
                    <a:pt x="3" y="154"/>
                  </a:lnTo>
                  <a:cubicBezTo>
                    <a:pt x="1" y="157"/>
                    <a:pt x="1" y="157"/>
                    <a:pt x="0" y="158"/>
                  </a:cubicBezTo>
                  <a:lnTo>
                    <a:pt x="0" y="166"/>
                  </a:lnTo>
                  <a:lnTo>
                    <a:pt x="116" y="166"/>
                  </a:lnTo>
                  <a:lnTo>
                    <a:pt x="124" y="1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5" name="Freeform 556"/>
            <p:cNvSpPr/>
            <p:nvPr>
              <p:custDataLst>
                <p:tags r:id="rId140"/>
              </p:custDataLst>
            </p:nvPr>
          </p:nvSpPr>
          <p:spPr bwMode="auto">
            <a:xfrm>
              <a:off x="3084513" y="5584825"/>
              <a:ext cx="57150" cy="95250"/>
            </a:xfrm>
            <a:custGeom>
              <a:avLst/>
              <a:gdLst>
                <a:gd name="T0" fmla="*/ 154 w 154"/>
                <a:gd name="T1" fmla="*/ 168 h 231"/>
                <a:gd name="T2" fmla="*/ 142 w 154"/>
                <a:gd name="T3" fmla="*/ 168 h 231"/>
                <a:gd name="T4" fmla="*/ 133 w 154"/>
                <a:gd name="T5" fmla="*/ 200 h 231"/>
                <a:gd name="T6" fmla="*/ 98 w 154"/>
                <a:gd name="T7" fmla="*/ 202 h 231"/>
                <a:gd name="T8" fmla="*/ 34 w 154"/>
                <a:gd name="T9" fmla="*/ 202 h 231"/>
                <a:gd name="T10" fmla="*/ 104 w 154"/>
                <a:gd name="T11" fmla="*/ 143 h 231"/>
                <a:gd name="T12" fmla="*/ 154 w 154"/>
                <a:gd name="T13" fmla="*/ 68 h 231"/>
                <a:gd name="T14" fmla="*/ 72 w 154"/>
                <a:gd name="T15" fmla="*/ 0 h 231"/>
                <a:gd name="T16" fmla="*/ 0 w 154"/>
                <a:gd name="T17" fmla="*/ 62 h 231"/>
                <a:gd name="T18" fmla="*/ 18 w 154"/>
                <a:gd name="T19" fmla="*/ 82 h 231"/>
                <a:gd name="T20" fmla="*/ 37 w 154"/>
                <a:gd name="T21" fmla="*/ 63 h 231"/>
                <a:gd name="T22" fmla="*/ 16 w 154"/>
                <a:gd name="T23" fmla="*/ 45 h 231"/>
                <a:gd name="T24" fmla="*/ 67 w 154"/>
                <a:gd name="T25" fmla="*/ 12 h 231"/>
                <a:gd name="T26" fmla="*/ 120 w 154"/>
                <a:gd name="T27" fmla="*/ 68 h 231"/>
                <a:gd name="T28" fmla="*/ 87 w 154"/>
                <a:gd name="T29" fmla="*/ 135 h 231"/>
                <a:gd name="T30" fmla="*/ 3 w 154"/>
                <a:gd name="T31" fmla="*/ 218 h 231"/>
                <a:gd name="T32" fmla="*/ 0 w 154"/>
                <a:gd name="T33" fmla="*/ 231 h 231"/>
                <a:gd name="T34" fmla="*/ 143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7" y="196"/>
                    <a:pt x="133" y="200"/>
                  </a:cubicBezTo>
                  <a:cubicBezTo>
                    <a:pt x="130" y="202"/>
                    <a:pt x="103" y="202"/>
                    <a:pt x="98" y="202"/>
                  </a:cubicBezTo>
                  <a:lnTo>
                    <a:pt x="34" y="202"/>
                  </a:lnTo>
                  <a:cubicBezTo>
                    <a:pt x="71" y="169"/>
                    <a:pt x="83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8" y="82"/>
                  </a:cubicBezTo>
                  <a:cubicBezTo>
                    <a:pt x="26" y="82"/>
                    <a:pt x="37" y="76"/>
                    <a:pt x="37" y="63"/>
                  </a:cubicBezTo>
                  <a:cubicBezTo>
                    <a:pt x="37" y="57"/>
                    <a:pt x="34" y="45"/>
                    <a:pt x="16" y="45"/>
                  </a:cubicBezTo>
                  <a:cubicBezTo>
                    <a:pt x="27" y="20"/>
                    <a:pt x="51" y="12"/>
                    <a:pt x="67" y="12"/>
                  </a:cubicBezTo>
                  <a:cubicBezTo>
                    <a:pt x="102" y="12"/>
                    <a:pt x="120" y="40"/>
                    <a:pt x="120" y="68"/>
                  </a:cubicBezTo>
                  <a:cubicBezTo>
                    <a:pt x="120" y="98"/>
                    <a:pt x="98" y="122"/>
                    <a:pt x="87" y="135"/>
                  </a:cubicBezTo>
                  <a:lnTo>
                    <a:pt x="3" y="218"/>
                  </a:lnTo>
                  <a:cubicBezTo>
                    <a:pt x="0" y="221"/>
                    <a:pt x="0" y="222"/>
                    <a:pt x="0" y="231"/>
                  </a:cubicBezTo>
                  <a:lnTo>
                    <a:pt x="143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6" name="Freeform 557"/>
            <p:cNvSpPr/>
            <p:nvPr>
              <p:custDataLst>
                <p:tags r:id="rId141"/>
              </p:custDataLst>
            </p:nvPr>
          </p:nvSpPr>
          <p:spPr bwMode="auto">
            <a:xfrm>
              <a:off x="3260726" y="5375275"/>
              <a:ext cx="69850" cy="366713"/>
            </a:xfrm>
            <a:custGeom>
              <a:avLst/>
              <a:gdLst>
                <a:gd name="T0" fmla="*/ 189 w 189"/>
                <a:gd name="T1" fmla="*/ 449 h 898"/>
                <a:gd name="T2" fmla="*/ 58 w 189"/>
                <a:gd name="T3" fmla="*/ 41 h 898"/>
                <a:gd name="T4" fmla="*/ 20 w 189"/>
                <a:gd name="T5" fmla="*/ 3 h 898"/>
                <a:gd name="T6" fmla="*/ 9 w 189"/>
                <a:gd name="T7" fmla="*/ 0 h 898"/>
                <a:gd name="T8" fmla="*/ 0 w 189"/>
                <a:gd name="T9" fmla="*/ 5 h 898"/>
                <a:gd name="T10" fmla="*/ 3 w 189"/>
                <a:gd name="T11" fmla="*/ 10 h 898"/>
                <a:gd name="T12" fmla="*/ 78 w 189"/>
                <a:gd name="T13" fmla="*/ 110 h 898"/>
                <a:gd name="T14" fmla="*/ 151 w 189"/>
                <a:gd name="T15" fmla="*/ 449 h 898"/>
                <a:gd name="T16" fmla="*/ 2 w 189"/>
                <a:gd name="T17" fmla="*/ 889 h 898"/>
                <a:gd name="T18" fmla="*/ 0 w 189"/>
                <a:gd name="T19" fmla="*/ 893 h 898"/>
                <a:gd name="T20" fmla="*/ 9 w 189"/>
                <a:gd name="T21" fmla="*/ 898 h 898"/>
                <a:gd name="T22" fmla="*/ 21 w 189"/>
                <a:gd name="T23" fmla="*/ 894 h 898"/>
                <a:gd name="T24" fmla="*/ 156 w 189"/>
                <a:gd name="T25" fmla="*/ 678 h 898"/>
                <a:gd name="T26" fmla="*/ 189 w 189"/>
                <a:gd name="T27" fmla="*/ 449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9" h="898">
                  <a:moveTo>
                    <a:pt x="189" y="449"/>
                  </a:moveTo>
                  <a:cubicBezTo>
                    <a:pt x="189" y="306"/>
                    <a:pt x="156" y="153"/>
                    <a:pt x="58" y="41"/>
                  </a:cubicBezTo>
                  <a:cubicBezTo>
                    <a:pt x="51" y="33"/>
                    <a:pt x="32" y="14"/>
                    <a:pt x="20" y="3"/>
                  </a:cubicBezTo>
                  <a:cubicBezTo>
                    <a:pt x="17" y="0"/>
                    <a:pt x="16" y="0"/>
                    <a:pt x="9" y="0"/>
                  </a:cubicBezTo>
                  <a:cubicBezTo>
                    <a:pt x="4" y="0"/>
                    <a:pt x="0" y="0"/>
                    <a:pt x="0" y="5"/>
                  </a:cubicBezTo>
                  <a:cubicBezTo>
                    <a:pt x="0" y="7"/>
                    <a:pt x="2" y="9"/>
                    <a:pt x="3" y="10"/>
                  </a:cubicBezTo>
                  <a:cubicBezTo>
                    <a:pt x="20" y="28"/>
                    <a:pt x="47" y="55"/>
                    <a:pt x="78" y="110"/>
                  </a:cubicBezTo>
                  <a:cubicBezTo>
                    <a:pt x="132" y="206"/>
                    <a:pt x="151" y="329"/>
                    <a:pt x="151" y="449"/>
                  </a:cubicBezTo>
                  <a:cubicBezTo>
                    <a:pt x="151" y="665"/>
                    <a:pt x="92" y="797"/>
                    <a:pt x="2" y="889"/>
                  </a:cubicBezTo>
                  <a:cubicBezTo>
                    <a:pt x="1" y="890"/>
                    <a:pt x="0" y="891"/>
                    <a:pt x="0" y="893"/>
                  </a:cubicBezTo>
                  <a:cubicBezTo>
                    <a:pt x="0" y="898"/>
                    <a:pt x="4" y="898"/>
                    <a:pt x="9" y="898"/>
                  </a:cubicBezTo>
                  <a:cubicBezTo>
                    <a:pt x="16" y="898"/>
                    <a:pt x="17" y="898"/>
                    <a:pt x="21" y="894"/>
                  </a:cubicBezTo>
                  <a:cubicBezTo>
                    <a:pt x="69" y="853"/>
                    <a:pt x="122" y="784"/>
                    <a:pt x="156" y="678"/>
                  </a:cubicBezTo>
                  <a:cubicBezTo>
                    <a:pt x="178" y="610"/>
                    <a:pt x="189" y="529"/>
                    <a:pt x="189" y="4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7" name="Freeform 558"/>
            <p:cNvSpPr>
              <a:spLocks noEditPoints="1"/>
            </p:cNvSpPr>
            <p:nvPr>
              <p:custDataLst>
                <p:tags r:id="rId142"/>
              </p:custDataLst>
            </p:nvPr>
          </p:nvSpPr>
          <p:spPr bwMode="auto">
            <a:xfrm>
              <a:off x="3414713" y="5470525"/>
              <a:ext cx="42863" cy="138113"/>
            </a:xfrm>
            <a:custGeom>
              <a:avLst/>
              <a:gdLst>
                <a:gd name="T0" fmla="*/ 79 w 118"/>
                <a:gd name="T1" fmla="*/ 111 h 340"/>
                <a:gd name="T2" fmla="*/ 2 w 118"/>
                <a:gd name="T3" fmla="*/ 138 h 340"/>
                <a:gd name="T4" fmla="*/ 2 w 118"/>
                <a:gd name="T5" fmla="*/ 146 h 340"/>
                <a:gd name="T6" fmla="*/ 6 w 118"/>
                <a:gd name="T7" fmla="*/ 145 h 340"/>
                <a:gd name="T8" fmla="*/ 23 w 118"/>
                <a:gd name="T9" fmla="*/ 144 h 340"/>
                <a:gd name="T10" fmla="*/ 39 w 118"/>
                <a:gd name="T11" fmla="*/ 174 h 340"/>
                <a:gd name="T12" fmla="*/ 39 w 118"/>
                <a:gd name="T13" fmla="*/ 290 h 340"/>
                <a:gd name="T14" fmla="*/ 0 w 118"/>
                <a:gd name="T15" fmla="*/ 333 h 340"/>
                <a:gd name="T16" fmla="*/ 0 w 118"/>
                <a:gd name="T17" fmla="*/ 340 h 340"/>
                <a:gd name="T18" fmla="*/ 118 w 118"/>
                <a:gd name="T19" fmla="*/ 340 h 340"/>
                <a:gd name="T20" fmla="*/ 118 w 118"/>
                <a:gd name="T21" fmla="*/ 333 h 340"/>
                <a:gd name="T22" fmla="*/ 81 w 118"/>
                <a:gd name="T23" fmla="*/ 290 h 340"/>
                <a:gd name="T24" fmla="*/ 81 w 118"/>
                <a:gd name="T25" fmla="*/ 112 h 340"/>
                <a:gd name="T26" fmla="*/ 79 w 118"/>
                <a:gd name="T27" fmla="*/ 111 h 340"/>
                <a:gd name="T28" fmla="*/ 56 w 118"/>
                <a:gd name="T29" fmla="*/ 0 h 340"/>
                <a:gd name="T30" fmla="*/ 31 w 118"/>
                <a:gd name="T31" fmla="*/ 25 h 340"/>
                <a:gd name="T32" fmla="*/ 56 w 118"/>
                <a:gd name="T33" fmla="*/ 51 h 340"/>
                <a:gd name="T34" fmla="*/ 82 w 118"/>
                <a:gd name="T35" fmla="*/ 25 h 340"/>
                <a:gd name="T36" fmla="*/ 56 w 118"/>
                <a:gd name="T3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340">
                  <a:moveTo>
                    <a:pt x="79" y="111"/>
                  </a:moveTo>
                  <a:lnTo>
                    <a:pt x="2" y="138"/>
                  </a:lnTo>
                  <a:lnTo>
                    <a:pt x="2" y="146"/>
                  </a:lnTo>
                  <a:lnTo>
                    <a:pt x="6" y="145"/>
                  </a:lnTo>
                  <a:cubicBezTo>
                    <a:pt x="12" y="144"/>
                    <a:pt x="18" y="144"/>
                    <a:pt x="23" y="144"/>
                  </a:cubicBezTo>
                  <a:cubicBezTo>
                    <a:pt x="35" y="144"/>
                    <a:pt x="39" y="152"/>
                    <a:pt x="39" y="174"/>
                  </a:cubicBezTo>
                  <a:lnTo>
                    <a:pt x="39" y="290"/>
                  </a:lnTo>
                  <a:cubicBezTo>
                    <a:pt x="39" y="325"/>
                    <a:pt x="34" y="331"/>
                    <a:pt x="0" y="333"/>
                  </a:cubicBezTo>
                  <a:lnTo>
                    <a:pt x="0" y="340"/>
                  </a:lnTo>
                  <a:lnTo>
                    <a:pt x="118" y="340"/>
                  </a:lnTo>
                  <a:lnTo>
                    <a:pt x="118" y="333"/>
                  </a:lnTo>
                  <a:cubicBezTo>
                    <a:pt x="85" y="330"/>
                    <a:pt x="81" y="325"/>
                    <a:pt x="81" y="290"/>
                  </a:cubicBezTo>
                  <a:lnTo>
                    <a:pt x="81" y="112"/>
                  </a:lnTo>
                  <a:lnTo>
                    <a:pt x="79" y="111"/>
                  </a:lnTo>
                  <a:close/>
                  <a:moveTo>
                    <a:pt x="56" y="0"/>
                  </a:moveTo>
                  <a:cubicBezTo>
                    <a:pt x="42" y="0"/>
                    <a:pt x="31" y="11"/>
                    <a:pt x="31" y="25"/>
                  </a:cubicBezTo>
                  <a:cubicBezTo>
                    <a:pt x="31" y="39"/>
                    <a:pt x="42" y="51"/>
                    <a:pt x="56" y="51"/>
                  </a:cubicBezTo>
                  <a:cubicBezTo>
                    <a:pt x="70" y="51"/>
                    <a:pt x="82" y="40"/>
                    <a:pt x="82" y="25"/>
                  </a:cubicBezTo>
                  <a:cubicBezTo>
                    <a:pt x="82" y="11"/>
                    <a:pt x="70" y="0"/>
                    <a:pt x="56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8" name="Freeform 559"/>
            <p:cNvSpPr/>
            <p:nvPr>
              <p:custDataLst>
                <p:tags r:id="rId143"/>
              </p:custDataLst>
            </p:nvPr>
          </p:nvSpPr>
          <p:spPr bwMode="auto">
            <a:xfrm>
              <a:off x="3465513" y="5514975"/>
              <a:ext cx="141288" cy="93663"/>
            </a:xfrm>
            <a:custGeom>
              <a:avLst/>
              <a:gdLst>
                <a:gd name="T0" fmla="*/ 2 w 379"/>
                <a:gd name="T1" fmla="*/ 31 h 229"/>
                <a:gd name="T2" fmla="*/ 18 w 379"/>
                <a:gd name="T3" fmla="*/ 29 h 229"/>
                <a:gd name="T4" fmla="*/ 35 w 379"/>
                <a:gd name="T5" fmla="*/ 61 h 229"/>
                <a:gd name="T6" fmla="*/ 35 w 379"/>
                <a:gd name="T7" fmla="*/ 187 h 229"/>
                <a:gd name="T8" fmla="*/ 0 w 379"/>
                <a:gd name="T9" fmla="*/ 222 h 229"/>
                <a:gd name="T10" fmla="*/ 0 w 379"/>
                <a:gd name="T11" fmla="*/ 229 h 229"/>
                <a:gd name="T12" fmla="*/ 111 w 379"/>
                <a:gd name="T13" fmla="*/ 229 h 229"/>
                <a:gd name="T14" fmla="*/ 111 w 379"/>
                <a:gd name="T15" fmla="*/ 222 h 229"/>
                <a:gd name="T16" fmla="*/ 77 w 379"/>
                <a:gd name="T17" fmla="*/ 196 h 229"/>
                <a:gd name="T18" fmla="*/ 77 w 379"/>
                <a:gd name="T19" fmla="*/ 55 h 229"/>
                <a:gd name="T20" fmla="*/ 85 w 379"/>
                <a:gd name="T21" fmla="*/ 46 h 229"/>
                <a:gd name="T22" fmla="*/ 136 w 379"/>
                <a:gd name="T23" fmla="*/ 26 h 229"/>
                <a:gd name="T24" fmla="*/ 169 w 379"/>
                <a:gd name="T25" fmla="*/ 78 h 229"/>
                <a:gd name="T26" fmla="*/ 169 w 379"/>
                <a:gd name="T27" fmla="*/ 187 h 229"/>
                <a:gd name="T28" fmla="*/ 135 w 379"/>
                <a:gd name="T29" fmla="*/ 222 h 229"/>
                <a:gd name="T30" fmla="*/ 135 w 379"/>
                <a:gd name="T31" fmla="*/ 229 h 229"/>
                <a:gd name="T32" fmla="*/ 247 w 379"/>
                <a:gd name="T33" fmla="*/ 229 h 229"/>
                <a:gd name="T34" fmla="*/ 247 w 379"/>
                <a:gd name="T35" fmla="*/ 222 h 229"/>
                <a:gd name="T36" fmla="*/ 211 w 379"/>
                <a:gd name="T37" fmla="*/ 182 h 229"/>
                <a:gd name="T38" fmla="*/ 211 w 379"/>
                <a:gd name="T39" fmla="*/ 56 h 229"/>
                <a:gd name="T40" fmla="*/ 265 w 379"/>
                <a:gd name="T41" fmla="*/ 26 h 229"/>
                <a:gd name="T42" fmla="*/ 303 w 379"/>
                <a:gd name="T43" fmla="*/ 81 h 229"/>
                <a:gd name="T44" fmla="*/ 303 w 379"/>
                <a:gd name="T45" fmla="*/ 186 h 229"/>
                <a:gd name="T46" fmla="*/ 270 w 379"/>
                <a:gd name="T47" fmla="*/ 222 h 229"/>
                <a:gd name="T48" fmla="*/ 270 w 379"/>
                <a:gd name="T49" fmla="*/ 229 h 229"/>
                <a:gd name="T50" fmla="*/ 379 w 379"/>
                <a:gd name="T51" fmla="*/ 229 h 229"/>
                <a:gd name="T52" fmla="*/ 379 w 379"/>
                <a:gd name="T53" fmla="*/ 222 h 229"/>
                <a:gd name="T54" fmla="*/ 366 w 379"/>
                <a:gd name="T55" fmla="*/ 221 h 229"/>
                <a:gd name="T56" fmla="*/ 344 w 379"/>
                <a:gd name="T57" fmla="*/ 192 h 229"/>
                <a:gd name="T58" fmla="*/ 344 w 379"/>
                <a:gd name="T59" fmla="*/ 89 h 229"/>
                <a:gd name="T60" fmla="*/ 287 w 379"/>
                <a:gd name="T61" fmla="*/ 0 h 229"/>
                <a:gd name="T62" fmla="*/ 205 w 379"/>
                <a:gd name="T63" fmla="*/ 42 h 229"/>
                <a:gd name="T64" fmla="*/ 152 w 379"/>
                <a:gd name="T65" fmla="*/ 0 h 229"/>
                <a:gd name="T66" fmla="*/ 75 w 379"/>
                <a:gd name="T67" fmla="*/ 38 h 229"/>
                <a:gd name="T68" fmla="*/ 75 w 379"/>
                <a:gd name="T69" fmla="*/ 1 h 229"/>
                <a:gd name="T70" fmla="*/ 72 w 379"/>
                <a:gd name="T71" fmla="*/ 0 h 229"/>
                <a:gd name="T72" fmla="*/ 2 w 379"/>
                <a:gd name="T73" fmla="*/ 22 h 229"/>
                <a:gd name="T74" fmla="*/ 2 w 379"/>
                <a:gd name="T75" fmla="*/ 3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9" h="229">
                  <a:moveTo>
                    <a:pt x="2" y="31"/>
                  </a:moveTo>
                  <a:cubicBezTo>
                    <a:pt x="8" y="29"/>
                    <a:pt x="12" y="29"/>
                    <a:pt x="18" y="29"/>
                  </a:cubicBezTo>
                  <a:cubicBezTo>
                    <a:pt x="31" y="29"/>
                    <a:pt x="35" y="37"/>
                    <a:pt x="35" y="61"/>
                  </a:cubicBezTo>
                  <a:lnTo>
                    <a:pt x="35" y="187"/>
                  </a:lnTo>
                  <a:cubicBezTo>
                    <a:pt x="35" y="214"/>
                    <a:pt x="28" y="221"/>
                    <a:pt x="0" y="222"/>
                  </a:cubicBezTo>
                  <a:lnTo>
                    <a:pt x="0" y="229"/>
                  </a:lnTo>
                  <a:lnTo>
                    <a:pt x="111" y="229"/>
                  </a:lnTo>
                  <a:lnTo>
                    <a:pt x="111" y="222"/>
                  </a:lnTo>
                  <a:cubicBezTo>
                    <a:pt x="85" y="221"/>
                    <a:pt x="77" y="215"/>
                    <a:pt x="77" y="196"/>
                  </a:cubicBezTo>
                  <a:lnTo>
                    <a:pt x="77" y="55"/>
                  </a:lnTo>
                  <a:cubicBezTo>
                    <a:pt x="77" y="54"/>
                    <a:pt x="81" y="49"/>
                    <a:pt x="85" y="46"/>
                  </a:cubicBezTo>
                  <a:cubicBezTo>
                    <a:pt x="97" y="34"/>
                    <a:pt x="119" y="26"/>
                    <a:pt x="136" y="26"/>
                  </a:cubicBezTo>
                  <a:cubicBezTo>
                    <a:pt x="158" y="26"/>
                    <a:pt x="169" y="43"/>
                    <a:pt x="169" y="78"/>
                  </a:cubicBezTo>
                  <a:lnTo>
                    <a:pt x="169" y="187"/>
                  </a:lnTo>
                  <a:cubicBezTo>
                    <a:pt x="169" y="214"/>
                    <a:pt x="163" y="220"/>
                    <a:pt x="135" y="222"/>
                  </a:cubicBezTo>
                  <a:lnTo>
                    <a:pt x="135" y="229"/>
                  </a:lnTo>
                  <a:lnTo>
                    <a:pt x="247" y="229"/>
                  </a:lnTo>
                  <a:lnTo>
                    <a:pt x="247" y="222"/>
                  </a:lnTo>
                  <a:cubicBezTo>
                    <a:pt x="218" y="221"/>
                    <a:pt x="211" y="213"/>
                    <a:pt x="211" y="182"/>
                  </a:cubicBezTo>
                  <a:lnTo>
                    <a:pt x="211" y="56"/>
                  </a:lnTo>
                  <a:cubicBezTo>
                    <a:pt x="226" y="35"/>
                    <a:pt x="242" y="26"/>
                    <a:pt x="265" y="26"/>
                  </a:cubicBezTo>
                  <a:cubicBezTo>
                    <a:pt x="294" y="26"/>
                    <a:pt x="303" y="39"/>
                    <a:pt x="303" y="81"/>
                  </a:cubicBezTo>
                  <a:lnTo>
                    <a:pt x="303" y="186"/>
                  </a:lnTo>
                  <a:cubicBezTo>
                    <a:pt x="303" y="214"/>
                    <a:pt x="299" y="218"/>
                    <a:pt x="270" y="222"/>
                  </a:cubicBezTo>
                  <a:lnTo>
                    <a:pt x="270" y="229"/>
                  </a:lnTo>
                  <a:lnTo>
                    <a:pt x="379" y="229"/>
                  </a:lnTo>
                  <a:lnTo>
                    <a:pt x="379" y="222"/>
                  </a:lnTo>
                  <a:lnTo>
                    <a:pt x="366" y="221"/>
                  </a:lnTo>
                  <a:cubicBezTo>
                    <a:pt x="351" y="220"/>
                    <a:pt x="344" y="211"/>
                    <a:pt x="344" y="192"/>
                  </a:cubicBezTo>
                  <a:lnTo>
                    <a:pt x="344" y="89"/>
                  </a:lnTo>
                  <a:cubicBezTo>
                    <a:pt x="344" y="30"/>
                    <a:pt x="325" y="0"/>
                    <a:pt x="287" y="0"/>
                  </a:cubicBezTo>
                  <a:cubicBezTo>
                    <a:pt x="258" y="0"/>
                    <a:pt x="232" y="13"/>
                    <a:pt x="205" y="42"/>
                  </a:cubicBezTo>
                  <a:cubicBezTo>
                    <a:pt x="196" y="13"/>
                    <a:pt x="179" y="0"/>
                    <a:pt x="152" y="0"/>
                  </a:cubicBezTo>
                  <a:cubicBezTo>
                    <a:pt x="130" y="0"/>
                    <a:pt x="117" y="7"/>
                    <a:pt x="75" y="38"/>
                  </a:cubicBezTo>
                  <a:lnTo>
                    <a:pt x="75" y="1"/>
                  </a:lnTo>
                  <a:lnTo>
                    <a:pt x="72" y="0"/>
                  </a:lnTo>
                  <a:cubicBezTo>
                    <a:pt x="46" y="9"/>
                    <a:pt x="29" y="15"/>
                    <a:pt x="2" y="22"/>
                  </a:cubicBezTo>
                  <a:lnTo>
                    <a:pt x="2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9" name="Freeform 560"/>
            <p:cNvSpPr>
              <a:spLocks noEditPoints="1"/>
            </p:cNvSpPr>
            <p:nvPr>
              <p:custDataLst>
                <p:tags r:id="rId144"/>
              </p:custDataLst>
            </p:nvPr>
          </p:nvSpPr>
          <p:spPr bwMode="auto">
            <a:xfrm>
              <a:off x="3608388" y="5514975"/>
              <a:ext cx="87313" cy="138113"/>
            </a:xfrm>
            <a:custGeom>
              <a:avLst/>
              <a:gdLst>
                <a:gd name="T0" fmla="*/ 2 w 232"/>
                <a:gd name="T1" fmla="*/ 33 h 338"/>
                <a:gd name="T2" fmla="*/ 15 w 232"/>
                <a:gd name="T3" fmla="*/ 33 h 338"/>
                <a:gd name="T4" fmla="*/ 35 w 232"/>
                <a:gd name="T5" fmla="*/ 61 h 338"/>
                <a:gd name="T6" fmla="*/ 35 w 232"/>
                <a:gd name="T7" fmla="*/ 295 h 338"/>
                <a:gd name="T8" fmla="*/ 0 w 232"/>
                <a:gd name="T9" fmla="*/ 329 h 338"/>
                <a:gd name="T10" fmla="*/ 0 w 232"/>
                <a:gd name="T11" fmla="*/ 338 h 338"/>
                <a:gd name="T12" fmla="*/ 121 w 232"/>
                <a:gd name="T13" fmla="*/ 338 h 338"/>
                <a:gd name="T14" fmla="*/ 121 w 232"/>
                <a:gd name="T15" fmla="*/ 329 h 338"/>
                <a:gd name="T16" fmla="*/ 77 w 232"/>
                <a:gd name="T17" fmla="*/ 291 h 338"/>
                <a:gd name="T18" fmla="*/ 77 w 232"/>
                <a:gd name="T19" fmla="*/ 213 h 338"/>
                <a:gd name="T20" fmla="*/ 128 w 232"/>
                <a:gd name="T21" fmla="*/ 234 h 338"/>
                <a:gd name="T22" fmla="*/ 232 w 232"/>
                <a:gd name="T23" fmla="*/ 106 h 338"/>
                <a:gd name="T24" fmla="*/ 149 w 232"/>
                <a:gd name="T25" fmla="*/ 0 h 338"/>
                <a:gd name="T26" fmla="*/ 77 w 232"/>
                <a:gd name="T27" fmla="*/ 39 h 338"/>
                <a:gd name="T28" fmla="*/ 77 w 232"/>
                <a:gd name="T29" fmla="*/ 1 h 338"/>
                <a:gd name="T30" fmla="*/ 74 w 232"/>
                <a:gd name="T31" fmla="*/ 0 h 338"/>
                <a:gd name="T32" fmla="*/ 2 w 232"/>
                <a:gd name="T33" fmla="*/ 25 h 338"/>
                <a:gd name="T34" fmla="*/ 2 w 232"/>
                <a:gd name="T35" fmla="*/ 33 h 338"/>
                <a:gd name="T36" fmla="*/ 77 w 232"/>
                <a:gd name="T37" fmla="*/ 63 h 338"/>
                <a:gd name="T38" fmla="*/ 128 w 232"/>
                <a:gd name="T39" fmla="*/ 30 h 338"/>
                <a:gd name="T40" fmla="*/ 189 w 232"/>
                <a:gd name="T41" fmla="*/ 126 h 338"/>
                <a:gd name="T42" fmla="*/ 129 w 232"/>
                <a:gd name="T43" fmla="*/ 218 h 338"/>
                <a:gd name="T44" fmla="*/ 77 w 232"/>
                <a:gd name="T45" fmla="*/ 186 h 338"/>
                <a:gd name="T46" fmla="*/ 77 w 232"/>
                <a:gd name="T47" fmla="*/ 63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2" h="338">
                  <a:moveTo>
                    <a:pt x="2" y="33"/>
                  </a:moveTo>
                  <a:cubicBezTo>
                    <a:pt x="7" y="33"/>
                    <a:pt x="10" y="33"/>
                    <a:pt x="15" y="33"/>
                  </a:cubicBezTo>
                  <a:cubicBezTo>
                    <a:pt x="32" y="33"/>
                    <a:pt x="35" y="38"/>
                    <a:pt x="35" y="61"/>
                  </a:cubicBezTo>
                  <a:lnTo>
                    <a:pt x="35" y="295"/>
                  </a:lnTo>
                  <a:cubicBezTo>
                    <a:pt x="35" y="321"/>
                    <a:pt x="30" y="326"/>
                    <a:pt x="0" y="329"/>
                  </a:cubicBezTo>
                  <a:lnTo>
                    <a:pt x="0" y="338"/>
                  </a:lnTo>
                  <a:lnTo>
                    <a:pt x="121" y="338"/>
                  </a:lnTo>
                  <a:lnTo>
                    <a:pt x="121" y="329"/>
                  </a:lnTo>
                  <a:cubicBezTo>
                    <a:pt x="84" y="328"/>
                    <a:pt x="77" y="323"/>
                    <a:pt x="77" y="291"/>
                  </a:cubicBezTo>
                  <a:lnTo>
                    <a:pt x="77" y="213"/>
                  </a:lnTo>
                  <a:cubicBezTo>
                    <a:pt x="95" y="229"/>
                    <a:pt x="107" y="234"/>
                    <a:pt x="128" y="234"/>
                  </a:cubicBezTo>
                  <a:cubicBezTo>
                    <a:pt x="186" y="234"/>
                    <a:pt x="232" y="179"/>
                    <a:pt x="232" y="106"/>
                  </a:cubicBezTo>
                  <a:cubicBezTo>
                    <a:pt x="232" y="44"/>
                    <a:pt x="197" y="0"/>
                    <a:pt x="149" y="0"/>
                  </a:cubicBezTo>
                  <a:cubicBezTo>
                    <a:pt x="121" y="0"/>
                    <a:pt x="99" y="12"/>
                    <a:pt x="77" y="39"/>
                  </a:cubicBezTo>
                  <a:lnTo>
                    <a:pt x="77" y="1"/>
                  </a:lnTo>
                  <a:lnTo>
                    <a:pt x="74" y="0"/>
                  </a:lnTo>
                  <a:cubicBezTo>
                    <a:pt x="47" y="10"/>
                    <a:pt x="30" y="17"/>
                    <a:pt x="2" y="25"/>
                  </a:cubicBezTo>
                  <a:lnTo>
                    <a:pt x="2" y="33"/>
                  </a:lnTo>
                  <a:close/>
                  <a:moveTo>
                    <a:pt x="77" y="63"/>
                  </a:moveTo>
                  <a:cubicBezTo>
                    <a:pt x="77" y="48"/>
                    <a:pt x="105" y="30"/>
                    <a:pt x="128" y="30"/>
                  </a:cubicBezTo>
                  <a:cubicBezTo>
                    <a:pt x="165" y="30"/>
                    <a:pt x="189" y="68"/>
                    <a:pt x="189" y="126"/>
                  </a:cubicBezTo>
                  <a:cubicBezTo>
                    <a:pt x="189" y="181"/>
                    <a:pt x="165" y="218"/>
                    <a:pt x="129" y="218"/>
                  </a:cubicBezTo>
                  <a:cubicBezTo>
                    <a:pt x="106" y="218"/>
                    <a:pt x="77" y="200"/>
                    <a:pt x="77" y="186"/>
                  </a:cubicBezTo>
                  <a:lnTo>
                    <a:pt x="77" y="6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0" name="Freeform 561"/>
            <p:cNvSpPr/>
            <p:nvPr>
              <p:custDataLst>
                <p:tags r:id="rId145"/>
              </p:custDataLst>
            </p:nvPr>
          </p:nvSpPr>
          <p:spPr bwMode="auto">
            <a:xfrm>
              <a:off x="3705226" y="5470525"/>
              <a:ext cx="44450" cy="138113"/>
            </a:xfrm>
            <a:custGeom>
              <a:avLst/>
              <a:gdLst>
                <a:gd name="T0" fmla="*/ 0 w 118"/>
                <a:gd name="T1" fmla="*/ 30 h 340"/>
                <a:gd name="T2" fmla="*/ 3 w 118"/>
                <a:gd name="T3" fmla="*/ 30 h 340"/>
                <a:gd name="T4" fmla="*/ 18 w 118"/>
                <a:gd name="T5" fmla="*/ 29 h 340"/>
                <a:gd name="T6" fmla="*/ 39 w 118"/>
                <a:gd name="T7" fmla="*/ 59 h 340"/>
                <a:gd name="T8" fmla="*/ 39 w 118"/>
                <a:gd name="T9" fmla="*/ 297 h 340"/>
                <a:gd name="T10" fmla="*/ 1 w 118"/>
                <a:gd name="T11" fmla="*/ 333 h 340"/>
                <a:gd name="T12" fmla="*/ 1 w 118"/>
                <a:gd name="T13" fmla="*/ 340 h 340"/>
                <a:gd name="T14" fmla="*/ 118 w 118"/>
                <a:gd name="T15" fmla="*/ 340 h 340"/>
                <a:gd name="T16" fmla="*/ 118 w 118"/>
                <a:gd name="T17" fmla="*/ 333 h 340"/>
                <a:gd name="T18" fmla="*/ 81 w 118"/>
                <a:gd name="T19" fmla="*/ 299 h 340"/>
                <a:gd name="T20" fmla="*/ 81 w 118"/>
                <a:gd name="T21" fmla="*/ 1 h 340"/>
                <a:gd name="T22" fmla="*/ 79 w 118"/>
                <a:gd name="T23" fmla="*/ 0 h 340"/>
                <a:gd name="T24" fmla="*/ 0 w 118"/>
                <a:gd name="T25" fmla="*/ 22 h 340"/>
                <a:gd name="T26" fmla="*/ 0 w 118"/>
                <a:gd name="T27" fmla="*/ 3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8" h="340">
                  <a:moveTo>
                    <a:pt x="0" y="30"/>
                  </a:moveTo>
                  <a:lnTo>
                    <a:pt x="3" y="30"/>
                  </a:lnTo>
                  <a:cubicBezTo>
                    <a:pt x="8" y="29"/>
                    <a:pt x="14" y="29"/>
                    <a:pt x="18" y="29"/>
                  </a:cubicBezTo>
                  <a:cubicBezTo>
                    <a:pt x="34" y="29"/>
                    <a:pt x="39" y="36"/>
                    <a:pt x="39" y="59"/>
                  </a:cubicBezTo>
                  <a:lnTo>
                    <a:pt x="39" y="297"/>
                  </a:lnTo>
                  <a:cubicBezTo>
                    <a:pt x="39" y="324"/>
                    <a:pt x="32" y="330"/>
                    <a:pt x="1" y="333"/>
                  </a:cubicBezTo>
                  <a:lnTo>
                    <a:pt x="1" y="340"/>
                  </a:lnTo>
                  <a:lnTo>
                    <a:pt x="118" y="340"/>
                  </a:lnTo>
                  <a:lnTo>
                    <a:pt x="118" y="333"/>
                  </a:lnTo>
                  <a:cubicBezTo>
                    <a:pt x="87" y="331"/>
                    <a:pt x="81" y="326"/>
                    <a:pt x="81" y="299"/>
                  </a:cubicBezTo>
                  <a:lnTo>
                    <a:pt x="81" y="1"/>
                  </a:lnTo>
                  <a:lnTo>
                    <a:pt x="79" y="0"/>
                  </a:lnTo>
                  <a:cubicBezTo>
                    <a:pt x="53" y="8"/>
                    <a:pt x="34" y="13"/>
                    <a:pt x="0" y="22"/>
                  </a:cubicBezTo>
                  <a:lnTo>
                    <a:pt x="0" y="3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1" name="Freeform 562"/>
            <p:cNvSpPr>
              <a:spLocks noEditPoints="1"/>
            </p:cNvSpPr>
            <p:nvPr>
              <p:custDataLst>
                <p:tags r:id="rId146"/>
              </p:custDataLst>
            </p:nvPr>
          </p:nvSpPr>
          <p:spPr bwMode="auto">
            <a:xfrm>
              <a:off x="3756026" y="5470525"/>
              <a:ext cx="44450" cy="138113"/>
            </a:xfrm>
            <a:custGeom>
              <a:avLst/>
              <a:gdLst>
                <a:gd name="T0" fmla="*/ 79 w 118"/>
                <a:gd name="T1" fmla="*/ 111 h 340"/>
                <a:gd name="T2" fmla="*/ 2 w 118"/>
                <a:gd name="T3" fmla="*/ 138 h 340"/>
                <a:gd name="T4" fmla="*/ 2 w 118"/>
                <a:gd name="T5" fmla="*/ 146 h 340"/>
                <a:gd name="T6" fmla="*/ 6 w 118"/>
                <a:gd name="T7" fmla="*/ 145 h 340"/>
                <a:gd name="T8" fmla="*/ 22 w 118"/>
                <a:gd name="T9" fmla="*/ 144 h 340"/>
                <a:gd name="T10" fmla="*/ 39 w 118"/>
                <a:gd name="T11" fmla="*/ 174 h 340"/>
                <a:gd name="T12" fmla="*/ 39 w 118"/>
                <a:gd name="T13" fmla="*/ 290 h 340"/>
                <a:gd name="T14" fmla="*/ 0 w 118"/>
                <a:gd name="T15" fmla="*/ 333 h 340"/>
                <a:gd name="T16" fmla="*/ 0 w 118"/>
                <a:gd name="T17" fmla="*/ 340 h 340"/>
                <a:gd name="T18" fmla="*/ 118 w 118"/>
                <a:gd name="T19" fmla="*/ 340 h 340"/>
                <a:gd name="T20" fmla="*/ 118 w 118"/>
                <a:gd name="T21" fmla="*/ 333 h 340"/>
                <a:gd name="T22" fmla="*/ 81 w 118"/>
                <a:gd name="T23" fmla="*/ 290 h 340"/>
                <a:gd name="T24" fmla="*/ 81 w 118"/>
                <a:gd name="T25" fmla="*/ 112 h 340"/>
                <a:gd name="T26" fmla="*/ 79 w 118"/>
                <a:gd name="T27" fmla="*/ 111 h 340"/>
                <a:gd name="T28" fmla="*/ 55 w 118"/>
                <a:gd name="T29" fmla="*/ 0 h 340"/>
                <a:gd name="T30" fmla="*/ 30 w 118"/>
                <a:gd name="T31" fmla="*/ 25 h 340"/>
                <a:gd name="T32" fmla="*/ 55 w 118"/>
                <a:gd name="T33" fmla="*/ 51 h 340"/>
                <a:gd name="T34" fmla="*/ 81 w 118"/>
                <a:gd name="T35" fmla="*/ 25 h 340"/>
                <a:gd name="T36" fmla="*/ 55 w 118"/>
                <a:gd name="T3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340">
                  <a:moveTo>
                    <a:pt x="79" y="111"/>
                  </a:moveTo>
                  <a:lnTo>
                    <a:pt x="2" y="138"/>
                  </a:lnTo>
                  <a:lnTo>
                    <a:pt x="2" y="146"/>
                  </a:lnTo>
                  <a:lnTo>
                    <a:pt x="6" y="145"/>
                  </a:lnTo>
                  <a:cubicBezTo>
                    <a:pt x="12" y="144"/>
                    <a:pt x="18" y="144"/>
                    <a:pt x="22" y="144"/>
                  </a:cubicBezTo>
                  <a:cubicBezTo>
                    <a:pt x="34" y="144"/>
                    <a:pt x="39" y="152"/>
                    <a:pt x="39" y="174"/>
                  </a:cubicBezTo>
                  <a:lnTo>
                    <a:pt x="39" y="290"/>
                  </a:lnTo>
                  <a:cubicBezTo>
                    <a:pt x="39" y="325"/>
                    <a:pt x="34" y="331"/>
                    <a:pt x="0" y="333"/>
                  </a:cubicBezTo>
                  <a:lnTo>
                    <a:pt x="0" y="340"/>
                  </a:lnTo>
                  <a:lnTo>
                    <a:pt x="118" y="340"/>
                  </a:lnTo>
                  <a:lnTo>
                    <a:pt x="118" y="333"/>
                  </a:lnTo>
                  <a:cubicBezTo>
                    <a:pt x="85" y="330"/>
                    <a:pt x="81" y="325"/>
                    <a:pt x="81" y="290"/>
                  </a:cubicBezTo>
                  <a:lnTo>
                    <a:pt x="81" y="112"/>
                  </a:lnTo>
                  <a:lnTo>
                    <a:pt x="79" y="111"/>
                  </a:lnTo>
                  <a:close/>
                  <a:moveTo>
                    <a:pt x="55" y="0"/>
                  </a:moveTo>
                  <a:cubicBezTo>
                    <a:pt x="42" y="0"/>
                    <a:pt x="30" y="11"/>
                    <a:pt x="30" y="25"/>
                  </a:cubicBezTo>
                  <a:cubicBezTo>
                    <a:pt x="30" y="39"/>
                    <a:pt x="41" y="51"/>
                    <a:pt x="55" y="51"/>
                  </a:cubicBezTo>
                  <a:cubicBezTo>
                    <a:pt x="70" y="51"/>
                    <a:pt x="81" y="40"/>
                    <a:pt x="81" y="25"/>
                  </a:cubicBezTo>
                  <a:cubicBezTo>
                    <a:pt x="81" y="11"/>
                    <a:pt x="70" y="0"/>
                    <a:pt x="55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2" name="Freeform 563"/>
            <p:cNvSpPr>
              <a:spLocks noEditPoints="1"/>
            </p:cNvSpPr>
            <p:nvPr>
              <p:custDataLst>
                <p:tags r:id="rId147"/>
              </p:custDataLst>
            </p:nvPr>
          </p:nvSpPr>
          <p:spPr bwMode="auto">
            <a:xfrm>
              <a:off x="3810001" y="5514975"/>
              <a:ext cx="73025" cy="96838"/>
            </a:xfrm>
            <a:custGeom>
              <a:avLst/>
              <a:gdLst>
                <a:gd name="T0" fmla="*/ 191 w 198"/>
                <a:gd name="T1" fmla="*/ 148 h 234"/>
                <a:gd name="T2" fmla="*/ 113 w 198"/>
                <a:gd name="T3" fmla="*/ 200 h 234"/>
                <a:gd name="T4" fmla="*/ 49 w 198"/>
                <a:gd name="T5" fmla="*/ 157 h 234"/>
                <a:gd name="T6" fmla="*/ 35 w 198"/>
                <a:gd name="T7" fmla="*/ 91 h 234"/>
                <a:gd name="T8" fmla="*/ 189 w 198"/>
                <a:gd name="T9" fmla="*/ 91 h 234"/>
                <a:gd name="T10" fmla="*/ 168 w 198"/>
                <a:gd name="T11" fmla="*/ 28 h 234"/>
                <a:gd name="T12" fmla="*/ 104 w 198"/>
                <a:gd name="T13" fmla="*/ 0 h 234"/>
                <a:gd name="T14" fmla="*/ 36 w 198"/>
                <a:gd name="T15" fmla="*/ 26 h 234"/>
                <a:gd name="T16" fmla="*/ 0 w 198"/>
                <a:gd name="T17" fmla="*/ 123 h 234"/>
                <a:gd name="T18" fmla="*/ 93 w 198"/>
                <a:gd name="T19" fmla="*/ 234 h 234"/>
                <a:gd name="T20" fmla="*/ 198 w 198"/>
                <a:gd name="T21" fmla="*/ 151 h 234"/>
                <a:gd name="T22" fmla="*/ 191 w 198"/>
                <a:gd name="T23" fmla="*/ 148 h 234"/>
                <a:gd name="T24" fmla="*/ 36 w 198"/>
                <a:gd name="T25" fmla="*/ 75 h 234"/>
                <a:gd name="T26" fmla="*/ 89 w 198"/>
                <a:gd name="T27" fmla="*/ 18 h 234"/>
                <a:gd name="T28" fmla="*/ 138 w 198"/>
                <a:gd name="T29" fmla="*/ 75 h 234"/>
                <a:gd name="T30" fmla="*/ 36 w 198"/>
                <a:gd name="T31" fmla="*/ 7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" h="234">
                  <a:moveTo>
                    <a:pt x="191" y="148"/>
                  </a:moveTo>
                  <a:cubicBezTo>
                    <a:pt x="167" y="186"/>
                    <a:pt x="145" y="200"/>
                    <a:pt x="113" y="200"/>
                  </a:cubicBezTo>
                  <a:cubicBezTo>
                    <a:pt x="85" y="200"/>
                    <a:pt x="63" y="186"/>
                    <a:pt x="49" y="157"/>
                  </a:cubicBezTo>
                  <a:cubicBezTo>
                    <a:pt x="40" y="138"/>
                    <a:pt x="36" y="122"/>
                    <a:pt x="35" y="91"/>
                  </a:cubicBezTo>
                  <a:lnTo>
                    <a:pt x="189" y="91"/>
                  </a:lnTo>
                  <a:cubicBezTo>
                    <a:pt x="185" y="59"/>
                    <a:pt x="180" y="44"/>
                    <a:pt x="168" y="28"/>
                  </a:cubicBezTo>
                  <a:cubicBezTo>
                    <a:pt x="153" y="10"/>
                    <a:pt x="130" y="0"/>
                    <a:pt x="104" y="0"/>
                  </a:cubicBezTo>
                  <a:cubicBezTo>
                    <a:pt x="79" y="0"/>
                    <a:pt x="55" y="9"/>
                    <a:pt x="36" y="26"/>
                  </a:cubicBezTo>
                  <a:cubicBezTo>
                    <a:pt x="13" y="46"/>
                    <a:pt x="0" y="82"/>
                    <a:pt x="0" y="123"/>
                  </a:cubicBezTo>
                  <a:cubicBezTo>
                    <a:pt x="0" y="192"/>
                    <a:pt x="35" y="234"/>
                    <a:pt x="93" y="234"/>
                  </a:cubicBezTo>
                  <a:cubicBezTo>
                    <a:pt x="140" y="234"/>
                    <a:pt x="178" y="205"/>
                    <a:pt x="198" y="151"/>
                  </a:cubicBezTo>
                  <a:lnTo>
                    <a:pt x="191" y="148"/>
                  </a:lnTo>
                  <a:close/>
                  <a:moveTo>
                    <a:pt x="36" y="75"/>
                  </a:moveTo>
                  <a:cubicBezTo>
                    <a:pt x="42" y="36"/>
                    <a:pt x="59" y="18"/>
                    <a:pt x="89" y="18"/>
                  </a:cubicBezTo>
                  <a:cubicBezTo>
                    <a:pt x="120" y="18"/>
                    <a:pt x="132" y="32"/>
                    <a:pt x="138" y="75"/>
                  </a:cubicBezTo>
                  <a:lnTo>
                    <a:pt x="36" y="7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3" name="Freeform 564"/>
            <p:cNvSpPr/>
            <p:nvPr>
              <p:custDataLst>
                <p:tags r:id="rId148"/>
              </p:custDataLst>
            </p:nvPr>
          </p:nvSpPr>
          <p:spPr bwMode="auto">
            <a:xfrm>
              <a:off x="3897313" y="5514975"/>
              <a:ext cx="55563" cy="96838"/>
            </a:xfrm>
            <a:custGeom>
              <a:avLst/>
              <a:gdLst>
                <a:gd name="T0" fmla="*/ 131 w 148"/>
                <a:gd name="T1" fmla="*/ 73 h 234"/>
                <a:gd name="T2" fmla="*/ 129 w 148"/>
                <a:gd name="T3" fmla="*/ 5 h 234"/>
                <a:gd name="T4" fmla="*/ 124 w 148"/>
                <a:gd name="T5" fmla="*/ 5 h 234"/>
                <a:gd name="T6" fmla="*/ 123 w 148"/>
                <a:gd name="T7" fmla="*/ 6 h 234"/>
                <a:gd name="T8" fmla="*/ 116 w 148"/>
                <a:gd name="T9" fmla="*/ 10 h 234"/>
                <a:gd name="T10" fmla="*/ 102 w 148"/>
                <a:gd name="T11" fmla="*/ 6 h 234"/>
                <a:gd name="T12" fmla="*/ 68 w 148"/>
                <a:gd name="T13" fmla="*/ 0 h 234"/>
                <a:gd name="T14" fmla="*/ 0 w 148"/>
                <a:gd name="T15" fmla="*/ 62 h 234"/>
                <a:gd name="T16" fmla="*/ 58 w 148"/>
                <a:gd name="T17" fmla="*/ 134 h 234"/>
                <a:gd name="T18" fmla="*/ 87 w 148"/>
                <a:gd name="T19" fmla="*/ 150 h 234"/>
                <a:gd name="T20" fmla="*/ 113 w 148"/>
                <a:gd name="T21" fmla="*/ 188 h 234"/>
                <a:gd name="T22" fmla="*/ 72 w 148"/>
                <a:gd name="T23" fmla="*/ 223 h 234"/>
                <a:gd name="T24" fmla="*/ 30 w 148"/>
                <a:gd name="T25" fmla="*/ 206 h 234"/>
                <a:gd name="T26" fmla="*/ 8 w 148"/>
                <a:gd name="T27" fmla="*/ 154 h 234"/>
                <a:gd name="T28" fmla="*/ 0 w 148"/>
                <a:gd name="T29" fmla="*/ 154 h 234"/>
                <a:gd name="T30" fmla="*/ 0 w 148"/>
                <a:gd name="T31" fmla="*/ 231 h 234"/>
                <a:gd name="T32" fmla="*/ 7 w 148"/>
                <a:gd name="T33" fmla="*/ 231 h 234"/>
                <a:gd name="T34" fmla="*/ 18 w 148"/>
                <a:gd name="T35" fmla="*/ 225 h 234"/>
                <a:gd name="T36" fmla="*/ 41 w 148"/>
                <a:gd name="T37" fmla="*/ 229 h 234"/>
                <a:gd name="T38" fmla="*/ 77 w 148"/>
                <a:gd name="T39" fmla="*/ 234 h 234"/>
                <a:gd name="T40" fmla="*/ 148 w 148"/>
                <a:gd name="T41" fmla="*/ 171 h 234"/>
                <a:gd name="T42" fmla="*/ 106 w 148"/>
                <a:gd name="T43" fmla="*/ 111 h 234"/>
                <a:gd name="T44" fmla="*/ 52 w 148"/>
                <a:gd name="T45" fmla="*/ 79 h 234"/>
                <a:gd name="T46" fmla="*/ 31 w 148"/>
                <a:gd name="T47" fmla="*/ 45 h 234"/>
                <a:gd name="T48" fmla="*/ 69 w 148"/>
                <a:gd name="T49" fmla="*/ 11 h 234"/>
                <a:gd name="T50" fmla="*/ 124 w 148"/>
                <a:gd name="T51" fmla="*/ 73 h 234"/>
                <a:gd name="T52" fmla="*/ 131 w 148"/>
                <a:gd name="T53" fmla="*/ 73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8" h="234">
                  <a:moveTo>
                    <a:pt x="131" y="73"/>
                  </a:moveTo>
                  <a:lnTo>
                    <a:pt x="129" y="5"/>
                  </a:lnTo>
                  <a:lnTo>
                    <a:pt x="124" y="5"/>
                  </a:lnTo>
                  <a:lnTo>
                    <a:pt x="123" y="6"/>
                  </a:lnTo>
                  <a:cubicBezTo>
                    <a:pt x="118" y="9"/>
                    <a:pt x="118" y="10"/>
                    <a:pt x="116" y="10"/>
                  </a:cubicBezTo>
                  <a:cubicBezTo>
                    <a:pt x="113" y="10"/>
                    <a:pt x="108" y="9"/>
                    <a:pt x="102" y="6"/>
                  </a:cubicBezTo>
                  <a:cubicBezTo>
                    <a:pt x="91" y="2"/>
                    <a:pt x="80" y="0"/>
                    <a:pt x="68" y="0"/>
                  </a:cubicBezTo>
                  <a:cubicBezTo>
                    <a:pt x="28" y="0"/>
                    <a:pt x="0" y="26"/>
                    <a:pt x="0" y="62"/>
                  </a:cubicBezTo>
                  <a:cubicBezTo>
                    <a:pt x="0" y="90"/>
                    <a:pt x="16" y="110"/>
                    <a:pt x="58" y="134"/>
                  </a:cubicBezTo>
                  <a:lnTo>
                    <a:pt x="87" y="150"/>
                  </a:lnTo>
                  <a:cubicBezTo>
                    <a:pt x="104" y="160"/>
                    <a:pt x="113" y="172"/>
                    <a:pt x="113" y="188"/>
                  </a:cubicBezTo>
                  <a:cubicBezTo>
                    <a:pt x="113" y="209"/>
                    <a:pt x="97" y="223"/>
                    <a:pt x="72" y="223"/>
                  </a:cubicBezTo>
                  <a:cubicBezTo>
                    <a:pt x="55" y="223"/>
                    <a:pt x="39" y="217"/>
                    <a:pt x="30" y="206"/>
                  </a:cubicBezTo>
                  <a:cubicBezTo>
                    <a:pt x="19" y="193"/>
                    <a:pt x="15" y="182"/>
                    <a:pt x="8" y="154"/>
                  </a:cubicBezTo>
                  <a:lnTo>
                    <a:pt x="0" y="154"/>
                  </a:lnTo>
                  <a:lnTo>
                    <a:pt x="0" y="231"/>
                  </a:lnTo>
                  <a:lnTo>
                    <a:pt x="7" y="231"/>
                  </a:lnTo>
                  <a:cubicBezTo>
                    <a:pt x="10" y="226"/>
                    <a:pt x="12" y="225"/>
                    <a:pt x="18" y="225"/>
                  </a:cubicBezTo>
                  <a:cubicBezTo>
                    <a:pt x="23" y="225"/>
                    <a:pt x="30" y="226"/>
                    <a:pt x="41" y="229"/>
                  </a:cubicBezTo>
                  <a:cubicBezTo>
                    <a:pt x="55" y="232"/>
                    <a:pt x="69" y="234"/>
                    <a:pt x="77" y="234"/>
                  </a:cubicBezTo>
                  <a:cubicBezTo>
                    <a:pt x="116" y="234"/>
                    <a:pt x="148" y="205"/>
                    <a:pt x="148" y="171"/>
                  </a:cubicBezTo>
                  <a:cubicBezTo>
                    <a:pt x="148" y="146"/>
                    <a:pt x="136" y="129"/>
                    <a:pt x="106" y="111"/>
                  </a:cubicBezTo>
                  <a:lnTo>
                    <a:pt x="52" y="79"/>
                  </a:lnTo>
                  <a:cubicBezTo>
                    <a:pt x="38" y="71"/>
                    <a:pt x="31" y="59"/>
                    <a:pt x="31" y="45"/>
                  </a:cubicBezTo>
                  <a:cubicBezTo>
                    <a:pt x="31" y="25"/>
                    <a:pt x="46" y="11"/>
                    <a:pt x="69" y="11"/>
                  </a:cubicBezTo>
                  <a:cubicBezTo>
                    <a:pt x="97" y="11"/>
                    <a:pt x="112" y="28"/>
                    <a:pt x="124" y="73"/>
                  </a:cubicBezTo>
                  <a:lnTo>
                    <a:pt x="131" y="7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5" name="任意多边形: 形状 1534"/>
            <p:cNvSpPr/>
            <p:nvPr>
              <p:custDataLst>
                <p:tags r:id="rId149"/>
              </p:custDataLst>
            </p:nvPr>
          </p:nvSpPr>
          <p:spPr>
            <a:xfrm>
              <a:off x="2995613" y="5553869"/>
              <a:ext cx="234951" cy="7939"/>
            </a:xfrm>
            <a:custGeom>
              <a:avLst/>
              <a:gdLst/>
              <a:ahLst/>
              <a:cxnLst/>
              <a:rect l="0" t="0" r="0" b="0"/>
              <a:pathLst>
                <a:path w="234951" h="7939">
                  <a:moveTo>
                    <a:pt x="0" y="7938"/>
                  </a:moveTo>
                  <a:lnTo>
                    <a:pt x="234950" y="7938"/>
                  </a:lnTo>
                  <a:lnTo>
                    <a:pt x="2349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78" name="组合 1477"/>
          <p:cNvGrpSpPr>
            <a:grpSpLocks noChangeAspect="1"/>
          </p:cNvGrpSpPr>
          <p:nvPr>
            <p:custDataLst>
              <p:tags r:id="rId150"/>
            </p:custDataLst>
          </p:nvPr>
        </p:nvGrpSpPr>
        <p:grpSpPr>
          <a:xfrm>
            <a:off x="762000" y="6167691"/>
            <a:ext cx="3127375" cy="260351"/>
            <a:chOff x="762000" y="6018213"/>
            <a:chExt cx="3127375" cy="260351"/>
          </a:xfrm>
        </p:grpSpPr>
        <p:sp>
          <p:nvSpPr>
            <p:cNvPr id="1449" name="Freeform 501"/>
            <p:cNvSpPr>
              <a:spLocks noEditPoints="1"/>
            </p:cNvSpPr>
            <p:nvPr>
              <p:custDataLst>
                <p:tags r:id="rId151"/>
              </p:custDataLst>
            </p:nvPr>
          </p:nvSpPr>
          <p:spPr bwMode="auto">
            <a:xfrm>
              <a:off x="762000" y="6054726"/>
              <a:ext cx="109538" cy="147638"/>
            </a:xfrm>
            <a:custGeom>
              <a:avLst/>
              <a:gdLst>
                <a:gd name="T0" fmla="*/ 122 w 290"/>
                <a:gd name="T1" fmla="*/ 188 h 341"/>
                <a:gd name="T2" fmla="*/ 136 w 290"/>
                <a:gd name="T3" fmla="*/ 188 h 341"/>
                <a:gd name="T4" fmla="*/ 153 w 290"/>
                <a:gd name="T5" fmla="*/ 188 h 341"/>
                <a:gd name="T6" fmla="*/ 290 w 290"/>
                <a:gd name="T7" fmla="*/ 94 h 341"/>
                <a:gd name="T8" fmla="*/ 162 w 290"/>
                <a:gd name="T9" fmla="*/ 0 h 341"/>
                <a:gd name="T10" fmla="*/ 17 w 290"/>
                <a:gd name="T11" fmla="*/ 0 h 341"/>
                <a:gd name="T12" fmla="*/ 0 w 290"/>
                <a:gd name="T13" fmla="*/ 9 h 341"/>
                <a:gd name="T14" fmla="*/ 13 w 290"/>
                <a:gd name="T15" fmla="*/ 17 h 341"/>
                <a:gd name="T16" fmla="*/ 41 w 290"/>
                <a:gd name="T17" fmla="*/ 46 h 341"/>
                <a:gd name="T18" fmla="*/ 41 w 290"/>
                <a:gd name="T19" fmla="*/ 296 h 341"/>
                <a:gd name="T20" fmla="*/ 14 w 290"/>
                <a:gd name="T21" fmla="*/ 324 h 341"/>
                <a:gd name="T22" fmla="*/ 0 w 290"/>
                <a:gd name="T23" fmla="*/ 332 h 341"/>
                <a:gd name="T24" fmla="*/ 17 w 290"/>
                <a:gd name="T25" fmla="*/ 341 h 341"/>
                <a:gd name="T26" fmla="*/ 150 w 290"/>
                <a:gd name="T27" fmla="*/ 341 h 341"/>
                <a:gd name="T28" fmla="*/ 167 w 290"/>
                <a:gd name="T29" fmla="*/ 332 h 341"/>
                <a:gd name="T30" fmla="*/ 153 w 290"/>
                <a:gd name="T31" fmla="*/ 324 h 341"/>
                <a:gd name="T32" fmla="*/ 122 w 290"/>
                <a:gd name="T33" fmla="*/ 296 h 341"/>
                <a:gd name="T34" fmla="*/ 122 w 290"/>
                <a:gd name="T35" fmla="*/ 188 h 341"/>
                <a:gd name="T36" fmla="*/ 205 w 290"/>
                <a:gd name="T37" fmla="*/ 165 h 341"/>
                <a:gd name="T38" fmla="*/ 222 w 290"/>
                <a:gd name="T39" fmla="*/ 93 h 341"/>
                <a:gd name="T40" fmla="*/ 207 w 290"/>
                <a:gd name="T41" fmla="*/ 22 h 341"/>
                <a:gd name="T42" fmla="*/ 273 w 290"/>
                <a:gd name="T43" fmla="*/ 94 h 341"/>
                <a:gd name="T44" fmla="*/ 205 w 290"/>
                <a:gd name="T45" fmla="*/ 165 h 341"/>
                <a:gd name="T46" fmla="*/ 122 w 290"/>
                <a:gd name="T47" fmla="*/ 44 h 341"/>
                <a:gd name="T48" fmla="*/ 152 w 290"/>
                <a:gd name="T49" fmla="*/ 17 h 341"/>
                <a:gd name="T50" fmla="*/ 205 w 290"/>
                <a:gd name="T51" fmla="*/ 93 h 341"/>
                <a:gd name="T52" fmla="*/ 147 w 290"/>
                <a:gd name="T53" fmla="*/ 170 h 341"/>
                <a:gd name="T54" fmla="*/ 122 w 290"/>
                <a:gd name="T55" fmla="*/ 170 h 341"/>
                <a:gd name="T56" fmla="*/ 122 w 290"/>
                <a:gd name="T57" fmla="*/ 44 h 341"/>
                <a:gd name="T58" fmla="*/ 54 w 290"/>
                <a:gd name="T59" fmla="*/ 324 h 341"/>
                <a:gd name="T60" fmla="*/ 58 w 290"/>
                <a:gd name="T61" fmla="*/ 297 h 341"/>
                <a:gd name="T62" fmla="*/ 58 w 290"/>
                <a:gd name="T63" fmla="*/ 45 h 341"/>
                <a:gd name="T64" fmla="*/ 54 w 290"/>
                <a:gd name="T65" fmla="*/ 17 h 341"/>
                <a:gd name="T66" fmla="*/ 111 w 290"/>
                <a:gd name="T67" fmla="*/ 17 h 341"/>
                <a:gd name="T68" fmla="*/ 105 w 290"/>
                <a:gd name="T69" fmla="*/ 43 h 341"/>
                <a:gd name="T70" fmla="*/ 105 w 290"/>
                <a:gd name="T71" fmla="*/ 297 h 341"/>
                <a:gd name="T72" fmla="*/ 109 w 290"/>
                <a:gd name="T73" fmla="*/ 324 h 341"/>
                <a:gd name="T74" fmla="*/ 54 w 290"/>
                <a:gd name="T75" fmla="*/ 32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0" h="341">
                  <a:moveTo>
                    <a:pt x="122" y="188"/>
                  </a:moveTo>
                  <a:cubicBezTo>
                    <a:pt x="124" y="188"/>
                    <a:pt x="135" y="188"/>
                    <a:pt x="136" y="188"/>
                  </a:cubicBezTo>
                  <a:lnTo>
                    <a:pt x="153" y="188"/>
                  </a:lnTo>
                  <a:cubicBezTo>
                    <a:pt x="254" y="188"/>
                    <a:pt x="290" y="141"/>
                    <a:pt x="290" y="94"/>
                  </a:cubicBezTo>
                  <a:cubicBezTo>
                    <a:pt x="290" y="23"/>
                    <a:pt x="226" y="0"/>
                    <a:pt x="162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7"/>
                    <a:pt x="9" y="17"/>
                    <a:pt x="13" y="17"/>
                  </a:cubicBezTo>
                  <a:cubicBezTo>
                    <a:pt x="39" y="17"/>
                    <a:pt x="41" y="21"/>
                    <a:pt x="41" y="46"/>
                  </a:cubicBezTo>
                  <a:lnTo>
                    <a:pt x="41" y="296"/>
                  </a:lnTo>
                  <a:cubicBezTo>
                    <a:pt x="41" y="320"/>
                    <a:pt x="39" y="324"/>
                    <a:pt x="14" y="324"/>
                  </a:cubicBezTo>
                  <a:cubicBezTo>
                    <a:pt x="9" y="324"/>
                    <a:pt x="0" y="324"/>
                    <a:pt x="0" y="332"/>
                  </a:cubicBezTo>
                  <a:cubicBezTo>
                    <a:pt x="0" y="341"/>
                    <a:pt x="8" y="341"/>
                    <a:pt x="17" y="341"/>
                  </a:cubicBezTo>
                  <a:lnTo>
                    <a:pt x="150" y="341"/>
                  </a:lnTo>
                  <a:cubicBezTo>
                    <a:pt x="159" y="341"/>
                    <a:pt x="167" y="341"/>
                    <a:pt x="167" y="332"/>
                  </a:cubicBezTo>
                  <a:cubicBezTo>
                    <a:pt x="167" y="324"/>
                    <a:pt x="158" y="324"/>
                    <a:pt x="153" y="324"/>
                  </a:cubicBezTo>
                  <a:cubicBezTo>
                    <a:pt x="124" y="324"/>
                    <a:pt x="122" y="320"/>
                    <a:pt x="122" y="296"/>
                  </a:cubicBezTo>
                  <a:lnTo>
                    <a:pt x="122" y="188"/>
                  </a:lnTo>
                  <a:close/>
                  <a:moveTo>
                    <a:pt x="205" y="165"/>
                  </a:moveTo>
                  <a:cubicBezTo>
                    <a:pt x="220" y="145"/>
                    <a:pt x="222" y="113"/>
                    <a:pt x="222" y="93"/>
                  </a:cubicBezTo>
                  <a:cubicBezTo>
                    <a:pt x="222" y="67"/>
                    <a:pt x="219" y="40"/>
                    <a:pt x="207" y="22"/>
                  </a:cubicBezTo>
                  <a:cubicBezTo>
                    <a:pt x="234" y="28"/>
                    <a:pt x="273" y="43"/>
                    <a:pt x="273" y="94"/>
                  </a:cubicBezTo>
                  <a:cubicBezTo>
                    <a:pt x="273" y="129"/>
                    <a:pt x="250" y="154"/>
                    <a:pt x="205" y="165"/>
                  </a:cubicBezTo>
                  <a:close/>
                  <a:moveTo>
                    <a:pt x="122" y="44"/>
                  </a:moveTo>
                  <a:cubicBezTo>
                    <a:pt x="122" y="34"/>
                    <a:pt x="122" y="17"/>
                    <a:pt x="152" y="17"/>
                  </a:cubicBezTo>
                  <a:cubicBezTo>
                    <a:pt x="188" y="17"/>
                    <a:pt x="205" y="31"/>
                    <a:pt x="205" y="93"/>
                  </a:cubicBezTo>
                  <a:cubicBezTo>
                    <a:pt x="205" y="164"/>
                    <a:pt x="178" y="170"/>
                    <a:pt x="147" y="170"/>
                  </a:cubicBezTo>
                  <a:lnTo>
                    <a:pt x="122" y="170"/>
                  </a:lnTo>
                  <a:lnTo>
                    <a:pt x="122" y="44"/>
                  </a:lnTo>
                  <a:close/>
                  <a:moveTo>
                    <a:pt x="54" y="324"/>
                  </a:moveTo>
                  <a:cubicBezTo>
                    <a:pt x="58" y="315"/>
                    <a:pt x="58" y="303"/>
                    <a:pt x="58" y="297"/>
                  </a:cubicBezTo>
                  <a:lnTo>
                    <a:pt x="58" y="45"/>
                  </a:lnTo>
                  <a:cubicBezTo>
                    <a:pt x="58" y="38"/>
                    <a:pt x="58" y="26"/>
                    <a:pt x="54" y="17"/>
                  </a:cubicBezTo>
                  <a:lnTo>
                    <a:pt x="111" y="17"/>
                  </a:lnTo>
                  <a:cubicBezTo>
                    <a:pt x="105" y="25"/>
                    <a:pt x="105" y="35"/>
                    <a:pt x="105" y="43"/>
                  </a:cubicBezTo>
                  <a:lnTo>
                    <a:pt x="105" y="297"/>
                  </a:lnTo>
                  <a:cubicBezTo>
                    <a:pt x="105" y="302"/>
                    <a:pt x="105" y="315"/>
                    <a:pt x="109" y="324"/>
                  </a:cubicBezTo>
                  <a:lnTo>
                    <a:pt x="54" y="3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0" name="Freeform 502"/>
            <p:cNvSpPr/>
            <p:nvPr>
              <p:custDataLst>
                <p:tags r:id="rId152"/>
              </p:custDataLst>
            </p:nvPr>
          </p:nvSpPr>
          <p:spPr bwMode="auto">
            <a:xfrm>
              <a:off x="922338" y="6040438"/>
              <a:ext cx="44450" cy="215900"/>
            </a:xfrm>
            <a:custGeom>
              <a:avLst/>
              <a:gdLst>
                <a:gd name="T0" fmla="*/ 116 w 116"/>
                <a:gd name="T1" fmla="*/ 493 h 498"/>
                <a:gd name="T2" fmla="*/ 108 w 116"/>
                <a:gd name="T3" fmla="*/ 482 h 498"/>
                <a:gd name="T4" fmla="*/ 29 w 116"/>
                <a:gd name="T5" fmla="*/ 249 h 498"/>
                <a:gd name="T6" fmla="*/ 110 w 116"/>
                <a:gd name="T7" fmla="*/ 13 h 498"/>
                <a:gd name="T8" fmla="*/ 116 w 116"/>
                <a:gd name="T9" fmla="*/ 4 h 498"/>
                <a:gd name="T10" fmla="*/ 111 w 116"/>
                <a:gd name="T11" fmla="*/ 0 h 498"/>
                <a:gd name="T12" fmla="*/ 32 w 116"/>
                <a:gd name="T13" fmla="*/ 97 h 498"/>
                <a:gd name="T14" fmla="*/ 0 w 116"/>
                <a:gd name="T15" fmla="*/ 249 h 498"/>
                <a:gd name="T16" fmla="*/ 33 w 116"/>
                <a:gd name="T17" fmla="*/ 404 h 498"/>
                <a:gd name="T18" fmla="*/ 111 w 116"/>
                <a:gd name="T19" fmla="*/ 498 h 498"/>
                <a:gd name="T20" fmla="*/ 116 w 116"/>
                <a:gd name="T21" fmla="*/ 49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8">
                  <a:moveTo>
                    <a:pt x="116" y="493"/>
                  </a:moveTo>
                  <a:cubicBezTo>
                    <a:pt x="116" y="492"/>
                    <a:pt x="116" y="491"/>
                    <a:pt x="108" y="482"/>
                  </a:cubicBezTo>
                  <a:cubicBezTo>
                    <a:pt x="45" y="419"/>
                    <a:pt x="29" y="325"/>
                    <a:pt x="29" y="249"/>
                  </a:cubicBezTo>
                  <a:cubicBezTo>
                    <a:pt x="29" y="162"/>
                    <a:pt x="48" y="75"/>
                    <a:pt x="110" y="13"/>
                  </a:cubicBezTo>
                  <a:cubicBezTo>
                    <a:pt x="116" y="7"/>
                    <a:pt x="116" y="6"/>
                    <a:pt x="116" y="4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3"/>
                    <a:pt x="32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8"/>
                    <a:pt x="33" y="404"/>
                  </a:cubicBezTo>
                  <a:cubicBezTo>
                    <a:pt x="63" y="466"/>
                    <a:pt x="106" y="498"/>
                    <a:pt x="111" y="498"/>
                  </a:cubicBezTo>
                  <a:cubicBezTo>
                    <a:pt x="114" y="498"/>
                    <a:pt x="116" y="497"/>
                    <a:pt x="116" y="49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1" name="Freeform 503"/>
            <p:cNvSpPr/>
            <p:nvPr>
              <p:custDataLst>
                <p:tags r:id="rId153"/>
              </p:custDataLst>
            </p:nvPr>
          </p:nvSpPr>
          <p:spPr bwMode="auto">
            <a:xfrm>
              <a:off x="987425" y="6053138"/>
              <a:ext cx="82550" cy="149225"/>
            </a:xfrm>
            <a:custGeom>
              <a:avLst/>
              <a:gdLst>
                <a:gd name="T0" fmla="*/ 222 w 222"/>
                <a:gd name="T1" fmla="*/ 18 h 346"/>
                <a:gd name="T2" fmla="*/ 205 w 222"/>
                <a:gd name="T3" fmla="*/ 0 h 346"/>
                <a:gd name="T4" fmla="*/ 18 w 222"/>
                <a:gd name="T5" fmla="*/ 0 h 346"/>
                <a:gd name="T6" fmla="*/ 0 w 222"/>
                <a:gd name="T7" fmla="*/ 10 h 346"/>
                <a:gd name="T8" fmla="*/ 18 w 222"/>
                <a:gd name="T9" fmla="*/ 20 h 346"/>
                <a:gd name="T10" fmla="*/ 202 w 222"/>
                <a:gd name="T11" fmla="*/ 20 h 346"/>
                <a:gd name="T12" fmla="*/ 202 w 222"/>
                <a:gd name="T13" fmla="*/ 163 h 346"/>
                <a:gd name="T14" fmla="*/ 25 w 222"/>
                <a:gd name="T15" fmla="*/ 163 h 346"/>
                <a:gd name="T16" fmla="*/ 7 w 222"/>
                <a:gd name="T17" fmla="*/ 173 h 346"/>
                <a:gd name="T18" fmla="*/ 25 w 222"/>
                <a:gd name="T19" fmla="*/ 183 h 346"/>
                <a:gd name="T20" fmla="*/ 202 w 222"/>
                <a:gd name="T21" fmla="*/ 183 h 346"/>
                <a:gd name="T22" fmla="*/ 202 w 222"/>
                <a:gd name="T23" fmla="*/ 327 h 346"/>
                <a:gd name="T24" fmla="*/ 18 w 222"/>
                <a:gd name="T25" fmla="*/ 327 h 346"/>
                <a:gd name="T26" fmla="*/ 0 w 222"/>
                <a:gd name="T27" fmla="*/ 336 h 346"/>
                <a:gd name="T28" fmla="*/ 18 w 222"/>
                <a:gd name="T29" fmla="*/ 346 h 346"/>
                <a:gd name="T30" fmla="*/ 205 w 222"/>
                <a:gd name="T31" fmla="*/ 346 h 346"/>
                <a:gd name="T32" fmla="*/ 222 w 222"/>
                <a:gd name="T33" fmla="*/ 329 h 346"/>
                <a:gd name="T34" fmla="*/ 222 w 222"/>
                <a:gd name="T35" fmla="*/ 1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" h="346">
                  <a:moveTo>
                    <a:pt x="222" y="18"/>
                  </a:moveTo>
                  <a:cubicBezTo>
                    <a:pt x="222" y="2"/>
                    <a:pt x="221" y="0"/>
                    <a:pt x="205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02" y="20"/>
                  </a:lnTo>
                  <a:lnTo>
                    <a:pt x="202" y="163"/>
                  </a:lnTo>
                  <a:lnTo>
                    <a:pt x="25" y="163"/>
                  </a:lnTo>
                  <a:cubicBezTo>
                    <a:pt x="16" y="163"/>
                    <a:pt x="7" y="163"/>
                    <a:pt x="7" y="173"/>
                  </a:cubicBezTo>
                  <a:cubicBezTo>
                    <a:pt x="7" y="183"/>
                    <a:pt x="16" y="183"/>
                    <a:pt x="25" y="183"/>
                  </a:cubicBezTo>
                  <a:lnTo>
                    <a:pt x="202" y="183"/>
                  </a:lnTo>
                  <a:lnTo>
                    <a:pt x="202" y="327"/>
                  </a:lnTo>
                  <a:lnTo>
                    <a:pt x="18" y="327"/>
                  </a:lnTo>
                  <a:cubicBezTo>
                    <a:pt x="9" y="327"/>
                    <a:pt x="0" y="327"/>
                    <a:pt x="0" y="336"/>
                  </a:cubicBezTo>
                  <a:cubicBezTo>
                    <a:pt x="0" y="346"/>
                    <a:pt x="9" y="346"/>
                    <a:pt x="18" y="346"/>
                  </a:cubicBezTo>
                  <a:lnTo>
                    <a:pt x="205" y="346"/>
                  </a:lnTo>
                  <a:cubicBezTo>
                    <a:pt x="221" y="346"/>
                    <a:pt x="222" y="345"/>
                    <a:pt x="222" y="329"/>
                  </a:cubicBezTo>
                  <a:lnTo>
                    <a:pt x="222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2" name="Freeform 504"/>
            <p:cNvSpPr>
              <a:spLocks noEditPoints="1"/>
            </p:cNvSpPr>
            <p:nvPr>
              <p:custDataLst>
                <p:tags r:id="rId154"/>
              </p:custDataLst>
            </p:nvPr>
          </p:nvSpPr>
          <p:spPr bwMode="auto">
            <a:xfrm>
              <a:off x="1085850" y="6059488"/>
              <a:ext cx="49213" cy="146050"/>
            </a:xfrm>
            <a:custGeom>
              <a:avLst/>
              <a:gdLst>
                <a:gd name="T0" fmla="*/ 127 w 132"/>
                <a:gd name="T1" fmla="*/ 18 h 335"/>
                <a:gd name="T2" fmla="*/ 109 w 132"/>
                <a:gd name="T3" fmla="*/ 0 h 335"/>
                <a:gd name="T4" fmla="*/ 82 w 132"/>
                <a:gd name="T5" fmla="*/ 26 h 335"/>
                <a:gd name="T6" fmla="*/ 101 w 132"/>
                <a:gd name="T7" fmla="*/ 44 h 335"/>
                <a:gd name="T8" fmla="*/ 127 w 132"/>
                <a:gd name="T9" fmla="*/ 18 h 335"/>
                <a:gd name="T10" fmla="*/ 89 w 132"/>
                <a:gd name="T11" fmla="*/ 205 h 335"/>
                <a:gd name="T12" fmla="*/ 100 w 132"/>
                <a:gd name="T13" fmla="*/ 176 h 335"/>
                <a:gd name="T14" fmla="*/ 107 w 132"/>
                <a:gd name="T15" fmla="*/ 150 h 335"/>
                <a:gd name="T16" fmla="*/ 66 w 132"/>
                <a:gd name="T17" fmla="*/ 109 h 335"/>
                <a:gd name="T18" fmla="*/ 0 w 132"/>
                <a:gd name="T19" fmla="*/ 186 h 335"/>
                <a:gd name="T20" fmla="*/ 6 w 132"/>
                <a:gd name="T21" fmla="*/ 191 h 335"/>
                <a:gd name="T22" fmla="*/ 14 w 132"/>
                <a:gd name="T23" fmla="*/ 182 h 335"/>
                <a:gd name="T24" fmla="*/ 64 w 132"/>
                <a:gd name="T25" fmla="*/ 120 h 335"/>
                <a:gd name="T26" fmla="*/ 77 w 132"/>
                <a:gd name="T27" fmla="*/ 136 h 335"/>
                <a:gd name="T28" fmla="*/ 71 w 132"/>
                <a:gd name="T29" fmla="*/ 162 h 335"/>
                <a:gd name="T30" fmla="*/ 37 w 132"/>
                <a:gd name="T31" fmla="*/ 254 h 335"/>
                <a:gd name="T32" fmla="*/ 25 w 132"/>
                <a:gd name="T33" fmla="*/ 294 h 335"/>
                <a:gd name="T34" fmla="*/ 66 w 132"/>
                <a:gd name="T35" fmla="*/ 335 h 335"/>
                <a:gd name="T36" fmla="*/ 132 w 132"/>
                <a:gd name="T37" fmla="*/ 258 h 335"/>
                <a:gd name="T38" fmla="*/ 126 w 132"/>
                <a:gd name="T39" fmla="*/ 253 h 335"/>
                <a:gd name="T40" fmla="*/ 118 w 132"/>
                <a:gd name="T41" fmla="*/ 262 h 335"/>
                <a:gd name="T42" fmla="*/ 67 w 132"/>
                <a:gd name="T43" fmla="*/ 324 h 335"/>
                <a:gd name="T44" fmla="*/ 55 w 132"/>
                <a:gd name="T45" fmla="*/ 308 h 335"/>
                <a:gd name="T46" fmla="*/ 70 w 132"/>
                <a:gd name="T47" fmla="*/ 258 h 335"/>
                <a:gd name="T48" fmla="*/ 89 w 132"/>
                <a:gd name="T49" fmla="*/ 20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2" h="335">
                  <a:moveTo>
                    <a:pt x="127" y="18"/>
                  </a:moveTo>
                  <a:cubicBezTo>
                    <a:pt x="127" y="8"/>
                    <a:pt x="120" y="0"/>
                    <a:pt x="109" y="0"/>
                  </a:cubicBezTo>
                  <a:cubicBezTo>
                    <a:pt x="95" y="0"/>
                    <a:pt x="82" y="13"/>
                    <a:pt x="82" y="26"/>
                  </a:cubicBezTo>
                  <a:cubicBezTo>
                    <a:pt x="82" y="36"/>
                    <a:pt x="89" y="44"/>
                    <a:pt x="101" y="44"/>
                  </a:cubicBezTo>
                  <a:cubicBezTo>
                    <a:pt x="112" y="44"/>
                    <a:pt x="127" y="33"/>
                    <a:pt x="127" y="18"/>
                  </a:cubicBezTo>
                  <a:close/>
                  <a:moveTo>
                    <a:pt x="89" y="205"/>
                  </a:moveTo>
                  <a:cubicBezTo>
                    <a:pt x="95" y="191"/>
                    <a:pt x="95" y="190"/>
                    <a:pt x="100" y="176"/>
                  </a:cubicBezTo>
                  <a:cubicBezTo>
                    <a:pt x="104" y="166"/>
                    <a:pt x="107" y="159"/>
                    <a:pt x="107" y="150"/>
                  </a:cubicBezTo>
                  <a:cubicBezTo>
                    <a:pt x="107" y="128"/>
                    <a:pt x="91" y="109"/>
                    <a:pt x="66" y="109"/>
                  </a:cubicBezTo>
                  <a:cubicBezTo>
                    <a:pt x="19" y="109"/>
                    <a:pt x="0" y="181"/>
                    <a:pt x="0" y="186"/>
                  </a:cubicBezTo>
                  <a:cubicBezTo>
                    <a:pt x="0" y="191"/>
                    <a:pt x="5" y="191"/>
                    <a:pt x="6" y="191"/>
                  </a:cubicBezTo>
                  <a:cubicBezTo>
                    <a:pt x="11" y="191"/>
                    <a:pt x="11" y="190"/>
                    <a:pt x="14" y="182"/>
                  </a:cubicBezTo>
                  <a:cubicBezTo>
                    <a:pt x="27" y="135"/>
                    <a:pt x="47" y="120"/>
                    <a:pt x="64" y="120"/>
                  </a:cubicBezTo>
                  <a:cubicBezTo>
                    <a:pt x="68" y="120"/>
                    <a:pt x="77" y="120"/>
                    <a:pt x="77" y="136"/>
                  </a:cubicBezTo>
                  <a:cubicBezTo>
                    <a:pt x="77" y="146"/>
                    <a:pt x="73" y="157"/>
                    <a:pt x="71" y="162"/>
                  </a:cubicBezTo>
                  <a:cubicBezTo>
                    <a:pt x="67" y="175"/>
                    <a:pt x="45" y="233"/>
                    <a:pt x="37" y="254"/>
                  </a:cubicBezTo>
                  <a:cubicBezTo>
                    <a:pt x="32" y="267"/>
                    <a:pt x="25" y="284"/>
                    <a:pt x="25" y="294"/>
                  </a:cubicBezTo>
                  <a:cubicBezTo>
                    <a:pt x="25" y="318"/>
                    <a:pt x="42" y="335"/>
                    <a:pt x="66" y="335"/>
                  </a:cubicBezTo>
                  <a:cubicBezTo>
                    <a:pt x="113" y="335"/>
                    <a:pt x="132" y="263"/>
                    <a:pt x="132" y="258"/>
                  </a:cubicBezTo>
                  <a:cubicBezTo>
                    <a:pt x="132" y="253"/>
                    <a:pt x="127" y="253"/>
                    <a:pt x="126" y="253"/>
                  </a:cubicBezTo>
                  <a:cubicBezTo>
                    <a:pt x="121" y="253"/>
                    <a:pt x="121" y="255"/>
                    <a:pt x="118" y="262"/>
                  </a:cubicBezTo>
                  <a:cubicBezTo>
                    <a:pt x="109" y="294"/>
                    <a:pt x="93" y="324"/>
                    <a:pt x="67" y="324"/>
                  </a:cubicBezTo>
                  <a:cubicBezTo>
                    <a:pt x="59" y="324"/>
                    <a:pt x="55" y="319"/>
                    <a:pt x="55" y="308"/>
                  </a:cubicBezTo>
                  <a:cubicBezTo>
                    <a:pt x="55" y="295"/>
                    <a:pt x="58" y="288"/>
                    <a:pt x="70" y="258"/>
                  </a:cubicBezTo>
                  <a:lnTo>
                    <a:pt x="89" y="20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3" name="Freeform 505"/>
            <p:cNvSpPr>
              <a:spLocks noEditPoints="1"/>
            </p:cNvSpPr>
            <p:nvPr>
              <p:custDataLst>
                <p:tags r:id="rId155"/>
              </p:custDataLst>
            </p:nvPr>
          </p:nvSpPr>
          <p:spPr bwMode="auto">
            <a:xfrm>
              <a:off x="1212850" y="6110288"/>
              <a:ext cx="20638" cy="92075"/>
            </a:xfrm>
            <a:custGeom>
              <a:avLst/>
              <a:gdLst>
                <a:gd name="T0" fmla="*/ 53 w 53"/>
                <a:gd name="T1" fmla="*/ 26 h 214"/>
                <a:gd name="T2" fmla="*/ 27 w 53"/>
                <a:gd name="T3" fmla="*/ 0 h 214"/>
                <a:gd name="T4" fmla="*/ 0 w 53"/>
                <a:gd name="T5" fmla="*/ 26 h 214"/>
                <a:gd name="T6" fmla="*/ 27 w 53"/>
                <a:gd name="T7" fmla="*/ 52 h 214"/>
                <a:gd name="T8" fmla="*/ 53 w 53"/>
                <a:gd name="T9" fmla="*/ 26 h 214"/>
                <a:gd name="T10" fmla="*/ 53 w 53"/>
                <a:gd name="T11" fmla="*/ 188 h 214"/>
                <a:gd name="T12" fmla="*/ 27 w 53"/>
                <a:gd name="T13" fmla="*/ 162 h 214"/>
                <a:gd name="T14" fmla="*/ 0 w 53"/>
                <a:gd name="T15" fmla="*/ 188 h 214"/>
                <a:gd name="T16" fmla="*/ 27 w 53"/>
                <a:gd name="T17" fmla="*/ 214 h 214"/>
                <a:gd name="T18" fmla="*/ 53 w 53"/>
                <a:gd name="T19" fmla="*/ 188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4">
                  <a:moveTo>
                    <a:pt x="53" y="26"/>
                  </a:moveTo>
                  <a:cubicBezTo>
                    <a:pt x="53" y="12"/>
                    <a:pt x="41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7" y="52"/>
                  </a:cubicBezTo>
                  <a:cubicBezTo>
                    <a:pt x="41" y="52"/>
                    <a:pt x="53" y="40"/>
                    <a:pt x="53" y="26"/>
                  </a:cubicBezTo>
                  <a:close/>
                  <a:moveTo>
                    <a:pt x="53" y="188"/>
                  </a:moveTo>
                  <a:cubicBezTo>
                    <a:pt x="53" y="174"/>
                    <a:pt x="41" y="162"/>
                    <a:pt x="27" y="162"/>
                  </a:cubicBezTo>
                  <a:cubicBezTo>
                    <a:pt x="12" y="162"/>
                    <a:pt x="0" y="174"/>
                    <a:pt x="0" y="188"/>
                  </a:cubicBezTo>
                  <a:cubicBezTo>
                    <a:pt x="0" y="203"/>
                    <a:pt x="12" y="214"/>
                    <a:pt x="27" y="214"/>
                  </a:cubicBezTo>
                  <a:cubicBezTo>
                    <a:pt x="41" y="214"/>
                    <a:pt x="53" y="203"/>
                    <a:pt x="53" y="1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4" name="Freeform 506"/>
            <p:cNvSpPr/>
            <p:nvPr>
              <p:custDataLst>
                <p:tags r:id="rId156"/>
              </p:custDataLst>
            </p:nvPr>
          </p:nvSpPr>
          <p:spPr bwMode="auto">
            <a:xfrm>
              <a:off x="1306513" y="6054726"/>
              <a:ext cx="153988" cy="147638"/>
            </a:xfrm>
            <a:custGeom>
              <a:avLst/>
              <a:gdLst>
                <a:gd name="T0" fmla="*/ 228 w 411"/>
                <a:gd name="T1" fmla="*/ 136 h 340"/>
                <a:gd name="T2" fmla="*/ 186 w 411"/>
                <a:gd name="T3" fmla="*/ 36 h 340"/>
                <a:gd name="T4" fmla="*/ 184 w 411"/>
                <a:gd name="T5" fmla="*/ 30 h 340"/>
                <a:gd name="T6" fmla="*/ 213 w 411"/>
                <a:gd name="T7" fmla="*/ 15 h 340"/>
                <a:gd name="T8" fmla="*/ 223 w 411"/>
                <a:gd name="T9" fmla="*/ 6 h 340"/>
                <a:gd name="T10" fmla="*/ 216 w 411"/>
                <a:gd name="T11" fmla="*/ 0 h 340"/>
                <a:gd name="T12" fmla="*/ 153 w 411"/>
                <a:gd name="T13" fmla="*/ 1 h 340"/>
                <a:gd name="T14" fmla="*/ 97 w 411"/>
                <a:gd name="T15" fmla="*/ 0 h 340"/>
                <a:gd name="T16" fmla="*/ 88 w 411"/>
                <a:gd name="T17" fmla="*/ 10 h 340"/>
                <a:gd name="T18" fmla="*/ 99 w 411"/>
                <a:gd name="T19" fmla="*/ 15 h 340"/>
                <a:gd name="T20" fmla="*/ 137 w 411"/>
                <a:gd name="T21" fmla="*/ 31 h 340"/>
                <a:gd name="T22" fmla="*/ 196 w 411"/>
                <a:gd name="T23" fmla="*/ 170 h 340"/>
                <a:gd name="T24" fmla="*/ 90 w 411"/>
                <a:gd name="T25" fmla="*/ 284 h 340"/>
                <a:gd name="T26" fmla="*/ 84 w 411"/>
                <a:gd name="T27" fmla="*/ 289 h 340"/>
                <a:gd name="T28" fmla="*/ 11 w 411"/>
                <a:gd name="T29" fmla="*/ 325 h 340"/>
                <a:gd name="T30" fmla="*/ 0 w 411"/>
                <a:gd name="T31" fmla="*/ 335 h 340"/>
                <a:gd name="T32" fmla="*/ 6 w 411"/>
                <a:gd name="T33" fmla="*/ 340 h 340"/>
                <a:gd name="T34" fmla="*/ 53 w 411"/>
                <a:gd name="T35" fmla="*/ 339 h 340"/>
                <a:gd name="T36" fmla="*/ 109 w 411"/>
                <a:gd name="T37" fmla="*/ 340 h 340"/>
                <a:gd name="T38" fmla="*/ 118 w 411"/>
                <a:gd name="T39" fmla="*/ 330 h 340"/>
                <a:gd name="T40" fmla="*/ 112 w 411"/>
                <a:gd name="T41" fmla="*/ 325 h 340"/>
                <a:gd name="T42" fmla="*/ 92 w 411"/>
                <a:gd name="T43" fmla="*/ 310 h 340"/>
                <a:gd name="T44" fmla="*/ 105 w 411"/>
                <a:gd name="T45" fmla="*/ 287 h 340"/>
                <a:gd name="T46" fmla="*/ 156 w 411"/>
                <a:gd name="T47" fmla="*/ 233 h 340"/>
                <a:gd name="T48" fmla="*/ 201 w 411"/>
                <a:gd name="T49" fmla="*/ 184 h 340"/>
                <a:gd name="T50" fmla="*/ 251 w 411"/>
                <a:gd name="T51" fmla="*/ 304 h 340"/>
                <a:gd name="T52" fmla="*/ 254 w 411"/>
                <a:gd name="T53" fmla="*/ 311 h 340"/>
                <a:gd name="T54" fmla="*/ 225 w 411"/>
                <a:gd name="T55" fmla="*/ 325 h 340"/>
                <a:gd name="T56" fmla="*/ 215 w 411"/>
                <a:gd name="T57" fmla="*/ 334 h 340"/>
                <a:gd name="T58" fmla="*/ 223 w 411"/>
                <a:gd name="T59" fmla="*/ 340 h 340"/>
                <a:gd name="T60" fmla="*/ 285 w 411"/>
                <a:gd name="T61" fmla="*/ 339 h 340"/>
                <a:gd name="T62" fmla="*/ 341 w 411"/>
                <a:gd name="T63" fmla="*/ 340 h 340"/>
                <a:gd name="T64" fmla="*/ 350 w 411"/>
                <a:gd name="T65" fmla="*/ 331 h 340"/>
                <a:gd name="T66" fmla="*/ 341 w 411"/>
                <a:gd name="T67" fmla="*/ 325 h 340"/>
                <a:gd name="T68" fmla="*/ 298 w 411"/>
                <a:gd name="T69" fmla="*/ 303 h 340"/>
                <a:gd name="T70" fmla="*/ 234 w 411"/>
                <a:gd name="T71" fmla="*/ 149 h 340"/>
                <a:gd name="T72" fmla="*/ 336 w 411"/>
                <a:gd name="T73" fmla="*/ 41 h 340"/>
                <a:gd name="T74" fmla="*/ 400 w 411"/>
                <a:gd name="T75" fmla="*/ 15 h 340"/>
                <a:gd name="T76" fmla="*/ 411 w 411"/>
                <a:gd name="T77" fmla="*/ 5 h 340"/>
                <a:gd name="T78" fmla="*/ 404 w 411"/>
                <a:gd name="T79" fmla="*/ 0 h 340"/>
                <a:gd name="T80" fmla="*/ 357 w 411"/>
                <a:gd name="T81" fmla="*/ 1 h 340"/>
                <a:gd name="T82" fmla="*/ 302 w 411"/>
                <a:gd name="T83" fmla="*/ 0 h 340"/>
                <a:gd name="T84" fmla="*/ 292 w 411"/>
                <a:gd name="T85" fmla="*/ 10 h 340"/>
                <a:gd name="T86" fmla="*/ 298 w 411"/>
                <a:gd name="T87" fmla="*/ 15 h 340"/>
                <a:gd name="T88" fmla="*/ 318 w 411"/>
                <a:gd name="T89" fmla="*/ 31 h 340"/>
                <a:gd name="T90" fmla="*/ 309 w 411"/>
                <a:gd name="T91" fmla="*/ 49 h 340"/>
                <a:gd name="T92" fmla="*/ 228 w 411"/>
                <a:gd name="T93" fmla="*/ 13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1" h="340">
                  <a:moveTo>
                    <a:pt x="228" y="136"/>
                  </a:moveTo>
                  <a:lnTo>
                    <a:pt x="186" y="36"/>
                  </a:lnTo>
                  <a:cubicBezTo>
                    <a:pt x="185" y="32"/>
                    <a:pt x="184" y="30"/>
                    <a:pt x="184" y="30"/>
                  </a:cubicBezTo>
                  <a:cubicBezTo>
                    <a:pt x="184" y="27"/>
                    <a:pt x="192" y="17"/>
                    <a:pt x="213" y="15"/>
                  </a:cubicBezTo>
                  <a:cubicBezTo>
                    <a:pt x="218" y="15"/>
                    <a:pt x="223" y="14"/>
                    <a:pt x="223" y="6"/>
                  </a:cubicBezTo>
                  <a:cubicBezTo>
                    <a:pt x="223" y="0"/>
                    <a:pt x="217" y="0"/>
                    <a:pt x="216" y="0"/>
                  </a:cubicBezTo>
                  <a:cubicBezTo>
                    <a:pt x="195" y="0"/>
                    <a:pt x="174" y="1"/>
                    <a:pt x="153" y="1"/>
                  </a:cubicBezTo>
                  <a:cubicBezTo>
                    <a:pt x="140" y="1"/>
                    <a:pt x="109" y="0"/>
                    <a:pt x="97" y="0"/>
                  </a:cubicBezTo>
                  <a:cubicBezTo>
                    <a:pt x="94" y="0"/>
                    <a:pt x="88" y="0"/>
                    <a:pt x="88" y="10"/>
                  </a:cubicBezTo>
                  <a:cubicBezTo>
                    <a:pt x="88" y="15"/>
                    <a:pt x="93" y="15"/>
                    <a:pt x="99" y="15"/>
                  </a:cubicBezTo>
                  <a:cubicBezTo>
                    <a:pt x="129" y="15"/>
                    <a:pt x="132" y="20"/>
                    <a:pt x="137" y="31"/>
                  </a:cubicBezTo>
                  <a:lnTo>
                    <a:pt x="196" y="170"/>
                  </a:lnTo>
                  <a:lnTo>
                    <a:pt x="90" y="284"/>
                  </a:lnTo>
                  <a:lnTo>
                    <a:pt x="84" y="289"/>
                  </a:lnTo>
                  <a:cubicBezTo>
                    <a:pt x="60" y="316"/>
                    <a:pt x="36" y="324"/>
                    <a:pt x="11" y="325"/>
                  </a:cubicBezTo>
                  <a:cubicBezTo>
                    <a:pt x="4" y="325"/>
                    <a:pt x="0" y="325"/>
                    <a:pt x="0" y="335"/>
                  </a:cubicBezTo>
                  <a:cubicBezTo>
                    <a:pt x="0" y="335"/>
                    <a:pt x="0" y="340"/>
                    <a:pt x="6" y="340"/>
                  </a:cubicBezTo>
                  <a:cubicBezTo>
                    <a:pt x="21" y="340"/>
                    <a:pt x="38" y="339"/>
                    <a:pt x="53" y="339"/>
                  </a:cubicBezTo>
                  <a:cubicBezTo>
                    <a:pt x="71" y="339"/>
                    <a:pt x="91" y="340"/>
                    <a:pt x="109" y="340"/>
                  </a:cubicBezTo>
                  <a:cubicBezTo>
                    <a:pt x="112" y="340"/>
                    <a:pt x="118" y="340"/>
                    <a:pt x="118" y="330"/>
                  </a:cubicBezTo>
                  <a:cubicBezTo>
                    <a:pt x="118" y="325"/>
                    <a:pt x="113" y="325"/>
                    <a:pt x="112" y="325"/>
                  </a:cubicBezTo>
                  <a:cubicBezTo>
                    <a:pt x="107" y="324"/>
                    <a:pt x="92" y="324"/>
                    <a:pt x="92" y="310"/>
                  </a:cubicBezTo>
                  <a:cubicBezTo>
                    <a:pt x="92" y="302"/>
                    <a:pt x="99" y="294"/>
                    <a:pt x="105" y="287"/>
                  </a:cubicBezTo>
                  <a:lnTo>
                    <a:pt x="156" y="233"/>
                  </a:lnTo>
                  <a:lnTo>
                    <a:pt x="201" y="184"/>
                  </a:lnTo>
                  <a:lnTo>
                    <a:pt x="251" y="304"/>
                  </a:lnTo>
                  <a:cubicBezTo>
                    <a:pt x="253" y="309"/>
                    <a:pt x="254" y="310"/>
                    <a:pt x="254" y="311"/>
                  </a:cubicBezTo>
                  <a:cubicBezTo>
                    <a:pt x="254" y="315"/>
                    <a:pt x="245" y="323"/>
                    <a:pt x="225" y="325"/>
                  </a:cubicBezTo>
                  <a:cubicBezTo>
                    <a:pt x="220" y="325"/>
                    <a:pt x="215" y="326"/>
                    <a:pt x="215" y="334"/>
                  </a:cubicBezTo>
                  <a:cubicBezTo>
                    <a:pt x="215" y="340"/>
                    <a:pt x="221" y="340"/>
                    <a:pt x="223" y="340"/>
                  </a:cubicBezTo>
                  <a:cubicBezTo>
                    <a:pt x="237" y="340"/>
                    <a:pt x="271" y="339"/>
                    <a:pt x="285" y="339"/>
                  </a:cubicBezTo>
                  <a:cubicBezTo>
                    <a:pt x="298" y="339"/>
                    <a:pt x="328" y="340"/>
                    <a:pt x="341" y="340"/>
                  </a:cubicBezTo>
                  <a:cubicBezTo>
                    <a:pt x="344" y="340"/>
                    <a:pt x="350" y="340"/>
                    <a:pt x="350" y="331"/>
                  </a:cubicBezTo>
                  <a:cubicBezTo>
                    <a:pt x="350" y="325"/>
                    <a:pt x="345" y="325"/>
                    <a:pt x="341" y="325"/>
                  </a:cubicBezTo>
                  <a:cubicBezTo>
                    <a:pt x="308" y="324"/>
                    <a:pt x="307" y="323"/>
                    <a:pt x="298" y="303"/>
                  </a:cubicBezTo>
                  <a:cubicBezTo>
                    <a:pt x="279" y="257"/>
                    <a:pt x="246" y="179"/>
                    <a:pt x="234" y="149"/>
                  </a:cubicBezTo>
                  <a:cubicBezTo>
                    <a:pt x="268" y="114"/>
                    <a:pt x="320" y="55"/>
                    <a:pt x="336" y="41"/>
                  </a:cubicBezTo>
                  <a:cubicBezTo>
                    <a:pt x="351" y="29"/>
                    <a:pt x="370" y="17"/>
                    <a:pt x="400" y="15"/>
                  </a:cubicBezTo>
                  <a:cubicBezTo>
                    <a:pt x="406" y="15"/>
                    <a:pt x="411" y="15"/>
                    <a:pt x="411" y="5"/>
                  </a:cubicBezTo>
                  <a:cubicBezTo>
                    <a:pt x="411" y="5"/>
                    <a:pt x="411" y="0"/>
                    <a:pt x="404" y="0"/>
                  </a:cubicBezTo>
                  <a:cubicBezTo>
                    <a:pt x="389" y="0"/>
                    <a:pt x="373" y="1"/>
                    <a:pt x="357" y="1"/>
                  </a:cubicBezTo>
                  <a:cubicBezTo>
                    <a:pt x="339" y="1"/>
                    <a:pt x="320" y="0"/>
                    <a:pt x="302" y="0"/>
                  </a:cubicBezTo>
                  <a:cubicBezTo>
                    <a:pt x="299" y="0"/>
                    <a:pt x="292" y="0"/>
                    <a:pt x="292" y="10"/>
                  </a:cubicBezTo>
                  <a:cubicBezTo>
                    <a:pt x="292" y="13"/>
                    <a:pt x="295" y="15"/>
                    <a:pt x="298" y="15"/>
                  </a:cubicBezTo>
                  <a:cubicBezTo>
                    <a:pt x="303" y="16"/>
                    <a:pt x="318" y="17"/>
                    <a:pt x="318" y="31"/>
                  </a:cubicBezTo>
                  <a:cubicBezTo>
                    <a:pt x="318" y="38"/>
                    <a:pt x="313" y="44"/>
                    <a:pt x="309" y="49"/>
                  </a:cubicBezTo>
                  <a:lnTo>
                    <a:pt x="228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5" name="Freeform 507"/>
            <p:cNvSpPr>
              <a:spLocks noEditPoints="1"/>
            </p:cNvSpPr>
            <p:nvPr>
              <p:custDataLst>
                <p:tags r:id="rId157"/>
              </p:custDataLst>
            </p:nvPr>
          </p:nvSpPr>
          <p:spPr bwMode="auto">
            <a:xfrm>
              <a:off x="1462088" y="6135688"/>
              <a:ext cx="39688" cy="101600"/>
            </a:xfrm>
            <a:custGeom>
              <a:avLst/>
              <a:gdLst>
                <a:gd name="T0" fmla="*/ 97 w 106"/>
                <a:gd name="T1" fmla="*/ 13 h 235"/>
                <a:gd name="T2" fmla="*/ 83 w 106"/>
                <a:gd name="T3" fmla="*/ 0 h 235"/>
                <a:gd name="T4" fmla="*/ 63 w 106"/>
                <a:gd name="T5" fmla="*/ 19 h 235"/>
                <a:gd name="T6" fmla="*/ 77 w 106"/>
                <a:gd name="T7" fmla="*/ 32 h 235"/>
                <a:gd name="T8" fmla="*/ 97 w 106"/>
                <a:gd name="T9" fmla="*/ 13 h 235"/>
                <a:gd name="T10" fmla="*/ 26 w 106"/>
                <a:gd name="T11" fmla="*/ 190 h 235"/>
                <a:gd name="T12" fmla="*/ 23 w 106"/>
                <a:gd name="T13" fmla="*/ 205 h 235"/>
                <a:gd name="T14" fmla="*/ 56 w 106"/>
                <a:gd name="T15" fmla="*/ 235 h 235"/>
                <a:gd name="T16" fmla="*/ 106 w 106"/>
                <a:gd name="T17" fmla="*/ 181 h 235"/>
                <a:gd name="T18" fmla="*/ 100 w 106"/>
                <a:gd name="T19" fmla="*/ 177 h 235"/>
                <a:gd name="T20" fmla="*/ 94 w 106"/>
                <a:gd name="T21" fmla="*/ 183 h 235"/>
                <a:gd name="T22" fmla="*/ 57 w 106"/>
                <a:gd name="T23" fmla="*/ 225 h 235"/>
                <a:gd name="T24" fmla="*/ 48 w 106"/>
                <a:gd name="T25" fmla="*/ 213 h 235"/>
                <a:gd name="T26" fmla="*/ 54 w 106"/>
                <a:gd name="T27" fmla="*/ 190 h 235"/>
                <a:gd name="T28" fmla="*/ 65 w 106"/>
                <a:gd name="T29" fmla="*/ 162 h 235"/>
                <a:gd name="T30" fmla="*/ 82 w 106"/>
                <a:gd name="T31" fmla="*/ 118 h 235"/>
                <a:gd name="T32" fmla="*/ 84 w 106"/>
                <a:gd name="T33" fmla="*/ 107 h 235"/>
                <a:gd name="T34" fmla="*/ 51 w 106"/>
                <a:gd name="T35" fmla="*/ 77 h 235"/>
                <a:gd name="T36" fmla="*/ 0 w 106"/>
                <a:gd name="T37" fmla="*/ 131 h 235"/>
                <a:gd name="T38" fmla="*/ 6 w 106"/>
                <a:gd name="T39" fmla="*/ 135 h 235"/>
                <a:gd name="T40" fmla="*/ 12 w 106"/>
                <a:gd name="T41" fmla="*/ 130 h 235"/>
                <a:gd name="T42" fmla="*/ 50 w 106"/>
                <a:gd name="T43" fmla="*/ 87 h 235"/>
                <a:gd name="T44" fmla="*/ 58 w 106"/>
                <a:gd name="T45" fmla="*/ 99 h 235"/>
                <a:gd name="T46" fmla="*/ 48 w 106"/>
                <a:gd name="T47" fmla="*/ 134 h 235"/>
                <a:gd name="T48" fmla="*/ 26 w 106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3"/>
                  </a:moveTo>
                  <a:cubicBezTo>
                    <a:pt x="97" y="8"/>
                    <a:pt x="93" y="0"/>
                    <a:pt x="83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8" y="32"/>
                    <a:pt x="77" y="32"/>
                  </a:cubicBezTo>
                  <a:cubicBezTo>
                    <a:pt x="87" y="32"/>
                    <a:pt x="97" y="23"/>
                    <a:pt x="97" y="13"/>
                  </a:cubicBezTo>
                  <a:close/>
                  <a:moveTo>
                    <a:pt x="26" y="190"/>
                  </a:moveTo>
                  <a:cubicBezTo>
                    <a:pt x="24" y="195"/>
                    <a:pt x="23" y="199"/>
                    <a:pt x="23" y="205"/>
                  </a:cubicBezTo>
                  <a:cubicBezTo>
                    <a:pt x="23" y="221"/>
                    <a:pt x="36" y="235"/>
                    <a:pt x="56" y="235"/>
                  </a:cubicBezTo>
                  <a:cubicBezTo>
                    <a:pt x="91" y="235"/>
                    <a:pt x="106" y="186"/>
                    <a:pt x="106" y="181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4" y="183"/>
                  </a:cubicBezTo>
                  <a:cubicBezTo>
                    <a:pt x="86" y="211"/>
                    <a:pt x="70" y="225"/>
                    <a:pt x="57" y="225"/>
                  </a:cubicBezTo>
                  <a:cubicBezTo>
                    <a:pt x="50" y="225"/>
                    <a:pt x="48" y="220"/>
                    <a:pt x="48" y="213"/>
                  </a:cubicBezTo>
                  <a:cubicBezTo>
                    <a:pt x="48" y="205"/>
                    <a:pt x="50" y="198"/>
                    <a:pt x="54" y="190"/>
                  </a:cubicBezTo>
                  <a:cubicBezTo>
                    <a:pt x="57" y="181"/>
                    <a:pt x="61" y="171"/>
                    <a:pt x="65" y="162"/>
                  </a:cubicBezTo>
                  <a:cubicBezTo>
                    <a:pt x="68" y="154"/>
                    <a:pt x="80" y="122"/>
                    <a:pt x="82" y="118"/>
                  </a:cubicBezTo>
                  <a:cubicBezTo>
                    <a:pt x="83" y="115"/>
                    <a:pt x="84" y="110"/>
                    <a:pt x="84" y="107"/>
                  </a:cubicBezTo>
                  <a:cubicBezTo>
                    <a:pt x="84" y="91"/>
                    <a:pt x="70" y="77"/>
                    <a:pt x="51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3"/>
                    <a:pt x="12" y="130"/>
                  </a:cubicBezTo>
                  <a:cubicBezTo>
                    <a:pt x="21" y="100"/>
                    <a:pt x="37" y="87"/>
                    <a:pt x="50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3"/>
                    <a:pt x="48" y="134"/>
                  </a:cubicBezTo>
                  <a:lnTo>
                    <a:pt x="26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6" name="Freeform 508"/>
            <p:cNvSpPr>
              <a:spLocks noEditPoints="1"/>
            </p:cNvSpPr>
            <p:nvPr>
              <p:custDataLst>
                <p:tags r:id="rId158"/>
              </p:custDataLst>
            </p:nvPr>
          </p:nvSpPr>
          <p:spPr bwMode="auto">
            <a:xfrm>
              <a:off x="1584325" y="6065838"/>
              <a:ext cx="114300" cy="166688"/>
            </a:xfrm>
            <a:custGeom>
              <a:avLst/>
              <a:gdLst>
                <a:gd name="T0" fmla="*/ 295 w 304"/>
                <a:gd name="T1" fmla="*/ 21 h 386"/>
                <a:gd name="T2" fmla="*/ 304 w 304"/>
                <a:gd name="T3" fmla="*/ 10 h 386"/>
                <a:gd name="T4" fmla="*/ 294 w 304"/>
                <a:gd name="T5" fmla="*/ 0 h 386"/>
                <a:gd name="T6" fmla="*/ 285 w 304"/>
                <a:gd name="T7" fmla="*/ 3 h 386"/>
                <a:gd name="T8" fmla="*/ 9 w 304"/>
                <a:gd name="T9" fmla="*/ 133 h 386"/>
                <a:gd name="T10" fmla="*/ 0 w 304"/>
                <a:gd name="T11" fmla="*/ 145 h 386"/>
                <a:gd name="T12" fmla="*/ 9 w 304"/>
                <a:gd name="T13" fmla="*/ 156 h 386"/>
                <a:gd name="T14" fmla="*/ 285 w 304"/>
                <a:gd name="T15" fmla="*/ 286 h 386"/>
                <a:gd name="T16" fmla="*/ 294 w 304"/>
                <a:gd name="T17" fmla="*/ 289 h 386"/>
                <a:gd name="T18" fmla="*/ 304 w 304"/>
                <a:gd name="T19" fmla="*/ 279 h 386"/>
                <a:gd name="T20" fmla="*/ 294 w 304"/>
                <a:gd name="T21" fmla="*/ 268 h 386"/>
                <a:gd name="T22" fmla="*/ 33 w 304"/>
                <a:gd name="T23" fmla="*/ 145 h 386"/>
                <a:gd name="T24" fmla="*/ 295 w 304"/>
                <a:gd name="T25" fmla="*/ 21 h 386"/>
                <a:gd name="T26" fmla="*/ 287 w 304"/>
                <a:gd name="T27" fmla="*/ 386 h 386"/>
                <a:gd name="T28" fmla="*/ 304 w 304"/>
                <a:gd name="T29" fmla="*/ 376 h 386"/>
                <a:gd name="T30" fmla="*/ 286 w 304"/>
                <a:gd name="T31" fmla="*/ 366 h 386"/>
                <a:gd name="T32" fmla="*/ 17 w 304"/>
                <a:gd name="T33" fmla="*/ 366 h 386"/>
                <a:gd name="T34" fmla="*/ 0 w 304"/>
                <a:gd name="T35" fmla="*/ 376 h 386"/>
                <a:gd name="T36" fmla="*/ 17 w 304"/>
                <a:gd name="T37" fmla="*/ 386 h 386"/>
                <a:gd name="T38" fmla="*/ 287 w 304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4" h="386">
                  <a:moveTo>
                    <a:pt x="295" y="21"/>
                  </a:moveTo>
                  <a:cubicBezTo>
                    <a:pt x="300" y="19"/>
                    <a:pt x="304" y="16"/>
                    <a:pt x="304" y="10"/>
                  </a:cubicBezTo>
                  <a:cubicBezTo>
                    <a:pt x="304" y="5"/>
                    <a:pt x="300" y="0"/>
                    <a:pt x="294" y="0"/>
                  </a:cubicBezTo>
                  <a:cubicBezTo>
                    <a:pt x="292" y="0"/>
                    <a:pt x="287" y="2"/>
                    <a:pt x="285" y="3"/>
                  </a:cubicBezTo>
                  <a:lnTo>
                    <a:pt x="9" y="133"/>
                  </a:lnTo>
                  <a:cubicBezTo>
                    <a:pt x="1" y="137"/>
                    <a:pt x="0" y="141"/>
                    <a:pt x="0" y="145"/>
                  </a:cubicBezTo>
                  <a:cubicBezTo>
                    <a:pt x="0" y="149"/>
                    <a:pt x="3" y="153"/>
                    <a:pt x="9" y="156"/>
                  </a:cubicBezTo>
                  <a:lnTo>
                    <a:pt x="285" y="286"/>
                  </a:lnTo>
                  <a:cubicBezTo>
                    <a:pt x="292" y="289"/>
                    <a:pt x="293" y="289"/>
                    <a:pt x="294" y="289"/>
                  </a:cubicBezTo>
                  <a:cubicBezTo>
                    <a:pt x="300" y="289"/>
                    <a:pt x="304" y="285"/>
                    <a:pt x="304" y="279"/>
                  </a:cubicBezTo>
                  <a:cubicBezTo>
                    <a:pt x="304" y="275"/>
                    <a:pt x="302" y="272"/>
                    <a:pt x="294" y="268"/>
                  </a:cubicBezTo>
                  <a:lnTo>
                    <a:pt x="33" y="145"/>
                  </a:lnTo>
                  <a:lnTo>
                    <a:pt x="295" y="21"/>
                  </a:lnTo>
                  <a:close/>
                  <a:moveTo>
                    <a:pt x="287" y="386"/>
                  </a:moveTo>
                  <a:cubicBezTo>
                    <a:pt x="295" y="386"/>
                    <a:pt x="304" y="386"/>
                    <a:pt x="304" y="376"/>
                  </a:cubicBezTo>
                  <a:cubicBezTo>
                    <a:pt x="304" y="366"/>
                    <a:pt x="294" y="366"/>
                    <a:pt x="286" y="366"/>
                  </a:cubicBezTo>
                  <a:lnTo>
                    <a:pt x="17" y="366"/>
                  </a:lnTo>
                  <a:cubicBezTo>
                    <a:pt x="10" y="366"/>
                    <a:pt x="0" y="366"/>
                    <a:pt x="0" y="376"/>
                  </a:cubicBezTo>
                  <a:cubicBezTo>
                    <a:pt x="0" y="386"/>
                    <a:pt x="8" y="386"/>
                    <a:pt x="17" y="386"/>
                  </a:cubicBezTo>
                  <a:lnTo>
                    <a:pt x="287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7" name="Freeform 509"/>
            <p:cNvSpPr/>
            <p:nvPr>
              <p:custDataLst>
                <p:tags r:id="rId159"/>
              </p:custDataLst>
            </p:nvPr>
          </p:nvSpPr>
          <p:spPr bwMode="auto">
            <a:xfrm>
              <a:off x="1771650" y="6107113"/>
              <a:ext cx="101600" cy="142875"/>
            </a:xfrm>
            <a:custGeom>
              <a:avLst/>
              <a:gdLst>
                <a:gd name="T0" fmla="*/ 100 w 270"/>
                <a:gd name="T1" fmla="*/ 45 h 328"/>
                <a:gd name="T2" fmla="*/ 108 w 270"/>
                <a:gd name="T3" fmla="*/ 14 h 328"/>
                <a:gd name="T4" fmla="*/ 93 w 270"/>
                <a:gd name="T5" fmla="*/ 0 h 328"/>
                <a:gd name="T6" fmla="*/ 73 w 270"/>
                <a:gd name="T7" fmla="*/ 18 h 328"/>
                <a:gd name="T8" fmla="*/ 1 w 270"/>
                <a:gd name="T9" fmla="*/ 307 h 328"/>
                <a:gd name="T10" fmla="*/ 0 w 270"/>
                <a:gd name="T11" fmla="*/ 315 h 328"/>
                <a:gd name="T12" fmla="*/ 14 w 270"/>
                <a:gd name="T13" fmla="*/ 328 h 328"/>
                <a:gd name="T14" fmla="*/ 31 w 270"/>
                <a:gd name="T15" fmla="*/ 318 h 328"/>
                <a:gd name="T16" fmla="*/ 59 w 270"/>
                <a:gd name="T17" fmla="*/ 210 h 328"/>
                <a:gd name="T18" fmla="*/ 107 w 270"/>
                <a:gd name="T19" fmla="*/ 226 h 328"/>
                <a:gd name="T20" fmla="*/ 173 w 270"/>
                <a:gd name="T21" fmla="*/ 190 h 328"/>
                <a:gd name="T22" fmla="*/ 218 w 270"/>
                <a:gd name="T23" fmla="*/ 226 h 328"/>
                <a:gd name="T24" fmla="*/ 255 w 270"/>
                <a:gd name="T25" fmla="*/ 199 h 328"/>
                <a:gd name="T26" fmla="*/ 270 w 270"/>
                <a:gd name="T27" fmla="*/ 149 h 328"/>
                <a:gd name="T28" fmla="*/ 264 w 270"/>
                <a:gd name="T29" fmla="*/ 144 h 328"/>
                <a:gd name="T30" fmla="*/ 257 w 270"/>
                <a:gd name="T31" fmla="*/ 153 h 328"/>
                <a:gd name="T32" fmla="*/ 219 w 270"/>
                <a:gd name="T33" fmla="*/ 215 h 328"/>
                <a:gd name="T34" fmla="*/ 204 w 270"/>
                <a:gd name="T35" fmla="*/ 192 h 328"/>
                <a:gd name="T36" fmla="*/ 214 w 270"/>
                <a:gd name="T37" fmla="*/ 140 h 328"/>
                <a:gd name="T38" fmla="*/ 228 w 270"/>
                <a:gd name="T39" fmla="*/ 86 h 328"/>
                <a:gd name="T40" fmla="*/ 237 w 270"/>
                <a:gd name="T41" fmla="*/ 52 h 328"/>
                <a:gd name="T42" fmla="*/ 244 w 270"/>
                <a:gd name="T43" fmla="*/ 19 h 328"/>
                <a:gd name="T44" fmla="*/ 230 w 270"/>
                <a:gd name="T45" fmla="*/ 6 h 328"/>
                <a:gd name="T46" fmla="*/ 210 w 270"/>
                <a:gd name="T47" fmla="*/ 23 h 328"/>
                <a:gd name="T48" fmla="*/ 187 w 270"/>
                <a:gd name="T49" fmla="*/ 116 h 328"/>
                <a:gd name="T50" fmla="*/ 174 w 270"/>
                <a:gd name="T51" fmla="*/ 167 h 328"/>
                <a:gd name="T52" fmla="*/ 109 w 270"/>
                <a:gd name="T53" fmla="*/ 215 h 328"/>
                <a:gd name="T54" fmla="*/ 72 w 270"/>
                <a:gd name="T55" fmla="*/ 172 h 328"/>
                <a:gd name="T56" fmla="*/ 79 w 270"/>
                <a:gd name="T57" fmla="*/ 129 h 328"/>
                <a:gd name="T58" fmla="*/ 100 w 270"/>
                <a:gd name="T59" fmla="*/ 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0" h="328">
                  <a:moveTo>
                    <a:pt x="100" y="45"/>
                  </a:moveTo>
                  <a:cubicBezTo>
                    <a:pt x="103" y="35"/>
                    <a:pt x="108" y="16"/>
                    <a:pt x="108" y="14"/>
                  </a:cubicBezTo>
                  <a:cubicBezTo>
                    <a:pt x="108" y="5"/>
                    <a:pt x="102" y="0"/>
                    <a:pt x="93" y="0"/>
                  </a:cubicBezTo>
                  <a:cubicBezTo>
                    <a:pt x="92" y="0"/>
                    <a:pt x="78" y="1"/>
                    <a:pt x="73" y="18"/>
                  </a:cubicBezTo>
                  <a:lnTo>
                    <a:pt x="1" y="307"/>
                  </a:lnTo>
                  <a:cubicBezTo>
                    <a:pt x="0" y="313"/>
                    <a:pt x="0" y="314"/>
                    <a:pt x="0" y="315"/>
                  </a:cubicBezTo>
                  <a:cubicBezTo>
                    <a:pt x="0" y="322"/>
                    <a:pt x="5" y="328"/>
                    <a:pt x="14" y="328"/>
                  </a:cubicBezTo>
                  <a:cubicBezTo>
                    <a:pt x="24" y="328"/>
                    <a:pt x="30" y="319"/>
                    <a:pt x="31" y="318"/>
                  </a:cubicBezTo>
                  <a:cubicBezTo>
                    <a:pt x="33" y="313"/>
                    <a:pt x="40" y="287"/>
                    <a:pt x="59" y="210"/>
                  </a:cubicBezTo>
                  <a:cubicBezTo>
                    <a:pt x="75" y="224"/>
                    <a:pt x="97" y="226"/>
                    <a:pt x="107" y="226"/>
                  </a:cubicBezTo>
                  <a:cubicBezTo>
                    <a:pt x="142" y="226"/>
                    <a:pt x="162" y="204"/>
                    <a:pt x="173" y="190"/>
                  </a:cubicBezTo>
                  <a:cubicBezTo>
                    <a:pt x="178" y="212"/>
                    <a:pt x="196" y="226"/>
                    <a:pt x="218" y="226"/>
                  </a:cubicBezTo>
                  <a:cubicBezTo>
                    <a:pt x="236" y="226"/>
                    <a:pt x="247" y="214"/>
                    <a:pt x="255" y="199"/>
                  </a:cubicBezTo>
                  <a:cubicBezTo>
                    <a:pt x="264" y="181"/>
                    <a:pt x="270" y="150"/>
                    <a:pt x="270" y="149"/>
                  </a:cubicBezTo>
                  <a:cubicBezTo>
                    <a:pt x="270" y="144"/>
                    <a:pt x="266" y="144"/>
                    <a:pt x="264" y="144"/>
                  </a:cubicBezTo>
                  <a:cubicBezTo>
                    <a:pt x="259" y="144"/>
                    <a:pt x="259" y="146"/>
                    <a:pt x="257" y="153"/>
                  </a:cubicBezTo>
                  <a:cubicBezTo>
                    <a:pt x="249" y="186"/>
                    <a:pt x="240" y="215"/>
                    <a:pt x="219" y="215"/>
                  </a:cubicBezTo>
                  <a:cubicBezTo>
                    <a:pt x="206" y="215"/>
                    <a:pt x="204" y="202"/>
                    <a:pt x="204" y="192"/>
                  </a:cubicBezTo>
                  <a:cubicBezTo>
                    <a:pt x="204" y="181"/>
                    <a:pt x="210" y="158"/>
                    <a:pt x="214" y="140"/>
                  </a:cubicBezTo>
                  <a:lnTo>
                    <a:pt x="228" y="86"/>
                  </a:lnTo>
                  <a:cubicBezTo>
                    <a:pt x="230" y="79"/>
                    <a:pt x="235" y="60"/>
                    <a:pt x="237" y="52"/>
                  </a:cubicBezTo>
                  <a:cubicBezTo>
                    <a:pt x="239" y="41"/>
                    <a:pt x="244" y="22"/>
                    <a:pt x="244" y="19"/>
                  </a:cubicBezTo>
                  <a:cubicBezTo>
                    <a:pt x="244" y="10"/>
                    <a:pt x="237" y="6"/>
                    <a:pt x="230" y="6"/>
                  </a:cubicBezTo>
                  <a:cubicBezTo>
                    <a:pt x="227" y="6"/>
                    <a:pt x="214" y="6"/>
                    <a:pt x="210" y="23"/>
                  </a:cubicBezTo>
                  <a:lnTo>
                    <a:pt x="187" y="116"/>
                  </a:lnTo>
                  <a:cubicBezTo>
                    <a:pt x="181" y="141"/>
                    <a:pt x="176" y="162"/>
                    <a:pt x="174" y="167"/>
                  </a:cubicBezTo>
                  <a:cubicBezTo>
                    <a:pt x="173" y="170"/>
                    <a:pt x="150" y="215"/>
                    <a:pt x="109" y="215"/>
                  </a:cubicBezTo>
                  <a:cubicBezTo>
                    <a:pt x="84" y="215"/>
                    <a:pt x="72" y="199"/>
                    <a:pt x="72" y="172"/>
                  </a:cubicBezTo>
                  <a:cubicBezTo>
                    <a:pt x="72" y="157"/>
                    <a:pt x="76" y="143"/>
                    <a:pt x="79" y="129"/>
                  </a:cubicBezTo>
                  <a:lnTo>
                    <a:pt x="100" y="4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8" name="Freeform 510"/>
            <p:cNvSpPr/>
            <p:nvPr>
              <p:custDataLst>
                <p:tags r:id="rId160"/>
              </p:custDataLst>
            </p:nvPr>
          </p:nvSpPr>
          <p:spPr bwMode="auto">
            <a:xfrm>
              <a:off x="1889125" y="6040438"/>
              <a:ext cx="73025" cy="215900"/>
            </a:xfrm>
            <a:custGeom>
              <a:avLst/>
              <a:gdLst>
                <a:gd name="T0" fmla="*/ 192 w 194"/>
                <a:gd name="T1" fmla="*/ 18 h 498"/>
                <a:gd name="T2" fmla="*/ 194 w 194"/>
                <a:gd name="T3" fmla="*/ 9 h 498"/>
                <a:gd name="T4" fmla="*/ 184 w 194"/>
                <a:gd name="T5" fmla="*/ 0 h 498"/>
                <a:gd name="T6" fmla="*/ 176 w 194"/>
                <a:gd name="T7" fmla="*/ 4 h 498"/>
                <a:gd name="T8" fmla="*/ 3 w 194"/>
                <a:gd name="T9" fmla="*/ 479 h 498"/>
                <a:gd name="T10" fmla="*/ 0 w 194"/>
                <a:gd name="T11" fmla="*/ 488 h 498"/>
                <a:gd name="T12" fmla="*/ 10 w 194"/>
                <a:gd name="T13" fmla="*/ 498 h 498"/>
                <a:gd name="T14" fmla="*/ 21 w 194"/>
                <a:gd name="T15" fmla="*/ 486 h 498"/>
                <a:gd name="T16" fmla="*/ 192 w 194"/>
                <a:gd name="T17" fmla="*/ 1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498">
                  <a:moveTo>
                    <a:pt x="192" y="18"/>
                  </a:moveTo>
                  <a:cubicBezTo>
                    <a:pt x="194" y="12"/>
                    <a:pt x="194" y="10"/>
                    <a:pt x="194" y="9"/>
                  </a:cubicBezTo>
                  <a:cubicBezTo>
                    <a:pt x="194" y="4"/>
                    <a:pt x="190" y="0"/>
                    <a:pt x="184" y="0"/>
                  </a:cubicBezTo>
                  <a:cubicBezTo>
                    <a:pt x="181" y="0"/>
                    <a:pt x="177" y="1"/>
                    <a:pt x="176" y="4"/>
                  </a:cubicBezTo>
                  <a:lnTo>
                    <a:pt x="3" y="479"/>
                  </a:lnTo>
                  <a:cubicBezTo>
                    <a:pt x="0" y="486"/>
                    <a:pt x="0" y="488"/>
                    <a:pt x="0" y="488"/>
                  </a:cubicBezTo>
                  <a:cubicBezTo>
                    <a:pt x="0" y="494"/>
                    <a:pt x="5" y="498"/>
                    <a:pt x="10" y="498"/>
                  </a:cubicBezTo>
                  <a:cubicBezTo>
                    <a:pt x="17" y="498"/>
                    <a:pt x="18" y="495"/>
                    <a:pt x="21" y="486"/>
                  </a:cubicBezTo>
                  <a:lnTo>
                    <a:pt x="192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9" name="Freeform 511"/>
            <p:cNvSpPr/>
            <p:nvPr>
              <p:custDataLst>
                <p:tags r:id="rId161"/>
              </p:custDataLst>
            </p:nvPr>
          </p:nvSpPr>
          <p:spPr bwMode="auto">
            <a:xfrm>
              <a:off x="1981200" y="6059488"/>
              <a:ext cx="74613" cy="142875"/>
            </a:xfrm>
            <a:custGeom>
              <a:avLst/>
              <a:gdLst>
                <a:gd name="T0" fmla="*/ 38 w 199"/>
                <a:gd name="T1" fmla="*/ 294 h 332"/>
                <a:gd name="T2" fmla="*/ 91 w 199"/>
                <a:gd name="T3" fmla="*/ 243 h 332"/>
                <a:gd name="T4" fmla="*/ 199 w 199"/>
                <a:gd name="T5" fmla="*/ 97 h 332"/>
                <a:gd name="T6" fmla="*/ 93 w 199"/>
                <a:gd name="T7" fmla="*/ 0 h 332"/>
                <a:gd name="T8" fmla="*/ 0 w 199"/>
                <a:gd name="T9" fmla="*/ 91 h 332"/>
                <a:gd name="T10" fmla="*/ 26 w 199"/>
                <a:gd name="T11" fmla="*/ 119 h 332"/>
                <a:gd name="T12" fmla="*/ 52 w 199"/>
                <a:gd name="T13" fmla="*/ 92 h 332"/>
                <a:gd name="T14" fmla="*/ 26 w 199"/>
                <a:gd name="T15" fmla="*/ 66 h 332"/>
                <a:gd name="T16" fmla="*/ 19 w 199"/>
                <a:gd name="T17" fmla="*/ 67 h 332"/>
                <a:gd name="T18" fmla="*/ 87 w 199"/>
                <a:gd name="T19" fmla="*/ 16 h 332"/>
                <a:gd name="T20" fmla="*/ 154 w 199"/>
                <a:gd name="T21" fmla="*/ 97 h 332"/>
                <a:gd name="T22" fmla="*/ 101 w 199"/>
                <a:gd name="T23" fmla="*/ 207 h 332"/>
                <a:gd name="T24" fmla="*/ 6 w 199"/>
                <a:gd name="T25" fmla="*/ 314 h 332"/>
                <a:gd name="T26" fmla="*/ 0 w 199"/>
                <a:gd name="T27" fmla="*/ 332 h 332"/>
                <a:gd name="T28" fmla="*/ 185 w 199"/>
                <a:gd name="T29" fmla="*/ 332 h 332"/>
                <a:gd name="T30" fmla="*/ 199 w 199"/>
                <a:gd name="T31" fmla="*/ 246 h 332"/>
                <a:gd name="T32" fmla="*/ 187 w 199"/>
                <a:gd name="T33" fmla="*/ 246 h 332"/>
                <a:gd name="T34" fmla="*/ 176 w 199"/>
                <a:gd name="T35" fmla="*/ 290 h 332"/>
                <a:gd name="T36" fmla="*/ 128 w 199"/>
                <a:gd name="T37" fmla="*/ 294 h 332"/>
                <a:gd name="T38" fmla="*/ 38 w 199"/>
                <a:gd name="T39" fmla="*/ 294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9" h="332">
                  <a:moveTo>
                    <a:pt x="38" y="294"/>
                  </a:moveTo>
                  <a:lnTo>
                    <a:pt x="91" y="243"/>
                  </a:lnTo>
                  <a:cubicBezTo>
                    <a:pt x="169" y="174"/>
                    <a:pt x="199" y="147"/>
                    <a:pt x="199" y="97"/>
                  </a:cubicBezTo>
                  <a:cubicBezTo>
                    <a:pt x="199" y="40"/>
                    <a:pt x="154" y="0"/>
                    <a:pt x="93" y="0"/>
                  </a:cubicBezTo>
                  <a:cubicBezTo>
                    <a:pt x="37" y="0"/>
                    <a:pt x="0" y="46"/>
                    <a:pt x="0" y="91"/>
                  </a:cubicBezTo>
                  <a:cubicBezTo>
                    <a:pt x="0" y="119"/>
                    <a:pt x="25" y="119"/>
                    <a:pt x="26" y="119"/>
                  </a:cubicBezTo>
                  <a:cubicBezTo>
                    <a:pt x="35" y="119"/>
                    <a:pt x="52" y="113"/>
                    <a:pt x="52" y="92"/>
                  </a:cubicBezTo>
                  <a:cubicBezTo>
                    <a:pt x="52" y="79"/>
                    <a:pt x="43" y="66"/>
                    <a:pt x="26" y="66"/>
                  </a:cubicBezTo>
                  <a:cubicBezTo>
                    <a:pt x="22" y="66"/>
                    <a:pt x="21" y="66"/>
                    <a:pt x="19" y="67"/>
                  </a:cubicBezTo>
                  <a:cubicBezTo>
                    <a:pt x="31" y="34"/>
                    <a:pt x="58" y="16"/>
                    <a:pt x="87" y="16"/>
                  </a:cubicBezTo>
                  <a:cubicBezTo>
                    <a:pt x="132" y="16"/>
                    <a:pt x="154" y="56"/>
                    <a:pt x="154" y="97"/>
                  </a:cubicBezTo>
                  <a:cubicBezTo>
                    <a:pt x="154" y="137"/>
                    <a:pt x="129" y="176"/>
                    <a:pt x="101" y="207"/>
                  </a:cubicBezTo>
                  <a:lnTo>
                    <a:pt x="6" y="314"/>
                  </a:lnTo>
                  <a:cubicBezTo>
                    <a:pt x="0" y="320"/>
                    <a:pt x="0" y="321"/>
                    <a:pt x="0" y="332"/>
                  </a:cubicBezTo>
                  <a:lnTo>
                    <a:pt x="185" y="332"/>
                  </a:lnTo>
                  <a:lnTo>
                    <a:pt x="199" y="246"/>
                  </a:lnTo>
                  <a:lnTo>
                    <a:pt x="187" y="246"/>
                  </a:lnTo>
                  <a:cubicBezTo>
                    <a:pt x="184" y="261"/>
                    <a:pt x="181" y="283"/>
                    <a:pt x="176" y="290"/>
                  </a:cubicBezTo>
                  <a:cubicBezTo>
                    <a:pt x="172" y="294"/>
                    <a:pt x="139" y="294"/>
                    <a:pt x="128" y="294"/>
                  </a:cubicBezTo>
                  <a:lnTo>
                    <a:pt x="38" y="2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0" name="Freeform 512"/>
            <p:cNvSpPr/>
            <p:nvPr>
              <p:custDataLst>
                <p:tags r:id="rId162"/>
              </p:custDataLst>
            </p:nvPr>
          </p:nvSpPr>
          <p:spPr bwMode="auto">
            <a:xfrm>
              <a:off x="2076450" y="6040438"/>
              <a:ext cx="42863" cy="215900"/>
            </a:xfrm>
            <a:custGeom>
              <a:avLst/>
              <a:gdLst>
                <a:gd name="T0" fmla="*/ 115 w 115"/>
                <a:gd name="T1" fmla="*/ 249 h 498"/>
                <a:gd name="T2" fmla="*/ 82 w 115"/>
                <a:gd name="T3" fmla="*/ 93 h 498"/>
                <a:gd name="T4" fmla="*/ 5 w 115"/>
                <a:gd name="T5" fmla="*/ 0 h 498"/>
                <a:gd name="T6" fmla="*/ 0 w 115"/>
                <a:gd name="T7" fmla="*/ 4 h 498"/>
                <a:gd name="T8" fmla="*/ 9 w 115"/>
                <a:gd name="T9" fmla="*/ 16 h 498"/>
                <a:gd name="T10" fmla="*/ 86 w 115"/>
                <a:gd name="T11" fmla="*/ 249 h 498"/>
                <a:gd name="T12" fmla="*/ 6 w 115"/>
                <a:gd name="T13" fmla="*/ 485 h 498"/>
                <a:gd name="T14" fmla="*/ 0 w 115"/>
                <a:gd name="T15" fmla="*/ 493 h 498"/>
                <a:gd name="T16" fmla="*/ 5 w 115"/>
                <a:gd name="T17" fmla="*/ 498 h 498"/>
                <a:gd name="T18" fmla="*/ 84 w 115"/>
                <a:gd name="T19" fmla="*/ 401 h 498"/>
                <a:gd name="T20" fmla="*/ 115 w 115"/>
                <a:gd name="T21" fmla="*/ 24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8">
                  <a:moveTo>
                    <a:pt x="115" y="249"/>
                  </a:moveTo>
                  <a:cubicBezTo>
                    <a:pt x="115" y="210"/>
                    <a:pt x="110" y="150"/>
                    <a:pt x="82" y="93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5"/>
                    <a:pt x="86" y="145"/>
                    <a:pt x="86" y="249"/>
                  </a:cubicBezTo>
                  <a:cubicBezTo>
                    <a:pt x="86" y="334"/>
                    <a:pt x="68" y="422"/>
                    <a:pt x="6" y="485"/>
                  </a:cubicBezTo>
                  <a:cubicBezTo>
                    <a:pt x="0" y="491"/>
                    <a:pt x="0" y="492"/>
                    <a:pt x="0" y="493"/>
                  </a:cubicBezTo>
                  <a:cubicBezTo>
                    <a:pt x="0" y="496"/>
                    <a:pt x="2" y="498"/>
                    <a:pt x="5" y="498"/>
                  </a:cubicBezTo>
                  <a:cubicBezTo>
                    <a:pt x="10" y="498"/>
                    <a:pt x="55" y="464"/>
                    <a:pt x="84" y="401"/>
                  </a:cubicBezTo>
                  <a:cubicBezTo>
                    <a:pt x="109" y="346"/>
                    <a:pt x="115" y="291"/>
                    <a:pt x="115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1" name="Freeform 513"/>
            <p:cNvSpPr>
              <a:spLocks noEditPoints="1"/>
            </p:cNvSpPr>
            <p:nvPr>
              <p:custDataLst>
                <p:tags r:id="rId163"/>
              </p:custDataLst>
            </p:nvPr>
          </p:nvSpPr>
          <p:spPr bwMode="auto">
            <a:xfrm>
              <a:off x="2205038" y="6065838"/>
              <a:ext cx="114300" cy="166688"/>
            </a:xfrm>
            <a:custGeom>
              <a:avLst/>
              <a:gdLst>
                <a:gd name="T0" fmla="*/ 295 w 304"/>
                <a:gd name="T1" fmla="*/ 21 h 386"/>
                <a:gd name="T2" fmla="*/ 304 w 304"/>
                <a:gd name="T3" fmla="*/ 10 h 386"/>
                <a:gd name="T4" fmla="*/ 294 w 304"/>
                <a:gd name="T5" fmla="*/ 0 h 386"/>
                <a:gd name="T6" fmla="*/ 285 w 304"/>
                <a:gd name="T7" fmla="*/ 3 h 386"/>
                <a:gd name="T8" fmla="*/ 10 w 304"/>
                <a:gd name="T9" fmla="*/ 133 h 386"/>
                <a:gd name="T10" fmla="*/ 0 w 304"/>
                <a:gd name="T11" fmla="*/ 145 h 386"/>
                <a:gd name="T12" fmla="*/ 10 w 304"/>
                <a:gd name="T13" fmla="*/ 156 h 386"/>
                <a:gd name="T14" fmla="*/ 285 w 304"/>
                <a:gd name="T15" fmla="*/ 286 h 386"/>
                <a:gd name="T16" fmla="*/ 294 w 304"/>
                <a:gd name="T17" fmla="*/ 289 h 386"/>
                <a:gd name="T18" fmla="*/ 304 w 304"/>
                <a:gd name="T19" fmla="*/ 279 h 386"/>
                <a:gd name="T20" fmla="*/ 294 w 304"/>
                <a:gd name="T21" fmla="*/ 268 h 386"/>
                <a:gd name="T22" fmla="*/ 33 w 304"/>
                <a:gd name="T23" fmla="*/ 145 h 386"/>
                <a:gd name="T24" fmla="*/ 295 w 304"/>
                <a:gd name="T25" fmla="*/ 21 h 386"/>
                <a:gd name="T26" fmla="*/ 287 w 304"/>
                <a:gd name="T27" fmla="*/ 386 h 386"/>
                <a:gd name="T28" fmla="*/ 304 w 304"/>
                <a:gd name="T29" fmla="*/ 376 h 386"/>
                <a:gd name="T30" fmla="*/ 286 w 304"/>
                <a:gd name="T31" fmla="*/ 366 h 386"/>
                <a:gd name="T32" fmla="*/ 18 w 304"/>
                <a:gd name="T33" fmla="*/ 366 h 386"/>
                <a:gd name="T34" fmla="*/ 0 w 304"/>
                <a:gd name="T35" fmla="*/ 376 h 386"/>
                <a:gd name="T36" fmla="*/ 17 w 304"/>
                <a:gd name="T37" fmla="*/ 386 h 386"/>
                <a:gd name="T38" fmla="*/ 287 w 304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4" h="386">
                  <a:moveTo>
                    <a:pt x="295" y="21"/>
                  </a:moveTo>
                  <a:cubicBezTo>
                    <a:pt x="300" y="19"/>
                    <a:pt x="304" y="16"/>
                    <a:pt x="304" y="10"/>
                  </a:cubicBezTo>
                  <a:cubicBezTo>
                    <a:pt x="304" y="5"/>
                    <a:pt x="300" y="0"/>
                    <a:pt x="294" y="0"/>
                  </a:cubicBezTo>
                  <a:cubicBezTo>
                    <a:pt x="292" y="0"/>
                    <a:pt x="287" y="2"/>
                    <a:pt x="285" y="3"/>
                  </a:cubicBezTo>
                  <a:lnTo>
                    <a:pt x="10" y="133"/>
                  </a:lnTo>
                  <a:cubicBezTo>
                    <a:pt x="1" y="137"/>
                    <a:pt x="0" y="141"/>
                    <a:pt x="0" y="145"/>
                  </a:cubicBezTo>
                  <a:cubicBezTo>
                    <a:pt x="0" y="149"/>
                    <a:pt x="3" y="153"/>
                    <a:pt x="10" y="156"/>
                  </a:cubicBezTo>
                  <a:lnTo>
                    <a:pt x="285" y="286"/>
                  </a:lnTo>
                  <a:cubicBezTo>
                    <a:pt x="292" y="289"/>
                    <a:pt x="293" y="289"/>
                    <a:pt x="294" y="289"/>
                  </a:cubicBezTo>
                  <a:cubicBezTo>
                    <a:pt x="300" y="289"/>
                    <a:pt x="304" y="285"/>
                    <a:pt x="304" y="279"/>
                  </a:cubicBezTo>
                  <a:cubicBezTo>
                    <a:pt x="304" y="275"/>
                    <a:pt x="302" y="272"/>
                    <a:pt x="294" y="268"/>
                  </a:cubicBezTo>
                  <a:lnTo>
                    <a:pt x="33" y="145"/>
                  </a:lnTo>
                  <a:lnTo>
                    <a:pt x="295" y="21"/>
                  </a:lnTo>
                  <a:close/>
                  <a:moveTo>
                    <a:pt x="287" y="386"/>
                  </a:moveTo>
                  <a:cubicBezTo>
                    <a:pt x="295" y="386"/>
                    <a:pt x="304" y="386"/>
                    <a:pt x="304" y="376"/>
                  </a:cubicBezTo>
                  <a:cubicBezTo>
                    <a:pt x="304" y="366"/>
                    <a:pt x="294" y="366"/>
                    <a:pt x="286" y="366"/>
                  </a:cubicBezTo>
                  <a:lnTo>
                    <a:pt x="18" y="366"/>
                  </a:lnTo>
                  <a:cubicBezTo>
                    <a:pt x="10" y="366"/>
                    <a:pt x="0" y="366"/>
                    <a:pt x="0" y="376"/>
                  </a:cubicBezTo>
                  <a:cubicBezTo>
                    <a:pt x="0" y="386"/>
                    <a:pt x="9" y="386"/>
                    <a:pt x="17" y="386"/>
                  </a:cubicBezTo>
                  <a:lnTo>
                    <a:pt x="287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2" name="Freeform 514"/>
            <p:cNvSpPr/>
            <p:nvPr>
              <p:custDataLst>
                <p:tags r:id="rId164"/>
              </p:custDataLst>
            </p:nvPr>
          </p:nvSpPr>
          <p:spPr bwMode="auto">
            <a:xfrm>
              <a:off x="2432050" y="6018213"/>
              <a:ext cx="47625" cy="100013"/>
            </a:xfrm>
            <a:custGeom>
              <a:avLst/>
              <a:gdLst>
                <a:gd name="T0" fmla="*/ 79 w 127"/>
                <a:gd name="T1" fmla="*/ 10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5 h 231"/>
                <a:gd name="T8" fmla="*/ 50 w 127"/>
                <a:gd name="T9" fmla="*/ 25 h 231"/>
                <a:gd name="T10" fmla="*/ 50 w 127"/>
                <a:gd name="T11" fmla="*/ 203 h 231"/>
                <a:gd name="T12" fmla="*/ 15 w 127"/>
                <a:gd name="T13" fmla="*/ 219 h 231"/>
                <a:gd name="T14" fmla="*/ 2 w 127"/>
                <a:gd name="T15" fmla="*/ 219 h 231"/>
                <a:gd name="T16" fmla="*/ 2 w 127"/>
                <a:gd name="T17" fmla="*/ 231 h 231"/>
                <a:gd name="T18" fmla="*/ 64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3 w 127"/>
                <a:gd name="T25" fmla="*/ 219 h 231"/>
                <a:gd name="T26" fmla="*/ 79 w 127"/>
                <a:gd name="T27" fmla="*/ 203 h 231"/>
                <a:gd name="T28" fmla="*/ 79 w 127"/>
                <a:gd name="T29" fmla="*/ 1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9" y="10"/>
                  </a:moveTo>
                  <a:cubicBezTo>
                    <a:pt x="79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4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9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9" y="219"/>
                    <a:pt x="79" y="214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4" name="Freeform 516"/>
            <p:cNvSpPr/>
            <p:nvPr>
              <p:custDataLst>
                <p:tags r:id="rId165"/>
              </p:custDataLst>
            </p:nvPr>
          </p:nvSpPr>
          <p:spPr bwMode="auto">
            <a:xfrm>
              <a:off x="2416175" y="6210301"/>
              <a:ext cx="79375" cy="68263"/>
            </a:xfrm>
            <a:custGeom>
              <a:avLst/>
              <a:gdLst>
                <a:gd name="T0" fmla="*/ 26 w 213"/>
                <a:gd name="T1" fmla="*/ 132 h 158"/>
                <a:gd name="T2" fmla="*/ 23 w 213"/>
                <a:gd name="T3" fmla="*/ 147 h 158"/>
                <a:gd name="T4" fmla="*/ 35 w 213"/>
                <a:gd name="T5" fmla="*/ 158 h 158"/>
                <a:gd name="T6" fmla="*/ 48 w 213"/>
                <a:gd name="T7" fmla="*/ 150 h 158"/>
                <a:gd name="T8" fmla="*/ 55 w 213"/>
                <a:gd name="T9" fmla="*/ 128 h 158"/>
                <a:gd name="T10" fmla="*/ 62 w 213"/>
                <a:gd name="T11" fmla="*/ 97 h 158"/>
                <a:gd name="T12" fmla="*/ 68 w 213"/>
                <a:gd name="T13" fmla="*/ 74 h 158"/>
                <a:gd name="T14" fmla="*/ 83 w 213"/>
                <a:gd name="T15" fmla="*/ 42 h 158"/>
                <a:gd name="T16" fmla="*/ 135 w 213"/>
                <a:gd name="T17" fmla="*/ 10 h 158"/>
                <a:gd name="T18" fmla="*/ 156 w 213"/>
                <a:gd name="T19" fmla="*/ 35 h 158"/>
                <a:gd name="T20" fmla="*/ 135 w 213"/>
                <a:gd name="T21" fmla="*/ 109 h 158"/>
                <a:gd name="T22" fmla="*/ 130 w 213"/>
                <a:gd name="T23" fmla="*/ 128 h 158"/>
                <a:gd name="T24" fmla="*/ 163 w 213"/>
                <a:gd name="T25" fmla="*/ 158 h 158"/>
                <a:gd name="T26" fmla="*/ 213 w 213"/>
                <a:gd name="T27" fmla="*/ 104 h 158"/>
                <a:gd name="T28" fmla="*/ 208 w 213"/>
                <a:gd name="T29" fmla="*/ 100 h 158"/>
                <a:gd name="T30" fmla="*/ 201 w 213"/>
                <a:gd name="T31" fmla="*/ 106 h 158"/>
                <a:gd name="T32" fmla="*/ 164 w 213"/>
                <a:gd name="T33" fmla="*/ 148 h 158"/>
                <a:gd name="T34" fmla="*/ 155 w 213"/>
                <a:gd name="T35" fmla="*/ 136 h 158"/>
                <a:gd name="T36" fmla="*/ 163 w 213"/>
                <a:gd name="T37" fmla="*/ 108 h 158"/>
                <a:gd name="T38" fmla="*/ 182 w 213"/>
                <a:gd name="T39" fmla="*/ 40 h 158"/>
                <a:gd name="T40" fmla="*/ 137 w 213"/>
                <a:gd name="T41" fmla="*/ 0 h 158"/>
                <a:gd name="T42" fmla="*/ 78 w 213"/>
                <a:gd name="T43" fmla="*/ 32 h 158"/>
                <a:gd name="T44" fmla="*/ 40 w 213"/>
                <a:gd name="T45" fmla="*/ 0 h 158"/>
                <a:gd name="T46" fmla="*/ 13 w 213"/>
                <a:gd name="T47" fmla="*/ 19 h 158"/>
                <a:gd name="T48" fmla="*/ 0 w 213"/>
                <a:gd name="T49" fmla="*/ 54 h 158"/>
                <a:gd name="T50" fmla="*/ 6 w 213"/>
                <a:gd name="T51" fmla="*/ 58 h 158"/>
                <a:gd name="T52" fmla="*/ 14 w 213"/>
                <a:gd name="T53" fmla="*/ 48 h 158"/>
                <a:gd name="T54" fmla="*/ 39 w 213"/>
                <a:gd name="T55" fmla="*/ 10 h 158"/>
                <a:gd name="T56" fmla="*/ 51 w 213"/>
                <a:gd name="T57" fmla="*/ 27 h 158"/>
                <a:gd name="T58" fmla="*/ 45 w 213"/>
                <a:gd name="T59" fmla="*/ 56 h 158"/>
                <a:gd name="T60" fmla="*/ 38 w 213"/>
                <a:gd name="T61" fmla="*/ 88 h 158"/>
                <a:gd name="T62" fmla="*/ 26 w 213"/>
                <a:gd name="T63" fmla="*/ 1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8">
                  <a:moveTo>
                    <a:pt x="26" y="132"/>
                  </a:moveTo>
                  <a:cubicBezTo>
                    <a:pt x="25" y="137"/>
                    <a:pt x="23" y="146"/>
                    <a:pt x="23" y="147"/>
                  </a:cubicBezTo>
                  <a:cubicBezTo>
                    <a:pt x="23" y="154"/>
                    <a:pt x="29" y="158"/>
                    <a:pt x="35" y="158"/>
                  </a:cubicBezTo>
                  <a:cubicBezTo>
                    <a:pt x="41" y="158"/>
                    <a:pt x="47" y="153"/>
                    <a:pt x="48" y="150"/>
                  </a:cubicBezTo>
                  <a:cubicBezTo>
                    <a:pt x="50" y="147"/>
                    <a:pt x="53" y="136"/>
                    <a:pt x="55" y="128"/>
                  </a:cubicBezTo>
                  <a:cubicBezTo>
                    <a:pt x="56" y="122"/>
                    <a:pt x="60" y="106"/>
                    <a:pt x="62" y="97"/>
                  </a:cubicBezTo>
                  <a:cubicBezTo>
                    <a:pt x="64" y="89"/>
                    <a:pt x="66" y="82"/>
                    <a:pt x="68" y="74"/>
                  </a:cubicBezTo>
                  <a:cubicBezTo>
                    <a:pt x="72" y="59"/>
                    <a:pt x="73" y="57"/>
                    <a:pt x="83" y="42"/>
                  </a:cubicBezTo>
                  <a:cubicBezTo>
                    <a:pt x="93" y="28"/>
                    <a:pt x="109" y="10"/>
                    <a:pt x="135" y="10"/>
                  </a:cubicBezTo>
                  <a:cubicBezTo>
                    <a:pt x="155" y="10"/>
                    <a:pt x="156" y="28"/>
                    <a:pt x="156" y="35"/>
                  </a:cubicBezTo>
                  <a:cubicBezTo>
                    <a:pt x="156" y="56"/>
                    <a:pt x="141" y="94"/>
                    <a:pt x="135" y="109"/>
                  </a:cubicBezTo>
                  <a:cubicBezTo>
                    <a:pt x="131" y="119"/>
                    <a:pt x="130" y="122"/>
                    <a:pt x="130" y="128"/>
                  </a:cubicBezTo>
                  <a:cubicBezTo>
                    <a:pt x="130" y="146"/>
                    <a:pt x="145" y="158"/>
                    <a:pt x="163" y="158"/>
                  </a:cubicBezTo>
                  <a:cubicBezTo>
                    <a:pt x="198" y="158"/>
                    <a:pt x="213" y="110"/>
                    <a:pt x="213" y="104"/>
                  </a:cubicBezTo>
                  <a:cubicBezTo>
                    <a:pt x="213" y="100"/>
                    <a:pt x="209" y="100"/>
                    <a:pt x="208" y="100"/>
                  </a:cubicBezTo>
                  <a:cubicBezTo>
                    <a:pt x="203" y="100"/>
                    <a:pt x="202" y="102"/>
                    <a:pt x="201" y="106"/>
                  </a:cubicBezTo>
                  <a:cubicBezTo>
                    <a:pt x="193" y="134"/>
                    <a:pt x="178" y="148"/>
                    <a:pt x="164" y="148"/>
                  </a:cubicBezTo>
                  <a:cubicBezTo>
                    <a:pt x="157" y="148"/>
                    <a:pt x="155" y="143"/>
                    <a:pt x="155" y="136"/>
                  </a:cubicBezTo>
                  <a:cubicBezTo>
                    <a:pt x="155" y="128"/>
                    <a:pt x="157" y="123"/>
                    <a:pt x="163" y="108"/>
                  </a:cubicBezTo>
                  <a:cubicBezTo>
                    <a:pt x="168" y="97"/>
                    <a:pt x="182" y="60"/>
                    <a:pt x="182" y="40"/>
                  </a:cubicBezTo>
                  <a:cubicBezTo>
                    <a:pt x="182" y="6"/>
                    <a:pt x="155" y="0"/>
                    <a:pt x="137" y="0"/>
                  </a:cubicBezTo>
                  <a:cubicBezTo>
                    <a:pt x="108" y="0"/>
                    <a:pt x="88" y="18"/>
                    <a:pt x="78" y="32"/>
                  </a:cubicBezTo>
                  <a:cubicBezTo>
                    <a:pt x="75" y="8"/>
                    <a:pt x="55" y="0"/>
                    <a:pt x="40" y="0"/>
                  </a:cubicBezTo>
                  <a:cubicBezTo>
                    <a:pt x="25" y="0"/>
                    <a:pt x="17" y="11"/>
                    <a:pt x="13" y="19"/>
                  </a:cubicBezTo>
                  <a:cubicBezTo>
                    <a:pt x="5" y="32"/>
                    <a:pt x="0" y="52"/>
                    <a:pt x="0" y="54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4" y="48"/>
                  </a:cubicBezTo>
                  <a:cubicBezTo>
                    <a:pt x="19" y="27"/>
                    <a:pt x="26" y="10"/>
                    <a:pt x="39" y="10"/>
                  </a:cubicBezTo>
                  <a:cubicBezTo>
                    <a:pt x="48" y="10"/>
                    <a:pt x="51" y="18"/>
                    <a:pt x="51" y="27"/>
                  </a:cubicBezTo>
                  <a:cubicBezTo>
                    <a:pt x="51" y="34"/>
                    <a:pt x="48" y="47"/>
                    <a:pt x="45" y="56"/>
                  </a:cubicBezTo>
                  <a:cubicBezTo>
                    <a:pt x="43" y="66"/>
                    <a:pt x="39" y="80"/>
                    <a:pt x="38" y="88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5" name="Freeform 517"/>
            <p:cNvSpPr/>
            <p:nvPr>
              <p:custDataLst>
                <p:tags r:id="rId166"/>
              </p:custDataLst>
            </p:nvPr>
          </p:nvSpPr>
          <p:spPr bwMode="auto">
            <a:xfrm>
              <a:off x="2574925" y="6105526"/>
              <a:ext cx="125413" cy="100013"/>
            </a:xfrm>
            <a:custGeom>
              <a:avLst/>
              <a:gdLst>
                <a:gd name="T0" fmla="*/ 274 w 335"/>
                <a:gd name="T1" fmla="*/ 0 h 231"/>
                <a:gd name="T2" fmla="*/ 274 w 335"/>
                <a:gd name="T3" fmla="*/ 8 h 231"/>
                <a:gd name="T4" fmla="*/ 296 w 335"/>
                <a:gd name="T5" fmla="*/ 23 h 231"/>
                <a:gd name="T6" fmla="*/ 288 w 335"/>
                <a:gd name="T7" fmla="*/ 56 h 231"/>
                <a:gd name="T8" fmla="*/ 243 w 335"/>
                <a:gd name="T9" fmla="*/ 167 h 231"/>
                <a:gd name="T10" fmla="*/ 201 w 335"/>
                <a:gd name="T11" fmla="*/ 55 h 231"/>
                <a:gd name="T12" fmla="*/ 192 w 335"/>
                <a:gd name="T13" fmla="*/ 26 h 231"/>
                <a:gd name="T14" fmla="*/ 221 w 335"/>
                <a:gd name="T15" fmla="*/ 8 h 231"/>
                <a:gd name="T16" fmla="*/ 221 w 335"/>
                <a:gd name="T17" fmla="*/ 0 h 231"/>
                <a:gd name="T18" fmla="*/ 120 w 335"/>
                <a:gd name="T19" fmla="*/ 0 h 231"/>
                <a:gd name="T20" fmla="*/ 120 w 335"/>
                <a:gd name="T21" fmla="*/ 8 h 231"/>
                <a:gd name="T22" fmla="*/ 154 w 335"/>
                <a:gd name="T23" fmla="*/ 42 h 231"/>
                <a:gd name="T24" fmla="*/ 164 w 335"/>
                <a:gd name="T25" fmla="*/ 70 h 231"/>
                <a:gd name="T26" fmla="*/ 119 w 335"/>
                <a:gd name="T27" fmla="*/ 169 h 231"/>
                <a:gd name="T28" fmla="*/ 70 w 335"/>
                <a:gd name="T29" fmla="*/ 39 h 231"/>
                <a:gd name="T30" fmla="*/ 67 w 335"/>
                <a:gd name="T31" fmla="*/ 24 h 231"/>
                <a:gd name="T32" fmla="*/ 90 w 335"/>
                <a:gd name="T33" fmla="*/ 8 h 231"/>
                <a:gd name="T34" fmla="*/ 90 w 335"/>
                <a:gd name="T35" fmla="*/ 0 h 231"/>
                <a:gd name="T36" fmla="*/ 0 w 335"/>
                <a:gd name="T37" fmla="*/ 0 h 231"/>
                <a:gd name="T38" fmla="*/ 0 w 335"/>
                <a:gd name="T39" fmla="*/ 8 h 231"/>
                <a:gd name="T40" fmla="*/ 26 w 335"/>
                <a:gd name="T41" fmla="*/ 39 h 231"/>
                <a:gd name="T42" fmla="*/ 94 w 335"/>
                <a:gd name="T43" fmla="*/ 209 h 231"/>
                <a:gd name="T44" fmla="*/ 107 w 335"/>
                <a:gd name="T45" fmla="*/ 231 h 231"/>
                <a:gd name="T46" fmla="*/ 119 w 335"/>
                <a:gd name="T47" fmla="*/ 212 h 231"/>
                <a:gd name="T48" fmla="*/ 175 w 335"/>
                <a:gd name="T49" fmla="*/ 92 h 231"/>
                <a:gd name="T50" fmla="*/ 220 w 335"/>
                <a:gd name="T51" fmla="*/ 210 h 231"/>
                <a:gd name="T52" fmla="*/ 232 w 335"/>
                <a:gd name="T53" fmla="*/ 231 h 231"/>
                <a:gd name="T54" fmla="*/ 246 w 335"/>
                <a:gd name="T55" fmla="*/ 207 h 231"/>
                <a:gd name="T56" fmla="*/ 315 w 335"/>
                <a:gd name="T57" fmla="*/ 34 h 231"/>
                <a:gd name="T58" fmla="*/ 335 w 335"/>
                <a:gd name="T59" fmla="*/ 8 h 231"/>
                <a:gd name="T60" fmla="*/ 335 w 335"/>
                <a:gd name="T61" fmla="*/ 0 h 231"/>
                <a:gd name="T62" fmla="*/ 274 w 335"/>
                <a:gd name="T63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5" h="231">
                  <a:moveTo>
                    <a:pt x="274" y="0"/>
                  </a:moveTo>
                  <a:lnTo>
                    <a:pt x="274" y="8"/>
                  </a:lnTo>
                  <a:cubicBezTo>
                    <a:pt x="291" y="11"/>
                    <a:pt x="296" y="15"/>
                    <a:pt x="296" y="23"/>
                  </a:cubicBezTo>
                  <a:cubicBezTo>
                    <a:pt x="296" y="31"/>
                    <a:pt x="293" y="42"/>
                    <a:pt x="288" y="56"/>
                  </a:cubicBezTo>
                  <a:lnTo>
                    <a:pt x="243" y="167"/>
                  </a:lnTo>
                  <a:lnTo>
                    <a:pt x="201" y="55"/>
                  </a:lnTo>
                  <a:cubicBezTo>
                    <a:pt x="192" y="32"/>
                    <a:pt x="192" y="32"/>
                    <a:pt x="192" y="26"/>
                  </a:cubicBezTo>
                  <a:cubicBezTo>
                    <a:pt x="192" y="15"/>
                    <a:pt x="198" y="11"/>
                    <a:pt x="221" y="8"/>
                  </a:cubicBezTo>
                  <a:lnTo>
                    <a:pt x="221" y="0"/>
                  </a:lnTo>
                  <a:lnTo>
                    <a:pt x="120" y="0"/>
                  </a:lnTo>
                  <a:lnTo>
                    <a:pt x="120" y="8"/>
                  </a:lnTo>
                  <a:cubicBezTo>
                    <a:pt x="139" y="10"/>
                    <a:pt x="145" y="15"/>
                    <a:pt x="154" y="42"/>
                  </a:cubicBezTo>
                  <a:cubicBezTo>
                    <a:pt x="158" y="51"/>
                    <a:pt x="161" y="61"/>
                    <a:pt x="164" y="70"/>
                  </a:cubicBezTo>
                  <a:lnTo>
                    <a:pt x="119" y="169"/>
                  </a:lnTo>
                  <a:lnTo>
                    <a:pt x="70" y="39"/>
                  </a:lnTo>
                  <a:cubicBezTo>
                    <a:pt x="68" y="34"/>
                    <a:pt x="67" y="29"/>
                    <a:pt x="67" y="24"/>
                  </a:cubicBezTo>
                  <a:cubicBezTo>
                    <a:pt x="67" y="14"/>
                    <a:pt x="73" y="10"/>
                    <a:pt x="90" y="8"/>
                  </a:cubicBezTo>
                  <a:lnTo>
                    <a:pt x="90" y="0"/>
                  </a:lnTo>
                  <a:lnTo>
                    <a:pt x="0" y="0"/>
                  </a:lnTo>
                  <a:lnTo>
                    <a:pt x="0" y="8"/>
                  </a:lnTo>
                  <a:cubicBezTo>
                    <a:pt x="11" y="9"/>
                    <a:pt x="15" y="14"/>
                    <a:pt x="26" y="39"/>
                  </a:cubicBezTo>
                  <a:lnTo>
                    <a:pt x="94" y="209"/>
                  </a:lnTo>
                  <a:cubicBezTo>
                    <a:pt x="100" y="224"/>
                    <a:pt x="104" y="231"/>
                    <a:pt x="107" y="231"/>
                  </a:cubicBezTo>
                  <a:cubicBezTo>
                    <a:pt x="109" y="231"/>
                    <a:pt x="113" y="225"/>
                    <a:pt x="119" y="212"/>
                  </a:cubicBezTo>
                  <a:lnTo>
                    <a:pt x="175" y="92"/>
                  </a:lnTo>
                  <a:lnTo>
                    <a:pt x="220" y="210"/>
                  </a:lnTo>
                  <a:cubicBezTo>
                    <a:pt x="227" y="228"/>
                    <a:pt x="229" y="231"/>
                    <a:pt x="232" y="231"/>
                  </a:cubicBezTo>
                  <a:cubicBezTo>
                    <a:pt x="236" y="231"/>
                    <a:pt x="238" y="227"/>
                    <a:pt x="246" y="207"/>
                  </a:cubicBezTo>
                  <a:lnTo>
                    <a:pt x="315" y="34"/>
                  </a:lnTo>
                  <a:cubicBezTo>
                    <a:pt x="324" y="14"/>
                    <a:pt x="326" y="11"/>
                    <a:pt x="335" y="8"/>
                  </a:cubicBezTo>
                  <a:lnTo>
                    <a:pt x="335" y="0"/>
                  </a:lnTo>
                  <a:lnTo>
                    <a:pt x="274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6" name="Freeform 518"/>
            <p:cNvSpPr/>
            <p:nvPr>
              <p:custDataLst>
                <p:tags r:id="rId167"/>
              </p:custDataLst>
            </p:nvPr>
          </p:nvSpPr>
          <p:spPr bwMode="auto">
            <a:xfrm>
              <a:off x="2708275" y="6054726"/>
              <a:ext cx="88900" cy="147638"/>
            </a:xfrm>
            <a:custGeom>
              <a:avLst/>
              <a:gdLst>
                <a:gd name="T0" fmla="*/ 73 w 238"/>
                <a:gd name="T1" fmla="*/ 169 h 340"/>
                <a:gd name="T2" fmla="*/ 129 w 238"/>
                <a:gd name="T3" fmla="*/ 138 h 340"/>
                <a:gd name="T4" fmla="*/ 166 w 238"/>
                <a:gd name="T5" fmla="*/ 191 h 340"/>
                <a:gd name="T6" fmla="*/ 166 w 238"/>
                <a:gd name="T7" fmla="*/ 290 h 340"/>
                <a:gd name="T8" fmla="*/ 132 w 238"/>
                <a:gd name="T9" fmla="*/ 333 h 340"/>
                <a:gd name="T10" fmla="*/ 132 w 238"/>
                <a:gd name="T11" fmla="*/ 340 h 340"/>
                <a:gd name="T12" fmla="*/ 238 w 238"/>
                <a:gd name="T13" fmla="*/ 340 h 340"/>
                <a:gd name="T14" fmla="*/ 238 w 238"/>
                <a:gd name="T15" fmla="*/ 333 h 340"/>
                <a:gd name="T16" fmla="*/ 208 w 238"/>
                <a:gd name="T17" fmla="*/ 290 h 340"/>
                <a:gd name="T18" fmla="*/ 208 w 238"/>
                <a:gd name="T19" fmla="*/ 190 h 340"/>
                <a:gd name="T20" fmla="*/ 147 w 238"/>
                <a:gd name="T21" fmla="*/ 111 h 340"/>
                <a:gd name="T22" fmla="*/ 73 w 238"/>
                <a:gd name="T23" fmla="*/ 153 h 340"/>
                <a:gd name="T24" fmla="*/ 73 w 238"/>
                <a:gd name="T25" fmla="*/ 1 h 340"/>
                <a:gd name="T26" fmla="*/ 71 w 238"/>
                <a:gd name="T27" fmla="*/ 0 h 340"/>
                <a:gd name="T28" fmla="*/ 14 w 238"/>
                <a:gd name="T29" fmla="*/ 18 h 340"/>
                <a:gd name="T30" fmla="*/ 0 w 238"/>
                <a:gd name="T31" fmla="*/ 22 h 340"/>
                <a:gd name="T32" fmla="*/ 0 w 238"/>
                <a:gd name="T33" fmla="*/ 30 h 340"/>
                <a:gd name="T34" fmla="*/ 6 w 238"/>
                <a:gd name="T35" fmla="*/ 29 h 340"/>
                <a:gd name="T36" fmla="*/ 32 w 238"/>
                <a:gd name="T37" fmla="*/ 55 h 340"/>
                <a:gd name="T38" fmla="*/ 32 w 238"/>
                <a:gd name="T39" fmla="*/ 290 h 340"/>
                <a:gd name="T40" fmla="*/ 0 w 238"/>
                <a:gd name="T41" fmla="*/ 333 h 340"/>
                <a:gd name="T42" fmla="*/ 0 w 238"/>
                <a:gd name="T43" fmla="*/ 340 h 340"/>
                <a:gd name="T44" fmla="*/ 107 w 238"/>
                <a:gd name="T45" fmla="*/ 340 h 340"/>
                <a:gd name="T46" fmla="*/ 107 w 238"/>
                <a:gd name="T47" fmla="*/ 333 h 340"/>
                <a:gd name="T48" fmla="*/ 73 w 238"/>
                <a:gd name="T49" fmla="*/ 290 h 340"/>
                <a:gd name="T50" fmla="*/ 73 w 238"/>
                <a:gd name="T51" fmla="*/ 16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8" h="340">
                  <a:moveTo>
                    <a:pt x="73" y="169"/>
                  </a:moveTo>
                  <a:cubicBezTo>
                    <a:pt x="94" y="147"/>
                    <a:pt x="109" y="138"/>
                    <a:pt x="129" y="138"/>
                  </a:cubicBezTo>
                  <a:cubicBezTo>
                    <a:pt x="154" y="138"/>
                    <a:pt x="166" y="156"/>
                    <a:pt x="166" y="191"/>
                  </a:cubicBezTo>
                  <a:lnTo>
                    <a:pt x="166" y="290"/>
                  </a:lnTo>
                  <a:cubicBezTo>
                    <a:pt x="166" y="324"/>
                    <a:pt x="161" y="330"/>
                    <a:pt x="132" y="333"/>
                  </a:cubicBezTo>
                  <a:lnTo>
                    <a:pt x="132" y="340"/>
                  </a:lnTo>
                  <a:lnTo>
                    <a:pt x="238" y="340"/>
                  </a:lnTo>
                  <a:lnTo>
                    <a:pt x="238" y="333"/>
                  </a:lnTo>
                  <a:cubicBezTo>
                    <a:pt x="211" y="328"/>
                    <a:pt x="208" y="324"/>
                    <a:pt x="208" y="290"/>
                  </a:cubicBezTo>
                  <a:lnTo>
                    <a:pt x="208" y="190"/>
                  </a:lnTo>
                  <a:cubicBezTo>
                    <a:pt x="208" y="138"/>
                    <a:pt x="187" y="111"/>
                    <a:pt x="147" y="111"/>
                  </a:cubicBezTo>
                  <a:cubicBezTo>
                    <a:pt x="117" y="111"/>
                    <a:pt x="96" y="123"/>
                    <a:pt x="73" y="153"/>
                  </a:cubicBezTo>
                  <a:lnTo>
                    <a:pt x="73" y="1"/>
                  </a:lnTo>
                  <a:lnTo>
                    <a:pt x="71" y="0"/>
                  </a:lnTo>
                  <a:cubicBezTo>
                    <a:pt x="54" y="6"/>
                    <a:pt x="42" y="10"/>
                    <a:pt x="14" y="18"/>
                  </a:cubicBezTo>
                  <a:lnTo>
                    <a:pt x="0" y="22"/>
                  </a:lnTo>
                  <a:lnTo>
                    <a:pt x="0" y="30"/>
                  </a:lnTo>
                  <a:cubicBezTo>
                    <a:pt x="2" y="29"/>
                    <a:pt x="4" y="29"/>
                    <a:pt x="6" y="29"/>
                  </a:cubicBezTo>
                  <a:cubicBezTo>
                    <a:pt x="28" y="29"/>
                    <a:pt x="32" y="33"/>
                    <a:pt x="32" y="55"/>
                  </a:cubicBezTo>
                  <a:lnTo>
                    <a:pt x="32" y="290"/>
                  </a:lnTo>
                  <a:cubicBezTo>
                    <a:pt x="32" y="324"/>
                    <a:pt x="29" y="329"/>
                    <a:pt x="0" y="333"/>
                  </a:cubicBezTo>
                  <a:lnTo>
                    <a:pt x="0" y="340"/>
                  </a:lnTo>
                  <a:lnTo>
                    <a:pt x="107" y="340"/>
                  </a:lnTo>
                  <a:lnTo>
                    <a:pt x="107" y="333"/>
                  </a:lnTo>
                  <a:cubicBezTo>
                    <a:pt x="78" y="330"/>
                    <a:pt x="73" y="324"/>
                    <a:pt x="73" y="290"/>
                  </a:cubicBezTo>
                  <a:lnTo>
                    <a:pt x="73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7" name="Freeform 519"/>
            <p:cNvSpPr>
              <a:spLocks noEditPoints="1"/>
            </p:cNvSpPr>
            <p:nvPr>
              <p:custDataLst>
                <p:tags r:id="rId168"/>
              </p:custDataLst>
            </p:nvPr>
          </p:nvSpPr>
          <p:spPr bwMode="auto">
            <a:xfrm>
              <a:off x="2803525" y="6103938"/>
              <a:ext cx="74613" cy="101600"/>
            </a:xfrm>
            <a:custGeom>
              <a:avLst/>
              <a:gdLst>
                <a:gd name="T0" fmla="*/ 191 w 199"/>
                <a:gd name="T1" fmla="*/ 148 h 234"/>
                <a:gd name="T2" fmla="*/ 113 w 199"/>
                <a:gd name="T3" fmla="*/ 200 h 234"/>
                <a:gd name="T4" fmla="*/ 49 w 199"/>
                <a:gd name="T5" fmla="*/ 157 h 234"/>
                <a:gd name="T6" fmla="*/ 36 w 199"/>
                <a:gd name="T7" fmla="*/ 91 h 234"/>
                <a:gd name="T8" fmla="*/ 189 w 199"/>
                <a:gd name="T9" fmla="*/ 91 h 234"/>
                <a:gd name="T10" fmla="*/ 168 w 199"/>
                <a:gd name="T11" fmla="*/ 29 h 234"/>
                <a:gd name="T12" fmla="*/ 104 w 199"/>
                <a:gd name="T13" fmla="*/ 0 h 234"/>
                <a:gd name="T14" fmla="*/ 37 w 199"/>
                <a:gd name="T15" fmla="*/ 26 h 234"/>
                <a:gd name="T16" fmla="*/ 0 w 199"/>
                <a:gd name="T17" fmla="*/ 123 h 234"/>
                <a:gd name="T18" fmla="*/ 93 w 199"/>
                <a:gd name="T19" fmla="*/ 234 h 234"/>
                <a:gd name="T20" fmla="*/ 199 w 199"/>
                <a:gd name="T21" fmla="*/ 151 h 234"/>
                <a:gd name="T22" fmla="*/ 191 w 199"/>
                <a:gd name="T23" fmla="*/ 148 h 234"/>
                <a:gd name="T24" fmla="*/ 37 w 199"/>
                <a:gd name="T25" fmla="*/ 75 h 234"/>
                <a:gd name="T26" fmla="*/ 89 w 199"/>
                <a:gd name="T27" fmla="*/ 18 h 234"/>
                <a:gd name="T28" fmla="*/ 138 w 199"/>
                <a:gd name="T29" fmla="*/ 75 h 234"/>
                <a:gd name="T30" fmla="*/ 37 w 199"/>
                <a:gd name="T31" fmla="*/ 7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4">
                  <a:moveTo>
                    <a:pt x="191" y="148"/>
                  </a:moveTo>
                  <a:cubicBezTo>
                    <a:pt x="167" y="186"/>
                    <a:pt x="145" y="200"/>
                    <a:pt x="113" y="200"/>
                  </a:cubicBezTo>
                  <a:cubicBezTo>
                    <a:pt x="85" y="200"/>
                    <a:pt x="64" y="186"/>
                    <a:pt x="49" y="157"/>
                  </a:cubicBezTo>
                  <a:cubicBezTo>
                    <a:pt x="40" y="138"/>
                    <a:pt x="37" y="122"/>
                    <a:pt x="36" y="91"/>
                  </a:cubicBezTo>
                  <a:lnTo>
                    <a:pt x="189" y="91"/>
                  </a:lnTo>
                  <a:cubicBezTo>
                    <a:pt x="185" y="59"/>
                    <a:pt x="180" y="44"/>
                    <a:pt x="168" y="29"/>
                  </a:cubicBezTo>
                  <a:cubicBezTo>
                    <a:pt x="153" y="11"/>
                    <a:pt x="130" y="0"/>
                    <a:pt x="104" y="0"/>
                  </a:cubicBezTo>
                  <a:cubicBezTo>
                    <a:pt x="79" y="0"/>
                    <a:pt x="56" y="9"/>
                    <a:pt x="37" y="26"/>
                  </a:cubicBezTo>
                  <a:cubicBezTo>
                    <a:pt x="13" y="46"/>
                    <a:pt x="0" y="82"/>
                    <a:pt x="0" y="123"/>
                  </a:cubicBezTo>
                  <a:cubicBezTo>
                    <a:pt x="0" y="192"/>
                    <a:pt x="36" y="234"/>
                    <a:pt x="93" y="234"/>
                  </a:cubicBezTo>
                  <a:cubicBezTo>
                    <a:pt x="140" y="234"/>
                    <a:pt x="178" y="205"/>
                    <a:pt x="199" y="151"/>
                  </a:cubicBezTo>
                  <a:lnTo>
                    <a:pt x="191" y="148"/>
                  </a:lnTo>
                  <a:close/>
                  <a:moveTo>
                    <a:pt x="37" y="75"/>
                  </a:moveTo>
                  <a:cubicBezTo>
                    <a:pt x="42" y="37"/>
                    <a:pt x="59" y="18"/>
                    <a:pt x="89" y="18"/>
                  </a:cubicBezTo>
                  <a:cubicBezTo>
                    <a:pt x="120" y="18"/>
                    <a:pt x="132" y="32"/>
                    <a:pt x="138" y="75"/>
                  </a:cubicBezTo>
                  <a:lnTo>
                    <a:pt x="37" y="7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8" name="Freeform 520"/>
            <p:cNvSpPr/>
            <p:nvPr>
              <p:custDataLst>
                <p:tags r:id="rId169"/>
              </p:custDataLst>
            </p:nvPr>
          </p:nvSpPr>
          <p:spPr bwMode="auto">
            <a:xfrm>
              <a:off x="2884488" y="6103938"/>
              <a:ext cx="87313" cy="98425"/>
            </a:xfrm>
            <a:custGeom>
              <a:avLst/>
              <a:gdLst>
                <a:gd name="T0" fmla="*/ 0 w 234"/>
                <a:gd name="T1" fmla="*/ 31 h 229"/>
                <a:gd name="T2" fmla="*/ 14 w 234"/>
                <a:gd name="T3" fmla="*/ 29 h 229"/>
                <a:gd name="T4" fmla="*/ 32 w 234"/>
                <a:gd name="T5" fmla="*/ 61 h 229"/>
                <a:gd name="T6" fmla="*/ 32 w 234"/>
                <a:gd name="T7" fmla="*/ 185 h 229"/>
                <a:gd name="T8" fmla="*/ 1 w 234"/>
                <a:gd name="T9" fmla="*/ 222 h 229"/>
                <a:gd name="T10" fmla="*/ 1 w 234"/>
                <a:gd name="T11" fmla="*/ 229 h 229"/>
                <a:gd name="T12" fmla="*/ 107 w 234"/>
                <a:gd name="T13" fmla="*/ 229 h 229"/>
                <a:gd name="T14" fmla="*/ 107 w 234"/>
                <a:gd name="T15" fmla="*/ 222 h 229"/>
                <a:gd name="T16" fmla="*/ 74 w 234"/>
                <a:gd name="T17" fmla="*/ 196 h 229"/>
                <a:gd name="T18" fmla="*/ 74 w 234"/>
                <a:gd name="T19" fmla="*/ 56 h 229"/>
                <a:gd name="T20" fmla="*/ 125 w 234"/>
                <a:gd name="T21" fmla="*/ 28 h 229"/>
                <a:gd name="T22" fmla="*/ 162 w 234"/>
                <a:gd name="T23" fmla="*/ 76 h 229"/>
                <a:gd name="T24" fmla="*/ 162 w 234"/>
                <a:gd name="T25" fmla="*/ 180 h 229"/>
                <a:gd name="T26" fmla="*/ 130 w 234"/>
                <a:gd name="T27" fmla="*/ 222 h 229"/>
                <a:gd name="T28" fmla="*/ 130 w 234"/>
                <a:gd name="T29" fmla="*/ 229 h 229"/>
                <a:gd name="T30" fmla="*/ 234 w 234"/>
                <a:gd name="T31" fmla="*/ 229 h 229"/>
                <a:gd name="T32" fmla="*/ 234 w 234"/>
                <a:gd name="T33" fmla="*/ 222 h 229"/>
                <a:gd name="T34" fmla="*/ 204 w 234"/>
                <a:gd name="T35" fmla="*/ 189 h 229"/>
                <a:gd name="T36" fmla="*/ 204 w 234"/>
                <a:gd name="T37" fmla="*/ 75 h 229"/>
                <a:gd name="T38" fmla="*/ 145 w 234"/>
                <a:gd name="T39" fmla="*/ 0 h 229"/>
                <a:gd name="T40" fmla="*/ 73 w 234"/>
                <a:gd name="T41" fmla="*/ 40 h 229"/>
                <a:gd name="T42" fmla="*/ 73 w 234"/>
                <a:gd name="T43" fmla="*/ 1 h 229"/>
                <a:gd name="T44" fmla="*/ 69 w 234"/>
                <a:gd name="T45" fmla="*/ 0 h 229"/>
                <a:gd name="T46" fmla="*/ 0 w 234"/>
                <a:gd name="T47" fmla="*/ 23 h 229"/>
                <a:gd name="T48" fmla="*/ 0 w 234"/>
                <a:gd name="T49" fmla="*/ 3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4" h="229">
                  <a:moveTo>
                    <a:pt x="0" y="31"/>
                  </a:moveTo>
                  <a:cubicBezTo>
                    <a:pt x="3" y="30"/>
                    <a:pt x="8" y="29"/>
                    <a:pt x="14" y="29"/>
                  </a:cubicBezTo>
                  <a:cubicBezTo>
                    <a:pt x="28" y="29"/>
                    <a:pt x="32" y="37"/>
                    <a:pt x="32" y="61"/>
                  </a:cubicBezTo>
                  <a:lnTo>
                    <a:pt x="32" y="185"/>
                  </a:lnTo>
                  <a:cubicBezTo>
                    <a:pt x="32" y="213"/>
                    <a:pt x="27" y="220"/>
                    <a:pt x="1" y="222"/>
                  </a:cubicBezTo>
                  <a:lnTo>
                    <a:pt x="1" y="229"/>
                  </a:lnTo>
                  <a:lnTo>
                    <a:pt x="107" y="229"/>
                  </a:lnTo>
                  <a:lnTo>
                    <a:pt x="107" y="222"/>
                  </a:lnTo>
                  <a:cubicBezTo>
                    <a:pt x="82" y="220"/>
                    <a:pt x="74" y="214"/>
                    <a:pt x="74" y="196"/>
                  </a:cubicBezTo>
                  <a:lnTo>
                    <a:pt x="74" y="56"/>
                  </a:lnTo>
                  <a:cubicBezTo>
                    <a:pt x="98" y="34"/>
                    <a:pt x="109" y="28"/>
                    <a:pt x="125" y="28"/>
                  </a:cubicBezTo>
                  <a:cubicBezTo>
                    <a:pt x="150" y="28"/>
                    <a:pt x="162" y="43"/>
                    <a:pt x="162" y="76"/>
                  </a:cubicBezTo>
                  <a:lnTo>
                    <a:pt x="162" y="180"/>
                  </a:lnTo>
                  <a:cubicBezTo>
                    <a:pt x="162" y="212"/>
                    <a:pt x="155" y="220"/>
                    <a:pt x="130" y="222"/>
                  </a:cubicBezTo>
                  <a:lnTo>
                    <a:pt x="130" y="229"/>
                  </a:lnTo>
                  <a:lnTo>
                    <a:pt x="234" y="229"/>
                  </a:lnTo>
                  <a:lnTo>
                    <a:pt x="234" y="222"/>
                  </a:lnTo>
                  <a:cubicBezTo>
                    <a:pt x="210" y="219"/>
                    <a:pt x="204" y="213"/>
                    <a:pt x="204" y="189"/>
                  </a:cubicBezTo>
                  <a:lnTo>
                    <a:pt x="204" y="75"/>
                  </a:lnTo>
                  <a:cubicBezTo>
                    <a:pt x="204" y="28"/>
                    <a:pt x="182" y="0"/>
                    <a:pt x="145" y="0"/>
                  </a:cubicBezTo>
                  <a:cubicBezTo>
                    <a:pt x="122" y="0"/>
                    <a:pt x="106" y="9"/>
                    <a:pt x="73" y="40"/>
                  </a:cubicBezTo>
                  <a:lnTo>
                    <a:pt x="73" y="1"/>
                  </a:lnTo>
                  <a:lnTo>
                    <a:pt x="69" y="0"/>
                  </a:lnTo>
                  <a:cubicBezTo>
                    <a:pt x="45" y="9"/>
                    <a:pt x="28" y="15"/>
                    <a:pt x="0" y="23"/>
                  </a:cubicBezTo>
                  <a:lnTo>
                    <a:pt x="0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9" name="Freeform 521"/>
            <p:cNvSpPr/>
            <p:nvPr>
              <p:custDataLst>
                <p:tags r:id="rId170"/>
              </p:custDataLst>
            </p:nvPr>
          </p:nvSpPr>
          <p:spPr bwMode="auto">
            <a:xfrm>
              <a:off x="3027363" y="6107113"/>
              <a:ext cx="96838" cy="98425"/>
            </a:xfrm>
            <a:custGeom>
              <a:avLst/>
              <a:gdLst>
                <a:gd name="T0" fmla="*/ 160 w 257"/>
                <a:gd name="T1" fmla="*/ 193 h 226"/>
                <a:gd name="T2" fmla="*/ 205 w 257"/>
                <a:gd name="T3" fmla="*/ 226 h 226"/>
                <a:gd name="T4" fmla="*/ 242 w 257"/>
                <a:gd name="T5" fmla="*/ 199 h 226"/>
                <a:gd name="T6" fmla="*/ 257 w 257"/>
                <a:gd name="T7" fmla="*/ 149 h 226"/>
                <a:gd name="T8" fmla="*/ 251 w 257"/>
                <a:gd name="T9" fmla="*/ 144 h 226"/>
                <a:gd name="T10" fmla="*/ 244 w 257"/>
                <a:gd name="T11" fmla="*/ 153 h 226"/>
                <a:gd name="T12" fmla="*/ 206 w 257"/>
                <a:gd name="T13" fmla="*/ 215 h 226"/>
                <a:gd name="T14" fmla="*/ 191 w 257"/>
                <a:gd name="T15" fmla="*/ 192 h 226"/>
                <a:gd name="T16" fmla="*/ 201 w 257"/>
                <a:gd name="T17" fmla="*/ 140 h 226"/>
                <a:gd name="T18" fmla="*/ 215 w 257"/>
                <a:gd name="T19" fmla="*/ 86 h 226"/>
                <a:gd name="T20" fmla="*/ 223 w 257"/>
                <a:gd name="T21" fmla="*/ 52 h 226"/>
                <a:gd name="T22" fmla="*/ 231 w 257"/>
                <a:gd name="T23" fmla="*/ 19 h 226"/>
                <a:gd name="T24" fmla="*/ 216 w 257"/>
                <a:gd name="T25" fmla="*/ 6 h 226"/>
                <a:gd name="T26" fmla="*/ 197 w 257"/>
                <a:gd name="T27" fmla="*/ 23 h 226"/>
                <a:gd name="T28" fmla="*/ 159 w 257"/>
                <a:gd name="T29" fmla="*/ 173 h 226"/>
                <a:gd name="T30" fmla="*/ 103 w 257"/>
                <a:gd name="T31" fmla="*/ 215 h 226"/>
                <a:gd name="T32" fmla="*/ 72 w 257"/>
                <a:gd name="T33" fmla="*/ 174 h 226"/>
                <a:gd name="T34" fmla="*/ 99 w 257"/>
                <a:gd name="T35" fmla="*/ 72 h 226"/>
                <a:gd name="T36" fmla="*/ 107 w 257"/>
                <a:gd name="T37" fmla="*/ 41 h 226"/>
                <a:gd name="T38" fmla="*/ 66 w 257"/>
                <a:gd name="T39" fmla="*/ 0 h 226"/>
                <a:gd name="T40" fmla="*/ 0 w 257"/>
                <a:gd name="T41" fmla="*/ 77 h 226"/>
                <a:gd name="T42" fmla="*/ 6 w 257"/>
                <a:gd name="T43" fmla="*/ 82 h 226"/>
                <a:gd name="T44" fmla="*/ 14 w 257"/>
                <a:gd name="T45" fmla="*/ 73 h 226"/>
                <a:gd name="T46" fmla="*/ 65 w 257"/>
                <a:gd name="T47" fmla="*/ 11 h 226"/>
                <a:gd name="T48" fmla="*/ 77 w 257"/>
                <a:gd name="T49" fmla="*/ 28 h 226"/>
                <a:gd name="T50" fmla="*/ 69 w 257"/>
                <a:gd name="T51" fmla="*/ 61 h 226"/>
                <a:gd name="T52" fmla="*/ 40 w 257"/>
                <a:gd name="T53" fmla="*/ 166 h 226"/>
                <a:gd name="T54" fmla="*/ 101 w 257"/>
                <a:gd name="T55" fmla="*/ 226 h 226"/>
                <a:gd name="T56" fmla="*/ 160 w 257"/>
                <a:gd name="T57" fmla="*/ 19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7" h="226">
                  <a:moveTo>
                    <a:pt x="160" y="193"/>
                  </a:moveTo>
                  <a:cubicBezTo>
                    <a:pt x="166" y="213"/>
                    <a:pt x="183" y="226"/>
                    <a:pt x="205" y="226"/>
                  </a:cubicBezTo>
                  <a:cubicBezTo>
                    <a:pt x="222" y="226"/>
                    <a:pt x="234" y="214"/>
                    <a:pt x="242" y="199"/>
                  </a:cubicBezTo>
                  <a:cubicBezTo>
                    <a:pt x="250" y="181"/>
                    <a:pt x="257" y="150"/>
                    <a:pt x="257" y="149"/>
                  </a:cubicBezTo>
                  <a:cubicBezTo>
                    <a:pt x="257" y="144"/>
                    <a:pt x="252" y="144"/>
                    <a:pt x="251" y="144"/>
                  </a:cubicBezTo>
                  <a:cubicBezTo>
                    <a:pt x="246" y="144"/>
                    <a:pt x="245" y="146"/>
                    <a:pt x="244" y="153"/>
                  </a:cubicBezTo>
                  <a:cubicBezTo>
                    <a:pt x="237" y="181"/>
                    <a:pt x="227" y="215"/>
                    <a:pt x="206" y="215"/>
                  </a:cubicBezTo>
                  <a:cubicBezTo>
                    <a:pt x="196" y="215"/>
                    <a:pt x="191" y="209"/>
                    <a:pt x="191" y="192"/>
                  </a:cubicBezTo>
                  <a:cubicBezTo>
                    <a:pt x="191" y="181"/>
                    <a:pt x="197" y="158"/>
                    <a:pt x="201" y="140"/>
                  </a:cubicBezTo>
                  <a:lnTo>
                    <a:pt x="215" y="86"/>
                  </a:lnTo>
                  <a:cubicBezTo>
                    <a:pt x="216" y="79"/>
                    <a:pt x="221" y="60"/>
                    <a:pt x="223" y="52"/>
                  </a:cubicBezTo>
                  <a:cubicBezTo>
                    <a:pt x="226" y="41"/>
                    <a:pt x="231" y="22"/>
                    <a:pt x="231" y="19"/>
                  </a:cubicBezTo>
                  <a:cubicBezTo>
                    <a:pt x="231" y="10"/>
                    <a:pt x="224" y="6"/>
                    <a:pt x="216" y="6"/>
                  </a:cubicBezTo>
                  <a:cubicBezTo>
                    <a:pt x="214" y="6"/>
                    <a:pt x="201" y="6"/>
                    <a:pt x="197" y="23"/>
                  </a:cubicBezTo>
                  <a:cubicBezTo>
                    <a:pt x="187" y="59"/>
                    <a:pt x="165" y="147"/>
                    <a:pt x="159" y="173"/>
                  </a:cubicBezTo>
                  <a:cubicBezTo>
                    <a:pt x="159" y="175"/>
                    <a:pt x="139" y="215"/>
                    <a:pt x="103" y="215"/>
                  </a:cubicBezTo>
                  <a:cubicBezTo>
                    <a:pt x="77" y="215"/>
                    <a:pt x="72" y="193"/>
                    <a:pt x="72" y="174"/>
                  </a:cubicBezTo>
                  <a:cubicBezTo>
                    <a:pt x="72" y="146"/>
                    <a:pt x="86" y="107"/>
                    <a:pt x="99" y="72"/>
                  </a:cubicBezTo>
                  <a:cubicBezTo>
                    <a:pt x="105" y="57"/>
                    <a:pt x="107" y="50"/>
                    <a:pt x="107" y="41"/>
                  </a:cubicBezTo>
                  <a:cubicBezTo>
                    <a:pt x="107" y="19"/>
                    <a:pt x="91" y="0"/>
                    <a:pt x="66" y="0"/>
                  </a:cubicBezTo>
                  <a:cubicBezTo>
                    <a:pt x="19" y="0"/>
                    <a:pt x="0" y="72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2" y="81"/>
                    <a:pt x="14" y="73"/>
                  </a:cubicBezTo>
                  <a:cubicBezTo>
                    <a:pt x="27" y="29"/>
                    <a:pt x="46" y="11"/>
                    <a:pt x="65" y="11"/>
                  </a:cubicBezTo>
                  <a:cubicBezTo>
                    <a:pt x="69" y="11"/>
                    <a:pt x="77" y="12"/>
                    <a:pt x="77" y="28"/>
                  </a:cubicBezTo>
                  <a:cubicBezTo>
                    <a:pt x="77" y="39"/>
                    <a:pt x="72" y="54"/>
                    <a:pt x="69" y="61"/>
                  </a:cubicBezTo>
                  <a:cubicBezTo>
                    <a:pt x="50" y="111"/>
                    <a:pt x="40" y="142"/>
                    <a:pt x="40" y="166"/>
                  </a:cubicBezTo>
                  <a:cubicBezTo>
                    <a:pt x="40" y="213"/>
                    <a:pt x="74" y="226"/>
                    <a:pt x="101" y="226"/>
                  </a:cubicBezTo>
                  <a:cubicBezTo>
                    <a:pt x="134" y="226"/>
                    <a:pt x="152" y="204"/>
                    <a:pt x="160" y="19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0" name="Freeform 522"/>
            <p:cNvSpPr>
              <a:spLocks noEditPoints="1"/>
            </p:cNvSpPr>
            <p:nvPr>
              <p:custDataLst>
                <p:tags r:id="rId171"/>
              </p:custDataLst>
            </p:nvPr>
          </p:nvSpPr>
          <p:spPr bwMode="auto">
            <a:xfrm>
              <a:off x="3195638" y="6065838"/>
              <a:ext cx="114300" cy="166688"/>
            </a:xfrm>
            <a:custGeom>
              <a:avLst/>
              <a:gdLst>
                <a:gd name="T0" fmla="*/ 294 w 304"/>
                <a:gd name="T1" fmla="*/ 156 h 386"/>
                <a:gd name="T2" fmla="*/ 304 w 304"/>
                <a:gd name="T3" fmla="*/ 145 h 386"/>
                <a:gd name="T4" fmla="*/ 294 w 304"/>
                <a:gd name="T5" fmla="*/ 133 h 386"/>
                <a:gd name="T6" fmla="*/ 20 w 304"/>
                <a:gd name="T7" fmla="*/ 4 h 386"/>
                <a:gd name="T8" fmla="*/ 10 w 304"/>
                <a:gd name="T9" fmla="*/ 0 h 386"/>
                <a:gd name="T10" fmla="*/ 0 w 304"/>
                <a:gd name="T11" fmla="*/ 10 h 386"/>
                <a:gd name="T12" fmla="*/ 9 w 304"/>
                <a:gd name="T13" fmla="*/ 21 h 386"/>
                <a:gd name="T14" fmla="*/ 271 w 304"/>
                <a:gd name="T15" fmla="*/ 144 h 386"/>
                <a:gd name="T16" fmla="*/ 10 w 304"/>
                <a:gd name="T17" fmla="*/ 268 h 386"/>
                <a:gd name="T18" fmla="*/ 0 w 304"/>
                <a:gd name="T19" fmla="*/ 279 h 386"/>
                <a:gd name="T20" fmla="*/ 10 w 304"/>
                <a:gd name="T21" fmla="*/ 289 h 386"/>
                <a:gd name="T22" fmla="*/ 19 w 304"/>
                <a:gd name="T23" fmla="*/ 286 h 386"/>
                <a:gd name="T24" fmla="*/ 294 w 304"/>
                <a:gd name="T25" fmla="*/ 156 h 386"/>
                <a:gd name="T26" fmla="*/ 287 w 304"/>
                <a:gd name="T27" fmla="*/ 386 h 386"/>
                <a:gd name="T28" fmla="*/ 304 w 304"/>
                <a:gd name="T29" fmla="*/ 376 h 386"/>
                <a:gd name="T30" fmla="*/ 287 w 304"/>
                <a:gd name="T31" fmla="*/ 366 h 386"/>
                <a:gd name="T32" fmla="*/ 18 w 304"/>
                <a:gd name="T33" fmla="*/ 366 h 386"/>
                <a:gd name="T34" fmla="*/ 0 w 304"/>
                <a:gd name="T35" fmla="*/ 376 h 386"/>
                <a:gd name="T36" fmla="*/ 17 w 304"/>
                <a:gd name="T37" fmla="*/ 386 h 386"/>
                <a:gd name="T38" fmla="*/ 287 w 304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4" h="386">
                  <a:moveTo>
                    <a:pt x="294" y="156"/>
                  </a:moveTo>
                  <a:cubicBezTo>
                    <a:pt x="301" y="153"/>
                    <a:pt x="304" y="149"/>
                    <a:pt x="304" y="145"/>
                  </a:cubicBezTo>
                  <a:cubicBezTo>
                    <a:pt x="304" y="140"/>
                    <a:pt x="302" y="137"/>
                    <a:pt x="294" y="133"/>
                  </a:cubicBezTo>
                  <a:lnTo>
                    <a:pt x="20" y="4"/>
                  </a:lnTo>
                  <a:cubicBezTo>
                    <a:pt x="13" y="0"/>
                    <a:pt x="11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19"/>
                    <a:pt x="9" y="21"/>
                  </a:cubicBezTo>
                  <a:lnTo>
                    <a:pt x="271" y="144"/>
                  </a:lnTo>
                  <a:lnTo>
                    <a:pt x="10" y="268"/>
                  </a:lnTo>
                  <a:cubicBezTo>
                    <a:pt x="0" y="272"/>
                    <a:pt x="0" y="276"/>
                    <a:pt x="0" y="279"/>
                  </a:cubicBezTo>
                  <a:cubicBezTo>
                    <a:pt x="0" y="285"/>
                    <a:pt x="4" y="289"/>
                    <a:pt x="10" y="289"/>
                  </a:cubicBezTo>
                  <a:cubicBezTo>
                    <a:pt x="11" y="289"/>
                    <a:pt x="12" y="289"/>
                    <a:pt x="19" y="286"/>
                  </a:cubicBezTo>
                  <a:lnTo>
                    <a:pt x="294" y="156"/>
                  </a:lnTo>
                  <a:close/>
                  <a:moveTo>
                    <a:pt x="287" y="386"/>
                  </a:moveTo>
                  <a:cubicBezTo>
                    <a:pt x="295" y="386"/>
                    <a:pt x="304" y="386"/>
                    <a:pt x="304" y="376"/>
                  </a:cubicBezTo>
                  <a:cubicBezTo>
                    <a:pt x="304" y="366"/>
                    <a:pt x="294" y="366"/>
                    <a:pt x="287" y="366"/>
                  </a:cubicBezTo>
                  <a:lnTo>
                    <a:pt x="18" y="366"/>
                  </a:lnTo>
                  <a:cubicBezTo>
                    <a:pt x="10" y="366"/>
                    <a:pt x="0" y="366"/>
                    <a:pt x="0" y="376"/>
                  </a:cubicBezTo>
                  <a:cubicBezTo>
                    <a:pt x="0" y="386"/>
                    <a:pt x="9" y="386"/>
                    <a:pt x="17" y="386"/>
                  </a:cubicBezTo>
                  <a:lnTo>
                    <a:pt x="287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1" name="Freeform 523"/>
            <p:cNvSpPr/>
            <p:nvPr>
              <p:custDataLst>
                <p:tags r:id="rId172"/>
              </p:custDataLst>
            </p:nvPr>
          </p:nvSpPr>
          <p:spPr bwMode="auto">
            <a:xfrm>
              <a:off x="3394075" y="6059488"/>
              <a:ext cx="61913" cy="142875"/>
            </a:xfrm>
            <a:custGeom>
              <a:avLst/>
              <a:gdLst>
                <a:gd name="T0" fmla="*/ 102 w 164"/>
                <a:gd name="T1" fmla="*/ 13 h 332"/>
                <a:gd name="T2" fmla="*/ 90 w 164"/>
                <a:gd name="T3" fmla="*/ 0 h 332"/>
                <a:gd name="T4" fmla="*/ 0 w 164"/>
                <a:gd name="T5" fmla="*/ 32 h 332"/>
                <a:gd name="T6" fmla="*/ 0 w 164"/>
                <a:gd name="T7" fmla="*/ 48 h 332"/>
                <a:gd name="T8" fmla="*/ 65 w 164"/>
                <a:gd name="T9" fmla="*/ 35 h 332"/>
                <a:gd name="T10" fmla="*/ 65 w 164"/>
                <a:gd name="T11" fmla="*/ 293 h 332"/>
                <a:gd name="T12" fmla="*/ 19 w 164"/>
                <a:gd name="T13" fmla="*/ 317 h 332"/>
                <a:gd name="T14" fmla="*/ 3 w 164"/>
                <a:gd name="T15" fmla="*/ 317 h 332"/>
                <a:gd name="T16" fmla="*/ 3 w 164"/>
                <a:gd name="T17" fmla="*/ 332 h 332"/>
                <a:gd name="T18" fmla="*/ 83 w 164"/>
                <a:gd name="T19" fmla="*/ 331 h 332"/>
                <a:gd name="T20" fmla="*/ 164 w 164"/>
                <a:gd name="T21" fmla="*/ 332 h 332"/>
                <a:gd name="T22" fmla="*/ 164 w 164"/>
                <a:gd name="T23" fmla="*/ 317 h 332"/>
                <a:gd name="T24" fmla="*/ 148 w 164"/>
                <a:gd name="T25" fmla="*/ 317 h 332"/>
                <a:gd name="T26" fmla="*/ 102 w 164"/>
                <a:gd name="T27" fmla="*/ 293 h 332"/>
                <a:gd name="T28" fmla="*/ 102 w 164"/>
                <a:gd name="T29" fmla="*/ 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4" h="332">
                  <a:moveTo>
                    <a:pt x="102" y="13"/>
                  </a:moveTo>
                  <a:cubicBezTo>
                    <a:pt x="102" y="1"/>
                    <a:pt x="102" y="0"/>
                    <a:pt x="90" y="0"/>
                  </a:cubicBezTo>
                  <a:cubicBezTo>
                    <a:pt x="60" y="32"/>
                    <a:pt x="16" y="32"/>
                    <a:pt x="0" y="32"/>
                  </a:cubicBezTo>
                  <a:lnTo>
                    <a:pt x="0" y="48"/>
                  </a:lnTo>
                  <a:cubicBezTo>
                    <a:pt x="10" y="48"/>
                    <a:pt x="39" y="48"/>
                    <a:pt x="65" y="35"/>
                  </a:cubicBezTo>
                  <a:lnTo>
                    <a:pt x="65" y="293"/>
                  </a:lnTo>
                  <a:cubicBezTo>
                    <a:pt x="65" y="311"/>
                    <a:pt x="64" y="317"/>
                    <a:pt x="19" y="317"/>
                  </a:cubicBezTo>
                  <a:lnTo>
                    <a:pt x="3" y="317"/>
                  </a:lnTo>
                  <a:lnTo>
                    <a:pt x="3" y="332"/>
                  </a:lnTo>
                  <a:cubicBezTo>
                    <a:pt x="20" y="331"/>
                    <a:pt x="64" y="331"/>
                    <a:pt x="83" y="331"/>
                  </a:cubicBezTo>
                  <a:cubicBezTo>
                    <a:pt x="103" y="331"/>
                    <a:pt x="147" y="331"/>
                    <a:pt x="164" y="332"/>
                  </a:cubicBezTo>
                  <a:lnTo>
                    <a:pt x="164" y="317"/>
                  </a:lnTo>
                  <a:lnTo>
                    <a:pt x="148" y="317"/>
                  </a:lnTo>
                  <a:cubicBezTo>
                    <a:pt x="103" y="317"/>
                    <a:pt x="102" y="312"/>
                    <a:pt x="102" y="293"/>
                  </a:cubicBezTo>
                  <a:lnTo>
                    <a:pt x="102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2" name="Freeform 524"/>
            <p:cNvSpPr>
              <a:spLocks noEditPoints="1"/>
            </p:cNvSpPr>
            <p:nvPr>
              <p:custDataLst>
                <p:tags r:id="rId173"/>
              </p:custDataLst>
            </p:nvPr>
          </p:nvSpPr>
          <p:spPr bwMode="auto">
            <a:xfrm>
              <a:off x="3478213" y="6059488"/>
              <a:ext cx="77788" cy="147638"/>
            </a:xfrm>
            <a:custGeom>
              <a:avLst/>
              <a:gdLst>
                <a:gd name="T0" fmla="*/ 45 w 207"/>
                <a:gd name="T1" fmla="*/ 169 h 343"/>
                <a:gd name="T2" fmla="*/ 45 w 207"/>
                <a:gd name="T3" fmla="*/ 157 h 343"/>
                <a:gd name="T4" fmla="*/ 132 w 207"/>
                <a:gd name="T5" fmla="*/ 13 h 343"/>
                <a:gd name="T6" fmla="*/ 176 w 207"/>
                <a:gd name="T7" fmla="*/ 33 h 343"/>
                <a:gd name="T8" fmla="*/ 149 w 207"/>
                <a:gd name="T9" fmla="*/ 55 h 343"/>
                <a:gd name="T10" fmla="*/ 172 w 207"/>
                <a:gd name="T11" fmla="*/ 78 h 343"/>
                <a:gd name="T12" fmla="*/ 195 w 207"/>
                <a:gd name="T13" fmla="*/ 54 h 343"/>
                <a:gd name="T14" fmla="*/ 131 w 207"/>
                <a:gd name="T15" fmla="*/ 0 h 343"/>
                <a:gd name="T16" fmla="*/ 0 w 207"/>
                <a:gd name="T17" fmla="*/ 175 h 343"/>
                <a:gd name="T18" fmla="*/ 104 w 207"/>
                <a:gd name="T19" fmla="*/ 343 h 343"/>
                <a:gd name="T20" fmla="*/ 207 w 207"/>
                <a:gd name="T21" fmla="*/ 231 h 343"/>
                <a:gd name="T22" fmla="*/ 107 w 207"/>
                <a:gd name="T23" fmla="*/ 120 h 343"/>
                <a:gd name="T24" fmla="*/ 45 w 207"/>
                <a:gd name="T25" fmla="*/ 169 h 343"/>
                <a:gd name="T26" fmla="*/ 104 w 207"/>
                <a:gd name="T27" fmla="*/ 329 h 343"/>
                <a:gd name="T28" fmla="*/ 55 w 207"/>
                <a:gd name="T29" fmla="*/ 292 h 343"/>
                <a:gd name="T30" fmla="*/ 46 w 207"/>
                <a:gd name="T31" fmla="*/ 220 h 343"/>
                <a:gd name="T32" fmla="*/ 107 w 207"/>
                <a:gd name="T33" fmla="*/ 131 h 343"/>
                <a:gd name="T34" fmla="*/ 153 w 207"/>
                <a:gd name="T35" fmla="*/ 162 h 343"/>
                <a:gd name="T36" fmla="*/ 162 w 207"/>
                <a:gd name="T37" fmla="*/ 230 h 343"/>
                <a:gd name="T38" fmla="*/ 154 w 207"/>
                <a:gd name="T39" fmla="*/ 297 h 343"/>
                <a:gd name="T40" fmla="*/ 104 w 207"/>
                <a:gd name="T41" fmla="*/ 329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7" h="343">
                  <a:moveTo>
                    <a:pt x="45" y="169"/>
                  </a:moveTo>
                  <a:lnTo>
                    <a:pt x="45" y="157"/>
                  </a:lnTo>
                  <a:cubicBezTo>
                    <a:pt x="45" y="31"/>
                    <a:pt x="107" y="13"/>
                    <a:pt x="132" y="13"/>
                  </a:cubicBezTo>
                  <a:cubicBezTo>
                    <a:pt x="144" y="13"/>
                    <a:pt x="165" y="16"/>
                    <a:pt x="176" y="33"/>
                  </a:cubicBezTo>
                  <a:cubicBezTo>
                    <a:pt x="169" y="33"/>
                    <a:pt x="149" y="33"/>
                    <a:pt x="149" y="55"/>
                  </a:cubicBezTo>
                  <a:cubicBezTo>
                    <a:pt x="149" y="71"/>
                    <a:pt x="161" y="78"/>
                    <a:pt x="172" y="78"/>
                  </a:cubicBezTo>
                  <a:cubicBezTo>
                    <a:pt x="180" y="78"/>
                    <a:pt x="195" y="74"/>
                    <a:pt x="195" y="54"/>
                  </a:cubicBezTo>
                  <a:cubicBezTo>
                    <a:pt x="195" y="24"/>
                    <a:pt x="173" y="0"/>
                    <a:pt x="131" y="0"/>
                  </a:cubicBezTo>
                  <a:cubicBezTo>
                    <a:pt x="68" y="0"/>
                    <a:pt x="0" y="65"/>
                    <a:pt x="0" y="175"/>
                  </a:cubicBezTo>
                  <a:cubicBezTo>
                    <a:pt x="0" y="308"/>
                    <a:pt x="58" y="343"/>
                    <a:pt x="104" y="343"/>
                  </a:cubicBezTo>
                  <a:cubicBezTo>
                    <a:pt x="160" y="343"/>
                    <a:pt x="207" y="297"/>
                    <a:pt x="207" y="231"/>
                  </a:cubicBezTo>
                  <a:cubicBezTo>
                    <a:pt x="207" y="167"/>
                    <a:pt x="163" y="120"/>
                    <a:pt x="107" y="120"/>
                  </a:cubicBezTo>
                  <a:cubicBezTo>
                    <a:pt x="74" y="120"/>
                    <a:pt x="55" y="145"/>
                    <a:pt x="45" y="169"/>
                  </a:cubicBezTo>
                  <a:close/>
                  <a:moveTo>
                    <a:pt x="104" y="329"/>
                  </a:moveTo>
                  <a:cubicBezTo>
                    <a:pt x="73" y="329"/>
                    <a:pt x="58" y="300"/>
                    <a:pt x="55" y="292"/>
                  </a:cubicBezTo>
                  <a:cubicBezTo>
                    <a:pt x="46" y="269"/>
                    <a:pt x="46" y="229"/>
                    <a:pt x="46" y="220"/>
                  </a:cubicBezTo>
                  <a:cubicBezTo>
                    <a:pt x="46" y="181"/>
                    <a:pt x="62" y="131"/>
                    <a:pt x="107" y="131"/>
                  </a:cubicBezTo>
                  <a:cubicBezTo>
                    <a:pt x="115" y="131"/>
                    <a:pt x="138" y="131"/>
                    <a:pt x="153" y="162"/>
                  </a:cubicBezTo>
                  <a:cubicBezTo>
                    <a:pt x="162" y="180"/>
                    <a:pt x="162" y="206"/>
                    <a:pt x="162" y="230"/>
                  </a:cubicBezTo>
                  <a:cubicBezTo>
                    <a:pt x="162" y="254"/>
                    <a:pt x="162" y="279"/>
                    <a:pt x="154" y="297"/>
                  </a:cubicBezTo>
                  <a:cubicBezTo>
                    <a:pt x="139" y="327"/>
                    <a:pt x="116" y="329"/>
                    <a:pt x="104" y="32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3" name="Freeform 525"/>
            <p:cNvSpPr/>
            <p:nvPr>
              <p:custDataLst>
                <p:tags r:id="rId174"/>
              </p:custDataLst>
            </p:nvPr>
          </p:nvSpPr>
          <p:spPr bwMode="auto">
            <a:xfrm>
              <a:off x="3602038" y="6053138"/>
              <a:ext cx="41275" cy="149225"/>
            </a:xfrm>
            <a:custGeom>
              <a:avLst/>
              <a:gdLst>
                <a:gd name="T0" fmla="*/ 72 w 111"/>
                <a:gd name="T1" fmla="*/ 0 h 346"/>
                <a:gd name="T2" fmla="*/ 0 w 111"/>
                <a:gd name="T3" fmla="*/ 6 h 346"/>
                <a:gd name="T4" fmla="*/ 0 w 111"/>
                <a:gd name="T5" fmla="*/ 21 h 346"/>
                <a:gd name="T6" fmla="*/ 39 w 111"/>
                <a:gd name="T7" fmla="*/ 49 h 346"/>
                <a:gd name="T8" fmla="*/ 39 w 111"/>
                <a:gd name="T9" fmla="*/ 309 h 346"/>
                <a:gd name="T10" fmla="*/ 0 w 111"/>
                <a:gd name="T11" fmla="*/ 331 h 346"/>
                <a:gd name="T12" fmla="*/ 0 w 111"/>
                <a:gd name="T13" fmla="*/ 346 h 346"/>
                <a:gd name="T14" fmla="*/ 55 w 111"/>
                <a:gd name="T15" fmla="*/ 345 h 346"/>
                <a:gd name="T16" fmla="*/ 111 w 111"/>
                <a:gd name="T17" fmla="*/ 346 h 346"/>
                <a:gd name="T18" fmla="*/ 111 w 111"/>
                <a:gd name="T19" fmla="*/ 331 h 346"/>
                <a:gd name="T20" fmla="*/ 72 w 111"/>
                <a:gd name="T21" fmla="*/ 309 h 346"/>
                <a:gd name="T22" fmla="*/ 72 w 111"/>
                <a:gd name="T2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346">
                  <a:moveTo>
                    <a:pt x="72" y="0"/>
                  </a:move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5"/>
                    <a:pt x="39" y="49"/>
                  </a:cubicBezTo>
                  <a:lnTo>
                    <a:pt x="39" y="309"/>
                  </a:lnTo>
                  <a:cubicBezTo>
                    <a:pt x="39" y="331"/>
                    <a:pt x="33" y="331"/>
                    <a:pt x="0" y="331"/>
                  </a:cubicBezTo>
                  <a:lnTo>
                    <a:pt x="0" y="346"/>
                  </a:lnTo>
                  <a:cubicBezTo>
                    <a:pt x="17" y="346"/>
                    <a:pt x="43" y="345"/>
                    <a:pt x="55" y="345"/>
                  </a:cubicBezTo>
                  <a:cubicBezTo>
                    <a:pt x="68" y="345"/>
                    <a:pt x="92" y="346"/>
                    <a:pt x="111" y="346"/>
                  </a:cubicBezTo>
                  <a:lnTo>
                    <a:pt x="111" y="331"/>
                  </a:lnTo>
                  <a:cubicBezTo>
                    <a:pt x="77" y="331"/>
                    <a:pt x="72" y="331"/>
                    <a:pt x="72" y="309"/>
                  </a:cubicBezTo>
                  <a:lnTo>
                    <a:pt x="72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4" name="Freeform 526"/>
            <p:cNvSpPr/>
            <p:nvPr>
              <p:custDataLst>
                <p:tags r:id="rId175"/>
              </p:custDataLst>
            </p:nvPr>
          </p:nvSpPr>
          <p:spPr bwMode="auto">
            <a:xfrm>
              <a:off x="3652838" y="6107113"/>
              <a:ext cx="95250" cy="95250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3 h 220"/>
                <a:gd name="T4" fmla="*/ 0 w 251"/>
                <a:gd name="T5" fmla="*/ 205 h 220"/>
                <a:gd name="T6" fmla="*/ 0 w 251"/>
                <a:gd name="T7" fmla="*/ 220 h 220"/>
                <a:gd name="T8" fmla="*/ 56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3 w 251"/>
                <a:gd name="T15" fmla="*/ 183 h 220"/>
                <a:gd name="T16" fmla="*/ 73 w 251"/>
                <a:gd name="T17" fmla="*/ 91 h 220"/>
                <a:gd name="T18" fmla="*/ 141 w 251"/>
                <a:gd name="T19" fmla="*/ 11 h 220"/>
                <a:gd name="T20" fmla="*/ 177 w 251"/>
                <a:gd name="T21" fmla="*/ 66 h 220"/>
                <a:gd name="T22" fmla="*/ 177 w 251"/>
                <a:gd name="T23" fmla="*/ 183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5 h 220"/>
                <a:gd name="T38" fmla="*/ 196 w 251"/>
                <a:gd name="T39" fmla="*/ 19 h 220"/>
                <a:gd name="T40" fmla="*/ 144 w 251"/>
                <a:gd name="T41" fmla="*/ 0 h 220"/>
                <a:gd name="T42" fmla="*/ 70 w 251"/>
                <a:gd name="T43" fmla="*/ 52 h 220"/>
                <a:gd name="T44" fmla="*/ 70 w 251"/>
                <a:gd name="T45" fmla="*/ 0 h 220"/>
                <a:gd name="T46" fmla="*/ 0 w 251"/>
                <a:gd name="T47" fmla="*/ 6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3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3"/>
                  </a:cubicBezTo>
                  <a:lnTo>
                    <a:pt x="73" y="91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3"/>
                  </a:lnTo>
                  <a:cubicBezTo>
                    <a:pt x="177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2" y="205"/>
                    <a:pt x="212" y="190"/>
                  </a:cubicBezTo>
                  <a:lnTo>
                    <a:pt x="212" y="95"/>
                  </a:lnTo>
                  <a:cubicBezTo>
                    <a:pt x="212" y="52"/>
                    <a:pt x="212" y="36"/>
                    <a:pt x="196" y="19"/>
                  </a:cubicBezTo>
                  <a:cubicBezTo>
                    <a:pt x="189" y="10"/>
                    <a:pt x="173" y="0"/>
                    <a:pt x="144" y="0"/>
                  </a:cubicBezTo>
                  <a:cubicBezTo>
                    <a:pt x="108" y="0"/>
                    <a:pt x="84" y="22"/>
                    <a:pt x="70" y="52"/>
                  </a:cubicBezTo>
                  <a:lnTo>
                    <a:pt x="70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5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5" name="Freeform 527"/>
            <p:cNvSpPr/>
            <p:nvPr>
              <p:custDataLst>
                <p:tags r:id="rId176"/>
              </p:custDataLst>
            </p:nvPr>
          </p:nvSpPr>
          <p:spPr bwMode="auto">
            <a:xfrm>
              <a:off x="3787775" y="6107113"/>
              <a:ext cx="101600" cy="98425"/>
            </a:xfrm>
            <a:custGeom>
              <a:avLst/>
              <a:gdLst>
                <a:gd name="T0" fmla="*/ 29 w 270"/>
                <a:gd name="T1" fmla="*/ 191 h 226"/>
                <a:gd name="T2" fmla="*/ 25 w 270"/>
                <a:gd name="T3" fmla="*/ 212 h 226"/>
                <a:gd name="T4" fmla="*/ 39 w 270"/>
                <a:gd name="T5" fmla="*/ 226 h 226"/>
                <a:gd name="T6" fmla="*/ 58 w 270"/>
                <a:gd name="T7" fmla="*/ 212 h 226"/>
                <a:gd name="T8" fmla="*/ 67 w 270"/>
                <a:gd name="T9" fmla="*/ 175 h 226"/>
                <a:gd name="T10" fmla="*/ 78 w 270"/>
                <a:gd name="T11" fmla="*/ 130 h 226"/>
                <a:gd name="T12" fmla="*/ 87 w 270"/>
                <a:gd name="T13" fmla="*/ 97 h 226"/>
                <a:gd name="T14" fmla="*/ 93 w 270"/>
                <a:gd name="T15" fmla="*/ 72 h 226"/>
                <a:gd name="T16" fmla="*/ 174 w 270"/>
                <a:gd name="T17" fmla="*/ 11 h 226"/>
                <a:gd name="T18" fmla="*/ 201 w 270"/>
                <a:gd name="T19" fmla="*/ 46 h 226"/>
                <a:gd name="T20" fmla="*/ 169 w 270"/>
                <a:gd name="T21" fmla="*/ 162 h 226"/>
                <a:gd name="T22" fmla="*/ 164 w 270"/>
                <a:gd name="T23" fmla="*/ 185 h 226"/>
                <a:gd name="T24" fmla="*/ 205 w 270"/>
                <a:gd name="T25" fmla="*/ 226 h 226"/>
                <a:gd name="T26" fmla="*/ 270 w 270"/>
                <a:gd name="T27" fmla="*/ 149 h 226"/>
                <a:gd name="T28" fmla="*/ 264 w 270"/>
                <a:gd name="T29" fmla="*/ 144 h 226"/>
                <a:gd name="T30" fmla="*/ 257 w 270"/>
                <a:gd name="T31" fmla="*/ 153 h 226"/>
                <a:gd name="T32" fmla="*/ 206 w 270"/>
                <a:gd name="T33" fmla="*/ 215 h 226"/>
                <a:gd name="T34" fmla="*/ 194 w 270"/>
                <a:gd name="T35" fmla="*/ 199 h 226"/>
                <a:gd name="T36" fmla="*/ 203 w 270"/>
                <a:gd name="T37" fmla="*/ 163 h 226"/>
                <a:gd name="T38" fmla="*/ 233 w 270"/>
                <a:gd name="T39" fmla="*/ 53 h 226"/>
                <a:gd name="T40" fmla="*/ 176 w 270"/>
                <a:gd name="T41" fmla="*/ 0 h 226"/>
                <a:gd name="T42" fmla="*/ 98 w 270"/>
                <a:gd name="T43" fmla="*/ 43 h 226"/>
                <a:gd name="T44" fmla="*/ 52 w 270"/>
                <a:gd name="T45" fmla="*/ 0 h 226"/>
                <a:gd name="T46" fmla="*/ 15 w 270"/>
                <a:gd name="T47" fmla="*/ 29 h 226"/>
                <a:gd name="T48" fmla="*/ 0 w 270"/>
                <a:gd name="T49" fmla="*/ 77 h 226"/>
                <a:gd name="T50" fmla="*/ 6 w 270"/>
                <a:gd name="T51" fmla="*/ 82 h 226"/>
                <a:gd name="T52" fmla="*/ 14 w 270"/>
                <a:gd name="T53" fmla="*/ 70 h 226"/>
                <a:gd name="T54" fmla="*/ 51 w 270"/>
                <a:gd name="T55" fmla="*/ 11 h 226"/>
                <a:gd name="T56" fmla="*/ 66 w 270"/>
                <a:gd name="T57" fmla="*/ 34 h 226"/>
                <a:gd name="T58" fmla="*/ 58 w 270"/>
                <a:gd name="T59" fmla="*/ 76 h 226"/>
                <a:gd name="T60" fmla="*/ 29 w 270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0" h="226">
                  <a:moveTo>
                    <a:pt x="29" y="191"/>
                  </a:moveTo>
                  <a:cubicBezTo>
                    <a:pt x="28" y="199"/>
                    <a:pt x="25" y="210"/>
                    <a:pt x="25" y="212"/>
                  </a:cubicBezTo>
                  <a:cubicBezTo>
                    <a:pt x="25" y="221"/>
                    <a:pt x="32" y="226"/>
                    <a:pt x="39" y="226"/>
                  </a:cubicBezTo>
                  <a:cubicBezTo>
                    <a:pt x="45" y="226"/>
                    <a:pt x="54" y="222"/>
                    <a:pt x="58" y="212"/>
                  </a:cubicBezTo>
                  <a:cubicBezTo>
                    <a:pt x="58" y="211"/>
                    <a:pt x="64" y="188"/>
                    <a:pt x="67" y="175"/>
                  </a:cubicBezTo>
                  <a:lnTo>
                    <a:pt x="78" y="130"/>
                  </a:lnTo>
                  <a:cubicBezTo>
                    <a:pt x="81" y="119"/>
                    <a:pt x="84" y="108"/>
                    <a:pt x="87" y="97"/>
                  </a:cubicBezTo>
                  <a:cubicBezTo>
                    <a:pt x="89" y="88"/>
                    <a:pt x="93" y="74"/>
                    <a:pt x="93" y="72"/>
                  </a:cubicBezTo>
                  <a:cubicBezTo>
                    <a:pt x="101" y="56"/>
                    <a:pt x="127" y="11"/>
                    <a:pt x="174" y="11"/>
                  </a:cubicBezTo>
                  <a:cubicBezTo>
                    <a:pt x="197" y="11"/>
                    <a:pt x="201" y="29"/>
                    <a:pt x="201" y="46"/>
                  </a:cubicBezTo>
                  <a:cubicBezTo>
                    <a:pt x="201" y="77"/>
                    <a:pt x="177" y="141"/>
                    <a:pt x="169" y="162"/>
                  </a:cubicBezTo>
                  <a:cubicBezTo>
                    <a:pt x="164" y="174"/>
                    <a:pt x="164" y="180"/>
                    <a:pt x="164" y="185"/>
                  </a:cubicBezTo>
                  <a:cubicBezTo>
                    <a:pt x="164" y="209"/>
                    <a:pt x="181" y="226"/>
                    <a:pt x="205" y="226"/>
                  </a:cubicBezTo>
                  <a:cubicBezTo>
                    <a:pt x="252" y="226"/>
                    <a:pt x="270" y="153"/>
                    <a:pt x="270" y="149"/>
                  </a:cubicBezTo>
                  <a:cubicBezTo>
                    <a:pt x="270" y="144"/>
                    <a:pt x="266" y="144"/>
                    <a:pt x="264" y="144"/>
                  </a:cubicBezTo>
                  <a:cubicBezTo>
                    <a:pt x="259" y="144"/>
                    <a:pt x="259" y="146"/>
                    <a:pt x="257" y="153"/>
                  </a:cubicBezTo>
                  <a:cubicBezTo>
                    <a:pt x="247" y="187"/>
                    <a:pt x="230" y="215"/>
                    <a:pt x="206" y="215"/>
                  </a:cubicBezTo>
                  <a:cubicBezTo>
                    <a:pt x="197" y="215"/>
                    <a:pt x="194" y="210"/>
                    <a:pt x="194" y="199"/>
                  </a:cubicBezTo>
                  <a:cubicBezTo>
                    <a:pt x="194" y="186"/>
                    <a:pt x="198" y="174"/>
                    <a:pt x="203" y="163"/>
                  </a:cubicBezTo>
                  <a:cubicBezTo>
                    <a:pt x="212" y="137"/>
                    <a:pt x="233" y="82"/>
                    <a:pt x="233" y="53"/>
                  </a:cubicBezTo>
                  <a:cubicBezTo>
                    <a:pt x="233" y="20"/>
                    <a:pt x="212" y="0"/>
                    <a:pt x="176" y="0"/>
                  </a:cubicBezTo>
                  <a:cubicBezTo>
                    <a:pt x="131" y="0"/>
                    <a:pt x="107" y="32"/>
                    <a:pt x="98" y="43"/>
                  </a:cubicBezTo>
                  <a:cubicBezTo>
                    <a:pt x="96" y="16"/>
                    <a:pt x="75" y="0"/>
                    <a:pt x="52" y="0"/>
                  </a:cubicBezTo>
                  <a:cubicBezTo>
                    <a:pt x="29" y="0"/>
                    <a:pt x="20" y="20"/>
                    <a:pt x="15" y="29"/>
                  </a:cubicBezTo>
                  <a:cubicBezTo>
                    <a:pt x="7" y="45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1" y="81"/>
                    <a:pt x="14" y="70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61" y="11"/>
                    <a:pt x="66" y="18"/>
                    <a:pt x="66" y="34"/>
                  </a:cubicBezTo>
                  <a:cubicBezTo>
                    <a:pt x="66" y="44"/>
                    <a:pt x="65" y="50"/>
                    <a:pt x="58" y="76"/>
                  </a:cubicBezTo>
                  <a:lnTo>
                    <a:pt x="29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7" name="任意多边形: 形状 1476"/>
            <p:cNvSpPr/>
            <p:nvPr>
              <p:custDataLst>
                <p:tags r:id="rId177"/>
              </p:custDataLst>
            </p:nvPr>
          </p:nvSpPr>
          <p:spPr>
            <a:xfrm>
              <a:off x="2409825" y="6144419"/>
              <a:ext cx="92076" cy="7939"/>
            </a:xfrm>
            <a:custGeom>
              <a:avLst/>
              <a:gdLst/>
              <a:ahLst/>
              <a:cxnLst/>
              <a:rect l="0" t="0" r="0" b="0"/>
              <a:pathLst>
                <a:path w="92076" h="7939">
                  <a:moveTo>
                    <a:pt x="0" y="7938"/>
                  </a:moveTo>
                  <a:lnTo>
                    <a:pt x="92075" y="7938"/>
                  </a:lnTo>
                  <a:lnTo>
                    <a:pt x="92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75" name="文本框 1574">
                <a:extLst>
                  <a:ext uri="{FF2B5EF4-FFF2-40B4-BE49-F238E27FC236}">
                    <a14:artisticCrisscrossEtching id="{595508F9-1B11-4CA8-97E5-083D4EBBCD10}"/>
                  </a:ext>
                </a:extLst>
              </p:cNvPr>
              <p:cNvSpPr txBox="1"/>
              <p:nvPr/>
            </p:nvSpPr>
            <p:spPr>
              <a:xfrm>
                <a:off x="3967163" y="5810675"/>
                <a:ext cx="5079481" cy="552972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altLang="zh-CN" sz="2000" dirty="0">
                    <a:cs typeface="Times New Roman" panose="02020603050405020304" pitchFamily="18" charset="0"/>
                  </a:rPr>
                  <a:t> min load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err="1">
                    <a:cs typeface="Times New Roman" panose="02020603050405020304" pitchFamily="18" charset="0"/>
                  </a:rPr>
                  <a:t>w.h.p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.</a:t>
                </a:r>
                <a:endParaRPr lang="zh-CN" altLang="en-US" sz="200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75" name="文本框 15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163" y="5810675"/>
                <a:ext cx="5079481" cy="552972"/>
              </a:xfrm>
              <a:prstGeom prst="rect">
                <a:avLst/>
              </a:prstGeom>
              <a:blipFill rotWithShape="1">
                <a:blip r:embed="rId17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576" name="文本框 1575"/>
          <p:cNvSpPr txBox="1"/>
          <p:nvPr/>
        </p:nvSpPr>
        <p:spPr>
          <a:xfrm>
            <a:off x="0" y="1574152"/>
            <a:ext cx="9223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Times New Roman" pitchFamily="18" charset="0"/>
              </a:rPr>
              <a:t>“</a:t>
            </a:r>
            <a:r>
              <a:rPr lang="en-US" altLang="zh-CN" sz="2400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400" dirty="0">
                <a:solidFill>
                  <a:schemeClr val="accent2"/>
                </a:solidFill>
              </a:rPr>
              <a:t> balls are thrown into </a:t>
            </a:r>
            <a:r>
              <a:rPr lang="en-US" altLang="zh-CN" sz="2400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dirty="0">
                <a:solidFill>
                  <a:schemeClr val="accent2"/>
                </a:solidFill>
              </a:rPr>
              <a:t> bins uniformly and independently at random”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1671999" y="2035817"/>
            <a:ext cx="586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</a:rPr>
              <a:t>Question: maximum number of balls in a bin?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6" grpId="0" animBg="1"/>
      <p:bldP spid="157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Load Balancing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143061" y="2873674"/>
            <a:ext cx="6857878" cy="2011862"/>
            <a:chOff x="1126452" y="2270126"/>
            <a:chExt cx="6857878" cy="2011862"/>
          </a:xfrm>
        </p:grpSpPr>
        <p:sp>
          <p:nvSpPr>
            <p:cNvPr id="1266" name="矩形 1265"/>
            <p:cNvSpPr/>
            <p:nvPr/>
          </p:nvSpPr>
          <p:spPr>
            <a:xfrm>
              <a:off x="1126452" y="2270126"/>
              <a:ext cx="6857878" cy="20118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51" name="组合 1150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1290698" y="2442519"/>
              <a:ext cx="6597651" cy="1727201"/>
              <a:chOff x="2540000" y="2535238"/>
              <a:chExt cx="6597651" cy="1727201"/>
            </a:xfrm>
          </p:grpSpPr>
          <p:sp>
            <p:nvSpPr>
              <p:cNvPr id="1037" name="Freeform 520 1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2540000" y="2560638"/>
                <a:ext cx="271463" cy="203200"/>
              </a:xfrm>
              <a:custGeom>
                <a:avLst/>
                <a:gdLst>
                  <a:gd name="T0" fmla="*/ 462 w 462"/>
                  <a:gd name="T1" fmla="*/ 0 h 335"/>
                  <a:gd name="T2" fmla="*/ 363 w 462"/>
                  <a:gd name="T3" fmla="*/ 0 h 335"/>
                  <a:gd name="T4" fmla="*/ 363 w 462"/>
                  <a:gd name="T5" fmla="*/ 9 h 335"/>
                  <a:gd name="T6" fmla="*/ 397 w 462"/>
                  <a:gd name="T7" fmla="*/ 31 h 335"/>
                  <a:gd name="T8" fmla="*/ 389 w 462"/>
                  <a:gd name="T9" fmla="*/ 68 h 335"/>
                  <a:gd name="T10" fmla="*/ 327 w 462"/>
                  <a:gd name="T11" fmla="*/ 237 h 335"/>
                  <a:gd name="T12" fmla="*/ 261 w 462"/>
                  <a:gd name="T13" fmla="*/ 67 h 335"/>
                  <a:gd name="T14" fmla="*/ 255 w 462"/>
                  <a:gd name="T15" fmla="*/ 52 h 335"/>
                  <a:gd name="T16" fmla="*/ 248 w 462"/>
                  <a:gd name="T17" fmla="*/ 27 h 335"/>
                  <a:gd name="T18" fmla="*/ 286 w 462"/>
                  <a:gd name="T19" fmla="*/ 9 h 335"/>
                  <a:gd name="T20" fmla="*/ 286 w 462"/>
                  <a:gd name="T21" fmla="*/ 0 h 335"/>
                  <a:gd name="T22" fmla="*/ 153 w 462"/>
                  <a:gd name="T23" fmla="*/ 0 h 335"/>
                  <a:gd name="T24" fmla="*/ 153 w 462"/>
                  <a:gd name="T25" fmla="*/ 9 h 335"/>
                  <a:gd name="T26" fmla="*/ 203 w 462"/>
                  <a:gd name="T27" fmla="*/ 54 h 335"/>
                  <a:gd name="T28" fmla="*/ 220 w 462"/>
                  <a:gd name="T29" fmla="*/ 95 h 335"/>
                  <a:gd name="T30" fmla="*/ 167 w 462"/>
                  <a:gd name="T31" fmla="*/ 236 h 335"/>
                  <a:gd name="T32" fmla="*/ 95 w 462"/>
                  <a:gd name="T33" fmla="*/ 48 h 335"/>
                  <a:gd name="T34" fmla="*/ 89 w 462"/>
                  <a:gd name="T35" fmla="*/ 25 h 335"/>
                  <a:gd name="T36" fmla="*/ 122 w 462"/>
                  <a:gd name="T37" fmla="*/ 9 h 335"/>
                  <a:gd name="T38" fmla="*/ 122 w 462"/>
                  <a:gd name="T39" fmla="*/ 0 h 335"/>
                  <a:gd name="T40" fmla="*/ 0 w 462"/>
                  <a:gd name="T41" fmla="*/ 0 h 335"/>
                  <a:gd name="T42" fmla="*/ 0 w 462"/>
                  <a:gd name="T43" fmla="*/ 9 h 335"/>
                  <a:gd name="T44" fmla="*/ 51 w 462"/>
                  <a:gd name="T45" fmla="*/ 68 h 335"/>
                  <a:gd name="T46" fmla="*/ 147 w 462"/>
                  <a:gd name="T47" fmla="*/ 335 h 335"/>
                  <a:gd name="T48" fmla="*/ 155 w 462"/>
                  <a:gd name="T49" fmla="*/ 335 h 335"/>
                  <a:gd name="T50" fmla="*/ 231 w 462"/>
                  <a:gd name="T51" fmla="*/ 124 h 335"/>
                  <a:gd name="T52" fmla="*/ 311 w 462"/>
                  <a:gd name="T53" fmla="*/ 335 h 335"/>
                  <a:gd name="T54" fmla="*/ 319 w 462"/>
                  <a:gd name="T55" fmla="*/ 335 h 335"/>
                  <a:gd name="T56" fmla="*/ 420 w 462"/>
                  <a:gd name="T57" fmla="*/ 45 h 335"/>
                  <a:gd name="T58" fmla="*/ 462 w 462"/>
                  <a:gd name="T59" fmla="*/ 9 h 335"/>
                  <a:gd name="T60" fmla="*/ 462 w 462"/>
                  <a:gd name="T61" fmla="*/ 0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2" h="335">
                    <a:moveTo>
                      <a:pt x="462" y="0"/>
                    </a:moveTo>
                    <a:lnTo>
                      <a:pt x="363" y="0"/>
                    </a:lnTo>
                    <a:lnTo>
                      <a:pt x="363" y="9"/>
                    </a:lnTo>
                    <a:cubicBezTo>
                      <a:pt x="388" y="12"/>
                      <a:pt x="397" y="17"/>
                      <a:pt x="397" y="31"/>
                    </a:cubicBezTo>
                    <a:cubicBezTo>
                      <a:pt x="397" y="41"/>
                      <a:pt x="394" y="54"/>
                      <a:pt x="389" y="68"/>
                    </a:cubicBezTo>
                    <a:lnTo>
                      <a:pt x="327" y="237"/>
                    </a:lnTo>
                    <a:lnTo>
                      <a:pt x="261" y="67"/>
                    </a:lnTo>
                    <a:cubicBezTo>
                      <a:pt x="260" y="65"/>
                      <a:pt x="256" y="54"/>
                      <a:pt x="255" y="52"/>
                    </a:cubicBezTo>
                    <a:cubicBezTo>
                      <a:pt x="251" y="42"/>
                      <a:pt x="248" y="32"/>
                      <a:pt x="248" y="27"/>
                    </a:cubicBezTo>
                    <a:cubicBezTo>
                      <a:pt x="248" y="15"/>
                      <a:pt x="259" y="10"/>
                      <a:pt x="286" y="9"/>
                    </a:cubicBezTo>
                    <a:lnTo>
                      <a:pt x="286" y="0"/>
                    </a:lnTo>
                    <a:lnTo>
                      <a:pt x="153" y="0"/>
                    </a:lnTo>
                    <a:lnTo>
                      <a:pt x="153" y="9"/>
                    </a:lnTo>
                    <a:cubicBezTo>
                      <a:pt x="182" y="10"/>
                      <a:pt x="186" y="14"/>
                      <a:pt x="203" y="54"/>
                    </a:cubicBezTo>
                    <a:lnTo>
                      <a:pt x="220" y="95"/>
                    </a:lnTo>
                    <a:lnTo>
                      <a:pt x="167" y="236"/>
                    </a:lnTo>
                    <a:lnTo>
                      <a:pt x="95" y="48"/>
                    </a:lnTo>
                    <a:cubicBezTo>
                      <a:pt x="91" y="39"/>
                      <a:pt x="89" y="31"/>
                      <a:pt x="89" y="25"/>
                    </a:cubicBezTo>
                    <a:cubicBezTo>
                      <a:pt x="89" y="14"/>
                      <a:pt x="96" y="11"/>
                      <a:pt x="122" y="9"/>
                    </a:cubicBezTo>
                    <a:lnTo>
                      <a:pt x="122" y="0"/>
                    </a:lnTo>
                    <a:lnTo>
                      <a:pt x="0" y="0"/>
                    </a:lnTo>
                    <a:lnTo>
                      <a:pt x="0" y="9"/>
                    </a:lnTo>
                    <a:cubicBezTo>
                      <a:pt x="25" y="12"/>
                      <a:pt x="32" y="21"/>
                      <a:pt x="51" y="68"/>
                    </a:cubicBezTo>
                    <a:lnTo>
                      <a:pt x="147" y="335"/>
                    </a:lnTo>
                    <a:lnTo>
                      <a:pt x="155" y="335"/>
                    </a:lnTo>
                    <a:lnTo>
                      <a:pt x="231" y="124"/>
                    </a:lnTo>
                    <a:lnTo>
                      <a:pt x="311" y="335"/>
                    </a:lnTo>
                    <a:lnTo>
                      <a:pt x="319" y="335"/>
                    </a:lnTo>
                    <a:cubicBezTo>
                      <a:pt x="361" y="205"/>
                      <a:pt x="366" y="191"/>
                      <a:pt x="420" y="45"/>
                    </a:cubicBezTo>
                    <a:cubicBezTo>
                      <a:pt x="430" y="19"/>
                      <a:pt x="435" y="14"/>
                      <a:pt x="462" y="9"/>
                    </a:cubicBezTo>
                    <a:lnTo>
                      <a:pt x="462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8" name="Freeform 521 1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2816225" y="2554288"/>
                <a:ext cx="139700" cy="206375"/>
              </a:xfrm>
              <a:custGeom>
                <a:avLst/>
                <a:gdLst>
                  <a:gd name="T0" fmla="*/ 73 w 238"/>
                  <a:gd name="T1" fmla="*/ 170 h 341"/>
                  <a:gd name="T2" fmla="*/ 129 w 238"/>
                  <a:gd name="T3" fmla="*/ 138 h 341"/>
                  <a:gd name="T4" fmla="*/ 166 w 238"/>
                  <a:gd name="T5" fmla="*/ 191 h 341"/>
                  <a:gd name="T6" fmla="*/ 166 w 238"/>
                  <a:gd name="T7" fmla="*/ 290 h 341"/>
                  <a:gd name="T8" fmla="*/ 132 w 238"/>
                  <a:gd name="T9" fmla="*/ 333 h 341"/>
                  <a:gd name="T10" fmla="*/ 132 w 238"/>
                  <a:gd name="T11" fmla="*/ 341 h 341"/>
                  <a:gd name="T12" fmla="*/ 238 w 238"/>
                  <a:gd name="T13" fmla="*/ 341 h 341"/>
                  <a:gd name="T14" fmla="*/ 238 w 238"/>
                  <a:gd name="T15" fmla="*/ 333 h 341"/>
                  <a:gd name="T16" fmla="*/ 208 w 238"/>
                  <a:gd name="T17" fmla="*/ 290 h 341"/>
                  <a:gd name="T18" fmla="*/ 208 w 238"/>
                  <a:gd name="T19" fmla="*/ 191 h 341"/>
                  <a:gd name="T20" fmla="*/ 147 w 238"/>
                  <a:gd name="T21" fmla="*/ 112 h 341"/>
                  <a:gd name="T22" fmla="*/ 73 w 238"/>
                  <a:gd name="T23" fmla="*/ 153 h 341"/>
                  <a:gd name="T24" fmla="*/ 73 w 238"/>
                  <a:gd name="T25" fmla="*/ 2 h 341"/>
                  <a:gd name="T26" fmla="*/ 71 w 238"/>
                  <a:gd name="T27" fmla="*/ 0 h 341"/>
                  <a:gd name="T28" fmla="*/ 14 w 238"/>
                  <a:gd name="T29" fmla="*/ 18 h 341"/>
                  <a:gd name="T30" fmla="*/ 0 w 238"/>
                  <a:gd name="T31" fmla="*/ 22 h 341"/>
                  <a:gd name="T32" fmla="*/ 0 w 238"/>
                  <a:gd name="T33" fmla="*/ 30 h 341"/>
                  <a:gd name="T34" fmla="*/ 6 w 238"/>
                  <a:gd name="T35" fmla="*/ 30 h 341"/>
                  <a:gd name="T36" fmla="*/ 32 w 238"/>
                  <a:gd name="T37" fmla="*/ 55 h 341"/>
                  <a:gd name="T38" fmla="*/ 32 w 238"/>
                  <a:gd name="T39" fmla="*/ 290 h 341"/>
                  <a:gd name="T40" fmla="*/ 0 w 238"/>
                  <a:gd name="T41" fmla="*/ 333 h 341"/>
                  <a:gd name="T42" fmla="*/ 0 w 238"/>
                  <a:gd name="T43" fmla="*/ 341 h 341"/>
                  <a:gd name="T44" fmla="*/ 107 w 238"/>
                  <a:gd name="T45" fmla="*/ 341 h 341"/>
                  <a:gd name="T46" fmla="*/ 107 w 238"/>
                  <a:gd name="T47" fmla="*/ 333 h 341"/>
                  <a:gd name="T48" fmla="*/ 73 w 238"/>
                  <a:gd name="T49" fmla="*/ 290 h 341"/>
                  <a:gd name="T50" fmla="*/ 73 w 238"/>
                  <a:gd name="T51" fmla="*/ 17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" h="341">
                    <a:moveTo>
                      <a:pt x="73" y="170"/>
                    </a:moveTo>
                    <a:cubicBezTo>
                      <a:pt x="94" y="147"/>
                      <a:pt x="109" y="138"/>
                      <a:pt x="129" y="138"/>
                    </a:cubicBezTo>
                    <a:cubicBezTo>
                      <a:pt x="154" y="138"/>
                      <a:pt x="166" y="156"/>
                      <a:pt x="166" y="191"/>
                    </a:cubicBezTo>
                    <a:lnTo>
                      <a:pt x="166" y="290"/>
                    </a:lnTo>
                    <a:cubicBezTo>
                      <a:pt x="166" y="324"/>
                      <a:pt x="161" y="330"/>
                      <a:pt x="132" y="333"/>
                    </a:cubicBezTo>
                    <a:lnTo>
                      <a:pt x="132" y="341"/>
                    </a:lnTo>
                    <a:lnTo>
                      <a:pt x="238" y="341"/>
                    </a:lnTo>
                    <a:lnTo>
                      <a:pt x="238" y="333"/>
                    </a:lnTo>
                    <a:cubicBezTo>
                      <a:pt x="211" y="328"/>
                      <a:pt x="208" y="324"/>
                      <a:pt x="208" y="290"/>
                    </a:cubicBezTo>
                    <a:lnTo>
                      <a:pt x="208" y="191"/>
                    </a:lnTo>
                    <a:cubicBezTo>
                      <a:pt x="208" y="138"/>
                      <a:pt x="187" y="112"/>
                      <a:pt x="147" y="112"/>
                    </a:cubicBezTo>
                    <a:cubicBezTo>
                      <a:pt x="117" y="112"/>
                      <a:pt x="96" y="123"/>
                      <a:pt x="73" y="153"/>
                    </a:cubicBezTo>
                    <a:lnTo>
                      <a:pt x="73" y="2"/>
                    </a:lnTo>
                    <a:lnTo>
                      <a:pt x="71" y="0"/>
                    </a:lnTo>
                    <a:cubicBezTo>
                      <a:pt x="54" y="6"/>
                      <a:pt x="42" y="10"/>
                      <a:pt x="14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2" y="30"/>
                      <a:pt x="4" y="30"/>
                      <a:pt x="6" y="30"/>
                    </a:cubicBezTo>
                    <a:cubicBezTo>
                      <a:pt x="28" y="30"/>
                      <a:pt x="32" y="34"/>
                      <a:pt x="32" y="55"/>
                    </a:cubicBezTo>
                    <a:lnTo>
                      <a:pt x="32" y="290"/>
                    </a:lnTo>
                    <a:cubicBezTo>
                      <a:pt x="32" y="325"/>
                      <a:pt x="29" y="329"/>
                      <a:pt x="0" y="333"/>
                    </a:cubicBezTo>
                    <a:lnTo>
                      <a:pt x="0" y="341"/>
                    </a:lnTo>
                    <a:lnTo>
                      <a:pt x="107" y="341"/>
                    </a:lnTo>
                    <a:lnTo>
                      <a:pt x="107" y="333"/>
                    </a:lnTo>
                    <a:cubicBezTo>
                      <a:pt x="78" y="330"/>
                      <a:pt x="73" y="324"/>
                      <a:pt x="73" y="290"/>
                    </a:cubicBezTo>
                    <a:lnTo>
                      <a:pt x="73" y="1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9" name="Freeform 522 1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967038" y="2622551"/>
                <a:ext cx="117475" cy="141288"/>
              </a:xfrm>
              <a:custGeom>
                <a:avLst/>
                <a:gdLst>
                  <a:gd name="T0" fmla="*/ 191 w 199"/>
                  <a:gd name="T1" fmla="*/ 147 h 234"/>
                  <a:gd name="T2" fmla="*/ 113 w 199"/>
                  <a:gd name="T3" fmla="*/ 200 h 234"/>
                  <a:gd name="T4" fmla="*/ 49 w 199"/>
                  <a:gd name="T5" fmla="*/ 157 h 234"/>
                  <a:gd name="T6" fmla="*/ 36 w 199"/>
                  <a:gd name="T7" fmla="*/ 91 h 234"/>
                  <a:gd name="T8" fmla="*/ 189 w 199"/>
                  <a:gd name="T9" fmla="*/ 91 h 234"/>
                  <a:gd name="T10" fmla="*/ 168 w 199"/>
                  <a:gd name="T11" fmla="*/ 28 h 234"/>
                  <a:gd name="T12" fmla="*/ 104 w 199"/>
                  <a:gd name="T13" fmla="*/ 0 h 234"/>
                  <a:gd name="T14" fmla="*/ 37 w 199"/>
                  <a:gd name="T15" fmla="*/ 25 h 234"/>
                  <a:gd name="T16" fmla="*/ 0 w 199"/>
                  <a:gd name="T17" fmla="*/ 122 h 234"/>
                  <a:gd name="T18" fmla="*/ 93 w 199"/>
                  <a:gd name="T19" fmla="*/ 234 h 234"/>
                  <a:gd name="T20" fmla="*/ 199 w 199"/>
                  <a:gd name="T21" fmla="*/ 151 h 234"/>
                  <a:gd name="T22" fmla="*/ 191 w 199"/>
                  <a:gd name="T23" fmla="*/ 147 h 234"/>
                  <a:gd name="T24" fmla="*/ 37 w 199"/>
                  <a:gd name="T25" fmla="*/ 75 h 234"/>
                  <a:gd name="T26" fmla="*/ 90 w 199"/>
                  <a:gd name="T27" fmla="*/ 17 h 234"/>
                  <a:gd name="T28" fmla="*/ 138 w 199"/>
                  <a:gd name="T29" fmla="*/ 75 h 234"/>
                  <a:gd name="T30" fmla="*/ 37 w 199"/>
                  <a:gd name="T31" fmla="*/ 7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4">
                    <a:moveTo>
                      <a:pt x="191" y="147"/>
                    </a:moveTo>
                    <a:cubicBezTo>
                      <a:pt x="167" y="185"/>
                      <a:pt x="145" y="200"/>
                      <a:pt x="113" y="200"/>
                    </a:cubicBezTo>
                    <a:cubicBezTo>
                      <a:pt x="85" y="200"/>
                      <a:pt x="64" y="185"/>
                      <a:pt x="49" y="157"/>
                    </a:cubicBezTo>
                    <a:cubicBezTo>
                      <a:pt x="40" y="138"/>
                      <a:pt x="37" y="121"/>
                      <a:pt x="36" y="91"/>
                    </a:cubicBezTo>
                    <a:lnTo>
                      <a:pt x="189" y="91"/>
                    </a:lnTo>
                    <a:cubicBezTo>
                      <a:pt x="185" y="58"/>
                      <a:pt x="180" y="44"/>
                      <a:pt x="168" y="28"/>
                    </a:cubicBezTo>
                    <a:cubicBezTo>
                      <a:pt x="153" y="10"/>
                      <a:pt x="130" y="0"/>
                      <a:pt x="104" y="0"/>
                    </a:cubicBezTo>
                    <a:cubicBezTo>
                      <a:pt x="79" y="0"/>
                      <a:pt x="56" y="8"/>
                      <a:pt x="37" y="25"/>
                    </a:cubicBezTo>
                    <a:cubicBezTo>
                      <a:pt x="13" y="46"/>
                      <a:pt x="0" y="81"/>
                      <a:pt x="0" y="122"/>
                    </a:cubicBezTo>
                    <a:cubicBezTo>
                      <a:pt x="0" y="191"/>
                      <a:pt x="36" y="234"/>
                      <a:pt x="93" y="234"/>
                    </a:cubicBezTo>
                    <a:cubicBezTo>
                      <a:pt x="140" y="234"/>
                      <a:pt x="178" y="205"/>
                      <a:pt x="199" y="151"/>
                    </a:cubicBezTo>
                    <a:lnTo>
                      <a:pt x="191" y="147"/>
                    </a:lnTo>
                    <a:close/>
                    <a:moveTo>
                      <a:pt x="37" y="75"/>
                    </a:moveTo>
                    <a:cubicBezTo>
                      <a:pt x="42" y="36"/>
                      <a:pt x="59" y="17"/>
                      <a:pt x="90" y="17"/>
                    </a:cubicBezTo>
                    <a:cubicBezTo>
                      <a:pt x="120" y="17"/>
                      <a:pt x="132" y="31"/>
                      <a:pt x="138" y="75"/>
                    </a:cubicBezTo>
                    <a:lnTo>
                      <a:pt x="37" y="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0" name="Freeform 523 1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3094038" y="2622551"/>
                <a:ext cx="136525" cy="138113"/>
              </a:xfrm>
              <a:custGeom>
                <a:avLst/>
                <a:gdLst>
                  <a:gd name="T0" fmla="*/ 0 w 233"/>
                  <a:gd name="T1" fmla="*/ 30 h 229"/>
                  <a:gd name="T2" fmla="*/ 13 w 233"/>
                  <a:gd name="T3" fmla="*/ 28 h 229"/>
                  <a:gd name="T4" fmla="*/ 31 w 233"/>
                  <a:gd name="T5" fmla="*/ 60 h 229"/>
                  <a:gd name="T6" fmla="*/ 31 w 233"/>
                  <a:gd name="T7" fmla="*/ 184 h 229"/>
                  <a:gd name="T8" fmla="*/ 1 w 233"/>
                  <a:gd name="T9" fmla="*/ 221 h 229"/>
                  <a:gd name="T10" fmla="*/ 1 w 233"/>
                  <a:gd name="T11" fmla="*/ 229 h 229"/>
                  <a:gd name="T12" fmla="*/ 106 w 233"/>
                  <a:gd name="T13" fmla="*/ 229 h 229"/>
                  <a:gd name="T14" fmla="*/ 106 w 233"/>
                  <a:gd name="T15" fmla="*/ 221 h 229"/>
                  <a:gd name="T16" fmla="*/ 73 w 233"/>
                  <a:gd name="T17" fmla="*/ 196 h 229"/>
                  <a:gd name="T18" fmla="*/ 73 w 233"/>
                  <a:gd name="T19" fmla="*/ 55 h 229"/>
                  <a:gd name="T20" fmla="*/ 125 w 233"/>
                  <a:gd name="T21" fmla="*/ 27 h 229"/>
                  <a:gd name="T22" fmla="*/ 161 w 233"/>
                  <a:gd name="T23" fmla="*/ 75 h 229"/>
                  <a:gd name="T24" fmla="*/ 161 w 233"/>
                  <a:gd name="T25" fmla="*/ 180 h 229"/>
                  <a:gd name="T26" fmla="*/ 130 w 233"/>
                  <a:gd name="T27" fmla="*/ 221 h 229"/>
                  <a:gd name="T28" fmla="*/ 130 w 233"/>
                  <a:gd name="T29" fmla="*/ 229 h 229"/>
                  <a:gd name="T30" fmla="*/ 233 w 233"/>
                  <a:gd name="T31" fmla="*/ 229 h 229"/>
                  <a:gd name="T32" fmla="*/ 233 w 233"/>
                  <a:gd name="T33" fmla="*/ 221 h 229"/>
                  <a:gd name="T34" fmla="*/ 203 w 233"/>
                  <a:gd name="T35" fmla="*/ 189 h 229"/>
                  <a:gd name="T36" fmla="*/ 203 w 233"/>
                  <a:gd name="T37" fmla="*/ 74 h 229"/>
                  <a:gd name="T38" fmla="*/ 144 w 233"/>
                  <a:gd name="T39" fmla="*/ 0 h 229"/>
                  <a:gd name="T40" fmla="*/ 72 w 233"/>
                  <a:gd name="T41" fmla="*/ 40 h 229"/>
                  <a:gd name="T42" fmla="*/ 72 w 233"/>
                  <a:gd name="T43" fmla="*/ 1 h 229"/>
                  <a:gd name="T44" fmla="*/ 68 w 233"/>
                  <a:gd name="T45" fmla="*/ 0 h 229"/>
                  <a:gd name="T46" fmla="*/ 0 w 233"/>
                  <a:gd name="T47" fmla="*/ 22 h 229"/>
                  <a:gd name="T48" fmla="*/ 0 w 233"/>
                  <a:gd name="T49" fmla="*/ 3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3" h="229">
                    <a:moveTo>
                      <a:pt x="0" y="30"/>
                    </a:moveTo>
                    <a:cubicBezTo>
                      <a:pt x="3" y="29"/>
                      <a:pt x="8" y="28"/>
                      <a:pt x="13" y="28"/>
                    </a:cubicBezTo>
                    <a:cubicBezTo>
                      <a:pt x="27" y="28"/>
                      <a:pt x="31" y="36"/>
                      <a:pt x="31" y="60"/>
                    </a:cubicBezTo>
                    <a:lnTo>
                      <a:pt x="31" y="184"/>
                    </a:lnTo>
                    <a:cubicBezTo>
                      <a:pt x="31" y="212"/>
                      <a:pt x="26" y="219"/>
                      <a:pt x="1" y="221"/>
                    </a:cubicBezTo>
                    <a:lnTo>
                      <a:pt x="1" y="229"/>
                    </a:lnTo>
                    <a:lnTo>
                      <a:pt x="106" y="229"/>
                    </a:lnTo>
                    <a:lnTo>
                      <a:pt x="106" y="221"/>
                    </a:lnTo>
                    <a:cubicBezTo>
                      <a:pt x="81" y="219"/>
                      <a:pt x="73" y="213"/>
                      <a:pt x="73" y="196"/>
                    </a:cubicBezTo>
                    <a:lnTo>
                      <a:pt x="73" y="55"/>
                    </a:lnTo>
                    <a:cubicBezTo>
                      <a:pt x="97" y="33"/>
                      <a:pt x="108" y="27"/>
                      <a:pt x="125" y="27"/>
                    </a:cubicBezTo>
                    <a:cubicBezTo>
                      <a:pt x="149" y="27"/>
                      <a:pt x="161" y="42"/>
                      <a:pt x="161" y="75"/>
                    </a:cubicBezTo>
                    <a:lnTo>
                      <a:pt x="161" y="180"/>
                    </a:lnTo>
                    <a:cubicBezTo>
                      <a:pt x="161" y="211"/>
                      <a:pt x="155" y="219"/>
                      <a:pt x="130" y="221"/>
                    </a:cubicBezTo>
                    <a:lnTo>
                      <a:pt x="130" y="229"/>
                    </a:lnTo>
                    <a:lnTo>
                      <a:pt x="233" y="229"/>
                    </a:lnTo>
                    <a:lnTo>
                      <a:pt x="233" y="221"/>
                    </a:lnTo>
                    <a:cubicBezTo>
                      <a:pt x="209" y="219"/>
                      <a:pt x="203" y="213"/>
                      <a:pt x="203" y="189"/>
                    </a:cubicBezTo>
                    <a:lnTo>
                      <a:pt x="203" y="74"/>
                    </a:lnTo>
                    <a:cubicBezTo>
                      <a:pt x="203" y="27"/>
                      <a:pt x="181" y="0"/>
                      <a:pt x="144" y="0"/>
                    </a:cubicBezTo>
                    <a:cubicBezTo>
                      <a:pt x="121" y="0"/>
                      <a:pt x="106" y="8"/>
                      <a:pt x="72" y="40"/>
                    </a:cubicBezTo>
                    <a:lnTo>
                      <a:pt x="72" y="1"/>
                    </a:lnTo>
                    <a:lnTo>
                      <a:pt x="68" y="0"/>
                    </a:lnTo>
                    <a:cubicBezTo>
                      <a:pt x="44" y="8"/>
                      <a:pt x="27" y="14"/>
                      <a:pt x="0" y="22"/>
                    </a:cubicBezTo>
                    <a:lnTo>
                      <a:pt x="0" y="3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1" name="Freeform 524 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316288" y="2627313"/>
                <a:ext cx="239713" cy="136525"/>
              </a:xfrm>
              <a:custGeom>
                <a:avLst/>
                <a:gdLst>
                  <a:gd name="T0" fmla="*/ 29 w 408"/>
                  <a:gd name="T1" fmla="*/ 192 h 226"/>
                  <a:gd name="T2" fmla="*/ 25 w 408"/>
                  <a:gd name="T3" fmla="*/ 213 h 226"/>
                  <a:gd name="T4" fmla="*/ 39 w 408"/>
                  <a:gd name="T5" fmla="*/ 226 h 226"/>
                  <a:gd name="T6" fmla="*/ 57 w 408"/>
                  <a:gd name="T7" fmla="*/ 212 h 226"/>
                  <a:gd name="T8" fmla="*/ 67 w 408"/>
                  <a:gd name="T9" fmla="*/ 176 h 226"/>
                  <a:gd name="T10" fmla="*/ 78 w 408"/>
                  <a:gd name="T11" fmla="*/ 131 h 226"/>
                  <a:gd name="T12" fmla="*/ 86 w 408"/>
                  <a:gd name="T13" fmla="*/ 97 h 226"/>
                  <a:gd name="T14" fmla="*/ 93 w 408"/>
                  <a:gd name="T15" fmla="*/ 72 h 226"/>
                  <a:gd name="T16" fmla="*/ 174 w 408"/>
                  <a:gd name="T17" fmla="*/ 11 h 226"/>
                  <a:gd name="T18" fmla="*/ 201 w 408"/>
                  <a:gd name="T19" fmla="*/ 46 h 226"/>
                  <a:gd name="T20" fmla="*/ 194 w 408"/>
                  <a:gd name="T21" fmla="*/ 88 h 226"/>
                  <a:gd name="T22" fmla="*/ 180 w 408"/>
                  <a:gd name="T23" fmla="*/ 146 h 226"/>
                  <a:gd name="T24" fmla="*/ 170 w 408"/>
                  <a:gd name="T25" fmla="*/ 184 h 226"/>
                  <a:gd name="T26" fmla="*/ 163 w 408"/>
                  <a:gd name="T27" fmla="*/ 213 h 226"/>
                  <a:gd name="T28" fmla="*/ 178 w 408"/>
                  <a:gd name="T29" fmla="*/ 226 h 226"/>
                  <a:gd name="T30" fmla="*/ 200 w 408"/>
                  <a:gd name="T31" fmla="*/ 198 h 226"/>
                  <a:gd name="T32" fmla="*/ 230 w 408"/>
                  <a:gd name="T33" fmla="*/ 78 h 226"/>
                  <a:gd name="T34" fmla="*/ 312 w 408"/>
                  <a:gd name="T35" fmla="*/ 11 h 226"/>
                  <a:gd name="T36" fmla="*/ 339 w 408"/>
                  <a:gd name="T37" fmla="*/ 46 h 226"/>
                  <a:gd name="T38" fmla="*/ 308 w 408"/>
                  <a:gd name="T39" fmla="*/ 158 h 226"/>
                  <a:gd name="T40" fmla="*/ 302 w 408"/>
                  <a:gd name="T41" fmla="*/ 186 h 226"/>
                  <a:gd name="T42" fmla="*/ 343 w 408"/>
                  <a:gd name="T43" fmla="*/ 226 h 226"/>
                  <a:gd name="T44" fmla="*/ 408 w 408"/>
                  <a:gd name="T45" fmla="*/ 150 h 226"/>
                  <a:gd name="T46" fmla="*/ 402 w 408"/>
                  <a:gd name="T47" fmla="*/ 145 h 226"/>
                  <a:gd name="T48" fmla="*/ 395 w 408"/>
                  <a:gd name="T49" fmla="*/ 154 h 226"/>
                  <a:gd name="T50" fmla="*/ 344 w 408"/>
                  <a:gd name="T51" fmla="*/ 215 h 226"/>
                  <a:gd name="T52" fmla="*/ 332 w 408"/>
                  <a:gd name="T53" fmla="*/ 199 h 226"/>
                  <a:gd name="T54" fmla="*/ 341 w 408"/>
                  <a:gd name="T55" fmla="*/ 164 h 226"/>
                  <a:gd name="T56" fmla="*/ 371 w 408"/>
                  <a:gd name="T57" fmla="*/ 54 h 226"/>
                  <a:gd name="T58" fmla="*/ 314 w 408"/>
                  <a:gd name="T59" fmla="*/ 0 h 226"/>
                  <a:gd name="T60" fmla="*/ 232 w 408"/>
                  <a:gd name="T61" fmla="*/ 49 h 226"/>
                  <a:gd name="T62" fmla="*/ 217 w 408"/>
                  <a:gd name="T63" fmla="*/ 13 h 226"/>
                  <a:gd name="T64" fmla="*/ 176 w 408"/>
                  <a:gd name="T65" fmla="*/ 0 h 226"/>
                  <a:gd name="T66" fmla="*/ 98 w 408"/>
                  <a:gd name="T67" fmla="*/ 44 h 226"/>
                  <a:gd name="T68" fmla="*/ 52 w 408"/>
                  <a:gd name="T69" fmla="*/ 0 h 226"/>
                  <a:gd name="T70" fmla="*/ 15 w 408"/>
                  <a:gd name="T71" fmla="*/ 29 h 226"/>
                  <a:gd name="T72" fmla="*/ 0 w 408"/>
                  <a:gd name="T73" fmla="*/ 77 h 226"/>
                  <a:gd name="T74" fmla="*/ 6 w 408"/>
                  <a:gd name="T75" fmla="*/ 82 h 226"/>
                  <a:gd name="T76" fmla="*/ 14 w 408"/>
                  <a:gd name="T77" fmla="*/ 71 h 226"/>
                  <a:gd name="T78" fmla="*/ 50 w 408"/>
                  <a:gd name="T79" fmla="*/ 11 h 226"/>
                  <a:gd name="T80" fmla="*/ 66 w 408"/>
                  <a:gd name="T81" fmla="*/ 34 h 226"/>
                  <a:gd name="T82" fmla="*/ 58 w 408"/>
                  <a:gd name="T83" fmla="*/ 76 h 226"/>
                  <a:gd name="T84" fmla="*/ 29 w 408"/>
                  <a:gd name="T85" fmla="*/ 192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08" h="226">
                    <a:moveTo>
                      <a:pt x="29" y="192"/>
                    </a:moveTo>
                    <a:cubicBezTo>
                      <a:pt x="28" y="199"/>
                      <a:pt x="25" y="210"/>
                      <a:pt x="25" y="213"/>
                    </a:cubicBezTo>
                    <a:cubicBezTo>
                      <a:pt x="25" y="222"/>
                      <a:pt x="32" y="226"/>
                      <a:pt x="39" y="226"/>
                    </a:cubicBezTo>
                    <a:cubicBezTo>
                      <a:pt x="45" y="226"/>
                      <a:pt x="54" y="222"/>
                      <a:pt x="57" y="212"/>
                    </a:cubicBezTo>
                    <a:cubicBezTo>
                      <a:pt x="58" y="211"/>
                      <a:pt x="64" y="188"/>
                      <a:pt x="67" y="176"/>
                    </a:cubicBezTo>
                    <a:lnTo>
                      <a:pt x="78" y="131"/>
                    </a:lnTo>
                    <a:cubicBezTo>
                      <a:pt x="81" y="120"/>
                      <a:pt x="84" y="109"/>
                      <a:pt x="86" y="97"/>
                    </a:cubicBezTo>
                    <a:cubicBezTo>
                      <a:pt x="88" y="89"/>
                      <a:pt x="92" y="74"/>
                      <a:pt x="93" y="72"/>
                    </a:cubicBezTo>
                    <a:cubicBezTo>
                      <a:pt x="100" y="57"/>
                      <a:pt x="127" y="11"/>
                      <a:pt x="174" y="11"/>
                    </a:cubicBezTo>
                    <a:cubicBezTo>
                      <a:pt x="197" y="11"/>
                      <a:pt x="201" y="30"/>
                      <a:pt x="201" y="46"/>
                    </a:cubicBezTo>
                    <a:cubicBezTo>
                      <a:pt x="201" y="59"/>
                      <a:pt x="198" y="73"/>
                      <a:pt x="194" y="88"/>
                    </a:cubicBezTo>
                    <a:lnTo>
                      <a:pt x="180" y="146"/>
                    </a:lnTo>
                    <a:lnTo>
                      <a:pt x="170" y="184"/>
                    </a:lnTo>
                    <a:cubicBezTo>
                      <a:pt x="168" y="194"/>
                      <a:pt x="163" y="210"/>
                      <a:pt x="163" y="213"/>
                    </a:cubicBezTo>
                    <a:cubicBezTo>
                      <a:pt x="163" y="222"/>
                      <a:pt x="170" y="226"/>
                      <a:pt x="178" y="226"/>
                    </a:cubicBezTo>
                    <a:cubicBezTo>
                      <a:pt x="193" y="226"/>
                      <a:pt x="196" y="214"/>
                      <a:pt x="200" y="198"/>
                    </a:cubicBezTo>
                    <a:cubicBezTo>
                      <a:pt x="207" y="170"/>
                      <a:pt x="226" y="97"/>
                      <a:pt x="230" y="78"/>
                    </a:cubicBezTo>
                    <a:cubicBezTo>
                      <a:pt x="231" y="71"/>
                      <a:pt x="258" y="11"/>
                      <a:pt x="312" y="11"/>
                    </a:cubicBezTo>
                    <a:cubicBezTo>
                      <a:pt x="334" y="11"/>
                      <a:pt x="339" y="28"/>
                      <a:pt x="339" y="46"/>
                    </a:cubicBezTo>
                    <a:cubicBezTo>
                      <a:pt x="339" y="75"/>
                      <a:pt x="318" y="132"/>
                      <a:pt x="308" y="158"/>
                    </a:cubicBezTo>
                    <a:cubicBezTo>
                      <a:pt x="304" y="170"/>
                      <a:pt x="302" y="176"/>
                      <a:pt x="302" y="186"/>
                    </a:cubicBezTo>
                    <a:cubicBezTo>
                      <a:pt x="302" y="209"/>
                      <a:pt x="319" y="226"/>
                      <a:pt x="343" y="226"/>
                    </a:cubicBezTo>
                    <a:cubicBezTo>
                      <a:pt x="390" y="226"/>
                      <a:pt x="408" y="154"/>
                      <a:pt x="408" y="150"/>
                    </a:cubicBezTo>
                    <a:cubicBezTo>
                      <a:pt x="408" y="145"/>
                      <a:pt x="404" y="145"/>
                      <a:pt x="402" y="145"/>
                    </a:cubicBezTo>
                    <a:cubicBezTo>
                      <a:pt x="397" y="145"/>
                      <a:pt x="397" y="146"/>
                      <a:pt x="395" y="154"/>
                    </a:cubicBezTo>
                    <a:cubicBezTo>
                      <a:pt x="387" y="180"/>
                      <a:pt x="371" y="215"/>
                      <a:pt x="344" y="215"/>
                    </a:cubicBezTo>
                    <a:cubicBezTo>
                      <a:pt x="335" y="215"/>
                      <a:pt x="332" y="210"/>
                      <a:pt x="332" y="199"/>
                    </a:cubicBezTo>
                    <a:cubicBezTo>
                      <a:pt x="332" y="187"/>
                      <a:pt x="336" y="175"/>
                      <a:pt x="341" y="164"/>
                    </a:cubicBezTo>
                    <a:cubicBezTo>
                      <a:pt x="350" y="138"/>
                      <a:pt x="371" y="82"/>
                      <a:pt x="371" y="54"/>
                    </a:cubicBezTo>
                    <a:cubicBezTo>
                      <a:pt x="371" y="21"/>
                      <a:pt x="351" y="0"/>
                      <a:pt x="314" y="0"/>
                    </a:cubicBezTo>
                    <a:cubicBezTo>
                      <a:pt x="276" y="0"/>
                      <a:pt x="251" y="22"/>
                      <a:pt x="232" y="49"/>
                    </a:cubicBezTo>
                    <a:cubicBezTo>
                      <a:pt x="232" y="42"/>
                      <a:pt x="231" y="25"/>
                      <a:pt x="217" y="13"/>
                    </a:cubicBezTo>
                    <a:cubicBezTo>
                      <a:pt x="204" y="3"/>
                      <a:pt x="188" y="0"/>
                      <a:pt x="176" y="0"/>
                    </a:cubicBezTo>
                    <a:cubicBezTo>
                      <a:pt x="131" y="0"/>
                      <a:pt x="106" y="32"/>
                      <a:pt x="98" y="44"/>
                    </a:cubicBezTo>
                    <a:cubicBezTo>
                      <a:pt x="95" y="15"/>
                      <a:pt x="74" y="0"/>
                      <a:pt x="52" y="0"/>
                    </a:cubicBezTo>
                    <a:cubicBezTo>
                      <a:pt x="29" y="0"/>
                      <a:pt x="20" y="20"/>
                      <a:pt x="15" y="29"/>
                    </a:cubicBezTo>
                    <a:cubicBezTo>
                      <a:pt x="6" y="46"/>
                      <a:pt x="0" y="76"/>
                      <a:pt x="0" y="77"/>
                    </a:cubicBezTo>
                    <a:cubicBezTo>
                      <a:pt x="0" y="82"/>
                      <a:pt x="5" y="82"/>
                      <a:pt x="6" y="82"/>
                    </a:cubicBezTo>
                    <a:cubicBezTo>
                      <a:pt x="11" y="82"/>
                      <a:pt x="11" y="82"/>
                      <a:pt x="14" y="71"/>
                    </a:cubicBezTo>
                    <a:cubicBezTo>
                      <a:pt x="23" y="35"/>
                      <a:pt x="33" y="11"/>
                      <a:pt x="50" y="11"/>
                    </a:cubicBezTo>
                    <a:cubicBezTo>
                      <a:pt x="58" y="11"/>
                      <a:pt x="66" y="15"/>
                      <a:pt x="66" y="34"/>
                    </a:cubicBezTo>
                    <a:cubicBezTo>
                      <a:pt x="66" y="45"/>
                      <a:pt x="64" y="50"/>
                      <a:pt x="58" y="76"/>
                    </a:cubicBezTo>
                    <a:lnTo>
                      <a:pt x="29" y="19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2" name="Freeform 525 1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662363" y="2649538"/>
                <a:ext cx="193675" cy="71438"/>
              </a:xfrm>
              <a:custGeom>
                <a:avLst/>
                <a:gdLst>
                  <a:gd name="T0" fmla="*/ 315 w 331"/>
                  <a:gd name="T1" fmla="*/ 20 h 117"/>
                  <a:gd name="T2" fmla="*/ 331 w 331"/>
                  <a:gd name="T3" fmla="*/ 10 h 117"/>
                  <a:gd name="T4" fmla="*/ 315 w 331"/>
                  <a:gd name="T5" fmla="*/ 0 h 117"/>
                  <a:gd name="T6" fmla="*/ 16 w 331"/>
                  <a:gd name="T7" fmla="*/ 0 h 117"/>
                  <a:gd name="T8" fmla="*/ 0 w 331"/>
                  <a:gd name="T9" fmla="*/ 10 h 117"/>
                  <a:gd name="T10" fmla="*/ 17 w 331"/>
                  <a:gd name="T11" fmla="*/ 20 h 117"/>
                  <a:gd name="T12" fmla="*/ 315 w 331"/>
                  <a:gd name="T13" fmla="*/ 20 h 117"/>
                  <a:gd name="T14" fmla="*/ 315 w 331"/>
                  <a:gd name="T15" fmla="*/ 117 h 117"/>
                  <a:gd name="T16" fmla="*/ 331 w 331"/>
                  <a:gd name="T17" fmla="*/ 107 h 117"/>
                  <a:gd name="T18" fmla="*/ 315 w 331"/>
                  <a:gd name="T19" fmla="*/ 97 h 117"/>
                  <a:gd name="T20" fmla="*/ 17 w 331"/>
                  <a:gd name="T21" fmla="*/ 97 h 117"/>
                  <a:gd name="T22" fmla="*/ 0 w 331"/>
                  <a:gd name="T23" fmla="*/ 107 h 117"/>
                  <a:gd name="T24" fmla="*/ 16 w 331"/>
                  <a:gd name="T25" fmla="*/ 117 h 117"/>
                  <a:gd name="T26" fmla="*/ 315 w 331"/>
                  <a:gd name="T2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1" h="117">
                    <a:moveTo>
                      <a:pt x="315" y="20"/>
                    </a:moveTo>
                    <a:cubicBezTo>
                      <a:pt x="322" y="20"/>
                      <a:pt x="331" y="20"/>
                      <a:pt x="331" y="10"/>
                    </a:cubicBezTo>
                    <a:cubicBezTo>
                      <a:pt x="331" y="0"/>
                      <a:pt x="322" y="0"/>
                      <a:pt x="315" y="0"/>
                    </a:cubicBezTo>
                    <a:lnTo>
                      <a:pt x="16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315" y="20"/>
                    </a:lnTo>
                    <a:close/>
                    <a:moveTo>
                      <a:pt x="315" y="117"/>
                    </a:moveTo>
                    <a:cubicBezTo>
                      <a:pt x="322" y="117"/>
                      <a:pt x="331" y="117"/>
                      <a:pt x="331" y="107"/>
                    </a:cubicBezTo>
                    <a:cubicBezTo>
                      <a:pt x="331" y="97"/>
                      <a:pt x="322" y="97"/>
                      <a:pt x="315" y="97"/>
                    </a:cubicBezTo>
                    <a:lnTo>
                      <a:pt x="17" y="97"/>
                    </a:lnTo>
                    <a:cubicBezTo>
                      <a:pt x="9" y="97"/>
                      <a:pt x="0" y="97"/>
                      <a:pt x="0" y="107"/>
                    </a:cubicBezTo>
                    <a:cubicBezTo>
                      <a:pt x="0" y="117"/>
                      <a:pt x="9" y="117"/>
                      <a:pt x="16" y="117"/>
                    </a:cubicBezTo>
                    <a:lnTo>
                      <a:pt x="315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3" name="Freeform 526 1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3970338" y="2547938"/>
                <a:ext cx="193675" cy="219075"/>
              </a:xfrm>
              <a:custGeom>
                <a:avLst/>
                <a:gdLst>
                  <a:gd name="T0" fmla="*/ 331 w 331"/>
                  <a:gd name="T1" fmla="*/ 183 h 363"/>
                  <a:gd name="T2" fmla="*/ 165 w 331"/>
                  <a:gd name="T3" fmla="*/ 0 h 363"/>
                  <a:gd name="T4" fmla="*/ 0 w 331"/>
                  <a:gd name="T5" fmla="*/ 183 h 363"/>
                  <a:gd name="T6" fmla="*/ 165 w 331"/>
                  <a:gd name="T7" fmla="*/ 363 h 363"/>
                  <a:gd name="T8" fmla="*/ 331 w 331"/>
                  <a:gd name="T9" fmla="*/ 183 h 363"/>
                  <a:gd name="T10" fmla="*/ 166 w 331"/>
                  <a:gd name="T11" fmla="*/ 351 h 363"/>
                  <a:gd name="T12" fmla="*/ 48 w 331"/>
                  <a:gd name="T13" fmla="*/ 183 h 363"/>
                  <a:gd name="T14" fmla="*/ 165 w 331"/>
                  <a:gd name="T15" fmla="*/ 11 h 363"/>
                  <a:gd name="T16" fmla="*/ 283 w 331"/>
                  <a:gd name="T17" fmla="*/ 183 h 363"/>
                  <a:gd name="T18" fmla="*/ 166 w 331"/>
                  <a:gd name="T19" fmla="*/ 351 h 363"/>
                  <a:gd name="T20" fmla="*/ 255 w 331"/>
                  <a:gd name="T21" fmla="*/ 145 h 363"/>
                  <a:gd name="T22" fmla="*/ 242 w 331"/>
                  <a:gd name="T23" fmla="*/ 145 h 363"/>
                  <a:gd name="T24" fmla="*/ 242 w 331"/>
                  <a:gd name="T25" fmla="*/ 162 h 363"/>
                  <a:gd name="T26" fmla="*/ 89 w 331"/>
                  <a:gd name="T27" fmla="*/ 162 h 363"/>
                  <a:gd name="T28" fmla="*/ 89 w 331"/>
                  <a:gd name="T29" fmla="*/ 145 h 363"/>
                  <a:gd name="T30" fmla="*/ 77 w 331"/>
                  <a:gd name="T31" fmla="*/ 145 h 363"/>
                  <a:gd name="T32" fmla="*/ 77 w 331"/>
                  <a:gd name="T33" fmla="*/ 217 h 363"/>
                  <a:gd name="T34" fmla="*/ 89 w 331"/>
                  <a:gd name="T35" fmla="*/ 217 h 363"/>
                  <a:gd name="T36" fmla="*/ 89 w 331"/>
                  <a:gd name="T37" fmla="*/ 200 h 363"/>
                  <a:gd name="T38" fmla="*/ 242 w 331"/>
                  <a:gd name="T39" fmla="*/ 200 h 363"/>
                  <a:gd name="T40" fmla="*/ 242 w 331"/>
                  <a:gd name="T41" fmla="*/ 217 h 363"/>
                  <a:gd name="T42" fmla="*/ 255 w 331"/>
                  <a:gd name="T43" fmla="*/ 217 h 363"/>
                  <a:gd name="T44" fmla="*/ 255 w 331"/>
                  <a:gd name="T45" fmla="*/ 145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1" h="363">
                    <a:moveTo>
                      <a:pt x="331" y="183"/>
                    </a:moveTo>
                    <a:cubicBezTo>
                      <a:pt x="331" y="81"/>
                      <a:pt x="256" y="0"/>
                      <a:pt x="165" y="0"/>
                    </a:cubicBezTo>
                    <a:cubicBezTo>
                      <a:pt x="76" y="0"/>
                      <a:pt x="0" y="80"/>
                      <a:pt x="0" y="183"/>
                    </a:cubicBezTo>
                    <a:cubicBezTo>
                      <a:pt x="0" y="285"/>
                      <a:pt x="77" y="363"/>
                      <a:pt x="165" y="363"/>
                    </a:cubicBezTo>
                    <a:cubicBezTo>
                      <a:pt x="256" y="363"/>
                      <a:pt x="331" y="284"/>
                      <a:pt x="331" y="183"/>
                    </a:cubicBezTo>
                    <a:close/>
                    <a:moveTo>
                      <a:pt x="166" y="351"/>
                    </a:moveTo>
                    <a:cubicBezTo>
                      <a:pt x="116" y="351"/>
                      <a:pt x="48" y="309"/>
                      <a:pt x="48" y="183"/>
                    </a:cubicBezTo>
                    <a:cubicBezTo>
                      <a:pt x="48" y="55"/>
                      <a:pt x="117" y="11"/>
                      <a:pt x="165" y="11"/>
                    </a:cubicBezTo>
                    <a:cubicBezTo>
                      <a:pt x="216" y="11"/>
                      <a:pt x="283" y="57"/>
                      <a:pt x="283" y="183"/>
                    </a:cubicBezTo>
                    <a:cubicBezTo>
                      <a:pt x="283" y="310"/>
                      <a:pt x="213" y="351"/>
                      <a:pt x="166" y="351"/>
                    </a:cubicBezTo>
                    <a:close/>
                    <a:moveTo>
                      <a:pt x="255" y="145"/>
                    </a:moveTo>
                    <a:lnTo>
                      <a:pt x="242" y="145"/>
                    </a:lnTo>
                    <a:lnTo>
                      <a:pt x="242" y="162"/>
                    </a:lnTo>
                    <a:lnTo>
                      <a:pt x="89" y="162"/>
                    </a:lnTo>
                    <a:lnTo>
                      <a:pt x="89" y="145"/>
                    </a:lnTo>
                    <a:lnTo>
                      <a:pt x="77" y="145"/>
                    </a:lnTo>
                    <a:lnTo>
                      <a:pt x="77" y="217"/>
                    </a:lnTo>
                    <a:lnTo>
                      <a:pt x="89" y="217"/>
                    </a:lnTo>
                    <a:lnTo>
                      <a:pt x="89" y="200"/>
                    </a:lnTo>
                    <a:lnTo>
                      <a:pt x="242" y="200"/>
                    </a:lnTo>
                    <a:lnTo>
                      <a:pt x="242" y="217"/>
                    </a:lnTo>
                    <a:lnTo>
                      <a:pt x="255" y="217"/>
                    </a:lnTo>
                    <a:lnTo>
                      <a:pt x="255" y="14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4" name="Freeform 527 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4208463" y="2535238"/>
                <a:ext cx="68263" cy="300038"/>
              </a:xfrm>
              <a:custGeom>
                <a:avLst/>
                <a:gdLst>
                  <a:gd name="T0" fmla="*/ 116 w 116"/>
                  <a:gd name="T1" fmla="*/ 494 h 499"/>
                  <a:gd name="T2" fmla="*/ 107 w 116"/>
                  <a:gd name="T3" fmla="*/ 483 h 499"/>
                  <a:gd name="T4" fmla="*/ 29 w 116"/>
                  <a:gd name="T5" fmla="*/ 249 h 499"/>
                  <a:gd name="T6" fmla="*/ 109 w 116"/>
                  <a:gd name="T7" fmla="*/ 13 h 499"/>
                  <a:gd name="T8" fmla="*/ 116 w 116"/>
                  <a:gd name="T9" fmla="*/ 5 h 499"/>
                  <a:gd name="T10" fmla="*/ 111 w 116"/>
                  <a:gd name="T11" fmla="*/ 0 h 499"/>
                  <a:gd name="T12" fmla="*/ 31 w 116"/>
                  <a:gd name="T13" fmla="*/ 97 h 499"/>
                  <a:gd name="T14" fmla="*/ 0 w 116"/>
                  <a:gd name="T15" fmla="*/ 249 h 499"/>
                  <a:gd name="T16" fmla="*/ 33 w 116"/>
                  <a:gd name="T17" fmla="*/ 405 h 499"/>
                  <a:gd name="T18" fmla="*/ 111 w 116"/>
                  <a:gd name="T19" fmla="*/ 499 h 499"/>
                  <a:gd name="T20" fmla="*/ 116 w 116"/>
                  <a:gd name="T21" fmla="*/ 49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494"/>
                    </a:moveTo>
                    <a:cubicBezTo>
                      <a:pt x="116" y="492"/>
                      <a:pt x="116" y="491"/>
                      <a:pt x="107" y="483"/>
                    </a:cubicBezTo>
                    <a:cubicBezTo>
                      <a:pt x="45" y="420"/>
                      <a:pt x="29" y="326"/>
                      <a:pt x="29" y="249"/>
                    </a:cubicBezTo>
                    <a:cubicBezTo>
                      <a:pt x="29" y="162"/>
                      <a:pt x="48" y="76"/>
                      <a:pt x="109" y="13"/>
                    </a:cubicBezTo>
                    <a:cubicBezTo>
                      <a:pt x="116" y="7"/>
                      <a:pt x="116" y="6"/>
                      <a:pt x="116" y="5"/>
                    </a:cubicBezTo>
                    <a:cubicBezTo>
                      <a:pt x="116" y="1"/>
                      <a:pt x="114" y="0"/>
                      <a:pt x="111" y="0"/>
                    </a:cubicBezTo>
                    <a:cubicBezTo>
                      <a:pt x="106" y="0"/>
                      <a:pt x="61" y="34"/>
                      <a:pt x="31" y="97"/>
                    </a:cubicBezTo>
                    <a:cubicBezTo>
                      <a:pt x="6" y="152"/>
                      <a:pt x="0" y="207"/>
                      <a:pt x="0" y="249"/>
                    </a:cubicBezTo>
                    <a:cubicBezTo>
                      <a:pt x="0" y="288"/>
                      <a:pt x="5" y="349"/>
                      <a:pt x="33" y="405"/>
                    </a:cubicBezTo>
                    <a:cubicBezTo>
                      <a:pt x="63" y="466"/>
                      <a:pt x="106" y="499"/>
                      <a:pt x="111" y="499"/>
                    </a:cubicBezTo>
                    <a:cubicBezTo>
                      <a:pt x="114" y="499"/>
                      <a:pt x="116" y="497"/>
                      <a:pt x="116" y="49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5" name="Freeform 528 1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302125" y="2627313"/>
                <a:ext cx="158750" cy="136525"/>
              </a:xfrm>
              <a:custGeom>
                <a:avLst/>
                <a:gdLst>
                  <a:gd name="T0" fmla="*/ 29 w 270"/>
                  <a:gd name="T1" fmla="*/ 192 h 226"/>
                  <a:gd name="T2" fmla="*/ 24 w 270"/>
                  <a:gd name="T3" fmla="*/ 213 h 226"/>
                  <a:gd name="T4" fmla="*/ 39 w 270"/>
                  <a:gd name="T5" fmla="*/ 226 h 226"/>
                  <a:gd name="T6" fmla="*/ 57 w 270"/>
                  <a:gd name="T7" fmla="*/ 212 h 226"/>
                  <a:gd name="T8" fmla="*/ 67 w 270"/>
                  <a:gd name="T9" fmla="*/ 176 h 226"/>
                  <a:gd name="T10" fmla="*/ 78 w 270"/>
                  <a:gd name="T11" fmla="*/ 131 h 226"/>
                  <a:gd name="T12" fmla="*/ 86 w 270"/>
                  <a:gd name="T13" fmla="*/ 97 h 226"/>
                  <a:gd name="T14" fmla="*/ 93 w 270"/>
                  <a:gd name="T15" fmla="*/ 72 h 226"/>
                  <a:gd name="T16" fmla="*/ 174 w 270"/>
                  <a:gd name="T17" fmla="*/ 11 h 226"/>
                  <a:gd name="T18" fmla="*/ 201 w 270"/>
                  <a:gd name="T19" fmla="*/ 46 h 226"/>
                  <a:gd name="T20" fmla="*/ 169 w 270"/>
                  <a:gd name="T21" fmla="*/ 163 h 226"/>
                  <a:gd name="T22" fmla="*/ 164 w 270"/>
                  <a:gd name="T23" fmla="*/ 186 h 226"/>
                  <a:gd name="T24" fmla="*/ 204 w 270"/>
                  <a:gd name="T25" fmla="*/ 226 h 226"/>
                  <a:gd name="T26" fmla="*/ 270 w 270"/>
                  <a:gd name="T27" fmla="*/ 150 h 226"/>
                  <a:gd name="T28" fmla="*/ 264 w 270"/>
                  <a:gd name="T29" fmla="*/ 145 h 226"/>
                  <a:gd name="T30" fmla="*/ 256 w 270"/>
                  <a:gd name="T31" fmla="*/ 154 h 226"/>
                  <a:gd name="T32" fmla="*/ 205 w 270"/>
                  <a:gd name="T33" fmla="*/ 215 h 226"/>
                  <a:gd name="T34" fmla="*/ 193 w 270"/>
                  <a:gd name="T35" fmla="*/ 199 h 226"/>
                  <a:gd name="T36" fmla="*/ 202 w 270"/>
                  <a:gd name="T37" fmla="*/ 164 h 226"/>
                  <a:gd name="T38" fmla="*/ 233 w 270"/>
                  <a:gd name="T39" fmla="*/ 54 h 226"/>
                  <a:gd name="T40" fmla="*/ 176 w 270"/>
                  <a:gd name="T41" fmla="*/ 0 h 226"/>
                  <a:gd name="T42" fmla="*/ 98 w 270"/>
                  <a:gd name="T43" fmla="*/ 44 h 226"/>
                  <a:gd name="T44" fmla="*/ 52 w 270"/>
                  <a:gd name="T45" fmla="*/ 0 h 226"/>
                  <a:gd name="T46" fmla="*/ 14 w 270"/>
                  <a:gd name="T47" fmla="*/ 29 h 226"/>
                  <a:gd name="T48" fmla="*/ 0 w 270"/>
                  <a:gd name="T49" fmla="*/ 77 h 226"/>
                  <a:gd name="T50" fmla="*/ 6 w 270"/>
                  <a:gd name="T51" fmla="*/ 82 h 226"/>
                  <a:gd name="T52" fmla="*/ 14 w 270"/>
                  <a:gd name="T53" fmla="*/ 71 h 226"/>
                  <a:gd name="T54" fmla="*/ 50 w 270"/>
                  <a:gd name="T55" fmla="*/ 11 h 226"/>
                  <a:gd name="T56" fmla="*/ 66 w 270"/>
                  <a:gd name="T57" fmla="*/ 34 h 226"/>
                  <a:gd name="T58" fmla="*/ 58 w 270"/>
                  <a:gd name="T59" fmla="*/ 76 h 226"/>
                  <a:gd name="T60" fmla="*/ 29 w 270"/>
                  <a:gd name="T61" fmla="*/ 192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0" h="226">
                    <a:moveTo>
                      <a:pt x="29" y="192"/>
                    </a:moveTo>
                    <a:cubicBezTo>
                      <a:pt x="27" y="199"/>
                      <a:pt x="24" y="210"/>
                      <a:pt x="24" y="213"/>
                    </a:cubicBezTo>
                    <a:cubicBezTo>
                      <a:pt x="24" y="222"/>
                      <a:pt x="31" y="226"/>
                      <a:pt x="39" y="226"/>
                    </a:cubicBezTo>
                    <a:cubicBezTo>
                      <a:pt x="45" y="226"/>
                      <a:pt x="54" y="222"/>
                      <a:pt x="57" y="212"/>
                    </a:cubicBezTo>
                    <a:cubicBezTo>
                      <a:pt x="58" y="211"/>
                      <a:pt x="64" y="188"/>
                      <a:pt x="67" y="176"/>
                    </a:cubicBezTo>
                    <a:lnTo>
                      <a:pt x="78" y="131"/>
                    </a:lnTo>
                    <a:cubicBezTo>
                      <a:pt x="81" y="120"/>
                      <a:pt x="84" y="109"/>
                      <a:pt x="86" y="97"/>
                    </a:cubicBezTo>
                    <a:cubicBezTo>
                      <a:pt x="88" y="89"/>
                      <a:pt x="92" y="74"/>
                      <a:pt x="93" y="72"/>
                    </a:cubicBezTo>
                    <a:cubicBezTo>
                      <a:pt x="100" y="57"/>
                      <a:pt x="127" y="11"/>
                      <a:pt x="174" y="11"/>
                    </a:cubicBezTo>
                    <a:cubicBezTo>
                      <a:pt x="196" y="11"/>
                      <a:pt x="201" y="30"/>
                      <a:pt x="201" y="46"/>
                    </a:cubicBezTo>
                    <a:cubicBezTo>
                      <a:pt x="201" y="77"/>
                      <a:pt x="177" y="141"/>
                      <a:pt x="169" y="163"/>
                    </a:cubicBezTo>
                    <a:cubicBezTo>
                      <a:pt x="164" y="174"/>
                      <a:pt x="164" y="180"/>
                      <a:pt x="164" y="186"/>
                    </a:cubicBezTo>
                    <a:cubicBezTo>
                      <a:pt x="164" y="209"/>
                      <a:pt x="181" y="226"/>
                      <a:pt x="204" y="226"/>
                    </a:cubicBezTo>
                    <a:cubicBezTo>
                      <a:pt x="251" y="226"/>
                      <a:pt x="270" y="154"/>
                      <a:pt x="270" y="150"/>
                    </a:cubicBezTo>
                    <a:cubicBezTo>
                      <a:pt x="270" y="145"/>
                      <a:pt x="265" y="145"/>
                      <a:pt x="264" y="145"/>
                    </a:cubicBezTo>
                    <a:cubicBezTo>
                      <a:pt x="259" y="145"/>
                      <a:pt x="259" y="146"/>
                      <a:pt x="256" y="154"/>
                    </a:cubicBezTo>
                    <a:cubicBezTo>
                      <a:pt x="246" y="188"/>
                      <a:pt x="230" y="215"/>
                      <a:pt x="205" y="215"/>
                    </a:cubicBezTo>
                    <a:cubicBezTo>
                      <a:pt x="197" y="215"/>
                      <a:pt x="193" y="210"/>
                      <a:pt x="193" y="199"/>
                    </a:cubicBezTo>
                    <a:cubicBezTo>
                      <a:pt x="193" y="187"/>
                      <a:pt x="198" y="175"/>
                      <a:pt x="202" y="164"/>
                    </a:cubicBezTo>
                    <a:cubicBezTo>
                      <a:pt x="212" y="137"/>
                      <a:pt x="233" y="82"/>
                      <a:pt x="233" y="54"/>
                    </a:cubicBezTo>
                    <a:cubicBezTo>
                      <a:pt x="233" y="20"/>
                      <a:pt x="211" y="0"/>
                      <a:pt x="176" y="0"/>
                    </a:cubicBezTo>
                    <a:cubicBezTo>
                      <a:pt x="131" y="0"/>
                      <a:pt x="106" y="32"/>
                      <a:pt x="98" y="44"/>
                    </a:cubicBezTo>
                    <a:cubicBezTo>
                      <a:pt x="95" y="16"/>
                      <a:pt x="75" y="0"/>
                      <a:pt x="52" y="0"/>
                    </a:cubicBezTo>
                    <a:cubicBezTo>
                      <a:pt x="29" y="0"/>
                      <a:pt x="19" y="20"/>
                      <a:pt x="14" y="29"/>
                    </a:cubicBezTo>
                    <a:cubicBezTo>
                      <a:pt x="6" y="46"/>
                      <a:pt x="0" y="75"/>
                      <a:pt x="0" y="77"/>
                    </a:cubicBezTo>
                    <a:cubicBezTo>
                      <a:pt x="0" y="82"/>
                      <a:pt x="4" y="82"/>
                      <a:pt x="6" y="82"/>
                    </a:cubicBezTo>
                    <a:cubicBezTo>
                      <a:pt x="10" y="82"/>
                      <a:pt x="11" y="82"/>
                      <a:pt x="14" y="71"/>
                    </a:cubicBezTo>
                    <a:cubicBezTo>
                      <a:pt x="22" y="35"/>
                      <a:pt x="32" y="11"/>
                      <a:pt x="50" y="11"/>
                    </a:cubicBezTo>
                    <a:cubicBezTo>
                      <a:pt x="60" y="11"/>
                      <a:pt x="66" y="18"/>
                      <a:pt x="66" y="34"/>
                    </a:cubicBezTo>
                    <a:cubicBezTo>
                      <a:pt x="66" y="45"/>
                      <a:pt x="64" y="50"/>
                      <a:pt x="58" y="76"/>
                    </a:cubicBezTo>
                    <a:lnTo>
                      <a:pt x="29" y="19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6" name="Freeform 529 1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4484688" y="2535238"/>
                <a:ext cx="68263" cy="300038"/>
              </a:xfrm>
              <a:custGeom>
                <a:avLst/>
                <a:gdLst>
                  <a:gd name="T0" fmla="*/ 116 w 116"/>
                  <a:gd name="T1" fmla="*/ 249 h 499"/>
                  <a:gd name="T2" fmla="*/ 83 w 116"/>
                  <a:gd name="T3" fmla="*/ 94 h 499"/>
                  <a:gd name="T4" fmla="*/ 5 w 116"/>
                  <a:gd name="T5" fmla="*/ 0 h 499"/>
                  <a:gd name="T6" fmla="*/ 0 w 116"/>
                  <a:gd name="T7" fmla="*/ 5 h 499"/>
                  <a:gd name="T8" fmla="*/ 10 w 116"/>
                  <a:gd name="T9" fmla="*/ 16 h 499"/>
                  <a:gd name="T10" fmla="*/ 87 w 116"/>
                  <a:gd name="T11" fmla="*/ 249 h 499"/>
                  <a:gd name="T12" fmla="*/ 7 w 116"/>
                  <a:gd name="T13" fmla="*/ 485 h 499"/>
                  <a:gd name="T14" fmla="*/ 0 w 116"/>
                  <a:gd name="T15" fmla="*/ 494 h 499"/>
                  <a:gd name="T16" fmla="*/ 5 w 116"/>
                  <a:gd name="T17" fmla="*/ 499 h 499"/>
                  <a:gd name="T18" fmla="*/ 85 w 116"/>
                  <a:gd name="T19" fmla="*/ 401 h 499"/>
                  <a:gd name="T20" fmla="*/ 116 w 116"/>
                  <a:gd name="T21" fmla="*/ 24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249"/>
                    </a:moveTo>
                    <a:cubicBezTo>
                      <a:pt x="116" y="210"/>
                      <a:pt x="111" y="150"/>
                      <a:pt x="83" y="94"/>
                    </a:cubicBezTo>
                    <a:cubicBezTo>
                      <a:pt x="53" y="32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6"/>
                      <a:pt x="0" y="7"/>
                      <a:pt x="10" y="16"/>
                    </a:cubicBezTo>
                    <a:cubicBezTo>
                      <a:pt x="59" y="66"/>
                      <a:pt x="87" y="145"/>
                      <a:pt x="87" y="249"/>
                    </a:cubicBezTo>
                    <a:cubicBezTo>
                      <a:pt x="87" y="335"/>
                      <a:pt x="69" y="422"/>
                      <a:pt x="7" y="485"/>
                    </a:cubicBezTo>
                    <a:cubicBezTo>
                      <a:pt x="0" y="491"/>
                      <a:pt x="0" y="492"/>
                      <a:pt x="0" y="494"/>
                    </a:cubicBezTo>
                    <a:cubicBezTo>
                      <a:pt x="0" y="497"/>
                      <a:pt x="2" y="499"/>
                      <a:pt x="5" y="499"/>
                    </a:cubicBezTo>
                    <a:cubicBezTo>
                      <a:pt x="10" y="499"/>
                      <a:pt x="55" y="465"/>
                      <a:pt x="85" y="401"/>
                    </a:cubicBezTo>
                    <a:cubicBezTo>
                      <a:pt x="110" y="347"/>
                      <a:pt x="116" y="291"/>
                      <a:pt x="116" y="2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7" name="Freeform 530 1"/>
              <p:cNvSpPr>
                <a:spLocks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4605338" y="2622551"/>
                <a:ext cx="33338" cy="141288"/>
              </a:xfrm>
              <a:custGeom>
                <a:avLst/>
                <a:gdLst>
                  <a:gd name="T0" fmla="*/ 28 w 56"/>
                  <a:gd name="T1" fmla="*/ 0 h 234"/>
                  <a:gd name="T2" fmla="*/ 0 w 56"/>
                  <a:gd name="T3" fmla="*/ 28 h 234"/>
                  <a:gd name="T4" fmla="*/ 27 w 56"/>
                  <a:gd name="T5" fmla="*/ 55 h 234"/>
                  <a:gd name="T6" fmla="*/ 56 w 56"/>
                  <a:gd name="T7" fmla="*/ 28 h 234"/>
                  <a:gd name="T8" fmla="*/ 28 w 56"/>
                  <a:gd name="T9" fmla="*/ 0 h 234"/>
                  <a:gd name="T10" fmla="*/ 28 w 56"/>
                  <a:gd name="T11" fmla="*/ 179 h 234"/>
                  <a:gd name="T12" fmla="*/ 0 w 56"/>
                  <a:gd name="T13" fmla="*/ 208 h 234"/>
                  <a:gd name="T14" fmla="*/ 27 w 56"/>
                  <a:gd name="T15" fmla="*/ 234 h 234"/>
                  <a:gd name="T16" fmla="*/ 56 w 56"/>
                  <a:gd name="T17" fmla="*/ 208 h 234"/>
                  <a:gd name="T18" fmla="*/ 28 w 56"/>
                  <a:gd name="T19" fmla="*/ 179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234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5"/>
                      <a:pt x="27" y="55"/>
                    </a:cubicBezTo>
                    <a:cubicBezTo>
                      <a:pt x="43" y="55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lose/>
                    <a:moveTo>
                      <a:pt x="28" y="179"/>
                    </a:moveTo>
                    <a:cubicBezTo>
                      <a:pt x="13" y="179"/>
                      <a:pt x="0" y="192"/>
                      <a:pt x="0" y="208"/>
                    </a:cubicBezTo>
                    <a:cubicBezTo>
                      <a:pt x="0" y="222"/>
                      <a:pt x="13" y="234"/>
                      <a:pt x="27" y="234"/>
                    </a:cubicBezTo>
                    <a:cubicBezTo>
                      <a:pt x="43" y="234"/>
                      <a:pt x="56" y="222"/>
                      <a:pt x="56" y="208"/>
                    </a:cubicBezTo>
                    <a:cubicBezTo>
                      <a:pt x="56" y="192"/>
                      <a:pt x="43" y="179"/>
                      <a:pt x="28" y="17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" name="Freeform 531 1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3198813" y="3036888"/>
                <a:ext cx="77788" cy="176213"/>
              </a:xfrm>
              <a:custGeom>
                <a:avLst/>
                <a:gdLst>
                  <a:gd name="T0" fmla="*/ 121 w 133"/>
                  <a:gd name="T1" fmla="*/ 64 h 293"/>
                  <a:gd name="T2" fmla="*/ 71 w 133"/>
                  <a:gd name="T3" fmla="*/ 64 h 293"/>
                  <a:gd name="T4" fmla="*/ 71 w 133"/>
                  <a:gd name="T5" fmla="*/ 6 h 293"/>
                  <a:gd name="T6" fmla="*/ 67 w 133"/>
                  <a:gd name="T7" fmla="*/ 0 h 293"/>
                  <a:gd name="T8" fmla="*/ 57 w 133"/>
                  <a:gd name="T9" fmla="*/ 14 h 293"/>
                  <a:gd name="T10" fmla="*/ 9 w 133"/>
                  <a:gd name="T11" fmla="*/ 67 h 293"/>
                  <a:gd name="T12" fmla="*/ 0 w 133"/>
                  <a:gd name="T13" fmla="*/ 76 h 293"/>
                  <a:gd name="T14" fmla="*/ 2 w 133"/>
                  <a:gd name="T15" fmla="*/ 80 h 293"/>
                  <a:gd name="T16" fmla="*/ 29 w 133"/>
                  <a:gd name="T17" fmla="*/ 80 h 293"/>
                  <a:gd name="T18" fmla="*/ 29 w 133"/>
                  <a:gd name="T19" fmla="*/ 230 h 293"/>
                  <a:gd name="T20" fmla="*/ 73 w 133"/>
                  <a:gd name="T21" fmla="*/ 293 h 293"/>
                  <a:gd name="T22" fmla="*/ 133 w 133"/>
                  <a:gd name="T23" fmla="*/ 255 h 293"/>
                  <a:gd name="T24" fmla="*/ 127 w 133"/>
                  <a:gd name="T25" fmla="*/ 250 h 293"/>
                  <a:gd name="T26" fmla="*/ 97 w 133"/>
                  <a:gd name="T27" fmla="*/ 267 h 293"/>
                  <a:gd name="T28" fmla="*/ 71 w 133"/>
                  <a:gd name="T29" fmla="*/ 222 h 293"/>
                  <a:gd name="T30" fmla="*/ 71 w 133"/>
                  <a:gd name="T31" fmla="*/ 80 h 293"/>
                  <a:gd name="T32" fmla="*/ 121 w 133"/>
                  <a:gd name="T33" fmla="*/ 80 h 293"/>
                  <a:gd name="T34" fmla="*/ 121 w 133"/>
                  <a:gd name="T35" fmla="*/ 64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3" h="293">
                    <a:moveTo>
                      <a:pt x="121" y="64"/>
                    </a:moveTo>
                    <a:lnTo>
                      <a:pt x="71" y="64"/>
                    </a:lnTo>
                    <a:lnTo>
                      <a:pt x="71" y="6"/>
                    </a:lnTo>
                    <a:cubicBezTo>
                      <a:pt x="71" y="1"/>
                      <a:pt x="70" y="0"/>
                      <a:pt x="67" y="0"/>
                    </a:cubicBezTo>
                    <a:cubicBezTo>
                      <a:pt x="64" y="4"/>
                      <a:pt x="61" y="9"/>
                      <a:pt x="57" y="14"/>
                    </a:cubicBezTo>
                    <a:cubicBezTo>
                      <a:pt x="38" y="41"/>
                      <a:pt x="17" y="65"/>
                      <a:pt x="9" y="67"/>
                    </a:cubicBezTo>
                    <a:cubicBezTo>
                      <a:pt x="3" y="70"/>
                      <a:pt x="0" y="74"/>
                      <a:pt x="0" y="76"/>
                    </a:cubicBezTo>
                    <a:cubicBezTo>
                      <a:pt x="0" y="78"/>
                      <a:pt x="1" y="79"/>
                      <a:pt x="2" y="80"/>
                    </a:cubicBezTo>
                    <a:lnTo>
                      <a:pt x="29" y="80"/>
                    </a:lnTo>
                    <a:lnTo>
                      <a:pt x="29" y="230"/>
                    </a:lnTo>
                    <a:cubicBezTo>
                      <a:pt x="29" y="272"/>
                      <a:pt x="44" y="293"/>
                      <a:pt x="73" y="293"/>
                    </a:cubicBezTo>
                    <a:cubicBezTo>
                      <a:pt x="98" y="293"/>
                      <a:pt x="117" y="281"/>
                      <a:pt x="133" y="255"/>
                    </a:cubicBezTo>
                    <a:lnTo>
                      <a:pt x="127" y="250"/>
                    </a:lnTo>
                    <a:cubicBezTo>
                      <a:pt x="116" y="262"/>
                      <a:pt x="108" y="267"/>
                      <a:pt x="97" y="267"/>
                    </a:cubicBezTo>
                    <a:cubicBezTo>
                      <a:pt x="78" y="267"/>
                      <a:pt x="71" y="254"/>
                      <a:pt x="71" y="222"/>
                    </a:cubicBezTo>
                    <a:lnTo>
                      <a:pt x="71" y="80"/>
                    </a:lnTo>
                    <a:lnTo>
                      <a:pt x="121" y="80"/>
                    </a:lnTo>
                    <a:lnTo>
                      <a:pt x="121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9" name="Freeform 532 1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278188" y="3005138"/>
                <a:ext cx="139700" cy="206375"/>
              </a:xfrm>
              <a:custGeom>
                <a:avLst/>
                <a:gdLst>
                  <a:gd name="T0" fmla="*/ 74 w 238"/>
                  <a:gd name="T1" fmla="*/ 169 h 340"/>
                  <a:gd name="T2" fmla="*/ 129 w 238"/>
                  <a:gd name="T3" fmla="*/ 138 h 340"/>
                  <a:gd name="T4" fmla="*/ 166 w 238"/>
                  <a:gd name="T5" fmla="*/ 191 h 340"/>
                  <a:gd name="T6" fmla="*/ 166 w 238"/>
                  <a:gd name="T7" fmla="*/ 289 h 340"/>
                  <a:gd name="T8" fmla="*/ 132 w 238"/>
                  <a:gd name="T9" fmla="*/ 333 h 340"/>
                  <a:gd name="T10" fmla="*/ 132 w 238"/>
                  <a:gd name="T11" fmla="*/ 340 h 340"/>
                  <a:gd name="T12" fmla="*/ 238 w 238"/>
                  <a:gd name="T13" fmla="*/ 340 h 340"/>
                  <a:gd name="T14" fmla="*/ 238 w 238"/>
                  <a:gd name="T15" fmla="*/ 333 h 340"/>
                  <a:gd name="T16" fmla="*/ 208 w 238"/>
                  <a:gd name="T17" fmla="*/ 289 h 340"/>
                  <a:gd name="T18" fmla="*/ 208 w 238"/>
                  <a:gd name="T19" fmla="*/ 190 h 340"/>
                  <a:gd name="T20" fmla="*/ 147 w 238"/>
                  <a:gd name="T21" fmla="*/ 111 h 340"/>
                  <a:gd name="T22" fmla="*/ 74 w 238"/>
                  <a:gd name="T23" fmla="*/ 153 h 340"/>
                  <a:gd name="T24" fmla="*/ 74 w 238"/>
                  <a:gd name="T25" fmla="*/ 1 h 340"/>
                  <a:gd name="T26" fmla="*/ 71 w 238"/>
                  <a:gd name="T27" fmla="*/ 0 h 340"/>
                  <a:gd name="T28" fmla="*/ 14 w 238"/>
                  <a:gd name="T29" fmla="*/ 18 h 340"/>
                  <a:gd name="T30" fmla="*/ 0 w 238"/>
                  <a:gd name="T31" fmla="*/ 22 h 340"/>
                  <a:gd name="T32" fmla="*/ 0 w 238"/>
                  <a:gd name="T33" fmla="*/ 30 h 340"/>
                  <a:gd name="T34" fmla="*/ 6 w 238"/>
                  <a:gd name="T35" fmla="*/ 29 h 340"/>
                  <a:gd name="T36" fmla="*/ 32 w 238"/>
                  <a:gd name="T37" fmla="*/ 55 h 340"/>
                  <a:gd name="T38" fmla="*/ 32 w 238"/>
                  <a:gd name="T39" fmla="*/ 289 h 340"/>
                  <a:gd name="T40" fmla="*/ 0 w 238"/>
                  <a:gd name="T41" fmla="*/ 333 h 340"/>
                  <a:gd name="T42" fmla="*/ 0 w 238"/>
                  <a:gd name="T43" fmla="*/ 340 h 340"/>
                  <a:gd name="T44" fmla="*/ 107 w 238"/>
                  <a:gd name="T45" fmla="*/ 340 h 340"/>
                  <a:gd name="T46" fmla="*/ 107 w 238"/>
                  <a:gd name="T47" fmla="*/ 333 h 340"/>
                  <a:gd name="T48" fmla="*/ 74 w 238"/>
                  <a:gd name="T49" fmla="*/ 289 h 340"/>
                  <a:gd name="T50" fmla="*/ 74 w 238"/>
                  <a:gd name="T51" fmla="*/ 169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" h="340">
                    <a:moveTo>
                      <a:pt x="74" y="169"/>
                    </a:moveTo>
                    <a:cubicBezTo>
                      <a:pt x="95" y="146"/>
                      <a:pt x="109" y="138"/>
                      <a:pt x="129" y="138"/>
                    </a:cubicBezTo>
                    <a:cubicBezTo>
                      <a:pt x="154" y="138"/>
                      <a:pt x="166" y="156"/>
                      <a:pt x="166" y="191"/>
                    </a:cubicBezTo>
                    <a:lnTo>
                      <a:pt x="166" y="289"/>
                    </a:lnTo>
                    <a:cubicBezTo>
                      <a:pt x="166" y="323"/>
                      <a:pt x="161" y="330"/>
                      <a:pt x="132" y="333"/>
                    </a:cubicBezTo>
                    <a:lnTo>
                      <a:pt x="132" y="340"/>
                    </a:lnTo>
                    <a:lnTo>
                      <a:pt x="238" y="340"/>
                    </a:lnTo>
                    <a:lnTo>
                      <a:pt x="238" y="333"/>
                    </a:lnTo>
                    <a:cubicBezTo>
                      <a:pt x="211" y="328"/>
                      <a:pt x="208" y="324"/>
                      <a:pt x="208" y="289"/>
                    </a:cubicBezTo>
                    <a:lnTo>
                      <a:pt x="208" y="190"/>
                    </a:lnTo>
                    <a:cubicBezTo>
                      <a:pt x="208" y="138"/>
                      <a:pt x="187" y="111"/>
                      <a:pt x="147" y="111"/>
                    </a:cubicBezTo>
                    <a:cubicBezTo>
                      <a:pt x="117" y="111"/>
                      <a:pt x="97" y="123"/>
                      <a:pt x="74" y="153"/>
                    </a:cubicBezTo>
                    <a:lnTo>
                      <a:pt x="74" y="1"/>
                    </a:lnTo>
                    <a:lnTo>
                      <a:pt x="71" y="0"/>
                    </a:lnTo>
                    <a:cubicBezTo>
                      <a:pt x="54" y="6"/>
                      <a:pt x="42" y="10"/>
                      <a:pt x="14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2" y="29"/>
                      <a:pt x="4" y="29"/>
                      <a:pt x="6" y="29"/>
                    </a:cubicBezTo>
                    <a:cubicBezTo>
                      <a:pt x="28" y="29"/>
                      <a:pt x="32" y="33"/>
                      <a:pt x="32" y="55"/>
                    </a:cubicBezTo>
                    <a:lnTo>
                      <a:pt x="32" y="289"/>
                    </a:lnTo>
                    <a:cubicBezTo>
                      <a:pt x="32" y="324"/>
                      <a:pt x="29" y="329"/>
                      <a:pt x="0" y="333"/>
                    </a:cubicBezTo>
                    <a:lnTo>
                      <a:pt x="0" y="340"/>
                    </a:lnTo>
                    <a:lnTo>
                      <a:pt x="107" y="340"/>
                    </a:lnTo>
                    <a:lnTo>
                      <a:pt x="107" y="333"/>
                    </a:lnTo>
                    <a:cubicBezTo>
                      <a:pt x="79" y="330"/>
                      <a:pt x="74" y="324"/>
                      <a:pt x="74" y="289"/>
                    </a:cubicBezTo>
                    <a:lnTo>
                      <a:pt x="74" y="16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0" name="Freeform 533 1"/>
              <p:cNvSpPr>
                <a:spLocks noEditPoint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3429000" y="3073401"/>
                <a:ext cx="117475" cy="139700"/>
              </a:xfrm>
              <a:custGeom>
                <a:avLst/>
                <a:gdLst>
                  <a:gd name="T0" fmla="*/ 191 w 199"/>
                  <a:gd name="T1" fmla="*/ 148 h 234"/>
                  <a:gd name="T2" fmla="*/ 114 w 199"/>
                  <a:gd name="T3" fmla="*/ 200 h 234"/>
                  <a:gd name="T4" fmla="*/ 49 w 199"/>
                  <a:gd name="T5" fmla="*/ 157 h 234"/>
                  <a:gd name="T6" fmla="*/ 36 w 199"/>
                  <a:gd name="T7" fmla="*/ 91 h 234"/>
                  <a:gd name="T8" fmla="*/ 189 w 199"/>
                  <a:gd name="T9" fmla="*/ 91 h 234"/>
                  <a:gd name="T10" fmla="*/ 168 w 199"/>
                  <a:gd name="T11" fmla="*/ 28 h 234"/>
                  <a:gd name="T12" fmla="*/ 104 w 199"/>
                  <a:gd name="T13" fmla="*/ 0 h 234"/>
                  <a:gd name="T14" fmla="*/ 37 w 199"/>
                  <a:gd name="T15" fmla="*/ 26 h 234"/>
                  <a:gd name="T16" fmla="*/ 0 w 199"/>
                  <a:gd name="T17" fmla="*/ 123 h 234"/>
                  <a:gd name="T18" fmla="*/ 93 w 199"/>
                  <a:gd name="T19" fmla="*/ 234 h 234"/>
                  <a:gd name="T20" fmla="*/ 199 w 199"/>
                  <a:gd name="T21" fmla="*/ 151 h 234"/>
                  <a:gd name="T22" fmla="*/ 191 w 199"/>
                  <a:gd name="T23" fmla="*/ 148 h 234"/>
                  <a:gd name="T24" fmla="*/ 37 w 199"/>
                  <a:gd name="T25" fmla="*/ 75 h 234"/>
                  <a:gd name="T26" fmla="*/ 90 w 199"/>
                  <a:gd name="T27" fmla="*/ 18 h 234"/>
                  <a:gd name="T28" fmla="*/ 139 w 199"/>
                  <a:gd name="T29" fmla="*/ 75 h 234"/>
                  <a:gd name="T30" fmla="*/ 37 w 199"/>
                  <a:gd name="T31" fmla="*/ 7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4">
                    <a:moveTo>
                      <a:pt x="191" y="148"/>
                    </a:moveTo>
                    <a:cubicBezTo>
                      <a:pt x="167" y="185"/>
                      <a:pt x="146" y="200"/>
                      <a:pt x="114" y="200"/>
                    </a:cubicBezTo>
                    <a:cubicBezTo>
                      <a:pt x="85" y="200"/>
                      <a:pt x="64" y="185"/>
                      <a:pt x="49" y="157"/>
                    </a:cubicBezTo>
                    <a:cubicBezTo>
                      <a:pt x="40" y="138"/>
                      <a:pt x="37" y="122"/>
                      <a:pt x="36" y="91"/>
                    </a:cubicBezTo>
                    <a:lnTo>
                      <a:pt x="189" y="91"/>
                    </a:lnTo>
                    <a:cubicBezTo>
                      <a:pt x="185" y="59"/>
                      <a:pt x="180" y="44"/>
                      <a:pt x="168" y="28"/>
                    </a:cubicBezTo>
                    <a:cubicBezTo>
                      <a:pt x="153" y="10"/>
                      <a:pt x="130" y="0"/>
                      <a:pt x="104" y="0"/>
                    </a:cubicBezTo>
                    <a:cubicBezTo>
                      <a:pt x="79" y="0"/>
                      <a:pt x="56" y="9"/>
                      <a:pt x="37" y="26"/>
                    </a:cubicBezTo>
                    <a:cubicBezTo>
                      <a:pt x="13" y="46"/>
                      <a:pt x="0" y="82"/>
                      <a:pt x="0" y="123"/>
                    </a:cubicBezTo>
                    <a:cubicBezTo>
                      <a:pt x="0" y="191"/>
                      <a:pt x="36" y="234"/>
                      <a:pt x="93" y="234"/>
                    </a:cubicBezTo>
                    <a:cubicBezTo>
                      <a:pt x="141" y="234"/>
                      <a:pt x="178" y="205"/>
                      <a:pt x="199" y="151"/>
                    </a:cubicBezTo>
                    <a:lnTo>
                      <a:pt x="191" y="148"/>
                    </a:lnTo>
                    <a:close/>
                    <a:moveTo>
                      <a:pt x="37" y="75"/>
                    </a:moveTo>
                    <a:cubicBezTo>
                      <a:pt x="42" y="36"/>
                      <a:pt x="59" y="18"/>
                      <a:pt x="90" y="18"/>
                    </a:cubicBezTo>
                    <a:cubicBezTo>
                      <a:pt x="120" y="18"/>
                      <a:pt x="132" y="32"/>
                      <a:pt x="139" y="75"/>
                    </a:cubicBezTo>
                    <a:lnTo>
                      <a:pt x="37" y="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1" name="Freeform 534 1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3629025" y="3073401"/>
                <a:ext cx="222250" cy="138113"/>
              </a:xfrm>
              <a:custGeom>
                <a:avLst/>
                <a:gdLst>
                  <a:gd name="T0" fmla="*/ 2 w 379"/>
                  <a:gd name="T1" fmla="*/ 31 h 229"/>
                  <a:gd name="T2" fmla="*/ 18 w 379"/>
                  <a:gd name="T3" fmla="*/ 29 h 229"/>
                  <a:gd name="T4" fmla="*/ 35 w 379"/>
                  <a:gd name="T5" fmla="*/ 61 h 229"/>
                  <a:gd name="T6" fmla="*/ 35 w 379"/>
                  <a:gd name="T7" fmla="*/ 187 h 229"/>
                  <a:gd name="T8" fmla="*/ 0 w 379"/>
                  <a:gd name="T9" fmla="*/ 222 h 229"/>
                  <a:gd name="T10" fmla="*/ 0 w 379"/>
                  <a:gd name="T11" fmla="*/ 229 h 229"/>
                  <a:gd name="T12" fmla="*/ 111 w 379"/>
                  <a:gd name="T13" fmla="*/ 229 h 229"/>
                  <a:gd name="T14" fmla="*/ 111 w 379"/>
                  <a:gd name="T15" fmla="*/ 222 h 229"/>
                  <a:gd name="T16" fmla="*/ 77 w 379"/>
                  <a:gd name="T17" fmla="*/ 196 h 229"/>
                  <a:gd name="T18" fmla="*/ 77 w 379"/>
                  <a:gd name="T19" fmla="*/ 55 h 229"/>
                  <a:gd name="T20" fmla="*/ 84 w 379"/>
                  <a:gd name="T21" fmla="*/ 46 h 229"/>
                  <a:gd name="T22" fmla="*/ 136 w 379"/>
                  <a:gd name="T23" fmla="*/ 26 h 229"/>
                  <a:gd name="T24" fmla="*/ 169 w 379"/>
                  <a:gd name="T25" fmla="*/ 78 h 229"/>
                  <a:gd name="T26" fmla="*/ 169 w 379"/>
                  <a:gd name="T27" fmla="*/ 186 h 229"/>
                  <a:gd name="T28" fmla="*/ 135 w 379"/>
                  <a:gd name="T29" fmla="*/ 222 h 229"/>
                  <a:gd name="T30" fmla="*/ 135 w 379"/>
                  <a:gd name="T31" fmla="*/ 229 h 229"/>
                  <a:gd name="T32" fmla="*/ 246 w 379"/>
                  <a:gd name="T33" fmla="*/ 229 h 229"/>
                  <a:gd name="T34" fmla="*/ 246 w 379"/>
                  <a:gd name="T35" fmla="*/ 222 h 229"/>
                  <a:gd name="T36" fmla="*/ 211 w 379"/>
                  <a:gd name="T37" fmla="*/ 182 h 229"/>
                  <a:gd name="T38" fmla="*/ 211 w 379"/>
                  <a:gd name="T39" fmla="*/ 56 h 229"/>
                  <a:gd name="T40" fmla="*/ 265 w 379"/>
                  <a:gd name="T41" fmla="*/ 26 h 229"/>
                  <a:gd name="T42" fmla="*/ 302 w 379"/>
                  <a:gd name="T43" fmla="*/ 81 h 229"/>
                  <a:gd name="T44" fmla="*/ 302 w 379"/>
                  <a:gd name="T45" fmla="*/ 186 h 229"/>
                  <a:gd name="T46" fmla="*/ 269 w 379"/>
                  <a:gd name="T47" fmla="*/ 222 h 229"/>
                  <a:gd name="T48" fmla="*/ 269 w 379"/>
                  <a:gd name="T49" fmla="*/ 229 h 229"/>
                  <a:gd name="T50" fmla="*/ 379 w 379"/>
                  <a:gd name="T51" fmla="*/ 229 h 229"/>
                  <a:gd name="T52" fmla="*/ 379 w 379"/>
                  <a:gd name="T53" fmla="*/ 222 h 229"/>
                  <a:gd name="T54" fmla="*/ 366 w 379"/>
                  <a:gd name="T55" fmla="*/ 221 h 229"/>
                  <a:gd name="T56" fmla="*/ 344 w 379"/>
                  <a:gd name="T57" fmla="*/ 191 h 229"/>
                  <a:gd name="T58" fmla="*/ 344 w 379"/>
                  <a:gd name="T59" fmla="*/ 89 h 229"/>
                  <a:gd name="T60" fmla="*/ 286 w 379"/>
                  <a:gd name="T61" fmla="*/ 0 h 229"/>
                  <a:gd name="T62" fmla="*/ 205 w 379"/>
                  <a:gd name="T63" fmla="*/ 42 h 229"/>
                  <a:gd name="T64" fmla="*/ 152 w 379"/>
                  <a:gd name="T65" fmla="*/ 0 h 229"/>
                  <a:gd name="T66" fmla="*/ 75 w 379"/>
                  <a:gd name="T67" fmla="*/ 38 h 229"/>
                  <a:gd name="T68" fmla="*/ 75 w 379"/>
                  <a:gd name="T69" fmla="*/ 1 h 229"/>
                  <a:gd name="T70" fmla="*/ 71 w 379"/>
                  <a:gd name="T71" fmla="*/ 0 h 229"/>
                  <a:gd name="T72" fmla="*/ 2 w 379"/>
                  <a:gd name="T73" fmla="*/ 22 h 229"/>
                  <a:gd name="T74" fmla="*/ 2 w 379"/>
                  <a:gd name="T75" fmla="*/ 3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79" h="229">
                    <a:moveTo>
                      <a:pt x="2" y="31"/>
                    </a:moveTo>
                    <a:cubicBezTo>
                      <a:pt x="8" y="29"/>
                      <a:pt x="12" y="29"/>
                      <a:pt x="18" y="29"/>
                    </a:cubicBezTo>
                    <a:cubicBezTo>
                      <a:pt x="31" y="29"/>
                      <a:pt x="35" y="37"/>
                      <a:pt x="35" y="61"/>
                    </a:cubicBezTo>
                    <a:lnTo>
                      <a:pt x="35" y="187"/>
                    </a:lnTo>
                    <a:cubicBezTo>
                      <a:pt x="35" y="214"/>
                      <a:pt x="28" y="221"/>
                      <a:pt x="0" y="222"/>
                    </a:cubicBezTo>
                    <a:lnTo>
                      <a:pt x="0" y="229"/>
                    </a:lnTo>
                    <a:lnTo>
                      <a:pt x="111" y="229"/>
                    </a:lnTo>
                    <a:lnTo>
                      <a:pt x="111" y="222"/>
                    </a:lnTo>
                    <a:cubicBezTo>
                      <a:pt x="84" y="221"/>
                      <a:pt x="77" y="215"/>
                      <a:pt x="77" y="196"/>
                    </a:cubicBezTo>
                    <a:lnTo>
                      <a:pt x="77" y="55"/>
                    </a:lnTo>
                    <a:cubicBezTo>
                      <a:pt x="77" y="54"/>
                      <a:pt x="81" y="49"/>
                      <a:pt x="84" y="46"/>
                    </a:cubicBezTo>
                    <a:cubicBezTo>
                      <a:pt x="97" y="34"/>
                      <a:pt x="118" y="26"/>
                      <a:pt x="136" y="26"/>
                    </a:cubicBezTo>
                    <a:cubicBezTo>
                      <a:pt x="158" y="26"/>
                      <a:pt x="169" y="43"/>
                      <a:pt x="169" y="78"/>
                    </a:cubicBezTo>
                    <a:lnTo>
                      <a:pt x="169" y="186"/>
                    </a:lnTo>
                    <a:cubicBezTo>
                      <a:pt x="169" y="214"/>
                      <a:pt x="163" y="220"/>
                      <a:pt x="135" y="222"/>
                    </a:cubicBezTo>
                    <a:lnTo>
                      <a:pt x="135" y="229"/>
                    </a:lnTo>
                    <a:lnTo>
                      <a:pt x="246" y="229"/>
                    </a:lnTo>
                    <a:lnTo>
                      <a:pt x="246" y="222"/>
                    </a:lnTo>
                    <a:cubicBezTo>
                      <a:pt x="218" y="221"/>
                      <a:pt x="211" y="213"/>
                      <a:pt x="211" y="182"/>
                    </a:cubicBezTo>
                    <a:lnTo>
                      <a:pt x="211" y="56"/>
                    </a:lnTo>
                    <a:cubicBezTo>
                      <a:pt x="226" y="35"/>
                      <a:pt x="242" y="26"/>
                      <a:pt x="265" y="26"/>
                    </a:cubicBezTo>
                    <a:cubicBezTo>
                      <a:pt x="293" y="26"/>
                      <a:pt x="302" y="39"/>
                      <a:pt x="302" y="81"/>
                    </a:cubicBezTo>
                    <a:lnTo>
                      <a:pt x="302" y="186"/>
                    </a:lnTo>
                    <a:cubicBezTo>
                      <a:pt x="302" y="214"/>
                      <a:pt x="298" y="218"/>
                      <a:pt x="269" y="222"/>
                    </a:cubicBezTo>
                    <a:lnTo>
                      <a:pt x="269" y="229"/>
                    </a:lnTo>
                    <a:lnTo>
                      <a:pt x="379" y="229"/>
                    </a:lnTo>
                    <a:lnTo>
                      <a:pt x="379" y="222"/>
                    </a:lnTo>
                    <a:lnTo>
                      <a:pt x="366" y="221"/>
                    </a:lnTo>
                    <a:cubicBezTo>
                      <a:pt x="351" y="220"/>
                      <a:pt x="344" y="211"/>
                      <a:pt x="344" y="191"/>
                    </a:cubicBezTo>
                    <a:lnTo>
                      <a:pt x="344" y="89"/>
                    </a:lnTo>
                    <a:cubicBezTo>
                      <a:pt x="344" y="30"/>
                      <a:pt x="325" y="0"/>
                      <a:pt x="286" y="0"/>
                    </a:cubicBezTo>
                    <a:cubicBezTo>
                      <a:pt x="257" y="0"/>
                      <a:pt x="232" y="13"/>
                      <a:pt x="205" y="42"/>
                    </a:cubicBezTo>
                    <a:cubicBezTo>
                      <a:pt x="196" y="13"/>
                      <a:pt x="179" y="0"/>
                      <a:pt x="152" y="0"/>
                    </a:cubicBezTo>
                    <a:cubicBezTo>
                      <a:pt x="130" y="0"/>
                      <a:pt x="116" y="7"/>
                      <a:pt x="75" y="38"/>
                    </a:cubicBezTo>
                    <a:lnTo>
                      <a:pt x="75" y="1"/>
                    </a:lnTo>
                    <a:lnTo>
                      <a:pt x="71" y="0"/>
                    </a:lnTo>
                    <a:cubicBezTo>
                      <a:pt x="46" y="9"/>
                      <a:pt x="29" y="15"/>
                      <a:pt x="2" y="22"/>
                    </a:cubicBezTo>
                    <a:lnTo>
                      <a:pt x="2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2" name="Freeform 535 1"/>
              <p:cNvSpPr>
                <a:spLocks noEditPoint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862388" y="3073401"/>
                <a:ext cx="117475" cy="139700"/>
              </a:xfrm>
              <a:custGeom>
                <a:avLst/>
                <a:gdLst>
                  <a:gd name="T0" fmla="*/ 202 w 202"/>
                  <a:gd name="T1" fmla="*/ 196 h 234"/>
                  <a:gd name="T2" fmla="*/ 180 w 202"/>
                  <a:gd name="T3" fmla="*/ 206 h 234"/>
                  <a:gd name="T4" fmla="*/ 165 w 202"/>
                  <a:gd name="T5" fmla="*/ 177 h 234"/>
                  <a:gd name="T6" fmla="*/ 165 w 202"/>
                  <a:gd name="T7" fmla="*/ 80 h 234"/>
                  <a:gd name="T8" fmla="*/ 155 w 202"/>
                  <a:gd name="T9" fmla="*/ 27 h 234"/>
                  <a:gd name="T10" fmla="*/ 93 w 202"/>
                  <a:gd name="T11" fmla="*/ 0 h 234"/>
                  <a:gd name="T12" fmla="*/ 10 w 202"/>
                  <a:gd name="T13" fmla="*/ 56 h 234"/>
                  <a:gd name="T14" fmla="*/ 31 w 202"/>
                  <a:gd name="T15" fmla="*/ 77 h 234"/>
                  <a:gd name="T16" fmla="*/ 54 w 202"/>
                  <a:gd name="T17" fmla="*/ 56 h 234"/>
                  <a:gd name="T18" fmla="*/ 53 w 202"/>
                  <a:gd name="T19" fmla="*/ 48 h 234"/>
                  <a:gd name="T20" fmla="*/ 51 w 202"/>
                  <a:gd name="T21" fmla="*/ 36 h 234"/>
                  <a:gd name="T22" fmla="*/ 87 w 202"/>
                  <a:gd name="T23" fmla="*/ 12 h 234"/>
                  <a:gd name="T24" fmla="*/ 125 w 202"/>
                  <a:gd name="T25" fmla="*/ 53 h 234"/>
                  <a:gd name="T26" fmla="*/ 125 w 202"/>
                  <a:gd name="T27" fmla="*/ 84 h 234"/>
                  <a:gd name="T28" fmla="*/ 18 w 202"/>
                  <a:gd name="T29" fmla="*/ 138 h 234"/>
                  <a:gd name="T30" fmla="*/ 0 w 202"/>
                  <a:gd name="T31" fmla="*/ 181 h 234"/>
                  <a:gd name="T32" fmla="*/ 53 w 202"/>
                  <a:gd name="T33" fmla="*/ 234 h 234"/>
                  <a:gd name="T34" fmla="*/ 125 w 202"/>
                  <a:gd name="T35" fmla="*/ 198 h 234"/>
                  <a:gd name="T36" fmla="*/ 157 w 202"/>
                  <a:gd name="T37" fmla="*/ 234 h 234"/>
                  <a:gd name="T38" fmla="*/ 202 w 202"/>
                  <a:gd name="T39" fmla="*/ 209 h 234"/>
                  <a:gd name="T40" fmla="*/ 202 w 202"/>
                  <a:gd name="T41" fmla="*/ 196 h 234"/>
                  <a:gd name="T42" fmla="*/ 125 w 202"/>
                  <a:gd name="T43" fmla="*/ 168 h 234"/>
                  <a:gd name="T44" fmla="*/ 112 w 202"/>
                  <a:gd name="T45" fmla="*/ 194 h 234"/>
                  <a:gd name="T46" fmla="*/ 76 w 202"/>
                  <a:gd name="T47" fmla="*/ 205 h 234"/>
                  <a:gd name="T48" fmla="*/ 44 w 202"/>
                  <a:gd name="T49" fmla="*/ 167 h 234"/>
                  <a:gd name="T50" fmla="*/ 44 w 202"/>
                  <a:gd name="T51" fmla="*/ 165 h 234"/>
                  <a:gd name="T52" fmla="*/ 125 w 202"/>
                  <a:gd name="T53" fmla="*/ 96 h 234"/>
                  <a:gd name="T54" fmla="*/ 125 w 202"/>
                  <a:gd name="T55" fmla="*/ 16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2" h="234">
                    <a:moveTo>
                      <a:pt x="202" y="196"/>
                    </a:moveTo>
                    <a:cubicBezTo>
                      <a:pt x="194" y="203"/>
                      <a:pt x="188" y="206"/>
                      <a:pt x="180" y="206"/>
                    </a:cubicBezTo>
                    <a:cubicBezTo>
                      <a:pt x="169" y="206"/>
                      <a:pt x="165" y="199"/>
                      <a:pt x="165" y="177"/>
                    </a:cubicBezTo>
                    <a:lnTo>
                      <a:pt x="165" y="80"/>
                    </a:lnTo>
                    <a:cubicBezTo>
                      <a:pt x="165" y="54"/>
                      <a:pt x="163" y="39"/>
                      <a:pt x="155" y="27"/>
                    </a:cubicBezTo>
                    <a:cubicBezTo>
                      <a:pt x="144" y="9"/>
                      <a:pt x="123" y="0"/>
                      <a:pt x="93" y="0"/>
                    </a:cubicBezTo>
                    <a:cubicBezTo>
                      <a:pt x="47" y="0"/>
                      <a:pt x="10" y="24"/>
                      <a:pt x="10" y="56"/>
                    </a:cubicBezTo>
                    <a:cubicBezTo>
                      <a:pt x="10" y="67"/>
                      <a:pt x="20" y="77"/>
                      <a:pt x="31" y="77"/>
                    </a:cubicBezTo>
                    <a:cubicBezTo>
                      <a:pt x="43" y="77"/>
                      <a:pt x="54" y="67"/>
                      <a:pt x="54" y="56"/>
                    </a:cubicBezTo>
                    <a:cubicBezTo>
                      <a:pt x="54" y="54"/>
                      <a:pt x="53" y="52"/>
                      <a:pt x="53" y="48"/>
                    </a:cubicBezTo>
                    <a:cubicBezTo>
                      <a:pt x="52" y="44"/>
                      <a:pt x="51" y="40"/>
                      <a:pt x="51" y="36"/>
                    </a:cubicBezTo>
                    <a:cubicBezTo>
                      <a:pt x="51" y="23"/>
                      <a:pt x="67" y="12"/>
                      <a:pt x="87" y="12"/>
                    </a:cubicBezTo>
                    <a:cubicBezTo>
                      <a:pt x="111" y="12"/>
                      <a:pt x="125" y="26"/>
                      <a:pt x="125" y="53"/>
                    </a:cubicBezTo>
                    <a:lnTo>
                      <a:pt x="125" y="84"/>
                    </a:lnTo>
                    <a:cubicBezTo>
                      <a:pt x="48" y="115"/>
                      <a:pt x="40" y="119"/>
                      <a:pt x="18" y="138"/>
                    </a:cubicBezTo>
                    <a:cubicBezTo>
                      <a:pt x="7" y="148"/>
                      <a:pt x="0" y="164"/>
                      <a:pt x="0" y="181"/>
                    </a:cubicBezTo>
                    <a:cubicBezTo>
                      <a:pt x="0" y="212"/>
                      <a:pt x="22" y="234"/>
                      <a:pt x="53" y="234"/>
                    </a:cubicBezTo>
                    <a:cubicBezTo>
                      <a:pt x="75" y="234"/>
                      <a:pt x="95" y="224"/>
                      <a:pt x="125" y="198"/>
                    </a:cubicBezTo>
                    <a:cubicBezTo>
                      <a:pt x="128" y="224"/>
                      <a:pt x="137" y="234"/>
                      <a:pt x="157" y="234"/>
                    </a:cubicBezTo>
                    <a:cubicBezTo>
                      <a:pt x="174" y="234"/>
                      <a:pt x="185" y="228"/>
                      <a:pt x="202" y="209"/>
                    </a:cubicBezTo>
                    <a:lnTo>
                      <a:pt x="202" y="196"/>
                    </a:lnTo>
                    <a:close/>
                    <a:moveTo>
                      <a:pt x="125" y="168"/>
                    </a:moveTo>
                    <a:cubicBezTo>
                      <a:pt x="125" y="183"/>
                      <a:pt x="122" y="188"/>
                      <a:pt x="112" y="194"/>
                    </a:cubicBezTo>
                    <a:cubicBezTo>
                      <a:pt x="100" y="201"/>
                      <a:pt x="86" y="205"/>
                      <a:pt x="76" y="205"/>
                    </a:cubicBezTo>
                    <a:cubicBezTo>
                      <a:pt x="58" y="205"/>
                      <a:pt x="44" y="188"/>
                      <a:pt x="44" y="167"/>
                    </a:cubicBezTo>
                    <a:lnTo>
                      <a:pt x="44" y="165"/>
                    </a:lnTo>
                    <a:cubicBezTo>
                      <a:pt x="44" y="136"/>
                      <a:pt x="65" y="118"/>
                      <a:pt x="125" y="96"/>
                    </a:cubicBezTo>
                    <a:lnTo>
                      <a:pt x="125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3" name="Freeform 536 1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986213" y="3074988"/>
                <a:ext cx="134938" cy="136525"/>
              </a:xfrm>
              <a:custGeom>
                <a:avLst/>
                <a:gdLst>
                  <a:gd name="T0" fmla="*/ 131 w 231"/>
                  <a:gd name="T1" fmla="*/ 224 h 224"/>
                  <a:gd name="T2" fmla="*/ 231 w 231"/>
                  <a:gd name="T3" fmla="*/ 224 h 224"/>
                  <a:gd name="T4" fmla="*/ 231 w 231"/>
                  <a:gd name="T5" fmla="*/ 217 h 224"/>
                  <a:gd name="T6" fmla="*/ 190 w 231"/>
                  <a:gd name="T7" fmla="*/ 187 h 224"/>
                  <a:gd name="T8" fmla="*/ 126 w 231"/>
                  <a:gd name="T9" fmla="*/ 89 h 224"/>
                  <a:gd name="T10" fmla="*/ 168 w 231"/>
                  <a:gd name="T11" fmla="*/ 29 h 224"/>
                  <a:gd name="T12" fmla="*/ 208 w 231"/>
                  <a:gd name="T13" fmla="*/ 7 h 224"/>
                  <a:gd name="T14" fmla="*/ 208 w 231"/>
                  <a:gd name="T15" fmla="*/ 0 h 224"/>
                  <a:gd name="T16" fmla="*/ 129 w 231"/>
                  <a:gd name="T17" fmla="*/ 0 h 224"/>
                  <a:gd name="T18" fmla="*/ 129 w 231"/>
                  <a:gd name="T19" fmla="*/ 7 h 224"/>
                  <a:gd name="T20" fmla="*/ 149 w 231"/>
                  <a:gd name="T21" fmla="*/ 18 h 224"/>
                  <a:gd name="T22" fmla="*/ 131 w 231"/>
                  <a:gd name="T23" fmla="*/ 51 h 224"/>
                  <a:gd name="T24" fmla="*/ 116 w 231"/>
                  <a:gd name="T25" fmla="*/ 73 h 224"/>
                  <a:gd name="T26" fmla="*/ 109 w 231"/>
                  <a:gd name="T27" fmla="*/ 63 h 224"/>
                  <a:gd name="T28" fmla="*/ 86 w 231"/>
                  <a:gd name="T29" fmla="*/ 18 h 224"/>
                  <a:gd name="T30" fmla="*/ 107 w 231"/>
                  <a:gd name="T31" fmla="*/ 7 h 224"/>
                  <a:gd name="T32" fmla="*/ 107 w 231"/>
                  <a:gd name="T33" fmla="*/ 0 h 224"/>
                  <a:gd name="T34" fmla="*/ 4 w 231"/>
                  <a:gd name="T35" fmla="*/ 0 h 224"/>
                  <a:gd name="T36" fmla="*/ 4 w 231"/>
                  <a:gd name="T37" fmla="*/ 7 h 224"/>
                  <a:gd name="T38" fmla="*/ 8 w 231"/>
                  <a:gd name="T39" fmla="*/ 7 h 224"/>
                  <a:gd name="T40" fmla="*/ 47 w 231"/>
                  <a:gd name="T41" fmla="*/ 37 h 224"/>
                  <a:gd name="T42" fmla="*/ 94 w 231"/>
                  <a:gd name="T43" fmla="*/ 109 h 224"/>
                  <a:gd name="T44" fmla="*/ 37 w 231"/>
                  <a:gd name="T45" fmla="*/ 191 h 224"/>
                  <a:gd name="T46" fmla="*/ 0 w 231"/>
                  <a:gd name="T47" fmla="*/ 217 h 224"/>
                  <a:gd name="T48" fmla="*/ 0 w 231"/>
                  <a:gd name="T49" fmla="*/ 224 h 224"/>
                  <a:gd name="T50" fmla="*/ 73 w 231"/>
                  <a:gd name="T51" fmla="*/ 224 h 224"/>
                  <a:gd name="T52" fmla="*/ 73 w 231"/>
                  <a:gd name="T53" fmla="*/ 217 h 224"/>
                  <a:gd name="T54" fmla="*/ 53 w 231"/>
                  <a:gd name="T55" fmla="*/ 208 h 224"/>
                  <a:gd name="T56" fmla="*/ 63 w 231"/>
                  <a:gd name="T57" fmla="*/ 187 h 224"/>
                  <a:gd name="T58" fmla="*/ 102 w 231"/>
                  <a:gd name="T59" fmla="*/ 126 h 224"/>
                  <a:gd name="T60" fmla="*/ 148 w 231"/>
                  <a:gd name="T61" fmla="*/ 196 h 224"/>
                  <a:gd name="T62" fmla="*/ 151 w 231"/>
                  <a:gd name="T63" fmla="*/ 205 h 224"/>
                  <a:gd name="T64" fmla="*/ 131 w 231"/>
                  <a:gd name="T65" fmla="*/ 217 h 224"/>
                  <a:gd name="T66" fmla="*/ 131 w 231"/>
                  <a:gd name="T67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1" h="224">
                    <a:moveTo>
                      <a:pt x="131" y="224"/>
                    </a:moveTo>
                    <a:lnTo>
                      <a:pt x="231" y="224"/>
                    </a:lnTo>
                    <a:lnTo>
                      <a:pt x="231" y="217"/>
                    </a:lnTo>
                    <a:cubicBezTo>
                      <a:pt x="215" y="217"/>
                      <a:pt x="205" y="209"/>
                      <a:pt x="190" y="187"/>
                    </a:cubicBezTo>
                    <a:lnTo>
                      <a:pt x="126" y="89"/>
                    </a:lnTo>
                    <a:lnTo>
                      <a:pt x="168" y="29"/>
                    </a:lnTo>
                    <a:cubicBezTo>
                      <a:pt x="177" y="16"/>
                      <a:pt x="192" y="8"/>
                      <a:pt x="208" y="7"/>
                    </a:cubicBezTo>
                    <a:lnTo>
                      <a:pt x="208" y="0"/>
                    </a:lnTo>
                    <a:lnTo>
                      <a:pt x="129" y="0"/>
                    </a:lnTo>
                    <a:lnTo>
                      <a:pt x="129" y="7"/>
                    </a:lnTo>
                    <a:cubicBezTo>
                      <a:pt x="144" y="8"/>
                      <a:pt x="149" y="11"/>
                      <a:pt x="149" y="18"/>
                    </a:cubicBezTo>
                    <a:cubicBezTo>
                      <a:pt x="149" y="24"/>
                      <a:pt x="143" y="35"/>
                      <a:pt x="131" y="51"/>
                    </a:cubicBezTo>
                    <a:cubicBezTo>
                      <a:pt x="128" y="54"/>
                      <a:pt x="122" y="63"/>
                      <a:pt x="116" y="73"/>
                    </a:cubicBezTo>
                    <a:lnTo>
                      <a:pt x="109" y="63"/>
                    </a:lnTo>
                    <a:cubicBezTo>
                      <a:pt x="95" y="42"/>
                      <a:pt x="86" y="25"/>
                      <a:pt x="86" y="18"/>
                    </a:cubicBezTo>
                    <a:cubicBezTo>
                      <a:pt x="86" y="11"/>
                      <a:pt x="92" y="8"/>
                      <a:pt x="107" y="7"/>
                    </a:cubicBezTo>
                    <a:lnTo>
                      <a:pt x="107" y="0"/>
                    </a:lnTo>
                    <a:lnTo>
                      <a:pt x="4" y="0"/>
                    </a:lnTo>
                    <a:lnTo>
                      <a:pt x="4" y="7"/>
                    </a:lnTo>
                    <a:lnTo>
                      <a:pt x="8" y="7"/>
                    </a:lnTo>
                    <a:cubicBezTo>
                      <a:pt x="23" y="7"/>
                      <a:pt x="31" y="14"/>
                      <a:pt x="47" y="37"/>
                    </a:cubicBezTo>
                    <a:lnTo>
                      <a:pt x="94" y="109"/>
                    </a:lnTo>
                    <a:lnTo>
                      <a:pt x="37" y="191"/>
                    </a:lnTo>
                    <a:cubicBezTo>
                      <a:pt x="22" y="212"/>
                      <a:pt x="17" y="215"/>
                      <a:pt x="0" y="217"/>
                    </a:cubicBezTo>
                    <a:lnTo>
                      <a:pt x="0" y="224"/>
                    </a:lnTo>
                    <a:lnTo>
                      <a:pt x="73" y="224"/>
                    </a:lnTo>
                    <a:lnTo>
                      <a:pt x="73" y="217"/>
                    </a:lnTo>
                    <a:cubicBezTo>
                      <a:pt x="59" y="217"/>
                      <a:pt x="53" y="214"/>
                      <a:pt x="53" y="208"/>
                    </a:cubicBezTo>
                    <a:cubicBezTo>
                      <a:pt x="53" y="205"/>
                      <a:pt x="56" y="197"/>
                      <a:pt x="63" y="187"/>
                    </a:cubicBezTo>
                    <a:lnTo>
                      <a:pt x="102" y="126"/>
                    </a:lnTo>
                    <a:lnTo>
                      <a:pt x="148" y="196"/>
                    </a:lnTo>
                    <a:cubicBezTo>
                      <a:pt x="150" y="199"/>
                      <a:pt x="151" y="202"/>
                      <a:pt x="151" y="205"/>
                    </a:cubicBezTo>
                    <a:cubicBezTo>
                      <a:pt x="151" y="214"/>
                      <a:pt x="147" y="216"/>
                      <a:pt x="131" y="217"/>
                    </a:cubicBezTo>
                    <a:lnTo>
                      <a:pt x="131" y="22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4" name="Freeform 537 1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4205288" y="3005138"/>
                <a:ext cx="69850" cy="206375"/>
              </a:xfrm>
              <a:custGeom>
                <a:avLst/>
                <a:gdLst>
                  <a:gd name="T0" fmla="*/ 0 w 119"/>
                  <a:gd name="T1" fmla="*/ 30 h 340"/>
                  <a:gd name="T2" fmla="*/ 3 w 119"/>
                  <a:gd name="T3" fmla="*/ 30 h 340"/>
                  <a:gd name="T4" fmla="*/ 19 w 119"/>
                  <a:gd name="T5" fmla="*/ 29 h 340"/>
                  <a:gd name="T6" fmla="*/ 39 w 119"/>
                  <a:gd name="T7" fmla="*/ 59 h 340"/>
                  <a:gd name="T8" fmla="*/ 39 w 119"/>
                  <a:gd name="T9" fmla="*/ 297 h 340"/>
                  <a:gd name="T10" fmla="*/ 1 w 119"/>
                  <a:gd name="T11" fmla="*/ 333 h 340"/>
                  <a:gd name="T12" fmla="*/ 1 w 119"/>
                  <a:gd name="T13" fmla="*/ 340 h 340"/>
                  <a:gd name="T14" fmla="*/ 119 w 119"/>
                  <a:gd name="T15" fmla="*/ 340 h 340"/>
                  <a:gd name="T16" fmla="*/ 119 w 119"/>
                  <a:gd name="T17" fmla="*/ 333 h 340"/>
                  <a:gd name="T18" fmla="*/ 81 w 119"/>
                  <a:gd name="T19" fmla="*/ 298 h 340"/>
                  <a:gd name="T20" fmla="*/ 81 w 119"/>
                  <a:gd name="T21" fmla="*/ 1 h 340"/>
                  <a:gd name="T22" fmla="*/ 79 w 119"/>
                  <a:gd name="T23" fmla="*/ 0 h 340"/>
                  <a:gd name="T24" fmla="*/ 0 w 119"/>
                  <a:gd name="T25" fmla="*/ 22 h 340"/>
                  <a:gd name="T26" fmla="*/ 0 w 119"/>
                  <a:gd name="T27" fmla="*/ 3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9" h="340">
                    <a:moveTo>
                      <a:pt x="0" y="30"/>
                    </a:moveTo>
                    <a:lnTo>
                      <a:pt x="3" y="30"/>
                    </a:lnTo>
                    <a:cubicBezTo>
                      <a:pt x="9" y="29"/>
                      <a:pt x="15" y="29"/>
                      <a:pt x="19" y="29"/>
                    </a:cubicBezTo>
                    <a:cubicBezTo>
                      <a:pt x="34" y="29"/>
                      <a:pt x="39" y="36"/>
                      <a:pt x="39" y="59"/>
                    </a:cubicBezTo>
                    <a:lnTo>
                      <a:pt x="39" y="297"/>
                    </a:lnTo>
                    <a:cubicBezTo>
                      <a:pt x="39" y="324"/>
                      <a:pt x="32" y="330"/>
                      <a:pt x="1" y="333"/>
                    </a:cubicBezTo>
                    <a:lnTo>
                      <a:pt x="1" y="340"/>
                    </a:lnTo>
                    <a:lnTo>
                      <a:pt x="119" y="340"/>
                    </a:lnTo>
                    <a:lnTo>
                      <a:pt x="119" y="333"/>
                    </a:lnTo>
                    <a:cubicBezTo>
                      <a:pt x="87" y="331"/>
                      <a:pt x="81" y="326"/>
                      <a:pt x="81" y="298"/>
                    </a:cubicBezTo>
                    <a:lnTo>
                      <a:pt x="81" y="1"/>
                    </a:lnTo>
                    <a:lnTo>
                      <a:pt x="79" y="0"/>
                    </a:lnTo>
                    <a:cubicBezTo>
                      <a:pt x="53" y="8"/>
                      <a:pt x="34" y="13"/>
                      <a:pt x="0" y="22"/>
                    </a:cubicBezTo>
                    <a:lnTo>
                      <a:pt x="0" y="3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5" name="Freeform 538 1"/>
              <p:cNvSpPr>
                <a:spLocks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289425" y="3073401"/>
                <a:ext cx="128588" cy="139700"/>
              </a:xfrm>
              <a:custGeom>
                <a:avLst/>
                <a:gdLst>
                  <a:gd name="T0" fmla="*/ 110 w 219"/>
                  <a:gd name="T1" fmla="*/ 0 h 234"/>
                  <a:gd name="T2" fmla="*/ 0 w 219"/>
                  <a:gd name="T3" fmla="*/ 117 h 234"/>
                  <a:gd name="T4" fmla="*/ 109 w 219"/>
                  <a:gd name="T5" fmla="*/ 234 h 234"/>
                  <a:gd name="T6" fmla="*/ 219 w 219"/>
                  <a:gd name="T7" fmla="*/ 113 h 234"/>
                  <a:gd name="T8" fmla="*/ 110 w 219"/>
                  <a:gd name="T9" fmla="*/ 0 h 234"/>
                  <a:gd name="T10" fmla="*/ 103 w 219"/>
                  <a:gd name="T11" fmla="*/ 14 h 234"/>
                  <a:gd name="T12" fmla="*/ 175 w 219"/>
                  <a:gd name="T13" fmla="*/ 130 h 234"/>
                  <a:gd name="T14" fmla="*/ 115 w 219"/>
                  <a:gd name="T15" fmla="*/ 220 h 234"/>
                  <a:gd name="T16" fmla="*/ 66 w 219"/>
                  <a:gd name="T17" fmla="*/ 188 h 234"/>
                  <a:gd name="T18" fmla="*/ 44 w 219"/>
                  <a:gd name="T19" fmla="*/ 92 h 234"/>
                  <a:gd name="T20" fmla="*/ 103 w 219"/>
                  <a:gd name="T21" fmla="*/ 1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9" h="234">
                    <a:moveTo>
                      <a:pt x="110" y="0"/>
                    </a:moveTo>
                    <a:cubicBezTo>
                      <a:pt x="45" y="0"/>
                      <a:pt x="0" y="48"/>
                      <a:pt x="0" y="117"/>
                    </a:cubicBezTo>
                    <a:cubicBezTo>
                      <a:pt x="0" y="184"/>
                      <a:pt x="46" y="234"/>
                      <a:pt x="109" y="234"/>
                    </a:cubicBezTo>
                    <a:cubicBezTo>
                      <a:pt x="172" y="234"/>
                      <a:pt x="219" y="181"/>
                      <a:pt x="219" y="113"/>
                    </a:cubicBezTo>
                    <a:cubicBezTo>
                      <a:pt x="219" y="47"/>
                      <a:pt x="174" y="0"/>
                      <a:pt x="110" y="0"/>
                    </a:cubicBezTo>
                    <a:close/>
                    <a:moveTo>
                      <a:pt x="103" y="14"/>
                    </a:moveTo>
                    <a:cubicBezTo>
                      <a:pt x="145" y="14"/>
                      <a:pt x="175" y="62"/>
                      <a:pt x="175" y="130"/>
                    </a:cubicBezTo>
                    <a:cubicBezTo>
                      <a:pt x="175" y="186"/>
                      <a:pt x="152" y="220"/>
                      <a:pt x="115" y="220"/>
                    </a:cubicBezTo>
                    <a:cubicBezTo>
                      <a:pt x="95" y="220"/>
                      <a:pt x="77" y="208"/>
                      <a:pt x="66" y="188"/>
                    </a:cubicBezTo>
                    <a:cubicBezTo>
                      <a:pt x="52" y="162"/>
                      <a:pt x="44" y="128"/>
                      <a:pt x="44" y="92"/>
                    </a:cubicBezTo>
                    <a:cubicBezTo>
                      <a:pt x="44" y="45"/>
                      <a:pt x="68" y="14"/>
                      <a:pt x="103" y="1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6" name="Freeform 539 1"/>
              <p:cNvSpPr>
                <a:spLocks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37063" y="3073401"/>
                <a:ext cx="119063" cy="139700"/>
              </a:xfrm>
              <a:custGeom>
                <a:avLst/>
                <a:gdLst>
                  <a:gd name="T0" fmla="*/ 202 w 202"/>
                  <a:gd name="T1" fmla="*/ 196 h 234"/>
                  <a:gd name="T2" fmla="*/ 180 w 202"/>
                  <a:gd name="T3" fmla="*/ 206 h 234"/>
                  <a:gd name="T4" fmla="*/ 165 w 202"/>
                  <a:gd name="T5" fmla="*/ 177 h 234"/>
                  <a:gd name="T6" fmla="*/ 165 w 202"/>
                  <a:gd name="T7" fmla="*/ 80 h 234"/>
                  <a:gd name="T8" fmla="*/ 155 w 202"/>
                  <a:gd name="T9" fmla="*/ 27 h 234"/>
                  <a:gd name="T10" fmla="*/ 93 w 202"/>
                  <a:gd name="T11" fmla="*/ 0 h 234"/>
                  <a:gd name="T12" fmla="*/ 9 w 202"/>
                  <a:gd name="T13" fmla="*/ 56 h 234"/>
                  <a:gd name="T14" fmla="*/ 31 w 202"/>
                  <a:gd name="T15" fmla="*/ 77 h 234"/>
                  <a:gd name="T16" fmla="*/ 53 w 202"/>
                  <a:gd name="T17" fmla="*/ 56 h 234"/>
                  <a:gd name="T18" fmla="*/ 52 w 202"/>
                  <a:gd name="T19" fmla="*/ 48 h 234"/>
                  <a:gd name="T20" fmla="*/ 51 w 202"/>
                  <a:gd name="T21" fmla="*/ 36 h 234"/>
                  <a:gd name="T22" fmla="*/ 86 w 202"/>
                  <a:gd name="T23" fmla="*/ 12 h 234"/>
                  <a:gd name="T24" fmla="*/ 124 w 202"/>
                  <a:gd name="T25" fmla="*/ 53 h 234"/>
                  <a:gd name="T26" fmla="*/ 124 w 202"/>
                  <a:gd name="T27" fmla="*/ 84 h 234"/>
                  <a:gd name="T28" fmla="*/ 18 w 202"/>
                  <a:gd name="T29" fmla="*/ 138 h 234"/>
                  <a:gd name="T30" fmla="*/ 0 w 202"/>
                  <a:gd name="T31" fmla="*/ 181 h 234"/>
                  <a:gd name="T32" fmla="*/ 52 w 202"/>
                  <a:gd name="T33" fmla="*/ 234 h 234"/>
                  <a:gd name="T34" fmla="*/ 125 w 202"/>
                  <a:gd name="T35" fmla="*/ 198 h 234"/>
                  <a:gd name="T36" fmla="*/ 157 w 202"/>
                  <a:gd name="T37" fmla="*/ 234 h 234"/>
                  <a:gd name="T38" fmla="*/ 202 w 202"/>
                  <a:gd name="T39" fmla="*/ 209 h 234"/>
                  <a:gd name="T40" fmla="*/ 202 w 202"/>
                  <a:gd name="T41" fmla="*/ 196 h 234"/>
                  <a:gd name="T42" fmla="*/ 124 w 202"/>
                  <a:gd name="T43" fmla="*/ 168 h 234"/>
                  <a:gd name="T44" fmla="*/ 111 w 202"/>
                  <a:gd name="T45" fmla="*/ 194 h 234"/>
                  <a:gd name="T46" fmla="*/ 75 w 202"/>
                  <a:gd name="T47" fmla="*/ 205 h 234"/>
                  <a:gd name="T48" fmla="*/ 44 w 202"/>
                  <a:gd name="T49" fmla="*/ 167 h 234"/>
                  <a:gd name="T50" fmla="*/ 44 w 202"/>
                  <a:gd name="T51" fmla="*/ 165 h 234"/>
                  <a:gd name="T52" fmla="*/ 124 w 202"/>
                  <a:gd name="T53" fmla="*/ 96 h 234"/>
                  <a:gd name="T54" fmla="*/ 124 w 202"/>
                  <a:gd name="T55" fmla="*/ 16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2" h="234">
                    <a:moveTo>
                      <a:pt x="202" y="196"/>
                    </a:moveTo>
                    <a:cubicBezTo>
                      <a:pt x="193" y="203"/>
                      <a:pt x="187" y="206"/>
                      <a:pt x="180" y="206"/>
                    </a:cubicBezTo>
                    <a:cubicBezTo>
                      <a:pt x="168" y="206"/>
                      <a:pt x="165" y="199"/>
                      <a:pt x="165" y="177"/>
                    </a:cubicBezTo>
                    <a:lnTo>
                      <a:pt x="165" y="80"/>
                    </a:lnTo>
                    <a:cubicBezTo>
                      <a:pt x="165" y="54"/>
                      <a:pt x="162" y="39"/>
                      <a:pt x="155" y="27"/>
                    </a:cubicBezTo>
                    <a:cubicBezTo>
                      <a:pt x="144" y="9"/>
                      <a:pt x="122" y="0"/>
                      <a:pt x="93" y="0"/>
                    </a:cubicBezTo>
                    <a:cubicBezTo>
                      <a:pt x="46" y="0"/>
                      <a:pt x="9" y="24"/>
                      <a:pt x="9" y="56"/>
                    </a:cubicBezTo>
                    <a:cubicBezTo>
                      <a:pt x="9" y="67"/>
                      <a:pt x="19" y="77"/>
                      <a:pt x="31" y="77"/>
                    </a:cubicBezTo>
                    <a:cubicBezTo>
                      <a:pt x="43" y="77"/>
                      <a:pt x="53" y="67"/>
                      <a:pt x="53" y="56"/>
                    </a:cubicBezTo>
                    <a:cubicBezTo>
                      <a:pt x="53" y="54"/>
                      <a:pt x="53" y="52"/>
                      <a:pt x="52" y="48"/>
                    </a:cubicBezTo>
                    <a:cubicBezTo>
                      <a:pt x="51" y="44"/>
                      <a:pt x="51" y="40"/>
                      <a:pt x="51" y="36"/>
                    </a:cubicBezTo>
                    <a:cubicBezTo>
                      <a:pt x="51" y="23"/>
                      <a:pt x="66" y="12"/>
                      <a:pt x="86" y="12"/>
                    </a:cubicBezTo>
                    <a:cubicBezTo>
                      <a:pt x="111" y="12"/>
                      <a:pt x="124" y="26"/>
                      <a:pt x="124" y="53"/>
                    </a:cubicBezTo>
                    <a:lnTo>
                      <a:pt x="124" y="84"/>
                    </a:lnTo>
                    <a:cubicBezTo>
                      <a:pt x="48" y="115"/>
                      <a:pt x="39" y="119"/>
                      <a:pt x="18" y="138"/>
                    </a:cubicBezTo>
                    <a:cubicBezTo>
                      <a:pt x="7" y="148"/>
                      <a:pt x="0" y="164"/>
                      <a:pt x="0" y="181"/>
                    </a:cubicBezTo>
                    <a:cubicBezTo>
                      <a:pt x="0" y="212"/>
                      <a:pt x="22" y="234"/>
                      <a:pt x="52" y="234"/>
                    </a:cubicBezTo>
                    <a:cubicBezTo>
                      <a:pt x="74" y="234"/>
                      <a:pt x="94" y="224"/>
                      <a:pt x="125" y="198"/>
                    </a:cubicBezTo>
                    <a:cubicBezTo>
                      <a:pt x="127" y="224"/>
                      <a:pt x="136" y="234"/>
                      <a:pt x="157" y="234"/>
                    </a:cubicBezTo>
                    <a:cubicBezTo>
                      <a:pt x="174" y="234"/>
                      <a:pt x="184" y="228"/>
                      <a:pt x="202" y="209"/>
                    </a:cubicBezTo>
                    <a:lnTo>
                      <a:pt x="202" y="196"/>
                    </a:lnTo>
                    <a:close/>
                    <a:moveTo>
                      <a:pt x="124" y="168"/>
                    </a:moveTo>
                    <a:cubicBezTo>
                      <a:pt x="124" y="183"/>
                      <a:pt x="122" y="188"/>
                      <a:pt x="111" y="194"/>
                    </a:cubicBezTo>
                    <a:cubicBezTo>
                      <a:pt x="99" y="201"/>
                      <a:pt x="85" y="205"/>
                      <a:pt x="75" y="205"/>
                    </a:cubicBezTo>
                    <a:cubicBezTo>
                      <a:pt x="58" y="205"/>
                      <a:pt x="44" y="188"/>
                      <a:pt x="44" y="167"/>
                    </a:cubicBezTo>
                    <a:lnTo>
                      <a:pt x="44" y="165"/>
                    </a:lnTo>
                    <a:cubicBezTo>
                      <a:pt x="44" y="136"/>
                      <a:pt x="64" y="118"/>
                      <a:pt x="124" y="96"/>
                    </a:cubicBezTo>
                    <a:lnTo>
                      <a:pt x="124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7" name="Freeform 540 1"/>
              <p:cNvSpPr>
                <a:spLocks noEditPoint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64063" y="3005138"/>
                <a:ext cx="134938" cy="207963"/>
              </a:xfrm>
              <a:custGeom>
                <a:avLst/>
                <a:gdLst>
                  <a:gd name="T0" fmla="*/ 158 w 231"/>
                  <a:gd name="T1" fmla="*/ 345 h 345"/>
                  <a:gd name="T2" fmla="*/ 231 w 231"/>
                  <a:gd name="T3" fmla="*/ 319 h 345"/>
                  <a:gd name="T4" fmla="*/ 231 w 231"/>
                  <a:gd name="T5" fmla="*/ 311 h 345"/>
                  <a:gd name="T6" fmla="*/ 220 w 231"/>
                  <a:gd name="T7" fmla="*/ 312 h 345"/>
                  <a:gd name="T8" fmla="*/ 198 w 231"/>
                  <a:gd name="T9" fmla="*/ 283 h 345"/>
                  <a:gd name="T10" fmla="*/ 198 w 231"/>
                  <a:gd name="T11" fmla="*/ 1 h 345"/>
                  <a:gd name="T12" fmla="*/ 195 w 231"/>
                  <a:gd name="T13" fmla="*/ 0 h 345"/>
                  <a:gd name="T14" fmla="*/ 122 w 231"/>
                  <a:gd name="T15" fmla="*/ 22 h 345"/>
                  <a:gd name="T16" fmla="*/ 122 w 231"/>
                  <a:gd name="T17" fmla="*/ 30 h 345"/>
                  <a:gd name="T18" fmla="*/ 133 w 231"/>
                  <a:gd name="T19" fmla="*/ 29 h 345"/>
                  <a:gd name="T20" fmla="*/ 156 w 231"/>
                  <a:gd name="T21" fmla="*/ 55 h 345"/>
                  <a:gd name="T22" fmla="*/ 156 w 231"/>
                  <a:gd name="T23" fmla="*/ 132 h 345"/>
                  <a:gd name="T24" fmla="*/ 103 w 231"/>
                  <a:gd name="T25" fmla="*/ 111 h 345"/>
                  <a:gd name="T26" fmla="*/ 0 w 231"/>
                  <a:gd name="T27" fmla="*/ 238 h 345"/>
                  <a:gd name="T28" fmla="*/ 92 w 231"/>
                  <a:gd name="T29" fmla="*/ 345 h 345"/>
                  <a:gd name="T30" fmla="*/ 156 w 231"/>
                  <a:gd name="T31" fmla="*/ 312 h 345"/>
                  <a:gd name="T32" fmla="*/ 156 w 231"/>
                  <a:gd name="T33" fmla="*/ 344 h 345"/>
                  <a:gd name="T34" fmla="*/ 158 w 231"/>
                  <a:gd name="T35" fmla="*/ 345 h 345"/>
                  <a:gd name="T36" fmla="*/ 156 w 231"/>
                  <a:gd name="T37" fmla="*/ 289 h 345"/>
                  <a:gd name="T38" fmla="*/ 147 w 231"/>
                  <a:gd name="T39" fmla="*/ 304 h 345"/>
                  <a:gd name="T40" fmla="*/ 111 w 231"/>
                  <a:gd name="T41" fmla="*/ 319 h 345"/>
                  <a:gd name="T42" fmla="*/ 43 w 231"/>
                  <a:gd name="T43" fmla="*/ 218 h 345"/>
                  <a:gd name="T44" fmla="*/ 105 w 231"/>
                  <a:gd name="T45" fmla="*/ 125 h 345"/>
                  <a:gd name="T46" fmla="*/ 156 w 231"/>
                  <a:gd name="T47" fmla="*/ 175 h 345"/>
                  <a:gd name="T48" fmla="*/ 156 w 231"/>
                  <a:gd name="T49" fmla="*/ 289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1" h="345">
                    <a:moveTo>
                      <a:pt x="158" y="345"/>
                    </a:moveTo>
                    <a:lnTo>
                      <a:pt x="231" y="319"/>
                    </a:lnTo>
                    <a:lnTo>
                      <a:pt x="231" y="311"/>
                    </a:lnTo>
                    <a:cubicBezTo>
                      <a:pt x="222" y="312"/>
                      <a:pt x="221" y="312"/>
                      <a:pt x="220" y="312"/>
                    </a:cubicBezTo>
                    <a:cubicBezTo>
                      <a:pt x="202" y="312"/>
                      <a:pt x="198" y="306"/>
                      <a:pt x="198" y="283"/>
                    </a:cubicBezTo>
                    <a:lnTo>
                      <a:pt x="198" y="1"/>
                    </a:lnTo>
                    <a:lnTo>
                      <a:pt x="195" y="0"/>
                    </a:lnTo>
                    <a:cubicBezTo>
                      <a:pt x="171" y="8"/>
                      <a:pt x="154" y="13"/>
                      <a:pt x="122" y="22"/>
                    </a:cubicBezTo>
                    <a:lnTo>
                      <a:pt x="122" y="30"/>
                    </a:lnTo>
                    <a:cubicBezTo>
                      <a:pt x="126" y="29"/>
                      <a:pt x="129" y="29"/>
                      <a:pt x="133" y="29"/>
                    </a:cubicBezTo>
                    <a:cubicBezTo>
                      <a:pt x="151" y="29"/>
                      <a:pt x="156" y="34"/>
                      <a:pt x="156" y="55"/>
                    </a:cubicBezTo>
                    <a:lnTo>
                      <a:pt x="156" y="132"/>
                    </a:lnTo>
                    <a:cubicBezTo>
                      <a:pt x="137" y="116"/>
                      <a:pt x="123" y="111"/>
                      <a:pt x="103" y="111"/>
                    </a:cubicBezTo>
                    <a:cubicBezTo>
                      <a:pt x="46" y="111"/>
                      <a:pt x="0" y="167"/>
                      <a:pt x="0" y="238"/>
                    </a:cubicBezTo>
                    <a:cubicBezTo>
                      <a:pt x="0" y="302"/>
                      <a:pt x="37" y="345"/>
                      <a:pt x="92" y="345"/>
                    </a:cubicBezTo>
                    <a:cubicBezTo>
                      <a:pt x="120" y="345"/>
                      <a:pt x="139" y="335"/>
                      <a:pt x="156" y="312"/>
                    </a:cubicBezTo>
                    <a:lnTo>
                      <a:pt x="156" y="344"/>
                    </a:lnTo>
                    <a:lnTo>
                      <a:pt x="158" y="345"/>
                    </a:lnTo>
                    <a:close/>
                    <a:moveTo>
                      <a:pt x="156" y="289"/>
                    </a:moveTo>
                    <a:cubicBezTo>
                      <a:pt x="156" y="293"/>
                      <a:pt x="152" y="299"/>
                      <a:pt x="147" y="304"/>
                    </a:cubicBezTo>
                    <a:cubicBezTo>
                      <a:pt x="138" y="314"/>
                      <a:pt x="126" y="319"/>
                      <a:pt x="111" y="319"/>
                    </a:cubicBezTo>
                    <a:cubicBezTo>
                      <a:pt x="70" y="319"/>
                      <a:pt x="43" y="279"/>
                      <a:pt x="43" y="218"/>
                    </a:cubicBezTo>
                    <a:cubicBezTo>
                      <a:pt x="43" y="162"/>
                      <a:pt x="67" y="125"/>
                      <a:pt x="105" y="125"/>
                    </a:cubicBezTo>
                    <a:cubicBezTo>
                      <a:pt x="131" y="125"/>
                      <a:pt x="156" y="148"/>
                      <a:pt x="156" y="175"/>
                    </a:cubicBezTo>
                    <a:lnTo>
                      <a:pt x="156" y="28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8" name="Freeform 541 1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779963" y="3005138"/>
                <a:ext cx="68263" cy="206375"/>
              </a:xfrm>
              <a:custGeom>
                <a:avLst/>
                <a:gdLst>
                  <a:gd name="T0" fmla="*/ 79 w 118"/>
                  <a:gd name="T1" fmla="*/ 111 h 340"/>
                  <a:gd name="T2" fmla="*/ 2 w 118"/>
                  <a:gd name="T3" fmla="*/ 138 h 340"/>
                  <a:gd name="T4" fmla="*/ 2 w 118"/>
                  <a:gd name="T5" fmla="*/ 146 h 340"/>
                  <a:gd name="T6" fmla="*/ 6 w 118"/>
                  <a:gd name="T7" fmla="*/ 145 h 340"/>
                  <a:gd name="T8" fmla="*/ 23 w 118"/>
                  <a:gd name="T9" fmla="*/ 144 h 340"/>
                  <a:gd name="T10" fmla="*/ 39 w 118"/>
                  <a:gd name="T11" fmla="*/ 174 h 340"/>
                  <a:gd name="T12" fmla="*/ 39 w 118"/>
                  <a:gd name="T13" fmla="*/ 289 h 340"/>
                  <a:gd name="T14" fmla="*/ 0 w 118"/>
                  <a:gd name="T15" fmla="*/ 333 h 340"/>
                  <a:gd name="T16" fmla="*/ 0 w 118"/>
                  <a:gd name="T17" fmla="*/ 340 h 340"/>
                  <a:gd name="T18" fmla="*/ 118 w 118"/>
                  <a:gd name="T19" fmla="*/ 340 h 340"/>
                  <a:gd name="T20" fmla="*/ 118 w 118"/>
                  <a:gd name="T21" fmla="*/ 333 h 340"/>
                  <a:gd name="T22" fmla="*/ 81 w 118"/>
                  <a:gd name="T23" fmla="*/ 289 h 340"/>
                  <a:gd name="T24" fmla="*/ 81 w 118"/>
                  <a:gd name="T25" fmla="*/ 112 h 340"/>
                  <a:gd name="T26" fmla="*/ 79 w 118"/>
                  <a:gd name="T27" fmla="*/ 111 h 340"/>
                  <a:gd name="T28" fmla="*/ 56 w 118"/>
                  <a:gd name="T29" fmla="*/ 0 h 340"/>
                  <a:gd name="T30" fmla="*/ 31 w 118"/>
                  <a:gd name="T31" fmla="*/ 25 h 340"/>
                  <a:gd name="T32" fmla="*/ 56 w 118"/>
                  <a:gd name="T33" fmla="*/ 51 h 340"/>
                  <a:gd name="T34" fmla="*/ 82 w 118"/>
                  <a:gd name="T35" fmla="*/ 25 h 340"/>
                  <a:gd name="T36" fmla="*/ 56 w 118"/>
                  <a:gd name="T37" fmla="*/ 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0">
                    <a:moveTo>
                      <a:pt x="79" y="111"/>
                    </a:moveTo>
                    <a:lnTo>
                      <a:pt x="2" y="138"/>
                    </a:lnTo>
                    <a:lnTo>
                      <a:pt x="2" y="146"/>
                    </a:lnTo>
                    <a:lnTo>
                      <a:pt x="6" y="145"/>
                    </a:lnTo>
                    <a:cubicBezTo>
                      <a:pt x="12" y="144"/>
                      <a:pt x="18" y="144"/>
                      <a:pt x="23" y="144"/>
                    </a:cubicBezTo>
                    <a:cubicBezTo>
                      <a:pt x="35" y="144"/>
                      <a:pt x="39" y="152"/>
                      <a:pt x="39" y="174"/>
                    </a:cubicBezTo>
                    <a:lnTo>
                      <a:pt x="39" y="289"/>
                    </a:lnTo>
                    <a:cubicBezTo>
                      <a:pt x="39" y="325"/>
                      <a:pt x="34" y="331"/>
                      <a:pt x="0" y="333"/>
                    </a:cubicBezTo>
                    <a:lnTo>
                      <a:pt x="0" y="340"/>
                    </a:lnTo>
                    <a:lnTo>
                      <a:pt x="118" y="340"/>
                    </a:lnTo>
                    <a:lnTo>
                      <a:pt x="118" y="333"/>
                    </a:lnTo>
                    <a:cubicBezTo>
                      <a:pt x="85" y="330"/>
                      <a:pt x="81" y="325"/>
                      <a:pt x="81" y="289"/>
                    </a:cubicBezTo>
                    <a:lnTo>
                      <a:pt x="81" y="112"/>
                    </a:lnTo>
                    <a:lnTo>
                      <a:pt x="79" y="111"/>
                    </a:lnTo>
                    <a:close/>
                    <a:moveTo>
                      <a:pt x="56" y="0"/>
                    </a:moveTo>
                    <a:cubicBezTo>
                      <a:pt x="42" y="0"/>
                      <a:pt x="31" y="11"/>
                      <a:pt x="31" y="25"/>
                    </a:cubicBezTo>
                    <a:cubicBezTo>
                      <a:pt x="31" y="39"/>
                      <a:pt x="42" y="51"/>
                      <a:pt x="56" y="51"/>
                    </a:cubicBezTo>
                    <a:cubicBezTo>
                      <a:pt x="70" y="51"/>
                      <a:pt x="82" y="40"/>
                      <a:pt x="82" y="25"/>
                    </a:cubicBezTo>
                    <a:cubicBezTo>
                      <a:pt x="82" y="11"/>
                      <a:pt x="70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9" name="Freeform 542 1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4870450" y="3073401"/>
                <a:ext cx="87313" cy="139700"/>
              </a:xfrm>
              <a:custGeom>
                <a:avLst/>
                <a:gdLst>
                  <a:gd name="T0" fmla="*/ 132 w 148"/>
                  <a:gd name="T1" fmla="*/ 73 h 234"/>
                  <a:gd name="T2" fmla="*/ 130 w 148"/>
                  <a:gd name="T3" fmla="*/ 5 h 234"/>
                  <a:gd name="T4" fmla="*/ 124 w 148"/>
                  <a:gd name="T5" fmla="*/ 5 h 234"/>
                  <a:gd name="T6" fmla="*/ 123 w 148"/>
                  <a:gd name="T7" fmla="*/ 6 h 234"/>
                  <a:gd name="T8" fmla="*/ 116 w 148"/>
                  <a:gd name="T9" fmla="*/ 10 h 234"/>
                  <a:gd name="T10" fmla="*/ 103 w 148"/>
                  <a:gd name="T11" fmla="*/ 6 h 234"/>
                  <a:gd name="T12" fmla="*/ 68 w 148"/>
                  <a:gd name="T13" fmla="*/ 0 h 234"/>
                  <a:gd name="T14" fmla="*/ 0 w 148"/>
                  <a:gd name="T15" fmla="*/ 62 h 234"/>
                  <a:gd name="T16" fmla="*/ 58 w 148"/>
                  <a:gd name="T17" fmla="*/ 134 h 234"/>
                  <a:gd name="T18" fmla="*/ 87 w 148"/>
                  <a:gd name="T19" fmla="*/ 150 h 234"/>
                  <a:gd name="T20" fmla="*/ 113 w 148"/>
                  <a:gd name="T21" fmla="*/ 187 h 234"/>
                  <a:gd name="T22" fmla="*/ 72 w 148"/>
                  <a:gd name="T23" fmla="*/ 223 h 234"/>
                  <a:gd name="T24" fmla="*/ 30 w 148"/>
                  <a:gd name="T25" fmla="*/ 206 h 234"/>
                  <a:gd name="T26" fmla="*/ 8 w 148"/>
                  <a:gd name="T27" fmla="*/ 153 h 234"/>
                  <a:gd name="T28" fmla="*/ 1 w 148"/>
                  <a:gd name="T29" fmla="*/ 153 h 234"/>
                  <a:gd name="T30" fmla="*/ 1 w 148"/>
                  <a:gd name="T31" fmla="*/ 231 h 234"/>
                  <a:gd name="T32" fmla="*/ 7 w 148"/>
                  <a:gd name="T33" fmla="*/ 231 h 234"/>
                  <a:gd name="T34" fmla="*/ 18 w 148"/>
                  <a:gd name="T35" fmla="*/ 225 h 234"/>
                  <a:gd name="T36" fmla="*/ 41 w 148"/>
                  <a:gd name="T37" fmla="*/ 229 h 234"/>
                  <a:gd name="T38" fmla="*/ 78 w 148"/>
                  <a:gd name="T39" fmla="*/ 234 h 234"/>
                  <a:gd name="T40" fmla="*/ 148 w 148"/>
                  <a:gd name="T41" fmla="*/ 170 h 234"/>
                  <a:gd name="T42" fmla="*/ 106 w 148"/>
                  <a:gd name="T43" fmla="*/ 111 h 234"/>
                  <a:gd name="T44" fmla="*/ 52 w 148"/>
                  <a:gd name="T45" fmla="*/ 79 h 234"/>
                  <a:gd name="T46" fmla="*/ 31 w 148"/>
                  <a:gd name="T47" fmla="*/ 45 h 234"/>
                  <a:gd name="T48" fmla="*/ 69 w 148"/>
                  <a:gd name="T49" fmla="*/ 11 h 234"/>
                  <a:gd name="T50" fmla="*/ 124 w 148"/>
                  <a:gd name="T51" fmla="*/ 73 h 234"/>
                  <a:gd name="T52" fmla="*/ 132 w 148"/>
                  <a:gd name="T53" fmla="*/ 7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8" h="234">
                    <a:moveTo>
                      <a:pt x="132" y="73"/>
                    </a:moveTo>
                    <a:lnTo>
                      <a:pt x="130" y="5"/>
                    </a:lnTo>
                    <a:lnTo>
                      <a:pt x="124" y="5"/>
                    </a:lnTo>
                    <a:lnTo>
                      <a:pt x="123" y="6"/>
                    </a:lnTo>
                    <a:cubicBezTo>
                      <a:pt x="119" y="9"/>
                      <a:pt x="118" y="10"/>
                      <a:pt x="116" y="10"/>
                    </a:cubicBezTo>
                    <a:cubicBezTo>
                      <a:pt x="113" y="10"/>
                      <a:pt x="108" y="9"/>
                      <a:pt x="103" y="6"/>
                    </a:cubicBezTo>
                    <a:cubicBezTo>
                      <a:pt x="92" y="2"/>
                      <a:pt x="81" y="0"/>
                      <a:pt x="68" y="0"/>
                    </a:cubicBezTo>
                    <a:cubicBezTo>
                      <a:pt x="28" y="0"/>
                      <a:pt x="0" y="26"/>
                      <a:pt x="0" y="62"/>
                    </a:cubicBezTo>
                    <a:cubicBezTo>
                      <a:pt x="0" y="90"/>
                      <a:pt x="16" y="110"/>
                      <a:pt x="58" y="134"/>
                    </a:cubicBezTo>
                    <a:lnTo>
                      <a:pt x="87" y="150"/>
                    </a:lnTo>
                    <a:cubicBezTo>
                      <a:pt x="105" y="160"/>
                      <a:pt x="113" y="172"/>
                      <a:pt x="113" y="187"/>
                    </a:cubicBezTo>
                    <a:cubicBezTo>
                      <a:pt x="113" y="209"/>
                      <a:pt x="97" y="223"/>
                      <a:pt x="72" y="223"/>
                    </a:cubicBezTo>
                    <a:cubicBezTo>
                      <a:pt x="55" y="223"/>
                      <a:pt x="39" y="217"/>
                      <a:pt x="30" y="206"/>
                    </a:cubicBezTo>
                    <a:cubicBezTo>
                      <a:pt x="19" y="193"/>
                      <a:pt x="15" y="182"/>
                      <a:pt x="8" y="153"/>
                    </a:cubicBezTo>
                    <a:lnTo>
                      <a:pt x="1" y="153"/>
                    </a:lnTo>
                    <a:lnTo>
                      <a:pt x="1" y="231"/>
                    </a:lnTo>
                    <a:lnTo>
                      <a:pt x="7" y="231"/>
                    </a:lnTo>
                    <a:cubicBezTo>
                      <a:pt x="10" y="226"/>
                      <a:pt x="12" y="225"/>
                      <a:pt x="18" y="225"/>
                    </a:cubicBezTo>
                    <a:cubicBezTo>
                      <a:pt x="23" y="225"/>
                      <a:pt x="30" y="226"/>
                      <a:pt x="41" y="229"/>
                    </a:cubicBezTo>
                    <a:cubicBezTo>
                      <a:pt x="55" y="232"/>
                      <a:pt x="69" y="234"/>
                      <a:pt x="78" y="234"/>
                    </a:cubicBezTo>
                    <a:cubicBezTo>
                      <a:pt x="116" y="234"/>
                      <a:pt x="148" y="205"/>
                      <a:pt x="148" y="170"/>
                    </a:cubicBezTo>
                    <a:cubicBezTo>
                      <a:pt x="148" y="146"/>
                      <a:pt x="136" y="129"/>
                      <a:pt x="106" y="111"/>
                    </a:cubicBezTo>
                    <a:lnTo>
                      <a:pt x="52" y="79"/>
                    </a:lnTo>
                    <a:cubicBezTo>
                      <a:pt x="38" y="71"/>
                      <a:pt x="31" y="59"/>
                      <a:pt x="31" y="45"/>
                    </a:cubicBezTo>
                    <a:cubicBezTo>
                      <a:pt x="31" y="25"/>
                      <a:pt x="46" y="11"/>
                      <a:pt x="69" y="11"/>
                    </a:cubicBezTo>
                    <a:cubicBezTo>
                      <a:pt x="98" y="11"/>
                      <a:pt x="113" y="28"/>
                      <a:pt x="124" y="73"/>
                    </a:cubicBezTo>
                    <a:lnTo>
                      <a:pt x="132" y="7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0" name="Freeform 543 1"/>
              <p:cNvSpPr>
                <a:spLocks noEditPoint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5056188" y="2998788"/>
                <a:ext cx="201613" cy="219075"/>
              </a:xfrm>
              <a:custGeom>
                <a:avLst/>
                <a:gdLst>
                  <a:gd name="T0" fmla="*/ 345 w 345"/>
                  <a:gd name="T1" fmla="*/ 134 h 362"/>
                  <a:gd name="T2" fmla="*/ 218 w 345"/>
                  <a:gd name="T3" fmla="*/ 0 h 362"/>
                  <a:gd name="T4" fmla="*/ 0 w 345"/>
                  <a:gd name="T5" fmla="*/ 229 h 362"/>
                  <a:gd name="T6" fmla="*/ 128 w 345"/>
                  <a:gd name="T7" fmla="*/ 362 h 362"/>
                  <a:gd name="T8" fmla="*/ 345 w 345"/>
                  <a:gd name="T9" fmla="*/ 134 h 362"/>
                  <a:gd name="T10" fmla="*/ 131 w 345"/>
                  <a:gd name="T11" fmla="*/ 349 h 362"/>
                  <a:gd name="T12" fmla="*/ 47 w 345"/>
                  <a:gd name="T13" fmla="*/ 243 h 362"/>
                  <a:gd name="T14" fmla="*/ 92 w 345"/>
                  <a:gd name="T15" fmla="*/ 90 h 362"/>
                  <a:gd name="T16" fmla="*/ 215 w 345"/>
                  <a:gd name="T17" fmla="*/ 12 h 362"/>
                  <a:gd name="T18" fmla="*/ 300 w 345"/>
                  <a:gd name="T19" fmla="*/ 114 h 362"/>
                  <a:gd name="T20" fmla="*/ 238 w 345"/>
                  <a:gd name="T21" fmla="*/ 289 h 362"/>
                  <a:gd name="T22" fmla="*/ 131 w 345"/>
                  <a:gd name="T23" fmla="*/ 349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5" h="362">
                    <a:moveTo>
                      <a:pt x="345" y="134"/>
                    </a:moveTo>
                    <a:cubicBezTo>
                      <a:pt x="345" y="54"/>
                      <a:pt x="292" y="0"/>
                      <a:pt x="218" y="0"/>
                    </a:cubicBezTo>
                    <a:cubicBezTo>
                      <a:pt x="110" y="0"/>
                      <a:pt x="0" y="113"/>
                      <a:pt x="0" y="229"/>
                    </a:cubicBezTo>
                    <a:cubicBezTo>
                      <a:pt x="0" y="312"/>
                      <a:pt x="56" y="362"/>
                      <a:pt x="128" y="362"/>
                    </a:cubicBezTo>
                    <a:cubicBezTo>
                      <a:pt x="234" y="362"/>
                      <a:pt x="345" y="253"/>
                      <a:pt x="345" y="134"/>
                    </a:cubicBezTo>
                    <a:close/>
                    <a:moveTo>
                      <a:pt x="131" y="349"/>
                    </a:moveTo>
                    <a:cubicBezTo>
                      <a:pt x="81" y="349"/>
                      <a:pt x="47" y="309"/>
                      <a:pt x="47" y="243"/>
                    </a:cubicBezTo>
                    <a:cubicBezTo>
                      <a:pt x="47" y="221"/>
                      <a:pt x="54" y="148"/>
                      <a:pt x="92" y="90"/>
                    </a:cubicBezTo>
                    <a:cubicBezTo>
                      <a:pt x="126" y="38"/>
                      <a:pt x="175" y="12"/>
                      <a:pt x="215" y="12"/>
                    </a:cubicBezTo>
                    <a:cubicBezTo>
                      <a:pt x="255" y="12"/>
                      <a:pt x="300" y="40"/>
                      <a:pt x="300" y="114"/>
                    </a:cubicBezTo>
                    <a:cubicBezTo>
                      <a:pt x="300" y="150"/>
                      <a:pt x="287" y="228"/>
                      <a:pt x="238" y="289"/>
                    </a:cubicBezTo>
                    <a:cubicBezTo>
                      <a:pt x="214" y="320"/>
                      <a:pt x="173" y="349"/>
                      <a:pt x="131" y="3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1" name="Freeform 544 1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5373688" y="2865438"/>
                <a:ext cx="111125" cy="541338"/>
              </a:xfrm>
              <a:custGeom>
                <a:avLst/>
                <a:gdLst>
                  <a:gd name="T0" fmla="*/ 167 w 190"/>
                  <a:gd name="T1" fmla="*/ 892 h 898"/>
                  <a:gd name="T2" fmla="*/ 173 w 190"/>
                  <a:gd name="T3" fmla="*/ 898 h 898"/>
                  <a:gd name="T4" fmla="*/ 184 w 190"/>
                  <a:gd name="T5" fmla="*/ 898 h 898"/>
                  <a:gd name="T6" fmla="*/ 190 w 190"/>
                  <a:gd name="T7" fmla="*/ 893 h 898"/>
                  <a:gd name="T8" fmla="*/ 188 w 190"/>
                  <a:gd name="T9" fmla="*/ 888 h 898"/>
                  <a:gd name="T10" fmla="*/ 112 w 190"/>
                  <a:gd name="T11" fmla="*/ 788 h 898"/>
                  <a:gd name="T12" fmla="*/ 38 w 190"/>
                  <a:gd name="T13" fmla="*/ 449 h 898"/>
                  <a:gd name="T14" fmla="*/ 188 w 190"/>
                  <a:gd name="T15" fmla="*/ 9 h 898"/>
                  <a:gd name="T16" fmla="*/ 190 w 190"/>
                  <a:gd name="T17" fmla="*/ 5 h 898"/>
                  <a:gd name="T18" fmla="*/ 180 w 190"/>
                  <a:gd name="T19" fmla="*/ 0 h 898"/>
                  <a:gd name="T20" fmla="*/ 168 w 190"/>
                  <a:gd name="T21" fmla="*/ 4 h 898"/>
                  <a:gd name="T22" fmla="*/ 33 w 190"/>
                  <a:gd name="T23" fmla="*/ 220 h 898"/>
                  <a:gd name="T24" fmla="*/ 0 w 190"/>
                  <a:gd name="T25" fmla="*/ 449 h 898"/>
                  <a:gd name="T26" fmla="*/ 100 w 190"/>
                  <a:gd name="T27" fmla="*/ 816 h 898"/>
                  <a:gd name="T28" fmla="*/ 132 w 190"/>
                  <a:gd name="T29" fmla="*/ 857 h 898"/>
                  <a:gd name="T30" fmla="*/ 148 w 190"/>
                  <a:gd name="T31" fmla="*/ 874 h 898"/>
                  <a:gd name="T32" fmla="*/ 167 w 190"/>
                  <a:gd name="T33" fmla="*/ 892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0" h="898">
                    <a:moveTo>
                      <a:pt x="167" y="892"/>
                    </a:moveTo>
                    <a:cubicBezTo>
                      <a:pt x="168" y="893"/>
                      <a:pt x="173" y="898"/>
                      <a:pt x="173" y="898"/>
                    </a:cubicBezTo>
                    <a:lnTo>
                      <a:pt x="184" y="898"/>
                    </a:lnTo>
                    <a:cubicBezTo>
                      <a:pt x="186" y="898"/>
                      <a:pt x="190" y="897"/>
                      <a:pt x="190" y="893"/>
                    </a:cubicBezTo>
                    <a:cubicBezTo>
                      <a:pt x="190" y="891"/>
                      <a:pt x="189" y="890"/>
                      <a:pt x="188" y="888"/>
                    </a:cubicBezTo>
                    <a:cubicBezTo>
                      <a:pt x="170" y="870"/>
                      <a:pt x="143" y="843"/>
                      <a:pt x="112" y="788"/>
                    </a:cubicBezTo>
                    <a:cubicBezTo>
                      <a:pt x="58" y="692"/>
                      <a:pt x="38" y="569"/>
                      <a:pt x="38" y="449"/>
                    </a:cubicBezTo>
                    <a:cubicBezTo>
                      <a:pt x="38" y="228"/>
                      <a:pt x="101" y="98"/>
                      <a:pt x="188" y="9"/>
                    </a:cubicBezTo>
                    <a:cubicBezTo>
                      <a:pt x="190" y="8"/>
                      <a:pt x="190" y="6"/>
                      <a:pt x="190" y="5"/>
                    </a:cubicBezTo>
                    <a:cubicBezTo>
                      <a:pt x="190" y="0"/>
                      <a:pt x="186" y="0"/>
                      <a:pt x="180" y="0"/>
                    </a:cubicBezTo>
                    <a:cubicBezTo>
                      <a:pt x="174" y="0"/>
                      <a:pt x="173" y="0"/>
                      <a:pt x="168" y="4"/>
                    </a:cubicBezTo>
                    <a:cubicBezTo>
                      <a:pt x="121" y="45"/>
                      <a:pt x="68" y="115"/>
                      <a:pt x="33" y="220"/>
                    </a:cubicBezTo>
                    <a:cubicBezTo>
                      <a:pt x="12" y="286"/>
                      <a:pt x="0" y="366"/>
                      <a:pt x="0" y="449"/>
                    </a:cubicBezTo>
                    <a:cubicBezTo>
                      <a:pt x="0" y="567"/>
                      <a:pt x="22" y="701"/>
                      <a:pt x="100" y="816"/>
                    </a:cubicBezTo>
                    <a:cubicBezTo>
                      <a:pt x="114" y="836"/>
                      <a:pt x="132" y="856"/>
                      <a:pt x="132" y="857"/>
                    </a:cubicBezTo>
                    <a:cubicBezTo>
                      <a:pt x="137" y="863"/>
                      <a:pt x="144" y="871"/>
                      <a:pt x="148" y="874"/>
                    </a:cubicBezTo>
                    <a:lnTo>
                      <a:pt x="167" y="89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2" name="Freeform 545 1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5713413" y="2930526"/>
                <a:ext cx="46038" cy="146050"/>
              </a:xfrm>
              <a:custGeom>
                <a:avLst/>
                <a:gdLst>
                  <a:gd name="T0" fmla="*/ 53 w 79"/>
                  <a:gd name="T1" fmla="*/ 0 h 242"/>
                  <a:gd name="T2" fmla="*/ 0 w 79"/>
                  <a:gd name="T3" fmla="*/ 4 h 242"/>
                  <a:gd name="T4" fmla="*/ 0 w 79"/>
                  <a:gd name="T5" fmla="*/ 16 h 242"/>
                  <a:gd name="T6" fmla="*/ 26 w 79"/>
                  <a:gd name="T7" fmla="*/ 36 h 242"/>
                  <a:gd name="T8" fmla="*/ 26 w 79"/>
                  <a:gd name="T9" fmla="*/ 214 h 242"/>
                  <a:gd name="T10" fmla="*/ 0 w 79"/>
                  <a:gd name="T11" fmla="*/ 229 h 242"/>
                  <a:gd name="T12" fmla="*/ 0 w 79"/>
                  <a:gd name="T13" fmla="*/ 242 h 242"/>
                  <a:gd name="T14" fmla="*/ 39 w 79"/>
                  <a:gd name="T15" fmla="*/ 241 h 242"/>
                  <a:gd name="T16" fmla="*/ 79 w 79"/>
                  <a:gd name="T17" fmla="*/ 242 h 242"/>
                  <a:gd name="T18" fmla="*/ 79 w 79"/>
                  <a:gd name="T19" fmla="*/ 229 h 242"/>
                  <a:gd name="T20" fmla="*/ 53 w 79"/>
                  <a:gd name="T21" fmla="*/ 214 h 242"/>
                  <a:gd name="T22" fmla="*/ 53 w 79"/>
                  <a:gd name="T23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242">
                    <a:moveTo>
                      <a:pt x="53" y="0"/>
                    </a:moveTo>
                    <a:lnTo>
                      <a:pt x="0" y="4"/>
                    </a:lnTo>
                    <a:lnTo>
                      <a:pt x="0" y="16"/>
                    </a:lnTo>
                    <a:cubicBezTo>
                      <a:pt x="24" y="16"/>
                      <a:pt x="26" y="19"/>
                      <a:pt x="26" y="36"/>
                    </a:cubicBezTo>
                    <a:lnTo>
                      <a:pt x="26" y="214"/>
                    </a:lnTo>
                    <a:cubicBezTo>
                      <a:pt x="26" y="229"/>
                      <a:pt x="23" y="229"/>
                      <a:pt x="0" y="229"/>
                    </a:cubicBezTo>
                    <a:lnTo>
                      <a:pt x="0" y="242"/>
                    </a:lnTo>
                    <a:cubicBezTo>
                      <a:pt x="1" y="242"/>
                      <a:pt x="25" y="241"/>
                      <a:pt x="39" y="241"/>
                    </a:cubicBezTo>
                    <a:cubicBezTo>
                      <a:pt x="53" y="241"/>
                      <a:pt x="65" y="241"/>
                      <a:pt x="79" y="242"/>
                    </a:cubicBezTo>
                    <a:lnTo>
                      <a:pt x="79" y="229"/>
                    </a:lnTo>
                    <a:cubicBezTo>
                      <a:pt x="56" y="229"/>
                      <a:pt x="53" y="229"/>
                      <a:pt x="53" y="214"/>
                    </a:cubicBezTo>
                    <a:lnTo>
                      <a:pt x="53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3" name="Freeform 546 1"/>
              <p:cNvSpPr>
                <a:spLocks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5775325" y="2982913"/>
                <a:ext cx="100013" cy="95250"/>
              </a:xfrm>
              <a:custGeom>
                <a:avLst/>
                <a:gdLst>
                  <a:gd name="T0" fmla="*/ 171 w 171"/>
                  <a:gd name="T1" fmla="*/ 82 h 159"/>
                  <a:gd name="T2" fmla="*/ 86 w 171"/>
                  <a:gd name="T3" fmla="*/ 0 h 159"/>
                  <a:gd name="T4" fmla="*/ 0 w 171"/>
                  <a:gd name="T5" fmla="*/ 82 h 159"/>
                  <a:gd name="T6" fmla="*/ 86 w 171"/>
                  <a:gd name="T7" fmla="*/ 159 h 159"/>
                  <a:gd name="T8" fmla="*/ 171 w 171"/>
                  <a:gd name="T9" fmla="*/ 82 h 159"/>
                  <a:gd name="T10" fmla="*/ 86 w 171"/>
                  <a:gd name="T11" fmla="*/ 148 h 159"/>
                  <a:gd name="T12" fmla="*/ 42 w 171"/>
                  <a:gd name="T13" fmla="*/ 127 h 159"/>
                  <a:gd name="T14" fmla="*/ 32 w 171"/>
                  <a:gd name="T15" fmla="*/ 79 h 159"/>
                  <a:gd name="T16" fmla="*/ 44 w 171"/>
                  <a:gd name="T17" fmla="*/ 28 h 159"/>
                  <a:gd name="T18" fmla="*/ 86 w 171"/>
                  <a:gd name="T19" fmla="*/ 10 h 159"/>
                  <a:gd name="T20" fmla="*/ 128 w 171"/>
                  <a:gd name="T21" fmla="*/ 31 h 159"/>
                  <a:gd name="T22" fmla="*/ 139 w 171"/>
                  <a:gd name="T23" fmla="*/ 79 h 159"/>
                  <a:gd name="T24" fmla="*/ 128 w 171"/>
                  <a:gd name="T25" fmla="*/ 128 h 159"/>
                  <a:gd name="T26" fmla="*/ 86 w 171"/>
                  <a:gd name="T27" fmla="*/ 148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1" h="159">
                    <a:moveTo>
                      <a:pt x="171" y="82"/>
                    </a:moveTo>
                    <a:cubicBezTo>
                      <a:pt x="171" y="38"/>
                      <a:pt x="134" y="0"/>
                      <a:pt x="86" y="0"/>
                    </a:cubicBezTo>
                    <a:cubicBezTo>
                      <a:pt x="37" y="0"/>
                      <a:pt x="0" y="38"/>
                      <a:pt x="0" y="82"/>
                    </a:cubicBezTo>
                    <a:cubicBezTo>
                      <a:pt x="0" y="125"/>
                      <a:pt x="38" y="159"/>
                      <a:pt x="86" y="159"/>
                    </a:cubicBezTo>
                    <a:cubicBezTo>
                      <a:pt x="133" y="159"/>
                      <a:pt x="171" y="125"/>
                      <a:pt x="171" y="82"/>
                    </a:cubicBezTo>
                    <a:close/>
                    <a:moveTo>
                      <a:pt x="86" y="148"/>
                    </a:moveTo>
                    <a:cubicBezTo>
                      <a:pt x="73" y="148"/>
                      <a:pt x="54" y="144"/>
                      <a:pt x="42" y="127"/>
                    </a:cubicBezTo>
                    <a:cubicBezTo>
                      <a:pt x="33" y="113"/>
                      <a:pt x="32" y="95"/>
                      <a:pt x="32" y="79"/>
                    </a:cubicBezTo>
                    <a:cubicBezTo>
                      <a:pt x="32" y="64"/>
                      <a:pt x="32" y="43"/>
                      <a:pt x="44" y="28"/>
                    </a:cubicBezTo>
                    <a:cubicBezTo>
                      <a:pt x="53" y="18"/>
                      <a:pt x="68" y="10"/>
                      <a:pt x="86" y="10"/>
                    </a:cubicBezTo>
                    <a:cubicBezTo>
                      <a:pt x="106" y="10"/>
                      <a:pt x="121" y="20"/>
                      <a:pt x="128" y="31"/>
                    </a:cubicBezTo>
                    <a:cubicBezTo>
                      <a:pt x="138" y="44"/>
                      <a:pt x="139" y="62"/>
                      <a:pt x="139" y="79"/>
                    </a:cubicBezTo>
                    <a:cubicBezTo>
                      <a:pt x="139" y="95"/>
                      <a:pt x="138" y="114"/>
                      <a:pt x="128" y="128"/>
                    </a:cubicBezTo>
                    <a:cubicBezTo>
                      <a:pt x="119" y="141"/>
                      <a:pt x="103" y="148"/>
                      <a:pt x="86" y="1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4" name="Freeform 547 1"/>
              <p:cNvSpPr>
                <a:spLocks noEditPoint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5891213" y="2982913"/>
                <a:ext cx="103188" cy="136525"/>
              </a:xfrm>
              <a:custGeom>
                <a:avLst/>
                <a:gdLst>
                  <a:gd name="T0" fmla="*/ 36 w 176"/>
                  <a:gd name="T1" fmla="*/ 95 h 228"/>
                  <a:gd name="T2" fmla="*/ 74 w 176"/>
                  <a:gd name="T3" fmla="*/ 106 h 228"/>
                  <a:gd name="T4" fmla="*/ 136 w 176"/>
                  <a:gd name="T5" fmla="*/ 54 h 228"/>
                  <a:gd name="T6" fmla="*/ 122 w 176"/>
                  <a:gd name="T7" fmla="*/ 21 h 228"/>
                  <a:gd name="T8" fmla="*/ 157 w 176"/>
                  <a:gd name="T9" fmla="*/ 9 h 228"/>
                  <a:gd name="T10" fmla="*/ 154 w 176"/>
                  <a:gd name="T11" fmla="*/ 18 h 228"/>
                  <a:gd name="T12" fmla="*/ 165 w 176"/>
                  <a:gd name="T13" fmla="*/ 29 h 228"/>
                  <a:gd name="T14" fmla="*/ 176 w 176"/>
                  <a:gd name="T15" fmla="*/ 17 h 228"/>
                  <a:gd name="T16" fmla="*/ 156 w 176"/>
                  <a:gd name="T17" fmla="*/ 0 h 228"/>
                  <a:gd name="T18" fmla="*/ 115 w 176"/>
                  <a:gd name="T19" fmla="*/ 16 h 228"/>
                  <a:gd name="T20" fmla="*/ 75 w 176"/>
                  <a:gd name="T21" fmla="*/ 3 h 228"/>
                  <a:gd name="T22" fmla="*/ 13 w 176"/>
                  <a:gd name="T23" fmla="*/ 54 h 228"/>
                  <a:gd name="T24" fmla="*/ 29 w 176"/>
                  <a:gd name="T25" fmla="*/ 90 h 228"/>
                  <a:gd name="T26" fmla="*/ 19 w 176"/>
                  <a:gd name="T27" fmla="*/ 118 h 228"/>
                  <a:gd name="T28" fmla="*/ 34 w 176"/>
                  <a:gd name="T29" fmla="*/ 149 h 228"/>
                  <a:gd name="T30" fmla="*/ 0 w 176"/>
                  <a:gd name="T31" fmla="*/ 184 h 228"/>
                  <a:gd name="T32" fmla="*/ 85 w 176"/>
                  <a:gd name="T33" fmla="*/ 228 h 228"/>
                  <a:gd name="T34" fmla="*/ 171 w 176"/>
                  <a:gd name="T35" fmla="*/ 183 h 228"/>
                  <a:gd name="T36" fmla="*/ 147 w 176"/>
                  <a:gd name="T37" fmla="*/ 143 h 228"/>
                  <a:gd name="T38" fmla="*/ 72 w 176"/>
                  <a:gd name="T39" fmla="*/ 133 h 228"/>
                  <a:gd name="T40" fmla="*/ 49 w 176"/>
                  <a:gd name="T41" fmla="*/ 132 h 228"/>
                  <a:gd name="T42" fmla="*/ 32 w 176"/>
                  <a:gd name="T43" fmla="*/ 109 h 228"/>
                  <a:gd name="T44" fmla="*/ 36 w 176"/>
                  <a:gd name="T45" fmla="*/ 95 h 228"/>
                  <a:gd name="T46" fmla="*/ 75 w 176"/>
                  <a:gd name="T47" fmla="*/ 95 h 228"/>
                  <a:gd name="T48" fmla="*/ 41 w 176"/>
                  <a:gd name="T49" fmla="*/ 54 h 228"/>
                  <a:gd name="T50" fmla="*/ 47 w 176"/>
                  <a:gd name="T51" fmla="*/ 26 h 228"/>
                  <a:gd name="T52" fmla="*/ 74 w 176"/>
                  <a:gd name="T53" fmla="*/ 14 h 228"/>
                  <a:gd name="T54" fmla="*/ 109 w 176"/>
                  <a:gd name="T55" fmla="*/ 54 h 228"/>
                  <a:gd name="T56" fmla="*/ 102 w 176"/>
                  <a:gd name="T57" fmla="*/ 83 h 228"/>
                  <a:gd name="T58" fmla="*/ 75 w 176"/>
                  <a:gd name="T59" fmla="*/ 95 h 228"/>
                  <a:gd name="T60" fmla="*/ 75 w 176"/>
                  <a:gd name="T61" fmla="*/ 156 h 228"/>
                  <a:gd name="T62" fmla="*/ 149 w 176"/>
                  <a:gd name="T63" fmla="*/ 183 h 228"/>
                  <a:gd name="T64" fmla="*/ 85 w 176"/>
                  <a:gd name="T65" fmla="*/ 218 h 228"/>
                  <a:gd name="T66" fmla="*/ 21 w 176"/>
                  <a:gd name="T67" fmla="*/ 183 h 228"/>
                  <a:gd name="T68" fmla="*/ 54 w 176"/>
                  <a:gd name="T69" fmla="*/ 156 h 228"/>
                  <a:gd name="T70" fmla="*/ 75 w 176"/>
                  <a:gd name="T71" fmla="*/ 15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6" h="228">
                    <a:moveTo>
                      <a:pt x="36" y="95"/>
                    </a:moveTo>
                    <a:cubicBezTo>
                      <a:pt x="42" y="98"/>
                      <a:pt x="54" y="106"/>
                      <a:pt x="74" y="106"/>
                    </a:cubicBezTo>
                    <a:cubicBezTo>
                      <a:pt x="110" y="106"/>
                      <a:pt x="136" y="82"/>
                      <a:pt x="136" y="54"/>
                    </a:cubicBezTo>
                    <a:cubicBezTo>
                      <a:pt x="136" y="41"/>
                      <a:pt x="130" y="30"/>
                      <a:pt x="122" y="21"/>
                    </a:cubicBezTo>
                    <a:cubicBezTo>
                      <a:pt x="137" y="10"/>
                      <a:pt x="151" y="9"/>
                      <a:pt x="157" y="9"/>
                    </a:cubicBezTo>
                    <a:cubicBezTo>
                      <a:pt x="156" y="11"/>
                      <a:pt x="154" y="12"/>
                      <a:pt x="154" y="18"/>
                    </a:cubicBezTo>
                    <a:cubicBezTo>
                      <a:pt x="154" y="25"/>
                      <a:pt x="159" y="29"/>
                      <a:pt x="165" y="29"/>
                    </a:cubicBezTo>
                    <a:cubicBezTo>
                      <a:pt x="170" y="29"/>
                      <a:pt x="176" y="25"/>
                      <a:pt x="176" y="17"/>
                    </a:cubicBezTo>
                    <a:cubicBezTo>
                      <a:pt x="176" y="9"/>
                      <a:pt x="170" y="0"/>
                      <a:pt x="156" y="0"/>
                    </a:cubicBezTo>
                    <a:cubicBezTo>
                      <a:pt x="150" y="0"/>
                      <a:pt x="132" y="1"/>
                      <a:pt x="115" y="16"/>
                    </a:cubicBezTo>
                    <a:cubicBezTo>
                      <a:pt x="105" y="8"/>
                      <a:pt x="90" y="3"/>
                      <a:pt x="75" y="3"/>
                    </a:cubicBezTo>
                    <a:cubicBezTo>
                      <a:pt x="39" y="3"/>
                      <a:pt x="13" y="27"/>
                      <a:pt x="13" y="54"/>
                    </a:cubicBezTo>
                    <a:cubicBezTo>
                      <a:pt x="13" y="68"/>
                      <a:pt x="20" y="81"/>
                      <a:pt x="29" y="90"/>
                    </a:cubicBezTo>
                    <a:cubicBezTo>
                      <a:pt x="27" y="93"/>
                      <a:pt x="19" y="104"/>
                      <a:pt x="19" y="118"/>
                    </a:cubicBezTo>
                    <a:cubicBezTo>
                      <a:pt x="19" y="122"/>
                      <a:pt x="20" y="139"/>
                      <a:pt x="34" y="149"/>
                    </a:cubicBezTo>
                    <a:cubicBezTo>
                      <a:pt x="18" y="154"/>
                      <a:pt x="0" y="166"/>
                      <a:pt x="0" y="184"/>
                    </a:cubicBezTo>
                    <a:cubicBezTo>
                      <a:pt x="0" y="209"/>
                      <a:pt x="38" y="228"/>
                      <a:pt x="85" y="228"/>
                    </a:cubicBezTo>
                    <a:cubicBezTo>
                      <a:pt x="129" y="228"/>
                      <a:pt x="171" y="211"/>
                      <a:pt x="171" y="183"/>
                    </a:cubicBezTo>
                    <a:cubicBezTo>
                      <a:pt x="171" y="173"/>
                      <a:pt x="166" y="154"/>
                      <a:pt x="147" y="143"/>
                    </a:cubicBezTo>
                    <a:cubicBezTo>
                      <a:pt x="127" y="133"/>
                      <a:pt x="106" y="133"/>
                      <a:pt x="72" y="133"/>
                    </a:cubicBezTo>
                    <a:cubicBezTo>
                      <a:pt x="65" y="133"/>
                      <a:pt x="52" y="133"/>
                      <a:pt x="49" y="132"/>
                    </a:cubicBezTo>
                    <a:cubicBezTo>
                      <a:pt x="38" y="130"/>
                      <a:pt x="32" y="119"/>
                      <a:pt x="32" y="109"/>
                    </a:cubicBezTo>
                    <a:cubicBezTo>
                      <a:pt x="32" y="100"/>
                      <a:pt x="34" y="98"/>
                      <a:pt x="36" y="95"/>
                    </a:cubicBezTo>
                    <a:close/>
                    <a:moveTo>
                      <a:pt x="75" y="95"/>
                    </a:moveTo>
                    <a:cubicBezTo>
                      <a:pt x="41" y="95"/>
                      <a:pt x="41" y="62"/>
                      <a:pt x="41" y="54"/>
                    </a:cubicBezTo>
                    <a:cubicBezTo>
                      <a:pt x="41" y="49"/>
                      <a:pt x="41" y="35"/>
                      <a:pt x="47" y="26"/>
                    </a:cubicBezTo>
                    <a:cubicBezTo>
                      <a:pt x="52" y="20"/>
                      <a:pt x="62" y="14"/>
                      <a:pt x="74" y="14"/>
                    </a:cubicBezTo>
                    <a:cubicBezTo>
                      <a:pt x="109" y="14"/>
                      <a:pt x="109" y="47"/>
                      <a:pt x="109" y="54"/>
                    </a:cubicBezTo>
                    <a:cubicBezTo>
                      <a:pt x="109" y="60"/>
                      <a:pt x="109" y="74"/>
                      <a:pt x="102" y="83"/>
                    </a:cubicBezTo>
                    <a:cubicBezTo>
                      <a:pt x="97" y="89"/>
                      <a:pt x="87" y="95"/>
                      <a:pt x="75" y="95"/>
                    </a:cubicBezTo>
                    <a:close/>
                    <a:moveTo>
                      <a:pt x="75" y="156"/>
                    </a:moveTo>
                    <a:cubicBezTo>
                      <a:pt x="106" y="156"/>
                      <a:pt x="149" y="156"/>
                      <a:pt x="149" y="183"/>
                    </a:cubicBezTo>
                    <a:cubicBezTo>
                      <a:pt x="149" y="202"/>
                      <a:pt x="122" y="218"/>
                      <a:pt x="85" y="218"/>
                    </a:cubicBezTo>
                    <a:cubicBezTo>
                      <a:pt x="49" y="218"/>
                      <a:pt x="21" y="202"/>
                      <a:pt x="21" y="183"/>
                    </a:cubicBezTo>
                    <a:cubicBezTo>
                      <a:pt x="21" y="171"/>
                      <a:pt x="32" y="156"/>
                      <a:pt x="54" y="156"/>
                    </a:cubicBezTo>
                    <a:lnTo>
                      <a:pt x="75" y="15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5" name="Freeform 548 1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6051550" y="2984501"/>
                <a:ext cx="125413" cy="93663"/>
              </a:xfrm>
              <a:custGeom>
                <a:avLst/>
                <a:gdLst>
                  <a:gd name="T0" fmla="*/ 26 w 213"/>
                  <a:gd name="T1" fmla="*/ 132 h 157"/>
                  <a:gd name="T2" fmla="*/ 23 w 213"/>
                  <a:gd name="T3" fmla="*/ 146 h 157"/>
                  <a:gd name="T4" fmla="*/ 35 w 213"/>
                  <a:gd name="T5" fmla="*/ 157 h 157"/>
                  <a:gd name="T6" fmla="*/ 48 w 213"/>
                  <a:gd name="T7" fmla="*/ 150 h 157"/>
                  <a:gd name="T8" fmla="*/ 55 w 213"/>
                  <a:gd name="T9" fmla="*/ 128 h 157"/>
                  <a:gd name="T10" fmla="*/ 62 w 213"/>
                  <a:gd name="T11" fmla="*/ 97 h 157"/>
                  <a:gd name="T12" fmla="*/ 68 w 213"/>
                  <a:gd name="T13" fmla="*/ 73 h 157"/>
                  <a:gd name="T14" fmla="*/ 83 w 213"/>
                  <a:gd name="T15" fmla="*/ 42 h 157"/>
                  <a:gd name="T16" fmla="*/ 135 w 213"/>
                  <a:gd name="T17" fmla="*/ 10 h 157"/>
                  <a:gd name="T18" fmla="*/ 156 w 213"/>
                  <a:gd name="T19" fmla="*/ 34 h 157"/>
                  <a:gd name="T20" fmla="*/ 135 w 213"/>
                  <a:gd name="T21" fmla="*/ 109 h 157"/>
                  <a:gd name="T22" fmla="*/ 130 w 213"/>
                  <a:gd name="T23" fmla="*/ 127 h 157"/>
                  <a:gd name="T24" fmla="*/ 163 w 213"/>
                  <a:gd name="T25" fmla="*/ 157 h 157"/>
                  <a:gd name="T26" fmla="*/ 213 w 213"/>
                  <a:gd name="T27" fmla="*/ 104 h 157"/>
                  <a:gd name="T28" fmla="*/ 208 w 213"/>
                  <a:gd name="T29" fmla="*/ 100 h 157"/>
                  <a:gd name="T30" fmla="*/ 201 w 213"/>
                  <a:gd name="T31" fmla="*/ 105 h 157"/>
                  <a:gd name="T32" fmla="*/ 164 w 213"/>
                  <a:gd name="T33" fmla="*/ 148 h 157"/>
                  <a:gd name="T34" fmla="*/ 155 w 213"/>
                  <a:gd name="T35" fmla="*/ 135 h 157"/>
                  <a:gd name="T36" fmla="*/ 163 w 213"/>
                  <a:gd name="T37" fmla="*/ 107 h 157"/>
                  <a:gd name="T38" fmla="*/ 182 w 213"/>
                  <a:gd name="T39" fmla="*/ 40 h 157"/>
                  <a:gd name="T40" fmla="*/ 137 w 213"/>
                  <a:gd name="T41" fmla="*/ 0 h 157"/>
                  <a:gd name="T42" fmla="*/ 78 w 213"/>
                  <a:gd name="T43" fmla="*/ 32 h 157"/>
                  <a:gd name="T44" fmla="*/ 40 w 213"/>
                  <a:gd name="T45" fmla="*/ 0 h 157"/>
                  <a:gd name="T46" fmla="*/ 13 w 213"/>
                  <a:gd name="T47" fmla="*/ 19 h 157"/>
                  <a:gd name="T48" fmla="*/ 0 w 213"/>
                  <a:gd name="T49" fmla="*/ 54 h 157"/>
                  <a:gd name="T50" fmla="*/ 6 w 213"/>
                  <a:gd name="T51" fmla="*/ 58 h 157"/>
                  <a:gd name="T52" fmla="*/ 14 w 213"/>
                  <a:gd name="T53" fmla="*/ 48 h 157"/>
                  <a:gd name="T54" fmla="*/ 39 w 213"/>
                  <a:gd name="T55" fmla="*/ 10 h 157"/>
                  <a:gd name="T56" fmla="*/ 51 w 213"/>
                  <a:gd name="T57" fmla="*/ 27 h 157"/>
                  <a:gd name="T58" fmla="*/ 45 w 213"/>
                  <a:gd name="T59" fmla="*/ 56 h 157"/>
                  <a:gd name="T60" fmla="*/ 38 w 213"/>
                  <a:gd name="T61" fmla="*/ 87 h 157"/>
                  <a:gd name="T62" fmla="*/ 26 w 213"/>
                  <a:gd name="T63" fmla="*/ 13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3" h="157">
                    <a:moveTo>
                      <a:pt x="26" y="132"/>
                    </a:moveTo>
                    <a:cubicBezTo>
                      <a:pt x="25" y="137"/>
                      <a:pt x="23" y="145"/>
                      <a:pt x="23" y="146"/>
                    </a:cubicBezTo>
                    <a:cubicBezTo>
                      <a:pt x="23" y="154"/>
                      <a:pt x="29" y="157"/>
                      <a:pt x="35" y="157"/>
                    </a:cubicBezTo>
                    <a:cubicBezTo>
                      <a:pt x="41" y="157"/>
                      <a:pt x="47" y="153"/>
                      <a:pt x="48" y="150"/>
                    </a:cubicBezTo>
                    <a:cubicBezTo>
                      <a:pt x="50" y="147"/>
                      <a:pt x="53" y="135"/>
                      <a:pt x="55" y="128"/>
                    </a:cubicBezTo>
                    <a:cubicBezTo>
                      <a:pt x="56" y="122"/>
                      <a:pt x="60" y="105"/>
                      <a:pt x="62" y="97"/>
                    </a:cubicBezTo>
                    <a:cubicBezTo>
                      <a:pt x="64" y="89"/>
                      <a:pt x="67" y="81"/>
                      <a:pt x="68" y="73"/>
                    </a:cubicBezTo>
                    <a:cubicBezTo>
                      <a:pt x="72" y="59"/>
                      <a:pt x="73" y="56"/>
                      <a:pt x="83" y="42"/>
                    </a:cubicBezTo>
                    <a:cubicBezTo>
                      <a:pt x="93" y="28"/>
                      <a:pt x="109" y="10"/>
                      <a:pt x="135" y="10"/>
                    </a:cubicBezTo>
                    <a:cubicBezTo>
                      <a:pt x="155" y="10"/>
                      <a:pt x="156" y="28"/>
                      <a:pt x="156" y="34"/>
                    </a:cubicBezTo>
                    <a:cubicBezTo>
                      <a:pt x="156" y="55"/>
                      <a:pt x="141" y="94"/>
                      <a:pt x="135" y="109"/>
                    </a:cubicBezTo>
                    <a:cubicBezTo>
                      <a:pt x="131" y="118"/>
                      <a:pt x="130" y="122"/>
                      <a:pt x="130" y="127"/>
                    </a:cubicBezTo>
                    <a:cubicBezTo>
                      <a:pt x="130" y="146"/>
                      <a:pt x="145" y="157"/>
                      <a:pt x="163" y="157"/>
                    </a:cubicBezTo>
                    <a:cubicBezTo>
                      <a:pt x="198" y="157"/>
                      <a:pt x="213" y="109"/>
                      <a:pt x="213" y="104"/>
                    </a:cubicBezTo>
                    <a:cubicBezTo>
                      <a:pt x="213" y="100"/>
                      <a:pt x="209" y="100"/>
                      <a:pt x="208" y="100"/>
                    </a:cubicBezTo>
                    <a:cubicBezTo>
                      <a:pt x="203" y="100"/>
                      <a:pt x="203" y="102"/>
                      <a:pt x="201" y="105"/>
                    </a:cubicBezTo>
                    <a:cubicBezTo>
                      <a:pt x="193" y="133"/>
                      <a:pt x="178" y="148"/>
                      <a:pt x="164" y="148"/>
                    </a:cubicBezTo>
                    <a:cubicBezTo>
                      <a:pt x="157" y="148"/>
                      <a:pt x="155" y="143"/>
                      <a:pt x="155" y="135"/>
                    </a:cubicBezTo>
                    <a:cubicBezTo>
                      <a:pt x="155" y="127"/>
                      <a:pt x="157" y="123"/>
                      <a:pt x="163" y="107"/>
                    </a:cubicBezTo>
                    <a:cubicBezTo>
                      <a:pt x="168" y="96"/>
                      <a:pt x="182" y="59"/>
                      <a:pt x="182" y="40"/>
                    </a:cubicBezTo>
                    <a:cubicBezTo>
                      <a:pt x="182" y="6"/>
                      <a:pt x="155" y="0"/>
                      <a:pt x="137" y="0"/>
                    </a:cubicBezTo>
                    <a:cubicBezTo>
                      <a:pt x="108" y="0"/>
                      <a:pt x="88" y="18"/>
                      <a:pt x="78" y="32"/>
                    </a:cubicBezTo>
                    <a:cubicBezTo>
                      <a:pt x="75" y="8"/>
                      <a:pt x="55" y="0"/>
                      <a:pt x="40" y="0"/>
                    </a:cubicBezTo>
                    <a:cubicBezTo>
                      <a:pt x="25" y="0"/>
                      <a:pt x="17" y="11"/>
                      <a:pt x="13" y="19"/>
                    </a:cubicBezTo>
                    <a:cubicBezTo>
                      <a:pt x="5" y="32"/>
                      <a:pt x="0" y="52"/>
                      <a:pt x="0" y="54"/>
                    </a:cubicBezTo>
                    <a:cubicBezTo>
                      <a:pt x="0" y="58"/>
                      <a:pt x="5" y="58"/>
                      <a:pt x="6" y="58"/>
                    </a:cubicBezTo>
                    <a:cubicBezTo>
                      <a:pt x="11" y="58"/>
                      <a:pt x="11" y="57"/>
                      <a:pt x="14" y="48"/>
                    </a:cubicBezTo>
                    <a:cubicBezTo>
                      <a:pt x="19" y="27"/>
                      <a:pt x="26" y="10"/>
                      <a:pt x="39" y="10"/>
                    </a:cubicBezTo>
                    <a:cubicBezTo>
                      <a:pt x="48" y="10"/>
                      <a:pt x="51" y="18"/>
                      <a:pt x="51" y="27"/>
                    </a:cubicBezTo>
                    <a:cubicBezTo>
                      <a:pt x="51" y="34"/>
                      <a:pt x="48" y="47"/>
                      <a:pt x="45" y="56"/>
                    </a:cubicBezTo>
                    <a:cubicBezTo>
                      <a:pt x="43" y="65"/>
                      <a:pt x="39" y="80"/>
                      <a:pt x="38" y="87"/>
                    </a:cubicBezTo>
                    <a:lnTo>
                      <a:pt x="26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7" name="Freeform 550 1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5541963" y="3168651"/>
                <a:ext cx="46038" cy="146050"/>
              </a:xfrm>
              <a:custGeom>
                <a:avLst/>
                <a:gdLst>
                  <a:gd name="T0" fmla="*/ 52 w 78"/>
                  <a:gd name="T1" fmla="*/ 0 h 242"/>
                  <a:gd name="T2" fmla="*/ 0 w 78"/>
                  <a:gd name="T3" fmla="*/ 4 h 242"/>
                  <a:gd name="T4" fmla="*/ 0 w 78"/>
                  <a:gd name="T5" fmla="*/ 17 h 242"/>
                  <a:gd name="T6" fmla="*/ 26 w 78"/>
                  <a:gd name="T7" fmla="*/ 36 h 242"/>
                  <a:gd name="T8" fmla="*/ 26 w 78"/>
                  <a:gd name="T9" fmla="*/ 215 h 242"/>
                  <a:gd name="T10" fmla="*/ 0 w 78"/>
                  <a:gd name="T11" fmla="*/ 230 h 242"/>
                  <a:gd name="T12" fmla="*/ 0 w 78"/>
                  <a:gd name="T13" fmla="*/ 242 h 242"/>
                  <a:gd name="T14" fmla="*/ 39 w 78"/>
                  <a:gd name="T15" fmla="*/ 241 h 242"/>
                  <a:gd name="T16" fmla="*/ 78 w 78"/>
                  <a:gd name="T17" fmla="*/ 242 h 242"/>
                  <a:gd name="T18" fmla="*/ 78 w 78"/>
                  <a:gd name="T19" fmla="*/ 230 h 242"/>
                  <a:gd name="T20" fmla="*/ 52 w 78"/>
                  <a:gd name="T21" fmla="*/ 215 h 242"/>
                  <a:gd name="T22" fmla="*/ 52 w 78"/>
                  <a:gd name="T23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242">
                    <a:moveTo>
                      <a:pt x="52" y="0"/>
                    </a:moveTo>
                    <a:lnTo>
                      <a:pt x="0" y="4"/>
                    </a:lnTo>
                    <a:lnTo>
                      <a:pt x="0" y="17"/>
                    </a:lnTo>
                    <a:cubicBezTo>
                      <a:pt x="23" y="17"/>
                      <a:pt x="26" y="19"/>
                      <a:pt x="26" y="36"/>
                    </a:cubicBezTo>
                    <a:lnTo>
                      <a:pt x="26" y="215"/>
                    </a:lnTo>
                    <a:cubicBezTo>
                      <a:pt x="26" y="230"/>
                      <a:pt x="22" y="230"/>
                      <a:pt x="0" y="230"/>
                    </a:cubicBezTo>
                    <a:lnTo>
                      <a:pt x="0" y="242"/>
                    </a:lnTo>
                    <a:cubicBezTo>
                      <a:pt x="0" y="242"/>
                      <a:pt x="25" y="241"/>
                      <a:pt x="39" y="241"/>
                    </a:cubicBezTo>
                    <a:cubicBezTo>
                      <a:pt x="52" y="241"/>
                      <a:pt x="65" y="241"/>
                      <a:pt x="78" y="242"/>
                    </a:cubicBezTo>
                    <a:lnTo>
                      <a:pt x="78" y="230"/>
                    </a:lnTo>
                    <a:cubicBezTo>
                      <a:pt x="55" y="230"/>
                      <a:pt x="52" y="230"/>
                      <a:pt x="52" y="215"/>
                    </a:cubicBezTo>
                    <a:lnTo>
                      <a:pt x="52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8" name="Freeform 551 1"/>
              <p:cNvSpPr>
                <a:spLocks noEditPoint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5603875" y="3221038"/>
                <a:ext cx="100013" cy="95250"/>
              </a:xfrm>
              <a:custGeom>
                <a:avLst/>
                <a:gdLst>
                  <a:gd name="T0" fmla="*/ 171 w 171"/>
                  <a:gd name="T1" fmla="*/ 81 h 159"/>
                  <a:gd name="T2" fmla="*/ 86 w 171"/>
                  <a:gd name="T3" fmla="*/ 0 h 159"/>
                  <a:gd name="T4" fmla="*/ 0 w 171"/>
                  <a:gd name="T5" fmla="*/ 81 h 159"/>
                  <a:gd name="T6" fmla="*/ 86 w 171"/>
                  <a:gd name="T7" fmla="*/ 159 h 159"/>
                  <a:gd name="T8" fmla="*/ 171 w 171"/>
                  <a:gd name="T9" fmla="*/ 81 h 159"/>
                  <a:gd name="T10" fmla="*/ 86 w 171"/>
                  <a:gd name="T11" fmla="*/ 147 h 159"/>
                  <a:gd name="T12" fmla="*/ 43 w 171"/>
                  <a:gd name="T13" fmla="*/ 126 h 159"/>
                  <a:gd name="T14" fmla="*/ 32 w 171"/>
                  <a:gd name="T15" fmla="*/ 78 h 159"/>
                  <a:gd name="T16" fmla="*/ 45 w 171"/>
                  <a:gd name="T17" fmla="*/ 27 h 159"/>
                  <a:gd name="T18" fmla="*/ 86 w 171"/>
                  <a:gd name="T19" fmla="*/ 9 h 159"/>
                  <a:gd name="T20" fmla="*/ 129 w 171"/>
                  <a:gd name="T21" fmla="*/ 30 h 159"/>
                  <a:gd name="T22" fmla="*/ 140 w 171"/>
                  <a:gd name="T23" fmla="*/ 78 h 159"/>
                  <a:gd name="T24" fmla="*/ 128 w 171"/>
                  <a:gd name="T25" fmla="*/ 127 h 159"/>
                  <a:gd name="T26" fmla="*/ 86 w 171"/>
                  <a:gd name="T27" fmla="*/ 1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1" h="159">
                    <a:moveTo>
                      <a:pt x="171" y="81"/>
                    </a:moveTo>
                    <a:cubicBezTo>
                      <a:pt x="171" y="37"/>
                      <a:pt x="134" y="0"/>
                      <a:pt x="86" y="0"/>
                    </a:cubicBezTo>
                    <a:cubicBezTo>
                      <a:pt x="38" y="0"/>
                      <a:pt x="0" y="37"/>
                      <a:pt x="0" y="81"/>
                    </a:cubicBezTo>
                    <a:cubicBezTo>
                      <a:pt x="0" y="124"/>
                      <a:pt x="39" y="159"/>
                      <a:pt x="86" y="159"/>
                    </a:cubicBezTo>
                    <a:cubicBezTo>
                      <a:pt x="133" y="159"/>
                      <a:pt x="171" y="124"/>
                      <a:pt x="171" y="81"/>
                    </a:cubicBezTo>
                    <a:close/>
                    <a:moveTo>
                      <a:pt x="86" y="147"/>
                    </a:moveTo>
                    <a:cubicBezTo>
                      <a:pt x="73" y="147"/>
                      <a:pt x="54" y="143"/>
                      <a:pt x="43" y="126"/>
                    </a:cubicBezTo>
                    <a:cubicBezTo>
                      <a:pt x="33" y="112"/>
                      <a:pt x="32" y="94"/>
                      <a:pt x="32" y="78"/>
                    </a:cubicBezTo>
                    <a:cubicBezTo>
                      <a:pt x="32" y="63"/>
                      <a:pt x="32" y="42"/>
                      <a:pt x="45" y="27"/>
                    </a:cubicBezTo>
                    <a:cubicBezTo>
                      <a:pt x="53" y="17"/>
                      <a:pt x="68" y="9"/>
                      <a:pt x="86" y="9"/>
                    </a:cubicBezTo>
                    <a:cubicBezTo>
                      <a:pt x="106" y="9"/>
                      <a:pt x="121" y="19"/>
                      <a:pt x="129" y="30"/>
                    </a:cubicBezTo>
                    <a:cubicBezTo>
                      <a:pt x="138" y="44"/>
                      <a:pt x="140" y="61"/>
                      <a:pt x="140" y="78"/>
                    </a:cubicBezTo>
                    <a:cubicBezTo>
                      <a:pt x="140" y="94"/>
                      <a:pt x="138" y="113"/>
                      <a:pt x="128" y="127"/>
                    </a:cubicBezTo>
                    <a:cubicBezTo>
                      <a:pt x="119" y="140"/>
                      <a:pt x="103" y="147"/>
                      <a:pt x="86" y="147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9" name="Freeform 552 1"/>
              <p:cNvSpPr>
                <a:spLocks noEditPoints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5721350" y="3219451"/>
                <a:ext cx="103188" cy="138113"/>
              </a:xfrm>
              <a:custGeom>
                <a:avLst/>
                <a:gdLst>
                  <a:gd name="T0" fmla="*/ 37 w 176"/>
                  <a:gd name="T1" fmla="*/ 95 h 229"/>
                  <a:gd name="T2" fmla="*/ 75 w 176"/>
                  <a:gd name="T3" fmla="*/ 106 h 229"/>
                  <a:gd name="T4" fmla="*/ 137 w 176"/>
                  <a:gd name="T5" fmla="*/ 55 h 229"/>
                  <a:gd name="T6" fmla="*/ 122 w 176"/>
                  <a:gd name="T7" fmla="*/ 21 h 229"/>
                  <a:gd name="T8" fmla="*/ 157 w 176"/>
                  <a:gd name="T9" fmla="*/ 10 h 229"/>
                  <a:gd name="T10" fmla="*/ 154 w 176"/>
                  <a:gd name="T11" fmla="*/ 18 h 229"/>
                  <a:gd name="T12" fmla="*/ 165 w 176"/>
                  <a:gd name="T13" fmla="*/ 29 h 229"/>
                  <a:gd name="T14" fmla="*/ 176 w 176"/>
                  <a:gd name="T15" fmla="*/ 18 h 229"/>
                  <a:gd name="T16" fmla="*/ 156 w 176"/>
                  <a:gd name="T17" fmla="*/ 0 h 229"/>
                  <a:gd name="T18" fmla="*/ 115 w 176"/>
                  <a:gd name="T19" fmla="*/ 16 h 229"/>
                  <a:gd name="T20" fmla="*/ 75 w 176"/>
                  <a:gd name="T21" fmla="*/ 3 h 229"/>
                  <a:gd name="T22" fmla="*/ 13 w 176"/>
                  <a:gd name="T23" fmla="*/ 55 h 229"/>
                  <a:gd name="T24" fmla="*/ 30 w 176"/>
                  <a:gd name="T25" fmla="*/ 90 h 229"/>
                  <a:gd name="T26" fmla="*/ 19 w 176"/>
                  <a:gd name="T27" fmla="*/ 118 h 229"/>
                  <a:gd name="T28" fmla="*/ 34 w 176"/>
                  <a:gd name="T29" fmla="*/ 149 h 229"/>
                  <a:gd name="T30" fmla="*/ 0 w 176"/>
                  <a:gd name="T31" fmla="*/ 184 h 229"/>
                  <a:gd name="T32" fmla="*/ 85 w 176"/>
                  <a:gd name="T33" fmla="*/ 229 h 229"/>
                  <a:gd name="T34" fmla="*/ 171 w 176"/>
                  <a:gd name="T35" fmla="*/ 183 h 229"/>
                  <a:gd name="T36" fmla="*/ 147 w 176"/>
                  <a:gd name="T37" fmla="*/ 144 h 229"/>
                  <a:gd name="T38" fmla="*/ 72 w 176"/>
                  <a:gd name="T39" fmla="*/ 133 h 229"/>
                  <a:gd name="T40" fmla="*/ 49 w 176"/>
                  <a:gd name="T41" fmla="*/ 132 h 229"/>
                  <a:gd name="T42" fmla="*/ 32 w 176"/>
                  <a:gd name="T43" fmla="*/ 109 h 229"/>
                  <a:gd name="T44" fmla="*/ 37 w 176"/>
                  <a:gd name="T45" fmla="*/ 95 h 229"/>
                  <a:gd name="T46" fmla="*/ 75 w 176"/>
                  <a:gd name="T47" fmla="*/ 95 h 229"/>
                  <a:gd name="T48" fmla="*/ 41 w 176"/>
                  <a:gd name="T49" fmla="*/ 55 h 229"/>
                  <a:gd name="T50" fmla="*/ 48 w 176"/>
                  <a:gd name="T51" fmla="*/ 26 h 229"/>
                  <a:gd name="T52" fmla="*/ 75 w 176"/>
                  <a:gd name="T53" fmla="*/ 14 h 229"/>
                  <a:gd name="T54" fmla="*/ 109 w 176"/>
                  <a:gd name="T55" fmla="*/ 55 h 229"/>
                  <a:gd name="T56" fmla="*/ 102 w 176"/>
                  <a:gd name="T57" fmla="*/ 83 h 229"/>
                  <a:gd name="T58" fmla="*/ 75 w 176"/>
                  <a:gd name="T59" fmla="*/ 95 h 229"/>
                  <a:gd name="T60" fmla="*/ 75 w 176"/>
                  <a:gd name="T61" fmla="*/ 156 h 229"/>
                  <a:gd name="T62" fmla="*/ 150 w 176"/>
                  <a:gd name="T63" fmla="*/ 184 h 229"/>
                  <a:gd name="T64" fmla="*/ 85 w 176"/>
                  <a:gd name="T65" fmla="*/ 218 h 229"/>
                  <a:gd name="T66" fmla="*/ 21 w 176"/>
                  <a:gd name="T67" fmla="*/ 184 h 229"/>
                  <a:gd name="T68" fmla="*/ 55 w 176"/>
                  <a:gd name="T69" fmla="*/ 156 h 229"/>
                  <a:gd name="T70" fmla="*/ 75 w 176"/>
                  <a:gd name="T71" fmla="*/ 156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6" h="229">
                    <a:moveTo>
                      <a:pt x="37" y="95"/>
                    </a:moveTo>
                    <a:cubicBezTo>
                      <a:pt x="42" y="98"/>
                      <a:pt x="54" y="106"/>
                      <a:pt x="75" y="106"/>
                    </a:cubicBezTo>
                    <a:cubicBezTo>
                      <a:pt x="110" y="106"/>
                      <a:pt x="137" y="82"/>
                      <a:pt x="137" y="55"/>
                    </a:cubicBezTo>
                    <a:cubicBezTo>
                      <a:pt x="137" y="41"/>
                      <a:pt x="130" y="30"/>
                      <a:pt x="122" y="21"/>
                    </a:cubicBezTo>
                    <a:cubicBezTo>
                      <a:pt x="138" y="10"/>
                      <a:pt x="151" y="10"/>
                      <a:pt x="157" y="10"/>
                    </a:cubicBezTo>
                    <a:cubicBezTo>
                      <a:pt x="156" y="11"/>
                      <a:pt x="154" y="12"/>
                      <a:pt x="154" y="18"/>
                    </a:cubicBezTo>
                    <a:cubicBezTo>
                      <a:pt x="154" y="25"/>
                      <a:pt x="159" y="29"/>
                      <a:pt x="165" y="29"/>
                    </a:cubicBezTo>
                    <a:cubicBezTo>
                      <a:pt x="170" y="29"/>
                      <a:pt x="176" y="26"/>
                      <a:pt x="176" y="18"/>
                    </a:cubicBezTo>
                    <a:cubicBezTo>
                      <a:pt x="176" y="10"/>
                      <a:pt x="170" y="0"/>
                      <a:pt x="156" y="0"/>
                    </a:cubicBezTo>
                    <a:cubicBezTo>
                      <a:pt x="151" y="0"/>
                      <a:pt x="132" y="1"/>
                      <a:pt x="115" y="16"/>
                    </a:cubicBezTo>
                    <a:cubicBezTo>
                      <a:pt x="105" y="8"/>
                      <a:pt x="90" y="3"/>
                      <a:pt x="75" y="3"/>
                    </a:cubicBezTo>
                    <a:cubicBezTo>
                      <a:pt x="39" y="3"/>
                      <a:pt x="13" y="27"/>
                      <a:pt x="13" y="55"/>
                    </a:cubicBezTo>
                    <a:cubicBezTo>
                      <a:pt x="13" y="68"/>
                      <a:pt x="20" y="81"/>
                      <a:pt x="30" y="90"/>
                    </a:cubicBezTo>
                    <a:cubicBezTo>
                      <a:pt x="27" y="93"/>
                      <a:pt x="19" y="104"/>
                      <a:pt x="19" y="118"/>
                    </a:cubicBezTo>
                    <a:cubicBezTo>
                      <a:pt x="19" y="123"/>
                      <a:pt x="20" y="139"/>
                      <a:pt x="34" y="149"/>
                    </a:cubicBezTo>
                    <a:cubicBezTo>
                      <a:pt x="18" y="154"/>
                      <a:pt x="0" y="166"/>
                      <a:pt x="0" y="184"/>
                    </a:cubicBezTo>
                    <a:cubicBezTo>
                      <a:pt x="0" y="209"/>
                      <a:pt x="38" y="229"/>
                      <a:pt x="85" y="229"/>
                    </a:cubicBezTo>
                    <a:cubicBezTo>
                      <a:pt x="130" y="229"/>
                      <a:pt x="171" y="211"/>
                      <a:pt x="171" y="183"/>
                    </a:cubicBezTo>
                    <a:cubicBezTo>
                      <a:pt x="171" y="173"/>
                      <a:pt x="167" y="154"/>
                      <a:pt x="147" y="144"/>
                    </a:cubicBezTo>
                    <a:cubicBezTo>
                      <a:pt x="127" y="133"/>
                      <a:pt x="106" y="133"/>
                      <a:pt x="72" y="133"/>
                    </a:cubicBezTo>
                    <a:cubicBezTo>
                      <a:pt x="65" y="133"/>
                      <a:pt x="52" y="133"/>
                      <a:pt x="49" y="132"/>
                    </a:cubicBezTo>
                    <a:cubicBezTo>
                      <a:pt x="38" y="130"/>
                      <a:pt x="32" y="119"/>
                      <a:pt x="32" y="109"/>
                    </a:cubicBezTo>
                    <a:cubicBezTo>
                      <a:pt x="32" y="101"/>
                      <a:pt x="34" y="98"/>
                      <a:pt x="37" y="95"/>
                    </a:cubicBezTo>
                    <a:close/>
                    <a:moveTo>
                      <a:pt x="75" y="95"/>
                    </a:moveTo>
                    <a:cubicBezTo>
                      <a:pt x="41" y="95"/>
                      <a:pt x="41" y="62"/>
                      <a:pt x="41" y="55"/>
                    </a:cubicBezTo>
                    <a:cubicBezTo>
                      <a:pt x="41" y="49"/>
                      <a:pt x="41" y="35"/>
                      <a:pt x="48" y="26"/>
                    </a:cubicBezTo>
                    <a:cubicBezTo>
                      <a:pt x="53" y="20"/>
                      <a:pt x="62" y="14"/>
                      <a:pt x="75" y="14"/>
                    </a:cubicBezTo>
                    <a:cubicBezTo>
                      <a:pt x="109" y="14"/>
                      <a:pt x="109" y="47"/>
                      <a:pt x="109" y="55"/>
                    </a:cubicBezTo>
                    <a:cubicBezTo>
                      <a:pt x="109" y="60"/>
                      <a:pt x="109" y="74"/>
                      <a:pt x="102" y="83"/>
                    </a:cubicBezTo>
                    <a:cubicBezTo>
                      <a:pt x="97" y="89"/>
                      <a:pt x="87" y="95"/>
                      <a:pt x="75" y="95"/>
                    </a:cubicBezTo>
                    <a:close/>
                    <a:moveTo>
                      <a:pt x="75" y="156"/>
                    </a:moveTo>
                    <a:cubicBezTo>
                      <a:pt x="106" y="156"/>
                      <a:pt x="150" y="156"/>
                      <a:pt x="150" y="184"/>
                    </a:cubicBezTo>
                    <a:cubicBezTo>
                      <a:pt x="150" y="202"/>
                      <a:pt x="122" y="218"/>
                      <a:pt x="85" y="218"/>
                    </a:cubicBezTo>
                    <a:cubicBezTo>
                      <a:pt x="49" y="218"/>
                      <a:pt x="21" y="202"/>
                      <a:pt x="21" y="184"/>
                    </a:cubicBezTo>
                    <a:cubicBezTo>
                      <a:pt x="21" y="171"/>
                      <a:pt x="32" y="156"/>
                      <a:pt x="55" y="156"/>
                    </a:cubicBezTo>
                    <a:lnTo>
                      <a:pt x="75" y="15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0" name="Freeform 553 1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5883275" y="3168651"/>
                <a:ext cx="46038" cy="146050"/>
              </a:xfrm>
              <a:custGeom>
                <a:avLst/>
                <a:gdLst>
                  <a:gd name="T0" fmla="*/ 52 w 78"/>
                  <a:gd name="T1" fmla="*/ 0 h 242"/>
                  <a:gd name="T2" fmla="*/ 0 w 78"/>
                  <a:gd name="T3" fmla="*/ 4 h 242"/>
                  <a:gd name="T4" fmla="*/ 0 w 78"/>
                  <a:gd name="T5" fmla="*/ 17 h 242"/>
                  <a:gd name="T6" fmla="*/ 26 w 78"/>
                  <a:gd name="T7" fmla="*/ 36 h 242"/>
                  <a:gd name="T8" fmla="*/ 26 w 78"/>
                  <a:gd name="T9" fmla="*/ 215 h 242"/>
                  <a:gd name="T10" fmla="*/ 0 w 78"/>
                  <a:gd name="T11" fmla="*/ 230 h 242"/>
                  <a:gd name="T12" fmla="*/ 0 w 78"/>
                  <a:gd name="T13" fmla="*/ 242 h 242"/>
                  <a:gd name="T14" fmla="*/ 39 w 78"/>
                  <a:gd name="T15" fmla="*/ 241 h 242"/>
                  <a:gd name="T16" fmla="*/ 78 w 78"/>
                  <a:gd name="T17" fmla="*/ 242 h 242"/>
                  <a:gd name="T18" fmla="*/ 78 w 78"/>
                  <a:gd name="T19" fmla="*/ 230 h 242"/>
                  <a:gd name="T20" fmla="*/ 52 w 78"/>
                  <a:gd name="T21" fmla="*/ 215 h 242"/>
                  <a:gd name="T22" fmla="*/ 52 w 78"/>
                  <a:gd name="T23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242">
                    <a:moveTo>
                      <a:pt x="52" y="0"/>
                    </a:moveTo>
                    <a:lnTo>
                      <a:pt x="0" y="4"/>
                    </a:lnTo>
                    <a:lnTo>
                      <a:pt x="0" y="17"/>
                    </a:lnTo>
                    <a:cubicBezTo>
                      <a:pt x="23" y="17"/>
                      <a:pt x="26" y="19"/>
                      <a:pt x="26" y="36"/>
                    </a:cubicBezTo>
                    <a:lnTo>
                      <a:pt x="26" y="215"/>
                    </a:lnTo>
                    <a:cubicBezTo>
                      <a:pt x="26" y="230"/>
                      <a:pt x="22" y="230"/>
                      <a:pt x="0" y="230"/>
                    </a:cubicBezTo>
                    <a:lnTo>
                      <a:pt x="0" y="242"/>
                    </a:lnTo>
                    <a:cubicBezTo>
                      <a:pt x="0" y="242"/>
                      <a:pt x="25" y="241"/>
                      <a:pt x="39" y="241"/>
                    </a:cubicBezTo>
                    <a:cubicBezTo>
                      <a:pt x="52" y="241"/>
                      <a:pt x="65" y="241"/>
                      <a:pt x="78" y="242"/>
                    </a:cubicBezTo>
                    <a:lnTo>
                      <a:pt x="78" y="230"/>
                    </a:lnTo>
                    <a:cubicBezTo>
                      <a:pt x="55" y="230"/>
                      <a:pt x="52" y="230"/>
                      <a:pt x="52" y="215"/>
                    </a:cubicBezTo>
                    <a:lnTo>
                      <a:pt x="52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1" name="Freeform 554 1"/>
              <p:cNvSpPr>
                <a:spLocks noEditPoint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5946775" y="3221038"/>
                <a:ext cx="98425" cy="95250"/>
              </a:xfrm>
              <a:custGeom>
                <a:avLst/>
                <a:gdLst>
                  <a:gd name="T0" fmla="*/ 170 w 170"/>
                  <a:gd name="T1" fmla="*/ 81 h 159"/>
                  <a:gd name="T2" fmla="*/ 85 w 170"/>
                  <a:gd name="T3" fmla="*/ 0 h 159"/>
                  <a:gd name="T4" fmla="*/ 0 w 170"/>
                  <a:gd name="T5" fmla="*/ 81 h 159"/>
                  <a:gd name="T6" fmla="*/ 85 w 170"/>
                  <a:gd name="T7" fmla="*/ 159 h 159"/>
                  <a:gd name="T8" fmla="*/ 170 w 170"/>
                  <a:gd name="T9" fmla="*/ 81 h 159"/>
                  <a:gd name="T10" fmla="*/ 85 w 170"/>
                  <a:gd name="T11" fmla="*/ 147 h 159"/>
                  <a:gd name="T12" fmla="*/ 42 w 170"/>
                  <a:gd name="T13" fmla="*/ 126 h 159"/>
                  <a:gd name="T14" fmla="*/ 31 w 170"/>
                  <a:gd name="T15" fmla="*/ 78 h 159"/>
                  <a:gd name="T16" fmla="*/ 44 w 170"/>
                  <a:gd name="T17" fmla="*/ 27 h 159"/>
                  <a:gd name="T18" fmla="*/ 85 w 170"/>
                  <a:gd name="T19" fmla="*/ 9 h 159"/>
                  <a:gd name="T20" fmla="*/ 128 w 170"/>
                  <a:gd name="T21" fmla="*/ 30 h 159"/>
                  <a:gd name="T22" fmla="*/ 139 w 170"/>
                  <a:gd name="T23" fmla="*/ 78 h 159"/>
                  <a:gd name="T24" fmla="*/ 127 w 170"/>
                  <a:gd name="T25" fmla="*/ 127 h 159"/>
                  <a:gd name="T26" fmla="*/ 85 w 170"/>
                  <a:gd name="T27" fmla="*/ 1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0" h="159">
                    <a:moveTo>
                      <a:pt x="170" y="81"/>
                    </a:moveTo>
                    <a:cubicBezTo>
                      <a:pt x="170" y="37"/>
                      <a:pt x="133" y="0"/>
                      <a:pt x="85" y="0"/>
                    </a:cubicBezTo>
                    <a:cubicBezTo>
                      <a:pt x="37" y="0"/>
                      <a:pt x="0" y="37"/>
                      <a:pt x="0" y="81"/>
                    </a:cubicBezTo>
                    <a:cubicBezTo>
                      <a:pt x="0" y="124"/>
                      <a:pt x="38" y="159"/>
                      <a:pt x="85" y="159"/>
                    </a:cubicBezTo>
                    <a:cubicBezTo>
                      <a:pt x="132" y="159"/>
                      <a:pt x="170" y="124"/>
                      <a:pt x="170" y="81"/>
                    </a:cubicBezTo>
                    <a:close/>
                    <a:moveTo>
                      <a:pt x="85" y="147"/>
                    </a:moveTo>
                    <a:cubicBezTo>
                      <a:pt x="72" y="147"/>
                      <a:pt x="53" y="143"/>
                      <a:pt x="42" y="126"/>
                    </a:cubicBezTo>
                    <a:cubicBezTo>
                      <a:pt x="32" y="112"/>
                      <a:pt x="31" y="94"/>
                      <a:pt x="31" y="78"/>
                    </a:cubicBezTo>
                    <a:cubicBezTo>
                      <a:pt x="31" y="63"/>
                      <a:pt x="32" y="42"/>
                      <a:pt x="44" y="27"/>
                    </a:cubicBezTo>
                    <a:cubicBezTo>
                      <a:pt x="53" y="17"/>
                      <a:pt x="67" y="9"/>
                      <a:pt x="85" y="9"/>
                    </a:cubicBezTo>
                    <a:cubicBezTo>
                      <a:pt x="106" y="9"/>
                      <a:pt x="120" y="19"/>
                      <a:pt x="128" y="30"/>
                    </a:cubicBezTo>
                    <a:cubicBezTo>
                      <a:pt x="138" y="44"/>
                      <a:pt x="139" y="61"/>
                      <a:pt x="139" y="78"/>
                    </a:cubicBezTo>
                    <a:cubicBezTo>
                      <a:pt x="139" y="94"/>
                      <a:pt x="138" y="113"/>
                      <a:pt x="127" y="127"/>
                    </a:cubicBezTo>
                    <a:cubicBezTo>
                      <a:pt x="118" y="140"/>
                      <a:pt x="102" y="147"/>
                      <a:pt x="85" y="147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2" name="Freeform 555 1"/>
              <p:cNvSpPr>
                <a:spLocks noEditPoint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6062663" y="3219451"/>
                <a:ext cx="103188" cy="138113"/>
              </a:xfrm>
              <a:custGeom>
                <a:avLst/>
                <a:gdLst>
                  <a:gd name="T0" fmla="*/ 37 w 177"/>
                  <a:gd name="T1" fmla="*/ 95 h 229"/>
                  <a:gd name="T2" fmla="*/ 75 w 177"/>
                  <a:gd name="T3" fmla="*/ 106 h 229"/>
                  <a:gd name="T4" fmla="*/ 137 w 177"/>
                  <a:gd name="T5" fmla="*/ 55 h 229"/>
                  <a:gd name="T6" fmla="*/ 122 w 177"/>
                  <a:gd name="T7" fmla="*/ 21 h 229"/>
                  <a:gd name="T8" fmla="*/ 157 w 177"/>
                  <a:gd name="T9" fmla="*/ 10 h 229"/>
                  <a:gd name="T10" fmla="*/ 154 w 177"/>
                  <a:gd name="T11" fmla="*/ 18 h 229"/>
                  <a:gd name="T12" fmla="*/ 165 w 177"/>
                  <a:gd name="T13" fmla="*/ 29 h 229"/>
                  <a:gd name="T14" fmla="*/ 177 w 177"/>
                  <a:gd name="T15" fmla="*/ 18 h 229"/>
                  <a:gd name="T16" fmla="*/ 156 w 177"/>
                  <a:gd name="T17" fmla="*/ 0 h 229"/>
                  <a:gd name="T18" fmla="*/ 116 w 177"/>
                  <a:gd name="T19" fmla="*/ 16 h 229"/>
                  <a:gd name="T20" fmla="*/ 75 w 177"/>
                  <a:gd name="T21" fmla="*/ 3 h 229"/>
                  <a:gd name="T22" fmla="*/ 13 w 177"/>
                  <a:gd name="T23" fmla="*/ 55 h 229"/>
                  <a:gd name="T24" fmla="*/ 30 w 177"/>
                  <a:gd name="T25" fmla="*/ 90 h 229"/>
                  <a:gd name="T26" fmla="*/ 19 w 177"/>
                  <a:gd name="T27" fmla="*/ 118 h 229"/>
                  <a:gd name="T28" fmla="*/ 34 w 177"/>
                  <a:gd name="T29" fmla="*/ 149 h 229"/>
                  <a:gd name="T30" fmla="*/ 0 w 177"/>
                  <a:gd name="T31" fmla="*/ 184 h 229"/>
                  <a:gd name="T32" fmla="*/ 86 w 177"/>
                  <a:gd name="T33" fmla="*/ 229 h 229"/>
                  <a:gd name="T34" fmla="*/ 171 w 177"/>
                  <a:gd name="T35" fmla="*/ 183 h 229"/>
                  <a:gd name="T36" fmla="*/ 148 w 177"/>
                  <a:gd name="T37" fmla="*/ 144 h 229"/>
                  <a:gd name="T38" fmla="*/ 73 w 177"/>
                  <a:gd name="T39" fmla="*/ 133 h 229"/>
                  <a:gd name="T40" fmla="*/ 50 w 177"/>
                  <a:gd name="T41" fmla="*/ 132 h 229"/>
                  <a:gd name="T42" fmla="*/ 32 w 177"/>
                  <a:gd name="T43" fmla="*/ 109 h 229"/>
                  <a:gd name="T44" fmla="*/ 37 w 177"/>
                  <a:gd name="T45" fmla="*/ 95 h 229"/>
                  <a:gd name="T46" fmla="*/ 75 w 177"/>
                  <a:gd name="T47" fmla="*/ 95 h 229"/>
                  <a:gd name="T48" fmla="*/ 41 w 177"/>
                  <a:gd name="T49" fmla="*/ 55 h 229"/>
                  <a:gd name="T50" fmla="*/ 48 w 177"/>
                  <a:gd name="T51" fmla="*/ 26 h 229"/>
                  <a:gd name="T52" fmla="*/ 75 w 177"/>
                  <a:gd name="T53" fmla="*/ 14 h 229"/>
                  <a:gd name="T54" fmla="*/ 109 w 177"/>
                  <a:gd name="T55" fmla="*/ 55 h 229"/>
                  <a:gd name="T56" fmla="*/ 102 w 177"/>
                  <a:gd name="T57" fmla="*/ 83 h 229"/>
                  <a:gd name="T58" fmla="*/ 75 w 177"/>
                  <a:gd name="T59" fmla="*/ 95 h 229"/>
                  <a:gd name="T60" fmla="*/ 75 w 177"/>
                  <a:gd name="T61" fmla="*/ 156 h 229"/>
                  <a:gd name="T62" fmla="*/ 150 w 177"/>
                  <a:gd name="T63" fmla="*/ 184 h 229"/>
                  <a:gd name="T64" fmla="*/ 86 w 177"/>
                  <a:gd name="T65" fmla="*/ 218 h 229"/>
                  <a:gd name="T66" fmla="*/ 21 w 177"/>
                  <a:gd name="T67" fmla="*/ 184 h 229"/>
                  <a:gd name="T68" fmla="*/ 55 w 177"/>
                  <a:gd name="T69" fmla="*/ 156 h 229"/>
                  <a:gd name="T70" fmla="*/ 75 w 177"/>
                  <a:gd name="T71" fmla="*/ 156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7" h="229">
                    <a:moveTo>
                      <a:pt x="37" y="95"/>
                    </a:moveTo>
                    <a:cubicBezTo>
                      <a:pt x="42" y="98"/>
                      <a:pt x="54" y="106"/>
                      <a:pt x="75" y="106"/>
                    </a:cubicBezTo>
                    <a:cubicBezTo>
                      <a:pt x="111" y="106"/>
                      <a:pt x="137" y="82"/>
                      <a:pt x="137" y="55"/>
                    </a:cubicBezTo>
                    <a:cubicBezTo>
                      <a:pt x="137" y="41"/>
                      <a:pt x="131" y="30"/>
                      <a:pt x="122" y="21"/>
                    </a:cubicBezTo>
                    <a:cubicBezTo>
                      <a:pt x="138" y="10"/>
                      <a:pt x="151" y="10"/>
                      <a:pt x="157" y="10"/>
                    </a:cubicBezTo>
                    <a:cubicBezTo>
                      <a:pt x="156" y="11"/>
                      <a:pt x="154" y="12"/>
                      <a:pt x="154" y="18"/>
                    </a:cubicBezTo>
                    <a:cubicBezTo>
                      <a:pt x="154" y="25"/>
                      <a:pt x="159" y="29"/>
                      <a:pt x="165" y="29"/>
                    </a:cubicBezTo>
                    <a:cubicBezTo>
                      <a:pt x="170" y="29"/>
                      <a:pt x="177" y="26"/>
                      <a:pt x="177" y="18"/>
                    </a:cubicBezTo>
                    <a:cubicBezTo>
                      <a:pt x="177" y="10"/>
                      <a:pt x="170" y="0"/>
                      <a:pt x="156" y="0"/>
                    </a:cubicBezTo>
                    <a:cubicBezTo>
                      <a:pt x="151" y="0"/>
                      <a:pt x="132" y="1"/>
                      <a:pt x="116" y="16"/>
                    </a:cubicBezTo>
                    <a:cubicBezTo>
                      <a:pt x="105" y="8"/>
                      <a:pt x="90" y="3"/>
                      <a:pt x="75" y="3"/>
                    </a:cubicBezTo>
                    <a:cubicBezTo>
                      <a:pt x="39" y="3"/>
                      <a:pt x="13" y="27"/>
                      <a:pt x="13" y="55"/>
                    </a:cubicBezTo>
                    <a:cubicBezTo>
                      <a:pt x="13" y="68"/>
                      <a:pt x="20" y="81"/>
                      <a:pt x="30" y="90"/>
                    </a:cubicBezTo>
                    <a:cubicBezTo>
                      <a:pt x="27" y="93"/>
                      <a:pt x="19" y="104"/>
                      <a:pt x="19" y="118"/>
                    </a:cubicBezTo>
                    <a:cubicBezTo>
                      <a:pt x="19" y="123"/>
                      <a:pt x="20" y="139"/>
                      <a:pt x="34" y="149"/>
                    </a:cubicBezTo>
                    <a:cubicBezTo>
                      <a:pt x="18" y="154"/>
                      <a:pt x="0" y="166"/>
                      <a:pt x="0" y="184"/>
                    </a:cubicBezTo>
                    <a:cubicBezTo>
                      <a:pt x="0" y="209"/>
                      <a:pt x="38" y="229"/>
                      <a:pt x="86" y="229"/>
                    </a:cubicBezTo>
                    <a:cubicBezTo>
                      <a:pt x="130" y="229"/>
                      <a:pt x="171" y="211"/>
                      <a:pt x="171" y="183"/>
                    </a:cubicBezTo>
                    <a:cubicBezTo>
                      <a:pt x="171" y="173"/>
                      <a:pt x="167" y="154"/>
                      <a:pt x="148" y="144"/>
                    </a:cubicBezTo>
                    <a:cubicBezTo>
                      <a:pt x="127" y="133"/>
                      <a:pt x="106" y="133"/>
                      <a:pt x="73" y="133"/>
                    </a:cubicBezTo>
                    <a:cubicBezTo>
                      <a:pt x="65" y="133"/>
                      <a:pt x="52" y="133"/>
                      <a:pt x="50" y="132"/>
                    </a:cubicBezTo>
                    <a:cubicBezTo>
                      <a:pt x="38" y="130"/>
                      <a:pt x="32" y="119"/>
                      <a:pt x="32" y="109"/>
                    </a:cubicBezTo>
                    <a:cubicBezTo>
                      <a:pt x="32" y="101"/>
                      <a:pt x="35" y="98"/>
                      <a:pt x="37" y="95"/>
                    </a:cubicBezTo>
                    <a:close/>
                    <a:moveTo>
                      <a:pt x="75" y="95"/>
                    </a:moveTo>
                    <a:cubicBezTo>
                      <a:pt x="41" y="95"/>
                      <a:pt x="41" y="62"/>
                      <a:pt x="41" y="55"/>
                    </a:cubicBezTo>
                    <a:cubicBezTo>
                      <a:pt x="41" y="49"/>
                      <a:pt x="41" y="35"/>
                      <a:pt x="48" y="26"/>
                    </a:cubicBezTo>
                    <a:cubicBezTo>
                      <a:pt x="53" y="20"/>
                      <a:pt x="62" y="14"/>
                      <a:pt x="75" y="14"/>
                    </a:cubicBezTo>
                    <a:cubicBezTo>
                      <a:pt x="109" y="14"/>
                      <a:pt x="109" y="47"/>
                      <a:pt x="109" y="55"/>
                    </a:cubicBezTo>
                    <a:cubicBezTo>
                      <a:pt x="109" y="60"/>
                      <a:pt x="109" y="74"/>
                      <a:pt x="102" y="83"/>
                    </a:cubicBezTo>
                    <a:cubicBezTo>
                      <a:pt x="97" y="89"/>
                      <a:pt x="88" y="95"/>
                      <a:pt x="75" y="95"/>
                    </a:cubicBezTo>
                    <a:close/>
                    <a:moveTo>
                      <a:pt x="75" y="156"/>
                    </a:moveTo>
                    <a:cubicBezTo>
                      <a:pt x="106" y="156"/>
                      <a:pt x="150" y="156"/>
                      <a:pt x="150" y="184"/>
                    </a:cubicBezTo>
                    <a:cubicBezTo>
                      <a:pt x="150" y="202"/>
                      <a:pt x="122" y="218"/>
                      <a:pt x="86" y="218"/>
                    </a:cubicBezTo>
                    <a:cubicBezTo>
                      <a:pt x="49" y="218"/>
                      <a:pt x="21" y="202"/>
                      <a:pt x="21" y="184"/>
                    </a:cubicBezTo>
                    <a:cubicBezTo>
                      <a:pt x="21" y="171"/>
                      <a:pt x="33" y="156"/>
                      <a:pt x="55" y="156"/>
                    </a:cubicBezTo>
                    <a:lnTo>
                      <a:pt x="75" y="15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3" name="Freeform 556 1"/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6223000" y="3221038"/>
                <a:ext cx="125413" cy="95250"/>
              </a:xfrm>
              <a:custGeom>
                <a:avLst/>
                <a:gdLst>
                  <a:gd name="T0" fmla="*/ 26 w 213"/>
                  <a:gd name="T1" fmla="*/ 132 h 158"/>
                  <a:gd name="T2" fmla="*/ 23 w 213"/>
                  <a:gd name="T3" fmla="*/ 146 h 158"/>
                  <a:gd name="T4" fmla="*/ 35 w 213"/>
                  <a:gd name="T5" fmla="*/ 158 h 158"/>
                  <a:gd name="T6" fmla="*/ 48 w 213"/>
                  <a:gd name="T7" fmla="*/ 150 h 158"/>
                  <a:gd name="T8" fmla="*/ 54 w 213"/>
                  <a:gd name="T9" fmla="*/ 128 h 158"/>
                  <a:gd name="T10" fmla="*/ 62 w 213"/>
                  <a:gd name="T11" fmla="*/ 97 h 158"/>
                  <a:gd name="T12" fmla="*/ 68 w 213"/>
                  <a:gd name="T13" fmla="*/ 74 h 158"/>
                  <a:gd name="T14" fmla="*/ 83 w 213"/>
                  <a:gd name="T15" fmla="*/ 42 h 158"/>
                  <a:gd name="T16" fmla="*/ 135 w 213"/>
                  <a:gd name="T17" fmla="*/ 10 h 158"/>
                  <a:gd name="T18" fmla="*/ 156 w 213"/>
                  <a:gd name="T19" fmla="*/ 35 h 158"/>
                  <a:gd name="T20" fmla="*/ 135 w 213"/>
                  <a:gd name="T21" fmla="*/ 109 h 158"/>
                  <a:gd name="T22" fmla="*/ 130 w 213"/>
                  <a:gd name="T23" fmla="*/ 128 h 158"/>
                  <a:gd name="T24" fmla="*/ 163 w 213"/>
                  <a:gd name="T25" fmla="*/ 158 h 158"/>
                  <a:gd name="T26" fmla="*/ 213 w 213"/>
                  <a:gd name="T27" fmla="*/ 104 h 158"/>
                  <a:gd name="T28" fmla="*/ 208 w 213"/>
                  <a:gd name="T29" fmla="*/ 100 h 158"/>
                  <a:gd name="T30" fmla="*/ 201 w 213"/>
                  <a:gd name="T31" fmla="*/ 106 h 158"/>
                  <a:gd name="T32" fmla="*/ 164 w 213"/>
                  <a:gd name="T33" fmla="*/ 148 h 158"/>
                  <a:gd name="T34" fmla="*/ 155 w 213"/>
                  <a:gd name="T35" fmla="*/ 136 h 158"/>
                  <a:gd name="T36" fmla="*/ 163 w 213"/>
                  <a:gd name="T37" fmla="*/ 107 h 158"/>
                  <a:gd name="T38" fmla="*/ 182 w 213"/>
                  <a:gd name="T39" fmla="*/ 40 h 158"/>
                  <a:gd name="T40" fmla="*/ 136 w 213"/>
                  <a:gd name="T41" fmla="*/ 0 h 158"/>
                  <a:gd name="T42" fmla="*/ 77 w 213"/>
                  <a:gd name="T43" fmla="*/ 32 h 158"/>
                  <a:gd name="T44" fmla="*/ 40 w 213"/>
                  <a:gd name="T45" fmla="*/ 0 h 158"/>
                  <a:gd name="T46" fmla="*/ 13 w 213"/>
                  <a:gd name="T47" fmla="*/ 19 h 158"/>
                  <a:gd name="T48" fmla="*/ 0 w 213"/>
                  <a:gd name="T49" fmla="*/ 54 h 158"/>
                  <a:gd name="T50" fmla="*/ 6 w 213"/>
                  <a:gd name="T51" fmla="*/ 58 h 158"/>
                  <a:gd name="T52" fmla="*/ 14 w 213"/>
                  <a:gd name="T53" fmla="*/ 48 h 158"/>
                  <a:gd name="T54" fmla="*/ 39 w 213"/>
                  <a:gd name="T55" fmla="*/ 10 h 158"/>
                  <a:gd name="T56" fmla="*/ 51 w 213"/>
                  <a:gd name="T57" fmla="*/ 27 h 158"/>
                  <a:gd name="T58" fmla="*/ 45 w 213"/>
                  <a:gd name="T59" fmla="*/ 56 h 158"/>
                  <a:gd name="T60" fmla="*/ 37 w 213"/>
                  <a:gd name="T61" fmla="*/ 88 h 158"/>
                  <a:gd name="T62" fmla="*/ 26 w 213"/>
                  <a:gd name="T63" fmla="*/ 13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3" h="158">
                    <a:moveTo>
                      <a:pt x="26" y="132"/>
                    </a:moveTo>
                    <a:cubicBezTo>
                      <a:pt x="25" y="137"/>
                      <a:pt x="23" y="145"/>
                      <a:pt x="23" y="146"/>
                    </a:cubicBezTo>
                    <a:cubicBezTo>
                      <a:pt x="23" y="154"/>
                      <a:pt x="29" y="158"/>
                      <a:pt x="35" y="158"/>
                    </a:cubicBezTo>
                    <a:cubicBezTo>
                      <a:pt x="41" y="158"/>
                      <a:pt x="46" y="153"/>
                      <a:pt x="48" y="150"/>
                    </a:cubicBezTo>
                    <a:cubicBezTo>
                      <a:pt x="50" y="147"/>
                      <a:pt x="53" y="136"/>
                      <a:pt x="54" y="128"/>
                    </a:cubicBezTo>
                    <a:cubicBezTo>
                      <a:pt x="56" y="122"/>
                      <a:pt x="60" y="106"/>
                      <a:pt x="62" y="97"/>
                    </a:cubicBezTo>
                    <a:cubicBezTo>
                      <a:pt x="64" y="89"/>
                      <a:pt x="66" y="82"/>
                      <a:pt x="68" y="74"/>
                    </a:cubicBezTo>
                    <a:cubicBezTo>
                      <a:pt x="72" y="59"/>
                      <a:pt x="73" y="56"/>
                      <a:pt x="83" y="42"/>
                    </a:cubicBezTo>
                    <a:cubicBezTo>
                      <a:pt x="92" y="28"/>
                      <a:pt x="109" y="10"/>
                      <a:pt x="135" y="10"/>
                    </a:cubicBezTo>
                    <a:cubicBezTo>
                      <a:pt x="155" y="10"/>
                      <a:pt x="156" y="28"/>
                      <a:pt x="156" y="35"/>
                    </a:cubicBezTo>
                    <a:cubicBezTo>
                      <a:pt x="156" y="55"/>
                      <a:pt x="141" y="94"/>
                      <a:pt x="135" y="109"/>
                    </a:cubicBezTo>
                    <a:cubicBezTo>
                      <a:pt x="131" y="119"/>
                      <a:pt x="130" y="122"/>
                      <a:pt x="130" y="128"/>
                    </a:cubicBezTo>
                    <a:cubicBezTo>
                      <a:pt x="130" y="146"/>
                      <a:pt x="145" y="158"/>
                      <a:pt x="163" y="158"/>
                    </a:cubicBezTo>
                    <a:cubicBezTo>
                      <a:pt x="198" y="158"/>
                      <a:pt x="213" y="110"/>
                      <a:pt x="213" y="104"/>
                    </a:cubicBezTo>
                    <a:cubicBezTo>
                      <a:pt x="213" y="100"/>
                      <a:pt x="209" y="100"/>
                      <a:pt x="208" y="100"/>
                    </a:cubicBezTo>
                    <a:cubicBezTo>
                      <a:pt x="203" y="100"/>
                      <a:pt x="202" y="102"/>
                      <a:pt x="201" y="106"/>
                    </a:cubicBezTo>
                    <a:cubicBezTo>
                      <a:pt x="193" y="134"/>
                      <a:pt x="178" y="148"/>
                      <a:pt x="164" y="148"/>
                    </a:cubicBezTo>
                    <a:cubicBezTo>
                      <a:pt x="157" y="148"/>
                      <a:pt x="155" y="143"/>
                      <a:pt x="155" y="136"/>
                    </a:cubicBezTo>
                    <a:cubicBezTo>
                      <a:pt x="155" y="128"/>
                      <a:pt x="157" y="123"/>
                      <a:pt x="163" y="107"/>
                    </a:cubicBezTo>
                    <a:cubicBezTo>
                      <a:pt x="167" y="97"/>
                      <a:pt x="182" y="60"/>
                      <a:pt x="182" y="40"/>
                    </a:cubicBezTo>
                    <a:cubicBezTo>
                      <a:pt x="182" y="6"/>
                      <a:pt x="155" y="0"/>
                      <a:pt x="136" y="0"/>
                    </a:cubicBezTo>
                    <a:cubicBezTo>
                      <a:pt x="107" y="0"/>
                      <a:pt x="88" y="18"/>
                      <a:pt x="77" y="32"/>
                    </a:cubicBezTo>
                    <a:cubicBezTo>
                      <a:pt x="75" y="8"/>
                      <a:pt x="54" y="0"/>
                      <a:pt x="40" y="0"/>
                    </a:cubicBezTo>
                    <a:cubicBezTo>
                      <a:pt x="25" y="0"/>
                      <a:pt x="17" y="11"/>
                      <a:pt x="13" y="19"/>
                    </a:cubicBezTo>
                    <a:cubicBezTo>
                      <a:pt x="5" y="32"/>
                      <a:pt x="0" y="52"/>
                      <a:pt x="0" y="54"/>
                    </a:cubicBezTo>
                    <a:cubicBezTo>
                      <a:pt x="0" y="58"/>
                      <a:pt x="5" y="58"/>
                      <a:pt x="6" y="58"/>
                    </a:cubicBezTo>
                    <a:cubicBezTo>
                      <a:pt x="11" y="58"/>
                      <a:pt x="11" y="57"/>
                      <a:pt x="14" y="48"/>
                    </a:cubicBezTo>
                    <a:cubicBezTo>
                      <a:pt x="19" y="27"/>
                      <a:pt x="26" y="10"/>
                      <a:pt x="39" y="10"/>
                    </a:cubicBezTo>
                    <a:cubicBezTo>
                      <a:pt x="48" y="10"/>
                      <a:pt x="51" y="18"/>
                      <a:pt x="51" y="27"/>
                    </a:cubicBezTo>
                    <a:cubicBezTo>
                      <a:pt x="51" y="34"/>
                      <a:pt x="47" y="47"/>
                      <a:pt x="45" y="56"/>
                    </a:cubicBezTo>
                    <a:cubicBezTo>
                      <a:pt x="43" y="66"/>
                      <a:pt x="39" y="80"/>
                      <a:pt x="37" y="88"/>
                    </a:cubicBezTo>
                    <a:lnTo>
                      <a:pt x="26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4" name="Freeform 557 1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6403975" y="2865438"/>
                <a:ext cx="109538" cy="541338"/>
              </a:xfrm>
              <a:custGeom>
                <a:avLst/>
                <a:gdLst>
                  <a:gd name="T0" fmla="*/ 189 w 189"/>
                  <a:gd name="T1" fmla="*/ 449 h 898"/>
                  <a:gd name="T2" fmla="*/ 58 w 189"/>
                  <a:gd name="T3" fmla="*/ 41 h 898"/>
                  <a:gd name="T4" fmla="*/ 20 w 189"/>
                  <a:gd name="T5" fmla="*/ 3 h 898"/>
                  <a:gd name="T6" fmla="*/ 9 w 189"/>
                  <a:gd name="T7" fmla="*/ 0 h 898"/>
                  <a:gd name="T8" fmla="*/ 0 w 189"/>
                  <a:gd name="T9" fmla="*/ 5 h 898"/>
                  <a:gd name="T10" fmla="*/ 3 w 189"/>
                  <a:gd name="T11" fmla="*/ 10 h 898"/>
                  <a:gd name="T12" fmla="*/ 78 w 189"/>
                  <a:gd name="T13" fmla="*/ 110 h 898"/>
                  <a:gd name="T14" fmla="*/ 151 w 189"/>
                  <a:gd name="T15" fmla="*/ 449 h 898"/>
                  <a:gd name="T16" fmla="*/ 2 w 189"/>
                  <a:gd name="T17" fmla="*/ 889 h 898"/>
                  <a:gd name="T18" fmla="*/ 0 w 189"/>
                  <a:gd name="T19" fmla="*/ 893 h 898"/>
                  <a:gd name="T20" fmla="*/ 9 w 189"/>
                  <a:gd name="T21" fmla="*/ 898 h 898"/>
                  <a:gd name="T22" fmla="*/ 21 w 189"/>
                  <a:gd name="T23" fmla="*/ 894 h 898"/>
                  <a:gd name="T24" fmla="*/ 156 w 189"/>
                  <a:gd name="T25" fmla="*/ 678 h 898"/>
                  <a:gd name="T26" fmla="*/ 189 w 189"/>
                  <a:gd name="T27" fmla="*/ 449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9" h="898">
                    <a:moveTo>
                      <a:pt x="189" y="449"/>
                    </a:moveTo>
                    <a:cubicBezTo>
                      <a:pt x="189" y="306"/>
                      <a:pt x="156" y="153"/>
                      <a:pt x="58" y="41"/>
                    </a:cubicBezTo>
                    <a:cubicBezTo>
                      <a:pt x="51" y="33"/>
                      <a:pt x="32" y="14"/>
                      <a:pt x="20" y="3"/>
                    </a:cubicBezTo>
                    <a:cubicBezTo>
                      <a:pt x="17" y="0"/>
                      <a:pt x="16" y="0"/>
                      <a:pt x="9" y="0"/>
                    </a:cubicBezTo>
                    <a:cubicBezTo>
                      <a:pt x="4" y="0"/>
                      <a:pt x="0" y="0"/>
                      <a:pt x="0" y="5"/>
                    </a:cubicBezTo>
                    <a:cubicBezTo>
                      <a:pt x="0" y="7"/>
                      <a:pt x="2" y="9"/>
                      <a:pt x="3" y="10"/>
                    </a:cubicBezTo>
                    <a:cubicBezTo>
                      <a:pt x="20" y="28"/>
                      <a:pt x="47" y="55"/>
                      <a:pt x="78" y="110"/>
                    </a:cubicBezTo>
                    <a:cubicBezTo>
                      <a:pt x="131" y="206"/>
                      <a:pt x="151" y="329"/>
                      <a:pt x="151" y="449"/>
                    </a:cubicBezTo>
                    <a:cubicBezTo>
                      <a:pt x="151" y="665"/>
                      <a:pt x="91" y="797"/>
                      <a:pt x="2" y="889"/>
                    </a:cubicBezTo>
                    <a:cubicBezTo>
                      <a:pt x="1" y="890"/>
                      <a:pt x="0" y="891"/>
                      <a:pt x="0" y="893"/>
                    </a:cubicBezTo>
                    <a:cubicBezTo>
                      <a:pt x="0" y="898"/>
                      <a:pt x="4" y="898"/>
                      <a:pt x="9" y="898"/>
                    </a:cubicBezTo>
                    <a:cubicBezTo>
                      <a:pt x="16" y="898"/>
                      <a:pt x="17" y="898"/>
                      <a:pt x="21" y="894"/>
                    </a:cubicBezTo>
                    <a:cubicBezTo>
                      <a:pt x="69" y="853"/>
                      <a:pt x="122" y="783"/>
                      <a:pt x="156" y="678"/>
                    </a:cubicBezTo>
                    <a:cubicBezTo>
                      <a:pt x="178" y="610"/>
                      <a:pt x="189" y="529"/>
                      <a:pt x="189" y="4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5" name="Freeform 558 1"/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6645275" y="3074988"/>
                <a:ext cx="196850" cy="139700"/>
              </a:xfrm>
              <a:custGeom>
                <a:avLst/>
                <a:gdLst>
                  <a:gd name="T0" fmla="*/ 274 w 336"/>
                  <a:gd name="T1" fmla="*/ 0 h 231"/>
                  <a:gd name="T2" fmla="*/ 274 w 336"/>
                  <a:gd name="T3" fmla="*/ 7 h 231"/>
                  <a:gd name="T4" fmla="*/ 296 w 336"/>
                  <a:gd name="T5" fmla="*/ 23 h 231"/>
                  <a:gd name="T6" fmla="*/ 288 w 336"/>
                  <a:gd name="T7" fmla="*/ 56 h 231"/>
                  <a:gd name="T8" fmla="*/ 243 w 336"/>
                  <a:gd name="T9" fmla="*/ 166 h 231"/>
                  <a:gd name="T10" fmla="*/ 201 w 336"/>
                  <a:gd name="T11" fmla="*/ 55 h 231"/>
                  <a:gd name="T12" fmla="*/ 193 w 336"/>
                  <a:gd name="T13" fmla="*/ 25 h 231"/>
                  <a:gd name="T14" fmla="*/ 222 w 336"/>
                  <a:gd name="T15" fmla="*/ 7 h 231"/>
                  <a:gd name="T16" fmla="*/ 222 w 336"/>
                  <a:gd name="T17" fmla="*/ 0 h 231"/>
                  <a:gd name="T18" fmla="*/ 120 w 336"/>
                  <a:gd name="T19" fmla="*/ 0 h 231"/>
                  <a:gd name="T20" fmla="*/ 120 w 336"/>
                  <a:gd name="T21" fmla="*/ 7 h 231"/>
                  <a:gd name="T22" fmla="*/ 155 w 336"/>
                  <a:gd name="T23" fmla="*/ 42 h 231"/>
                  <a:gd name="T24" fmla="*/ 165 w 336"/>
                  <a:gd name="T25" fmla="*/ 70 h 231"/>
                  <a:gd name="T26" fmla="*/ 119 w 336"/>
                  <a:gd name="T27" fmla="*/ 169 h 231"/>
                  <a:gd name="T28" fmla="*/ 70 w 336"/>
                  <a:gd name="T29" fmla="*/ 39 h 231"/>
                  <a:gd name="T30" fmla="*/ 67 w 336"/>
                  <a:gd name="T31" fmla="*/ 24 h 231"/>
                  <a:gd name="T32" fmla="*/ 90 w 336"/>
                  <a:gd name="T33" fmla="*/ 7 h 231"/>
                  <a:gd name="T34" fmla="*/ 90 w 336"/>
                  <a:gd name="T35" fmla="*/ 0 h 231"/>
                  <a:gd name="T36" fmla="*/ 0 w 336"/>
                  <a:gd name="T37" fmla="*/ 0 h 231"/>
                  <a:gd name="T38" fmla="*/ 0 w 336"/>
                  <a:gd name="T39" fmla="*/ 7 h 231"/>
                  <a:gd name="T40" fmla="*/ 27 w 336"/>
                  <a:gd name="T41" fmla="*/ 39 h 231"/>
                  <a:gd name="T42" fmla="*/ 94 w 336"/>
                  <a:gd name="T43" fmla="*/ 209 h 231"/>
                  <a:gd name="T44" fmla="*/ 107 w 336"/>
                  <a:gd name="T45" fmla="*/ 231 h 231"/>
                  <a:gd name="T46" fmla="*/ 119 w 336"/>
                  <a:gd name="T47" fmla="*/ 212 h 231"/>
                  <a:gd name="T48" fmla="*/ 175 w 336"/>
                  <a:gd name="T49" fmla="*/ 92 h 231"/>
                  <a:gd name="T50" fmla="*/ 221 w 336"/>
                  <a:gd name="T51" fmla="*/ 210 h 231"/>
                  <a:gd name="T52" fmla="*/ 233 w 336"/>
                  <a:gd name="T53" fmla="*/ 231 h 231"/>
                  <a:gd name="T54" fmla="*/ 247 w 336"/>
                  <a:gd name="T55" fmla="*/ 207 h 231"/>
                  <a:gd name="T56" fmla="*/ 315 w 336"/>
                  <a:gd name="T57" fmla="*/ 34 h 231"/>
                  <a:gd name="T58" fmla="*/ 336 w 336"/>
                  <a:gd name="T59" fmla="*/ 7 h 231"/>
                  <a:gd name="T60" fmla="*/ 336 w 336"/>
                  <a:gd name="T61" fmla="*/ 0 h 231"/>
                  <a:gd name="T62" fmla="*/ 274 w 336"/>
                  <a:gd name="T63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6" h="231">
                    <a:moveTo>
                      <a:pt x="274" y="0"/>
                    </a:moveTo>
                    <a:lnTo>
                      <a:pt x="274" y="7"/>
                    </a:lnTo>
                    <a:cubicBezTo>
                      <a:pt x="291" y="11"/>
                      <a:pt x="296" y="14"/>
                      <a:pt x="296" y="23"/>
                    </a:cubicBezTo>
                    <a:cubicBezTo>
                      <a:pt x="296" y="30"/>
                      <a:pt x="293" y="42"/>
                      <a:pt x="288" y="56"/>
                    </a:cubicBezTo>
                    <a:lnTo>
                      <a:pt x="243" y="166"/>
                    </a:lnTo>
                    <a:lnTo>
                      <a:pt x="201" y="55"/>
                    </a:lnTo>
                    <a:cubicBezTo>
                      <a:pt x="193" y="32"/>
                      <a:pt x="193" y="32"/>
                      <a:pt x="193" y="25"/>
                    </a:cubicBezTo>
                    <a:cubicBezTo>
                      <a:pt x="193" y="14"/>
                      <a:pt x="198" y="11"/>
                      <a:pt x="222" y="7"/>
                    </a:cubicBezTo>
                    <a:lnTo>
                      <a:pt x="222" y="0"/>
                    </a:lnTo>
                    <a:lnTo>
                      <a:pt x="120" y="0"/>
                    </a:lnTo>
                    <a:lnTo>
                      <a:pt x="120" y="7"/>
                    </a:lnTo>
                    <a:cubicBezTo>
                      <a:pt x="139" y="9"/>
                      <a:pt x="145" y="15"/>
                      <a:pt x="155" y="42"/>
                    </a:cubicBezTo>
                    <a:cubicBezTo>
                      <a:pt x="158" y="51"/>
                      <a:pt x="162" y="61"/>
                      <a:pt x="165" y="70"/>
                    </a:cubicBezTo>
                    <a:lnTo>
                      <a:pt x="119" y="169"/>
                    </a:lnTo>
                    <a:lnTo>
                      <a:pt x="70" y="39"/>
                    </a:lnTo>
                    <a:cubicBezTo>
                      <a:pt x="68" y="34"/>
                      <a:pt x="67" y="29"/>
                      <a:pt x="67" y="24"/>
                    </a:cubicBezTo>
                    <a:cubicBezTo>
                      <a:pt x="67" y="13"/>
                      <a:pt x="73" y="9"/>
                      <a:pt x="90" y="7"/>
                    </a:cubicBezTo>
                    <a:lnTo>
                      <a:pt x="90" y="0"/>
                    </a:lnTo>
                    <a:lnTo>
                      <a:pt x="0" y="0"/>
                    </a:lnTo>
                    <a:lnTo>
                      <a:pt x="0" y="7"/>
                    </a:lnTo>
                    <a:cubicBezTo>
                      <a:pt x="12" y="8"/>
                      <a:pt x="16" y="13"/>
                      <a:pt x="27" y="39"/>
                    </a:cubicBezTo>
                    <a:lnTo>
                      <a:pt x="94" y="209"/>
                    </a:lnTo>
                    <a:cubicBezTo>
                      <a:pt x="100" y="224"/>
                      <a:pt x="104" y="231"/>
                      <a:pt x="107" y="231"/>
                    </a:cubicBezTo>
                    <a:cubicBezTo>
                      <a:pt x="109" y="231"/>
                      <a:pt x="113" y="225"/>
                      <a:pt x="119" y="212"/>
                    </a:cubicBezTo>
                    <a:lnTo>
                      <a:pt x="175" y="92"/>
                    </a:lnTo>
                    <a:lnTo>
                      <a:pt x="221" y="210"/>
                    </a:lnTo>
                    <a:cubicBezTo>
                      <a:pt x="228" y="228"/>
                      <a:pt x="230" y="231"/>
                      <a:pt x="233" y="231"/>
                    </a:cubicBezTo>
                    <a:cubicBezTo>
                      <a:pt x="236" y="231"/>
                      <a:pt x="239" y="227"/>
                      <a:pt x="247" y="207"/>
                    </a:cubicBezTo>
                    <a:lnTo>
                      <a:pt x="315" y="34"/>
                    </a:lnTo>
                    <a:cubicBezTo>
                      <a:pt x="324" y="13"/>
                      <a:pt x="326" y="11"/>
                      <a:pt x="336" y="7"/>
                    </a:cubicBezTo>
                    <a:lnTo>
                      <a:pt x="336" y="0"/>
                    </a:lnTo>
                    <a:lnTo>
                      <a:pt x="274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6" name="Freeform 559 1"/>
              <p:cNvSpPr>
                <a:spLocks noEditPoint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6854825" y="3005138"/>
                <a:ext cx="69850" cy="206375"/>
              </a:xfrm>
              <a:custGeom>
                <a:avLst/>
                <a:gdLst>
                  <a:gd name="T0" fmla="*/ 79 w 118"/>
                  <a:gd name="T1" fmla="*/ 111 h 340"/>
                  <a:gd name="T2" fmla="*/ 2 w 118"/>
                  <a:gd name="T3" fmla="*/ 138 h 340"/>
                  <a:gd name="T4" fmla="*/ 2 w 118"/>
                  <a:gd name="T5" fmla="*/ 146 h 340"/>
                  <a:gd name="T6" fmla="*/ 5 w 118"/>
                  <a:gd name="T7" fmla="*/ 145 h 340"/>
                  <a:gd name="T8" fmla="*/ 22 w 118"/>
                  <a:gd name="T9" fmla="*/ 144 h 340"/>
                  <a:gd name="T10" fmla="*/ 39 w 118"/>
                  <a:gd name="T11" fmla="*/ 174 h 340"/>
                  <a:gd name="T12" fmla="*/ 39 w 118"/>
                  <a:gd name="T13" fmla="*/ 289 h 340"/>
                  <a:gd name="T14" fmla="*/ 0 w 118"/>
                  <a:gd name="T15" fmla="*/ 333 h 340"/>
                  <a:gd name="T16" fmla="*/ 0 w 118"/>
                  <a:gd name="T17" fmla="*/ 340 h 340"/>
                  <a:gd name="T18" fmla="*/ 118 w 118"/>
                  <a:gd name="T19" fmla="*/ 340 h 340"/>
                  <a:gd name="T20" fmla="*/ 118 w 118"/>
                  <a:gd name="T21" fmla="*/ 333 h 340"/>
                  <a:gd name="T22" fmla="*/ 81 w 118"/>
                  <a:gd name="T23" fmla="*/ 289 h 340"/>
                  <a:gd name="T24" fmla="*/ 81 w 118"/>
                  <a:gd name="T25" fmla="*/ 112 h 340"/>
                  <a:gd name="T26" fmla="*/ 79 w 118"/>
                  <a:gd name="T27" fmla="*/ 111 h 340"/>
                  <a:gd name="T28" fmla="*/ 55 w 118"/>
                  <a:gd name="T29" fmla="*/ 0 h 340"/>
                  <a:gd name="T30" fmla="*/ 30 w 118"/>
                  <a:gd name="T31" fmla="*/ 25 h 340"/>
                  <a:gd name="T32" fmla="*/ 55 w 118"/>
                  <a:gd name="T33" fmla="*/ 51 h 340"/>
                  <a:gd name="T34" fmla="*/ 81 w 118"/>
                  <a:gd name="T35" fmla="*/ 25 h 340"/>
                  <a:gd name="T36" fmla="*/ 55 w 118"/>
                  <a:gd name="T37" fmla="*/ 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0">
                    <a:moveTo>
                      <a:pt x="79" y="111"/>
                    </a:moveTo>
                    <a:lnTo>
                      <a:pt x="2" y="138"/>
                    </a:lnTo>
                    <a:lnTo>
                      <a:pt x="2" y="146"/>
                    </a:lnTo>
                    <a:lnTo>
                      <a:pt x="5" y="145"/>
                    </a:lnTo>
                    <a:cubicBezTo>
                      <a:pt x="11" y="144"/>
                      <a:pt x="18" y="144"/>
                      <a:pt x="22" y="144"/>
                    </a:cubicBezTo>
                    <a:cubicBezTo>
                      <a:pt x="34" y="144"/>
                      <a:pt x="39" y="152"/>
                      <a:pt x="39" y="174"/>
                    </a:cubicBezTo>
                    <a:lnTo>
                      <a:pt x="39" y="289"/>
                    </a:lnTo>
                    <a:cubicBezTo>
                      <a:pt x="39" y="325"/>
                      <a:pt x="34" y="331"/>
                      <a:pt x="0" y="333"/>
                    </a:cubicBezTo>
                    <a:lnTo>
                      <a:pt x="0" y="340"/>
                    </a:lnTo>
                    <a:lnTo>
                      <a:pt x="118" y="340"/>
                    </a:lnTo>
                    <a:lnTo>
                      <a:pt x="118" y="333"/>
                    </a:lnTo>
                    <a:cubicBezTo>
                      <a:pt x="85" y="330"/>
                      <a:pt x="81" y="325"/>
                      <a:pt x="81" y="289"/>
                    </a:cubicBezTo>
                    <a:lnTo>
                      <a:pt x="81" y="112"/>
                    </a:lnTo>
                    <a:lnTo>
                      <a:pt x="79" y="111"/>
                    </a:lnTo>
                    <a:close/>
                    <a:moveTo>
                      <a:pt x="55" y="0"/>
                    </a:moveTo>
                    <a:cubicBezTo>
                      <a:pt x="42" y="0"/>
                      <a:pt x="30" y="11"/>
                      <a:pt x="30" y="25"/>
                    </a:cubicBezTo>
                    <a:cubicBezTo>
                      <a:pt x="30" y="39"/>
                      <a:pt x="41" y="51"/>
                      <a:pt x="55" y="51"/>
                    </a:cubicBezTo>
                    <a:cubicBezTo>
                      <a:pt x="70" y="51"/>
                      <a:pt x="81" y="40"/>
                      <a:pt x="81" y="25"/>
                    </a:cubicBezTo>
                    <a:cubicBezTo>
                      <a:pt x="81" y="11"/>
                      <a:pt x="70" y="0"/>
                      <a:pt x="55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7" name="Freeform 560 1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6935788" y="3036888"/>
                <a:ext cx="77788" cy="176213"/>
              </a:xfrm>
              <a:custGeom>
                <a:avLst/>
                <a:gdLst>
                  <a:gd name="T0" fmla="*/ 120 w 132"/>
                  <a:gd name="T1" fmla="*/ 64 h 293"/>
                  <a:gd name="T2" fmla="*/ 70 w 132"/>
                  <a:gd name="T3" fmla="*/ 64 h 293"/>
                  <a:gd name="T4" fmla="*/ 70 w 132"/>
                  <a:gd name="T5" fmla="*/ 6 h 293"/>
                  <a:gd name="T6" fmla="*/ 66 w 132"/>
                  <a:gd name="T7" fmla="*/ 0 h 293"/>
                  <a:gd name="T8" fmla="*/ 56 w 132"/>
                  <a:gd name="T9" fmla="*/ 14 h 293"/>
                  <a:gd name="T10" fmla="*/ 8 w 132"/>
                  <a:gd name="T11" fmla="*/ 67 h 293"/>
                  <a:gd name="T12" fmla="*/ 0 w 132"/>
                  <a:gd name="T13" fmla="*/ 76 h 293"/>
                  <a:gd name="T14" fmla="*/ 2 w 132"/>
                  <a:gd name="T15" fmla="*/ 80 h 293"/>
                  <a:gd name="T16" fmla="*/ 28 w 132"/>
                  <a:gd name="T17" fmla="*/ 80 h 293"/>
                  <a:gd name="T18" fmla="*/ 28 w 132"/>
                  <a:gd name="T19" fmla="*/ 230 h 293"/>
                  <a:gd name="T20" fmla="*/ 72 w 132"/>
                  <a:gd name="T21" fmla="*/ 293 h 293"/>
                  <a:gd name="T22" fmla="*/ 132 w 132"/>
                  <a:gd name="T23" fmla="*/ 255 h 293"/>
                  <a:gd name="T24" fmla="*/ 126 w 132"/>
                  <a:gd name="T25" fmla="*/ 250 h 293"/>
                  <a:gd name="T26" fmla="*/ 96 w 132"/>
                  <a:gd name="T27" fmla="*/ 267 h 293"/>
                  <a:gd name="T28" fmla="*/ 70 w 132"/>
                  <a:gd name="T29" fmla="*/ 222 h 293"/>
                  <a:gd name="T30" fmla="*/ 70 w 132"/>
                  <a:gd name="T31" fmla="*/ 80 h 293"/>
                  <a:gd name="T32" fmla="*/ 120 w 132"/>
                  <a:gd name="T33" fmla="*/ 80 h 293"/>
                  <a:gd name="T34" fmla="*/ 120 w 132"/>
                  <a:gd name="T35" fmla="*/ 64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293">
                    <a:moveTo>
                      <a:pt x="120" y="64"/>
                    </a:moveTo>
                    <a:lnTo>
                      <a:pt x="70" y="64"/>
                    </a:lnTo>
                    <a:lnTo>
                      <a:pt x="70" y="6"/>
                    </a:lnTo>
                    <a:cubicBezTo>
                      <a:pt x="70" y="1"/>
                      <a:pt x="69" y="0"/>
                      <a:pt x="66" y="0"/>
                    </a:cubicBezTo>
                    <a:cubicBezTo>
                      <a:pt x="63" y="4"/>
                      <a:pt x="60" y="9"/>
                      <a:pt x="56" y="14"/>
                    </a:cubicBezTo>
                    <a:cubicBezTo>
                      <a:pt x="37" y="41"/>
                      <a:pt x="16" y="65"/>
                      <a:pt x="8" y="67"/>
                    </a:cubicBezTo>
                    <a:cubicBezTo>
                      <a:pt x="2" y="70"/>
                      <a:pt x="0" y="74"/>
                      <a:pt x="0" y="76"/>
                    </a:cubicBezTo>
                    <a:cubicBezTo>
                      <a:pt x="0" y="78"/>
                      <a:pt x="0" y="79"/>
                      <a:pt x="2" y="80"/>
                    </a:cubicBezTo>
                    <a:lnTo>
                      <a:pt x="28" y="80"/>
                    </a:lnTo>
                    <a:lnTo>
                      <a:pt x="28" y="230"/>
                    </a:lnTo>
                    <a:cubicBezTo>
                      <a:pt x="28" y="272"/>
                      <a:pt x="43" y="293"/>
                      <a:pt x="72" y="293"/>
                    </a:cubicBezTo>
                    <a:cubicBezTo>
                      <a:pt x="97" y="293"/>
                      <a:pt x="116" y="281"/>
                      <a:pt x="132" y="255"/>
                    </a:cubicBezTo>
                    <a:lnTo>
                      <a:pt x="126" y="250"/>
                    </a:lnTo>
                    <a:cubicBezTo>
                      <a:pt x="115" y="262"/>
                      <a:pt x="107" y="267"/>
                      <a:pt x="96" y="267"/>
                    </a:cubicBezTo>
                    <a:cubicBezTo>
                      <a:pt x="77" y="267"/>
                      <a:pt x="70" y="254"/>
                      <a:pt x="70" y="222"/>
                    </a:cubicBezTo>
                    <a:lnTo>
                      <a:pt x="70" y="80"/>
                    </a:lnTo>
                    <a:lnTo>
                      <a:pt x="120" y="80"/>
                    </a:lnTo>
                    <a:lnTo>
                      <a:pt x="120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8" name="Freeform 561 1"/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7015163" y="3005138"/>
                <a:ext cx="139700" cy="206375"/>
              </a:xfrm>
              <a:custGeom>
                <a:avLst/>
                <a:gdLst>
                  <a:gd name="T0" fmla="*/ 74 w 238"/>
                  <a:gd name="T1" fmla="*/ 169 h 340"/>
                  <a:gd name="T2" fmla="*/ 129 w 238"/>
                  <a:gd name="T3" fmla="*/ 138 h 340"/>
                  <a:gd name="T4" fmla="*/ 167 w 238"/>
                  <a:gd name="T5" fmla="*/ 191 h 340"/>
                  <a:gd name="T6" fmla="*/ 167 w 238"/>
                  <a:gd name="T7" fmla="*/ 289 h 340"/>
                  <a:gd name="T8" fmla="*/ 133 w 238"/>
                  <a:gd name="T9" fmla="*/ 333 h 340"/>
                  <a:gd name="T10" fmla="*/ 133 w 238"/>
                  <a:gd name="T11" fmla="*/ 340 h 340"/>
                  <a:gd name="T12" fmla="*/ 238 w 238"/>
                  <a:gd name="T13" fmla="*/ 340 h 340"/>
                  <a:gd name="T14" fmla="*/ 238 w 238"/>
                  <a:gd name="T15" fmla="*/ 333 h 340"/>
                  <a:gd name="T16" fmla="*/ 208 w 238"/>
                  <a:gd name="T17" fmla="*/ 289 h 340"/>
                  <a:gd name="T18" fmla="*/ 208 w 238"/>
                  <a:gd name="T19" fmla="*/ 190 h 340"/>
                  <a:gd name="T20" fmla="*/ 147 w 238"/>
                  <a:gd name="T21" fmla="*/ 111 h 340"/>
                  <a:gd name="T22" fmla="*/ 74 w 238"/>
                  <a:gd name="T23" fmla="*/ 153 h 340"/>
                  <a:gd name="T24" fmla="*/ 74 w 238"/>
                  <a:gd name="T25" fmla="*/ 1 h 340"/>
                  <a:gd name="T26" fmla="*/ 71 w 238"/>
                  <a:gd name="T27" fmla="*/ 0 h 340"/>
                  <a:gd name="T28" fmla="*/ 14 w 238"/>
                  <a:gd name="T29" fmla="*/ 18 h 340"/>
                  <a:gd name="T30" fmla="*/ 1 w 238"/>
                  <a:gd name="T31" fmla="*/ 22 h 340"/>
                  <a:gd name="T32" fmla="*/ 1 w 238"/>
                  <a:gd name="T33" fmla="*/ 30 h 340"/>
                  <a:gd name="T34" fmla="*/ 6 w 238"/>
                  <a:gd name="T35" fmla="*/ 29 h 340"/>
                  <a:gd name="T36" fmla="*/ 32 w 238"/>
                  <a:gd name="T37" fmla="*/ 55 h 340"/>
                  <a:gd name="T38" fmla="*/ 32 w 238"/>
                  <a:gd name="T39" fmla="*/ 289 h 340"/>
                  <a:gd name="T40" fmla="*/ 0 w 238"/>
                  <a:gd name="T41" fmla="*/ 333 h 340"/>
                  <a:gd name="T42" fmla="*/ 0 w 238"/>
                  <a:gd name="T43" fmla="*/ 340 h 340"/>
                  <a:gd name="T44" fmla="*/ 108 w 238"/>
                  <a:gd name="T45" fmla="*/ 340 h 340"/>
                  <a:gd name="T46" fmla="*/ 108 w 238"/>
                  <a:gd name="T47" fmla="*/ 333 h 340"/>
                  <a:gd name="T48" fmla="*/ 74 w 238"/>
                  <a:gd name="T49" fmla="*/ 289 h 340"/>
                  <a:gd name="T50" fmla="*/ 74 w 238"/>
                  <a:gd name="T51" fmla="*/ 169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" h="340">
                    <a:moveTo>
                      <a:pt x="74" y="169"/>
                    </a:moveTo>
                    <a:cubicBezTo>
                      <a:pt x="95" y="146"/>
                      <a:pt x="110" y="138"/>
                      <a:pt x="129" y="138"/>
                    </a:cubicBezTo>
                    <a:cubicBezTo>
                      <a:pt x="154" y="138"/>
                      <a:pt x="167" y="156"/>
                      <a:pt x="167" y="191"/>
                    </a:cubicBezTo>
                    <a:lnTo>
                      <a:pt x="167" y="289"/>
                    </a:lnTo>
                    <a:cubicBezTo>
                      <a:pt x="167" y="323"/>
                      <a:pt x="162" y="330"/>
                      <a:pt x="133" y="333"/>
                    </a:cubicBezTo>
                    <a:lnTo>
                      <a:pt x="133" y="340"/>
                    </a:lnTo>
                    <a:lnTo>
                      <a:pt x="238" y="340"/>
                    </a:lnTo>
                    <a:lnTo>
                      <a:pt x="238" y="333"/>
                    </a:lnTo>
                    <a:cubicBezTo>
                      <a:pt x="211" y="328"/>
                      <a:pt x="208" y="324"/>
                      <a:pt x="208" y="289"/>
                    </a:cubicBezTo>
                    <a:lnTo>
                      <a:pt x="208" y="190"/>
                    </a:lnTo>
                    <a:cubicBezTo>
                      <a:pt x="208" y="138"/>
                      <a:pt x="187" y="111"/>
                      <a:pt x="147" y="111"/>
                    </a:cubicBezTo>
                    <a:cubicBezTo>
                      <a:pt x="118" y="111"/>
                      <a:pt x="97" y="123"/>
                      <a:pt x="74" y="153"/>
                    </a:cubicBezTo>
                    <a:lnTo>
                      <a:pt x="74" y="1"/>
                    </a:lnTo>
                    <a:lnTo>
                      <a:pt x="71" y="0"/>
                    </a:lnTo>
                    <a:cubicBezTo>
                      <a:pt x="54" y="6"/>
                      <a:pt x="42" y="10"/>
                      <a:pt x="14" y="18"/>
                    </a:cubicBezTo>
                    <a:lnTo>
                      <a:pt x="1" y="22"/>
                    </a:lnTo>
                    <a:lnTo>
                      <a:pt x="1" y="30"/>
                    </a:lnTo>
                    <a:cubicBezTo>
                      <a:pt x="2" y="29"/>
                      <a:pt x="4" y="29"/>
                      <a:pt x="6" y="29"/>
                    </a:cubicBezTo>
                    <a:cubicBezTo>
                      <a:pt x="28" y="29"/>
                      <a:pt x="32" y="33"/>
                      <a:pt x="32" y="55"/>
                    </a:cubicBezTo>
                    <a:lnTo>
                      <a:pt x="32" y="289"/>
                    </a:lnTo>
                    <a:cubicBezTo>
                      <a:pt x="32" y="324"/>
                      <a:pt x="29" y="329"/>
                      <a:pt x="0" y="333"/>
                    </a:cubicBezTo>
                    <a:lnTo>
                      <a:pt x="0" y="340"/>
                    </a:lnTo>
                    <a:lnTo>
                      <a:pt x="108" y="340"/>
                    </a:lnTo>
                    <a:lnTo>
                      <a:pt x="108" y="333"/>
                    </a:lnTo>
                    <a:cubicBezTo>
                      <a:pt x="79" y="330"/>
                      <a:pt x="74" y="324"/>
                      <a:pt x="74" y="289"/>
                    </a:cubicBezTo>
                    <a:lnTo>
                      <a:pt x="74" y="16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9" name="Freeform 562 1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7234238" y="3005138"/>
                <a:ext cx="139700" cy="206375"/>
              </a:xfrm>
              <a:custGeom>
                <a:avLst/>
                <a:gdLst>
                  <a:gd name="T0" fmla="*/ 73 w 238"/>
                  <a:gd name="T1" fmla="*/ 169 h 340"/>
                  <a:gd name="T2" fmla="*/ 129 w 238"/>
                  <a:gd name="T3" fmla="*/ 138 h 340"/>
                  <a:gd name="T4" fmla="*/ 166 w 238"/>
                  <a:gd name="T5" fmla="*/ 191 h 340"/>
                  <a:gd name="T6" fmla="*/ 166 w 238"/>
                  <a:gd name="T7" fmla="*/ 289 h 340"/>
                  <a:gd name="T8" fmla="*/ 132 w 238"/>
                  <a:gd name="T9" fmla="*/ 333 h 340"/>
                  <a:gd name="T10" fmla="*/ 132 w 238"/>
                  <a:gd name="T11" fmla="*/ 340 h 340"/>
                  <a:gd name="T12" fmla="*/ 238 w 238"/>
                  <a:gd name="T13" fmla="*/ 340 h 340"/>
                  <a:gd name="T14" fmla="*/ 238 w 238"/>
                  <a:gd name="T15" fmla="*/ 333 h 340"/>
                  <a:gd name="T16" fmla="*/ 208 w 238"/>
                  <a:gd name="T17" fmla="*/ 289 h 340"/>
                  <a:gd name="T18" fmla="*/ 208 w 238"/>
                  <a:gd name="T19" fmla="*/ 190 h 340"/>
                  <a:gd name="T20" fmla="*/ 147 w 238"/>
                  <a:gd name="T21" fmla="*/ 111 h 340"/>
                  <a:gd name="T22" fmla="*/ 73 w 238"/>
                  <a:gd name="T23" fmla="*/ 153 h 340"/>
                  <a:gd name="T24" fmla="*/ 73 w 238"/>
                  <a:gd name="T25" fmla="*/ 1 h 340"/>
                  <a:gd name="T26" fmla="*/ 71 w 238"/>
                  <a:gd name="T27" fmla="*/ 0 h 340"/>
                  <a:gd name="T28" fmla="*/ 14 w 238"/>
                  <a:gd name="T29" fmla="*/ 18 h 340"/>
                  <a:gd name="T30" fmla="*/ 0 w 238"/>
                  <a:gd name="T31" fmla="*/ 22 h 340"/>
                  <a:gd name="T32" fmla="*/ 0 w 238"/>
                  <a:gd name="T33" fmla="*/ 30 h 340"/>
                  <a:gd name="T34" fmla="*/ 6 w 238"/>
                  <a:gd name="T35" fmla="*/ 29 h 340"/>
                  <a:gd name="T36" fmla="*/ 32 w 238"/>
                  <a:gd name="T37" fmla="*/ 55 h 340"/>
                  <a:gd name="T38" fmla="*/ 32 w 238"/>
                  <a:gd name="T39" fmla="*/ 289 h 340"/>
                  <a:gd name="T40" fmla="*/ 0 w 238"/>
                  <a:gd name="T41" fmla="*/ 333 h 340"/>
                  <a:gd name="T42" fmla="*/ 0 w 238"/>
                  <a:gd name="T43" fmla="*/ 340 h 340"/>
                  <a:gd name="T44" fmla="*/ 107 w 238"/>
                  <a:gd name="T45" fmla="*/ 340 h 340"/>
                  <a:gd name="T46" fmla="*/ 107 w 238"/>
                  <a:gd name="T47" fmla="*/ 333 h 340"/>
                  <a:gd name="T48" fmla="*/ 73 w 238"/>
                  <a:gd name="T49" fmla="*/ 289 h 340"/>
                  <a:gd name="T50" fmla="*/ 73 w 238"/>
                  <a:gd name="T51" fmla="*/ 169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" h="340">
                    <a:moveTo>
                      <a:pt x="73" y="169"/>
                    </a:moveTo>
                    <a:cubicBezTo>
                      <a:pt x="94" y="146"/>
                      <a:pt x="109" y="138"/>
                      <a:pt x="129" y="138"/>
                    </a:cubicBezTo>
                    <a:cubicBezTo>
                      <a:pt x="154" y="138"/>
                      <a:pt x="166" y="156"/>
                      <a:pt x="166" y="191"/>
                    </a:cubicBezTo>
                    <a:lnTo>
                      <a:pt x="166" y="289"/>
                    </a:lnTo>
                    <a:cubicBezTo>
                      <a:pt x="166" y="323"/>
                      <a:pt x="161" y="330"/>
                      <a:pt x="132" y="333"/>
                    </a:cubicBezTo>
                    <a:lnTo>
                      <a:pt x="132" y="340"/>
                    </a:lnTo>
                    <a:lnTo>
                      <a:pt x="238" y="340"/>
                    </a:lnTo>
                    <a:lnTo>
                      <a:pt x="238" y="333"/>
                    </a:lnTo>
                    <a:cubicBezTo>
                      <a:pt x="211" y="328"/>
                      <a:pt x="208" y="324"/>
                      <a:pt x="208" y="289"/>
                    </a:cubicBezTo>
                    <a:lnTo>
                      <a:pt x="208" y="190"/>
                    </a:lnTo>
                    <a:cubicBezTo>
                      <a:pt x="208" y="138"/>
                      <a:pt x="187" y="111"/>
                      <a:pt x="147" y="111"/>
                    </a:cubicBezTo>
                    <a:cubicBezTo>
                      <a:pt x="117" y="111"/>
                      <a:pt x="96" y="123"/>
                      <a:pt x="73" y="153"/>
                    </a:cubicBezTo>
                    <a:lnTo>
                      <a:pt x="73" y="1"/>
                    </a:lnTo>
                    <a:lnTo>
                      <a:pt x="71" y="0"/>
                    </a:lnTo>
                    <a:cubicBezTo>
                      <a:pt x="54" y="6"/>
                      <a:pt x="41" y="10"/>
                      <a:pt x="14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2" y="29"/>
                      <a:pt x="4" y="29"/>
                      <a:pt x="6" y="29"/>
                    </a:cubicBezTo>
                    <a:cubicBezTo>
                      <a:pt x="28" y="29"/>
                      <a:pt x="32" y="33"/>
                      <a:pt x="32" y="55"/>
                    </a:cubicBezTo>
                    <a:lnTo>
                      <a:pt x="32" y="289"/>
                    </a:lnTo>
                    <a:cubicBezTo>
                      <a:pt x="32" y="324"/>
                      <a:pt x="29" y="329"/>
                      <a:pt x="0" y="333"/>
                    </a:cubicBezTo>
                    <a:lnTo>
                      <a:pt x="0" y="340"/>
                    </a:lnTo>
                    <a:lnTo>
                      <a:pt x="107" y="340"/>
                    </a:lnTo>
                    <a:lnTo>
                      <a:pt x="107" y="333"/>
                    </a:lnTo>
                    <a:cubicBezTo>
                      <a:pt x="78" y="330"/>
                      <a:pt x="73" y="324"/>
                      <a:pt x="73" y="289"/>
                    </a:cubicBezTo>
                    <a:lnTo>
                      <a:pt x="73" y="16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0" name="Freeform 563 1"/>
              <p:cNvSpPr>
                <a:spLocks noEditPoints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7381875" y="3005138"/>
                <a:ext cx="69850" cy="206375"/>
              </a:xfrm>
              <a:custGeom>
                <a:avLst/>
                <a:gdLst>
                  <a:gd name="T0" fmla="*/ 79 w 118"/>
                  <a:gd name="T1" fmla="*/ 111 h 340"/>
                  <a:gd name="T2" fmla="*/ 2 w 118"/>
                  <a:gd name="T3" fmla="*/ 138 h 340"/>
                  <a:gd name="T4" fmla="*/ 2 w 118"/>
                  <a:gd name="T5" fmla="*/ 146 h 340"/>
                  <a:gd name="T6" fmla="*/ 6 w 118"/>
                  <a:gd name="T7" fmla="*/ 145 h 340"/>
                  <a:gd name="T8" fmla="*/ 23 w 118"/>
                  <a:gd name="T9" fmla="*/ 144 h 340"/>
                  <a:gd name="T10" fmla="*/ 40 w 118"/>
                  <a:gd name="T11" fmla="*/ 174 h 340"/>
                  <a:gd name="T12" fmla="*/ 40 w 118"/>
                  <a:gd name="T13" fmla="*/ 289 h 340"/>
                  <a:gd name="T14" fmla="*/ 0 w 118"/>
                  <a:gd name="T15" fmla="*/ 333 h 340"/>
                  <a:gd name="T16" fmla="*/ 0 w 118"/>
                  <a:gd name="T17" fmla="*/ 340 h 340"/>
                  <a:gd name="T18" fmla="*/ 118 w 118"/>
                  <a:gd name="T19" fmla="*/ 340 h 340"/>
                  <a:gd name="T20" fmla="*/ 118 w 118"/>
                  <a:gd name="T21" fmla="*/ 333 h 340"/>
                  <a:gd name="T22" fmla="*/ 81 w 118"/>
                  <a:gd name="T23" fmla="*/ 289 h 340"/>
                  <a:gd name="T24" fmla="*/ 81 w 118"/>
                  <a:gd name="T25" fmla="*/ 112 h 340"/>
                  <a:gd name="T26" fmla="*/ 79 w 118"/>
                  <a:gd name="T27" fmla="*/ 111 h 340"/>
                  <a:gd name="T28" fmla="*/ 56 w 118"/>
                  <a:gd name="T29" fmla="*/ 0 h 340"/>
                  <a:gd name="T30" fmla="*/ 31 w 118"/>
                  <a:gd name="T31" fmla="*/ 25 h 340"/>
                  <a:gd name="T32" fmla="*/ 56 w 118"/>
                  <a:gd name="T33" fmla="*/ 51 h 340"/>
                  <a:gd name="T34" fmla="*/ 82 w 118"/>
                  <a:gd name="T35" fmla="*/ 25 h 340"/>
                  <a:gd name="T36" fmla="*/ 56 w 118"/>
                  <a:gd name="T37" fmla="*/ 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0">
                    <a:moveTo>
                      <a:pt x="79" y="111"/>
                    </a:moveTo>
                    <a:lnTo>
                      <a:pt x="2" y="138"/>
                    </a:lnTo>
                    <a:lnTo>
                      <a:pt x="2" y="146"/>
                    </a:lnTo>
                    <a:lnTo>
                      <a:pt x="6" y="145"/>
                    </a:lnTo>
                    <a:cubicBezTo>
                      <a:pt x="12" y="144"/>
                      <a:pt x="19" y="144"/>
                      <a:pt x="23" y="144"/>
                    </a:cubicBezTo>
                    <a:cubicBezTo>
                      <a:pt x="35" y="144"/>
                      <a:pt x="40" y="152"/>
                      <a:pt x="40" y="174"/>
                    </a:cubicBezTo>
                    <a:lnTo>
                      <a:pt x="40" y="289"/>
                    </a:lnTo>
                    <a:cubicBezTo>
                      <a:pt x="40" y="325"/>
                      <a:pt x="35" y="331"/>
                      <a:pt x="0" y="333"/>
                    </a:cubicBezTo>
                    <a:lnTo>
                      <a:pt x="0" y="340"/>
                    </a:lnTo>
                    <a:lnTo>
                      <a:pt x="118" y="340"/>
                    </a:lnTo>
                    <a:lnTo>
                      <a:pt x="118" y="333"/>
                    </a:lnTo>
                    <a:cubicBezTo>
                      <a:pt x="85" y="330"/>
                      <a:pt x="81" y="325"/>
                      <a:pt x="81" y="289"/>
                    </a:cubicBezTo>
                    <a:lnTo>
                      <a:pt x="81" y="112"/>
                    </a:lnTo>
                    <a:lnTo>
                      <a:pt x="79" y="111"/>
                    </a:lnTo>
                    <a:close/>
                    <a:moveTo>
                      <a:pt x="56" y="0"/>
                    </a:moveTo>
                    <a:cubicBezTo>
                      <a:pt x="43" y="0"/>
                      <a:pt x="31" y="11"/>
                      <a:pt x="31" y="25"/>
                    </a:cubicBezTo>
                    <a:cubicBezTo>
                      <a:pt x="31" y="39"/>
                      <a:pt x="42" y="51"/>
                      <a:pt x="56" y="51"/>
                    </a:cubicBezTo>
                    <a:cubicBezTo>
                      <a:pt x="71" y="51"/>
                      <a:pt x="82" y="40"/>
                      <a:pt x="82" y="25"/>
                    </a:cubicBezTo>
                    <a:cubicBezTo>
                      <a:pt x="82" y="11"/>
                      <a:pt x="71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1" name="Freeform 564 1"/>
              <p:cNvSpPr>
                <a:spLocks noEditPoints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7466013" y="3073401"/>
                <a:ext cx="130175" cy="203200"/>
              </a:xfrm>
              <a:custGeom>
                <a:avLst/>
                <a:gdLst>
                  <a:gd name="T0" fmla="*/ 221 w 221"/>
                  <a:gd name="T1" fmla="*/ 36 h 338"/>
                  <a:gd name="T2" fmla="*/ 221 w 221"/>
                  <a:gd name="T3" fmla="*/ 16 h 338"/>
                  <a:gd name="T4" fmla="*/ 183 w 221"/>
                  <a:gd name="T5" fmla="*/ 16 h 338"/>
                  <a:gd name="T6" fmla="*/ 155 w 221"/>
                  <a:gd name="T7" fmla="*/ 11 h 338"/>
                  <a:gd name="T8" fmla="*/ 144 w 221"/>
                  <a:gd name="T9" fmla="*/ 7 h 338"/>
                  <a:gd name="T10" fmla="*/ 104 w 221"/>
                  <a:gd name="T11" fmla="*/ 0 h 338"/>
                  <a:gd name="T12" fmla="*/ 21 w 221"/>
                  <a:gd name="T13" fmla="*/ 81 h 338"/>
                  <a:gd name="T14" fmla="*/ 67 w 221"/>
                  <a:gd name="T15" fmla="*/ 148 h 338"/>
                  <a:gd name="T16" fmla="*/ 46 w 221"/>
                  <a:gd name="T17" fmla="*/ 168 h 338"/>
                  <a:gd name="T18" fmla="*/ 23 w 221"/>
                  <a:gd name="T19" fmla="*/ 202 h 338"/>
                  <a:gd name="T20" fmla="*/ 49 w 221"/>
                  <a:gd name="T21" fmla="*/ 229 h 338"/>
                  <a:gd name="T22" fmla="*/ 0 w 221"/>
                  <a:gd name="T23" fmla="*/ 290 h 338"/>
                  <a:gd name="T24" fmla="*/ 87 w 221"/>
                  <a:gd name="T25" fmla="*/ 338 h 338"/>
                  <a:gd name="T26" fmla="*/ 189 w 221"/>
                  <a:gd name="T27" fmla="*/ 304 h 338"/>
                  <a:gd name="T28" fmla="*/ 216 w 221"/>
                  <a:gd name="T29" fmla="*/ 254 h 338"/>
                  <a:gd name="T30" fmla="*/ 156 w 221"/>
                  <a:gd name="T31" fmla="*/ 200 h 338"/>
                  <a:gd name="T32" fmla="*/ 92 w 221"/>
                  <a:gd name="T33" fmla="*/ 197 h 338"/>
                  <a:gd name="T34" fmla="*/ 53 w 221"/>
                  <a:gd name="T35" fmla="*/ 184 h 338"/>
                  <a:gd name="T36" fmla="*/ 83 w 221"/>
                  <a:gd name="T37" fmla="*/ 153 h 338"/>
                  <a:gd name="T38" fmla="*/ 92 w 221"/>
                  <a:gd name="T39" fmla="*/ 153 h 338"/>
                  <a:gd name="T40" fmla="*/ 111 w 221"/>
                  <a:gd name="T41" fmla="*/ 155 h 338"/>
                  <a:gd name="T42" fmla="*/ 165 w 221"/>
                  <a:gd name="T43" fmla="*/ 134 h 338"/>
                  <a:gd name="T44" fmla="*/ 189 w 221"/>
                  <a:gd name="T45" fmla="*/ 78 h 338"/>
                  <a:gd name="T46" fmla="*/ 180 w 221"/>
                  <a:gd name="T47" fmla="*/ 36 h 338"/>
                  <a:gd name="T48" fmla="*/ 221 w 221"/>
                  <a:gd name="T49" fmla="*/ 36 h 338"/>
                  <a:gd name="T50" fmla="*/ 60 w 221"/>
                  <a:gd name="T51" fmla="*/ 230 h 338"/>
                  <a:gd name="T52" fmla="*/ 141 w 221"/>
                  <a:gd name="T53" fmla="*/ 237 h 338"/>
                  <a:gd name="T54" fmla="*/ 202 w 221"/>
                  <a:gd name="T55" fmla="*/ 261 h 338"/>
                  <a:gd name="T56" fmla="*/ 108 w 221"/>
                  <a:gd name="T57" fmla="*/ 310 h 338"/>
                  <a:gd name="T58" fmla="*/ 35 w 221"/>
                  <a:gd name="T59" fmla="*/ 273 h 338"/>
                  <a:gd name="T60" fmla="*/ 60 w 221"/>
                  <a:gd name="T61" fmla="*/ 230 h 338"/>
                  <a:gd name="T62" fmla="*/ 62 w 221"/>
                  <a:gd name="T63" fmla="*/ 61 h 338"/>
                  <a:gd name="T64" fmla="*/ 99 w 221"/>
                  <a:gd name="T65" fmla="*/ 14 h 338"/>
                  <a:gd name="T66" fmla="*/ 136 w 221"/>
                  <a:gd name="T67" fmla="*/ 37 h 338"/>
                  <a:gd name="T68" fmla="*/ 151 w 221"/>
                  <a:gd name="T69" fmla="*/ 97 h 338"/>
                  <a:gd name="T70" fmla="*/ 113 w 221"/>
                  <a:gd name="T71" fmla="*/ 143 h 338"/>
                  <a:gd name="T72" fmla="*/ 62 w 221"/>
                  <a:gd name="T73" fmla="*/ 62 h 338"/>
                  <a:gd name="T74" fmla="*/ 62 w 221"/>
                  <a:gd name="T75" fmla="*/ 61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1" h="338">
                    <a:moveTo>
                      <a:pt x="221" y="36"/>
                    </a:moveTo>
                    <a:lnTo>
                      <a:pt x="221" y="16"/>
                    </a:lnTo>
                    <a:lnTo>
                      <a:pt x="183" y="16"/>
                    </a:lnTo>
                    <a:cubicBezTo>
                      <a:pt x="173" y="16"/>
                      <a:pt x="165" y="15"/>
                      <a:pt x="155" y="11"/>
                    </a:cubicBezTo>
                    <a:lnTo>
                      <a:pt x="144" y="7"/>
                    </a:lnTo>
                    <a:cubicBezTo>
                      <a:pt x="131" y="2"/>
                      <a:pt x="117" y="0"/>
                      <a:pt x="104" y="0"/>
                    </a:cubicBezTo>
                    <a:cubicBezTo>
                      <a:pt x="58" y="0"/>
                      <a:pt x="21" y="36"/>
                      <a:pt x="21" y="81"/>
                    </a:cubicBezTo>
                    <a:cubicBezTo>
                      <a:pt x="21" y="113"/>
                      <a:pt x="34" y="132"/>
                      <a:pt x="67" y="148"/>
                    </a:cubicBezTo>
                    <a:cubicBezTo>
                      <a:pt x="58" y="157"/>
                      <a:pt x="49" y="165"/>
                      <a:pt x="46" y="168"/>
                    </a:cubicBezTo>
                    <a:cubicBezTo>
                      <a:pt x="29" y="182"/>
                      <a:pt x="23" y="192"/>
                      <a:pt x="23" y="202"/>
                    </a:cubicBezTo>
                    <a:cubicBezTo>
                      <a:pt x="23" y="213"/>
                      <a:pt x="29" y="219"/>
                      <a:pt x="49" y="229"/>
                    </a:cubicBezTo>
                    <a:cubicBezTo>
                      <a:pt x="14" y="255"/>
                      <a:pt x="0" y="271"/>
                      <a:pt x="0" y="290"/>
                    </a:cubicBezTo>
                    <a:cubicBezTo>
                      <a:pt x="0" y="316"/>
                      <a:pt x="39" y="338"/>
                      <a:pt x="87" y="338"/>
                    </a:cubicBezTo>
                    <a:cubicBezTo>
                      <a:pt x="124" y="338"/>
                      <a:pt x="163" y="325"/>
                      <a:pt x="189" y="304"/>
                    </a:cubicBezTo>
                    <a:cubicBezTo>
                      <a:pt x="208" y="289"/>
                      <a:pt x="216" y="273"/>
                      <a:pt x="216" y="254"/>
                    </a:cubicBezTo>
                    <a:cubicBezTo>
                      <a:pt x="216" y="223"/>
                      <a:pt x="193" y="202"/>
                      <a:pt x="156" y="200"/>
                    </a:cubicBezTo>
                    <a:lnTo>
                      <a:pt x="92" y="197"/>
                    </a:lnTo>
                    <a:cubicBezTo>
                      <a:pt x="65" y="196"/>
                      <a:pt x="53" y="192"/>
                      <a:pt x="53" y="184"/>
                    </a:cubicBezTo>
                    <a:cubicBezTo>
                      <a:pt x="53" y="174"/>
                      <a:pt x="69" y="156"/>
                      <a:pt x="83" y="153"/>
                    </a:cubicBezTo>
                    <a:cubicBezTo>
                      <a:pt x="87" y="153"/>
                      <a:pt x="91" y="153"/>
                      <a:pt x="92" y="153"/>
                    </a:cubicBezTo>
                    <a:cubicBezTo>
                      <a:pt x="102" y="155"/>
                      <a:pt x="108" y="155"/>
                      <a:pt x="111" y="155"/>
                    </a:cubicBezTo>
                    <a:cubicBezTo>
                      <a:pt x="130" y="155"/>
                      <a:pt x="150" y="148"/>
                      <a:pt x="165" y="134"/>
                    </a:cubicBezTo>
                    <a:cubicBezTo>
                      <a:pt x="182" y="120"/>
                      <a:pt x="189" y="103"/>
                      <a:pt x="189" y="78"/>
                    </a:cubicBezTo>
                    <a:cubicBezTo>
                      <a:pt x="189" y="63"/>
                      <a:pt x="187" y="52"/>
                      <a:pt x="180" y="36"/>
                    </a:cubicBezTo>
                    <a:lnTo>
                      <a:pt x="221" y="36"/>
                    </a:lnTo>
                    <a:close/>
                    <a:moveTo>
                      <a:pt x="60" y="230"/>
                    </a:moveTo>
                    <a:cubicBezTo>
                      <a:pt x="76" y="234"/>
                      <a:pt x="116" y="237"/>
                      <a:pt x="141" y="237"/>
                    </a:cubicBezTo>
                    <a:cubicBezTo>
                      <a:pt x="186" y="237"/>
                      <a:pt x="202" y="243"/>
                      <a:pt x="202" y="261"/>
                    </a:cubicBezTo>
                    <a:cubicBezTo>
                      <a:pt x="202" y="290"/>
                      <a:pt x="165" y="310"/>
                      <a:pt x="108" y="310"/>
                    </a:cubicBezTo>
                    <a:cubicBezTo>
                      <a:pt x="64" y="310"/>
                      <a:pt x="35" y="295"/>
                      <a:pt x="35" y="273"/>
                    </a:cubicBezTo>
                    <a:cubicBezTo>
                      <a:pt x="35" y="262"/>
                      <a:pt x="39" y="255"/>
                      <a:pt x="60" y="230"/>
                    </a:cubicBezTo>
                    <a:close/>
                    <a:moveTo>
                      <a:pt x="62" y="61"/>
                    </a:moveTo>
                    <a:cubicBezTo>
                      <a:pt x="62" y="31"/>
                      <a:pt x="76" y="14"/>
                      <a:pt x="99" y="14"/>
                    </a:cubicBezTo>
                    <a:cubicBezTo>
                      <a:pt x="115" y="14"/>
                      <a:pt x="128" y="22"/>
                      <a:pt x="136" y="37"/>
                    </a:cubicBezTo>
                    <a:cubicBezTo>
                      <a:pt x="145" y="55"/>
                      <a:pt x="151" y="78"/>
                      <a:pt x="151" y="97"/>
                    </a:cubicBezTo>
                    <a:cubicBezTo>
                      <a:pt x="151" y="125"/>
                      <a:pt x="136" y="143"/>
                      <a:pt x="113" y="143"/>
                    </a:cubicBezTo>
                    <a:cubicBezTo>
                      <a:pt x="83" y="143"/>
                      <a:pt x="62" y="110"/>
                      <a:pt x="62" y="62"/>
                    </a:cubicBezTo>
                    <a:lnTo>
                      <a:pt x="62" y="6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2" name="Freeform 565 1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7607300" y="3005138"/>
                <a:ext cx="139700" cy="206375"/>
              </a:xfrm>
              <a:custGeom>
                <a:avLst/>
                <a:gdLst>
                  <a:gd name="T0" fmla="*/ 74 w 239"/>
                  <a:gd name="T1" fmla="*/ 169 h 340"/>
                  <a:gd name="T2" fmla="*/ 129 w 239"/>
                  <a:gd name="T3" fmla="*/ 138 h 340"/>
                  <a:gd name="T4" fmla="*/ 167 w 239"/>
                  <a:gd name="T5" fmla="*/ 191 h 340"/>
                  <a:gd name="T6" fmla="*/ 167 w 239"/>
                  <a:gd name="T7" fmla="*/ 289 h 340"/>
                  <a:gd name="T8" fmla="*/ 133 w 239"/>
                  <a:gd name="T9" fmla="*/ 333 h 340"/>
                  <a:gd name="T10" fmla="*/ 133 w 239"/>
                  <a:gd name="T11" fmla="*/ 340 h 340"/>
                  <a:gd name="T12" fmla="*/ 239 w 239"/>
                  <a:gd name="T13" fmla="*/ 340 h 340"/>
                  <a:gd name="T14" fmla="*/ 239 w 239"/>
                  <a:gd name="T15" fmla="*/ 333 h 340"/>
                  <a:gd name="T16" fmla="*/ 209 w 239"/>
                  <a:gd name="T17" fmla="*/ 289 h 340"/>
                  <a:gd name="T18" fmla="*/ 209 w 239"/>
                  <a:gd name="T19" fmla="*/ 190 h 340"/>
                  <a:gd name="T20" fmla="*/ 147 w 239"/>
                  <a:gd name="T21" fmla="*/ 111 h 340"/>
                  <a:gd name="T22" fmla="*/ 74 w 239"/>
                  <a:gd name="T23" fmla="*/ 153 h 340"/>
                  <a:gd name="T24" fmla="*/ 74 w 239"/>
                  <a:gd name="T25" fmla="*/ 1 h 340"/>
                  <a:gd name="T26" fmla="*/ 71 w 239"/>
                  <a:gd name="T27" fmla="*/ 0 h 340"/>
                  <a:gd name="T28" fmla="*/ 14 w 239"/>
                  <a:gd name="T29" fmla="*/ 18 h 340"/>
                  <a:gd name="T30" fmla="*/ 1 w 239"/>
                  <a:gd name="T31" fmla="*/ 22 h 340"/>
                  <a:gd name="T32" fmla="*/ 1 w 239"/>
                  <a:gd name="T33" fmla="*/ 30 h 340"/>
                  <a:gd name="T34" fmla="*/ 7 w 239"/>
                  <a:gd name="T35" fmla="*/ 29 h 340"/>
                  <a:gd name="T36" fmla="*/ 32 w 239"/>
                  <a:gd name="T37" fmla="*/ 55 h 340"/>
                  <a:gd name="T38" fmla="*/ 32 w 239"/>
                  <a:gd name="T39" fmla="*/ 289 h 340"/>
                  <a:gd name="T40" fmla="*/ 0 w 239"/>
                  <a:gd name="T41" fmla="*/ 333 h 340"/>
                  <a:gd name="T42" fmla="*/ 0 w 239"/>
                  <a:gd name="T43" fmla="*/ 340 h 340"/>
                  <a:gd name="T44" fmla="*/ 108 w 239"/>
                  <a:gd name="T45" fmla="*/ 340 h 340"/>
                  <a:gd name="T46" fmla="*/ 108 w 239"/>
                  <a:gd name="T47" fmla="*/ 333 h 340"/>
                  <a:gd name="T48" fmla="*/ 74 w 239"/>
                  <a:gd name="T49" fmla="*/ 289 h 340"/>
                  <a:gd name="T50" fmla="*/ 74 w 239"/>
                  <a:gd name="T51" fmla="*/ 169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9" h="340">
                    <a:moveTo>
                      <a:pt x="74" y="169"/>
                    </a:moveTo>
                    <a:cubicBezTo>
                      <a:pt x="95" y="146"/>
                      <a:pt x="110" y="138"/>
                      <a:pt x="129" y="138"/>
                    </a:cubicBezTo>
                    <a:cubicBezTo>
                      <a:pt x="154" y="138"/>
                      <a:pt x="167" y="156"/>
                      <a:pt x="167" y="191"/>
                    </a:cubicBezTo>
                    <a:lnTo>
                      <a:pt x="167" y="289"/>
                    </a:lnTo>
                    <a:cubicBezTo>
                      <a:pt x="167" y="323"/>
                      <a:pt x="162" y="330"/>
                      <a:pt x="133" y="333"/>
                    </a:cubicBezTo>
                    <a:lnTo>
                      <a:pt x="133" y="340"/>
                    </a:lnTo>
                    <a:lnTo>
                      <a:pt x="239" y="340"/>
                    </a:lnTo>
                    <a:lnTo>
                      <a:pt x="239" y="333"/>
                    </a:lnTo>
                    <a:cubicBezTo>
                      <a:pt x="212" y="328"/>
                      <a:pt x="209" y="324"/>
                      <a:pt x="209" y="289"/>
                    </a:cubicBezTo>
                    <a:lnTo>
                      <a:pt x="209" y="190"/>
                    </a:lnTo>
                    <a:cubicBezTo>
                      <a:pt x="209" y="138"/>
                      <a:pt x="188" y="111"/>
                      <a:pt x="147" y="111"/>
                    </a:cubicBezTo>
                    <a:cubicBezTo>
                      <a:pt x="118" y="111"/>
                      <a:pt x="97" y="123"/>
                      <a:pt x="74" y="153"/>
                    </a:cubicBezTo>
                    <a:lnTo>
                      <a:pt x="74" y="1"/>
                    </a:lnTo>
                    <a:lnTo>
                      <a:pt x="71" y="0"/>
                    </a:lnTo>
                    <a:cubicBezTo>
                      <a:pt x="55" y="6"/>
                      <a:pt x="42" y="10"/>
                      <a:pt x="14" y="18"/>
                    </a:cubicBezTo>
                    <a:lnTo>
                      <a:pt x="1" y="22"/>
                    </a:lnTo>
                    <a:lnTo>
                      <a:pt x="1" y="30"/>
                    </a:lnTo>
                    <a:cubicBezTo>
                      <a:pt x="3" y="29"/>
                      <a:pt x="4" y="29"/>
                      <a:pt x="7" y="29"/>
                    </a:cubicBezTo>
                    <a:cubicBezTo>
                      <a:pt x="28" y="29"/>
                      <a:pt x="32" y="33"/>
                      <a:pt x="32" y="55"/>
                    </a:cubicBezTo>
                    <a:lnTo>
                      <a:pt x="32" y="289"/>
                    </a:lnTo>
                    <a:cubicBezTo>
                      <a:pt x="32" y="324"/>
                      <a:pt x="29" y="329"/>
                      <a:pt x="0" y="333"/>
                    </a:cubicBezTo>
                    <a:lnTo>
                      <a:pt x="0" y="340"/>
                    </a:lnTo>
                    <a:lnTo>
                      <a:pt x="108" y="340"/>
                    </a:lnTo>
                    <a:lnTo>
                      <a:pt x="108" y="333"/>
                    </a:lnTo>
                    <a:cubicBezTo>
                      <a:pt x="79" y="330"/>
                      <a:pt x="74" y="324"/>
                      <a:pt x="74" y="289"/>
                    </a:cubicBezTo>
                    <a:lnTo>
                      <a:pt x="74" y="16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3" name="Freeform 566 1"/>
              <p:cNvSpPr>
                <a:spLocks noEditPoint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7824788" y="3073401"/>
                <a:ext cx="134938" cy="203200"/>
              </a:xfrm>
              <a:custGeom>
                <a:avLst/>
                <a:gdLst>
                  <a:gd name="T0" fmla="*/ 2 w 232"/>
                  <a:gd name="T1" fmla="*/ 33 h 338"/>
                  <a:gd name="T2" fmla="*/ 14 w 232"/>
                  <a:gd name="T3" fmla="*/ 33 h 338"/>
                  <a:gd name="T4" fmla="*/ 35 w 232"/>
                  <a:gd name="T5" fmla="*/ 61 h 338"/>
                  <a:gd name="T6" fmla="*/ 35 w 232"/>
                  <a:gd name="T7" fmla="*/ 295 h 338"/>
                  <a:gd name="T8" fmla="*/ 0 w 232"/>
                  <a:gd name="T9" fmla="*/ 329 h 338"/>
                  <a:gd name="T10" fmla="*/ 0 w 232"/>
                  <a:gd name="T11" fmla="*/ 338 h 338"/>
                  <a:gd name="T12" fmla="*/ 120 w 232"/>
                  <a:gd name="T13" fmla="*/ 338 h 338"/>
                  <a:gd name="T14" fmla="*/ 120 w 232"/>
                  <a:gd name="T15" fmla="*/ 329 h 338"/>
                  <a:gd name="T16" fmla="*/ 77 w 232"/>
                  <a:gd name="T17" fmla="*/ 291 h 338"/>
                  <a:gd name="T18" fmla="*/ 77 w 232"/>
                  <a:gd name="T19" fmla="*/ 213 h 338"/>
                  <a:gd name="T20" fmla="*/ 127 w 232"/>
                  <a:gd name="T21" fmla="*/ 234 h 338"/>
                  <a:gd name="T22" fmla="*/ 232 w 232"/>
                  <a:gd name="T23" fmla="*/ 106 h 338"/>
                  <a:gd name="T24" fmla="*/ 148 w 232"/>
                  <a:gd name="T25" fmla="*/ 0 h 338"/>
                  <a:gd name="T26" fmla="*/ 77 w 232"/>
                  <a:gd name="T27" fmla="*/ 39 h 338"/>
                  <a:gd name="T28" fmla="*/ 77 w 232"/>
                  <a:gd name="T29" fmla="*/ 1 h 338"/>
                  <a:gd name="T30" fmla="*/ 74 w 232"/>
                  <a:gd name="T31" fmla="*/ 0 h 338"/>
                  <a:gd name="T32" fmla="*/ 2 w 232"/>
                  <a:gd name="T33" fmla="*/ 25 h 338"/>
                  <a:gd name="T34" fmla="*/ 2 w 232"/>
                  <a:gd name="T35" fmla="*/ 33 h 338"/>
                  <a:gd name="T36" fmla="*/ 77 w 232"/>
                  <a:gd name="T37" fmla="*/ 63 h 338"/>
                  <a:gd name="T38" fmla="*/ 127 w 232"/>
                  <a:gd name="T39" fmla="*/ 30 h 338"/>
                  <a:gd name="T40" fmla="*/ 189 w 232"/>
                  <a:gd name="T41" fmla="*/ 126 h 338"/>
                  <a:gd name="T42" fmla="*/ 128 w 232"/>
                  <a:gd name="T43" fmla="*/ 218 h 338"/>
                  <a:gd name="T44" fmla="*/ 77 w 232"/>
                  <a:gd name="T45" fmla="*/ 185 h 338"/>
                  <a:gd name="T46" fmla="*/ 77 w 232"/>
                  <a:gd name="T47" fmla="*/ 63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32" h="338">
                    <a:moveTo>
                      <a:pt x="2" y="33"/>
                    </a:moveTo>
                    <a:cubicBezTo>
                      <a:pt x="6" y="33"/>
                      <a:pt x="10" y="33"/>
                      <a:pt x="14" y="33"/>
                    </a:cubicBezTo>
                    <a:cubicBezTo>
                      <a:pt x="31" y="33"/>
                      <a:pt x="35" y="38"/>
                      <a:pt x="35" y="61"/>
                    </a:cubicBezTo>
                    <a:lnTo>
                      <a:pt x="35" y="295"/>
                    </a:lnTo>
                    <a:cubicBezTo>
                      <a:pt x="35" y="321"/>
                      <a:pt x="29" y="326"/>
                      <a:pt x="0" y="329"/>
                    </a:cubicBezTo>
                    <a:lnTo>
                      <a:pt x="0" y="338"/>
                    </a:lnTo>
                    <a:lnTo>
                      <a:pt x="120" y="338"/>
                    </a:lnTo>
                    <a:lnTo>
                      <a:pt x="120" y="329"/>
                    </a:lnTo>
                    <a:cubicBezTo>
                      <a:pt x="83" y="328"/>
                      <a:pt x="77" y="323"/>
                      <a:pt x="77" y="291"/>
                    </a:cubicBezTo>
                    <a:lnTo>
                      <a:pt x="77" y="213"/>
                    </a:lnTo>
                    <a:cubicBezTo>
                      <a:pt x="94" y="229"/>
                      <a:pt x="106" y="234"/>
                      <a:pt x="127" y="234"/>
                    </a:cubicBezTo>
                    <a:cubicBezTo>
                      <a:pt x="186" y="234"/>
                      <a:pt x="232" y="178"/>
                      <a:pt x="232" y="106"/>
                    </a:cubicBezTo>
                    <a:cubicBezTo>
                      <a:pt x="232" y="44"/>
                      <a:pt x="197" y="0"/>
                      <a:pt x="148" y="0"/>
                    </a:cubicBezTo>
                    <a:cubicBezTo>
                      <a:pt x="120" y="0"/>
                      <a:pt x="99" y="12"/>
                      <a:pt x="77" y="39"/>
                    </a:cubicBezTo>
                    <a:lnTo>
                      <a:pt x="77" y="1"/>
                    </a:lnTo>
                    <a:lnTo>
                      <a:pt x="74" y="0"/>
                    </a:lnTo>
                    <a:cubicBezTo>
                      <a:pt x="47" y="10"/>
                      <a:pt x="29" y="17"/>
                      <a:pt x="2" y="25"/>
                    </a:cubicBezTo>
                    <a:lnTo>
                      <a:pt x="2" y="33"/>
                    </a:lnTo>
                    <a:close/>
                    <a:moveTo>
                      <a:pt x="77" y="63"/>
                    </a:moveTo>
                    <a:cubicBezTo>
                      <a:pt x="77" y="48"/>
                      <a:pt x="104" y="30"/>
                      <a:pt x="127" y="30"/>
                    </a:cubicBezTo>
                    <a:cubicBezTo>
                      <a:pt x="164" y="30"/>
                      <a:pt x="189" y="68"/>
                      <a:pt x="189" y="126"/>
                    </a:cubicBezTo>
                    <a:cubicBezTo>
                      <a:pt x="189" y="181"/>
                      <a:pt x="164" y="218"/>
                      <a:pt x="128" y="218"/>
                    </a:cubicBezTo>
                    <a:cubicBezTo>
                      <a:pt x="105" y="218"/>
                      <a:pt x="77" y="200"/>
                      <a:pt x="77" y="185"/>
                    </a:cubicBezTo>
                    <a:lnTo>
                      <a:pt x="77" y="6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4" name="Freeform 567 1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7970838" y="3073401"/>
                <a:ext cx="95250" cy="138113"/>
              </a:xfrm>
              <a:custGeom>
                <a:avLst/>
                <a:gdLst>
                  <a:gd name="T0" fmla="*/ 1 w 164"/>
                  <a:gd name="T1" fmla="*/ 35 h 229"/>
                  <a:gd name="T2" fmla="*/ 18 w 164"/>
                  <a:gd name="T3" fmla="*/ 33 h 229"/>
                  <a:gd name="T4" fmla="*/ 35 w 164"/>
                  <a:gd name="T5" fmla="*/ 63 h 229"/>
                  <a:gd name="T6" fmla="*/ 35 w 164"/>
                  <a:gd name="T7" fmla="*/ 187 h 229"/>
                  <a:gd name="T8" fmla="*/ 0 w 164"/>
                  <a:gd name="T9" fmla="*/ 222 h 229"/>
                  <a:gd name="T10" fmla="*/ 0 w 164"/>
                  <a:gd name="T11" fmla="*/ 229 h 229"/>
                  <a:gd name="T12" fmla="*/ 120 w 164"/>
                  <a:gd name="T13" fmla="*/ 229 h 229"/>
                  <a:gd name="T14" fmla="*/ 120 w 164"/>
                  <a:gd name="T15" fmla="*/ 222 h 229"/>
                  <a:gd name="T16" fmla="*/ 77 w 164"/>
                  <a:gd name="T17" fmla="*/ 184 h 229"/>
                  <a:gd name="T18" fmla="*/ 77 w 164"/>
                  <a:gd name="T19" fmla="*/ 72 h 229"/>
                  <a:gd name="T20" fmla="*/ 112 w 164"/>
                  <a:gd name="T21" fmla="*/ 31 h 229"/>
                  <a:gd name="T22" fmla="*/ 125 w 164"/>
                  <a:gd name="T23" fmla="*/ 39 h 229"/>
                  <a:gd name="T24" fmla="*/ 145 w 164"/>
                  <a:gd name="T25" fmla="*/ 49 h 229"/>
                  <a:gd name="T26" fmla="*/ 164 w 164"/>
                  <a:gd name="T27" fmla="*/ 26 h 229"/>
                  <a:gd name="T28" fmla="*/ 137 w 164"/>
                  <a:gd name="T29" fmla="*/ 0 h 229"/>
                  <a:gd name="T30" fmla="*/ 77 w 164"/>
                  <a:gd name="T31" fmla="*/ 47 h 229"/>
                  <a:gd name="T32" fmla="*/ 77 w 164"/>
                  <a:gd name="T33" fmla="*/ 1 h 229"/>
                  <a:gd name="T34" fmla="*/ 75 w 164"/>
                  <a:gd name="T35" fmla="*/ 0 h 229"/>
                  <a:gd name="T36" fmla="*/ 1 w 164"/>
                  <a:gd name="T37" fmla="*/ 27 h 229"/>
                  <a:gd name="T38" fmla="*/ 1 w 164"/>
                  <a:gd name="T39" fmla="*/ 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4" h="229">
                    <a:moveTo>
                      <a:pt x="1" y="35"/>
                    </a:moveTo>
                    <a:cubicBezTo>
                      <a:pt x="8" y="33"/>
                      <a:pt x="12" y="33"/>
                      <a:pt x="18" y="33"/>
                    </a:cubicBezTo>
                    <a:cubicBezTo>
                      <a:pt x="31" y="33"/>
                      <a:pt x="35" y="41"/>
                      <a:pt x="35" y="63"/>
                    </a:cubicBezTo>
                    <a:lnTo>
                      <a:pt x="35" y="187"/>
                    </a:lnTo>
                    <a:cubicBezTo>
                      <a:pt x="35" y="212"/>
                      <a:pt x="32" y="216"/>
                      <a:pt x="0" y="222"/>
                    </a:cubicBezTo>
                    <a:lnTo>
                      <a:pt x="0" y="229"/>
                    </a:lnTo>
                    <a:lnTo>
                      <a:pt x="120" y="229"/>
                    </a:lnTo>
                    <a:lnTo>
                      <a:pt x="120" y="222"/>
                    </a:lnTo>
                    <a:cubicBezTo>
                      <a:pt x="86" y="220"/>
                      <a:pt x="77" y="213"/>
                      <a:pt x="77" y="184"/>
                    </a:cubicBezTo>
                    <a:lnTo>
                      <a:pt x="77" y="72"/>
                    </a:lnTo>
                    <a:cubicBezTo>
                      <a:pt x="77" y="56"/>
                      <a:pt x="99" y="31"/>
                      <a:pt x="112" y="31"/>
                    </a:cubicBezTo>
                    <a:cubicBezTo>
                      <a:pt x="115" y="31"/>
                      <a:pt x="120" y="34"/>
                      <a:pt x="125" y="39"/>
                    </a:cubicBezTo>
                    <a:cubicBezTo>
                      <a:pt x="133" y="46"/>
                      <a:pt x="139" y="49"/>
                      <a:pt x="145" y="49"/>
                    </a:cubicBezTo>
                    <a:cubicBezTo>
                      <a:pt x="157" y="49"/>
                      <a:pt x="164" y="40"/>
                      <a:pt x="164" y="26"/>
                    </a:cubicBezTo>
                    <a:cubicBezTo>
                      <a:pt x="164" y="10"/>
                      <a:pt x="154" y="0"/>
                      <a:pt x="137" y="0"/>
                    </a:cubicBezTo>
                    <a:cubicBezTo>
                      <a:pt x="116" y="0"/>
                      <a:pt x="102" y="11"/>
                      <a:pt x="77" y="47"/>
                    </a:cubicBezTo>
                    <a:lnTo>
                      <a:pt x="77" y="1"/>
                    </a:lnTo>
                    <a:lnTo>
                      <a:pt x="75" y="0"/>
                    </a:lnTo>
                    <a:cubicBezTo>
                      <a:pt x="48" y="11"/>
                      <a:pt x="30" y="17"/>
                      <a:pt x="1" y="27"/>
                    </a:cubicBezTo>
                    <a:lnTo>
                      <a:pt x="1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5" name="Freeform 568 1"/>
              <p:cNvSpPr>
                <a:spLocks noEditPoint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8074025" y="3073401"/>
                <a:ext cx="128588" cy="139700"/>
              </a:xfrm>
              <a:custGeom>
                <a:avLst/>
                <a:gdLst>
                  <a:gd name="T0" fmla="*/ 110 w 220"/>
                  <a:gd name="T1" fmla="*/ 0 h 234"/>
                  <a:gd name="T2" fmla="*/ 0 w 220"/>
                  <a:gd name="T3" fmla="*/ 117 h 234"/>
                  <a:gd name="T4" fmla="*/ 109 w 220"/>
                  <a:gd name="T5" fmla="*/ 234 h 234"/>
                  <a:gd name="T6" fmla="*/ 220 w 220"/>
                  <a:gd name="T7" fmla="*/ 113 h 234"/>
                  <a:gd name="T8" fmla="*/ 110 w 220"/>
                  <a:gd name="T9" fmla="*/ 0 h 234"/>
                  <a:gd name="T10" fmla="*/ 104 w 220"/>
                  <a:gd name="T11" fmla="*/ 14 h 234"/>
                  <a:gd name="T12" fmla="*/ 175 w 220"/>
                  <a:gd name="T13" fmla="*/ 130 h 234"/>
                  <a:gd name="T14" fmla="*/ 115 w 220"/>
                  <a:gd name="T15" fmla="*/ 220 h 234"/>
                  <a:gd name="T16" fmla="*/ 67 w 220"/>
                  <a:gd name="T17" fmla="*/ 188 h 234"/>
                  <a:gd name="T18" fmla="*/ 45 w 220"/>
                  <a:gd name="T19" fmla="*/ 92 h 234"/>
                  <a:gd name="T20" fmla="*/ 104 w 220"/>
                  <a:gd name="T21" fmla="*/ 1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234">
                    <a:moveTo>
                      <a:pt x="110" y="0"/>
                    </a:moveTo>
                    <a:cubicBezTo>
                      <a:pt x="45" y="0"/>
                      <a:pt x="0" y="48"/>
                      <a:pt x="0" y="117"/>
                    </a:cubicBezTo>
                    <a:cubicBezTo>
                      <a:pt x="0" y="184"/>
                      <a:pt x="46" y="234"/>
                      <a:pt x="109" y="234"/>
                    </a:cubicBezTo>
                    <a:cubicBezTo>
                      <a:pt x="172" y="234"/>
                      <a:pt x="220" y="181"/>
                      <a:pt x="220" y="113"/>
                    </a:cubicBezTo>
                    <a:cubicBezTo>
                      <a:pt x="220" y="47"/>
                      <a:pt x="174" y="0"/>
                      <a:pt x="110" y="0"/>
                    </a:cubicBezTo>
                    <a:close/>
                    <a:moveTo>
                      <a:pt x="104" y="14"/>
                    </a:moveTo>
                    <a:cubicBezTo>
                      <a:pt x="146" y="14"/>
                      <a:pt x="175" y="62"/>
                      <a:pt x="175" y="130"/>
                    </a:cubicBezTo>
                    <a:cubicBezTo>
                      <a:pt x="175" y="186"/>
                      <a:pt x="152" y="220"/>
                      <a:pt x="115" y="220"/>
                    </a:cubicBezTo>
                    <a:cubicBezTo>
                      <a:pt x="96" y="220"/>
                      <a:pt x="77" y="208"/>
                      <a:pt x="67" y="188"/>
                    </a:cubicBezTo>
                    <a:cubicBezTo>
                      <a:pt x="53" y="162"/>
                      <a:pt x="45" y="128"/>
                      <a:pt x="45" y="92"/>
                    </a:cubicBezTo>
                    <a:cubicBezTo>
                      <a:pt x="45" y="45"/>
                      <a:pt x="68" y="14"/>
                      <a:pt x="104" y="1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6" name="Freeform 569 1"/>
              <p:cNvSpPr>
                <a:spLocks noEditPoint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8212138" y="3005138"/>
                <a:ext cx="136525" cy="207963"/>
              </a:xfrm>
              <a:custGeom>
                <a:avLst/>
                <a:gdLst>
                  <a:gd name="T0" fmla="*/ 75 w 232"/>
                  <a:gd name="T1" fmla="*/ 1 h 345"/>
                  <a:gd name="T2" fmla="*/ 72 w 232"/>
                  <a:gd name="T3" fmla="*/ 0 h 345"/>
                  <a:gd name="T4" fmla="*/ 14 w 232"/>
                  <a:gd name="T5" fmla="*/ 18 h 345"/>
                  <a:gd name="T6" fmla="*/ 0 w 232"/>
                  <a:gd name="T7" fmla="*/ 22 h 345"/>
                  <a:gd name="T8" fmla="*/ 0 w 232"/>
                  <a:gd name="T9" fmla="*/ 30 h 345"/>
                  <a:gd name="T10" fmla="*/ 8 w 232"/>
                  <a:gd name="T11" fmla="*/ 29 h 345"/>
                  <a:gd name="T12" fmla="*/ 33 w 232"/>
                  <a:gd name="T13" fmla="*/ 55 h 345"/>
                  <a:gd name="T14" fmla="*/ 33 w 232"/>
                  <a:gd name="T15" fmla="*/ 313 h 345"/>
                  <a:gd name="T16" fmla="*/ 115 w 232"/>
                  <a:gd name="T17" fmla="*/ 345 h 345"/>
                  <a:gd name="T18" fmla="*/ 232 w 232"/>
                  <a:gd name="T19" fmla="*/ 219 h 345"/>
                  <a:gd name="T20" fmla="*/ 144 w 232"/>
                  <a:gd name="T21" fmla="*/ 111 h 345"/>
                  <a:gd name="T22" fmla="*/ 75 w 232"/>
                  <a:gd name="T23" fmla="*/ 153 h 345"/>
                  <a:gd name="T24" fmla="*/ 75 w 232"/>
                  <a:gd name="T25" fmla="*/ 1 h 345"/>
                  <a:gd name="T26" fmla="*/ 75 w 232"/>
                  <a:gd name="T27" fmla="*/ 180 h 345"/>
                  <a:gd name="T28" fmla="*/ 124 w 232"/>
                  <a:gd name="T29" fmla="*/ 142 h 345"/>
                  <a:gd name="T30" fmla="*/ 188 w 232"/>
                  <a:gd name="T31" fmla="*/ 242 h 345"/>
                  <a:gd name="T32" fmla="*/ 123 w 232"/>
                  <a:gd name="T33" fmla="*/ 329 h 345"/>
                  <a:gd name="T34" fmla="*/ 75 w 232"/>
                  <a:gd name="T35" fmla="*/ 305 h 345"/>
                  <a:gd name="T36" fmla="*/ 75 w 232"/>
                  <a:gd name="T37" fmla="*/ 18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2" h="345">
                    <a:moveTo>
                      <a:pt x="75" y="1"/>
                    </a:moveTo>
                    <a:lnTo>
                      <a:pt x="72" y="0"/>
                    </a:lnTo>
                    <a:cubicBezTo>
                      <a:pt x="51" y="7"/>
                      <a:pt x="38" y="11"/>
                      <a:pt x="14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3" y="29"/>
                      <a:pt x="5" y="29"/>
                      <a:pt x="8" y="29"/>
                    </a:cubicBezTo>
                    <a:cubicBezTo>
                      <a:pt x="28" y="29"/>
                      <a:pt x="33" y="34"/>
                      <a:pt x="33" y="55"/>
                    </a:cubicBezTo>
                    <a:lnTo>
                      <a:pt x="33" y="313"/>
                    </a:lnTo>
                    <a:cubicBezTo>
                      <a:pt x="33" y="329"/>
                      <a:pt x="75" y="345"/>
                      <a:pt x="115" y="345"/>
                    </a:cubicBezTo>
                    <a:cubicBezTo>
                      <a:pt x="181" y="345"/>
                      <a:pt x="232" y="290"/>
                      <a:pt x="232" y="219"/>
                    </a:cubicBezTo>
                    <a:cubicBezTo>
                      <a:pt x="232" y="158"/>
                      <a:pt x="194" y="111"/>
                      <a:pt x="144" y="111"/>
                    </a:cubicBezTo>
                    <a:cubicBezTo>
                      <a:pt x="114" y="111"/>
                      <a:pt x="85" y="129"/>
                      <a:pt x="75" y="153"/>
                    </a:cubicBezTo>
                    <a:lnTo>
                      <a:pt x="75" y="1"/>
                    </a:lnTo>
                    <a:close/>
                    <a:moveTo>
                      <a:pt x="75" y="180"/>
                    </a:moveTo>
                    <a:cubicBezTo>
                      <a:pt x="75" y="160"/>
                      <a:pt x="98" y="142"/>
                      <a:pt x="124" y="142"/>
                    </a:cubicBezTo>
                    <a:cubicBezTo>
                      <a:pt x="163" y="142"/>
                      <a:pt x="188" y="181"/>
                      <a:pt x="188" y="242"/>
                    </a:cubicBezTo>
                    <a:cubicBezTo>
                      <a:pt x="188" y="297"/>
                      <a:pt x="164" y="329"/>
                      <a:pt x="123" y="329"/>
                    </a:cubicBezTo>
                    <a:cubicBezTo>
                      <a:pt x="97" y="329"/>
                      <a:pt x="75" y="318"/>
                      <a:pt x="75" y="305"/>
                    </a:cubicBezTo>
                    <a:lnTo>
                      <a:pt x="75" y="1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7" name="Freeform 570 1"/>
              <p:cNvSpPr>
                <a:spLocks noEditPoints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8367713" y="3073401"/>
                <a:ext cx="119063" cy="139700"/>
              </a:xfrm>
              <a:custGeom>
                <a:avLst/>
                <a:gdLst>
                  <a:gd name="T0" fmla="*/ 202 w 202"/>
                  <a:gd name="T1" fmla="*/ 196 h 234"/>
                  <a:gd name="T2" fmla="*/ 180 w 202"/>
                  <a:gd name="T3" fmla="*/ 206 h 234"/>
                  <a:gd name="T4" fmla="*/ 165 w 202"/>
                  <a:gd name="T5" fmla="*/ 177 h 234"/>
                  <a:gd name="T6" fmla="*/ 165 w 202"/>
                  <a:gd name="T7" fmla="*/ 80 h 234"/>
                  <a:gd name="T8" fmla="*/ 155 w 202"/>
                  <a:gd name="T9" fmla="*/ 27 h 234"/>
                  <a:gd name="T10" fmla="*/ 93 w 202"/>
                  <a:gd name="T11" fmla="*/ 0 h 234"/>
                  <a:gd name="T12" fmla="*/ 9 w 202"/>
                  <a:gd name="T13" fmla="*/ 56 h 234"/>
                  <a:gd name="T14" fmla="*/ 31 w 202"/>
                  <a:gd name="T15" fmla="*/ 77 h 234"/>
                  <a:gd name="T16" fmla="*/ 53 w 202"/>
                  <a:gd name="T17" fmla="*/ 56 h 234"/>
                  <a:gd name="T18" fmla="*/ 52 w 202"/>
                  <a:gd name="T19" fmla="*/ 48 h 234"/>
                  <a:gd name="T20" fmla="*/ 51 w 202"/>
                  <a:gd name="T21" fmla="*/ 36 h 234"/>
                  <a:gd name="T22" fmla="*/ 87 w 202"/>
                  <a:gd name="T23" fmla="*/ 12 h 234"/>
                  <a:gd name="T24" fmla="*/ 125 w 202"/>
                  <a:gd name="T25" fmla="*/ 53 h 234"/>
                  <a:gd name="T26" fmla="*/ 125 w 202"/>
                  <a:gd name="T27" fmla="*/ 84 h 234"/>
                  <a:gd name="T28" fmla="*/ 18 w 202"/>
                  <a:gd name="T29" fmla="*/ 138 h 234"/>
                  <a:gd name="T30" fmla="*/ 0 w 202"/>
                  <a:gd name="T31" fmla="*/ 181 h 234"/>
                  <a:gd name="T32" fmla="*/ 52 w 202"/>
                  <a:gd name="T33" fmla="*/ 234 h 234"/>
                  <a:gd name="T34" fmla="*/ 125 w 202"/>
                  <a:gd name="T35" fmla="*/ 198 h 234"/>
                  <a:gd name="T36" fmla="*/ 157 w 202"/>
                  <a:gd name="T37" fmla="*/ 234 h 234"/>
                  <a:gd name="T38" fmla="*/ 202 w 202"/>
                  <a:gd name="T39" fmla="*/ 209 h 234"/>
                  <a:gd name="T40" fmla="*/ 202 w 202"/>
                  <a:gd name="T41" fmla="*/ 196 h 234"/>
                  <a:gd name="T42" fmla="*/ 125 w 202"/>
                  <a:gd name="T43" fmla="*/ 168 h 234"/>
                  <a:gd name="T44" fmla="*/ 112 w 202"/>
                  <a:gd name="T45" fmla="*/ 194 h 234"/>
                  <a:gd name="T46" fmla="*/ 75 w 202"/>
                  <a:gd name="T47" fmla="*/ 205 h 234"/>
                  <a:gd name="T48" fmla="*/ 44 w 202"/>
                  <a:gd name="T49" fmla="*/ 167 h 234"/>
                  <a:gd name="T50" fmla="*/ 44 w 202"/>
                  <a:gd name="T51" fmla="*/ 165 h 234"/>
                  <a:gd name="T52" fmla="*/ 125 w 202"/>
                  <a:gd name="T53" fmla="*/ 96 h 234"/>
                  <a:gd name="T54" fmla="*/ 125 w 202"/>
                  <a:gd name="T55" fmla="*/ 16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2" h="234">
                    <a:moveTo>
                      <a:pt x="202" y="196"/>
                    </a:moveTo>
                    <a:cubicBezTo>
                      <a:pt x="193" y="203"/>
                      <a:pt x="187" y="206"/>
                      <a:pt x="180" y="206"/>
                    </a:cubicBezTo>
                    <a:cubicBezTo>
                      <a:pt x="168" y="206"/>
                      <a:pt x="165" y="199"/>
                      <a:pt x="165" y="177"/>
                    </a:cubicBezTo>
                    <a:lnTo>
                      <a:pt x="165" y="80"/>
                    </a:lnTo>
                    <a:cubicBezTo>
                      <a:pt x="165" y="54"/>
                      <a:pt x="162" y="39"/>
                      <a:pt x="155" y="27"/>
                    </a:cubicBezTo>
                    <a:cubicBezTo>
                      <a:pt x="144" y="9"/>
                      <a:pt x="123" y="0"/>
                      <a:pt x="93" y="0"/>
                    </a:cubicBezTo>
                    <a:cubicBezTo>
                      <a:pt x="46" y="0"/>
                      <a:pt x="9" y="24"/>
                      <a:pt x="9" y="56"/>
                    </a:cubicBezTo>
                    <a:cubicBezTo>
                      <a:pt x="9" y="67"/>
                      <a:pt x="19" y="77"/>
                      <a:pt x="31" y="77"/>
                    </a:cubicBezTo>
                    <a:cubicBezTo>
                      <a:pt x="43" y="77"/>
                      <a:pt x="53" y="67"/>
                      <a:pt x="53" y="56"/>
                    </a:cubicBezTo>
                    <a:cubicBezTo>
                      <a:pt x="53" y="54"/>
                      <a:pt x="53" y="52"/>
                      <a:pt x="52" y="48"/>
                    </a:cubicBezTo>
                    <a:cubicBezTo>
                      <a:pt x="51" y="44"/>
                      <a:pt x="51" y="40"/>
                      <a:pt x="51" y="36"/>
                    </a:cubicBezTo>
                    <a:cubicBezTo>
                      <a:pt x="51" y="23"/>
                      <a:pt x="67" y="12"/>
                      <a:pt x="87" y="12"/>
                    </a:cubicBezTo>
                    <a:cubicBezTo>
                      <a:pt x="111" y="12"/>
                      <a:pt x="125" y="26"/>
                      <a:pt x="125" y="53"/>
                    </a:cubicBezTo>
                    <a:lnTo>
                      <a:pt x="125" y="84"/>
                    </a:lnTo>
                    <a:cubicBezTo>
                      <a:pt x="48" y="115"/>
                      <a:pt x="39" y="119"/>
                      <a:pt x="18" y="138"/>
                    </a:cubicBezTo>
                    <a:cubicBezTo>
                      <a:pt x="7" y="148"/>
                      <a:pt x="0" y="164"/>
                      <a:pt x="0" y="181"/>
                    </a:cubicBezTo>
                    <a:cubicBezTo>
                      <a:pt x="0" y="212"/>
                      <a:pt x="22" y="234"/>
                      <a:pt x="52" y="234"/>
                    </a:cubicBezTo>
                    <a:cubicBezTo>
                      <a:pt x="74" y="234"/>
                      <a:pt x="95" y="224"/>
                      <a:pt x="125" y="198"/>
                    </a:cubicBezTo>
                    <a:cubicBezTo>
                      <a:pt x="128" y="224"/>
                      <a:pt x="137" y="234"/>
                      <a:pt x="157" y="234"/>
                    </a:cubicBezTo>
                    <a:cubicBezTo>
                      <a:pt x="174" y="234"/>
                      <a:pt x="184" y="228"/>
                      <a:pt x="202" y="209"/>
                    </a:cubicBezTo>
                    <a:lnTo>
                      <a:pt x="202" y="196"/>
                    </a:lnTo>
                    <a:close/>
                    <a:moveTo>
                      <a:pt x="125" y="168"/>
                    </a:moveTo>
                    <a:cubicBezTo>
                      <a:pt x="125" y="183"/>
                      <a:pt x="122" y="188"/>
                      <a:pt x="112" y="194"/>
                    </a:cubicBezTo>
                    <a:cubicBezTo>
                      <a:pt x="100" y="201"/>
                      <a:pt x="86" y="205"/>
                      <a:pt x="75" y="205"/>
                    </a:cubicBezTo>
                    <a:cubicBezTo>
                      <a:pt x="58" y="205"/>
                      <a:pt x="44" y="188"/>
                      <a:pt x="44" y="167"/>
                    </a:cubicBezTo>
                    <a:lnTo>
                      <a:pt x="44" y="165"/>
                    </a:lnTo>
                    <a:cubicBezTo>
                      <a:pt x="44" y="136"/>
                      <a:pt x="64" y="118"/>
                      <a:pt x="125" y="96"/>
                    </a:cubicBezTo>
                    <a:lnTo>
                      <a:pt x="125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8" name="Freeform 571 1"/>
              <p:cNvSpPr>
                <a:spLocks noEditPoint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8488363" y="3005138"/>
                <a:ext cx="134938" cy="207963"/>
              </a:xfrm>
              <a:custGeom>
                <a:avLst/>
                <a:gdLst>
                  <a:gd name="T0" fmla="*/ 75 w 232"/>
                  <a:gd name="T1" fmla="*/ 1 h 345"/>
                  <a:gd name="T2" fmla="*/ 73 w 232"/>
                  <a:gd name="T3" fmla="*/ 0 h 345"/>
                  <a:gd name="T4" fmla="*/ 15 w 232"/>
                  <a:gd name="T5" fmla="*/ 18 h 345"/>
                  <a:gd name="T6" fmla="*/ 0 w 232"/>
                  <a:gd name="T7" fmla="*/ 22 h 345"/>
                  <a:gd name="T8" fmla="*/ 0 w 232"/>
                  <a:gd name="T9" fmla="*/ 30 h 345"/>
                  <a:gd name="T10" fmla="*/ 9 w 232"/>
                  <a:gd name="T11" fmla="*/ 29 h 345"/>
                  <a:gd name="T12" fmla="*/ 33 w 232"/>
                  <a:gd name="T13" fmla="*/ 55 h 345"/>
                  <a:gd name="T14" fmla="*/ 33 w 232"/>
                  <a:gd name="T15" fmla="*/ 313 h 345"/>
                  <a:gd name="T16" fmla="*/ 115 w 232"/>
                  <a:gd name="T17" fmla="*/ 345 h 345"/>
                  <a:gd name="T18" fmla="*/ 232 w 232"/>
                  <a:gd name="T19" fmla="*/ 219 h 345"/>
                  <a:gd name="T20" fmla="*/ 144 w 232"/>
                  <a:gd name="T21" fmla="*/ 111 h 345"/>
                  <a:gd name="T22" fmla="*/ 75 w 232"/>
                  <a:gd name="T23" fmla="*/ 153 h 345"/>
                  <a:gd name="T24" fmla="*/ 75 w 232"/>
                  <a:gd name="T25" fmla="*/ 1 h 345"/>
                  <a:gd name="T26" fmla="*/ 75 w 232"/>
                  <a:gd name="T27" fmla="*/ 180 h 345"/>
                  <a:gd name="T28" fmla="*/ 124 w 232"/>
                  <a:gd name="T29" fmla="*/ 142 h 345"/>
                  <a:gd name="T30" fmla="*/ 188 w 232"/>
                  <a:gd name="T31" fmla="*/ 242 h 345"/>
                  <a:gd name="T32" fmla="*/ 123 w 232"/>
                  <a:gd name="T33" fmla="*/ 329 h 345"/>
                  <a:gd name="T34" fmla="*/ 75 w 232"/>
                  <a:gd name="T35" fmla="*/ 305 h 345"/>
                  <a:gd name="T36" fmla="*/ 75 w 232"/>
                  <a:gd name="T37" fmla="*/ 18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2" h="345">
                    <a:moveTo>
                      <a:pt x="75" y="1"/>
                    </a:moveTo>
                    <a:lnTo>
                      <a:pt x="73" y="0"/>
                    </a:lnTo>
                    <a:cubicBezTo>
                      <a:pt x="52" y="7"/>
                      <a:pt x="38" y="11"/>
                      <a:pt x="15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3" y="29"/>
                      <a:pt x="5" y="29"/>
                      <a:pt x="9" y="29"/>
                    </a:cubicBezTo>
                    <a:cubicBezTo>
                      <a:pt x="29" y="29"/>
                      <a:pt x="33" y="34"/>
                      <a:pt x="33" y="55"/>
                    </a:cubicBezTo>
                    <a:lnTo>
                      <a:pt x="33" y="313"/>
                    </a:lnTo>
                    <a:cubicBezTo>
                      <a:pt x="33" y="329"/>
                      <a:pt x="76" y="345"/>
                      <a:pt x="115" y="345"/>
                    </a:cubicBezTo>
                    <a:cubicBezTo>
                      <a:pt x="181" y="345"/>
                      <a:pt x="232" y="290"/>
                      <a:pt x="232" y="219"/>
                    </a:cubicBezTo>
                    <a:cubicBezTo>
                      <a:pt x="232" y="158"/>
                      <a:pt x="194" y="111"/>
                      <a:pt x="144" y="111"/>
                    </a:cubicBezTo>
                    <a:cubicBezTo>
                      <a:pt x="114" y="111"/>
                      <a:pt x="85" y="129"/>
                      <a:pt x="75" y="153"/>
                    </a:cubicBezTo>
                    <a:lnTo>
                      <a:pt x="75" y="1"/>
                    </a:lnTo>
                    <a:close/>
                    <a:moveTo>
                      <a:pt x="75" y="180"/>
                    </a:moveTo>
                    <a:cubicBezTo>
                      <a:pt x="75" y="160"/>
                      <a:pt x="98" y="142"/>
                      <a:pt x="124" y="142"/>
                    </a:cubicBezTo>
                    <a:cubicBezTo>
                      <a:pt x="163" y="142"/>
                      <a:pt x="188" y="181"/>
                      <a:pt x="188" y="242"/>
                    </a:cubicBezTo>
                    <a:cubicBezTo>
                      <a:pt x="188" y="297"/>
                      <a:pt x="164" y="329"/>
                      <a:pt x="123" y="329"/>
                    </a:cubicBezTo>
                    <a:cubicBezTo>
                      <a:pt x="97" y="329"/>
                      <a:pt x="75" y="318"/>
                      <a:pt x="75" y="305"/>
                    </a:cubicBezTo>
                    <a:lnTo>
                      <a:pt x="75" y="1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9" name="Freeform 572 1"/>
              <p:cNvSpPr>
                <a:spLocks noEditPoint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8637588" y="3005138"/>
                <a:ext cx="69850" cy="206375"/>
              </a:xfrm>
              <a:custGeom>
                <a:avLst/>
                <a:gdLst>
                  <a:gd name="T0" fmla="*/ 79 w 118"/>
                  <a:gd name="T1" fmla="*/ 111 h 340"/>
                  <a:gd name="T2" fmla="*/ 2 w 118"/>
                  <a:gd name="T3" fmla="*/ 138 h 340"/>
                  <a:gd name="T4" fmla="*/ 2 w 118"/>
                  <a:gd name="T5" fmla="*/ 146 h 340"/>
                  <a:gd name="T6" fmla="*/ 6 w 118"/>
                  <a:gd name="T7" fmla="*/ 145 h 340"/>
                  <a:gd name="T8" fmla="*/ 23 w 118"/>
                  <a:gd name="T9" fmla="*/ 144 h 340"/>
                  <a:gd name="T10" fmla="*/ 39 w 118"/>
                  <a:gd name="T11" fmla="*/ 174 h 340"/>
                  <a:gd name="T12" fmla="*/ 39 w 118"/>
                  <a:gd name="T13" fmla="*/ 289 h 340"/>
                  <a:gd name="T14" fmla="*/ 0 w 118"/>
                  <a:gd name="T15" fmla="*/ 333 h 340"/>
                  <a:gd name="T16" fmla="*/ 0 w 118"/>
                  <a:gd name="T17" fmla="*/ 340 h 340"/>
                  <a:gd name="T18" fmla="*/ 118 w 118"/>
                  <a:gd name="T19" fmla="*/ 340 h 340"/>
                  <a:gd name="T20" fmla="*/ 118 w 118"/>
                  <a:gd name="T21" fmla="*/ 333 h 340"/>
                  <a:gd name="T22" fmla="*/ 81 w 118"/>
                  <a:gd name="T23" fmla="*/ 289 h 340"/>
                  <a:gd name="T24" fmla="*/ 81 w 118"/>
                  <a:gd name="T25" fmla="*/ 112 h 340"/>
                  <a:gd name="T26" fmla="*/ 79 w 118"/>
                  <a:gd name="T27" fmla="*/ 111 h 340"/>
                  <a:gd name="T28" fmla="*/ 56 w 118"/>
                  <a:gd name="T29" fmla="*/ 0 h 340"/>
                  <a:gd name="T30" fmla="*/ 31 w 118"/>
                  <a:gd name="T31" fmla="*/ 25 h 340"/>
                  <a:gd name="T32" fmla="*/ 56 w 118"/>
                  <a:gd name="T33" fmla="*/ 51 h 340"/>
                  <a:gd name="T34" fmla="*/ 82 w 118"/>
                  <a:gd name="T35" fmla="*/ 25 h 340"/>
                  <a:gd name="T36" fmla="*/ 56 w 118"/>
                  <a:gd name="T37" fmla="*/ 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0">
                    <a:moveTo>
                      <a:pt x="79" y="111"/>
                    </a:moveTo>
                    <a:lnTo>
                      <a:pt x="2" y="138"/>
                    </a:lnTo>
                    <a:lnTo>
                      <a:pt x="2" y="146"/>
                    </a:lnTo>
                    <a:lnTo>
                      <a:pt x="6" y="145"/>
                    </a:lnTo>
                    <a:cubicBezTo>
                      <a:pt x="12" y="144"/>
                      <a:pt x="18" y="144"/>
                      <a:pt x="23" y="144"/>
                    </a:cubicBezTo>
                    <a:cubicBezTo>
                      <a:pt x="35" y="144"/>
                      <a:pt x="39" y="152"/>
                      <a:pt x="39" y="174"/>
                    </a:cubicBezTo>
                    <a:lnTo>
                      <a:pt x="39" y="289"/>
                    </a:lnTo>
                    <a:cubicBezTo>
                      <a:pt x="39" y="325"/>
                      <a:pt x="34" y="331"/>
                      <a:pt x="0" y="333"/>
                    </a:cubicBezTo>
                    <a:lnTo>
                      <a:pt x="0" y="340"/>
                    </a:lnTo>
                    <a:lnTo>
                      <a:pt x="118" y="340"/>
                    </a:lnTo>
                    <a:lnTo>
                      <a:pt x="118" y="333"/>
                    </a:lnTo>
                    <a:cubicBezTo>
                      <a:pt x="85" y="330"/>
                      <a:pt x="81" y="325"/>
                      <a:pt x="81" y="289"/>
                    </a:cubicBezTo>
                    <a:lnTo>
                      <a:pt x="81" y="112"/>
                    </a:lnTo>
                    <a:lnTo>
                      <a:pt x="79" y="111"/>
                    </a:lnTo>
                    <a:close/>
                    <a:moveTo>
                      <a:pt x="56" y="0"/>
                    </a:moveTo>
                    <a:cubicBezTo>
                      <a:pt x="42" y="0"/>
                      <a:pt x="31" y="11"/>
                      <a:pt x="31" y="25"/>
                    </a:cubicBezTo>
                    <a:cubicBezTo>
                      <a:pt x="31" y="39"/>
                      <a:pt x="42" y="51"/>
                      <a:pt x="56" y="51"/>
                    </a:cubicBezTo>
                    <a:cubicBezTo>
                      <a:pt x="70" y="51"/>
                      <a:pt x="82" y="40"/>
                      <a:pt x="82" y="25"/>
                    </a:cubicBezTo>
                    <a:cubicBezTo>
                      <a:pt x="82" y="11"/>
                      <a:pt x="70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0" name="Freeform 573 1"/>
              <p:cNvSpPr/>
              <p:nvPr>
                <p:custDataLst>
                  <p:tags r:id="rId54"/>
                </p:custDataLst>
              </p:nvPr>
            </p:nvSpPr>
            <p:spPr bwMode="auto">
              <a:xfrm>
                <a:off x="8720138" y="3005138"/>
                <a:ext cx="68263" cy="206375"/>
              </a:xfrm>
              <a:custGeom>
                <a:avLst/>
                <a:gdLst>
                  <a:gd name="T0" fmla="*/ 0 w 118"/>
                  <a:gd name="T1" fmla="*/ 30 h 340"/>
                  <a:gd name="T2" fmla="*/ 3 w 118"/>
                  <a:gd name="T3" fmla="*/ 30 h 340"/>
                  <a:gd name="T4" fmla="*/ 18 w 118"/>
                  <a:gd name="T5" fmla="*/ 29 h 340"/>
                  <a:gd name="T6" fmla="*/ 39 w 118"/>
                  <a:gd name="T7" fmla="*/ 59 h 340"/>
                  <a:gd name="T8" fmla="*/ 39 w 118"/>
                  <a:gd name="T9" fmla="*/ 297 h 340"/>
                  <a:gd name="T10" fmla="*/ 1 w 118"/>
                  <a:gd name="T11" fmla="*/ 333 h 340"/>
                  <a:gd name="T12" fmla="*/ 1 w 118"/>
                  <a:gd name="T13" fmla="*/ 340 h 340"/>
                  <a:gd name="T14" fmla="*/ 118 w 118"/>
                  <a:gd name="T15" fmla="*/ 340 h 340"/>
                  <a:gd name="T16" fmla="*/ 118 w 118"/>
                  <a:gd name="T17" fmla="*/ 333 h 340"/>
                  <a:gd name="T18" fmla="*/ 81 w 118"/>
                  <a:gd name="T19" fmla="*/ 298 h 340"/>
                  <a:gd name="T20" fmla="*/ 81 w 118"/>
                  <a:gd name="T21" fmla="*/ 1 h 340"/>
                  <a:gd name="T22" fmla="*/ 79 w 118"/>
                  <a:gd name="T23" fmla="*/ 0 h 340"/>
                  <a:gd name="T24" fmla="*/ 0 w 118"/>
                  <a:gd name="T25" fmla="*/ 22 h 340"/>
                  <a:gd name="T26" fmla="*/ 0 w 118"/>
                  <a:gd name="T27" fmla="*/ 3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340">
                    <a:moveTo>
                      <a:pt x="0" y="30"/>
                    </a:moveTo>
                    <a:lnTo>
                      <a:pt x="3" y="30"/>
                    </a:lnTo>
                    <a:cubicBezTo>
                      <a:pt x="8" y="29"/>
                      <a:pt x="14" y="29"/>
                      <a:pt x="18" y="29"/>
                    </a:cubicBezTo>
                    <a:cubicBezTo>
                      <a:pt x="34" y="29"/>
                      <a:pt x="39" y="36"/>
                      <a:pt x="39" y="59"/>
                    </a:cubicBezTo>
                    <a:lnTo>
                      <a:pt x="39" y="297"/>
                    </a:lnTo>
                    <a:cubicBezTo>
                      <a:pt x="39" y="324"/>
                      <a:pt x="32" y="330"/>
                      <a:pt x="1" y="333"/>
                    </a:cubicBezTo>
                    <a:lnTo>
                      <a:pt x="1" y="340"/>
                    </a:lnTo>
                    <a:lnTo>
                      <a:pt x="118" y="340"/>
                    </a:lnTo>
                    <a:lnTo>
                      <a:pt x="118" y="333"/>
                    </a:lnTo>
                    <a:cubicBezTo>
                      <a:pt x="87" y="331"/>
                      <a:pt x="81" y="326"/>
                      <a:pt x="81" y="298"/>
                    </a:cubicBezTo>
                    <a:lnTo>
                      <a:pt x="81" y="1"/>
                    </a:lnTo>
                    <a:lnTo>
                      <a:pt x="79" y="0"/>
                    </a:lnTo>
                    <a:cubicBezTo>
                      <a:pt x="53" y="8"/>
                      <a:pt x="34" y="13"/>
                      <a:pt x="0" y="22"/>
                    </a:cubicBezTo>
                    <a:lnTo>
                      <a:pt x="0" y="3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1" name="Freeform 574 1"/>
              <p:cNvSpPr>
                <a:spLocks noEditPoints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8799513" y="3005138"/>
                <a:ext cx="69850" cy="206375"/>
              </a:xfrm>
              <a:custGeom>
                <a:avLst/>
                <a:gdLst>
                  <a:gd name="T0" fmla="*/ 79 w 118"/>
                  <a:gd name="T1" fmla="*/ 111 h 340"/>
                  <a:gd name="T2" fmla="*/ 2 w 118"/>
                  <a:gd name="T3" fmla="*/ 138 h 340"/>
                  <a:gd name="T4" fmla="*/ 2 w 118"/>
                  <a:gd name="T5" fmla="*/ 146 h 340"/>
                  <a:gd name="T6" fmla="*/ 6 w 118"/>
                  <a:gd name="T7" fmla="*/ 145 h 340"/>
                  <a:gd name="T8" fmla="*/ 23 w 118"/>
                  <a:gd name="T9" fmla="*/ 144 h 340"/>
                  <a:gd name="T10" fmla="*/ 39 w 118"/>
                  <a:gd name="T11" fmla="*/ 174 h 340"/>
                  <a:gd name="T12" fmla="*/ 39 w 118"/>
                  <a:gd name="T13" fmla="*/ 289 h 340"/>
                  <a:gd name="T14" fmla="*/ 0 w 118"/>
                  <a:gd name="T15" fmla="*/ 333 h 340"/>
                  <a:gd name="T16" fmla="*/ 0 w 118"/>
                  <a:gd name="T17" fmla="*/ 340 h 340"/>
                  <a:gd name="T18" fmla="*/ 118 w 118"/>
                  <a:gd name="T19" fmla="*/ 340 h 340"/>
                  <a:gd name="T20" fmla="*/ 118 w 118"/>
                  <a:gd name="T21" fmla="*/ 333 h 340"/>
                  <a:gd name="T22" fmla="*/ 81 w 118"/>
                  <a:gd name="T23" fmla="*/ 289 h 340"/>
                  <a:gd name="T24" fmla="*/ 81 w 118"/>
                  <a:gd name="T25" fmla="*/ 112 h 340"/>
                  <a:gd name="T26" fmla="*/ 79 w 118"/>
                  <a:gd name="T27" fmla="*/ 111 h 340"/>
                  <a:gd name="T28" fmla="*/ 56 w 118"/>
                  <a:gd name="T29" fmla="*/ 0 h 340"/>
                  <a:gd name="T30" fmla="*/ 31 w 118"/>
                  <a:gd name="T31" fmla="*/ 25 h 340"/>
                  <a:gd name="T32" fmla="*/ 56 w 118"/>
                  <a:gd name="T33" fmla="*/ 51 h 340"/>
                  <a:gd name="T34" fmla="*/ 82 w 118"/>
                  <a:gd name="T35" fmla="*/ 25 h 340"/>
                  <a:gd name="T36" fmla="*/ 56 w 118"/>
                  <a:gd name="T37" fmla="*/ 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0">
                    <a:moveTo>
                      <a:pt x="79" y="111"/>
                    </a:moveTo>
                    <a:lnTo>
                      <a:pt x="2" y="138"/>
                    </a:lnTo>
                    <a:lnTo>
                      <a:pt x="2" y="146"/>
                    </a:lnTo>
                    <a:lnTo>
                      <a:pt x="6" y="145"/>
                    </a:lnTo>
                    <a:cubicBezTo>
                      <a:pt x="12" y="144"/>
                      <a:pt x="18" y="144"/>
                      <a:pt x="23" y="144"/>
                    </a:cubicBezTo>
                    <a:cubicBezTo>
                      <a:pt x="35" y="144"/>
                      <a:pt x="39" y="152"/>
                      <a:pt x="39" y="174"/>
                    </a:cubicBezTo>
                    <a:lnTo>
                      <a:pt x="39" y="289"/>
                    </a:lnTo>
                    <a:cubicBezTo>
                      <a:pt x="39" y="325"/>
                      <a:pt x="34" y="331"/>
                      <a:pt x="0" y="333"/>
                    </a:cubicBezTo>
                    <a:lnTo>
                      <a:pt x="0" y="340"/>
                    </a:lnTo>
                    <a:lnTo>
                      <a:pt x="118" y="340"/>
                    </a:lnTo>
                    <a:lnTo>
                      <a:pt x="118" y="333"/>
                    </a:lnTo>
                    <a:cubicBezTo>
                      <a:pt x="85" y="330"/>
                      <a:pt x="81" y="325"/>
                      <a:pt x="81" y="289"/>
                    </a:cubicBezTo>
                    <a:lnTo>
                      <a:pt x="81" y="112"/>
                    </a:lnTo>
                    <a:lnTo>
                      <a:pt x="79" y="111"/>
                    </a:lnTo>
                    <a:close/>
                    <a:moveTo>
                      <a:pt x="56" y="0"/>
                    </a:moveTo>
                    <a:cubicBezTo>
                      <a:pt x="42" y="0"/>
                      <a:pt x="31" y="11"/>
                      <a:pt x="31" y="25"/>
                    </a:cubicBezTo>
                    <a:cubicBezTo>
                      <a:pt x="31" y="39"/>
                      <a:pt x="42" y="51"/>
                      <a:pt x="56" y="51"/>
                    </a:cubicBezTo>
                    <a:cubicBezTo>
                      <a:pt x="70" y="51"/>
                      <a:pt x="82" y="40"/>
                      <a:pt x="82" y="25"/>
                    </a:cubicBezTo>
                    <a:cubicBezTo>
                      <a:pt x="82" y="11"/>
                      <a:pt x="70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2" name="Freeform 575 1"/>
              <p:cNvSpPr/>
              <p:nvPr>
                <p:custDataLst>
                  <p:tags r:id="rId56"/>
                </p:custDataLst>
              </p:nvPr>
            </p:nvSpPr>
            <p:spPr bwMode="auto">
              <a:xfrm>
                <a:off x="8880475" y="3036888"/>
                <a:ext cx="77788" cy="176213"/>
              </a:xfrm>
              <a:custGeom>
                <a:avLst/>
                <a:gdLst>
                  <a:gd name="T0" fmla="*/ 120 w 132"/>
                  <a:gd name="T1" fmla="*/ 64 h 293"/>
                  <a:gd name="T2" fmla="*/ 70 w 132"/>
                  <a:gd name="T3" fmla="*/ 64 h 293"/>
                  <a:gd name="T4" fmla="*/ 70 w 132"/>
                  <a:gd name="T5" fmla="*/ 6 h 293"/>
                  <a:gd name="T6" fmla="*/ 66 w 132"/>
                  <a:gd name="T7" fmla="*/ 0 h 293"/>
                  <a:gd name="T8" fmla="*/ 57 w 132"/>
                  <a:gd name="T9" fmla="*/ 14 h 293"/>
                  <a:gd name="T10" fmla="*/ 8 w 132"/>
                  <a:gd name="T11" fmla="*/ 67 h 293"/>
                  <a:gd name="T12" fmla="*/ 0 w 132"/>
                  <a:gd name="T13" fmla="*/ 76 h 293"/>
                  <a:gd name="T14" fmla="*/ 2 w 132"/>
                  <a:gd name="T15" fmla="*/ 80 h 293"/>
                  <a:gd name="T16" fmla="*/ 28 w 132"/>
                  <a:gd name="T17" fmla="*/ 80 h 293"/>
                  <a:gd name="T18" fmla="*/ 28 w 132"/>
                  <a:gd name="T19" fmla="*/ 230 h 293"/>
                  <a:gd name="T20" fmla="*/ 72 w 132"/>
                  <a:gd name="T21" fmla="*/ 293 h 293"/>
                  <a:gd name="T22" fmla="*/ 132 w 132"/>
                  <a:gd name="T23" fmla="*/ 255 h 293"/>
                  <a:gd name="T24" fmla="*/ 126 w 132"/>
                  <a:gd name="T25" fmla="*/ 250 h 293"/>
                  <a:gd name="T26" fmla="*/ 96 w 132"/>
                  <a:gd name="T27" fmla="*/ 267 h 293"/>
                  <a:gd name="T28" fmla="*/ 70 w 132"/>
                  <a:gd name="T29" fmla="*/ 222 h 293"/>
                  <a:gd name="T30" fmla="*/ 70 w 132"/>
                  <a:gd name="T31" fmla="*/ 80 h 293"/>
                  <a:gd name="T32" fmla="*/ 120 w 132"/>
                  <a:gd name="T33" fmla="*/ 80 h 293"/>
                  <a:gd name="T34" fmla="*/ 120 w 132"/>
                  <a:gd name="T35" fmla="*/ 64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293">
                    <a:moveTo>
                      <a:pt x="120" y="64"/>
                    </a:moveTo>
                    <a:lnTo>
                      <a:pt x="70" y="64"/>
                    </a:lnTo>
                    <a:lnTo>
                      <a:pt x="70" y="6"/>
                    </a:lnTo>
                    <a:cubicBezTo>
                      <a:pt x="70" y="1"/>
                      <a:pt x="69" y="0"/>
                      <a:pt x="66" y="0"/>
                    </a:cubicBezTo>
                    <a:cubicBezTo>
                      <a:pt x="63" y="4"/>
                      <a:pt x="60" y="9"/>
                      <a:pt x="57" y="14"/>
                    </a:cubicBezTo>
                    <a:cubicBezTo>
                      <a:pt x="38" y="41"/>
                      <a:pt x="16" y="65"/>
                      <a:pt x="8" y="67"/>
                    </a:cubicBezTo>
                    <a:cubicBezTo>
                      <a:pt x="3" y="70"/>
                      <a:pt x="0" y="74"/>
                      <a:pt x="0" y="76"/>
                    </a:cubicBezTo>
                    <a:cubicBezTo>
                      <a:pt x="0" y="78"/>
                      <a:pt x="0" y="79"/>
                      <a:pt x="2" y="80"/>
                    </a:cubicBezTo>
                    <a:lnTo>
                      <a:pt x="28" y="80"/>
                    </a:lnTo>
                    <a:lnTo>
                      <a:pt x="28" y="230"/>
                    </a:lnTo>
                    <a:cubicBezTo>
                      <a:pt x="28" y="272"/>
                      <a:pt x="43" y="293"/>
                      <a:pt x="72" y="293"/>
                    </a:cubicBezTo>
                    <a:cubicBezTo>
                      <a:pt x="97" y="293"/>
                      <a:pt x="116" y="281"/>
                      <a:pt x="132" y="255"/>
                    </a:cubicBezTo>
                    <a:lnTo>
                      <a:pt x="126" y="250"/>
                    </a:lnTo>
                    <a:cubicBezTo>
                      <a:pt x="115" y="262"/>
                      <a:pt x="107" y="267"/>
                      <a:pt x="96" y="267"/>
                    </a:cubicBezTo>
                    <a:cubicBezTo>
                      <a:pt x="77" y="267"/>
                      <a:pt x="70" y="254"/>
                      <a:pt x="70" y="222"/>
                    </a:cubicBezTo>
                    <a:lnTo>
                      <a:pt x="70" y="80"/>
                    </a:lnTo>
                    <a:lnTo>
                      <a:pt x="120" y="80"/>
                    </a:lnTo>
                    <a:lnTo>
                      <a:pt x="120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3" name="Freeform 576 1"/>
              <p:cNvSpPr/>
              <p:nvPr>
                <p:custDataLst>
                  <p:tags r:id="rId57"/>
                </p:custDataLst>
              </p:nvPr>
            </p:nvSpPr>
            <p:spPr bwMode="auto">
              <a:xfrm>
                <a:off x="8961438" y="3074988"/>
                <a:ext cx="134938" cy="201613"/>
              </a:xfrm>
              <a:custGeom>
                <a:avLst/>
                <a:gdLst>
                  <a:gd name="T0" fmla="*/ 230 w 230"/>
                  <a:gd name="T1" fmla="*/ 0 h 333"/>
                  <a:gd name="T2" fmla="*/ 162 w 230"/>
                  <a:gd name="T3" fmla="*/ 0 h 333"/>
                  <a:gd name="T4" fmla="*/ 162 w 230"/>
                  <a:gd name="T5" fmla="*/ 7 h 333"/>
                  <a:gd name="T6" fmla="*/ 186 w 230"/>
                  <a:gd name="T7" fmla="*/ 20 h 333"/>
                  <a:gd name="T8" fmla="*/ 184 w 230"/>
                  <a:gd name="T9" fmla="*/ 28 h 333"/>
                  <a:gd name="T10" fmla="*/ 136 w 230"/>
                  <a:gd name="T11" fmla="*/ 166 h 333"/>
                  <a:gd name="T12" fmla="*/ 78 w 230"/>
                  <a:gd name="T13" fmla="*/ 40 h 333"/>
                  <a:gd name="T14" fmla="*/ 73 w 230"/>
                  <a:gd name="T15" fmla="*/ 21 h 333"/>
                  <a:gd name="T16" fmla="*/ 102 w 230"/>
                  <a:gd name="T17" fmla="*/ 7 h 333"/>
                  <a:gd name="T18" fmla="*/ 102 w 230"/>
                  <a:gd name="T19" fmla="*/ 0 h 333"/>
                  <a:gd name="T20" fmla="*/ 0 w 230"/>
                  <a:gd name="T21" fmla="*/ 0 h 333"/>
                  <a:gd name="T22" fmla="*/ 0 w 230"/>
                  <a:gd name="T23" fmla="*/ 7 h 333"/>
                  <a:gd name="T24" fmla="*/ 25 w 230"/>
                  <a:gd name="T25" fmla="*/ 23 h 333"/>
                  <a:gd name="T26" fmla="*/ 82 w 230"/>
                  <a:gd name="T27" fmla="*/ 146 h 333"/>
                  <a:gd name="T28" fmla="*/ 83 w 230"/>
                  <a:gd name="T29" fmla="*/ 150 h 333"/>
                  <a:gd name="T30" fmla="*/ 91 w 230"/>
                  <a:gd name="T31" fmla="*/ 164 h 333"/>
                  <a:gd name="T32" fmla="*/ 113 w 230"/>
                  <a:gd name="T33" fmla="*/ 215 h 333"/>
                  <a:gd name="T34" fmla="*/ 93 w 230"/>
                  <a:gd name="T35" fmla="*/ 269 h 333"/>
                  <a:gd name="T36" fmla="*/ 68 w 230"/>
                  <a:gd name="T37" fmla="*/ 291 h 333"/>
                  <a:gd name="T38" fmla="*/ 56 w 230"/>
                  <a:gd name="T39" fmla="*/ 288 h 333"/>
                  <a:gd name="T40" fmla="*/ 29 w 230"/>
                  <a:gd name="T41" fmla="*/ 282 h 333"/>
                  <a:gd name="T42" fmla="*/ 8 w 230"/>
                  <a:gd name="T43" fmla="*/ 304 h 333"/>
                  <a:gd name="T44" fmla="*/ 45 w 230"/>
                  <a:gd name="T45" fmla="*/ 333 h 333"/>
                  <a:gd name="T46" fmla="*/ 129 w 230"/>
                  <a:gd name="T47" fmla="*/ 233 h 333"/>
                  <a:gd name="T48" fmla="*/ 206 w 230"/>
                  <a:gd name="T49" fmla="*/ 30 h 333"/>
                  <a:gd name="T50" fmla="*/ 230 w 230"/>
                  <a:gd name="T51" fmla="*/ 7 h 333"/>
                  <a:gd name="T52" fmla="*/ 230 w 230"/>
                  <a:gd name="T53" fmla="*/ 0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0" h="333">
                    <a:moveTo>
                      <a:pt x="230" y="0"/>
                    </a:moveTo>
                    <a:lnTo>
                      <a:pt x="162" y="0"/>
                    </a:lnTo>
                    <a:lnTo>
                      <a:pt x="162" y="7"/>
                    </a:lnTo>
                    <a:cubicBezTo>
                      <a:pt x="178" y="7"/>
                      <a:pt x="186" y="12"/>
                      <a:pt x="186" y="20"/>
                    </a:cubicBezTo>
                    <a:cubicBezTo>
                      <a:pt x="186" y="22"/>
                      <a:pt x="186" y="25"/>
                      <a:pt x="184" y="28"/>
                    </a:cubicBezTo>
                    <a:lnTo>
                      <a:pt x="136" y="166"/>
                    </a:lnTo>
                    <a:lnTo>
                      <a:pt x="78" y="40"/>
                    </a:lnTo>
                    <a:cubicBezTo>
                      <a:pt x="75" y="33"/>
                      <a:pt x="73" y="26"/>
                      <a:pt x="73" y="21"/>
                    </a:cubicBezTo>
                    <a:cubicBezTo>
                      <a:pt x="73" y="12"/>
                      <a:pt x="81" y="8"/>
                      <a:pt x="102" y="7"/>
                    </a:cubicBezTo>
                    <a:lnTo>
                      <a:pt x="102" y="0"/>
                    </a:lnTo>
                    <a:lnTo>
                      <a:pt x="0" y="0"/>
                    </a:lnTo>
                    <a:lnTo>
                      <a:pt x="0" y="7"/>
                    </a:lnTo>
                    <a:cubicBezTo>
                      <a:pt x="13" y="9"/>
                      <a:pt x="21" y="14"/>
                      <a:pt x="25" y="23"/>
                    </a:cubicBezTo>
                    <a:lnTo>
                      <a:pt x="82" y="146"/>
                    </a:lnTo>
                    <a:lnTo>
                      <a:pt x="83" y="150"/>
                    </a:lnTo>
                    <a:lnTo>
                      <a:pt x="91" y="164"/>
                    </a:lnTo>
                    <a:cubicBezTo>
                      <a:pt x="105" y="189"/>
                      <a:pt x="113" y="207"/>
                      <a:pt x="113" y="215"/>
                    </a:cubicBezTo>
                    <a:cubicBezTo>
                      <a:pt x="113" y="222"/>
                      <a:pt x="101" y="254"/>
                      <a:pt x="93" y="269"/>
                    </a:cubicBezTo>
                    <a:cubicBezTo>
                      <a:pt x="86" y="282"/>
                      <a:pt x="75" y="291"/>
                      <a:pt x="68" y="291"/>
                    </a:cubicBezTo>
                    <a:cubicBezTo>
                      <a:pt x="65" y="291"/>
                      <a:pt x="60" y="290"/>
                      <a:pt x="56" y="288"/>
                    </a:cubicBezTo>
                    <a:cubicBezTo>
                      <a:pt x="46" y="284"/>
                      <a:pt x="38" y="282"/>
                      <a:pt x="29" y="282"/>
                    </a:cubicBezTo>
                    <a:cubicBezTo>
                      <a:pt x="18" y="282"/>
                      <a:pt x="8" y="292"/>
                      <a:pt x="8" y="304"/>
                    </a:cubicBezTo>
                    <a:cubicBezTo>
                      <a:pt x="8" y="321"/>
                      <a:pt x="24" y="333"/>
                      <a:pt x="45" y="333"/>
                    </a:cubicBezTo>
                    <a:cubicBezTo>
                      <a:pt x="78" y="333"/>
                      <a:pt x="102" y="305"/>
                      <a:pt x="129" y="233"/>
                    </a:cubicBezTo>
                    <a:lnTo>
                      <a:pt x="206" y="30"/>
                    </a:lnTo>
                    <a:cubicBezTo>
                      <a:pt x="212" y="14"/>
                      <a:pt x="218" y="9"/>
                      <a:pt x="230" y="7"/>
                    </a:cubicBezTo>
                    <a:lnTo>
                      <a:pt x="23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4" name="Freeform 577 1"/>
              <p:cNvSpPr/>
              <p:nvPr>
                <p:custDataLst>
                  <p:tags r:id="rId58"/>
                </p:custDataLst>
              </p:nvPr>
            </p:nvSpPr>
            <p:spPr bwMode="auto">
              <a:xfrm>
                <a:off x="9104313" y="3181351"/>
                <a:ext cx="33338" cy="33338"/>
              </a:xfrm>
              <a:custGeom>
                <a:avLst/>
                <a:gdLst>
                  <a:gd name="T0" fmla="*/ 28 w 56"/>
                  <a:gd name="T1" fmla="*/ 0 h 56"/>
                  <a:gd name="T2" fmla="*/ 0 w 56"/>
                  <a:gd name="T3" fmla="*/ 29 h 56"/>
                  <a:gd name="T4" fmla="*/ 27 w 56"/>
                  <a:gd name="T5" fmla="*/ 56 h 56"/>
                  <a:gd name="T6" fmla="*/ 56 w 56"/>
                  <a:gd name="T7" fmla="*/ 29 h 56"/>
                  <a:gd name="T8" fmla="*/ 28 w 56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6">
                    <a:moveTo>
                      <a:pt x="28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3"/>
                      <a:pt x="13" y="56"/>
                      <a:pt x="27" y="56"/>
                    </a:cubicBezTo>
                    <a:cubicBezTo>
                      <a:pt x="43" y="56"/>
                      <a:pt x="56" y="43"/>
                      <a:pt x="56" y="29"/>
                    </a:cubicBezTo>
                    <a:cubicBezTo>
                      <a:pt x="56" y="13"/>
                      <a:pt x="43" y="0"/>
                      <a:pt x="28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5" name="Freeform 578 1"/>
              <p:cNvSpPr/>
              <p:nvPr>
                <p:custDataLst>
                  <p:tags r:id="rId59"/>
                </p:custDataLst>
              </p:nvPr>
            </p:nvSpPr>
            <p:spPr bwMode="auto">
              <a:xfrm>
                <a:off x="2540000" y="3597276"/>
                <a:ext cx="271463" cy="203200"/>
              </a:xfrm>
              <a:custGeom>
                <a:avLst/>
                <a:gdLst>
                  <a:gd name="T0" fmla="*/ 462 w 462"/>
                  <a:gd name="T1" fmla="*/ 0 h 336"/>
                  <a:gd name="T2" fmla="*/ 363 w 462"/>
                  <a:gd name="T3" fmla="*/ 0 h 336"/>
                  <a:gd name="T4" fmla="*/ 363 w 462"/>
                  <a:gd name="T5" fmla="*/ 9 h 336"/>
                  <a:gd name="T6" fmla="*/ 397 w 462"/>
                  <a:gd name="T7" fmla="*/ 31 h 336"/>
                  <a:gd name="T8" fmla="*/ 389 w 462"/>
                  <a:gd name="T9" fmla="*/ 68 h 336"/>
                  <a:gd name="T10" fmla="*/ 327 w 462"/>
                  <a:gd name="T11" fmla="*/ 237 h 336"/>
                  <a:gd name="T12" fmla="*/ 261 w 462"/>
                  <a:gd name="T13" fmla="*/ 67 h 336"/>
                  <a:gd name="T14" fmla="*/ 255 w 462"/>
                  <a:gd name="T15" fmla="*/ 52 h 336"/>
                  <a:gd name="T16" fmla="*/ 248 w 462"/>
                  <a:gd name="T17" fmla="*/ 27 h 336"/>
                  <a:gd name="T18" fmla="*/ 286 w 462"/>
                  <a:gd name="T19" fmla="*/ 9 h 336"/>
                  <a:gd name="T20" fmla="*/ 286 w 462"/>
                  <a:gd name="T21" fmla="*/ 0 h 336"/>
                  <a:gd name="T22" fmla="*/ 153 w 462"/>
                  <a:gd name="T23" fmla="*/ 0 h 336"/>
                  <a:gd name="T24" fmla="*/ 153 w 462"/>
                  <a:gd name="T25" fmla="*/ 9 h 336"/>
                  <a:gd name="T26" fmla="*/ 203 w 462"/>
                  <a:gd name="T27" fmla="*/ 54 h 336"/>
                  <a:gd name="T28" fmla="*/ 220 w 462"/>
                  <a:gd name="T29" fmla="*/ 95 h 336"/>
                  <a:gd name="T30" fmla="*/ 167 w 462"/>
                  <a:gd name="T31" fmla="*/ 236 h 336"/>
                  <a:gd name="T32" fmla="*/ 95 w 462"/>
                  <a:gd name="T33" fmla="*/ 48 h 336"/>
                  <a:gd name="T34" fmla="*/ 89 w 462"/>
                  <a:gd name="T35" fmla="*/ 25 h 336"/>
                  <a:gd name="T36" fmla="*/ 122 w 462"/>
                  <a:gd name="T37" fmla="*/ 9 h 336"/>
                  <a:gd name="T38" fmla="*/ 122 w 462"/>
                  <a:gd name="T39" fmla="*/ 0 h 336"/>
                  <a:gd name="T40" fmla="*/ 0 w 462"/>
                  <a:gd name="T41" fmla="*/ 0 h 336"/>
                  <a:gd name="T42" fmla="*/ 0 w 462"/>
                  <a:gd name="T43" fmla="*/ 9 h 336"/>
                  <a:gd name="T44" fmla="*/ 51 w 462"/>
                  <a:gd name="T45" fmla="*/ 68 h 336"/>
                  <a:gd name="T46" fmla="*/ 147 w 462"/>
                  <a:gd name="T47" fmla="*/ 336 h 336"/>
                  <a:gd name="T48" fmla="*/ 155 w 462"/>
                  <a:gd name="T49" fmla="*/ 336 h 336"/>
                  <a:gd name="T50" fmla="*/ 231 w 462"/>
                  <a:gd name="T51" fmla="*/ 125 h 336"/>
                  <a:gd name="T52" fmla="*/ 311 w 462"/>
                  <a:gd name="T53" fmla="*/ 336 h 336"/>
                  <a:gd name="T54" fmla="*/ 319 w 462"/>
                  <a:gd name="T55" fmla="*/ 336 h 336"/>
                  <a:gd name="T56" fmla="*/ 420 w 462"/>
                  <a:gd name="T57" fmla="*/ 45 h 336"/>
                  <a:gd name="T58" fmla="*/ 462 w 462"/>
                  <a:gd name="T59" fmla="*/ 9 h 336"/>
                  <a:gd name="T60" fmla="*/ 462 w 462"/>
                  <a:gd name="T6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2" h="336">
                    <a:moveTo>
                      <a:pt x="462" y="0"/>
                    </a:moveTo>
                    <a:lnTo>
                      <a:pt x="363" y="0"/>
                    </a:lnTo>
                    <a:lnTo>
                      <a:pt x="363" y="9"/>
                    </a:lnTo>
                    <a:cubicBezTo>
                      <a:pt x="388" y="12"/>
                      <a:pt x="397" y="17"/>
                      <a:pt x="397" y="31"/>
                    </a:cubicBezTo>
                    <a:cubicBezTo>
                      <a:pt x="397" y="41"/>
                      <a:pt x="394" y="54"/>
                      <a:pt x="389" y="68"/>
                    </a:cubicBezTo>
                    <a:lnTo>
                      <a:pt x="327" y="237"/>
                    </a:lnTo>
                    <a:lnTo>
                      <a:pt x="261" y="67"/>
                    </a:lnTo>
                    <a:cubicBezTo>
                      <a:pt x="260" y="65"/>
                      <a:pt x="256" y="54"/>
                      <a:pt x="255" y="52"/>
                    </a:cubicBezTo>
                    <a:cubicBezTo>
                      <a:pt x="251" y="42"/>
                      <a:pt x="248" y="32"/>
                      <a:pt x="248" y="27"/>
                    </a:cubicBezTo>
                    <a:cubicBezTo>
                      <a:pt x="248" y="15"/>
                      <a:pt x="259" y="10"/>
                      <a:pt x="286" y="9"/>
                    </a:cubicBezTo>
                    <a:lnTo>
                      <a:pt x="286" y="0"/>
                    </a:lnTo>
                    <a:lnTo>
                      <a:pt x="153" y="0"/>
                    </a:lnTo>
                    <a:lnTo>
                      <a:pt x="153" y="9"/>
                    </a:lnTo>
                    <a:cubicBezTo>
                      <a:pt x="182" y="10"/>
                      <a:pt x="186" y="14"/>
                      <a:pt x="203" y="54"/>
                    </a:cubicBezTo>
                    <a:lnTo>
                      <a:pt x="220" y="95"/>
                    </a:lnTo>
                    <a:lnTo>
                      <a:pt x="167" y="236"/>
                    </a:lnTo>
                    <a:lnTo>
                      <a:pt x="95" y="48"/>
                    </a:lnTo>
                    <a:cubicBezTo>
                      <a:pt x="91" y="39"/>
                      <a:pt x="89" y="31"/>
                      <a:pt x="89" y="25"/>
                    </a:cubicBezTo>
                    <a:cubicBezTo>
                      <a:pt x="89" y="14"/>
                      <a:pt x="96" y="11"/>
                      <a:pt x="122" y="9"/>
                    </a:cubicBezTo>
                    <a:lnTo>
                      <a:pt x="122" y="0"/>
                    </a:lnTo>
                    <a:lnTo>
                      <a:pt x="0" y="0"/>
                    </a:lnTo>
                    <a:lnTo>
                      <a:pt x="0" y="9"/>
                    </a:lnTo>
                    <a:cubicBezTo>
                      <a:pt x="25" y="12"/>
                      <a:pt x="32" y="21"/>
                      <a:pt x="51" y="68"/>
                    </a:cubicBezTo>
                    <a:lnTo>
                      <a:pt x="147" y="336"/>
                    </a:lnTo>
                    <a:lnTo>
                      <a:pt x="155" y="336"/>
                    </a:lnTo>
                    <a:lnTo>
                      <a:pt x="231" y="125"/>
                    </a:lnTo>
                    <a:lnTo>
                      <a:pt x="311" y="336"/>
                    </a:lnTo>
                    <a:lnTo>
                      <a:pt x="319" y="336"/>
                    </a:lnTo>
                    <a:cubicBezTo>
                      <a:pt x="361" y="205"/>
                      <a:pt x="366" y="191"/>
                      <a:pt x="420" y="45"/>
                    </a:cubicBezTo>
                    <a:cubicBezTo>
                      <a:pt x="430" y="19"/>
                      <a:pt x="435" y="14"/>
                      <a:pt x="462" y="9"/>
                    </a:cubicBezTo>
                    <a:lnTo>
                      <a:pt x="462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6" name="Freeform 579 1"/>
              <p:cNvSpPr/>
              <p:nvPr>
                <p:custDataLst>
                  <p:tags r:id="rId60"/>
                </p:custDataLst>
              </p:nvPr>
            </p:nvSpPr>
            <p:spPr bwMode="auto">
              <a:xfrm>
                <a:off x="2816225" y="3590926"/>
                <a:ext cx="139700" cy="206375"/>
              </a:xfrm>
              <a:custGeom>
                <a:avLst/>
                <a:gdLst>
                  <a:gd name="T0" fmla="*/ 73 w 238"/>
                  <a:gd name="T1" fmla="*/ 170 h 341"/>
                  <a:gd name="T2" fmla="*/ 129 w 238"/>
                  <a:gd name="T3" fmla="*/ 139 h 341"/>
                  <a:gd name="T4" fmla="*/ 166 w 238"/>
                  <a:gd name="T5" fmla="*/ 191 h 341"/>
                  <a:gd name="T6" fmla="*/ 166 w 238"/>
                  <a:gd name="T7" fmla="*/ 290 h 341"/>
                  <a:gd name="T8" fmla="*/ 132 w 238"/>
                  <a:gd name="T9" fmla="*/ 334 h 341"/>
                  <a:gd name="T10" fmla="*/ 132 w 238"/>
                  <a:gd name="T11" fmla="*/ 341 h 341"/>
                  <a:gd name="T12" fmla="*/ 238 w 238"/>
                  <a:gd name="T13" fmla="*/ 341 h 341"/>
                  <a:gd name="T14" fmla="*/ 238 w 238"/>
                  <a:gd name="T15" fmla="*/ 334 h 341"/>
                  <a:gd name="T16" fmla="*/ 208 w 238"/>
                  <a:gd name="T17" fmla="*/ 290 h 341"/>
                  <a:gd name="T18" fmla="*/ 208 w 238"/>
                  <a:gd name="T19" fmla="*/ 191 h 341"/>
                  <a:gd name="T20" fmla="*/ 147 w 238"/>
                  <a:gd name="T21" fmla="*/ 112 h 341"/>
                  <a:gd name="T22" fmla="*/ 73 w 238"/>
                  <a:gd name="T23" fmla="*/ 154 h 341"/>
                  <a:gd name="T24" fmla="*/ 73 w 238"/>
                  <a:gd name="T25" fmla="*/ 2 h 341"/>
                  <a:gd name="T26" fmla="*/ 71 w 238"/>
                  <a:gd name="T27" fmla="*/ 0 h 341"/>
                  <a:gd name="T28" fmla="*/ 14 w 238"/>
                  <a:gd name="T29" fmla="*/ 18 h 341"/>
                  <a:gd name="T30" fmla="*/ 0 w 238"/>
                  <a:gd name="T31" fmla="*/ 22 h 341"/>
                  <a:gd name="T32" fmla="*/ 0 w 238"/>
                  <a:gd name="T33" fmla="*/ 30 h 341"/>
                  <a:gd name="T34" fmla="*/ 6 w 238"/>
                  <a:gd name="T35" fmla="*/ 30 h 341"/>
                  <a:gd name="T36" fmla="*/ 32 w 238"/>
                  <a:gd name="T37" fmla="*/ 55 h 341"/>
                  <a:gd name="T38" fmla="*/ 32 w 238"/>
                  <a:gd name="T39" fmla="*/ 290 h 341"/>
                  <a:gd name="T40" fmla="*/ 0 w 238"/>
                  <a:gd name="T41" fmla="*/ 334 h 341"/>
                  <a:gd name="T42" fmla="*/ 0 w 238"/>
                  <a:gd name="T43" fmla="*/ 341 h 341"/>
                  <a:gd name="T44" fmla="*/ 107 w 238"/>
                  <a:gd name="T45" fmla="*/ 341 h 341"/>
                  <a:gd name="T46" fmla="*/ 107 w 238"/>
                  <a:gd name="T47" fmla="*/ 334 h 341"/>
                  <a:gd name="T48" fmla="*/ 73 w 238"/>
                  <a:gd name="T49" fmla="*/ 290 h 341"/>
                  <a:gd name="T50" fmla="*/ 73 w 238"/>
                  <a:gd name="T51" fmla="*/ 17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" h="341">
                    <a:moveTo>
                      <a:pt x="73" y="170"/>
                    </a:moveTo>
                    <a:cubicBezTo>
                      <a:pt x="94" y="147"/>
                      <a:pt x="109" y="139"/>
                      <a:pt x="129" y="139"/>
                    </a:cubicBezTo>
                    <a:cubicBezTo>
                      <a:pt x="154" y="139"/>
                      <a:pt x="166" y="157"/>
                      <a:pt x="166" y="191"/>
                    </a:cubicBezTo>
                    <a:lnTo>
                      <a:pt x="166" y="290"/>
                    </a:lnTo>
                    <a:cubicBezTo>
                      <a:pt x="166" y="324"/>
                      <a:pt x="161" y="331"/>
                      <a:pt x="132" y="334"/>
                    </a:cubicBezTo>
                    <a:lnTo>
                      <a:pt x="132" y="341"/>
                    </a:lnTo>
                    <a:lnTo>
                      <a:pt x="238" y="341"/>
                    </a:lnTo>
                    <a:lnTo>
                      <a:pt x="238" y="334"/>
                    </a:lnTo>
                    <a:cubicBezTo>
                      <a:pt x="211" y="329"/>
                      <a:pt x="208" y="325"/>
                      <a:pt x="208" y="290"/>
                    </a:cubicBezTo>
                    <a:lnTo>
                      <a:pt x="208" y="191"/>
                    </a:lnTo>
                    <a:cubicBezTo>
                      <a:pt x="208" y="139"/>
                      <a:pt x="187" y="112"/>
                      <a:pt x="147" y="112"/>
                    </a:cubicBezTo>
                    <a:cubicBezTo>
                      <a:pt x="117" y="112"/>
                      <a:pt x="96" y="124"/>
                      <a:pt x="73" y="154"/>
                    </a:cubicBezTo>
                    <a:lnTo>
                      <a:pt x="73" y="2"/>
                    </a:lnTo>
                    <a:lnTo>
                      <a:pt x="71" y="0"/>
                    </a:lnTo>
                    <a:cubicBezTo>
                      <a:pt x="54" y="6"/>
                      <a:pt x="42" y="10"/>
                      <a:pt x="14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2" y="30"/>
                      <a:pt x="4" y="30"/>
                      <a:pt x="6" y="30"/>
                    </a:cubicBezTo>
                    <a:cubicBezTo>
                      <a:pt x="28" y="30"/>
                      <a:pt x="32" y="34"/>
                      <a:pt x="32" y="55"/>
                    </a:cubicBezTo>
                    <a:lnTo>
                      <a:pt x="32" y="290"/>
                    </a:lnTo>
                    <a:cubicBezTo>
                      <a:pt x="32" y="325"/>
                      <a:pt x="29" y="330"/>
                      <a:pt x="0" y="334"/>
                    </a:cubicBezTo>
                    <a:lnTo>
                      <a:pt x="0" y="341"/>
                    </a:lnTo>
                    <a:lnTo>
                      <a:pt x="107" y="341"/>
                    </a:lnTo>
                    <a:lnTo>
                      <a:pt x="107" y="334"/>
                    </a:lnTo>
                    <a:cubicBezTo>
                      <a:pt x="78" y="331"/>
                      <a:pt x="73" y="325"/>
                      <a:pt x="73" y="290"/>
                    </a:cubicBezTo>
                    <a:lnTo>
                      <a:pt x="73" y="1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7" name="Freeform 580 1"/>
              <p:cNvSpPr>
                <a:spLocks noEditPoints="1"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2967038" y="3659188"/>
                <a:ext cx="117475" cy="141288"/>
              </a:xfrm>
              <a:custGeom>
                <a:avLst/>
                <a:gdLst>
                  <a:gd name="T0" fmla="*/ 191 w 199"/>
                  <a:gd name="T1" fmla="*/ 147 h 234"/>
                  <a:gd name="T2" fmla="*/ 113 w 199"/>
                  <a:gd name="T3" fmla="*/ 200 h 234"/>
                  <a:gd name="T4" fmla="*/ 49 w 199"/>
                  <a:gd name="T5" fmla="*/ 157 h 234"/>
                  <a:gd name="T6" fmla="*/ 36 w 199"/>
                  <a:gd name="T7" fmla="*/ 91 h 234"/>
                  <a:gd name="T8" fmla="*/ 189 w 199"/>
                  <a:gd name="T9" fmla="*/ 91 h 234"/>
                  <a:gd name="T10" fmla="*/ 168 w 199"/>
                  <a:gd name="T11" fmla="*/ 28 h 234"/>
                  <a:gd name="T12" fmla="*/ 104 w 199"/>
                  <a:gd name="T13" fmla="*/ 0 h 234"/>
                  <a:gd name="T14" fmla="*/ 37 w 199"/>
                  <a:gd name="T15" fmla="*/ 26 h 234"/>
                  <a:gd name="T16" fmla="*/ 0 w 199"/>
                  <a:gd name="T17" fmla="*/ 122 h 234"/>
                  <a:gd name="T18" fmla="*/ 93 w 199"/>
                  <a:gd name="T19" fmla="*/ 234 h 234"/>
                  <a:gd name="T20" fmla="*/ 199 w 199"/>
                  <a:gd name="T21" fmla="*/ 151 h 234"/>
                  <a:gd name="T22" fmla="*/ 191 w 199"/>
                  <a:gd name="T23" fmla="*/ 147 h 234"/>
                  <a:gd name="T24" fmla="*/ 37 w 199"/>
                  <a:gd name="T25" fmla="*/ 75 h 234"/>
                  <a:gd name="T26" fmla="*/ 90 w 199"/>
                  <a:gd name="T27" fmla="*/ 18 h 234"/>
                  <a:gd name="T28" fmla="*/ 138 w 199"/>
                  <a:gd name="T29" fmla="*/ 75 h 234"/>
                  <a:gd name="T30" fmla="*/ 37 w 199"/>
                  <a:gd name="T31" fmla="*/ 7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4">
                    <a:moveTo>
                      <a:pt x="191" y="147"/>
                    </a:moveTo>
                    <a:cubicBezTo>
                      <a:pt x="167" y="185"/>
                      <a:pt x="145" y="200"/>
                      <a:pt x="113" y="200"/>
                    </a:cubicBezTo>
                    <a:cubicBezTo>
                      <a:pt x="85" y="200"/>
                      <a:pt x="64" y="185"/>
                      <a:pt x="49" y="157"/>
                    </a:cubicBezTo>
                    <a:cubicBezTo>
                      <a:pt x="40" y="138"/>
                      <a:pt x="37" y="121"/>
                      <a:pt x="36" y="91"/>
                    </a:cubicBezTo>
                    <a:lnTo>
                      <a:pt x="189" y="91"/>
                    </a:lnTo>
                    <a:cubicBezTo>
                      <a:pt x="185" y="58"/>
                      <a:pt x="180" y="44"/>
                      <a:pt x="168" y="28"/>
                    </a:cubicBezTo>
                    <a:cubicBezTo>
                      <a:pt x="153" y="10"/>
                      <a:pt x="130" y="0"/>
                      <a:pt x="104" y="0"/>
                    </a:cubicBezTo>
                    <a:cubicBezTo>
                      <a:pt x="79" y="0"/>
                      <a:pt x="56" y="9"/>
                      <a:pt x="37" y="26"/>
                    </a:cubicBezTo>
                    <a:cubicBezTo>
                      <a:pt x="13" y="46"/>
                      <a:pt x="0" y="81"/>
                      <a:pt x="0" y="122"/>
                    </a:cubicBezTo>
                    <a:cubicBezTo>
                      <a:pt x="0" y="191"/>
                      <a:pt x="36" y="234"/>
                      <a:pt x="93" y="234"/>
                    </a:cubicBezTo>
                    <a:cubicBezTo>
                      <a:pt x="140" y="234"/>
                      <a:pt x="178" y="205"/>
                      <a:pt x="199" y="151"/>
                    </a:cubicBezTo>
                    <a:lnTo>
                      <a:pt x="191" y="147"/>
                    </a:lnTo>
                    <a:close/>
                    <a:moveTo>
                      <a:pt x="37" y="75"/>
                    </a:moveTo>
                    <a:cubicBezTo>
                      <a:pt x="42" y="36"/>
                      <a:pt x="59" y="18"/>
                      <a:pt x="90" y="18"/>
                    </a:cubicBezTo>
                    <a:cubicBezTo>
                      <a:pt x="120" y="18"/>
                      <a:pt x="132" y="32"/>
                      <a:pt x="138" y="75"/>
                    </a:cubicBezTo>
                    <a:lnTo>
                      <a:pt x="37" y="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8" name="Freeform 581 1"/>
              <p:cNvSpPr/>
              <p:nvPr>
                <p:custDataLst>
                  <p:tags r:id="rId62"/>
                </p:custDataLst>
              </p:nvPr>
            </p:nvSpPr>
            <p:spPr bwMode="auto">
              <a:xfrm>
                <a:off x="3094038" y="3659188"/>
                <a:ext cx="136525" cy="138113"/>
              </a:xfrm>
              <a:custGeom>
                <a:avLst/>
                <a:gdLst>
                  <a:gd name="T0" fmla="*/ 0 w 233"/>
                  <a:gd name="T1" fmla="*/ 31 h 229"/>
                  <a:gd name="T2" fmla="*/ 13 w 233"/>
                  <a:gd name="T3" fmla="*/ 29 h 229"/>
                  <a:gd name="T4" fmla="*/ 31 w 233"/>
                  <a:gd name="T5" fmla="*/ 60 h 229"/>
                  <a:gd name="T6" fmla="*/ 31 w 233"/>
                  <a:gd name="T7" fmla="*/ 184 h 229"/>
                  <a:gd name="T8" fmla="*/ 1 w 233"/>
                  <a:gd name="T9" fmla="*/ 222 h 229"/>
                  <a:gd name="T10" fmla="*/ 1 w 233"/>
                  <a:gd name="T11" fmla="*/ 229 h 229"/>
                  <a:gd name="T12" fmla="*/ 106 w 233"/>
                  <a:gd name="T13" fmla="*/ 229 h 229"/>
                  <a:gd name="T14" fmla="*/ 106 w 233"/>
                  <a:gd name="T15" fmla="*/ 222 h 229"/>
                  <a:gd name="T16" fmla="*/ 73 w 233"/>
                  <a:gd name="T17" fmla="*/ 196 h 229"/>
                  <a:gd name="T18" fmla="*/ 73 w 233"/>
                  <a:gd name="T19" fmla="*/ 55 h 229"/>
                  <a:gd name="T20" fmla="*/ 125 w 233"/>
                  <a:gd name="T21" fmla="*/ 27 h 229"/>
                  <a:gd name="T22" fmla="*/ 161 w 233"/>
                  <a:gd name="T23" fmla="*/ 75 h 229"/>
                  <a:gd name="T24" fmla="*/ 161 w 233"/>
                  <a:gd name="T25" fmla="*/ 180 h 229"/>
                  <a:gd name="T26" fmla="*/ 130 w 233"/>
                  <a:gd name="T27" fmla="*/ 222 h 229"/>
                  <a:gd name="T28" fmla="*/ 130 w 233"/>
                  <a:gd name="T29" fmla="*/ 229 h 229"/>
                  <a:gd name="T30" fmla="*/ 233 w 233"/>
                  <a:gd name="T31" fmla="*/ 229 h 229"/>
                  <a:gd name="T32" fmla="*/ 233 w 233"/>
                  <a:gd name="T33" fmla="*/ 222 h 229"/>
                  <a:gd name="T34" fmla="*/ 203 w 233"/>
                  <a:gd name="T35" fmla="*/ 189 h 229"/>
                  <a:gd name="T36" fmla="*/ 203 w 233"/>
                  <a:gd name="T37" fmla="*/ 74 h 229"/>
                  <a:gd name="T38" fmla="*/ 144 w 233"/>
                  <a:gd name="T39" fmla="*/ 0 h 229"/>
                  <a:gd name="T40" fmla="*/ 72 w 233"/>
                  <a:gd name="T41" fmla="*/ 40 h 229"/>
                  <a:gd name="T42" fmla="*/ 72 w 233"/>
                  <a:gd name="T43" fmla="*/ 1 h 229"/>
                  <a:gd name="T44" fmla="*/ 68 w 233"/>
                  <a:gd name="T45" fmla="*/ 0 h 229"/>
                  <a:gd name="T46" fmla="*/ 0 w 233"/>
                  <a:gd name="T47" fmla="*/ 22 h 229"/>
                  <a:gd name="T48" fmla="*/ 0 w 233"/>
                  <a:gd name="T49" fmla="*/ 3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3" h="229">
                    <a:moveTo>
                      <a:pt x="0" y="31"/>
                    </a:moveTo>
                    <a:cubicBezTo>
                      <a:pt x="3" y="29"/>
                      <a:pt x="8" y="29"/>
                      <a:pt x="13" y="29"/>
                    </a:cubicBezTo>
                    <a:cubicBezTo>
                      <a:pt x="27" y="29"/>
                      <a:pt x="31" y="36"/>
                      <a:pt x="31" y="60"/>
                    </a:cubicBezTo>
                    <a:lnTo>
                      <a:pt x="31" y="184"/>
                    </a:lnTo>
                    <a:cubicBezTo>
                      <a:pt x="31" y="213"/>
                      <a:pt x="26" y="220"/>
                      <a:pt x="1" y="222"/>
                    </a:cubicBezTo>
                    <a:lnTo>
                      <a:pt x="1" y="229"/>
                    </a:lnTo>
                    <a:lnTo>
                      <a:pt x="106" y="229"/>
                    </a:lnTo>
                    <a:lnTo>
                      <a:pt x="106" y="222"/>
                    </a:lnTo>
                    <a:cubicBezTo>
                      <a:pt x="81" y="220"/>
                      <a:pt x="73" y="214"/>
                      <a:pt x="73" y="196"/>
                    </a:cubicBezTo>
                    <a:lnTo>
                      <a:pt x="73" y="55"/>
                    </a:lnTo>
                    <a:cubicBezTo>
                      <a:pt x="97" y="33"/>
                      <a:pt x="108" y="27"/>
                      <a:pt x="125" y="27"/>
                    </a:cubicBezTo>
                    <a:cubicBezTo>
                      <a:pt x="149" y="27"/>
                      <a:pt x="161" y="43"/>
                      <a:pt x="161" y="75"/>
                    </a:cubicBezTo>
                    <a:lnTo>
                      <a:pt x="161" y="180"/>
                    </a:lnTo>
                    <a:cubicBezTo>
                      <a:pt x="161" y="211"/>
                      <a:pt x="155" y="220"/>
                      <a:pt x="130" y="222"/>
                    </a:cubicBezTo>
                    <a:lnTo>
                      <a:pt x="130" y="229"/>
                    </a:lnTo>
                    <a:lnTo>
                      <a:pt x="233" y="229"/>
                    </a:lnTo>
                    <a:lnTo>
                      <a:pt x="233" y="222"/>
                    </a:lnTo>
                    <a:cubicBezTo>
                      <a:pt x="209" y="219"/>
                      <a:pt x="203" y="213"/>
                      <a:pt x="203" y="189"/>
                    </a:cubicBezTo>
                    <a:lnTo>
                      <a:pt x="203" y="74"/>
                    </a:lnTo>
                    <a:cubicBezTo>
                      <a:pt x="203" y="28"/>
                      <a:pt x="181" y="0"/>
                      <a:pt x="144" y="0"/>
                    </a:cubicBezTo>
                    <a:cubicBezTo>
                      <a:pt x="121" y="0"/>
                      <a:pt x="106" y="8"/>
                      <a:pt x="72" y="40"/>
                    </a:cubicBezTo>
                    <a:lnTo>
                      <a:pt x="72" y="1"/>
                    </a:lnTo>
                    <a:lnTo>
                      <a:pt x="68" y="0"/>
                    </a:lnTo>
                    <a:cubicBezTo>
                      <a:pt x="44" y="9"/>
                      <a:pt x="27" y="14"/>
                      <a:pt x="0" y="22"/>
                    </a:cubicBezTo>
                    <a:lnTo>
                      <a:pt x="0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9" name="Freeform 582 1"/>
              <p:cNvSpPr/>
              <p:nvPr>
                <p:custDataLst>
                  <p:tags r:id="rId63"/>
                </p:custDataLst>
              </p:nvPr>
            </p:nvSpPr>
            <p:spPr bwMode="auto">
              <a:xfrm>
                <a:off x="3316288" y="3663951"/>
                <a:ext cx="239713" cy="136525"/>
              </a:xfrm>
              <a:custGeom>
                <a:avLst/>
                <a:gdLst>
                  <a:gd name="T0" fmla="*/ 29 w 408"/>
                  <a:gd name="T1" fmla="*/ 191 h 226"/>
                  <a:gd name="T2" fmla="*/ 25 w 408"/>
                  <a:gd name="T3" fmla="*/ 212 h 226"/>
                  <a:gd name="T4" fmla="*/ 39 w 408"/>
                  <a:gd name="T5" fmla="*/ 226 h 226"/>
                  <a:gd name="T6" fmla="*/ 57 w 408"/>
                  <a:gd name="T7" fmla="*/ 212 h 226"/>
                  <a:gd name="T8" fmla="*/ 67 w 408"/>
                  <a:gd name="T9" fmla="*/ 175 h 226"/>
                  <a:gd name="T10" fmla="*/ 78 w 408"/>
                  <a:gd name="T11" fmla="*/ 130 h 226"/>
                  <a:gd name="T12" fmla="*/ 86 w 408"/>
                  <a:gd name="T13" fmla="*/ 96 h 226"/>
                  <a:gd name="T14" fmla="*/ 93 w 408"/>
                  <a:gd name="T15" fmla="*/ 71 h 226"/>
                  <a:gd name="T16" fmla="*/ 174 w 408"/>
                  <a:gd name="T17" fmla="*/ 11 h 226"/>
                  <a:gd name="T18" fmla="*/ 201 w 408"/>
                  <a:gd name="T19" fmla="*/ 45 h 226"/>
                  <a:gd name="T20" fmla="*/ 194 w 408"/>
                  <a:gd name="T21" fmla="*/ 87 h 226"/>
                  <a:gd name="T22" fmla="*/ 180 w 408"/>
                  <a:gd name="T23" fmla="*/ 145 h 226"/>
                  <a:gd name="T24" fmla="*/ 170 w 408"/>
                  <a:gd name="T25" fmla="*/ 183 h 226"/>
                  <a:gd name="T26" fmla="*/ 163 w 408"/>
                  <a:gd name="T27" fmla="*/ 212 h 226"/>
                  <a:gd name="T28" fmla="*/ 178 w 408"/>
                  <a:gd name="T29" fmla="*/ 226 h 226"/>
                  <a:gd name="T30" fmla="*/ 200 w 408"/>
                  <a:gd name="T31" fmla="*/ 197 h 226"/>
                  <a:gd name="T32" fmla="*/ 230 w 408"/>
                  <a:gd name="T33" fmla="*/ 77 h 226"/>
                  <a:gd name="T34" fmla="*/ 312 w 408"/>
                  <a:gd name="T35" fmla="*/ 11 h 226"/>
                  <a:gd name="T36" fmla="*/ 339 w 408"/>
                  <a:gd name="T37" fmla="*/ 45 h 226"/>
                  <a:gd name="T38" fmla="*/ 308 w 408"/>
                  <a:gd name="T39" fmla="*/ 157 h 226"/>
                  <a:gd name="T40" fmla="*/ 302 w 408"/>
                  <a:gd name="T41" fmla="*/ 185 h 226"/>
                  <a:gd name="T42" fmla="*/ 343 w 408"/>
                  <a:gd name="T43" fmla="*/ 226 h 226"/>
                  <a:gd name="T44" fmla="*/ 408 w 408"/>
                  <a:gd name="T45" fmla="*/ 149 h 226"/>
                  <a:gd name="T46" fmla="*/ 402 w 408"/>
                  <a:gd name="T47" fmla="*/ 144 h 226"/>
                  <a:gd name="T48" fmla="*/ 395 w 408"/>
                  <a:gd name="T49" fmla="*/ 153 h 226"/>
                  <a:gd name="T50" fmla="*/ 344 w 408"/>
                  <a:gd name="T51" fmla="*/ 215 h 226"/>
                  <a:gd name="T52" fmla="*/ 332 w 408"/>
                  <a:gd name="T53" fmla="*/ 198 h 226"/>
                  <a:gd name="T54" fmla="*/ 341 w 408"/>
                  <a:gd name="T55" fmla="*/ 163 h 226"/>
                  <a:gd name="T56" fmla="*/ 371 w 408"/>
                  <a:gd name="T57" fmla="*/ 53 h 226"/>
                  <a:gd name="T58" fmla="*/ 314 w 408"/>
                  <a:gd name="T59" fmla="*/ 0 h 226"/>
                  <a:gd name="T60" fmla="*/ 232 w 408"/>
                  <a:gd name="T61" fmla="*/ 48 h 226"/>
                  <a:gd name="T62" fmla="*/ 217 w 408"/>
                  <a:gd name="T63" fmla="*/ 13 h 226"/>
                  <a:gd name="T64" fmla="*/ 176 w 408"/>
                  <a:gd name="T65" fmla="*/ 0 h 226"/>
                  <a:gd name="T66" fmla="*/ 98 w 408"/>
                  <a:gd name="T67" fmla="*/ 43 h 226"/>
                  <a:gd name="T68" fmla="*/ 52 w 408"/>
                  <a:gd name="T69" fmla="*/ 0 h 226"/>
                  <a:gd name="T70" fmla="*/ 15 w 408"/>
                  <a:gd name="T71" fmla="*/ 28 h 226"/>
                  <a:gd name="T72" fmla="*/ 0 w 408"/>
                  <a:gd name="T73" fmla="*/ 76 h 226"/>
                  <a:gd name="T74" fmla="*/ 6 w 408"/>
                  <a:gd name="T75" fmla="*/ 81 h 226"/>
                  <a:gd name="T76" fmla="*/ 14 w 408"/>
                  <a:gd name="T77" fmla="*/ 70 h 226"/>
                  <a:gd name="T78" fmla="*/ 50 w 408"/>
                  <a:gd name="T79" fmla="*/ 11 h 226"/>
                  <a:gd name="T80" fmla="*/ 66 w 408"/>
                  <a:gd name="T81" fmla="*/ 34 h 226"/>
                  <a:gd name="T82" fmla="*/ 58 w 408"/>
                  <a:gd name="T83" fmla="*/ 75 h 226"/>
                  <a:gd name="T84" fmla="*/ 29 w 408"/>
                  <a:gd name="T85" fmla="*/ 19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08" h="226">
                    <a:moveTo>
                      <a:pt x="29" y="191"/>
                    </a:moveTo>
                    <a:cubicBezTo>
                      <a:pt x="28" y="198"/>
                      <a:pt x="25" y="210"/>
                      <a:pt x="25" y="212"/>
                    </a:cubicBezTo>
                    <a:cubicBezTo>
                      <a:pt x="25" y="221"/>
                      <a:pt x="32" y="226"/>
                      <a:pt x="39" y="226"/>
                    </a:cubicBezTo>
                    <a:cubicBezTo>
                      <a:pt x="45" y="226"/>
                      <a:pt x="54" y="222"/>
                      <a:pt x="57" y="212"/>
                    </a:cubicBezTo>
                    <a:cubicBezTo>
                      <a:pt x="58" y="211"/>
                      <a:pt x="64" y="187"/>
                      <a:pt x="67" y="175"/>
                    </a:cubicBezTo>
                    <a:lnTo>
                      <a:pt x="78" y="130"/>
                    </a:lnTo>
                    <a:cubicBezTo>
                      <a:pt x="81" y="119"/>
                      <a:pt x="84" y="108"/>
                      <a:pt x="86" y="96"/>
                    </a:cubicBezTo>
                    <a:cubicBezTo>
                      <a:pt x="88" y="88"/>
                      <a:pt x="92" y="73"/>
                      <a:pt x="93" y="71"/>
                    </a:cubicBezTo>
                    <a:cubicBezTo>
                      <a:pt x="100" y="56"/>
                      <a:pt x="127" y="11"/>
                      <a:pt x="174" y="11"/>
                    </a:cubicBezTo>
                    <a:cubicBezTo>
                      <a:pt x="197" y="11"/>
                      <a:pt x="201" y="29"/>
                      <a:pt x="201" y="45"/>
                    </a:cubicBezTo>
                    <a:cubicBezTo>
                      <a:pt x="201" y="58"/>
                      <a:pt x="198" y="72"/>
                      <a:pt x="194" y="87"/>
                    </a:cubicBezTo>
                    <a:lnTo>
                      <a:pt x="180" y="145"/>
                    </a:lnTo>
                    <a:lnTo>
                      <a:pt x="170" y="183"/>
                    </a:lnTo>
                    <a:cubicBezTo>
                      <a:pt x="168" y="193"/>
                      <a:pt x="163" y="210"/>
                      <a:pt x="163" y="212"/>
                    </a:cubicBezTo>
                    <a:cubicBezTo>
                      <a:pt x="163" y="221"/>
                      <a:pt x="170" y="226"/>
                      <a:pt x="178" y="226"/>
                    </a:cubicBezTo>
                    <a:cubicBezTo>
                      <a:pt x="193" y="226"/>
                      <a:pt x="196" y="213"/>
                      <a:pt x="200" y="197"/>
                    </a:cubicBezTo>
                    <a:cubicBezTo>
                      <a:pt x="207" y="169"/>
                      <a:pt x="226" y="96"/>
                      <a:pt x="230" y="77"/>
                    </a:cubicBezTo>
                    <a:cubicBezTo>
                      <a:pt x="231" y="70"/>
                      <a:pt x="258" y="11"/>
                      <a:pt x="312" y="11"/>
                    </a:cubicBezTo>
                    <a:cubicBezTo>
                      <a:pt x="334" y="11"/>
                      <a:pt x="339" y="28"/>
                      <a:pt x="339" y="45"/>
                    </a:cubicBezTo>
                    <a:cubicBezTo>
                      <a:pt x="339" y="74"/>
                      <a:pt x="318" y="131"/>
                      <a:pt x="308" y="157"/>
                    </a:cubicBezTo>
                    <a:cubicBezTo>
                      <a:pt x="304" y="169"/>
                      <a:pt x="302" y="175"/>
                      <a:pt x="302" y="185"/>
                    </a:cubicBezTo>
                    <a:cubicBezTo>
                      <a:pt x="302" y="208"/>
                      <a:pt x="319" y="226"/>
                      <a:pt x="343" y="226"/>
                    </a:cubicBezTo>
                    <a:cubicBezTo>
                      <a:pt x="390" y="226"/>
                      <a:pt x="408" y="153"/>
                      <a:pt x="408" y="149"/>
                    </a:cubicBezTo>
                    <a:cubicBezTo>
                      <a:pt x="408" y="144"/>
                      <a:pt x="404" y="144"/>
                      <a:pt x="402" y="144"/>
                    </a:cubicBezTo>
                    <a:cubicBezTo>
                      <a:pt x="397" y="144"/>
                      <a:pt x="397" y="145"/>
                      <a:pt x="395" y="153"/>
                    </a:cubicBezTo>
                    <a:cubicBezTo>
                      <a:pt x="387" y="179"/>
                      <a:pt x="371" y="215"/>
                      <a:pt x="344" y="215"/>
                    </a:cubicBezTo>
                    <a:cubicBezTo>
                      <a:pt x="335" y="215"/>
                      <a:pt x="332" y="210"/>
                      <a:pt x="332" y="198"/>
                    </a:cubicBezTo>
                    <a:cubicBezTo>
                      <a:pt x="332" y="186"/>
                      <a:pt x="336" y="174"/>
                      <a:pt x="341" y="163"/>
                    </a:cubicBezTo>
                    <a:cubicBezTo>
                      <a:pt x="350" y="137"/>
                      <a:pt x="371" y="81"/>
                      <a:pt x="371" y="53"/>
                    </a:cubicBezTo>
                    <a:cubicBezTo>
                      <a:pt x="371" y="21"/>
                      <a:pt x="351" y="0"/>
                      <a:pt x="314" y="0"/>
                    </a:cubicBezTo>
                    <a:cubicBezTo>
                      <a:pt x="276" y="0"/>
                      <a:pt x="251" y="22"/>
                      <a:pt x="232" y="48"/>
                    </a:cubicBezTo>
                    <a:cubicBezTo>
                      <a:pt x="232" y="42"/>
                      <a:pt x="231" y="25"/>
                      <a:pt x="217" y="13"/>
                    </a:cubicBezTo>
                    <a:cubicBezTo>
                      <a:pt x="204" y="2"/>
                      <a:pt x="188" y="0"/>
                      <a:pt x="176" y="0"/>
                    </a:cubicBezTo>
                    <a:cubicBezTo>
                      <a:pt x="131" y="0"/>
                      <a:pt x="106" y="32"/>
                      <a:pt x="98" y="43"/>
                    </a:cubicBezTo>
                    <a:cubicBezTo>
                      <a:pt x="95" y="15"/>
                      <a:pt x="74" y="0"/>
                      <a:pt x="52" y="0"/>
                    </a:cubicBezTo>
                    <a:cubicBezTo>
                      <a:pt x="29" y="0"/>
                      <a:pt x="20" y="19"/>
                      <a:pt x="15" y="28"/>
                    </a:cubicBezTo>
                    <a:cubicBezTo>
                      <a:pt x="6" y="45"/>
                      <a:pt x="0" y="75"/>
                      <a:pt x="0" y="76"/>
                    </a:cubicBezTo>
                    <a:cubicBezTo>
                      <a:pt x="0" y="81"/>
                      <a:pt x="5" y="81"/>
                      <a:pt x="6" y="81"/>
                    </a:cubicBezTo>
                    <a:cubicBezTo>
                      <a:pt x="11" y="81"/>
                      <a:pt x="11" y="81"/>
                      <a:pt x="14" y="70"/>
                    </a:cubicBezTo>
                    <a:cubicBezTo>
                      <a:pt x="23" y="35"/>
                      <a:pt x="33" y="11"/>
                      <a:pt x="50" y="11"/>
                    </a:cubicBezTo>
                    <a:cubicBezTo>
                      <a:pt x="58" y="11"/>
                      <a:pt x="66" y="15"/>
                      <a:pt x="66" y="34"/>
                    </a:cubicBezTo>
                    <a:cubicBezTo>
                      <a:pt x="66" y="44"/>
                      <a:pt x="64" y="49"/>
                      <a:pt x="58" y="75"/>
                    </a:cubicBezTo>
                    <a:lnTo>
                      <a:pt x="29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0" name="Freeform 583 1"/>
              <p:cNvSpPr>
                <a:spLocks noEditPoints="1"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3662363" y="3686176"/>
                <a:ext cx="193675" cy="71438"/>
              </a:xfrm>
              <a:custGeom>
                <a:avLst/>
                <a:gdLst>
                  <a:gd name="T0" fmla="*/ 315 w 331"/>
                  <a:gd name="T1" fmla="*/ 20 h 117"/>
                  <a:gd name="T2" fmla="*/ 331 w 331"/>
                  <a:gd name="T3" fmla="*/ 10 h 117"/>
                  <a:gd name="T4" fmla="*/ 315 w 331"/>
                  <a:gd name="T5" fmla="*/ 0 h 117"/>
                  <a:gd name="T6" fmla="*/ 16 w 331"/>
                  <a:gd name="T7" fmla="*/ 0 h 117"/>
                  <a:gd name="T8" fmla="*/ 0 w 331"/>
                  <a:gd name="T9" fmla="*/ 10 h 117"/>
                  <a:gd name="T10" fmla="*/ 17 w 331"/>
                  <a:gd name="T11" fmla="*/ 20 h 117"/>
                  <a:gd name="T12" fmla="*/ 315 w 331"/>
                  <a:gd name="T13" fmla="*/ 20 h 117"/>
                  <a:gd name="T14" fmla="*/ 315 w 331"/>
                  <a:gd name="T15" fmla="*/ 117 h 117"/>
                  <a:gd name="T16" fmla="*/ 331 w 331"/>
                  <a:gd name="T17" fmla="*/ 107 h 117"/>
                  <a:gd name="T18" fmla="*/ 315 w 331"/>
                  <a:gd name="T19" fmla="*/ 97 h 117"/>
                  <a:gd name="T20" fmla="*/ 17 w 331"/>
                  <a:gd name="T21" fmla="*/ 97 h 117"/>
                  <a:gd name="T22" fmla="*/ 0 w 331"/>
                  <a:gd name="T23" fmla="*/ 107 h 117"/>
                  <a:gd name="T24" fmla="*/ 16 w 331"/>
                  <a:gd name="T25" fmla="*/ 117 h 117"/>
                  <a:gd name="T26" fmla="*/ 315 w 331"/>
                  <a:gd name="T2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1" h="117">
                    <a:moveTo>
                      <a:pt x="315" y="20"/>
                    </a:moveTo>
                    <a:cubicBezTo>
                      <a:pt x="322" y="20"/>
                      <a:pt x="331" y="20"/>
                      <a:pt x="331" y="10"/>
                    </a:cubicBezTo>
                    <a:cubicBezTo>
                      <a:pt x="331" y="0"/>
                      <a:pt x="322" y="0"/>
                      <a:pt x="315" y="0"/>
                    </a:cubicBezTo>
                    <a:lnTo>
                      <a:pt x="16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315" y="20"/>
                    </a:lnTo>
                    <a:close/>
                    <a:moveTo>
                      <a:pt x="315" y="117"/>
                    </a:moveTo>
                    <a:cubicBezTo>
                      <a:pt x="322" y="117"/>
                      <a:pt x="331" y="117"/>
                      <a:pt x="331" y="107"/>
                    </a:cubicBezTo>
                    <a:cubicBezTo>
                      <a:pt x="331" y="97"/>
                      <a:pt x="322" y="97"/>
                      <a:pt x="315" y="97"/>
                    </a:cubicBezTo>
                    <a:lnTo>
                      <a:pt x="17" y="97"/>
                    </a:lnTo>
                    <a:cubicBezTo>
                      <a:pt x="9" y="97"/>
                      <a:pt x="0" y="97"/>
                      <a:pt x="0" y="107"/>
                    </a:cubicBezTo>
                    <a:cubicBezTo>
                      <a:pt x="0" y="117"/>
                      <a:pt x="9" y="117"/>
                      <a:pt x="16" y="117"/>
                    </a:cubicBezTo>
                    <a:lnTo>
                      <a:pt x="315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1" name="Freeform 584 1"/>
              <p:cNvSpPr/>
              <p:nvPr>
                <p:custDataLst>
                  <p:tags r:id="rId65"/>
                </p:custDataLst>
              </p:nvPr>
            </p:nvSpPr>
            <p:spPr bwMode="auto">
              <a:xfrm>
                <a:off x="3965575" y="3584576"/>
                <a:ext cx="185738" cy="212725"/>
              </a:xfrm>
              <a:custGeom>
                <a:avLst/>
                <a:gdLst>
                  <a:gd name="T0" fmla="*/ 315 w 315"/>
                  <a:gd name="T1" fmla="*/ 271 h 352"/>
                  <a:gd name="T2" fmla="*/ 303 w 315"/>
                  <a:gd name="T3" fmla="*/ 271 h 352"/>
                  <a:gd name="T4" fmla="*/ 294 w 315"/>
                  <a:gd name="T5" fmla="*/ 308 h 352"/>
                  <a:gd name="T6" fmla="*/ 261 w 315"/>
                  <a:gd name="T7" fmla="*/ 320 h 352"/>
                  <a:gd name="T8" fmla="*/ 221 w 315"/>
                  <a:gd name="T9" fmla="*/ 320 h 352"/>
                  <a:gd name="T10" fmla="*/ 266 w 315"/>
                  <a:gd name="T11" fmla="*/ 235 h 352"/>
                  <a:gd name="T12" fmla="*/ 309 w 315"/>
                  <a:gd name="T13" fmla="*/ 126 h 352"/>
                  <a:gd name="T14" fmla="*/ 158 w 315"/>
                  <a:gd name="T15" fmla="*/ 0 h 352"/>
                  <a:gd name="T16" fmla="*/ 6 w 315"/>
                  <a:gd name="T17" fmla="*/ 126 h 352"/>
                  <a:gd name="T18" fmla="*/ 50 w 315"/>
                  <a:gd name="T19" fmla="*/ 235 h 352"/>
                  <a:gd name="T20" fmla="*/ 94 w 315"/>
                  <a:gd name="T21" fmla="*/ 320 h 352"/>
                  <a:gd name="T22" fmla="*/ 54 w 315"/>
                  <a:gd name="T23" fmla="*/ 320 h 352"/>
                  <a:gd name="T24" fmla="*/ 21 w 315"/>
                  <a:gd name="T25" fmla="*/ 308 h 352"/>
                  <a:gd name="T26" fmla="*/ 12 w 315"/>
                  <a:gd name="T27" fmla="*/ 271 h 352"/>
                  <a:gd name="T28" fmla="*/ 0 w 315"/>
                  <a:gd name="T29" fmla="*/ 271 h 352"/>
                  <a:gd name="T30" fmla="*/ 16 w 315"/>
                  <a:gd name="T31" fmla="*/ 352 h 352"/>
                  <a:gd name="T32" fmla="*/ 96 w 315"/>
                  <a:gd name="T33" fmla="*/ 352 h 352"/>
                  <a:gd name="T34" fmla="*/ 109 w 315"/>
                  <a:gd name="T35" fmla="*/ 342 h 352"/>
                  <a:gd name="T36" fmla="*/ 82 w 315"/>
                  <a:gd name="T37" fmla="*/ 231 h 352"/>
                  <a:gd name="T38" fmla="*/ 57 w 315"/>
                  <a:gd name="T39" fmla="*/ 125 h 352"/>
                  <a:gd name="T40" fmla="*/ 157 w 315"/>
                  <a:gd name="T41" fmla="*/ 11 h 352"/>
                  <a:gd name="T42" fmla="*/ 258 w 315"/>
                  <a:gd name="T43" fmla="*/ 125 h 352"/>
                  <a:gd name="T44" fmla="*/ 230 w 315"/>
                  <a:gd name="T45" fmla="*/ 241 h 352"/>
                  <a:gd name="T46" fmla="*/ 207 w 315"/>
                  <a:gd name="T47" fmla="*/ 342 h 352"/>
                  <a:gd name="T48" fmla="*/ 220 w 315"/>
                  <a:gd name="T49" fmla="*/ 352 h 352"/>
                  <a:gd name="T50" fmla="*/ 299 w 315"/>
                  <a:gd name="T51" fmla="*/ 352 h 352"/>
                  <a:gd name="T52" fmla="*/ 315 w 315"/>
                  <a:gd name="T53" fmla="*/ 271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15" h="352">
                    <a:moveTo>
                      <a:pt x="315" y="271"/>
                    </a:moveTo>
                    <a:lnTo>
                      <a:pt x="303" y="271"/>
                    </a:lnTo>
                    <a:cubicBezTo>
                      <a:pt x="300" y="284"/>
                      <a:pt x="299" y="296"/>
                      <a:pt x="294" y="308"/>
                    </a:cubicBezTo>
                    <a:cubicBezTo>
                      <a:pt x="292" y="316"/>
                      <a:pt x="290" y="320"/>
                      <a:pt x="261" y="320"/>
                    </a:cubicBezTo>
                    <a:lnTo>
                      <a:pt x="221" y="320"/>
                    </a:lnTo>
                    <a:cubicBezTo>
                      <a:pt x="228" y="292"/>
                      <a:pt x="243" y="268"/>
                      <a:pt x="266" y="235"/>
                    </a:cubicBezTo>
                    <a:cubicBezTo>
                      <a:pt x="289" y="199"/>
                      <a:pt x="309" y="165"/>
                      <a:pt x="309" y="126"/>
                    </a:cubicBezTo>
                    <a:cubicBezTo>
                      <a:pt x="309" y="56"/>
                      <a:pt x="242" y="0"/>
                      <a:pt x="158" y="0"/>
                    </a:cubicBezTo>
                    <a:cubicBezTo>
                      <a:pt x="72" y="0"/>
                      <a:pt x="6" y="57"/>
                      <a:pt x="6" y="126"/>
                    </a:cubicBezTo>
                    <a:cubicBezTo>
                      <a:pt x="6" y="165"/>
                      <a:pt x="26" y="199"/>
                      <a:pt x="50" y="235"/>
                    </a:cubicBezTo>
                    <a:cubicBezTo>
                      <a:pt x="72" y="268"/>
                      <a:pt x="88" y="292"/>
                      <a:pt x="94" y="320"/>
                    </a:cubicBezTo>
                    <a:lnTo>
                      <a:pt x="54" y="320"/>
                    </a:lnTo>
                    <a:cubicBezTo>
                      <a:pt x="25" y="320"/>
                      <a:pt x="24" y="316"/>
                      <a:pt x="21" y="308"/>
                    </a:cubicBezTo>
                    <a:cubicBezTo>
                      <a:pt x="17" y="297"/>
                      <a:pt x="15" y="284"/>
                      <a:pt x="12" y="271"/>
                    </a:cubicBezTo>
                    <a:lnTo>
                      <a:pt x="0" y="271"/>
                    </a:lnTo>
                    <a:lnTo>
                      <a:pt x="16" y="352"/>
                    </a:lnTo>
                    <a:lnTo>
                      <a:pt x="96" y="352"/>
                    </a:lnTo>
                    <a:cubicBezTo>
                      <a:pt x="107" y="352"/>
                      <a:pt x="109" y="352"/>
                      <a:pt x="109" y="342"/>
                    </a:cubicBezTo>
                    <a:cubicBezTo>
                      <a:pt x="109" y="307"/>
                      <a:pt x="93" y="263"/>
                      <a:pt x="82" y="231"/>
                    </a:cubicBezTo>
                    <a:cubicBezTo>
                      <a:pt x="71" y="202"/>
                      <a:pt x="57" y="163"/>
                      <a:pt x="57" y="125"/>
                    </a:cubicBezTo>
                    <a:cubicBezTo>
                      <a:pt x="57" y="45"/>
                      <a:pt x="112" y="11"/>
                      <a:pt x="157" y="11"/>
                    </a:cubicBezTo>
                    <a:cubicBezTo>
                      <a:pt x="205" y="11"/>
                      <a:pt x="258" y="47"/>
                      <a:pt x="258" y="125"/>
                    </a:cubicBezTo>
                    <a:cubicBezTo>
                      <a:pt x="258" y="163"/>
                      <a:pt x="245" y="200"/>
                      <a:pt x="230" y="241"/>
                    </a:cubicBezTo>
                    <a:cubicBezTo>
                      <a:pt x="223" y="262"/>
                      <a:pt x="207" y="307"/>
                      <a:pt x="207" y="342"/>
                    </a:cubicBezTo>
                    <a:cubicBezTo>
                      <a:pt x="207" y="352"/>
                      <a:pt x="208" y="352"/>
                      <a:pt x="220" y="352"/>
                    </a:cubicBezTo>
                    <a:lnTo>
                      <a:pt x="299" y="352"/>
                    </a:lnTo>
                    <a:lnTo>
                      <a:pt x="315" y="27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2" name="Freeform 585 1"/>
              <p:cNvSpPr/>
              <p:nvPr>
                <p:custDataLst>
                  <p:tags r:id="rId66"/>
                </p:custDataLst>
              </p:nvPr>
            </p:nvSpPr>
            <p:spPr bwMode="auto">
              <a:xfrm>
                <a:off x="4192588" y="3571876"/>
                <a:ext cx="68263" cy="300038"/>
              </a:xfrm>
              <a:custGeom>
                <a:avLst/>
                <a:gdLst>
                  <a:gd name="T0" fmla="*/ 116 w 116"/>
                  <a:gd name="T1" fmla="*/ 494 h 499"/>
                  <a:gd name="T2" fmla="*/ 107 w 116"/>
                  <a:gd name="T3" fmla="*/ 483 h 499"/>
                  <a:gd name="T4" fmla="*/ 29 w 116"/>
                  <a:gd name="T5" fmla="*/ 249 h 499"/>
                  <a:gd name="T6" fmla="*/ 109 w 116"/>
                  <a:gd name="T7" fmla="*/ 13 h 499"/>
                  <a:gd name="T8" fmla="*/ 116 w 116"/>
                  <a:gd name="T9" fmla="*/ 5 h 499"/>
                  <a:gd name="T10" fmla="*/ 111 w 116"/>
                  <a:gd name="T11" fmla="*/ 0 h 499"/>
                  <a:gd name="T12" fmla="*/ 32 w 116"/>
                  <a:gd name="T13" fmla="*/ 97 h 499"/>
                  <a:gd name="T14" fmla="*/ 0 w 116"/>
                  <a:gd name="T15" fmla="*/ 249 h 499"/>
                  <a:gd name="T16" fmla="*/ 33 w 116"/>
                  <a:gd name="T17" fmla="*/ 405 h 499"/>
                  <a:gd name="T18" fmla="*/ 111 w 116"/>
                  <a:gd name="T19" fmla="*/ 499 h 499"/>
                  <a:gd name="T20" fmla="*/ 116 w 116"/>
                  <a:gd name="T21" fmla="*/ 49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494"/>
                    </a:moveTo>
                    <a:cubicBezTo>
                      <a:pt x="116" y="492"/>
                      <a:pt x="116" y="491"/>
                      <a:pt x="107" y="483"/>
                    </a:cubicBezTo>
                    <a:cubicBezTo>
                      <a:pt x="45" y="420"/>
                      <a:pt x="29" y="326"/>
                      <a:pt x="29" y="249"/>
                    </a:cubicBezTo>
                    <a:cubicBezTo>
                      <a:pt x="29" y="163"/>
                      <a:pt x="48" y="76"/>
                      <a:pt x="109" y="13"/>
                    </a:cubicBezTo>
                    <a:cubicBezTo>
                      <a:pt x="116" y="7"/>
                      <a:pt x="116" y="6"/>
                      <a:pt x="116" y="5"/>
                    </a:cubicBezTo>
                    <a:cubicBezTo>
                      <a:pt x="116" y="1"/>
                      <a:pt x="114" y="0"/>
                      <a:pt x="111" y="0"/>
                    </a:cubicBezTo>
                    <a:cubicBezTo>
                      <a:pt x="106" y="0"/>
                      <a:pt x="61" y="34"/>
                      <a:pt x="32" y="97"/>
                    </a:cubicBezTo>
                    <a:cubicBezTo>
                      <a:pt x="6" y="152"/>
                      <a:pt x="0" y="207"/>
                      <a:pt x="0" y="249"/>
                    </a:cubicBezTo>
                    <a:cubicBezTo>
                      <a:pt x="0" y="288"/>
                      <a:pt x="6" y="349"/>
                      <a:pt x="33" y="405"/>
                    </a:cubicBezTo>
                    <a:cubicBezTo>
                      <a:pt x="63" y="466"/>
                      <a:pt x="106" y="499"/>
                      <a:pt x="111" y="499"/>
                    </a:cubicBezTo>
                    <a:cubicBezTo>
                      <a:pt x="114" y="499"/>
                      <a:pt x="116" y="497"/>
                      <a:pt x="116" y="49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3" name="Freeform 586 1"/>
              <p:cNvSpPr/>
              <p:nvPr>
                <p:custDataLst>
                  <p:tags r:id="rId67"/>
                </p:custDataLst>
              </p:nvPr>
            </p:nvSpPr>
            <p:spPr bwMode="auto">
              <a:xfrm>
                <a:off x="4286250" y="3663951"/>
                <a:ext cx="157163" cy="136525"/>
              </a:xfrm>
              <a:custGeom>
                <a:avLst/>
                <a:gdLst>
                  <a:gd name="T0" fmla="*/ 29 w 270"/>
                  <a:gd name="T1" fmla="*/ 191 h 226"/>
                  <a:gd name="T2" fmla="*/ 25 w 270"/>
                  <a:gd name="T3" fmla="*/ 212 h 226"/>
                  <a:gd name="T4" fmla="*/ 39 w 270"/>
                  <a:gd name="T5" fmla="*/ 226 h 226"/>
                  <a:gd name="T6" fmla="*/ 58 w 270"/>
                  <a:gd name="T7" fmla="*/ 212 h 226"/>
                  <a:gd name="T8" fmla="*/ 67 w 270"/>
                  <a:gd name="T9" fmla="*/ 175 h 226"/>
                  <a:gd name="T10" fmla="*/ 78 w 270"/>
                  <a:gd name="T11" fmla="*/ 130 h 226"/>
                  <a:gd name="T12" fmla="*/ 87 w 270"/>
                  <a:gd name="T13" fmla="*/ 96 h 226"/>
                  <a:gd name="T14" fmla="*/ 93 w 270"/>
                  <a:gd name="T15" fmla="*/ 71 h 226"/>
                  <a:gd name="T16" fmla="*/ 174 w 270"/>
                  <a:gd name="T17" fmla="*/ 11 h 226"/>
                  <a:gd name="T18" fmla="*/ 201 w 270"/>
                  <a:gd name="T19" fmla="*/ 45 h 226"/>
                  <a:gd name="T20" fmla="*/ 169 w 270"/>
                  <a:gd name="T21" fmla="*/ 162 h 226"/>
                  <a:gd name="T22" fmla="*/ 164 w 270"/>
                  <a:gd name="T23" fmla="*/ 185 h 226"/>
                  <a:gd name="T24" fmla="*/ 205 w 270"/>
                  <a:gd name="T25" fmla="*/ 226 h 226"/>
                  <a:gd name="T26" fmla="*/ 270 w 270"/>
                  <a:gd name="T27" fmla="*/ 149 h 226"/>
                  <a:gd name="T28" fmla="*/ 264 w 270"/>
                  <a:gd name="T29" fmla="*/ 144 h 226"/>
                  <a:gd name="T30" fmla="*/ 257 w 270"/>
                  <a:gd name="T31" fmla="*/ 153 h 226"/>
                  <a:gd name="T32" fmla="*/ 206 w 270"/>
                  <a:gd name="T33" fmla="*/ 215 h 226"/>
                  <a:gd name="T34" fmla="*/ 194 w 270"/>
                  <a:gd name="T35" fmla="*/ 198 h 226"/>
                  <a:gd name="T36" fmla="*/ 203 w 270"/>
                  <a:gd name="T37" fmla="*/ 163 h 226"/>
                  <a:gd name="T38" fmla="*/ 233 w 270"/>
                  <a:gd name="T39" fmla="*/ 53 h 226"/>
                  <a:gd name="T40" fmla="*/ 176 w 270"/>
                  <a:gd name="T41" fmla="*/ 0 h 226"/>
                  <a:gd name="T42" fmla="*/ 98 w 270"/>
                  <a:gd name="T43" fmla="*/ 43 h 226"/>
                  <a:gd name="T44" fmla="*/ 52 w 270"/>
                  <a:gd name="T45" fmla="*/ 0 h 226"/>
                  <a:gd name="T46" fmla="*/ 15 w 270"/>
                  <a:gd name="T47" fmla="*/ 28 h 226"/>
                  <a:gd name="T48" fmla="*/ 0 w 270"/>
                  <a:gd name="T49" fmla="*/ 76 h 226"/>
                  <a:gd name="T50" fmla="*/ 6 w 270"/>
                  <a:gd name="T51" fmla="*/ 81 h 226"/>
                  <a:gd name="T52" fmla="*/ 14 w 270"/>
                  <a:gd name="T53" fmla="*/ 70 h 226"/>
                  <a:gd name="T54" fmla="*/ 51 w 270"/>
                  <a:gd name="T55" fmla="*/ 11 h 226"/>
                  <a:gd name="T56" fmla="*/ 66 w 270"/>
                  <a:gd name="T57" fmla="*/ 34 h 226"/>
                  <a:gd name="T58" fmla="*/ 58 w 270"/>
                  <a:gd name="T59" fmla="*/ 75 h 226"/>
                  <a:gd name="T60" fmla="*/ 29 w 270"/>
                  <a:gd name="T61" fmla="*/ 19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0" h="226">
                    <a:moveTo>
                      <a:pt x="29" y="191"/>
                    </a:moveTo>
                    <a:cubicBezTo>
                      <a:pt x="28" y="198"/>
                      <a:pt x="25" y="210"/>
                      <a:pt x="25" y="212"/>
                    </a:cubicBezTo>
                    <a:cubicBezTo>
                      <a:pt x="25" y="221"/>
                      <a:pt x="32" y="226"/>
                      <a:pt x="39" y="226"/>
                    </a:cubicBezTo>
                    <a:cubicBezTo>
                      <a:pt x="45" y="226"/>
                      <a:pt x="54" y="222"/>
                      <a:pt x="58" y="212"/>
                    </a:cubicBezTo>
                    <a:cubicBezTo>
                      <a:pt x="58" y="211"/>
                      <a:pt x="64" y="187"/>
                      <a:pt x="67" y="175"/>
                    </a:cubicBezTo>
                    <a:lnTo>
                      <a:pt x="78" y="130"/>
                    </a:lnTo>
                    <a:cubicBezTo>
                      <a:pt x="81" y="119"/>
                      <a:pt x="84" y="108"/>
                      <a:pt x="87" y="96"/>
                    </a:cubicBezTo>
                    <a:cubicBezTo>
                      <a:pt x="89" y="88"/>
                      <a:pt x="93" y="73"/>
                      <a:pt x="93" y="71"/>
                    </a:cubicBezTo>
                    <a:cubicBezTo>
                      <a:pt x="101" y="56"/>
                      <a:pt x="127" y="11"/>
                      <a:pt x="174" y="11"/>
                    </a:cubicBezTo>
                    <a:cubicBezTo>
                      <a:pt x="197" y="11"/>
                      <a:pt x="201" y="29"/>
                      <a:pt x="201" y="45"/>
                    </a:cubicBezTo>
                    <a:cubicBezTo>
                      <a:pt x="201" y="76"/>
                      <a:pt x="177" y="140"/>
                      <a:pt x="169" y="162"/>
                    </a:cubicBezTo>
                    <a:cubicBezTo>
                      <a:pt x="164" y="173"/>
                      <a:pt x="164" y="179"/>
                      <a:pt x="164" y="185"/>
                    </a:cubicBezTo>
                    <a:cubicBezTo>
                      <a:pt x="164" y="208"/>
                      <a:pt x="181" y="226"/>
                      <a:pt x="205" y="226"/>
                    </a:cubicBezTo>
                    <a:cubicBezTo>
                      <a:pt x="252" y="226"/>
                      <a:pt x="270" y="153"/>
                      <a:pt x="270" y="149"/>
                    </a:cubicBezTo>
                    <a:cubicBezTo>
                      <a:pt x="270" y="144"/>
                      <a:pt x="266" y="144"/>
                      <a:pt x="264" y="144"/>
                    </a:cubicBezTo>
                    <a:cubicBezTo>
                      <a:pt x="259" y="144"/>
                      <a:pt x="259" y="145"/>
                      <a:pt x="257" y="153"/>
                    </a:cubicBezTo>
                    <a:cubicBezTo>
                      <a:pt x="247" y="187"/>
                      <a:pt x="230" y="215"/>
                      <a:pt x="206" y="215"/>
                    </a:cubicBezTo>
                    <a:cubicBezTo>
                      <a:pt x="197" y="215"/>
                      <a:pt x="194" y="210"/>
                      <a:pt x="194" y="198"/>
                    </a:cubicBezTo>
                    <a:cubicBezTo>
                      <a:pt x="194" y="186"/>
                      <a:pt x="198" y="174"/>
                      <a:pt x="203" y="163"/>
                    </a:cubicBezTo>
                    <a:cubicBezTo>
                      <a:pt x="212" y="136"/>
                      <a:pt x="233" y="81"/>
                      <a:pt x="233" y="53"/>
                    </a:cubicBezTo>
                    <a:cubicBezTo>
                      <a:pt x="233" y="20"/>
                      <a:pt x="212" y="0"/>
                      <a:pt x="176" y="0"/>
                    </a:cubicBezTo>
                    <a:cubicBezTo>
                      <a:pt x="131" y="0"/>
                      <a:pt x="107" y="32"/>
                      <a:pt x="98" y="43"/>
                    </a:cubicBezTo>
                    <a:cubicBezTo>
                      <a:pt x="96" y="15"/>
                      <a:pt x="75" y="0"/>
                      <a:pt x="52" y="0"/>
                    </a:cubicBezTo>
                    <a:cubicBezTo>
                      <a:pt x="29" y="0"/>
                      <a:pt x="20" y="19"/>
                      <a:pt x="15" y="28"/>
                    </a:cubicBezTo>
                    <a:cubicBezTo>
                      <a:pt x="7" y="45"/>
                      <a:pt x="0" y="74"/>
                      <a:pt x="0" y="76"/>
                    </a:cubicBezTo>
                    <a:cubicBezTo>
                      <a:pt x="0" y="81"/>
                      <a:pt x="5" y="81"/>
                      <a:pt x="6" y="81"/>
                    </a:cubicBezTo>
                    <a:cubicBezTo>
                      <a:pt x="11" y="81"/>
                      <a:pt x="11" y="81"/>
                      <a:pt x="14" y="70"/>
                    </a:cubicBezTo>
                    <a:cubicBezTo>
                      <a:pt x="23" y="35"/>
                      <a:pt x="33" y="11"/>
                      <a:pt x="51" y="11"/>
                    </a:cubicBezTo>
                    <a:cubicBezTo>
                      <a:pt x="61" y="11"/>
                      <a:pt x="66" y="17"/>
                      <a:pt x="66" y="34"/>
                    </a:cubicBezTo>
                    <a:cubicBezTo>
                      <a:pt x="66" y="44"/>
                      <a:pt x="65" y="49"/>
                      <a:pt x="58" y="75"/>
                    </a:cubicBezTo>
                    <a:lnTo>
                      <a:pt x="29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4" name="Freeform 587 1"/>
              <p:cNvSpPr/>
              <p:nvPr>
                <p:custDataLst>
                  <p:tags r:id="rId68"/>
                </p:custDataLst>
              </p:nvPr>
            </p:nvSpPr>
            <p:spPr bwMode="auto">
              <a:xfrm>
                <a:off x="4510088" y="3587751"/>
                <a:ext cx="65088" cy="209550"/>
              </a:xfrm>
              <a:custGeom>
                <a:avLst/>
                <a:gdLst>
                  <a:gd name="T0" fmla="*/ 72 w 111"/>
                  <a:gd name="T1" fmla="*/ 0 h 346"/>
                  <a:gd name="T2" fmla="*/ 0 w 111"/>
                  <a:gd name="T3" fmla="*/ 5 h 346"/>
                  <a:gd name="T4" fmla="*/ 0 w 111"/>
                  <a:gd name="T5" fmla="*/ 21 h 346"/>
                  <a:gd name="T6" fmla="*/ 39 w 111"/>
                  <a:gd name="T7" fmla="*/ 49 h 346"/>
                  <a:gd name="T8" fmla="*/ 39 w 111"/>
                  <a:gd name="T9" fmla="*/ 308 h 346"/>
                  <a:gd name="T10" fmla="*/ 0 w 111"/>
                  <a:gd name="T11" fmla="*/ 331 h 346"/>
                  <a:gd name="T12" fmla="*/ 0 w 111"/>
                  <a:gd name="T13" fmla="*/ 346 h 346"/>
                  <a:gd name="T14" fmla="*/ 55 w 111"/>
                  <a:gd name="T15" fmla="*/ 345 h 346"/>
                  <a:gd name="T16" fmla="*/ 111 w 111"/>
                  <a:gd name="T17" fmla="*/ 346 h 346"/>
                  <a:gd name="T18" fmla="*/ 111 w 111"/>
                  <a:gd name="T19" fmla="*/ 331 h 346"/>
                  <a:gd name="T20" fmla="*/ 72 w 111"/>
                  <a:gd name="T21" fmla="*/ 308 h 346"/>
                  <a:gd name="T22" fmla="*/ 72 w 111"/>
                  <a:gd name="T23" fmla="*/ 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1" h="346">
                    <a:moveTo>
                      <a:pt x="72" y="0"/>
                    </a:moveTo>
                    <a:lnTo>
                      <a:pt x="0" y="5"/>
                    </a:lnTo>
                    <a:lnTo>
                      <a:pt x="0" y="21"/>
                    </a:lnTo>
                    <a:cubicBezTo>
                      <a:pt x="35" y="21"/>
                      <a:pt x="39" y="24"/>
                      <a:pt x="39" y="49"/>
                    </a:cubicBezTo>
                    <a:lnTo>
                      <a:pt x="39" y="308"/>
                    </a:lnTo>
                    <a:cubicBezTo>
                      <a:pt x="39" y="331"/>
                      <a:pt x="33" y="331"/>
                      <a:pt x="0" y="331"/>
                    </a:cubicBezTo>
                    <a:lnTo>
                      <a:pt x="0" y="346"/>
                    </a:lnTo>
                    <a:cubicBezTo>
                      <a:pt x="16" y="346"/>
                      <a:pt x="43" y="345"/>
                      <a:pt x="55" y="345"/>
                    </a:cubicBezTo>
                    <a:cubicBezTo>
                      <a:pt x="68" y="345"/>
                      <a:pt x="92" y="346"/>
                      <a:pt x="111" y="346"/>
                    </a:cubicBezTo>
                    <a:lnTo>
                      <a:pt x="111" y="331"/>
                    </a:lnTo>
                    <a:cubicBezTo>
                      <a:pt x="77" y="331"/>
                      <a:pt x="72" y="331"/>
                      <a:pt x="72" y="308"/>
                    </a:cubicBezTo>
                    <a:lnTo>
                      <a:pt x="72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5" name="Freeform 588 1"/>
              <p:cNvSpPr>
                <a:spLocks noEditPoints="1"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4591050" y="3662363"/>
                <a:ext cx="128588" cy="138113"/>
              </a:xfrm>
              <a:custGeom>
                <a:avLst/>
                <a:gdLst>
                  <a:gd name="T0" fmla="*/ 221 w 221"/>
                  <a:gd name="T1" fmla="*/ 116 h 229"/>
                  <a:gd name="T2" fmla="*/ 110 w 221"/>
                  <a:gd name="T3" fmla="*/ 0 h 229"/>
                  <a:gd name="T4" fmla="*/ 0 w 221"/>
                  <a:gd name="T5" fmla="*/ 116 h 229"/>
                  <a:gd name="T6" fmla="*/ 110 w 221"/>
                  <a:gd name="T7" fmla="*/ 229 h 229"/>
                  <a:gd name="T8" fmla="*/ 221 w 221"/>
                  <a:gd name="T9" fmla="*/ 116 h 229"/>
                  <a:gd name="T10" fmla="*/ 110 w 221"/>
                  <a:gd name="T11" fmla="*/ 216 h 229"/>
                  <a:gd name="T12" fmla="*/ 54 w 221"/>
                  <a:gd name="T13" fmla="*/ 183 h 229"/>
                  <a:gd name="T14" fmla="*/ 41 w 221"/>
                  <a:gd name="T15" fmla="*/ 112 h 229"/>
                  <a:gd name="T16" fmla="*/ 53 w 221"/>
                  <a:gd name="T17" fmla="*/ 44 h 229"/>
                  <a:gd name="T18" fmla="*/ 110 w 221"/>
                  <a:gd name="T19" fmla="*/ 11 h 229"/>
                  <a:gd name="T20" fmla="*/ 166 w 221"/>
                  <a:gd name="T21" fmla="*/ 43 h 229"/>
                  <a:gd name="T22" fmla="*/ 179 w 221"/>
                  <a:gd name="T23" fmla="*/ 112 h 229"/>
                  <a:gd name="T24" fmla="*/ 168 w 221"/>
                  <a:gd name="T25" fmla="*/ 179 h 229"/>
                  <a:gd name="T26" fmla="*/ 110 w 221"/>
                  <a:gd name="T27" fmla="*/ 216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229">
                    <a:moveTo>
                      <a:pt x="221" y="116"/>
                    </a:moveTo>
                    <a:cubicBezTo>
                      <a:pt x="221" y="52"/>
                      <a:pt x="171" y="0"/>
                      <a:pt x="110" y="0"/>
                    </a:cubicBezTo>
                    <a:cubicBezTo>
                      <a:pt x="48" y="0"/>
                      <a:pt x="0" y="54"/>
                      <a:pt x="0" y="116"/>
                    </a:cubicBezTo>
                    <a:cubicBezTo>
                      <a:pt x="0" y="181"/>
                      <a:pt x="52" y="229"/>
                      <a:pt x="110" y="229"/>
                    </a:cubicBezTo>
                    <a:cubicBezTo>
                      <a:pt x="170" y="229"/>
                      <a:pt x="221" y="180"/>
                      <a:pt x="221" y="116"/>
                    </a:cubicBezTo>
                    <a:close/>
                    <a:moveTo>
                      <a:pt x="110" y="216"/>
                    </a:moveTo>
                    <a:cubicBezTo>
                      <a:pt x="89" y="216"/>
                      <a:pt x="67" y="206"/>
                      <a:pt x="54" y="183"/>
                    </a:cubicBezTo>
                    <a:cubicBezTo>
                      <a:pt x="41" y="161"/>
                      <a:pt x="41" y="130"/>
                      <a:pt x="41" y="112"/>
                    </a:cubicBezTo>
                    <a:cubicBezTo>
                      <a:pt x="41" y="93"/>
                      <a:pt x="41" y="66"/>
                      <a:pt x="53" y="44"/>
                    </a:cubicBezTo>
                    <a:cubicBezTo>
                      <a:pt x="67" y="21"/>
                      <a:pt x="90" y="11"/>
                      <a:pt x="110" y="11"/>
                    </a:cubicBezTo>
                    <a:cubicBezTo>
                      <a:pt x="132" y="11"/>
                      <a:pt x="153" y="22"/>
                      <a:pt x="166" y="43"/>
                    </a:cubicBezTo>
                    <a:cubicBezTo>
                      <a:pt x="179" y="64"/>
                      <a:pt x="179" y="93"/>
                      <a:pt x="179" y="112"/>
                    </a:cubicBezTo>
                    <a:cubicBezTo>
                      <a:pt x="179" y="130"/>
                      <a:pt x="179" y="157"/>
                      <a:pt x="168" y="179"/>
                    </a:cubicBezTo>
                    <a:cubicBezTo>
                      <a:pt x="157" y="202"/>
                      <a:pt x="135" y="216"/>
                      <a:pt x="110" y="216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6" name="Freeform 589 1"/>
              <p:cNvSpPr>
                <a:spLocks noEditPoints="1"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4735513" y="3660776"/>
                <a:ext cx="133350" cy="198438"/>
              </a:xfrm>
              <a:custGeom>
                <a:avLst/>
                <a:gdLst>
                  <a:gd name="T0" fmla="*/ 97 w 228"/>
                  <a:gd name="T1" fmla="*/ 140 h 329"/>
                  <a:gd name="T2" fmla="*/ 53 w 228"/>
                  <a:gd name="T3" fmla="*/ 79 h 329"/>
                  <a:gd name="T4" fmla="*/ 61 w 228"/>
                  <a:gd name="T5" fmla="*/ 37 h 329"/>
                  <a:gd name="T6" fmla="*/ 97 w 228"/>
                  <a:gd name="T7" fmla="*/ 17 h 329"/>
                  <a:gd name="T8" fmla="*/ 140 w 228"/>
                  <a:gd name="T9" fmla="*/ 78 h 329"/>
                  <a:gd name="T10" fmla="*/ 132 w 228"/>
                  <a:gd name="T11" fmla="*/ 120 h 329"/>
                  <a:gd name="T12" fmla="*/ 97 w 228"/>
                  <a:gd name="T13" fmla="*/ 140 h 329"/>
                  <a:gd name="T14" fmla="*/ 39 w 228"/>
                  <a:gd name="T15" fmla="*/ 160 h 329"/>
                  <a:gd name="T16" fmla="*/ 47 w 228"/>
                  <a:gd name="T17" fmla="*/ 136 h 329"/>
                  <a:gd name="T18" fmla="*/ 97 w 228"/>
                  <a:gd name="T19" fmla="*/ 152 h 329"/>
                  <a:gd name="T20" fmla="*/ 177 w 228"/>
                  <a:gd name="T21" fmla="*/ 79 h 329"/>
                  <a:gd name="T22" fmla="*/ 157 w 228"/>
                  <a:gd name="T23" fmla="*/ 31 h 329"/>
                  <a:gd name="T24" fmla="*/ 202 w 228"/>
                  <a:gd name="T25" fmla="*/ 11 h 329"/>
                  <a:gd name="T26" fmla="*/ 207 w 228"/>
                  <a:gd name="T27" fmla="*/ 12 h 329"/>
                  <a:gd name="T28" fmla="*/ 199 w 228"/>
                  <a:gd name="T29" fmla="*/ 25 h 329"/>
                  <a:gd name="T30" fmla="*/ 213 w 228"/>
                  <a:gd name="T31" fmla="*/ 40 h 329"/>
                  <a:gd name="T32" fmla="*/ 228 w 228"/>
                  <a:gd name="T33" fmla="*/ 25 h 329"/>
                  <a:gd name="T34" fmla="*/ 202 w 228"/>
                  <a:gd name="T35" fmla="*/ 0 h 329"/>
                  <a:gd name="T36" fmla="*/ 149 w 228"/>
                  <a:gd name="T37" fmla="*/ 24 h 329"/>
                  <a:gd name="T38" fmla="*/ 97 w 228"/>
                  <a:gd name="T39" fmla="*/ 6 h 329"/>
                  <a:gd name="T40" fmla="*/ 16 w 228"/>
                  <a:gd name="T41" fmla="*/ 78 h 329"/>
                  <a:gd name="T42" fmla="*/ 39 w 228"/>
                  <a:gd name="T43" fmla="*/ 130 h 329"/>
                  <a:gd name="T44" fmla="*/ 24 w 228"/>
                  <a:gd name="T45" fmla="*/ 171 h 329"/>
                  <a:gd name="T46" fmla="*/ 46 w 228"/>
                  <a:gd name="T47" fmla="*/ 216 h 329"/>
                  <a:gd name="T48" fmla="*/ 0 w 228"/>
                  <a:gd name="T49" fmla="*/ 265 h 329"/>
                  <a:gd name="T50" fmla="*/ 110 w 228"/>
                  <a:gd name="T51" fmla="*/ 329 h 329"/>
                  <a:gd name="T52" fmla="*/ 221 w 228"/>
                  <a:gd name="T53" fmla="*/ 264 h 329"/>
                  <a:gd name="T54" fmla="*/ 188 w 228"/>
                  <a:gd name="T55" fmla="*/ 208 h 329"/>
                  <a:gd name="T56" fmla="*/ 103 w 228"/>
                  <a:gd name="T57" fmla="*/ 194 h 329"/>
                  <a:gd name="T58" fmla="*/ 65 w 228"/>
                  <a:gd name="T59" fmla="*/ 193 h 329"/>
                  <a:gd name="T60" fmla="*/ 39 w 228"/>
                  <a:gd name="T61" fmla="*/ 160 h 329"/>
                  <a:gd name="T62" fmla="*/ 111 w 228"/>
                  <a:gd name="T63" fmla="*/ 317 h 329"/>
                  <a:gd name="T64" fmla="*/ 26 w 228"/>
                  <a:gd name="T65" fmla="*/ 265 h 329"/>
                  <a:gd name="T66" fmla="*/ 67 w 228"/>
                  <a:gd name="T67" fmla="*/ 223 h 329"/>
                  <a:gd name="T68" fmla="*/ 96 w 228"/>
                  <a:gd name="T69" fmla="*/ 223 h 329"/>
                  <a:gd name="T70" fmla="*/ 195 w 228"/>
                  <a:gd name="T71" fmla="*/ 265 h 329"/>
                  <a:gd name="T72" fmla="*/ 111 w 228"/>
                  <a:gd name="T73" fmla="*/ 31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8" h="329">
                    <a:moveTo>
                      <a:pt x="97" y="140"/>
                    </a:moveTo>
                    <a:cubicBezTo>
                      <a:pt x="53" y="140"/>
                      <a:pt x="53" y="90"/>
                      <a:pt x="53" y="79"/>
                    </a:cubicBezTo>
                    <a:cubicBezTo>
                      <a:pt x="53" y="65"/>
                      <a:pt x="54" y="50"/>
                      <a:pt x="61" y="37"/>
                    </a:cubicBezTo>
                    <a:cubicBezTo>
                      <a:pt x="65" y="31"/>
                      <a:pt x="77" y="17"/>
                      <a:pt x="97" y="17"/>
                    </a:cubicBezTo>
                    <a:cubicBezTo>
                      <a:pt x="140" y="17"/>
                      <a:pt x="140" y="67"/>
                      <a:pt x="140" y="78"/>
                    </a:cubicBezTo>
                    <a:cubicBezTo>
                      <a:pt x="140" y="92"/>
                      <a:pt x="139" y="108"/>
                      <a:pt x="132" y="120"/>
                    </a:cubicBezTo>
                    <a:cubicBezTo>
                      <a:pt x="128" y="126"/>
                      <a:pt x="116" y="140"/>
                      <a:pt x="97" y="140"/>
                    </a:cubicBezTo>
                    <a:close/>
                    <a:moveTo>
                      <a:pt x="39" y="160"/>
                    </a:moveTo>
                    <a:cubicBezTo>
                      <a:pt x="39" y="158"/>
                      <a:pt x="39" y="146"/>
                      <a:pt x="47" y="136"/>
                    </a:cubicBezTo>
                    <a:cubicBezTo>
                      <a:pt x="67" y="150"/>
                      <a:pt x="87" y="152"/>
                      <a:pt x="97" y="152"/>
                    </a:cubicBezTo>
                    <a:cubicBezTo>
                      <a:pt x="143" y="152"/>
                      <a:pt x="177" y="117"/>
                      <a:pt x="177" y="79"/>
                    </a:cubicBezTo>
                    <a:cubicBezTo>
                      <a:pt x="177" y="60"/>
                      <a:pt x="169" y="42"/>
                      <a:pt x="157" y="31"/>
                    </a:cubicBezTo>
                    <a:cubicBezTo>
                      <a:pt x="175" y="14"/>
                      <a:pt x="193" y="11"/>
                      <a:pt x="202" y="11"/>
                    </a:cubicBezTo>
                    <a:cubicBezTo>
                      <a:pt x="203" y="11"/>
                      <a:pt x="205" y="11"/>
                      <a:pt x="207" y="12"/>
                    </a:cubicBezTo>
                    <a:cubicBezTo>
                      <a:pt x="201" y="14"/>
                      <a:pt x="199" y="19"/>
                      <a:pt x="199" y="25"/>
                    </a:cubicBezTo>
                    <a:cubicBezTo>
                      <a:pt x="199" y="34"/>
                      <a:pt x="205" y="40"/>
                      <a:pt x="213" y="40"/>
                    </a:cubicBezTo>
                    <a:cubicBezTo>
                      <a:pt x="218" y="40"/>
                      <a:pt x="228" y="36"/>
                      <a:pt x="228" y="25"/>
                    </a:cubicBezTo>
                    <a:cubicBezTo>
                      <a:pt x="228" y="16"/>
                      <a:pt x="222" y="0"/>
                      <a:pt x="202" y="0"/>
                    </a:cubicBezTo>
                    <a:cubicBezTo>
                      <a:pt x="192" y="0"/>
                      <a:pt x="170" y="3"/>
                      <a:pt x="149" y="24"/>
                    </a:cubicBezTo>
                    <a:cubicBezTo>
                      <a:pt x="128" y="7"/>
                      <a:pt x="108" y="6"/>
                      <a:pt x="97" y="6"/>
                    </a:cubicBezTo>
                    <a:cubicBezTo>
                      <a:pt x="50" y="6"/>
                      <a:pt x="16" y="40"/>
                      <a:pt x="16" y="78"/>
                    </a:cubicBezTo>
                    <a:cubicBezTo>
                      <a:pt x="16" y="100"/>
                      <a:pt x="27" y="119"/>
                      <a:pt x="39" y="130"/>
                    </a:cubicBezTo>
                    <a:cubicBezTo>
                      <a:pt x="33" y="137"/>
                      <a:pt x="24" y="154"/>
                      <a:pt x="24" y="171"/>
                    </a:cubicBezTo>
                    <a:cubicBezTo>
                      <a:pt x="24" y="187"/>
                      <a:pt x="30" y="206"/>
                      <a:pt x="46" y="216"/>
                    </a:cubicBezTo>
                    <a:cubicBezTo>
                      <a:pt x="16" y="224"/>
                      <a:pt x="0" y="246"/>
                      <a:pt x="0" y="265"/>
                    </a:cubicBezTo>
                    <a:cubicBezTo>
                      <a:pt x="0" y="301"/>
                      <a:pt x="49" y="329"/>
                      <a:pt x="110" y="329"/>
                    </a:cubicBezTo>
                    <a:cubicBezTo>
                      <a:pt x="169" y="329"/>
                      <a:pt x="221" y="303"/>
                      <a:pt x="221" y="264"/>
                    </a:cubicBezTo>
                    <a:cubicBezTo>
                      <a:pt x="221" y="247"/>
                      <a:pt x="214" y="222"/>
                      <a:pt x="188" y="208"/>
                    </a:cubicBezTo>
                    <a:cubicBezTo>
                      <a:pt x="162" y="194"/>
                      <a:pt x="133" y="194"/>
                      <a:pt x="103" y="194"/>
                    </a:cubicBezTo>
                    <a:cubicBezTo>
                      <a:pt x="90" y="194"/>
                      <a:pt x="69" y="194"/>
                      <a:pt x="65" y="193"/>
                    </a:cubicBezTo>
                    <a:cubicBezTo>
                      <a:pt x="49" y="191"/>
                      <a:pt x="39" y="176"/>
                      <a:pt x="39" y="160"/>
                    </a:cubicBezTo>
                    <a:close/>
                    <a:moveTo>
                      <a:pt x="111" y="317"/>
                    </a:moveTo>
                    <a:cubicBezTo>
                      <a:pt x="60" y="317"/>
                      <a:pt x="26" y="292"/>
                      <a:pt x="26" y="265"/>
                    </a:cubicBezTo>
                    <a:cubicBezTo>
                      <a:pt x="26" y="243"/>
                      <a:pt x="45" y="224"/>
                      <a:pt x="67" y="223"/>
                    </a:cubicBezTo>
                    <a:lnTo>
                      <a:pt x="96" y="223"/>
                    </a:lnTo>
                    <a:cubicBezTo>
                      <a:pt x="139" y="223"/>
                      <a:pt x="195" y="223"/>
                      <a:pt x="195" y="265"/>
                    </a:cubicBezTo>
                    <a:cubicBezTo>
                      <a:pt x="195" y="292"/>
                      <a:pt x="159" y="317"/>
                      <a:pt x="111" y="317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7" name="Freeform 590 1"/>
              <p:cNvSpPr/>
              <p:nvPr>
                <p:custDataLst>
                  <p:tags r:id="rId71"/>
                </p:custDataLst>
              </p:nvPr>
            </p:nvSpPr>
            <p:spPr bwMode="auto">
              <a:xfrm>
                <a:off x="4933950" y="3663951"/>
                <a:ext cx="158750" cy="136525"/>
              </a:xfrm>
              <a:custGeom>
                <a:avLst/>
                <a:gdLst>
                  <a:gd name="T0" fmla="*/ 30 w 271"/>
                  <a:gd name="T1" fmla="*/ 191 h 226"/>
                  <a:gd name="T2" fmla="*/ 25 w 271"/>
                  <a:gd name="T3" fmla="*/ 212 h 226"/>
                  <a:gd name="T4" fmla="*/ 40 w 271"/>
                  <a:gd name="T5" fmla="*/ 226 h 226"/>
                  <a:gd name="T6" fmla="*/ 58 w 271"/>
                  <a:gd name="T7" fmla="*/ 212 h 226"/>
                  <a:gd name="T8" fmla="*/ 68 w 271"/>
                  <a:gd name="T9" fmla="*/ 175 h 226"/>
                  <a:gd name="T10" fmla="*/ 79 w 271"/>
                  <a:gd name="T11" fmla="*/ 130 h 226"/>
                  <a:gd name="T12" fmla="*/ 87 w 271"/>
                  <a:gd name="T13" fmla="*/ 96 h 226"/>
                  <a:gd name="T14" fmla="*/ 94 w 271"/>
                  <a:gd name="T15" fmla="*/ 71 h 226"/>
                  <a:gd name="T16" fmla="*/ 175 w 271"/>
                  <a:gd name="T17" fmla="*/ 11 h 226"/>
                  <a:gd name="T18" fmla="*/ 202 w 271"/>
                  <a:gd name="T19" fmla="*/ 45 h 226"/>
                  <a:gd name="T20" fmla="*/ 169 w 271"/>
                  <a:gd name="T21" fmla="*/ 162 h 226"/>
                  <a:gd name="T22" fmla="*/ 164 w 271"/>
                  <a:gd name="T23" fmla="*/ 185 h 226"/>
                  <a:gd name="T24" fmla="*/ 205 w 271"/>
                  <a:gd name="T25" fmla="*/ 226 h 226"/>
                  <a:gd name="T26" fmla="*/ 271 w 271"/>
                  <a:gd name="T27" fmla="*/ 149 h 226"/>
                  <a:gd name="T28" fmla="*/ 265 w 271"/>
                  <a:gd name="T29" fmla="*/ 144 h 226"/>
                  <a:gd name="T30" fmla="*/ 257 w 271"/>
                  <a:gd name="T31" fmla="*/ 153 h 226"/>
                  <a:gd name="T32" fmla="*/ 206 w 271"/>
                  <a:gd name="T33" fmla="*/ 215 h 226"/>
                  <a:gd name="T34" fmla="*/ 194 w 271"/>
                  <a:gd name="T35" fmla="*/ 198 h 226"/>
                  <a:gd name="T36" fmla="*/ 203 w 271"/>
                  <a:gd name="T37" fmla="*/ 163 h 226"/>
                  <a:gd name="T38" fmla="*/ 234 w 271"/>
                  <a:gd name="T39" fmla="*/ 53 h 226"/>
                  <a:gd name="T40" fmla="*/ 176 w 271"/>
                  <a:gd name="T41" fmla="*/ 0 h 226"/>
                  <a:gd name="T42" fmla="*/ 99 w 271"/>
                  <a:gd name="T43" fmla="*/ 43 h 226"/>
                  <a:gd name="T44" fmla="*/ 53 w 271"/>
                  <a:gd name="T45" fmla="*/ 0 h 226"/>
                  <a:gd name="T46" fmla="*/ 15 w 271"/>
                  <a:gd name="T47" fmla="*/ 28 h 226"/>
                  <a:gd name="T48" fmla="*/ 0 w 271"/>
                  <a:gd name="T49" fmla="*/ 76 h 226"/>
                  <a:gd name="T50" fmla="*/ 6 w 271"/>
                  <a:gd name="T51" fmla="*/ 81 h 226"/>
                  <a:gd name="T52" fmla="*/ 15 w 271"/>
                  <a:gd name="T53" fmla="*/ 70 h 226"/>
                  <a:gd name="T54" fmla="*/ 51 w 271"/>
                  <a:gd name="T55" fmla="*/ 11 h 226"/>
                  <a:gd name="T56" fmla="*/ 67 w 271"/>
                  <a:gd name="T57" fmla="*/ 34 h 226"/>
                  <a:gd name="T58" fmla="*/ 59 w 271"/>
                  <a:gd name="T59" fmla="*/ 75 h 226"/>
                  <a:gd name="T60" fmla="*/ 30 w 271"/>
                  <a:gd name="T61" fmla="*/ 19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1" h="226">
                    <a:moveTo>
                      <a:pt x="30" y="191"/>
                    </a:moveTo>
                    <a:cubicBezTo>
                      <a:pt x="28" y="198"/>
                      <a:pt x="25" y="210"/>
                      <a:pt x="25" y="212"/>
                    </a:cubicBezTo>
                    <a:cubicBezTo>
                      <a:pt x="25" y="221"/>
                      <a:pt x="32" y="226"/>
                      <a:pt x="40" y="226"/>
                    </a:cubicBezTo>
                    <a:cubicBezTo>
                      <a:pt x="46" y="226"/>
                      <a:pt x="55" y="222"/>
                      <a:pt x="58" y="212"/>
                    </a:cubicBezTo>
                    <a:cubicBezTo>
                      <a:pt x="59" y="211"/>
                      <a:pt x="65" y="187"/>
                      <a:pt x="68" y="175"/>
                    </a:cubicBezTo>
                    <a:lnTo>
                      <a:pt x="79" y="130"/>
                    </a:lnTo>
                    <a:cubicBezTo>
                      <a:pt x="82" y="119"/>
                      <a:pt x="85" y="108"/>
                      <a:pt x="87" y="96"/>
                    </a:cubicBezTo>
                    <a:cubicBezTo>
                      <a:pt x="89" y="88"/>
                      <a:pt x="93" y="73"/>
                      <a:pt x="94" y="71"/>
                    </a:cubicBezTo>
                    <a:cubicBezTo>
                      <a:pt x="101" y="56"/>
                      <a:pt x="128" y="11"/>
                      <a:pt x="175" y="11"/>
                    </a:cubicBezTo>
                    <a:cubicBezTo>
                      <a:pt x="197" y="11"/>
                      <a:pt x="202" y="29"/>
                      <a:pt x="202" y="45"/>
                    </a:cubicBezTo>
                    <a:cubicBezTo>
                      <a:pt x="202" y="76"/>
                      <a:pt x="177" y="140"/>
                      <a:pt x="169" y="162"/>
                    </a:cubicBezTo>
                    <a:cubicBezTo>
                      <a:pt x="165" y="173"/>
                      <a:pt x="164" y="179"/>
                      <a:pt x="164" y="185"/>
                    </a:cubicBezTo>
                    <a:cubicBezTo>
                      <a:pt x="164" y="208"/>
                      <a:pt x="182" y="226"/>
                      <a:pt x="205" y="226"/>
                    </a:cubicBezTo>
                    <a:cubicBezTo>
                      <a:pt x="252" y="226"/>
                      <a:pt x="271" y="153"/>
                      <a:pt x="271" y="149"/>
                    </a:cubicBezTo>
                    <a:cubicBezTo>
                      <a:pt x="271" y="144"/>
                      <a:pt x="266" y="144"/>
                      <a:pt x="265" y="144"/>
                    </a:cubicBezTo>
                    <a:cubicBezTo>
                      <a:pt x="260" y="144"/>
                      <a:pt x="260" y="145"/>
                      <a:pt x="257" y="153"/>
                    </a:cubicBezTo>
                    <a:cubicBezTo>
                      <a:pt x="247" y="187"/>
                      <a:pt x="231" y="215"/>
                      <a:pt x="206" y="215"/>
                    </a:cubicBezTo>
                    <a:cubicBezTo>
                      <a:pt x="198" y="215"/>
                      <a:pt x="194" y="210"/>
                      <a:pt x="194" y="198"/>
                    </a:cubicBezTo>
                    <a:cubicBezTo>
                      <a:pt x="194" y="186"/>
                      <a:pt x="199" y="174"/>
                      <a:pt x="203" y="163"/>
                    </a:cubicBezTo>
                    <a:cubicBezTo>
                      <a:pt x="213" y="136"/>
                      <a:pt x="234" y="81"/>
                      <a:pt x="234" y="53"/>
                    </a:cubicBezTo>
                    <a:cubicBezTo>
                      <a:pt x="234" y="20"/>
                      <a:pt x="212" y="0"/>
                      <a:pt x="176" y="0"/>
                    </a:cubicBezTo>
                    <a:cubicBezTo>
                      <a:pt x="132" y="0"/>
                      <a:pt x="107" y="32"/>
                      <a:pt x="99" y="43"/>
                    </a:cubicBezTo>
                    <a:cubicBezTo>
                      <a:pt x="96" y="15"/>
                      <a:pt x="76" y="0"/>
                      <a:pt x="53" y="0"/>
                    </a:cubicBezTo>
                    <a:cubicBezTo>
                      <a:pt x="30" y="0"/>
                      <a:pt x="20" y="19"/>
                      <a:pt x="15" y="28"/>
                    </a:cubicBezTo>
                    <a:cubicBezTo>
                      <a:pt x="7" y="45"/>
                      <a:pt x="0" y="74"/>
                      <a:pt x="0" y="76"/>
                    </a:cubicBezTo>
                    <a:cubicBezTo>
                      <a:pt x="0" y="81"/>
                      <a:pt x="5" y="81"/>
                      <a:pt x="6" y="81"/>
                    </a:cubicBezTo>
                    <a:cubicBezTo>
                      <a:pt x="11" y="81"/>
                      <a:pt x="12" y="81"/>
                      <a:pt x="15" y="70"/>
                    </a:cubicBezTo>
                    <a:cubicBezTo>
                      <a:pt x="23" y="35"/>
                      <a:pt x="33" y="11"/>
                      <a:pt x="51" y="11"/>
                    </a:cubicBezTo>
                    <a:cubicBezTo>
                      <a:pt x="61" y="11"/>
                      <a:pt x="67" y="17"/>
                      <a:pt x="67" y="34"/>
                    </a:cubicBezTo>
                    <a:cubicBezTo>
                      <a:pt x="67" y="44"/>
                      <a:pt x="65" y="49"/>
                      <a:pt x="59" y="75"/>
                    </a:cubicBezTo>
                    <a:lnTo>
                      <a:pt x="30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8" name="Freeform 591 1"/>
              <p:cNvSpPr/>
              <p:nvPr>
                <p:custDataLst>
                  <p:tags r:id="rId72"/>
                </p:custDataLst>
              </p:nvPr>
            </p:nvSpPr>
            <p:spPr bwMode="auto">
              <a:xfrm>
                <a:off x="5118100" y="3571876"/>
                <a:ext cx="68263" cy="300038"/>
              </a:xfrm>
              <a:custGeom>
                <a:avLst/>
                <a:gdLst>
                  <a:gd name="T0" fmla="*/ 116 w 116"/>
                  <a:gd name="T1" fmla="*/ 249 h 499"/>
                  <a:gd name="T2" fmla="*/ 83 w 116"/>
                  <a:gd name="T3" fmla="*/ 94 h 499"/>
                  <a:gd name="T4" fmla="*/ 5 w 116"/>
                  <a:gd name="T5" fmla="*/ 0 h 499"/>
                  <a:gd name="T6" fmla="*/ 0 w 116"/>
                  <a:gd name="T7" fmla="*/ 5 h 499"/>
                  <a:gd name="T8" fmla="*/ 10 w 116"/>
                  <a:gd name="T9" fmla="*/ 16 h 499"/>
                  <a:gd name="T10" fmla="*/ 87 w 116"/>
                  <a:gd name="T11" fmla="*/ 249 h 499"/>
                  <a:gd name="T12" fmla="*/ 7 w 116"/>
                  <a:gd name="T13" fmla="*/ 485 h 499"/>
                  <a:gd name="T14" fmla="*/ 0 w 116"/>
                  <a:gd name="T15" fmla="*/ 494 h 499"/>
                  <a:gd name="T16" fmla="*/ 5 w 116"/>
                  <a:gd name="T17" fmla="*/ 499 h 499"/>
                  <a:gd name="T18" fmla="*/ 85 w 116"/>
                  <a:gd name="T19" fmla="*/ 402 h 499"/>
                  <a:gd name="T20" fmla="*/ 116 w 116"/>
                  <a:gd name="T21" fmla="*/ 24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249"/>
                    </a:moveTo>
                    <a:cubicBezTo>
                      <a:pt x="116" y="210"/>
                      <a:pt x="111" y="150"/>
                      <a:pt x="83" y="94"/>
                    </a:cubicBezTo>
                    <a:cubicBezTo>
                      <a:pt x="53" y="32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6"/>
                      <a:pt x="0" y="7"/>
                      <a:pt x="10" y="16"/>
                    </a:cubicBezTo>
                    <a:cubicBezTo>
                      <a:pt x="59" y="66"/>
                      <a:pt x="87" y="145"/>
                      <a:pt x="87" y="249"/>
                    </a:cubicBezTo>
                    <a:cubicBezTo>
                      <a:pt x="87" y="335"/>
                      <a:pt x="69" y="422"/>
                      <a:pt x="7" y="485"/>
                    </a:cubicBezTo>
                    <a:cubicBezTo>
                      <a:pt x="0" y="491"/>
                      <a:pt x="0" y="492"/>
                      <a:pt x="0" y="494"/>
                    </a:cubicBezTo>
                    <a:cubicBezTo>
                      <a:pt x="0" y="497"/>
                      <a:pt x="2" y="499"/>
                      <a:pt x="5" y="499"/>
                    </a:cubicBezTo>
                    <a:cubicBezTo>
                      <a:pt x="10" y="499"/>
                      <a:pt x="55" y="465"/>
                      <a:pt x="85" y="402"/>
                    </a:cubicBezTo>
                    <a:cubicBezTo>
                      <a:pt x="110" y="347"/>
                      <a:pt x="116" y="291"/>
                      <a:pt x="116" y="2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9" name="Freeform 592 1"/>
              <p:cNvSpPr>
                <a:spLocks noEditPoints="1"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5238750" y="3659188"/>
                <a:ext cx="31750" cy="141288"/>
              </a:xfrm>
              <a:custGeom>
                <a:avLst/>
                <a:gdLst>
                  <a:gd name="T0" fmla="*/ 27 w 55"/>
                  <a:gd name="T1" fmla="*/ 0 h 235"/>
                  <a:gd name="T2" fmla="*/ 0 w 55"/>
                  <a:gd name="T3" fmla="*/ 29 h 235"/>
                  <a:gd name="T4" fmla="*/ 27 w 55"/>
                  <a:gd name="T5" fmla="*/ 55 h 235"/>
                  <a:gd name="T6" fmla="*/ 55 w 55"/>
                  <a:gd name="T7" fmla="*/ 29 h 235"/>
                  <a:gd name="T8" fmla="*/ 27 w 55"/>
                  <a:gd name="T9" fmla="*/ 0 h 235"/>
                  <a:gd name="T10" fmla="*/ 27 w 55"/>
                  <a:gd name="T11" fmla="*/ 179 h 235"/>
                  <a:gd name="T12" fmla="*/ 0 w 55"/>
                  <a:gd name="T13" fmla="*/ 208 h 235"/>
                  <a:gd name="T14" fmla="*/ 27 w 55"/>
                  <a:gd name="T15" fmla="*/ 235 h 235"/>
                  <a:gd name="T16" fmla="*/ 55 w 55"/>
                  <a:gd name="T17" fmla="*/ 208 h 235"/>
                  <a:gd name="T18" fmla="*/ 27 w 55"/>
                  <a:gd name="T19" fmla="*/ 17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235">
                    <a:moveTo>
                      <a:pt x="27" y="0"/>
                    </a:moveTo>
                    <a:cubicBezTo>
                      <a:pt x="12" y="0"/>
                      <a:pt x="0" y="13"/>
                      <a:pt x="0" y="29"/>
                    </a:cubicBezTo>
                    <a:cubicBezTo>
                      <a:pt x="0" y="43"/>
                      <a:pt x="12" y="55"/>
                      <a:pt x="27" y="55"/>
                    </a:cubicBezTo>
                    <a:cubicBezTo>
                      <a:pt x="42" y="55"/>
                      <a:pt x="55" y="43"/>
                      <a:pt x="55" y="29"/>
                    </a:cubicBezTo>
                    <a:cubicBezTo>
                      <a:pt x="55" y="13"/>
                      <a:pt x="42" y="0"/>
                      <a:pt x="27" y="0"/>
                    </a:cubicBezTo>
                    <a:close/>
                    <a:moveTo>
                      <a:pt x="27" y="179"/>
                    </a:moveTo>
                    <a:cubicBezTo>
                      <a:pt x="12" y="179"/>
                      <a:pt x="0" y="192"/>
                      <a:pt x="0" y="208"/>
                    </a:cubicBezTo>
                    <a:cubicBezTo>
                      <a:pt x="0" y="222"/>
                      <a:pt x="12" y="235"/>
                      <a:pt x="27" y="235"/>
                    </a:cubicBezTo>
                    <a:cubicBezTo>
                      <a:pt x="42" y="235"/>
                      <a:pt x="55" y="222"/>
                      <a:pt x="55" y="208"/>
                    </a:cubicBezTo>
                    <a:cubicBezTo>
                      <a:pt x="55" y="192"/>
                      <a:pt x="42" y="179"/>
                      <a:pt x="27" y="17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0" name="Freeform 593 1"/>
              <p:cNvSpPr/>
              <p:nvPr>
                <p:custDataLst>
                  <p:tags r:id="rId74"/>
                </p:custDataLst>
              </p:nvPr>
            </p:nvSpPr>
            <p:spPr bwMode="auto">
              <a:xfrm>
                <a:off x="3198813" y="3983038"/>
                <a:ext cx="77788" cy="177800"/>
              </a:xfrm>
              <a:custGeom>
                <a:avLst/>
                <a:gdLst>
                  <a:gd name="T0" fmla="*/ 121 w 133"/>
                  <a:gd name="T1" fmla="*/ 64 h 294"/>
                  <a:gd name="T2" fmla="*/ 71 w 133"/>
                  <a:gd name="T3" fmla="*/ 64 h 294"/>
                  <a:gd name="T4" fmla="*/ 71 w 133"/>
                  <a:gd name="T5" fmla="*/ 7 h 294"/>
                  <a:gd name="T6" fmla="*/ 67 w 133"/>
                  <a:gd name="T7" fmla="*/ 0 h 294"/>
                  <a:gd name="T8" fmla="*/ 57 w 133"/>
                  <a:gd name="T9" fmla="*/ 14 h 294"/>
                  <a:gd name="T10" fmla="*/ 9 w 133"/>
                  <a:gd name="T11" fmla="*/ 67 h 294"/>
                  <a:gd name="T12" fmla="*/ 0 w 133"/>
                  <a:gd name="T13" fmla="*/ 77 h 294"/>
                  <a:gd name="T14" fmla="*/ 2 w 133"/>
                  <a:gd name="T15" fmla="*/ 80 h 294"/>
                  <a:gd name="T16" fmla="*/ 29 w 133"/>
                  <a:gd name="T17" fmla="*/ 80 h 294"/>
                  <a:gd name="T18" fmla="*/ 29 w 133"/>
                  <a:gd name="T19" fmla="*/ 231 h 294"/>
                  <a:gd name="T20" fmla="*/ 73 w 133"/>
                  <a:gd name="T21" fmla="*/ 294 h 294"/>
                  <a:gd name="T22" fmla="*/ 133 w 133"/>
                  <a:gd name="T23" fmla="*/ 256 h 294"/>
                  <a:gd name="T24" fmla="*/ 127 w 133"/>
                  <a:gd name="T25" fmla="*/ 251 h 294"/>
                  <a:gd name="T26" fmla="*/ 97 w 133"/>
                  <a:gd name="T27" fmla="*/ 268 h 294"/>
                  <a:gd name="T28" fmla="*/ 71 w 133"/>
                  <a:gd name="T29" fmla="*/ 223 h 294"/>
                  <a:gd name="T30" fmla="*/ 71 w 133"/>
                  <a:gd name="T31" fmla="*/ 80 h 294"/>
                  <a:gd name="T32" fmla="*/ 121 w 133"/>
                  <a:gd name="T33" fmla="*/ 80 h 294"/>
                  <a:gd name="T34" fmla="*/ 121 w 133"/>
                  <a:gd name="T35" fmla="*/ 6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3" h="294">
                    <a:moveTo>
                      <a:pt x="121" y="64"/>
                    </a:moveTo>
                    <a:lnTo>
                      <a:pt x="71" y="64"/>
                    </a:lnTo>
                    <a:lnTo>
                      <a:pt x="71" y="7"/>
                    </a:lnTo>
                    <a:cubicBezTo>
                      <a:pt x="71" y="2"/>
                      <a:pt x="70" y="0"/>
                      <a:pt x="67" y="0"/>
                    </a:cubicBezTo>
                    <a:cubicBezTo>
                      <a:pt x="64" y="5"/>
                      <a:pt x="61" y="9"/>
                      <a:pt x="57" y="14"/>
                    </a:cubicBezTo>
                    <a:cubicBezTo>
                      <a:pt x="38" y="42"/>
                      <a:pt x="17" y="65"/>
                      <a:pt x="9" y="67"/>
                    </a:cubicBezTo>
                    <a:cubicBezTo>
                      <a:pt x="3" y="71"/>
                      <a:pt x="0" y="74"/>
                      <a:pt x="0" y="77"/>
                    </a:cubicBezTo>
                    <a:cubicBezTo>
                      <a:pt x="0" y="78"/>
                      <a:pt x="1" y="79"/>
                      <a:pt x="2" y="80"/>
                    </a:cubicBezTo>
                    <a:lnTo>
                      <a:pt x="29" y="80"/>
                    </a:lnTo>
                    <a:lnTo>
                      <a:pt x="29" y="231"/>
                    </a:lnTo>
                    <a:cubicBezTo>
                      <a:pt x="29" y="272"/>
                      <a:pt x="44" y="294"/>
                      <a:pt x="73" y="294"/>
                    </a:cubicBezTo>
                    <a:cubicBezTo>
                      <a:pt x="98" y="294"/>
                      <a:pt x="117" y="282"/>
                      <a:pt x="133" y="256"/>
                    </a:cubicBezTo>
                    <a:lnTo>
                      <a:pt x="127" y="251"/>
                    </a:lnTo>
                    <a:cubicBezTo>
                      <a:pt x="116" y="263"/>
                      <a:pt x="108" y="268"/>
                      <a:pt x="97" y="268"/>
                    </a:cubicBezTo>
                    <a:cubicBezTo>
                      <a:pt x="78" y="268"/>
                      <a:pt x="71" y="255"/>
                      <a:pt x="71" y="223"/>
                    </a:cubicBezTo>
                    <a:lnTo>
                      <a:pt x="71" y="80"/>
                    </a:lnTo>
                    <a:lnTo>
                      <a:pt x="121" y="80"/>
                    </a:lnTo>
                    <a:lnTo>
                      <a:pt x="121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1" name="Freeform 594 1"/>
              <p:cNvSpPr/>
              <p:nvPr>
                <p:custDataLst>
                  <p:tags r:id="rId75"/>
                </p:custDataLst>
              </p:nvPr>
            </p:nvSpPr>
            <p:spPr bwMode="auto">
              <a:xfrm>
                <a:off x="3278188" y="3951288"/>
                <a:ext cx="139700" cy="206375"/>
              </a:xfrm>
              <a:custGeom>
                <a:avLst/>
                <a:gdLst>
                  <a:gd name="T0" fmla="*/ 74 w 238"/>
                  <a:gd name="T1" fmla="*/ 170 h 341"/>
                  <a:gd name="T2" fmla="*/ 129 w 238"/>
                  <a:gd name="T3" fmla="*/ 138 h 341"/>
                  <a:gd name="T4" fmla="*/ 166 w 238"/>
                  <a:gd name="T5" fmla="*/ 191 h 341"/>
                  <a:gd name="T6" fmla="*/ 166 w 238"/>
                  <a:gd name="T7" fmla="*/ 290 h 341"/>
                  <a:gd name="T8" fmla="*/ 132 w 238"/>
                  <a:gd name="T9" fmla="*/ 333 h 341"/>
                  <a:gd name="T10" fmla="*/ 132 w 238"/>
                  <a:gd name="T11" fmla="*/ 341 h 341"/>
                  <a:gd name="T12" fmla="*/ 238 w 238"/>
                  <a:gd name="T13" fmla="*/ 341 h 341"/>
                  <a:gd name="T14" fmla="*/ 238 w 238"/>
                  <a:gd name="T15" fmla="*/ 333 h 341"/>
                  <a:gd name="T16" fmla="*/ 208 w 238"/>
                  <a:gd name="T17" fmla="*/ 290 h 341"/>
                  <a:gd name="T18" fmla="*/ 208 w 238"/>
                  <a:gd name="T19" fmla="*/ 191 h 341"/>
                  <a:gd name="T20" fmla="*/ 147 w 238"/>
                  <a:gd name="T21" fmla="*/ 112 h 341"/>
                  <a:gd name="T22" fmla="*/ 74 w 238"/>
                  <a:gd name="T23" fmla="*/ 153 h 341"/>
                  <a:gd name="T24" fmla="*/ 74 w 238"/>
                  <a:gd name="T25" fmla="*/ 2 h 341"/>
                  <a:gd name="T26" fmla="*/ 71 w 238"/>
                  <a:gd name="T27" fmla="*/ 0 h 341"/>
                  <a:gd name="T28" fmla="*/ 14 w 238"/>
                  <a:gd name="T29" fmla="*/ 18 h 341"/>
                  <a:gd name="T30" fmla="*/ 0 w 238"/>
                  <a:gd name="T31" fmla="*/ 22 h 341"/>
                  <a:gd name="T32" fmla="*/ 0 w 238"/>
                  <a:gd name="T33" fmla="*/ 30 h 341"/>
                  <a:gd name="T34" fmla="*/ 6 w 238"/>
                  <a:gd name="T35" fmla="*/ 30 h 341"/>
                  <a:gd name="T36" fmla="*/ 32 w 238"/>
                  <a:gd name="T37" fmla="*/ 55 h 341"/>
                  <a:gd name="T38" fmla="*/ 32 w 238"/>
                  <a:gd name="T39" fmla="*/ 290 h 341"/>
                  <a:gd name="T40" fmla="*/ 0 w 238"/>
                  <a:gd name="T41" fmla="*/ 333 h 341"/>
                  <a:gd name="T42" fmla="*/ 0 w 238"/>
                  <a:gd name="T43" fmla="*/ 341 h 341"/>
                  <a:gd name="T44" fmla="*/ 107 w 238"/>
                  <a:gd name="T45" fmla="*/ 341 h 341"/>
                  <a:gd name="T46" fmla="*/ 107 w 238"/>
                  <a:gd name="T47" fmla="*/ 333 h 341"/>
                  <a:gd name="T48" fmla="*/ 74 w 238"/>
                  <a:gd name="T49" fmla="*/ 290 h 341"/>
                  <a:gd name="T50" fmla="*/ 74 w 238"/>
                  <a:gd name="T51" fmla="*/ 17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" h="341">
                    <a:moveTo>
                      <a:pt x="74" y="170"/>
                    </a:moveTo>
                    <a:cubicBezTo>
                      <a:pt x="95" y="147"/>
                      <a:pt x="109" y="138"/>
                      <a:pt x="129" y="138"/>
                    </a:cubicBezTo>
                    <a:cubicBezTo>
                      <a:pt x="154" y="138"/>
                      <a:pt x="166" y="156"/>
                      <a:pt x="166" y="191"/>
                    </a:cubicBezTo>
                    <a:lnTo>
                      <a:pt x="166" y="290"/>
                    </a:lnTo>
                    <a:cubicBezTo>
                      <a:pt x="166" y="324"/>
                      <a:pt x="161" y="330"/>
                      <a:pt x="132" y="333"/>
                    </a:cubicBezTo>
                    <a:lnTo>
                      <a:pt x="132" y="341"/>
                    </a:lnTo>
                    <a:lnTo>
                      <a:pt x="238" y="341"/>
                    </a:lnTo>
                    <a:lnTo>
                      <a:pt x="238" y="333"/>
                    </a:lnTo>
                    <a:cubicBezTo>
                      <a:pt x="211" y="328"/>
                      <a:pt x="208" y="324"/>
                      <a:pt x="208" y="290"/>
                    </a:cubicBezTo>
                    <a:lnTo>
                      <a:pt x="208" y="191"/>
                    </a:lnTo>
                    <a:cubicBezTo>
                      <a:pt x="208" y="138"/>
                      <a:pt x="187" y="112"/>
                      <a:pt x="147" y="112"/>
                    </a:cubicBezTo>
                    <a:cubicBezTo>
                      <a:pt x="117" y="112"/>
                      <a:pt x="97" y="123"/>
                      <a:pt x="74" y="153"/>
                    </a:cubicBezTo>
                    <a:lnTo>
                      <a:pt x="74" y="2"/>
                    </a:lnTo>
                    <a:lnTo>
                      <a:pt x="71" y="0"/>
                    </a:lnTo>
                    <a:cubicBezTo>
                      <a:pt x="54" y="6"/>
                      <a:pt x="42" y="10"/>
                      <a:pt x="14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2" y="30"/>
                      <a:pt x="4" y="30"/>
                      <a:pt x="6" y="30"/>
                    </a:cubicBezTo>
                    <a:cubicBezTo>
                      <a:pt x="28" y="30"/>
                      <a:pt x="32" y="34"/>
                      <a:pt x="32" y="55"/>
                    </a:cubicBezTo>
                    <a:lnTo>
                      <a:pt x="32" y="290"/>
                    </a:lnTo>
                    <a:cubicBezTo>
                      <a:pt x="32" y="325"/>
                      <a:pt x="29" y="329"/>
                      <a:pt x="0" y="333"/>
                    </a:cubicBezTo>
                    <a:lnTo>
                      <a:pt x="0" y="341"/>
                    </a:lnTo>
                    <a:lnTo>
                      <a:pt x="107" y="341"/>
                    </a:lnTo>
                    <a:lnTo>
                      <a:pt x="107" y="333"/>
                    </a:lnTo>
                    <a:cubicBezTo>
                      <a:pt x="79" y="330"/>
                      <a:pt x="74" y="324"/>
                      <a:pt x="74" y="290"/>
                    </a:cubicBezTo>
                    <a:lnTo>
                      <a:pt x="74" y="1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2" name="Freeform 595 1"/>
              <p:cNvSpPr>
                <a:spLocks noEditPoints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3429000" y="4019551"/>
                <a:ext cx="117475" cy="141288"/>
              </a:xfrm>
              <a:custGeom>
                <a:avLst/>
                <a:gdLst>
                  <a:gd name="T0" fmla="*/ 191 w 199"/>
                  <a:gd name="T1" fmla="*/ 147 h 234"/>
                  <a:gd name="T2" fmla="*/ 114 w 199"/>
                  <a:gd name="T3" fmla="*/ 200 h 234"/>
                  <a:gd name="T4" fmla="*/ 49 w 199"/>
                  <a:gd name="T5" fmla="*/ 157 h 234"/>
                  <a:gd name="T6" fmla="*/ 36 w 199"/>
                  <a:gd name="T7" fmla="*/ 91 h 234"/>
                  <a:gd name="T8" fmla="*/ 189 w 199"/>
                  <a:gd name="T9" fmla="*/ 91 h 234"/>
                  <a:gd name="T10" fmla="*/ 168 w 199"/>
                  <a:gd name="T11" fmla="*/ 28 h 234"/>
                  <a:gd name="T12" fmla="*/ 104 w 199"/>
                  <a:gd name="T13" fmla="*/ 0 h 234"/>
                  <a:gd name="T14" fmla="*/ 37 w 199"/>
                  <a:gd name="T15" fmla="*/ 25 h 234"/>
                  <a:gd name="T16" fmla="*/ 0 w 199"/>
                  <a:gd name="T17" fmla="*/ 122 h 234"/>
                  <a:gd name="T18" fmla="*/ 93 w 199"/>
                  <a:gd name="T19" fmla="*/ 234 h 234"/>
                  <a:gd name="T20" fmla="*/ 199 w 199"/>
                  <a:gd name="T21" fmla="*/ 151 h 234"/>
                  <a:gd name="T22" fmla="*/ 191 w 199"/>
                  <a:gd name="T23" fmla="*/ 147 h 234"/>
                  <a:gd name="T24" fmla="*/ 37 w 199"/>
                  <a:gd name="T25" fmla="*/ 75 h 234"/>
                  <a:gd name="T26" fmla="*/ 90 w 199"/>
                  <a:gd name="T27" fmla="*/ 17 h 234"/>
                  <a:gd name="T28" fmla="*/ 139 w 199"/>
                  <a:gd name="T29" fmla="*/ 75 h 234"/>
                  <a:gd name="T30" fmla="*/ 37 w 199"/>
                  <a:gd name="T31" fmla="*/ 7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4">
                    <a:moveTo>
                      <a:pt x="191" y="147"/>
                    </a:moveTo>
                    <a:cubicBezTo>
                      <a:pt x="167" y="185"/>
                      <a:pt x="146" y="200"/>
                      <a:pt x="114" y="200"/>
                    </a:cubicBezTo>
                    <a:cubicBezTo>
                      <a:pt x="85" y="200"/>
                      <a:pt x="64" y="185"/>
                      <a:pt x="49" y="157"/>
                    </a:cubicBezTo>
                    <a:cubicBezTo>
                      <a:pt x="40" y="138"/>
                      <a:pt x="37" y="121"/>
                      <a:pt x="36" y="91"/>
                    </a:cubicBezTo>
                    <a:lnTo>
                      <a:pt x="189" y="91"/>
                    </a:lnTo>
                    <a:cubicBezTo>
                      <a:pt x="185" y="58"/>
                      <a:pt x="180" y="44"/>
                      <a:pt x="168" y="28"/>
                    </a:cubicBezTo>
                    <a:cubicBezTo>
                      <a:pt x="153" y="10"/>
                      <a:pt x="130" y="0"/>
                      <a:pt x="104" y="0"/>
                    </a:cubicBezTo>
                    <a:cubicBezTo>
                      <a:pt x="79" y="0"/>
                      <a:pt x="56" y="8"/>
                      <a:pt x="37" y="25"/>
                    </a:cubicBezTo>
                    <a:cubicBezTo>
                      <a:pt x="13" y="46"/>
                      <a:pt x="0" y="81"/>
                      <a:pt x="0" y="122"/>
                    </a:cubicBezTo>
                    <a:cubicBezTo>
                      <a:pt x="0" y="191"/>
                      <a:pt x="36" y="234"/>
                      <a:pt x="93" y="234"/>
                    </a:cubicBezTo>
                    <a:cubicBezTo>
                      <a:pt x="141" y="234"/>
                      <a:pt x="178" y="204"/>
                      <a:pt x="199" y="151"/>
                    </a:cubicBezTo>
                    <a:lnTo>
                      <a:pt x="191" y="147"/>
                    </a:lnTo>
                    <a:close/>
                    <a:moveTo>
                      <a:pt x="37" y="75"/>
                    </a:moveTo>
                    <a:cubicBezTo>
                      <a:pt x="42" y="36"/>
                      <a:pt x="59" y="17"/>
                      <a:pt x="90" y="17"/>
                    </a:cubicBezTo>
                    <a:cubicBezTo>
                      <a:pt x="120" y="17"/>
                      <a:pt x="132" y="31"/>
                      <a:pt x="139" y="75"/>
                    </a:cubicBezTo>
                    <a:lnTo>
                      <a:pt x="37" y="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3" name="Freeform 596 1"/>
              <p:cNvSpPr/>
              <p:nvPr>
                <p:custDataLst>
                  <p:tags r:id="rId77"/>
                </p:custDataLst>
              </p:nvPr>
            </p:nvSpPr>
            <p:spPr bwMode="auto">
              <a:xfrm>
                <a:off x="3629025" y="4019551"/>
                <a:ext cx="222250" cy="138113"/>
              </a:xfrm>
              <a:custGeom>
                <a:avLst/>
                <a:gdLst>
                  <a:gd name="T0" fmla="*/ 2 w 379"/>
                  <a:gd name="T1" fmla="*/ 30 h 229"/>
                  <a:gd name="T2" fmla="*/ 18 w 379"/>
                  <a:gd name="T3" fmla="*/ 28 h 229"/>
                  <a:gd name="T4" fmla="*/ 35 w 379"/>
                  <a:gd name="T5" fmla="*/ 60 h 229"/>
                  <a:gd name="T6" fmla="*/ 35 w 379"/>
                  <a:gd name="T7" fmla="*/ 187 h 229"/>
                  <a:gd name="T8" fmla="*/ 0 w 379"/>
                  <a:gd name="T9" fmla="*/ 221 h 229"/>
                  <a:gd name="T10" fmla="*/ 0 w 379"/>
                  <a:gd name="T11" fmla="*/ 229 h 229"/>
                  <a:gd name="T12" fmla="*/ 111 w 379"/>
                  <a:gd name="T13" fmla="*/ 229 h 229"/>
                  <a:gd name="T14" fmla="*/ 111 w 379"/>
                  <a:gd name="T15" fmla="*/ 221 h 229"/>
                  <a:gd name="T16" fmla="*/ 77 w 379"/>
                  <a:gd name="T17" fmla="*/ 196 h 229"/>
                  <a:gd name="T18" fmla="*/ 77 w 379"/>
                  <a:gd name="T19" fmla="*/ 55 h 229"/>
                  <a:gd name="T20" fmla="*/ 84 w 379"/>
                  <a:gd name="T21" fmla="*/ 45 h 229"/>
                  <a:gd name="T22" fmla="*/ 136 w 379"/>
                  <a:gd name="T23" fmla="*/ 25 h 229"/>
                  <a:gd name="T24" fmla="*/ 169 w 379"/>
                  <a:gd name="T25" fmla="*/ 78 h 229"/>
                  <a:gd name="T26" fmla="*/ 169 w 379"/>
                  <a:gd name="T27" fmla="*/ 186 h 229"/>
                  <a:gd name="T28" fmla="*/ 135 w 379"/>
                  <a:gd name="T29" fmla="*/ 221 h 229"/>
                  <a:gd name="T30" fmla="*/ 135 w 379"/>
                  <a:gd name="T31" fmla="*/ 229 h 229"/>
                  <a:gd name="T32" fmla="*/ 246 w 379"/>
                  <a:gd name="T33" fmla="*/ 229 h 229"/>
                  <a:gd name="T34" fmla="*/ 246 w 379"/>
                  <a:gd name="T35" fmla="*/ 221 h 229"/>
                  <a:gd name="T36" fmla="*/ 211 w 379"/>
                  <a:gd name="T37" fmla="*/ 182 h 229"/>
                  <a:gd name="T38" fmla="*/ 211 w 379"/>
                  <a:gd name="T39" fmla="*/ 56 h 229"/>
                  <a:gd name="T40" fmla="*/ 265 w 379"/>
                  <a:gd name="T41" fmla="*/ 25 h 229"/>
                  <a:gd name="T42" fmla="*/ 302 w 379"/>
                  <a:gd name="T43" fmla="*/ 80 h 229"/>
                  <a:gd name="T44" fmla="*/ 302 w 379"/>
                  <a:gd name="T45" fmla="*/ 186 h 229"/>
                  <a:gd name="T46" fmla="*/ 269 w 379"/>
                  <a:gd name="T47" fmla="*/ 221 h 229"/>
                  <a:gd name="T48" fmla="*/ 269 w 379"/>
                  <a:gd name="T49" fmla="*/ 229 h 229"/>
                  <a:gd name="T50" fmla="*/ 379 w 379"/>
                  <a:gd name="T51" fmla="*/ 229 h 229"/>
                  <a:gd name="T52" fmla="*/ 379 w 379"/>
                  <a:gd name="T53" fmla="*/ 221 h 229"/>
                  <a:gd name="T54" fmla="*/ 366 w 379"/>
                  <a:gd name="T55" fmla="*/ 220 h 229"/>
                  <a:gd name="T56" fmla="*/ 344 w 379"/>
                  <a:gd name="T57" fmla="*/ 191 h 229"/>
                  <a:gd name="T58" fmla="*/ 344 w 379"/>
                  <a:gd name="T59" fmla="*/ 88 h 229"/>
                  <a:gd name="T60" fmla="*/ 286 w 379"/>
                  <a:gd name="T61" fmla="*/ 0 h 229"/>
                  <a:gd name="T62" fmla="*/ 205 w 379"/>
                  <a:gd name="T63" fmla="*/ 41 h 229"/>
                  <a:gd name="T64" fmla="*/ 152 w 379"/>
                  <a:gd name="T65" fmla="*/ 0 h 229"/>
                  <a:gd name="T66" fmla="*/ 75 w 379"/>
                  <a:gd name="T67" fmla="*/ 38 h 229"/>
                  <a:gd name="T68" fmla="*/ 75 w 379"/>
                  <a:gd name="T69" fmla="*/ 0 h 229"/>
                  <a:gd name="T70" fmla="*/ 71 w 379"/>
                  <a:gd name="T71" fmla="*/ 0 h 229"/>
                  <a:gd name="T72" fmla="*/ 2 w 379"/>
                  <a:gd name="T73" fmla="*/ 22 h 229"/>
                  <a:gd name="T74" fmla="*/ 2 w 379"/>
                  <a:gd name="T75" fmla="*/ 3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79" h="229">
                    <a:moveTo>
                      <a:pt x="2" y="30"/>
                    </a:moveTo>
                    <a:cubicBezTo>
                      <a:pt x="8" y="29"/>
                      <a:pt x="12" y="28"/>
                      <a:pt x="18" y="28"/>
                    </a:cubicBezTo>
                    <a:cubicBezTo>
                      <a:pt x="31" y="28"/>
                      <a:pt x="35" y="36"/>
                      <a:pt x="35" y="60"/>
                    </a:cubicBezTo>
                    <a:lnTo>
                      <a:pt x="35" y="187"/>
                    </a:lnTo>
                    <a:cubicBezTo>
                      <a:pt x="35" y="213"/>
                      <a:pt x="28" y="221"/>
                      <a:pt x="0" y="221"/>
                    </a:cubicBezTo>
                    <a:lnTo>
                      <a:pt x="0" y="229"/>
                    </a:lnTo>
                    <a:lnTo>
                      <a:pt x="111" y="229"/>
                    </a:lnTo>
                    <a:lnTo>
                      <a:pt x="111" y="221"/>
                    </a:lnTo>
                    <a:cubicBezTo>
                      <a:pt x="84" y="220"/>
                      <a:pt x="77" y="215"/>
                      <a:pt x="77" y="196"/>
                    </a:cubicBezTo>
                    <a:lnTo>
                      <a:pt x="77" y="55"/>
                    </a:lnTo>
                    <a:cubicBezTo>
                      <a:pt x="77" y="54"/>
                      <a:pt x="81" y="49"/>
                      <a:pt x="84" y="45"/>
                    </a:cubicBezTo>
                    <a:cubicBezTo>
                      <a:pt x="97" y="34"/>
                      <a:pt x="118" y="25"/>
                      <a:pt x="136" y="25"/>
                    </a:cubicBezTo>
                    <a:cubicBezTo>
                      <a:pt x="158" y="25"/>
                      <a:pt x="169" y="43"/>
                      <a:pt x="169" y="78"/>
                    </a:cubicBezTo>
                    <a:lnTo>
                      <a:pt x="169" y="186"/>
                    </a:lnTo>
                    <a:cubicBezTo>
                      <a:pt x="169" y="214"/>
                      <a:pt x="163" y="219"/>
                      <a:pt x="135" y="221"/>
                    </a:cubicBezTo>
                    <a:lnTo>
                      <a:pt x="135" y="229"/>
                    </a:lnTo>
                    <a:lnTo>
                      <a:pt x="246" y="229"/>
                    </a:lnTo>
                    <a:lnTo>
                      <a:pt x="246" y="221"/>
                    </a:lnTo>
                    <a:cubicBezTo>
                      <a:pt x="218" y="221"/>
                      <a:pt x="211" y="212"/>
                      <a:pt x="211" y="182"/>
                    </a:cubicBezTo>
                    <a:lnTo>
                      <a:pt x="211" y="56"/>
                    </a:lnTo>
                    <a:cubicBezTo>
                      <a:pt x="226" y="34"/>
                      <a:pt x="242" y="25"/>
                      <a:pt x="265" y="25"/>
                    </a:cubicBezTo>
                    <a:cubicBezTo>
                      <a:pt x="293" y="25"/>
                      <a:pt x="302" y="39"/>
                      <a:pt x="302" y="80"/>
                    </a:cubicBezTo>
                    <a:lnTo>
                      <a:pt x="302" y="186"/>
                    </a:lnTo>
                    <a:cubicBezTo>
                      <a:pt x="302" y="214"/>
                      <a:pt x="298" y="218"/>
                      <a:pt x="269" y="221"/>
                    </a:cubicBezTo>
                    <a:lnTo>
                      <a:pt x="269" y="229"/>
                    </a:lnTo>
                    <a:lnTo>
                      <a:pt x="379" y="229"/>
                    </a:lnTo>
                    <a:lnTo>
                      <a:pt x="379" y="221"/>
                    </a:lnTo>
                    <a:lnTo>
                      <a:pt x="366" y="220"/>
                    </a:lnTo>
                    <a:cubicBezTo>
                      <a:pt x="351" y="219"/>
                      <a:pt x="344" y="210"/>
                      <a:pt x="344" y="191"/>
                    </a:cubicBezTo>
                    <a:lnTo>
                      <a:pt x="344" y="88"/>
                    </a:lnTo>
                    <a:cubicBezTo>
                      <a:pt x="344" y="29"/>
                      <a:pt x="325" y="0"/>
                      <a:pt x="286" y="0"/>
                    </a:cubicBezTo>
                    <a:cubicBezTo>
                      <a:pt x="257" y="0"/>
                      <a:pt x="232" y="12"/>
                      <a:pt x="205" y="41"/>
                    </a:cubicBezTo>
                    <a:cubicBezTo>
                      <a:pt x="196" y="13"/>
                      <a:pt x="179" y="0"/>
                      <a:pt x="152" y="0"/>
                    </a:cubicBezTo>
                    <a:cubicBezTo>
                      <a:pt x="130" y="0"/>
                      <a:pt x="116" y="6"/>
                      <a:pt x="75" y="38"/>
                    </a:cubicBezTo>
                    <a:lnTo>
                      <a:pt x="75" y="0"/>
                    </a:lnTo>
                    <a:lnTo>
                      <a:pt x="71" y="0"/>
                    </a:lnTo>
                    <a:cubicBezTo>
                      <a:pt x="46" y="9"/>
                      <a:pt x="29" y="14"/>
                      <a:pt x="2" y="22"/>
                    </a:cubicBezTo>
                    <a:lnTo>
                      <a:pt x="2" y="3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4" name="Freeform 597 1"/>
              <p:cNvSpPr>
                <a:spLocks noEditPoints="1"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3862388" y="4019551"/>
                <a:ext cx="117475" cy="141288"/>
              </a:xfrm>
              <a:custGeom>
                <a:avLst/>
                <a:gdLst>
                  <a:gd name="T0" fmla="*/ 202 w 202"/>
                  <a:gd name="T1" fmla="*/ 196 h 234"/>
                  <a:gd name="T2" fmla="*/ 180 w 202"/>
                  <a:gd name="T3" fmla="*/ 205 h 234"/>
                  <a:gd name="T4" fmla="*/ 165 w 202"/>
                  <a:gd name="T5" fmla="*/ 177 h 234"/>
                  <a:gd name="T6" fmla="*/ 165 w 202"/>
                  <a:gd name="T7" fmla="*/ 79 h 234"/>
                  <a:gd name="T8" fmla="*/ 155 w 202"/>
                  <a:gd name="T9" fmla="*/ 27 h 234"/>
                  <a:gd name="T10" fmla="*/ 93 w 202"/>
                  <a:gd name="T11" fmla="*/ 0 h 234"/>
                  <a:gd name="T12" fmla="*/ 10 w 202"/>
                  <a:gd name="T13" fmla="*/ 55 h 234"/>
                  <a:gd name="T14" fmla="*/ 31 w 202"/>
                  <a:gd name="T15" fmla="*/ 77 h 234"/>
                  <a:gd name="T16" fmla="*/ 54 w 202"/>
                  <a:gd name="T17" fmla="*/ 56 h 234"/>
                  <a:gd name="T18" fmla="*/ 53 w 202"/>
                  <a:gd name="T19" fmla="*/ 48 h 234"/>
                  <a:gd name="T20" fmla="*/ 51 w 202"/>
                  <a:gd name="T21" fmla="*/ 36 h 234"/>
                  <a:gd name="T22" fmla="*/ 87 w 202"/>
                  <a:gd name="T23" fmla="*/ 11 h 234"/>
                  <a:gd name="T24" fmla="*/ 125 w 202"/>
                  <a:gd name="T25" fmla="*/ 53 h 234"/>
                  <a:gd name="T26" fmla="*/ 125 w 202"/>
                  <a:gd name="T27" fmla="*/ 83 h 234"/>
                  <a:gd name="T28" fmla="*/ 18 w 202"/>
                  <a:gd name="T29" fmla="*/ 137 h 234"/>
                  <a:gd name="T30" fmla="*/ 0 w 202"/>
                  <a:gd name="T31" fmla="*/ 181 h 234"/>
                  <a:gd name="T32" fmla="*/ 53 w 202"/>
                  <a:gd name="T33" fmla="*/ 234 h 234"/>
                  <a:gd name="T34" fmla="*/ 125 w 202"/>
                  <a:gd name="T35" fmla="*/ 198 h 234"/>
                  <a:gd name="T36" fmla="*/ 157 w 202"/>
                  <a:gd name="T37" fmla="*/ 234 h 234"/>
                  <a:gd name="T38" fmla="*/ 202 w 202"/>
                  <a:gd name="T39" fmla="*/ 209 h 234"/>
                  <a:gd name="T40" fmla="*/ 202 w 202"/>
                  <a:gd name="T41" fmla="*/ 196 h 234"/>
                  <a:gd name="T42" fmla="*/ 125 w 202"/>
                  <a:gd name="T43" fmla="*/ 168 h 234"/>
                  <a:gd name="T44" fmla="*/ 112 w 202"/>
                  <a:gd name="T45" fmla="*/ 194 h 234"/>
                  <a:gd name="T46" fmla="*/ 76 w 202"/>
                  <a:gd name="T47" fmla="*/ 205 h 234"/>
                  <a:gd name="T48" fmla="*/ 44 w 202"/>
                  <a:gd name="T49" fmla="*/ 167 h 234"/>
                  <a:gd name="T50" fmla="*/ 44 w 202"/>
                  <a:gd name="T51" fmla="*/ 165 h 234"/>
                  <a:gd name="T52" fmla="*/ 125 w 202"/>
                  <a:gd name="T53" fmla="*/ 95 h 234"/>
                  <a:gd name="T54" fmla="*/ 125 w 202"/>
                  <a:gd name="T55" fmla="*/ 16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2" h="234">
                    <a:moveTo>
                      <a:pt x="202" y="196"/>
                    </a:moveTo>
                    <a:cubicBezTo>
                      <a:pt x="194" y="203"/>
                      <a:pt x="188" y="205"/>
                      <a:pt x="180" y="205"/>
                    </a:cubicBezTo>
                    <a:cubicBezTo>
                      <a:pt x="169" y="205"/>
                      <a:pt x="165" y="199"/>
                      <a:pt x="165" y="177"/>
                    </a:cubicBezTo>
                    <a:lnTo>
                      <a:pt x="165" y="79"/>
                    </a:lnTo>
                    <a:cubicBezTo>
                      <a:pt x="165" y="53"/>
                      <a:pt x="163" y="39"/>
                      <a:pt x="155" y="27"/>
                    </a:cubicBezTo>
                    <a:cubicBezTo>
                      <a:pt x="144" y="9"/>
                      <a:pt x="123" y="0"/>
                      <a:pt x="93" y="0"/>
                    </a:cubicBezTo>
                    <a:cubicBezTo>
                      <a:pt x="47" y="0"/>
                      <a:pt x="10" y="24"/>
                      <a:pt x="10" y="55"/>
                    </a:cubicBezTo>
                    <a:cubicBezTo>
                      <a:pt x="10" y="67"/>
                      <a:pt x="20" y="77"/>
                      <a:pt x="31" y="77"/>
                    </a:cubicBezTo>
                    <a:cubicBezTo>
                      <a:pt x="43" y="77"/>
                      <a:pt x="54" y="67"/>
                      <a:pt x="54" y="56"/>
                    </a:cubicBezTo>
                    <a:cubicBezTo>
                      <a:pt x="54" y="54"/>
                      <a:pt x="53" y="51"/>
                      <a:pt x="53" y="48"/>
                    </a:cubicBezTo>
                    <a:cubicBezTo>
                      <a:pt x="52" y="43"/>
                      <a:pt x="51" y="39"/>
                      <a:pt x="51" y="36"/>
                    </a:cubicBezTo>
                    <a:cubicBezTo>
                      <a:pt x="51" y="22"/>
                      <a:pt x="67" y="11"/>
                      <a:pt x="87" y="11"/>
                    </a:cubicBezTo>
                    <a:cubicBezTo>
                      <a:pt x="111" y="11"/>
                      <a:pt x="125" y="26"/>
                      <a:pt x="125" y="53"/>
                    </a:cubicBezTo>
                    <a:lnTo>
                      <a:pt x="125" y="83"/>
                    </a:lnTo>
                    <a:cubicBezTo>
                      <a:pt x="48" y="114"/>
                      <a:pt x="40" y="118"/>
                      <a:pt x="18" y="137"/>
                    </a:cubicBezTo>
                    <a:cubicBezTo>
                      <a:pt x="7" y="147"/>
                      <a:pt x="0" y="164"/>
                      <a:pt x="0" y="181"/>
                    </a:cubicBezTo>
                    <a:cubicBezTo>
                      <a:pt x="0" y="212"/>
                      <a:pt x="22" y="234"/>
                      <a:pt x="53" y="234"/>
                    </a:cubicBezTo>
                    <a:cubicBezTo>
                      <a:pt x="75" y="234"/>
                      <a:pt x="95" y="223"/>
                      <a:pt x="125" y="198"/>
                    </a:cubicBezTo>
                    <a:cubicBezTo>
                      <a:pt x="128" y="223"/>
                      <a:pt x="137" y="234"/>
                      <a:pt x="157" y="234"/>
                    </a:cubicBezTo>
                    <a:cubicBezTo>
                      <a:pt x="174" y="234"/>
                      <a:pt x="185" y="228"/>
                      <a:pt x="202" y="209"/>
                    </a:cubicBezTo>
                    <a:lnTo>
                      <a:pt x="202" y="196"/>
                    </a:lnTo>
                    <a:close/>
                    <a:moveTo>
                      <a:pt x="125" y="168"/>
                    </a:moveTo>
                    <a:cubicBezTo>
                      <a:pt x="125" y="183"/>
                      <a:pt x="122" y="188"/>
                      <a:pt x="112" y="194"/>
                    </a:cubicBezTo>
                    <a:cubicBezTo>
                      <a:pt x="100" y="201"/>
                      <a:pt x="86" y="205"/>
                      <a:pt x="76" y="205"/>
                    </a:cubicBezTo>
                    <a:cubicBezTo>
                      <a:pt x="58" y="205"/>
                      <a:pt x="44" y="188"/>
                      <a:pt x="44" y="167"/>
                    </a:cubicBezTo>
                    <a:lnTo>
                      <a:pt x="44" y="165"/>
                    </a:lnTo>
                    <a:cubicBezTo>
                      <a:pt x="44" y="135"/>
                      <a:pt x="65" y="117"/>
                      <a:pt x="125" y="95"/>
                    </a:cubicBezTo>
                    <a:lnTo>
                      <a:pt x="125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5" name="Freeform 598 1"/>
              <p:cNvSpPr/>
              <p:nvPr>
                <p:custDataLst>
                  <p:tags r:id="rId79"/>
                </p:custDataLst>
              </p:nvPr>
            </p:nvSpPr>
            <p:spPr bwMode="auto">
              <a:xfrm>
                <a:off x="3986213" y="4021138"/>
                <a:ext cx="134938" cy="136525"/>
              </a:xfrm>
              <a:custGeom>
                <a:avLst/>
                <a:gdLst>
                  <a:gd name="T0" fmla="*/ 131 w 231"/>
                  <a:gd name="T1" fmla="*/ 225 h 225"/>
                  <a:gd name="T2" fmla="*/ 231 w 231"/>
                  <a:gd name="T3" fmla="*/ 225 h 225"/>
                  <a:gd name="T4" fmla="*/ 231 w 231"/>
                  <a:gd name="T5" fmla="*/ 217 h 225"/>
                  <a:gd name="T6" fmla="*/ 190 w 231"/>
                  <a:gd name="T7" fmla="*/ 188 h 225"/>
                  <a:gd name="T8" fmla="*/ 126 w 231"/>
                  <a:gd name="T9" fmla="*/ 90 h 225"/>
                  <a:gd name="T10" fmla="*/ 168 w 231"/>
                  <a:gd name="T11" fmla="*/ 30 h 225"/>
                  <a:gd name="T12" fmla="*/ 208 w 231"/>
                  <a:gd name="T13" fmla="*/ 8 h 225"/>
                  <a:gd name="T14" fmla="*/ 208 w 231"/>
                  <a:gd name="T15" fmla="*/ 0 h 225"/>
                  <a:gd name="T16" fmla="*/ 129 w 231"/>
                  <a:gd name="T17" fmla="*/ 0 h 225"/>
                  <a:gd name="T18" fmla="*/ 129 w 231"/>
                  <a:gd name="T19" fmla="*/ 8 h 225"/>
                  <a:gd name="T20" fmla="*/ 149 w 231"/>
                  <a:gd name="T21" fmla="*/ 19 h 225"/>
                  <a:gd name="T22" fmla="*/ 131 w 231"/>
                  <a:gd name="T23" fmla="*/ 51 h 225"/>
                  <a:gd name="T24" fmla="*/ 116 w 231"/>
                  <a:gd name="T25" fmla="*/ 73 h 225"/>
                  <a:gd name="T26" fmla="*/ 109 w 231"/>
                  <a:gd name="T27" fmla="*/ 63 h 225"/>
                  <a:gd name="T28" fmla="*/ 86 w 231"/>
                  <a:gd name="T29" fmla="*/ 19 h 225"/>
                  <a:gd name="T30" fmla="*/ 107 w 231"/>
                  <a:gd name="T31" fmla="*/ 8 h 225"/>
                  <a:gd name="T32" fmla="*/ 107 w 231"/>
                  <a:gd name="T33" fmla="*/ 0 h 225"/>
                  <a:gd name="T34" fmla="*/ 4 w 231"/>
                  <a:gd name="T35" fmla="*/ 0 h 225"/>
                  <a:gd name="T36" fmla="*/ 4 w 231"/>
                  <a:gd name="T37" fmla="*/ 8 h 225"/>
                  <a:gd name="T38" fmla="*/ 8 w 231"/>
                  <a:gd name="T39" fmla="*/ 8 h 225"/>
                  <a:gd name="T40" fmla="*/ 47 w 231"/>
                  <a:gd name="T41" fmla="*/ 38 h 225"/>
                  <a:gd name="T42" fmla="*/ 94 w 231"/>
                  <a:gd name="T43" fmla="*/ 110 h 225"/>
                  <a:gd name="T44" fmla="*/ 37 w 231"/>
                  <a:gd name="T45" fmla="*/ 192 h 225"/>
                  <a:gd name="T46" fmla="*/ 0 w 231"/>
                  <a:gd name="T47" fmla="*/ 217 h 225"/>
                  <a:gd name="T48" fmla="*/ 0 w 231"/>
                  <a:gd name="T49" fmla="*/ 225 h 225"/>
                  <a:gd name="T50" fmla="*/ 73 w 231"/>
                  <a:gd name="T51" fmla="*/ 225 h 225"/>
                  <a:gd name="T52" fmla="*/ 73 w 231"/>
                  <a:gd name="T53" fmla="*/ 217 h 225"/>
                  <a:gd name="T54" fmla="*/ 53 w 231"/>
                  <a:gd name="T55" fmla="*/ 208 h 225"/>
                  <a:gd name="T56" fmla="*/ 63 w 231"/>
                  <a:gd name="T57" fmla="*/ 188 h 225"/>
                  <a:gd name="T58" fmla="*/ 102 w 231"/>
                  <a:gd name="T59" fmla="*/ 127 h 225"/>
                  <a:gd name="T60" fmla="*/ 148 w 231"/>
                  <a:gd name="T61" fmla="*/ 197 h 225"/>
                  <a:gd name="T62" fmla="*/ 151 w 231"/>
                  <a:gd name="T63" fmla="*/ 205 h 225"/>
                  <a:gd name="T64" fmla="*/ 131 w 231"/>
                  <a:gd name="T65" fmla="*/ 217 h 225"/>
                  <a:gd name="T66" fmla="*/ 131 w 231"/>
                  <a:gd name="T67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1" h="225">
                    <a:moveTo>
                      <a:pt x="131" y="225"/>
                    </a:moveTo>
                    <a:lnTo>
                      <a:pt x="231" y="225"/>
                    </a:lnTo>
                    <a:lnTo>
                      <a:pt x="231" y="217"/>
                    </a:lnTo>
                    <a:cubicBezTo>
                      <a:pt x="215" y="217"/>
                      <a:pt x="205" y="209"/>
                      <a:pt x="190" y="188"/>
                    </a:cubicBezTo>
                    <a:lnTo>
                      <a:pt x="126" y="90"/>
                    </a:lnTo>
                    <a:lnTo>
                      <a:pt x="168" y="30"/>
                    </a:lnTo>
                    <a:cubicBezTo>
                      <a:pt x="177" y="16"/>
                      <a:pt x="192" y="8"/>
                      <a:pt x="208" y="8"/>
                    </a:cubicBezTo>
                    <a:lnTo>
                      <a:pt x="208" y="0"/>
                    </a:lnTo>
                    <a:lnTo>
                      <a:pt x="129" y="0"/>
                    </a:lnTo>
                    <a:lnTo>
                      <a:pt x="129" y="8"/>
                    </a:lnTo>
                    <a:cubicBezTo>
                      <a:pt x="144" y="9"/>
                      <a:pt x="149" y="12"/>
                      <a:pt x="149" y="19"/>
                    </a:cubicBezTo>
                    <a:cubicBezTo>
                      <a:pt x="149" y="25"/>
                      <a:pt x="143" y="36"/>
                      <a:pt x="131" y="51"/>
                    </a:cubicBezTo>
                    <a:cubicBezTo>
                      <a:pt x="128" y="54"/>
                      <a:pt x="122" y="63"/>
                      <a:pt x="116" y="73"/>
                    </a:cubicBezTo>
                    <a:lnTo>
                      <a:pt x="109" y="63"/>
                    </a:lnTo>
                    <a:cubicBezTo>
                      <a:pt x="95" y="42"/>
                      <a:pt x="86" y="25"/>
                      <a:pt x="86" y="19"/>
                    </a:cubicBezTo>
                    <a:cubicBezTo>
                      <a:pt x="86" y="12"/>
                      <a:pt x="92" y="8"/>
                      <a:pt x="107" y="8"/>
                    </a:cubicBezTo>
                    <a:lnTo>
                      <a:pt x="107" y="0"/>
                    </a:lnTo>
                    <a:lnTo>
                      <a:pt x="4" y="0"/>
                    </a:lnTo>
                    <a:lnTo>
                      <a:pt x="4" y="8"/>
                    </a:lnTo>
                    <a:lnTo>
                      <a:pt x="8" y="8"/>
                    </a:lnTo>
                    <a:cubicBezTo>
                      <a:pt x="23" y="8"/>
                      <a:pt x="31" y="14"/>
                      <a:pt x="47" y="38"/>
                    </a:cubicBezTo>
                    <a:lnTo>
                      <a:pt x="94" y="110"/>
                    </a:lnTo>
                    <a:lnTo>
                      <a:pt x="37" y="192"/>
                    </a:lnTo>
                    <a:cubicBezTo>
                      <a:pt x="22" y="212"/>
                      <a:pt x="17" y="216"/>
                      <a:pt x="0" y="217"/>
                    </a:cubicBezTo>
                    <a:lnTo>
                      <a:pt x="0" y="225"/>
                    </a:lnTo>
                    <a:lnTo>
                      <a:pt x="73" y="225"/>
                    </a:lnTo>
                    <a:lnTo>
                      <a:pt x="73" y="217"/>
                    </a:lnTo>
                    <a:cubicBezTo>
                      <a:pt x="59" y="217"/>
                      <a:pt x="53" y="215"/>
                      <a:pt x="53" y="208"/>
                    </a:cubicBezTo>
                    <a:cubicBezTo>
                      <a:pt x="53" y="205"/>
                      <a:pt x="56" y="198"/>
                      <a:pt x="63" y="188"/>
                    </a:cubicBezTo>
                    <a:lnTo>
                      <a:pt x="102" y="127"/>
                    </a:lnTo>
                    <a:lnTo>
                      <a:pt x="148" y="197"/>
                    </a:lnTo>
                    <a:cubicBezTo>
                      <a:pt x="150" y="200"/>
                      <a:pt x="151" y="202"/>
                      <a:pt x="151" y="205"/>
                    </a:cubicBezTo>
                    <a:cubicBezTo>
                      <a:pt x="151" y="214"/>
                      <a:pt x="147" y="216"/>
                      <a:pt x="131" y="217"/>
                    </a:cubicBezTo>
                    <a:lnTo>
                      <a:pt x="131" y="22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6" name="Freeform 599 1"/>
              <p:cNvSpPr/>
              <p:nvPr>
                <p:custDataLst>
                  <p:tags r:id="rId80"/>
                </p:custDataLst>
              </p:nvPr>
            </p:nvSpPr>
            <p:spPr bwMode="auto">
              <a:xfrm>
                <a:off x="4205288" y="3951288"/>
                <a:ext cx="69850" cy="206375"/>
              </a:xfrm>
              <a:custGeom>
                <a:avLst/>
                <a:gdLst>
                  <a:gd name="T0" fmla="*/ 0 w 119"/>
                  <a:gd name="T1" fmla="*/ 30 h 341"/>
                  <a:gd name="T2" fmla="*/ 3 w 119"/>
                  <a:gd name="T3" fmla="*/ 30 h 341"/>
                  <a:gd name="T4" fmla="*/ 19 w 119"/>
                  <a:gd name="T5" fmla="*/ 29 h 341"/>
                  <a:gd name="T6" fmla="*/ 39 w 119"/>
                  <a:gd name="T7" fmla="*/ 60 h 341"/>
                  <a:gd name="T8" fmla="*/ 39 w 119"/>
                  <a:gd name="T9" fmla="*/ 298 h 341"/>
                  <a:gd name="T10" fmla="*/ 1 w 119"/>
                  <a:gd name="T11" fmla="*/ 333 h 341"/>
                  <a:gd name="T12" fmla="*/ 1 w 119"/>
                  <a:gd name="T13" fmla="*/ 341 h 341"/>
                  <a:gd name="T14" fmla="*/ 119 w 119"/>
                  <a:gd name="T15" fmla="*/ 341 h 341"/>
                  <a:gd name="T16" fmla="*/ 119 w 119"/>
                  <a:gd name="T17" fmla="*/ 333 h 341"/>
                  <a:gd name="T18" fmla="*/ 81 w 119"/>
                  <a:gd name="T19" fmla="*/ 299 h 341"/>
                  <a:gd name="T20" fmla="*/ 81 w 119"/>
                  <a:gd name="T21" fmla="*/ 1 h 341"/>
                  <a:gd name="T22" fmla="*/ 79 w 119"/>
                  <a:gd name="T23" fmla="*/ 0 h 341"/>
                  <a:gd name="T24" fmla="*/ 0 w 119"/>
                  <a:gd name="T25" fmla="*/ 22 h 341"/>
                  <a:gd name="T26" fmla="*/ 0 w 119"/>
                  <a:gd name="T27" fmla="*/ 3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9" h="341">
                    <a:moveTo>
                      <a:pt x="0" y="30"/>
                    </a:moveTo>
                    <a:lnTo>
                      <a:pt x="3" y="30"/>
                    </a:lnTo>
                    <a:cubicBezTo>
                      <a:pt x="9" y="30"/>
                      <a:pt x="15" y="29"/>
                      <a:pt x="19" y="29"/>
                    </a:cubicBezTo>
                    <a:cubicBezTo>
                      <a:pt x="34" y="29"/>
                      <a:pt x="39" y="36"/>
                      <a:pt x="39" y="60"/>
                    </a:cubicBezTo>
                    <a:lnTo>
                      <a:pt x="39" y="298"/>
                    </a:lnTo>
                    <a:cubicBezTo>
                      <a:pt x="39" y="324"/>
                      <a:pt x="32" y="331"/>
                      <a:pt x="1" y="333"/>
                    </a:cubicBezTo>
                    <a:lnTo>
                      <a:pt x="1" y="341"/>
                    </a:lnTo>
                    <a:lnTo>
                      <a:pt x="119" y="341"/>
                    </a:lnTo>
                    <a:lnTo>
                      <a:pt x="119" y="333"/>
                    </a:lnTo>
                    <a:cubicBezTo>
                      <a:pt x="87" y="331"/>
                      <a:pt x="81" y="326"/>
                      <a:pt x="81" y="299"/>
                    </a:cubicBezTo>
                    <a:lnTo>
                      <a:pt x="81" y="1"/>
                    </a:lnTo>
                    <a:lnTo>
                      <a:pt x="79" y="0"/>
                    </a:lnTo>
                    <a:cubicBezTo>
                      <a:pt x="53" y="9"/>
                      <a:pt x="34" y="14"/>
                      <a:pt x="0" y="22"/>
                    </a:cubicBezTo>
                    <a:lnTo>
                      <a:pt x="0" y="3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7" name="Freeform 600 1"/>
              <p:cNvSpPr>
                <a:spLocks noEditPoints="1"/>
              </p:cNvSpPr>
              <p:nvPr>
                <p:custDataLst>
                  <p:tags r:id="rId81"/>
                </p:custDataLst>
              </p:nvPr>
            </p:nvSpPr>
            <p:spPr bwMode="auto">
              <a:xfrm>
                <a:off x="4289425" y="4019551"/>
                <a:ext cx="128588" cy="141288"/>
              </a:xfrm>
              <a:custGeom>
                <a:avLst/>
                <a:gdLst>
                  <a:gd name="T0" fmla="*/ 110 w 219"/>
                  <a:gd name="T1" fmla="*/ 0 h 234"/>
                  <a:gd name="T2" fmla="*/ 0 w 219"/>
                  <a:gd name="T3" fmla="*/ 116 h 234"/>
                  <a:gd name="T4" fmla="*/ 109 w 219"/>
                  <a:gd name="T5" fmla="*/ 234 h 234"/>
                  <a:gd name="T6" fmla="*/ 219 w 219"/>
                  <a:gd name="T7" fmla="*/ 112 h 234"/>
                  <a:gd name="T8" fmla="*/ 110 w 219"/>
                  <a:gd name="T9" fmla="*/ 0 h 234"/>
                  <a:gd name="T10" fmla="*/ 103 w 219"/>
                  <a:gd name="T11" fmla="*/ 13 h 234"/>
                  <a:gd name="T12" fmla="*/ 175 w 219"/>
                  <a:gd name="T13" fmla="*/ 130 h 234"/>
                  <a:gd name="T14" fmla="*/ 115 w 219"/>
                  <a:gd name="T15" fmla="*/ 220 h 234"/>
                  <a:gd name="T16" fmla="*/ 66 w 219"/>
                  <a:gd name="T17" fmla="*/ 188 h 234"/>
                  <a:gd name="T18" fmla="*/ 44 w 219"/>
                  <a:gd name="T19" fmla="*/ 92 h 234"/>
                  <a:gd name="T20" fmla="*/ 103 w 219"/>
                  <a:gd name="T21" fmla="*/ 1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9" h="234">
                    <a:moveTo>
                      <a:pt x="110" y="0"/>
                    </a:moveTo>
                    <a:cubicBezTo>
                      <a:pt x="45" y="0"/>
                      <a:pt x="0" y="47"/>
                      <a:pt x="0" y="116"/>
                    </a:cubicBezTo>
                    <a:cubicBezTo>
                      <a:pt x="0" y="184"/>
                      <a:pt x="46" y="234"/>
                      <a:pt x="109" y="234"/>
                    </a:cubicBezTo>
                    <a:cubicBezTo>
                      <a:pt x="172" y="234"/>
                      <a:pt x="219" y="181"/>
                      <a:pt x="219" y="112"/>
                    </a:cubicBezTo>
                    <a:cubicBezTo>
                      <a:pt x="219" y="47"/>
                      <a:pt x="174" y="0"/>
                      <a:pt x="110" y="0"/>
                    </a:cubicBezTo>
                    <a:close/>
                    <a:moveTo>
                      <a:pt x="103" y="13"/>
                    </a:moveTo>
                    <a:cubicBezTo>
                      <a:pt x="145" y="13"/>
                      <a:pt x="175" y="61"/>
                      <a:pt x="175" y="130"/>
                    </a:cubicBezTo>
                    <a:cubicBezTo>
                      <a:pt x="175" y="186"/>
                      <a:pt x="152" y="220"/>
                      <a:pt x="115" y="220"/>
                    </a:cubicBezTo>
                    <a:cubicBezTo>
                      <a:pt x="95" y="220"/>
                      <a:pt x="77" y="208"/>
                      <a:pt x="66" y="188"/>
                    </a:cubicBezTo>
                    <a:cubicBezTo>
                      <a:pt x="52" y="162"/>
                      <a:pt x="44" y="127"/>
                      <a:pt x="44" y="92"/>
                    </a:cubicBezTo>
                    <a:cubicBezTo>
                      <a:pt x="44" y="44"/>
                      <a:pt x="68" y="13"/>
                      <a:pt x="103" y="13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8" name="Freeform 601 1"/>
              <p:cNvSpPr>
                <a:spLocks noEditPoints="1"/>
              </p:cNvSpPr>
              <p:nvPr>
                <p:custDataLst>
                  <p:tags r:id="rId82"/>
                </p:custDataLst>
              </p:nvPr>
            </p:nvSpPr>
            <p:spPr bwMode="auto">
              <a:xfrm>
                <a:off x="4437063" y="4019551"/>
                <a:ext cx="119063" cy="141288"/>
              </a:xfrm>
              <a:custGeom>
                <a:avLst/>
                <a:gdLst>
                  <a:gd name="T0" fmla="*/ 202 w 202"/>
                  <a:gd name="T1" fmla="*/ 196 h 234"/>
                  <a:gd name="T2" fmla="*/ 180 w 202"/>
                  <a:gd name="T3" fmla="*/ 205 h 234"/>
                  <a:gd name="T4" fmla="*/ 165 w 202"/>
                  <a:gd name="T5" fmla="*/ 177 h 234"/>
                  <a:gd name="T6" fmla="*/ 165 w 202"/>
                  <a:gd name="T7" fmla="*/ 79 h 234"/>
                  <a:gd name="T8" fmla="*/ 155 w 202"/>
                  <a:gd name="T9" fmla="*/ 27 h 234"/>
                  <a:gd name="T10" fmla="*/ 93 w 202"/>
                  <a:gd name="T11" fmla="*/ 0 h 234"/>
                  <a:gd name="T12" fmla="*/ 9 w 202"/>
                  <a:gd name="T13" fmla="*/ 55 h 234"/>
                  <a:gd name="T14" fmla="*/ 31 w 202"/>
                  <a:gd name="T15" fmla="*/ 77 h 234"/>
                  <a:gd name="T16" fmla="*/ 53 w 202"/>
                  <a:gd name="T17" fmla="*/ 56 h 234"/>
                  <a:gd name="T18" fmla="*/ 52 w 202"/>
                  <a:gd name="T19" fmla="*/ 48 h 234"/>
                  <a:gd name="T20" fmla="*/ 51 w 202"/>
                  <a:gd name="T21" fmla="*/ 36 h 234"/>
                  <a:gd name="T22" fmla="*/ 86 w 202"/>
                  <a:gd name="T23" fmla="*/ 11 h 234"/>
                  <a:gd name="T24" fmla="*/ 124 w 202"/>
                  <a:gd name="T25" fmla="*/ 53 h 234"/>
                  <a:gd name="T26" fmla="*/ 124 w 202"/>
                  <a:gd name="T27" fmla="*/ 83 h 234"/>
                  <a:gd name="T28" fmla="*/ 18 w 202"/>
                  <a:gd name="T29" fmla="*/ 137 h 234"/>
                  <a:gd name="T30" fmla="*/ 0 w 202"/>
                  <a:gd name="T31" fmla="*/ 181 h 234"/>
                  <a:gd name="T32" fmla="*/ 52 w 202"/>
                  <a:gd name="T33" fmla="*/ 234 h 234"/>
                  <a:gd name="T34" fmla="*/ 125 w 202"/>
                  <a:gd name="T35" fmla="*/ 198 h 234"/>
                  <a:gd name="T36" fmla="*/ 157 w 202"/>
                  <a:gd name="T37" fmla="*/ 234 h 234"/>
                  <a:gd name="T38" fmla="*/ 202 w 202"/>
                  <a:gd name="T39" fmla="*/ 209 h 234"/>
                  <a:gd name="T40" fmla="*/ 202 w 202"/>
                  <a:gd name="T41" fmla="*/ 196 h 234"/>
                  <a:gd name="T42" fmla="*/ 124 w 202"/>
                  <a:gd name="T43" fmla="*/ 168 h 234"/>
                  <a:gd name="T44" fmla="*/ 111 w 202"/>
                  <a:gd name="T45" fmla="*/ 194 h 234"/>
                  <a:gd name="T46" fmla="*/ 75 w 202"/>
                  <a:gd name="T47" fmla="*/ 205 h 234"/>
                  <a:gd name="T48" fmla="*/ 44 w 202"/>
                  <a:gd name="T49" fmla="*/ 167 h 234"/>
                  <a:gd name="T50" fmla="*/ 44 w 202"/>
                  <a:gd name="T51" fmla="*/ 165 h 234"/>
                  <a:gd name="T52" fmla="*/ 124 w 202"/>
                  <a:gd name="T53" fmla="*/ 95 h 234"/>
                  <a:gd name="T54" fmla="*/ 124 w 202"/>
                  <a:gd name="T55" fmla="*/ 16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2" h="234">
                    <a:moveTo>
                      <a:pt x="202" y="196"/>
                    </a:moveTo>
                    <a:cubicBezTo>
                      <a:pt x="193" y="203"/>
                      <a:pt x="187" y="205"/>
                      <a:pt x="180" y="205"/>
                    </a:cubicBezTo>
                    <a:cubicBezTo>
                      <a:pt x="168" y="205"/>
                      <a:pt x="165" y="199"/>
                      <a:pt x="165" y="177"/>
                    </a:cubicBezTo>
                    <a:lnTo>
                      <a:pt x="165" y="79"/>
                    </a:lnTo>
                    <a:cubicBezTo>
                      <a:pt x="165" y="53"/>
                      <a:pt x="162" y="39"/>
                      <a:pt x="155" y="27"/>
                    </a:cubicBezTo>
                    <a:cubicBezTo>
                      <a:pt x="144" y="9"/>
                      <a:pt x="122" y="0"/>
                      <a:pt x="93" y="0"/>
                    </a:cubicBezTo>
                    <a:cubicBezTo>
                      <a:pt x="46" y="0"/>
                      <a:pt x="9" y="24"/>
                      <a:pt x="9" y="55"/>
                    </a:cubicBezTo>
                    <a:cubicBezTo>
                      <a:pt x="9" y="67"/>
                      <a:pt x="19" y="77"/>
                      <a:pt x="31" y="77"/>
                    </a:cubicBezTo>
                    <a:cubicBezTo>
                      <a:pt x="43" y="77"/>
                      <a:pt x="53" y="67"/>
                      <a:pt x="53" y="56"/>
                    </a:cubicBezTo>
                    <a:cubicBezTo>
                      <a:pt x="53" y="54"/>
                      <a:pt x="53" y="51"/>
                      <a:pt x="52" y="48"/>
                    </a:cubicBezTo>
                    <a:cubicBezTo>
                      <a:pt x="51" y="43"/>
                      <a:pt x="51" y="39"/>
                      <a:pt x="51" y="36"/>
                    </a:cubicBezTo>
                    <a:cubicBezTo>
                      <a:pt x="51" y="22"/>
                      <a:pt x="66" y="11"/>
                      <a:pt x="86" y="11"/>
                    </a:cubicBezTo>
                    <a:cubicBezTo>
                      <a:pt x="111" y="11"/>
                      <a:pt x="124" y="26"/>
                      <a:pt x="124" y="53"/>
                    </a:cubicBezTo>
                    <a:lnTo>
                      <a:pt x="124" y="83"/>
                    </a:lnTo>
                    <a:cubicBezTo>
                      <a:pt x="48" y="114"/>
                      <a:pt x="39" y="118"/>
                      <a:pt x="18" y="137"/>
                    </a:cubicBezTo>
                    <a:cubicBezTo>
                      <a:pt x="7" y="147"/>
                      <a:pt x="0" y="164"/>
                      <a:pt x="0" y="181"/>
                    </a:cubicBezTo>
                    <a:cubicBezTo>
                      <a:pt x="0" y="212"/>
                      <a:pt x="22" y="234"/>
                      <a:pt x="52" y="234"/>
                    </a:cubicBezTo>
                    <a:cubicBezTo>
                      <a:pt x="74" y="234"/>
                      <a:pt x="94" y="223"/>
                      <a:pt x="125" y="198"/>
                    </a:cubicBezTo>
                    <a:cubicBezTo>
                      <a:pt x="127" y="223"/>
                      <a:pt x="136" y="234"/>
                      <a:pt x="157" y="234"/>
                    </a:cubicBezTo>
                    <a:cubicBezTo>
                      <a:pt x="174" y="234"/>
                      <a:pt x="184" y="228"/>
                      <a:pt x="202" y="209"/>
                    </a:cubicBezTo>
                    <a:lnTo>
                      <a:pt x="202" y="196"/>
                    </a:lnTo>
                    <a:close/>
                    <a:moveTo>
                      <a:pt x="124" y="168"/>
                    </a:moveTo>
                    <a:cubicBezTo>
                      <a:pt x="124" y="183"/>
                      <a:pt x="122" y="188"/>
                      <a:pt x="111" y="194"/>
                    </a:cubicBezTo>
                    <a:cubicBezTo>
                      <a:pt x="99" y="201"/>
                      <a:pt x="85" y="205"/>
                      <a:pt x="75" y="205"/>
                    </a:cubicBezTo>
                    <a:cubicBezTo>
                      <a:pt x="58" y="205"/>
                      <a:pt x="44" y="188"/>
                      <a:pt x="44" y="167"/>
                    </a:cubicBezTo>
                    <a:lnTo>
                      <a:pt x="44" y="165"/>
                    </a:lnTo>
                    <a:cubicBezTo>
                      <a:pt x="44" y="135"/>
                      <a:pt x="64" y="117"/>
                      <a:pt x="124" y="95"/>
                    </a:cubicBezTo>
                    <a:lnTo>
                      <a:pt x="124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9" name="Freeform 602 1"/>
              <p:cNvSpPr>
                <a:spLocks noEditPoints="1"/>
              </p:cNvSpPr>
              <p:nvPr>
                <p:custDataLst>
                  <p:tags r:id="rId83"/>
                </p:custDataLst>
              </p:nvPr>
            </p:nvSpPr>
            <p:spPr bwMode="auto">
              <a:xfrm>
                <a:off x="4564063" y="3951288"/>
                <a:ext cx="134938" cy="209550"/>
              </a:xfrm>
              <a:custGeom>
                <a:avLst/>
                <a:gdLst>
                  <a:gd name="T0" fmla="*/ 158 w 231"/>
                  <a:gd name="T1" fmla="*/ 346 h 346"/>
                  <a:gd name="T2" fmla="*/ 231 w 231"/>
                  <a:gd name="T3" fmla="*/ 320 h 346"/>
                  <a:gd name="T4" fmla="*/ 231 w 231"/>
                  <a:gd name="T5" fmla="*/ 312 h 346"/>
                  <a:gd name="T6" fmla="*/ 220 w 231"/>
                  <a:gd name="T7" fmla="*/ 313 h 346"/>
                  <a:gd name="T8" fmla="*/ 198 w 231"/>
                  <a:gd name="T9" fmla="*/ 284 h 346"/>
                  <a:gd name="T10" fmla="*/ 198 w 231"/>
                  <a:gd name="T11" fmla="*/ 1 h 346"/>
                  <a:gd name="T12" fmla="*/ 195 w 231"/>
                  <a:gd name="T13" fmla="*/ 0 h 346"/>
                  <a:gd name="T14" fmla="*/ 122 w 231"/>
                  <a:gd name="T15" fmla="*/ 22 h 346"/>
                  <a:gd name="T16" fmla="*/ 122 w 231"/>
                  <a:gd name="T17" fmla="*/ 30 h 346"/>
                  <a:gd name="T18" fmla="*/ 133 w 231"/>
                  <a:gd name="T19" fmla="*/ 30 h 346"/>
                  <a:gd name="T20" fmla="*/ 156 w 231"/>
                  <a:gd name="T21" fmla="*/ 55 h 346"/>
                  <a:gd name="T22" fmla="*/ 156 w 231"/>
                  <a:gd name="T23" fmla="*/ 133 h 346"/>
                  <a:gd name="T24" fmla="*/ 103 w 231"/>
                  <a:gd name="T25" fmla="*/ 112 h 346"/>
                  <a:gd name="T26" fmla="*/ 0 w 231"/>
                  <a:gd name="T27" fmla="*/ 239 h 346"/>
                  <a:gd name="T28" fmla="*/ 92 w 231"/>
                  <a:gd name="T29" fmla="*/ 346 h 346"/>
                  <a:gd name="T30" fmla="*/ 156 w 231"/>
                  <a:gd name="T31" fmla="*/ 313 h 346"/>
                  <a:gd name="T32" fmla="*/ 156 w 231"/>
                  <a:gd name="T33" fmla="*/ 344 h 346"/>
                  <a:gd name="T34" fmla="*/ 158 w 231"/>
                  <a:gd name="T35" fmla="*/ 346 h 346"/>
                  <a:gd name="T36" fmla="*/ 156 w 231"/>
                  <a:gd name="T37" fmla="*/ 290 h 346"/>
                  <a:gd name="T38" fmla="*/ 147 w 231"/>
                  <a:gd name="T39" fmla="*/ 305 h 346"/>
                  <a:gd name="T40" fmla="*/ 111 w 231"/>
                  <a:gd name="T41" fmla="*/ 320 h 346"/>
                  <a:gd name="T42" fmla="*/ 43 w 231"/>
                  <a:gd name="T43" fmla="*/ 219 h 346"/>
                  <a:gd name="T44" fmla="*/ 105 w 231"/>
                  <a:gd name="T45" fmla="*/ 125 h 346"/>
                  <a:gd name="T46" fmla="*/ 156 w 231"/>
                  <a:gd name="T47" fmla="*/ 175 h 346"/>
                  <a:gd name="T48" fmla="*/ 156 w 231"/>
                  <a:gd name="T49" fmla="*/ 29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1" h="346">
                    <a:moveTo>
                      <a:pt x="158" y="346"/>
                    </a:moveTo>
                    <a:lnTo>
                      <a:pt x="231" y="320"/>
                    </a:lnTo>
                    <a:lnTo>
                      <a:pt x="231" y="312"/>
                    </a:lnTo>
                    <a:cubicBezTo>
                      <a:pt x="222" y="313"/>
                      <a:pt x="221" y="313"/>
                      <a:pt x="220" y="313"/>
                    </a:cubicBezTo>
                    <a:cubicBezTo>
                      <a:pt x="202" y="313"/>
                      <a:pt x="198" y="307"/>
                      <a:pt x="198" y="284"/>
                    </a:cubicBezTo>
                    <a:lnTo>
                      <a:pt x="198" y="1"/>
                    </a:lnTo>
                    <a:lnTo>
                      <a:pt x="195" y="0"/>
                    </a:lnTo>
                    <a:cubicBezTo>
                      <a:pt x="171" y="9"/>
                      <a:pt x="154" y="14"/>
                      <a:pt x="122" y="22"/>
                    </a:cubicBezTo>
                    <a:lnTo>
                      <a:pt x="122" y="30"/>
                    </a:lnTo>
                    <a:cubicBezTo>
                      <a:pt x="126" y="30"/>
                      <a:pt x="129" y="30"/>
                      <a:pt x="133" y="30"/>
                    </a:cubicBezTo>
                    <a:cubicBezTo>
                      <a:pt x="151" y="30"/>
                      <a:pt x="156" y="35"/>
                      <a:pt x="156" y="55"/>
                    </a:cubicBezTo>
                    <a:lnTo>
                      <a:pt x="156" y="133"/>
                    </a:lnTo>
                    <a:cubicBezTo>
                      <a:pt x="137" y="117"/>
                      <a:pt x="123" y="112"/>
                      <a:pt x="103" y="112"/>
                    </a:cubicBezTo>
                    <a:cubicBezTo>
                      <a:pt x="46" y="112"/>
                      <a:pt x="0" y="168"/>
                      <a:pt x="0" y="239"/>
                    </a:cubicBezTo>
                    <a:cubicBezTo>
                      <a:pt x="0" y="303"/>
                      <a:pt x="37" y="346"/>
                      <a:pt x="92" y="346"/>
                    </a:cubicBezTo>
                    <a:cubicBezTo>
                      <a:pt x="120" y="346"/>
                      <a:pt x="139" y="336"/>
                      <a:pt x="156" y="313"/>
                    </a:cubicBezTo>
                    <a:lnTo>
                      <a:pt x="156" y="344"/>
                    </a:lnTo>
                    <a:lnTo>
                      <a:pt x="158" y="346"/>
                    </a:lnTo>
                    <a:close/>
                    <a:moveTo>
                      <a:pt x="156" y="290"/>
                    </a:moveTo>
                    <a:cubicBezTo>
                      <a:pt x="156" y="294"/>
                      <a:pt x="152" y="300"/>
                      <a:pt x="147" y="305"/>
                    </a:cubicBezTo>
                    <a:cubicBezTo>
                      <a:pt x="138" y="315"/>
                      <a:pt x="126" y="320"/>
                      <a:pt x="111" y="320"/>
                    </a:cubicBezTo>
                    <a:cubicBezTo>
                      <a:pt x="70" y="320"/>
                      <a:pt x="43" y="280"/>
                      <a:pt x="43" y="219"/>
                    </a:cubicBezTo>
                    <a:cubicBezTo>
                      <a:pt x="43" y="162"/>
                      <a:pt x="67" y="125"/>
                      <a:pt x="105" y="125"/>
                    </a:cubicBezTo>
                    <a:cubicBezTo>
                      <a:pt x="131" y="125"/>
                      <a:pt x="156" y="149"/>
                      <a:pt x="156" y="175"/>
                    </a:cubicBezTo>
                    <a:lnTo>
                      <a:pt x="156" y="2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0" name="Freeform 603 1"/>
              <p:cNvSpPr>
                <a:spLocks noEditPoints="1"/>
              </p:cNvSpPr>
              <p:nvPr>
                <p:custDataLst>
                  <p:tags r:id="rId84"/>
                </p:custDataLst>
              </p:nvPr>
            </p:nvSpPr>
            <p:spPr bwMode="auto">
              <a:xfrm>
                <a:off x="4779963" y="3951288"/>
                <a:ext cx="68263" cy="206375"/>
              </a:xfrm>
              <a:custGeom>
                <a:avLst/>
                <a:gdLst>
                  <a:gd name="T0" fmla="*/ 79 w 118"/>
                  <a:gd name="T1" fmla="*/ 112 h 341"/>
                  <a:gd name="T2" fmla="*/ 2 w 118"/>
                  <a:gd name="T3" fmla="*/ 139 h 341"/>
                  <a:gd name="T4" fmla="*/ 2 w 118"/>
                  <a:gd name="T5" fmla="*/ 146 h 341"/>
                  <a:gd name="T6" fmla="*/ 6 w 118"/>
                  <a:gd name="T7" fmla="*/ 146 h 341"/>
                  <a:gd name="T8" fmla="*/ 23 w 118"/>
                  <a:gd name="T9" fmla="*/ 144 h 341"/>
                  <a:gd name="T10" fmla="*/ 39 w 118"/>
                  <a:gd name="T11" fmla="*/ 174 h 341"/>
                  <a:gd name="T12" fmla="*/ 39 w 118"/>
                  <a:gd name="T13" fmla="*/ 290 h 341"/>
                  <a:gd name="T14" fmla="*/ 0 w 118"/>
                  <a:gd name="T15" fmla="*/ 333 h 341"/>
                  <a:gd name="T16" fmla="*/ 0 w 118"/>
                  <a:gd name="T17" fmla="*/ 341 h 341"/>
                  <a:gd name="T18" fmla="*/ 118 w 118"/>
                  <a:gd name="T19" fmla="*/ 341 h 341"/>
                  <a:gd name="T20" fmla="*/ 118 w 118"/>
                  <a:gd name="T21" fmla="*/ 333 h 341"/>
                  <a:gd name="T22" fmla="*/ 81 w 118"/>
                  <a:gd name="T23" fmla="*/ 290 h 341"/>
                  <a:gd name="T24" fmla="*/ 81 w 118"/>
                  <a:gd name="T25" fmla="*/ 113 h 341"/>
                  <a:gd name="T26" fmla="*/ 79 w 118"/>
                  <a:gd name="T27" fmla="*/ 112 h 341"/>
                  <a:gd name="T28" fmla="*/ 56 w 118"/>
                  <a:gd name="T29" fmla="*/ 0 h 341"/>
                  <a:gd name="T30" fmla="*/ 31 w 118"/>
                  <a:gd name="T31" fmla="*/ 26 h 341"/>
                  <a:gd name="T32" fmla="*/ 56 w 118"/>
                  <a:gd name="T33" fmla="*/ 51 h 341"/>
                  <a:gd name="T34" fmla="*/ 82 w 118"/>
                  <a:gd name="T35" fmla="*/ 26 h 341"/>
                  <a:gd name="T36" fmla="*/ 56 w 118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1">
                    <a:moveTo>
                      <a:pt x="79" y="112"/>
                    </a:moveTo>
                    <a:lnTo>
                      <a:pt x="2" y="139"/>
                    </a:lnTo>
                    <a:lnTo>
                      <a:pt x="2" y="146"/>
                    </a:lnTo>
                    <a:lnTo>
                      <a:pt x="6" y="146"/>
                    </a:lnTo>
                    <a:cubicBezTo>
                      <a:pt x="12" y="145"/>
                      <a:pt x="18" y="144"/>
                      <a:pt x="23" y="144"/>
                    </a:cubicBezTo>
                    <a:cubicBezTo>
                      <a:pt x="35" y="144"/>
                      <a:pt x="39" y="152"/>
                      <a:pt x="39" y="174"/>
                    </a:cubicBezTo>
                    <a:lnTo>
                      <a:pt x="39" y="290"/>
                    </a:lnTo>
                    <a:cubicBezTo>
                      <a:pt x="39" y="326"/>
                      <a:pt x="34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5" y="331"/>
                      <a:pt x="81" y="326"/>
                      <a:pt x="81" y="290"/>
                    </a:cubicBezTo>
                    <a:lnTo>
                      <a:pt x="81" y="113"/>
                    </a:lnTo>
                    <a:lnTo>
                      <a:pt x="79" y="112"/>
                    </a:lnTo>
                    <a:close/>
                    <a:moveTo>
                      <a:pt x="56" y="0"/>
                    </a:moveTo>
                    <a:cubicBezTo>
                      <a:pt x="42" y="0"/>
                      <a:pt x="31" y="12"/>
                      <a:pt x="31" y="26"/>
                    </a:cubicBezTo>
                    <a:cubicBezTo>
                      <a:pt x="31" y="40"/>
                      <a:pt x="42" y="51"/>
                      <a:pt x="56" y="51"/>
                    </a:cubicBezTo>
                    <a:cubicBezTo>
                      <a:pt x="70" y="51"/>
                      <a:pt x="82" y="40"/>
                      <a:pt x="82" y="26"/>
                    </a:cubicBezTo>
                    <a:cubicBezTo>
                      <a:pt x="82" y="12"/>
                      <a:pt x="70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1" name="Freeform 604 1"/>
              <p:cNvSpPr/>
              <p:nvPr>
                <p:custDataLst>
                  <p:tags r:id="rId85"/>
                </p:custDataLst>
              </p:nvPr>
            </p:nvSpPr>
            <p:spPr bwMode="auto">
              <a:xfrm>
                <a:off x="4870450" y="4019551"/>
                <a:ext cx="87313" cy="141288"/>
              </a:xfrm>
              <a:custGeom>
                <a:avLst/>
                <a:gdLst>
                  <a:gd name="T0" fmla="*/ 132 w 148"/>
                  <a:gd name="T1" fmla="*/ 72 h 234"/>
                  <a:gd name="T2" fmla="*/ 130 w 148"/>
                  <a:gd name="T3" fmla="*/ 4 h 234"/>
                  <a:gd name="T4" fmla="*/ 124 w 148"/>
                  <a:gd name="T5" fmla="*/ 4 h 234"/>
                  <a:gd name="T6" fmla="*/ 123 w 148"/>
                  <a:gd name="T7" fmla="*/ 5 h 234"/>
                  <a:gd name="T8" fmla="*/ 116 w 148"/>
                  <a:gd name="T9" fmla="*/ 9 h 234"/>
                  <a:gd name="T10" fmla="*/ 103 w 148"/>
                  <a:gd name="T11" fmla="*/ 6 h 234"/>
                  <a:gd name="T12" fmla="*/ 68 w 148"/>
                  <a:gd name="T13" fmla="*/ 0 h 234"/>
                  <a:gd name="T14" fmla="*/ 0 w 148"/>
                  <a:gd name="T15" fmla="*/ 61 h 234"/>
                  <a:gd name="T16" fmla="*/ 58 w 148"/>
                  <a:gd name="T17" fmla="*/ 133 h 234"/>
                  <a:gd name="T18" fmla="*/ 87 w 148"/>
                  <a:gd name="T19" fmla="*/ 150 h 234"/>
                  <a:gd name="T20" fmla="*/ 113 w 148"/>
                  <a:gd name="T21" fmla="*/ 187 h 234"/>
                  <a:gd name="T22" fmla="*/ 72 w 148"/>
                  <a:gd name="T23" fmla="*/ 223 h 234"/>
                  <a:gd name="T24" fmla="*/ 30 w 148"/>
                  <a:gd name="T25" fmla="*/ 205 h 234"/>
                  <a:gd name="T26" fmla="*/ 8 w 148"/>
                  <a:gd name="T27" fmla="*/ 153 h 234"/>
                  <a:gd name="T28" fmla="*/ 1 w 148"/>
                  <a:gd name="T29" fmla="*/ 153 h 234"/>
                  <a:gd name="T30" fmla="*/ 1 w 148"/>
                  <a:gd name="T31" fmla="*/ 231 h 234"/>
                  <a:gd name="T32" fmla="*/ 7 w 148"/>
                  <a:gd name="T33" fmla="*/ 231 h 234"/>
                  <a:gd name="T34" fmla="*/ 18 w 148"/>
                  <a:gd name="T35" fmla="*/ 225 h 234"/>
                  <a:gd name="T36" fmla="*/ 41 w 148"/>
                  <a:gd name="T37" fmla="*/ 229 h 234"/>
                  <a:gd name="T38" fmla="*/ 78 w 148"/>
                  <a:gd name="T39" fmla="*/ 234 h 234"/>
                  <a:gd name="T40" fmla="*/ 148 w 148"/>
                  <a:gd name="T41" fmla="*/ 170 h 234"/>
                  <a:gd name="T42" fmla="*/ 106 w 148"/>
                  <a:gd name="T43" fmla="*/ 111 h 234"/>
                  <a:gd name="T44" fmla="*/ 52 w 148"/>
                  <a:gd name="T45" fmla="*/ 79 h 234"/>
                  <a:gd name="T46" fmla="*/ 31 w 148"/>
                  <a:gd name="T47" fmla="*/ 45 h 234"/>
                  <a:gd name="T48" fmla="*/ 69 w 148"/>
                  <a:gd name="T49" fmla="*/ 11 h 234"/>
                  <a:gd name="T50" fmla="*/ 124 w 148"/>
                  <a:gd name="T51" fmla="*/ 72 h 234"/>
                  <a:gd name="T52" fmla="*/ 132 w 148"/>
                  <a:gd name="T53" fmla="*/ 7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8" h="234">
                    <a:moveTo>
                      <a:pt x="132" y="72"/>
                    </a:moveTo>
                    <a:lnTo>
                      <a:pt x="130" y="4"/>
                    </a:lnTo>
                    <a:lnTo>
                      <a:pt x="124" y="4"/>
                    </a:lnTo>
                    <a:lnTo>
                      <a:pt x="123" y="5"/>
                    </a:lnTo>
                    <a:cubicBezTo>
                      <a:pt x="119" y="9"/>
                      <a:pt x="118" y="9"/>
                      <a:pt x="116" y="9"/>
                    </a:cubicBezTo>
                    <a:cubicBezTo>
                      <a:pt x="113" y="9"/>
                      <a:pt x="108" y="8"/>
                      <a:pt x="103" y="6"/>
                    </a:cubicBezTo>
                    <a:cubicBezTo>
                      <a:pt x="92" y="2"/>
                      <a:pt x="81" y="0"/>
                      <a:pt x="68" y="0"/>
                    </a:cubicBezTo>
                    <a:cubicBezTo>
                      <a:pt x="28" y="0"/>
                      <a:pt x="0" y="25"/>
                      <a:pt x="0" y="61"/>
                    </a:cubicBezTo>
                    <a:cubicBezTo>
                      <a:pt x="0" y="89"/>
                      <a:pt x="16" y="109"/>
                      <a:pt x="58" y="133"/>
                    </a:cubicBezTo>
                    <a:lnTo>
                      <a:pt x="87" y="150"/>
                    </a:lnTo>
                    <a:cubicBezTo>
                      <a:pt x="105" y="160"/>
                      <a:pt x="113" y="172"/>
                      <a:pt x="113" y="187"/>
                    </a:cubicBezTo>
                    <a:cubicBezTo>
                      <a:pt x="113" y="209"/>
                      <a:pt x="97" y="223"/>
                      <a:pt x="72" y="223"/>
                    </a:cubicBezTo>
                    <a:cubicBezTo>
                      <a:pt x="55" y="223"/>
                      <a:pt x="39" y="216"/>
                      <a:pt x="30" y="205"/>
                    </a:cubicBezTo>
                    <a:cubicBezTo>
                      <a:pt x="19" y="193"/>
                      <a:pt x="15" y="182"/>
                      <a:pt x="8" y="153"/>
                    </a:cubicBezTo>
                    <a:lnTo>
                      <a:pt x="1" y="153"/>
                    </a:lnTo>
                    <a:lnTo>
                      <a:pt x="1" y="231"/>
                    </a:lnTo>
                    <a:lnTo>
                      <a:pt x="7" y="231"/>
                    </a:lnTo>
                    <a:cubicBezTo>
                      <a:pt x="10" y="226"/>
                      <a:pt x="12" y="225"/>
                      <a:pt x="18" y="225"/>
                    </a:cubicBezTo>
                    <a:cubicBezTo>
                      <a:pt x="23" y="225"/>
                      <a:pt x="30" y="226"/>
                      <a:pt x="41" y="229"/>
                    </a:cubicBezTo>
                    <a:cubicBezTo>
                      <a:pt x="55" y="232"/>
                      <a:pt x="69" y="234"/>
                      <a:pt x="78" y="234"/>
                    </a:cubicBezTo>
                    <a:cubicBezTo>
                      <a:pt x="116" y="234"/>
                      <a:pt x="148" y="205"/>
                      <a:pt x="148" y="170"/>
                    </a:cubicBezTo>
                    <a:cubicBezTo>
                      <a:pt x="148" y="145"/>
                      <a:pt x="136" y="129"/>
                      <a:pt x="106" y="111"/>
                    </a:cubicBezTo>
                    <a:lnTo>
                      <a:pt x="52" y="79"/>
                    </a:lnTo>
                    <a:cubicBezTo>
                      <a:pt x="38" y="71"/>
                      <a:pt x="31" y="58"/>
                      <a:pt x="31" y="45"/>
                    </a:cubicBezTo>
                    <a:cubicBezTo>
                      <a:pt x="31" y="25"/>
                      <a:pt x="46" y="11"/>
                      <a:pt x="69" y="11"/>
                    </a:cubicBezTo>
                    <a:cubicBezTo>
                      <a:pt x="98" y="11"/>
                      <a:pt x="113" y="28"/>
                      <a:pt x="124" y="72"/>
                    </a:cubicBezTo>
                    <a:lnTo>
                      <a:pt x="132" y="7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2" name="Freeform 605 1"/>
              <p:cNvSpPr>
                <a:spLocks noEditPoints="1"/>
              </p:cNvSpPr>
              <p:nvPr>
                <p:custDataLst>
                  <p:tags r:id="rId86"/>
                </p:custDataLst>
              </p:nvPr>
            </p:nvSpPr>
            <p:spPr bwMode="auto">
              <a:xfrm>
                <a:off x="5056188" y="3944938"/>
                <a:ext cx="201613" cy="219075"/>
              </a:xfrm>
              <a:custGeom>
                <a:avLst/>
                <a:gdLst>
                  <a:gd name="T0" fmla="*/ 345 w 345"/>
                  <a:gd name="T1" fmla="*/ 134 h 363"/>
                  <a:gd name="T2" fmla="*/ 218 w 345"/>
                  <a:gd name="T3" fmla="*/ 0 h 363"/>
                  <a:gd name="T4" fmla="*/ 0 w 345"/>
                  <a:gd name="T5" fmla="*/ 230 h 363"/>
                  <a:gd name="T6" fmla="*/ 128 w 345"/>
                  <a:gd name="T7" fmla="*/ 363 h 363"/>
                  <a:gd name="T8" fmla="*/ 345 w 345"/>
                  <a:gd name="T9" fmla="*/ 134 h 363"/>
                  <a:gd name="T10" fmla="*/ 131 w 345"/>
                  <a:gd name="T11" fmla="*/ 350 h 363"/>
                  <a:gd name="T12" fmla="*/ 47 w 345"/>
                  <a:gd name="T13" fmla="*/ 244 h 363"/>
                  <a:gd name="T14" fmla="*/ 92 w 345"/>
                  <a:gd name="T15" fmla="*/ 91 h 363"/>
                  <a:gd name="T16" fmla="*/ 215 w 345"/>
                  <a:gd name="T17" fmla="*/ 13 h 363"/>
                  <a:gd name="T18" fmla="*/ 300 w 345"/>
                  <a:gd name="T19" fmla="*/ 115 h 363"/>
                  <a:gd name="T20" fmla="*/ 238 w 345"/>
                  <a:gd name="T21" fmla="*/ 290 h 363"/>
                  <a:gd name="T22" fmla="*/ 131 w 345"/>
                  <a:gd name="T23" fmla="*/ 35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5" h="363">
                    <a:moveTo>
                      <a:pt x="345" y="134"/>
                    </a:moveTo>
                    <a:cubicBezTo>
                      <a:pt x="345" y="54"/>
                      <a:pt x="292" y="0"/>
                      <a:pt x="218" y="0"/>
                    </a:cubicBezTo>
                    <a:cubicBezTo>
                      <a:pt x="110" y="0"/>
                      <a:pt x="0" y="114"/>
                      <a:pt x="0" y="230"/>
                    </a:cubicBezTo>
                    <a:cubicBezTo>
                      <a:pt x="0" y="313"/>
                      <a:pt x="56" y="363"/>
                      <a:pt x="128" y="363"/>
                    </a:cubicBezTo>
                    <a:cubicBezTo>
                      <a:pt x="234" y="363"/>
                      <a:pt x="345" y="254"/>
                      <a:pt x="345" y="134"/>
                    </a:cubicBezTo>
                    <a:close/>
                    <a:moveTo>
                      <a:pt x="131" y="350"/>
                    </a:moveTo>
                    <a:cubicBezTo>
                      <a:pt x="81" y="350"/>
                      <a:pt x="47" y="310"/>
                      <a:pt x="47" y="244"/>
                    </a:cubicBezTo>
                    <a:cubicBezTo>
                      <a:pt x="47" y="222"/>
                      <a:pt x="54" y="149"/>
                      <a:pt x="92" y="91"/>
                    </a:cubicBezTo>
                    <a:cubicBezTo>
                      <a:pt x="126" y="39"/>
                      <a:pt x="175" y="13"/>
                      <a:pt x="215" y="13"/>
                    </a:cubicBezTo>
                    <a:cubicBezTo>
                      <a:pt x="255" y="13"/>
                      <a:pt x="300" y="41"/>
                      <a:pt x="300" y="115"/>
                    </a:cubicBezTo>
                    <a:cubicBezTo>
                      <a:pt x="300" y="151"/>
                      <a:pt x="287" y="229"/>
                      <a:pt x="238" y="290"/>
                    </a:cubicBezTo>
                    <a:cubicBezTo>
                      <a:pt x="214" y="321"/>
                      <a:pt x="173" y="350"/>
                      <a:pt x="131" y="35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3" name="Freeform 606 1"/>
              <p:cNvSpPr/>
              <p:nvPr>
                <p:custDataLst>
                  <p:tags r:id="rId87"/>
                </p:custDataLst>
              </p:nvPr>
            </p:nvSpPr>
            <p:spPr bwMode="auto">
              <a:xfrm>
                <a:off x="5365750" y="3902076"/>
                <a:ext cx="76200" cy="360363"/>
              </a:xfrm>
              <a:custGeom>
                <a:avLst/>
                <a:gdLst>
                  <a:gd name="T0" fmla="*/ 131 w 131"/>
                  <a:gd name="T1" fmla="*/ 593 h 598"/>
                  <a:gd name="T2" fmla="*/ 129 w 131"/>
                  <a:gd name="T3" fmla="*/ 589 h 598"/>
                  <a:gd name="T4" fmla="*/ 51 w 131"/>
                  <a:gd name="T5" fmla="*/ 443 h 598"/>
                  <a:gd name="T6" fmla="*/ 35 w 131"/>
                  <a:gd name="T7" fmla="*/ 300 h 598"/>
                  <a:gd name="T8" fmla="*/ 126 w 131"/>
                  <a:gd name="T9" fmla="*/ 12 h 598"/>
                  <a:gd name="T10" fmla="*/ 131 w 131"/>
                  <a:gd name="T11" fmla="*/ 5 h 598"/>
                  <a:gd name="T12" fmla="*/ 125 w 131"/>
                  <a:gd name="T13" fmla="*/ 0 h 598"/>
                  <a:gd name="T14" fmla="*/ 84 w 131"/>
                  <a:gd name="T15" fmla="*/ 38 h 598"/>
                  <a:gd name="T16" fmla="*/ 0 w 131"/>
                  <a:gd name="T17" fmla="*/ 299 h 598"/>
                  <a:gd name="T18" fmla="*/ 78 w 131"/>
                  <a:gd name="T19" fmla="*/ 555 h 598"/>
                  <a:gd name="T20" fmla="*/ 125 w 131"/>
                  <a:gd name="T21" fmla="*/ 598 h 598"/>
                  <a:gd name="T22" fmla="*/ 131 w 131"/>
                  <a:gd name="T23" fmla="*/ 593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1" h="598">
                    <a:moveTo>
                      <a:pt x="131" y="593"/>
                    </a:moveTo>
                    <a:cubicBezTo>
                      <a:pt x="131" y="591"/>
                      <a:pt x="130" y="590"/>
                      <a:pt x="129" y="589"/>
                    </a:cubicBezTo>
                    <a:cubicBezTo>
                      <a:pt x="106" y="565"/>
                      <a:pt x="72" y="524"/>
                      <a:pt x="51" y="443"/>
                    </a:cubicBezTo>
                    <a:cubicBezTo>
                      <a:pt x="39" y="397"/>
                      <a:pt x="35" y="346"/>
                      <a:pt x="35" y="300"/>
                    </a:cubicBezTo>
                    <a:cubicBezTo>
                      <a:pt x="35" y="169"/>
                      <a:pt x="66" y="77"/>
                      <a:pt x="126" y="12"/>
                    </a:cubicBezTo>
                    <a:cubicBezTo>
                      <a:pt x="131" y="7"/>
                      <a:pt x="131" y="6"/>
                      <a:pt x="131" y="5"/>
                    </a:cubicBezTo>
                    <a:cubicBezTo>
                      <a:pt x="131" y="0"/>
                      <a:pt x="127" y="0"/>
                      <a:pt x="125" y="0"/>
                    </a:cubicBezTo>
                    <a:cubicBezTo>
                      <a:pt x="117" y="0"/>
                      <a:pt x="90" y="30"/>
                      <a:pt x="84" y="38"/>
                    </a:cubicBezTo>
                    <a:cubicBezTo>
                      <a:pt x="33" y="98"/>
                      <a:pt x="0" y="188"/>
                      <a:pt x="0" y="299"/>
                    </a:cubicBezTo>
                    <a:cubicBezTo>
                      <a:pt x="0" y="370"/>
                      <a:pt x="13" y="470"/>
                      <a:pt x="78" y="555"/>
                    </a:cubicBezTo>
                    <a:cubicBezTo>
                      <a:pt x="83" y="561"/>
                      <a:pt x="116" y="598"/>
                      <a:pt x="125" y="598"/>
                    </a:cubicBezTo>
                    <a:cubicBezTo>
                      <a:pt x="127" y="598"/>
                      <a:pt x="131" y="598"/>
                      <a:pt x="131" y="593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4" name="Freeform 607 1"/>
              <p:cNvSpPr/>
              <p:nvPr>
                <p:custDataLst>
                  <p:tags r:id="rId88"/>
                </p:custDataLst>
              </p:nvPr>
            </p:nvSpPr>
            <p:spPr bwMode="auto">
              <a:xfrm>
                <a:off x="5499100" y="3946526"/>
                <a:ext cx="187325" cy="95250"/>
              </a:xfrm>
              <a:custGeom>
                <a:avLst/>
                <a:gdLst>
                  <a:gd name="T0" fmla="*/ 135 w 320"/>
                  <a:gd name="T1" fmla="*/ 126 h 157"/>
                  <a:gd name="T2" fmla="*/ 130 w 320"/>
                  <a:gd name="T3" fmla="*/ 146 h 157"/>
                  <a:gd name="T4" fmla="*/ 142 w 320"/>
                  <a:gd name="T5" fmla="*/ 157 h 157"/>
                  <a:gd name="T6" fmla="*/ 156 w 320"/>
                  <a:gd name="T7" fmla="*/ 150 h 157"/>
                  <a:gd name="T8" fmla="*/ 162 w 320"/>
                  <a:gd name="T9" fmla="*/ 128 h 157"/>
                  <a:gd name="T10" fmla="*/ 170 w 320"/>
                  <a:gd name="T11" fmla="*/ 97 h 157"/>
                  <a:gd name="T12" fmla="*/ 176 w 320"/>
                  <a:gd name="T13" fmla="*/ 73 h 157"/>
                  <a:gd name="T14" fmla="*/ 186 w 320"/>
                  <a:gd name="T15" fmla="*/ 47 h 157"/>
                  <a:gd name="T16" fmla="*/ 242 w 320"/>
                  <a:gd name="T17" fmla="*/ 10 h 157"/>
                  <a:gd name="T18" fmla="*/ 263 w 320"/>
                  <a:gd name="T19" fmla="*/ 34 h 157"/>
                  <a:gd name="T20" fmla="*/ 242 w 320"/>
                  <a:gd name="T21" fmla="*/ 108 h 157"/>
                  <a:gd name="T22" fmla="*/ 237 w 320"/>
                  <a:gd name="T23" fmla="*/ 127 h 157"/>
                  <a:gd name="T24" fmla="*/ 270 w 320"/>
                  <a:gd name="T25" fmla="*/ 157 h 157"/>
                  <a:gd name="T26" fmla="*/ 320 w 320"/>
                  <a:gd name="T27" fmla="*/ 104 h 157"/>
                  <a:gd name="T28" fmla="*/ 315 w 320"/>
                  <a:gd name="T29" fmla="*/ 99 h 157"/>
                  <a:gd name="T30" fmla="*/ 308 w 320"/>
                  <a:gd name="T31" fmla="*/ 105 h 157"/>
                  <a:gd name="T32" fmla="*/ 271 w 320"/>
                  <a:gd name="T33" fmla="*/ 148 h 157"/>
                  <a:gd name="T34" fmla="*/ 262 w 320"/>
                  <a:gd name="T35" fmla="*/ 135 h 157"/>
                  <a:gd name="T36" fmla="*/ 270 w 320"/>
                  <a:gd name="T37" fmla="*/ 107 h 157"/>
                  <a:gd name="T38" fmla="*/ 289 w 320"/>
                  <a:gd name="T39" fmla="*/ 40 h 157"/>
                  <a:gd name="T40" fmla="*/ 276 w 320"/>
                  <a:gd name="T41" fmla="*/ 9 h 157"/>
                  <a:gd name="T42" fmla="*/ 244 w 320"/>
                  <a:gd name="T43" fmla="*/ 0 h 157"/>
                  <a:gd name="T44" fmla="*/ 182 w 320"/>
                  <a:gd name="T45" fmla="*/ 35 h 157"/>
                  <a:gd name="T46" fmla="*/ 136 w 320"/>
                  <a:gd name="T47" fmla="*/ 0 h 157"/>
                  <a:gd name="T48" fmla="*/ 78 w 320"/>
                  <a:gd name="T49" fmla="*/ 32 h 157"/>
                  <a:gd name="T50" fmla="*/ 40 w 320"/>
                  <a:gd name="T51" fmla="*/ 0 h 157"/>
                  <a:gd name="T52" fmla="*/ 13 w 320"/>
                  <a:gd name="T53" fmla="*/ 19 h 157"/>
                  <a:gd name="T54" fmla="*/ 0 w 320"/>
                  <a:gd name="T55" fmla="*/ 53 h 157"/>
                  <a:gd name="T56" fmla="*/ 6 w 320"/>
                  <a:gd name="T57" fmla="*/ 58 h 157"/>
                  <a:gd name="T58" fmla="*/ 14 w 320"/>
                  <a:gd name="T59" fmla="*/ 47 h 157"/>
                  <a:gd name="T60" fmla="*/ 39 w 320"/>
                  <a:gd name="T61" fmla="*/ 10 h 157"/>
                  <a:gd name="T62" fmla="*/ 51 w 320"/>
                  <a:gd name="T63" fmla="*/ 27 h 157"/>
                  <a:gd name="T64" fmla="*/ 45 w 320"/>
                  <a:gd name="T65" fmla="*/ 56 h 157"/>
                  <a:gd name="T66" fmla="*/ 37 w 320"/>
                  <a:gd name="T67" fmla="*/ 87 h 157"/>
                  <a:gd name="T68" fmla="*/ 26 w 320"/>
                  <a:gd name="T69" fmla="*/ 132 h 157"/>
                  <a:gd name="T70" fmla="*/ 23 w 320"/>
                  <a:gd name="T71" fmla="*/ 146 h 157"/>
                  <a:gd name="T72" fmla="*/ 35 w 320"/>
                  <a:gd name="T73" fmla="*/ 157 h 157"/>
                  <a:gd name="T74" fmla="*/ 48 w 320"/>
                  <a:gd name="T75" fmla="*/ 150 h 157"/>
                  <a:gd name="T76" fmla="*/ 55 w 320"/>
                  <a:gd name="T77" fmla="*/ 128 h 157"/>
                  <a:gd name="T78" fmla="*/ 62 w 320"/>
                  <a:gd name="T79" fmla="*/ 97 h 157"/>
                  <a:gd name="T80" fmla="*/ 68 w 320"/>
                  <a:gd name="T81" fmla="*/ 73 h 157"/>
                  <a:gd name="T82" fmla="*/ 83 w 320"/>
                  <a:gd name="T83" fmla="*/ 42 h 157"/>
                  <a:gd name="T84" fmla="*/ 135 w 320"/>
                  <a:gd name="T85" fmla="*/ 10 h 157"/>
                  <a:gd name="T86" fmla="*/ 156 w 320"/>
                  <a:gd name="T87" fmla="*/ 34 h 157"/>
                  <a:gd name="T88" fmla="*/ 150 w 320"/>
                  <a:gd name="T89" fmla="*/ 67 h 157"/>
                  <a:gd name="T90" fmla="*/ 135 w 320"/>
                  <a:gd name="T91" fmla="*/ 126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20" h="157">
                    <a:moveTo>
                      <a:pt x="135" y="126"/>
                    </a:moveTo>
                    <a:cubicBezTo>
                      <a:pt x="133" y="133"/>
                      <a:pt x="130" y="144"/>
                      <a:pt x="130" y="146"/>
                    </a:cubicBezTo>
                    <a:cubicBezTo>
                      <a:pt x="130" y="154"/>
                      <a:pt x="136" y="157"/>
                      <a:pt x="142" y="157"/>
                    </a:cubicBezTo>
                    <a:cubicBezTo>
                      <a:pt x="148" y="157"/>
                      <a:pt x="154" y="153"/>
                      <a:pt x="156" y="150"/>
                    </a:cubicBezTo>
                    <a:cubicBezTo>
                      <a:pt x="157" y="147"/>
                      <a:pt x="160" y="135"/>
                      <a:pt x="162" y="128"/>
                    </a:cubicBezTo>
                    <a:cubicBezTo>
                      <a:pt x="164" y="121"/>
                      <a:pt x="168" y="105"/>
                      <a:pt x="170" y="97"/>
                    </a:cubicBezTo>
                    <a:cubicBezTo>
                      <a:pt x="172" y="89"/>
                      <a:pt x="174" y="81"/>
                      <a:pt x="176" y="73"/>
                    </a:cubicBezTo>
                    <a:cubicBezTo>
                      <a:pt x="179" y="58"/>
                      <a:pt x="179" y="58"/>
                      <a:pt x="186" y="47"/>
                    </a:cubicBezTo>
                    <a:cubicBezTo>
                      <a:pt x="198" y="30"/>
                      <a:pt x="215" y="10"/>
                      <a:pt x="242" y="10"/>
                    </a:cubicBezTo>
                    <a:cubicBezTo>
                      <a:pt x="262" y="10"/>
                      <a:pt x="263" y="26"/>
                      <a:pt x="263" y="34"/>
                    </a:cubicBezTo>
                    <a:cubicBezTo>
                      <a:pt x="263" y="55"/>
                      <a:pt x="248" y="94"/>
                      <a:pt x="242" y="108"/>
                    </a:cubicBezTo>
                    <a:cubicBezTo>
                      <a:pt x="238" y="118"/>
                      <a:pt x="237" y="121"/>
                      <a:pt x="237" y="127"/>
                    </a:cubicBezTo>
                    <a:cubicBezTo>
                      <a:pt x="237" y="146"/>
                      <a:pt x="252" y="157"/>
                      <a:pt x="270" y="157"/>
                    </a:cubicBezTo>
                    <a:cubicBezTo>
                      <a:pt x="305" y="157"/>
                      <a:pt x="320" y="109"/>
                      <a:pt x="320" y="104"/>
                    </a:cubicBezTo>
                    <a:cubicBezTo>
                      <a:pt x="320" y="99"/>
                      <a:pt x="316" y="99"/>
                      <a:pt x="315" y="99"/>
                    </a:cubicBezTo>
                    <a:cubicBezTo>
                      <a:pt x="310" y="99"/>
                      <a:pt x="309" y="102"/>
                      <a:pt x="308" y="105"/>
                    </a:cubicBezTo>
                    <a:cubicBezTo>
                      <a:pt x="300" y="133"/>
                      <a:pt x="285" y="148"/>
                      <a:pt x="271" y="148"/>
                    </a:cubicBezTo>
                    <a:cubicBezTo>
                      <a:pt x="264" y="148"/>
                      <a:pt x="262" y="143"/>
                      <a:pt x="262" y="135"/>
                    </a:cubicBezTo>
                    <a:cubicBezTo>
                      <a:pt x="262" y="127"/>
                      <a:pt x="264" y="123"/>
                      <a:pt x="270" y="107"/>
                    </a:cubicBezTo>
                    <a:cubicBezTo>
                      <a:pt x="275" y="96"/>
                      <a:pt x="289" y="59"/>
                      <a:pt x="289" y="40"/>
                    </a:cubicBezTo>
                    <a:cubicBezTo>
                      <a:pt x="289" y="34"/>
                      <a:pt x="289" y="20"/>
                      <a:pt x="276" y="9"/>
                    </a:cubicBezTo>
                    <a:cubicBezTo>
                      <a:pt x="270" y="5"/>
                      <a:pt x="260" y="0"/>
                      <a:pt x="244" y="0"/>
                    </a:cubicBezTo>
                    <a:cubicBezTo>
                      <a:pt x="212" y="0"/>
                      <a:pt x="193" y="21"/>
                      <a:pt x="182" y="35"/>
                    </a:cubicBezTo>
                    <a:cubicBezTo>
                      <a:pt x="179" y="6"/>
                      <a:pt x="154" y="0"/>
                      <a:pt x="136" y="0"/>
                    </a:cubicBezTo>
                    <a:cubicBezTo>
                      <a:pt x="108" y="0"/>
                      <a:pt x="88" y="18"/>
                      <a:pt x="78" y="32"/>
                    </a:cubicBezTo>
                    <a:cubicBezTo>
                      <a:pt x="75" y="8"/>
                      <a:pt x="55" y="0"/>
                      <a:pt x="40" y="0"/>
                    </a:cubicBezTo>
                    <a:cubicBezTo>
                      <a:pt x="25" y="0"/>
                      <a:pt x="17" y="11"/>
                      <a:pt x="13" y="19"/>
                    </a:cubicBezTo>
                    <a:cubicBezTo>
                      <a:pt x="5" y="32"/>
                      <a:pt x="0" y="52"/>
                      <a:pt x="0" y="53"/>
                    </a:cubicBezTo>
                    <a:cubicBezTo>
                      <a:pt x="0" y="58"/>
                      <a:pt x="5" y="58"/>
                      <a:pt x="6" y="58"/>
                    </a:cubicBezTo>
                    <a:cubicBezTo>
                      <a:pt x="11" y="58"/>
                      <a:pt x="11" y="57"/>
                      <a:pt x="14" y="47"/>
                    </a:cubicBezTo>
                    <a:cubicBezTo>
                      <a:pt x="19" y="27"/>
                      <a:pt x="26" y="10"/>
                      <a:pt x="39" y="10"/>
                    </a:cubicBezTo>
                    <a:cubicBezTo>
                      <a:pt x="48" y="10"/>
                      <a:pt x="51" y="17"/>
                      <a:pt x="51" y="27"/>
                    </a:cubicBezTo>
                    <a:cubicBezTo>
                      <a:pt x="51" y="34"/>
                      <a:pt x="48" y="46"/>
                      <a:pt x="45" y="56"/>
                    </a:cubicBezTo>
                    <a:cubicBezTo>
                      <a:pt x="43" y="65"/>
                      <a:pt x="39" y="80"/>
                      <a:pt x="37" y="87"/>
                    </a:cubicBezTo>
                    <a:lnTo>
                      <a:pt x="26" y="132"/>
                    </a:lnTo>
                    <a:cubicBezTo>
                      <a:pt x="25" y="136"/>
                      <a:pt x="23" y="145"/>
                      <a:pt x="23" y="146"/>
                    </a:cubicBezTo>
                    <a:cubicBezTo>
                      <a:pt x="23" y="154"/>
                      <a:pt x="29" y="157"/>
                      <a:pt x="35" y="157"/>
                    </a:cubicBezTo>
                    <a:cubicBezTo>
                      <a:pt x="41" y="157"/>
                      <a:pt x="47" y="153"/>
                      <a:pt x="48" y="150"/>
                    </a:cubicBezTo>
                    <a:cubicBezTo>
                      <a:pt x="50" y="147"/>
                      <a:pt x="53" y="135"/>
                      <a:pt x="55" y="128"/>
                    </a:cubicBezTo>
                    <a:cubicBezTo>
                      <a:pt x="56" y="121"/>
                      <a:pt x="60" y="105"/>
                      <a:pt x="62" y="97"/>
                    </a:cubicBezTo>
                    <a:cubicBezTo>
                      <a:pt x="64" y="89"/>
                      <a:pt x="66" y="81"/>
                      <a:pt x="68" y="73"/>
                    </a:cubicBezTo>
                    <a:cubicBezTo>
                      <a:pt x="72" y="59"/>
                      <a:pt x="73" y="56"/>
                      <a:pt x="83" y="42"/>
                    </a:cubicBezTo>
                    <a:cubicBezTo>
                      <a:pt x="93" y="28"/>
                      <a:pt x="109" y="10"/>
                      <a:pt x="135" y="10"/>
                    </a:cubicBezTo>
                    <a:cubicBezTo>
                      <a:pt x="155" y="10"/>
                      <a:pt x="156" y="28"/>
                      <a:pt x="156" y="34"/>
                    </a:cubicBezTo>
                    <a:cubicBezTo>
                      <a:pt x="156" y="43"/>
                      <a:pt x="155" y="47"/>
                      <a:pt x="150" y="67"/>
                    </a:cubicBezTo>
                    <a:lnTo>
                      <a:pt x="135" y="12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6" name="Freeform 609 1"/>
              <p:cNvSpPr/>
              <p:nvPr>
                <p:custDataLst>
                  <p:tags r:id="rId89"/>
                </p:custDataLst>
              </p:nvPr>
            </p:nvSpPr>
            <p:spPr bwMode="auto">
              <a:xfrm>
                <a:off x="5530850" y="4168776"/>
                <a:ext cx="125413" cy="93663"/>
              </a:xfrm>
              <a:custGeom>
                <a:avLst/>
                <a:gdLst>
                  <a:gd name="T0" fmla="*/ 26 w 213"/>
                  <a:gd name="T1" fmla="*/ 132 h 157"/>
                  <a:gd name="T2" fmla="*/ 22 w 213"/>
                  <a:gd name="T3" fmla="*/ 146 h 157"/>
                  <a:gd name="T4" fmla="*/ 34 w 213"/>
                  <a:gd name="T5" fmla="*/ 157 h 157"/>
                  <a:gd name="T6" fmla="*/ 48 w 213"/>
                  <a:gd name="T7" fmla="*/ 150 h 157"/>
                  <a:gd name="T8" fmla="*/ 54 w 213"/>
                  <a:gd name="T9" fmla="*/ 128 h 157"/>
                  <a:gd name="T10" fmla="*/ 62 w 213"/>
                  <a:gd name="T11" fmla="*/ 97 h 157"/>
                  <a:gd name="T12" fmla="*/ 68 w 213"/>
                  <a:gd name="T13" fmla="*/ 73 h 157"/>
                  <a:gd name="T14" fmla="*/ 82 w 213"/>
                  <a:gd name="T15" fmla="*/ 42 h 157"/>
                  <a:gd name="T16" fmla="*/ 135 w 213"/>
                  <a:gd name="T17" fmla="*/ 10 h 157"/>
                  <a:gd name="T18" fmla="*/ 155 w 213"/>
                  <a:gd name="T19" fmla="*/ 34 h 157"/>
                  <a:gd name="T20" fmla="*/ 135 w 213"/>
                  <a:gd name="T21" fmla="*/ 108 h 157"/>
                  <a:gd name="T22" fmla="*/ 129 w 213"/>
                  <a:gd name="T23" fmla="*/ 127 h 157"/>
                  <a:gd name="T24" fmla="*/ 163 w 213"/>
                  <a:gd name="T25" fmla="*/ 157 h 157"/>
                  <a:gd name="T26" fmla="*/ 213 w 213"/>
                  <a:gd name="T27" fmla="*/ 104 h 157"/>
                  <a:gd name="T28" fmla="*/ 207 w 213"/>
                  <a:gd name="T29" fmla="*/ 99 h 157"/>
                  <a:gd name="T30" fmla="*/ 201 w 213"/>
                  <a:gd name="T31" fmla="*/ 105 h 157"/>
                  <a:gd name="T32" fmla="*/ 164 w 213"/>
                  <a:gd name="T33" fmla="*/ 147 h 157"/>
                  <a:gd name="T34" fmla="*/ 155 w 213"/>
                  <a:gd name="T35" fmla="*/ 135 h 157"/>
                  <a:gd name="T36" fmla="*/ 163 w 213"/>
                  <a:gd name="T37" fmla="*/ 107 h 157"/>
                  <a:gd name="T38" fmla="*/ 181 w 213"/>
                  <a:gd name="T39" fmla="*/ 40 h 157"/>
                  <a:gd name="T40" fmla="*/ 136 w 213"/>
                  <a:gd name="T41" fmla="*/ 0 h 157"/>
                  <a:gd name="T42" fmla="*/ 77 w 213"/>
                  <a:gd name="T43" fmla="*/ 32 h 157"/>
                  <a:gd name="T44" fmla="*/ 40 w 213"/>
                  <a:gd name="T45" fmla="*/ 0 h 157"/>
                  <a:gd name="T46" fmla="*/ 12 w 213"/>
                  <a:gd name="T47" fmla="*/ 19 h 157"/>
                  <a:gd name="T48" fmla="*/ 0 w 213"/>
                  <a:gd name="T49" fmla="*/ 53 h 157"/>
                  <a:gd name="T50" fmla="*/ 6 w 213"/>
                  <a:gd name="T51" fmla="*/ 58 h 157"/>
                  <a:gd name="T52" fmla="*/ 13 w 213"/>
                  <a:gd name="T53" fmla="*/ 47 h 157"/>
                  <a:gd name="T54" fmla="*/ 39 w 213"/>
                  <a:gd name="T55" fmla="*/ 10 h 157"/>
                  <a:gd name="T56" fmla="*/ 50 w 213"/>
                  <a:gd name="T57" fmla="*/ 27 h 157"/>
                  <a:gd name="T58" fmla="*/ 45 w 213"/>
                  <a:gd name="T59" fmla="*/ 56 h 157"/>
                  <a:gd name="T60" fmla="*/ 37 w 213"/>
                  <a:gd name="T61" fmla="*/ 87 h 157"/>
                  <a:gd name="T62" fmla="*/ 26 w 213"/>
                  <a:gd name="T63" fmla="*/ 13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3" h="157">
                    <a:moveTo>
                      <a:pt x="26" y="132"/>
                    </a:moveTo>
                    <a:cubicBezTo>
                      <a:pt x="25" y="136"/>
                      <a:pt x="22" y="145"/>
                      <a:pt x="22" y="146"/>
                    </a:cubicBezTo>
                    <a:cubicBezTo>
                      <a:pt x="22" y="154"/>
                      <a:pt x="29" y="157"/>
                      <a:pt x="34" y="157"/>
                    </a:cubicBezTo>
                    <a:cubicBezTo>
                      <a:pt x="41" y="157"/>
                      <a:pt x="46" y="153"/>
                      <a:pt x="48" y="150"/>
                    </a:cubicBezTo>
                    <a:cubicBezTo>
                      <a:pt x="50" y="146"/>
                      <a:pt x="52" y="135"/>
                      <a:pt x="54" y="128"/>
                    </a:cubicBezTo>
                    <a:cubicBezTo>
                      <a:pt x="56" y="121"/>
                      <a:pt x="60" y="105"/>
                      <a:pt x="62" y="97"/>
                    </a:cubicBezTo>
                    <a:cubicBezTo>
                      <a:pt x="64" y="89"/>
                      <a:pt x="66" y="81"/>
                      <a:pt x="68" y="73"/>
                    </a:cubicBezTo>
                    <a:cubicBezTo>
                      <a:pt x="72" y="59"/>
                      <a:pt x="72" y="56"/>
                      <a:pt x="82" y="42"/>
                    </a:cubicBezTo>
                    <a:cubicBezTo>
                      <a:pt x="92" y="28"/>
                      <a:pt x="109" y="10"/>
                      <a:pt x="135" y="10"/>
                    </a:cubicBezTo>
                    <a:cubicBezTo>
                      <a:pt x="155" y="10"/>
                      <a:pt x="155" y="28"/>
                      <a:pt x="155" y="34"/>
                    </a:cubicBezTo>
                    <a:cubicBezTo>
                      <a:pt x="155" y="55"/>
                      <a:pt x="140" y="94"/>
                      <a:pt x="135" y="108"/>
                    </a:cubicBezTo>
                    <a:cubicBezTo>
                      <a:pt x="131" y="118"/>
                      <a:pt x="129" y="121"/>
                      <a:pt x="129" y="127"/>
                    </a:cubicBezTo>
                    <a:cubicBezTo>
                      <a:pt x="129" y="146"/>
                      <a:pt x="145" y="157"/>
                      <a:pt x="163" y="157"/>
                    </a:cubicBezTo>
                    <a:cubicBezTo>
                      <a:pt x="197" y="157"/>
                      <a:pt x="213" y="109"/>
                      <a:pt x="213" y="104"/>
                    </a:cubicBezTo>
                    <a:cubicBezTo>
                      <a:pt x="213" y="99"/>
                      <a:pt x="208" y="99"/>
                      <a:pt x="207" y="99"/>
                    </a:cubicBezTo>
                    <a:cubicBezTo>
                      <a:pt x="202" y="99"/>
                      <a:pt x="202" y="101"/>
                      <a:pt x="201" y="105"/>
                    </a:cubicBezTo>
                    <a:cubicBezTo>
                      <a:pt x="193" y="133"/>
                      <a:pt x="178" y="147"/>
                      <a:pt x="164" y="147"/>
                    </a:cubicBezTo>
                    <a:cubicBezTo>
                      <a:pt x="156" y="147"/>
                      <a:pt x="155" y="143"/>
                      <a:pt x="155" y="135"/>
                    </a:cubicBezTo>
                    <a:cubicBezTo>
                      <a:pt x="155" y="127"/>
                      <a:pt x="157" y="123"/>
                      <a:pt x="163" y="107"/>
                    </a:cubicBezTo>
                    <a:cubicBezTo>
                      <a:pt x="167" y="96"/>
                      <a:pt x="181" y="59"/>
                      <a:pt x="181" y="40"/>
                    </a:cubicBezTo>
                    <a:cubicBezTo>
                      <a:pt x="181" y="6"/>
                      <a:pt x="155" y="0"/>
                      <a:pt x="136" y="0"/>
                    </a:cubicBezTo>
                    <a:cubicBezTo>
                      <a:pt x="107" y="0"/>
                      <a:pt x="88" y="18"/>
                      <a:pt x="77" y="32"/>
                    </a:cubicBezTo>
                    <a:cubicBezTo>
                      <a:pt x="75" y="8"/>
                      <a:pt x="54" y="0"/>
                      <a:pt x="40" y="0"/>
                    </a:cubicBezTo>
                    <a:cubicBezTo>
                      <a:pt x="25" y="0"/>
                      <a:pt x="17" y="11"/>
                      <a:pt x="12" y="19"/>
                    </a:cubicBezTo>
                    <a:cubicBezTo>
                      <a:pt x="5" y="32"/>
                      <a:pt x="0" y="52"/>
                      <a:pt x="0" y="53"/>
                    </a:cubicBezTo>
                    <a:cubicBezTo>
                      <a:pt x="0" y="58"/>
                      <a:pt x="5" y="58"/>
                      <a:pt x="6" y="58"/>
                    </a:cubicBezTo>
                    <a:cubicBezTo>
                      <a:pt x="11" y="58"/>
                      <a:pt x="11" y="57"/>
                      <a:pt x="13" y="47"/>
                    </a:cubicBezTo>
                    <a:cubicBezTo>
                      <a:pt x="19" y="27"/>
                      <a:pt x="25" y="10"/>
                      <a:pt x="39" y="10"/>
                    </a:cubicBezTo>
                    <a:cubicBezTo>
                      <a:pt x="48" y="10"/>
                      <a:pt x="50" y="17"/>
                      <a:pt x="50" y="27"/>
                    </a:cubicBezTo>
                    <a:cubicBezTo>
                      <a:pt x="50" y="33"/>
                      <a:pt x="47" y="46"/>
                      <a:pt x="45" y="56"/>
                    </a:cubicBezTo>
                    <a:cubicBezTo>
                      <a:pt x="42" y="65"/>
                      <a:pt x="39" y="79"/>
                      <a:pt x="37" y="87"/>
                    </a:cubicBezTo>
                    <a:lnTo>
                      <a:pt x="26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7" name="Freeform 610 1"/>
              <p:cNvSpPr/>
              <p:nvPr>
                <p:custDataLst>
                  <p:tags r:id="rId90"/>
                </p:custDataLst>
              </p:nvPr>
            </p:nvSpPr>
            <p:spPr bwMode="auto">
              <a:xfrm>
                <a:off x="5745163" y="3902076"/>
                <a:ext cx="76200" cy="360363"/>
              </a:xfrm>
              <a:custGeom>
                <a:avLst/>
                <a:gdLst>
                  <a:gd name="T0" fmla="*/ 130 w 130"/>
                  <a:gd name="T1" fmla="*/ 300 h 598"/>
                  <a:gd name="T2" fmla="*/ 52 w 130"/>
                  <a:gd name="T3" fmla="*/ 44 h 598"/>
                  <a:gd name="T4" fmla="*/ 6 w 130"/>
                  <a:gd name="T5" fmla="*/ 0 h 598"/>
                  <a:gd name="T6" fmla="*/ 0 w 130"/>
                  <a:gd name="T7" fmla="*/ 5 h 598"/>
                  <a:gd name="T8" fmla="*/ 3 w 130"/>
                  <a:gd name="T9" fmla="*/ 10 h 598"/>
                  <a:gd name="T10" fmla="*/ 80 w 130"/>
                  <a:gd name="T11" fmla="*/ 156 h 598"/>
                  <a:gd name="T12" fmla="*/ 96 w 130"/>
                  <a:gd name="T13" fmla="*/ 299 h 598"/>
                  <a:gd name="T14" fmla="*/ 78 w 130"/>
                  <a:gd name="T15" fmla="*/ 449 h 598"/>
                  <a:gd name="T16" fmla="*/ 5 w 130"/>
                  <a:gd name="T17" fmla="*/ 587 h 598"/>
                  <a:gd name="T18" fmla="*/ 0 w 130"/>
                  <a:gd name="T19" fmla="*/ 593 h 598"/>
                  <a:gd name="T20" fmla="*/ 6 w 130"/>
                  <a:gd name="T21" fmla="*/ 598 h 598"/>
                  <a:gd name="T22" fmla="*/ 47 w 130"/>
                  <a:gd name="T23" fmla="*/ 561 h 598"/>
                  <a:gd name="T24" fmla="*/ 130 w 130"/>
                  <a:gd name="T25" fmla="*/ 30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" h="598">
                    <a:moveTo>
                      <a:pt x="130" y="300"/>
                    </a:moveTo>
                    <a:cubicBezTo>
                      <a:pt x="130" y="229"/>
                      <a:pt x="118" y="129"/>
                      <a:pt x="52" y="44"/>
                    </a:cubicBezTo>
                    <a:cubicBezTo>
                      <a:pt x="47" y="38"/>
                      <a:pt x="15" y="0"/>
                      <a:pt x="6" y="0"/>
                    </a:cubicBezTo>
                    <a:cubicBezTo>
                      <a:pt x="4" y="0"/>
                      <a:pt x="0" y="1"/>
                      <a:pt x="0" y="5"/>
                    </a:cubicBezTo>
                    <a:cubicBezTo>
                      <a:pt x="0" y="7"/>
                      <a:pt x="1" y="9"/>
                      <a:pt x="3" y="10"/>
                    </a:cubicBezTo>
                    <a:cubicBezTo>
                      <a:pt x="27" y="36"/>
                      <a:pt x="59" y="77"/>
                      <a:pt x="80" y="156"/>
                    </a:cubicBezTo>
                    <a:cubicBezTo>
                      <a:pt x="91" y="201"/>
                      <a:pt x="96" y="253"/>
                      <a:pt x="96" y="299"/>
                    </a:cubicBezTo>
                    <a:cubicBezTo>
                      <a:pt x="96" y="350"/>
                      <a:pt x="91" y="400"/>
                      <a:pt x="78" y="449"/>
                    </a:cubicBezTo>
                    <a:cubicBezTo>
                      <a:pt x="59" y="519"/>
                      <a:pt x="30" y="559"/>
                      <a:pt x="5" y="587"/>
                    </a:cubicBezTo>
                    <a:cubicBezTo>
                      <a:pt x="0" y="591"/>
                      <a:pt x="0" y="592"/>
                      <a:pt x="0" y="593"/>
                    </a:cubicBezTo>
                    <a:cubicBezTo>
                      <a:pt x="0" y="597"/>
                      <a:pt x="4" y="598"/>
                      <a:pt x="6" y="598"/>
                    </a:cubicBezTo>
                    <a:cubicBezTo>
                      <a:pt x="13" y="598"/>
                      <a:pt x="41" y="568"/>
                      <a:pt x="47" y="561"/>
                    </a:cubicBezTo>
                    <a:cubicBezTo>
                      <a:pt x="98" y="501"/>
                      <a:pt x="130" y="411"/>
                      <a:pt x="130" y="30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8" name="Freeform 611 1"/>
              <p:cNvSpPr/>
              <p:nvPr>
                <p:custDataLst>
                  <p:tags r:id="rId91"/>
                </p:custDataLst>
              </p:nvPr>
            </p:nvSpPr>
            <p:spPr bwMode="auto">
              <a:xfrm>
                <a:off x="5945188" y="4021138"/>
                <a:ext cx="196850" cy="141288"/>
              </a:xfrm>
              <a:custGeom>
                <a:avLst/>
                <a:gdLst>
                  <a:gd name="T0" fmla="*/ 275 w 336"/>
                  <a:gd name="T1" fmla="*/ 0 h 232"/>
                  <a:gd name="T2" fmla="*/ 275 w 336"/>
                  <a:gd name="T3" fmla="*/ 8 h 232"/>
                  <a:gd name="T4" fmla="*/ 297 w 336"/>
                  <a:gd name="T5" fmla="*/ 23 h 232"/>
                  <a:gd name="T6" fmla="*/ 288 w 336"/>
                  <a:gd name="T7" fmla="*/ 56 h 232"/>
                  <a:gd name="T8" fmla="*/ 243 w 336"/>
                  <a:gd name="T9" fmla="*/ 167 h 232"/>
                  <a:gd name="T10" fmla="*/ 201 w 336"/>
                  <a:gd name="T11" fmla="*/ 55 h 232"/>
                  <a:gd name="T12" fmla="*/ 193 w 336"/>
                  <a:gd name="T13" fmla="*/ 26 h 232"/>
                  <a:gd name="T14" fmla="*/ 222 w 336"/>
                  <a:gd name="T15" fmla="*/ 8 h 232"/>
                  <a:gd name="T16" fmla="*/ 222 w 336"/>
                  <a:gd name="T17" fmla="*/ 0 h 232"/>
                  <a:gd name="T18" fmla="*/ 121 w 336"/>
                  <a:gd name="T19" fmla="*/ 0 h 232"/>
                  <a:gd name="T20" fmla="*/ 121 w 336"/>
                  <a:gd name="T21" fmla="*/ 8 h 232"/>
                  <a:gd name="T22" fmla="*/ 155 w 336"/>
                  <a:gd name="T23" fmla="*/ 42 h 232"/>
                  <a:gd name="T24" fmla="*/ 165 w 336"/>
                  <a:gd name="T25" fmla="*/ 70 h 232"/>
                  <a:gd name="T26" fmla="*/ 120 w 336"/>
                  <a:gd name="T27" fmla="*/ 170 h 232"/>
                  <a:gd name="T28" fmla="*/ 70 w 336"/>
                  <a:gd name="T29" fmla="*/ 39 h 232"/>
                  <a:gd name="T30" fmla="*/ 67 w 336"/>
                  <a:gd name="T31" fmla="*/ 24 h 232"/>
                  <a:gd name="T32" fmla="*/ 90 w 336"/>
                  <a:gd name="T33" fmla="*/ 8 h 232"/>
                  <a:gd name="T34" fmla="*/ 90 w 336"/>
                  <a:gd name="T35" fmla="*/ 0 h 232"/>
                  <a:gd name="T36" fmla="*/ 0 w 336"/>
                  <a:gd name="T37" fmla="*/ 0 h 232"/>
                  <a:gd name="T38" fmla="*/ 0 w 336"/>
                  <a:gd name="T39" fmla="*/ 8 h 232"/>
                  <a:gd name="T40" fmla="*/ 27 w 336"/>
                  <a:gd name="T41" fmla="*/ 39 h 232"/>
                  <a:gd name="T42" fmla="*/ 94 w 336"/>
                  <a:gd name="T43" fmla="*/ 210 h 232"/>
                  <a:gd name="T44" fmla="*/ 107 w 336"/>
                  <a:gd name="T45" fmla="*/ 232 h 232"/>
                  <a:gd name="T46" fmla="*/ 120 w 336"/>
                  <a:gd name="T47" fmla="*/ 212 h 232"/>
                  <a:gd name="T48" fmla="*/ 176 w 336"/>
                  <a:gd name="T49" fmla="*/ 93 h 232"/>
                  <a:gd name="T50" fmla="*/ 221 w 336"/>
                  <a:gd name="T51" fmla="*/ 210 h 232"/>
                  <a:gd name="T52" fmla="*/ 233 w 336"/>
                  <a:gd name="T53" fmla="*/ 232 h 232"/>
                  <a:gd name="T54" fmla="*/ 247 w 336"/>
                  <a:gd name="T55" fmla="*/ 207 h 232"/>
                  <a:gd name="T56" fmla="*/ 316 w 336"/>
                  <a:gd name="T57" fmla="*/ 35 h 232"/>
                  <a:gd name="T58" fmla="*/ 336 w 336"/>
                  <a:gd name="T59" fmla="*/ 8 h 232"/>
                  <a:gd name="T60" fmla="*/ 336 w 336"/>
                  <a:gd name="T61" fmla="*/ 0 h 232"/>
                  <a:gd name="T62" fmla="*/ 275 w 336"/>
                  <a:gd name="T63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6" h="232">
                    <a:moveTo>
                      <a:pt x="275" y="0"/>
                    </a:moveTo>
                    <a:lnTo>
                      <a:pt x="275" y="8"/>
                    </a:lnTo>
                    <a:cubicBezTo>
                      <a:pt x="292" y="11"/>
                      <a:pt x="297" y="15"/>
                      <a:pt x="297" y="23"/>
                    </a:cubicBezTo>
                    <a:cubicBezTo>
                      <a:pt x="297" y="31"/>
                      <a:pt x="294" y="43"/>
                      <a:pt x="288" y="56"/>
                    </a:cubicBezTo>
                    <a:lnTo>
                      <a:pt x="243" y="167"/>
                    </a:lnTo>
                    <a:lnTo>
                      <a:pt x="201" y="55"/>
                    </a:lnTo>
                    <a:cubicBezTo>
                      <a:pt x="193" y="32"/>
                      <a:pt x="193" y="32"/>
                      <a:pt x="193" y="26"/>
                    </a:cubicBezTo>
                    <a:cubicBezTo>
                      <a:pt x="193" y="15"/>
                      <a:pt x="198" y="11"/>
                      <a:pt x="222" y="8"/>
                    </a:cubicBezTo>
                    <a:lnTo>
                      <a:pt x="222" y="0"/>
                    </a:lnTo>
                    <a:lnTo>
                      <a:pt x="121" y="0"/>
                    </a:lnTo>
                    <a:lnTo>
                      <a:pt x="121" y="8"/>
                    </a:lnTo>
                    <a:cubicBezTo>
                      <a:pt x="139" y="10"/>
                      <a:pt x="145" y="15"/>
                      <a:pt x="155" y="42"/>
                    </a:cubicBezTo>
                    <a:cubicBezTo>
                      <a:pt x="159" y="52"/>
                      <a:pt x="162" y="61"/>
                      <a:pt x="165" y="70"/>
                    </a:cubicBezTo>
                    <a:lnTo>
                      <a:pt x="120" y="170"/>
                    </a:lnTo>
                    <a:lnTo>
                      <a:pt x="70" y="39"/>
                    </a:lnTo>
                    <a:cubicBezTo>
                      <a:pt x="68" y="34"/>
                      <a:pt x="67" y="29"/>
                      <a:pt x="67" y="24"/>
                    </a:cubicBezTo>
                    <a:cubicBezTo>
                      <a:pt x="67" y="14"/>
                      <a:pt x="73" y="10"/>
                      <a:pt x="90" y="8"/>
                    </a:cubicBezTo>
                    <a:lnTo>
                      <a:pt x="90" y="0"/>
                    </a:lnTo>
                    <a:lnTo>
                      <a:pt x="0" y="0"/>
                    </a:lnTo>
                    <a:lnTo>
                      <a:pt x="0" y="8"/>
                    </a:lnTo>
                    <a:cubicBezTo>
                      <a:pt x="12" y="9"/>
                      <a:pt x="16" y="14"/>
                      <a:pt x="27" y="39"/>
                    </a:cubicBezTo>
                    <a:lnTo>
                      <a:pt x="94" y="210"/>
                    </a:lnTo>
                    <a:cubicBezTo>
                      <a:pt x="100" y="225"/>
                      <a:pt x="104" y="232"/>
                      <a:pt x="107" y="232"/>
                    </a:cubicBezTo>
                    <a:cubicBezTo>
                      <a:pt x="110" y="232"/>
                      <a:pt x="114" y="225"/>
                      <a:pt x="120" y="212"/>
                    </a:cubicBezTo>
                    <a:lnTo>
                      <a:pt x="176" y="93"/>
                    </a:lnTo>
                    <a:lnTo>
                      <a:pt x="221" y="210"/>
                    </a:lnTo>
                    <a:cubicBezTo>
                      <a:pt x="228" y="229"/>
                      <a:pt x="230" y="232"/>
                      <a:pt x="233" y="232"/>
                    </a:cubicBezTo>
                    <a:cubicBezTo>
                      <a:pt x="236" y="232"/>
                      <a:pt x="239" y="227"/>
                      <a:pt x="247" y="207"/>
                    </a:cubicBezTo>
                    <a:lnTo>
                      <a:pt x="316" y="35"/>
                    </a:lnTo>
                    <a:cubicBezTo>
                      <a:pt x="325" y="14"/>
                      <a:pt x="326" y="11"/>
                      <a:pt x="336" y="8"/>
                    </a:cubicBezTo>
                    <a:lnTo>
                      <a:pt x="336" y="0"/>
                    </a:lnTo>
                    <a:lnTo>
                      <a:pt x="275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9" name="Freeform 612 1"/>
              <p:cNvSpPr>
                <a:spLocks noEditPoints="1"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6154738" y="3951288"/>
                <a:ext cx="68263" cy="206375"/>
              </a:xfrm>
              <a:custGeom>
                <a:avLst/>
                <a:gdLst>
                  <a:gd name="T0" fmla="*/ 79 w 118"/>
                  <a:gd name="T1" fmla="*/ 112 h 341"/>
                  <a:gd name="T2" fmla="*/ 2 w 118"/>
                  <a:gd name="T3" fmla="*/ 139 h 341"/>
                  <a:gd name="T4" fmla="*/ 2 w 118"/>
                  <a:gd name="T5" fmla="*/ 146 h 341"/>
                  <a:gd name="T6" fmla="*/ 6 w 118"/>
                  <a:gd name="T7" fmla="*/ 146 h 341"/>
                  <a:gd name="T8" fmla="*/ 23 w 118"/>
                  <a:gd name="T9" fmla="*/ 144 h 341"/>
                  <a:gd name="T10" fmla="*/ 39 w 118"/>
                  <a:gd name="T11" fmla="*/ 174 h 341"/>
                  <a:gd name="T12" fmla="*/ 39 w 118"/>
                  <a:gd name="T13" fmla="*/ 290 h 341"/>
                  <a:gd name="T14" fmla="*/ 0 w 118"/>
                  <a:gd name="T15" fmla="*/ 333 h 341"/>
                  <a:gd name="T16" fmla="*/ 0 w 118"/>
                  <a:gd name="T17" fmla="*/ 341 h 341"/>
                  <a:gd name="T18" fmla="*/ 118 w 118"/>
                  <a:gd name="T19" fmla="*/ 341 h 341"/>
                  <a:gd name="T20" fmla="*/ 118 w 118"/>
                  <a:gd name="T21" fmla="*/ 333 h 341"/>
                  <a:gd name="T22" fmla="*/ 81 w 118"/>
                  <a:gd name="T23" fmla="*/ 290 h 341"/>
                  <a:gd name="T24" fmla="*/ 81 w 118"/>
                  <a:gd name="T25" fmla="*/ 113 h 341"/>
                  <a:gd name="T26" fmla="*/ 79 w 118"/>
                  <a:gd name="T27" fmla="*/ 112 h 341"/>
                  <a:gd name="T28" fmla="*/ 55 w 118"/>
                  <a:gd name="T29" fmla="*/ 0 h 341"/>
                  <a:gd name="T30" fmla="*/ 30 w 118"/>
                  <a:gd name="T31" fmla="*/ 26 h 341"/>
                  <a:gd name="T32" fmla="*/ 55 w 118"/>
                  <a:gd name="T33" fmla="*/ 51 h 341"/>
                  <a:gd name="T34" fmla="*/ 81 w 118"/>
                  <a:gd name="T35" fmla="*/ 26 h 341"/>
                  <a:gd name="T36" fmla="*/ 55 w 118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1">
                    <a:moveTo>
                      <a:pt x="79" y="112"/>
                    </a:moveTo>
                    <a:lnTo>
                      <a:pt x="2" y="139"/>
                    </a:lnTo>
                    <a:lnTo>
                      <a:pt x="2" y="146"/>
                    </a:lnTo>
                    <a:lnTo>
                      <a:pt x="6" y="146"/>
                    </a:lnTo>
                    <a:cubicBezTo>
                      <a:pt x="11" y="145"/>
                      <a:pt x="18" y="144"/>
                      <a:pt x="23" y="144"/>
                    </a:cubicBezTo>
                    <a:cubicBezTo>
                      <a:pt x="34" y="144"/>
                      <a:pt x="39" y="152"/>
                      <a:pt x="39" y="174"/>
                    </a:cubicBezTo>
                    <a:lnTo>
                      <a:pt x="39" y="290"/>
                    </a:lnTo>
                    <a:cubicBezTo>
                      <a:pt x="39" y="326"/>
                      <a:pt x="34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5" y="331"/>
                      <a:pt x="81" y="326"/>
                      <a:pt x="81" y="290"/>
                    </a:cubicBezTo>
                    <a:lnTo>
                      <a:pt x="81" y="113"/>
                    </a:lnTo>
                    <a:lnTo>
                      <a:pt x="79" y="112"/>
                    </a:lnTo>
                    <a:close/>
                    <a:moveTo>
                      <a:pt x="55" y="0"/>
                    </a:moveTo>
                    <a:cubicBezTo>
                      <a:pt x="42" y="0"/>
                      <a:pt x="30" y="12"/>
                      <a:pt x="30" y="26"/>
                    </a:cubicBezTo>
                    <a:cubicBezTo>
                      <a:pt x="30" y="40"/>
                      <a:pt x="41" y="51"/>
                      <a:pt x="55" y="51"/>
                    </a:cubicBezTo>
                    <a:cubicBezTo>
                      <a:pt x="70" y="51"/>
                      <a:pt x="81" y="40"/>
                      <a:pt x="81" y="26"/>
                    </a:cubicBezTo>
                    <a:cubicBezTo>
                      <a:pt x="81" y="12"/>
                      <a:pt x="70" y="0"/>
                      <a:pt x="55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0" name="Freeform 613 1"/>
              <p:cNvSpPr/>
              <p:nvPr>
                <p:custDataLst>
                  <p:tags r:id="rId93"/>
                </p:custDataLst>
              </p:nvPr>
            </p:nvSpPr>
            <p:spPr bwMode="auto">
              <a:xfrm>
                <a:off x="6234113" y="3983038"/>
                <a:ext cx="77788" cy="177800"/>
              </a:xfrm>
              <a:custGeom>
                <a:avLst/>
                <a:gdLst>
                  <a:gd name="T0" fmla="*/ 120 w 132"/>
                  <a:gd name="T1" fmla="*/ 64 h 294"/>
                  <a:gd name="T2" fmla="*/ 70 w 132"/>
                  <a:gd name="T3" fmla="*/ 64 h 294"/>
                  <a:gd name="T4" fmla="*/ 70 w 132"/>
                  <a:gd name="T5" fmla="*/ 7 h 294"/>
                  <a:gd name="T6" fmla="*/ 66 w 132"/>
                  <a:gd name="T7" fmla="*/ 0 h 294"/>
                  <a:gd name="T8" fmla="*/ 56 w 132"/>
                  <a:gd name="T9" fmla="*/ 14 h 294"/>
                  <a:gd name="T10" fmla="*/ 8 w 132"/>
                  <a:gd name="T11" fmla="*/ 67 h 294"/>
                  <a:gd name="T12" fmla="*/ 0 w 132"/>
                  <a:gd name="T13" fmla="*/ 77 h 294"/>
                  <a:gd name="T14" fmla="*/ 2 w 132"/>
                  <a:gd name="T15" fmla="*/ 80 h 294"/>
                  <a:gd name="T16" fmla="*/ 28 w 132"/>
                  <a:gd name="T17" fmla="*/ 80 h 294"/>
                  <a:gd name="T18" fmla="*/ 28 w 132"/>
                  <a:gd name="T19" fmla="*/ 231 h 294"/>
                  <a:gd name="T20" fmla="*/ 72 w 132"/>
                  <a:gd name="T21" fmla="*/ 294 h 294"/>
                  <a:gd name="T22" fmla="*/ 132 w 132"/>
                  <a:gd name="T23" fmla="*/ 256 h 294"/>
                  <a:gd name="T24" fmla="*/ 126 w 132"/>
                  <a:gd name="T25" fmla="*/ 251 h 294"/>
                  <a:gd name="T26" fmla="*/ 96 w 132"/>
                  <a:gd name="T27" fmla="*/ 268 h 294"/>
                  <a:gd name="T28" fmla="*/ 70 w 132"/>
                  <a:gd name="T29" fmla="*/ 223 h 294"/>
                  <a:gd name="T30" fmla="*/ 70 w 132"/>
                  <a:gd name="T31" fmla="*/ 80 h 294"/>
                  <a:gd name="T32" fmla="*/ 120 w 132"/>
                  <a:gd name="T33" fmla="*/ 80 h 294"/>
                  <a:gd name="T34" fmla="*/ 120 w 132"/>
                  <a:gd name="T35" fmla="*/ 6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294">
                    <a:moveTo>
                      <a:pt x="120" y="64"/>
                    </a:moveTo>
                    <a:lnTo>
                      <a:pt x="70" y="64"/>
                    </a:lnTo>
                    <a:lnTo>
                      <a:pt x="70" y="7"/>
                    </a:lnTo>
                    <a:cubicBezTo>
                      <a:pt x="70" y="2"/>
                      <a:pt x="69" y="0"/>
                      <a:pt x="66" y="0"/>
                    </a:cubicBezTo>
                    <a:cubicBezTo>
                      <a:pt x="63" y="5"/>
                      <a:pt x="60" y="9"/>
                      <a:pt x="56" y="14"/>
                    </a:cubicBezTo>
                    <a:cubicBezTo>
                      <a:pt x="37" y="42"/>
                      <a:pt x="16" y="65"/>
                      <a:pt x="8" y="67"/>
                    </a:cubicBezTo>
                    <a:cubicBezTo>
                      <a:pt x="3" y="71"/>
                      <a:pt x="0" y="74"/>
                      <a:pt x="0" y="77"/>
                    </a:cubicBezTo>
                    <a:cubicBezTo>
                      <a:pt x="0" y="78"/>
                      <a:pt x="0" y="79"/>
                      <a:pt x="2" y="80"/>
                    </a:cubicBezTo>
                    <a:lnTo>
                      <a:pt x="28" y="80"/>
                    </a:lnTo>
                    <a:lnTo>
                      <a:pt x="28" y="231"/>
                    </a:lnTo>
                    <a:cubicBezTo>
                      <a:pt x="28" y="272"/>
                      <a:pt x="43" y="294"/>
                      <a:pt x="72" y="294"/>
                    </a:cubicBezTo>
                    <a:cubicBezTo>
                      <a:pt x="97" y="294"/>
                      <a:pt x="116" y="282"/>
                      <a:pt x="132" y="256"/>
                    </a:cubicBezTo>
                    <a:lnTo>
                      <a:pt x="126" y="251"/>
                    </a:lnTo>
                    <a:cubicBezTo>
                      <a:pt x="115" y="263"/>
                      <a:pt x="107" y="268"/>
                      <a:pt x="96" y="268"/>
                    </a:cubicBezTo>
                    <a:cubicBezTo>
                      <a:pt x="77" y="268"/>
                      <a:pt x="70" y="255"/>
                      <a:pt x="70" y="223"/>
                    </a:cubicBezTo>
                    <a:lnTo>
                      <a:pt x="70" y="80"/>
                    </a:lnTo>
                    <a:lnTo>
                      <a:pt x="120" y="80"/>
                    </a:lnTo>
                    <a:lnTo>
                      <a:pt x="120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1" name="Freeform 614 1"/>
              <p:cNvSpPr/>
              <p:nvPr>
                <p:custDataLst>
                  <p:tags r:id="rId94"/>
                </p:custDataLst>
              </p:nvPr>
            </p:nvSpPr>
            <p:spPr bwMode="auto">
              <a:xfrm>
                <a:off x="6313488" y="3951288"/>
                <a:ext cx="139700" cy="206375"/>
              </a:xfrm>
              <a:custGeom>
                <a:avLst/>
                <a:gdLst>
                  <a:gd name="T0" fmla="*/ 74 w 238"/>
                  <a:gd name="T1" fmla="*/ 170 h 341"/>
                  <a:gd name="T2" fmla="*/ 129 w 238"/>
                  <a:gd name="T3" fmla="*/ 138 h 341"/>
                  <a:gd name="T4" fmla="*/ 167 w 238"/>
                  <a:gd name="T5" fmla="*/ 191 h 341"/>
                  <a:gd name="T6" fmla="*/ 167 w 238"/>
                  <a:gd name="T7" fmla="*/ 290 h 341"/>
                  <a:gd name="T8" fmla="*/ 133 w 238"/>
                  <a:gd name="T9" fmla="*/ 333 h 341"/>
                  <a:gd name="T10" fmla="*/ 133 w 238"/>
                  <a:gd name="T11" fmla="*/ 341 h 341"/>
                  <a:gd name="T12" fmla="*/ 238 w 238"/>
                  <a:gd name="T13" fmla="*/ 341 h 341"/>
                  <a:gd name="T14" fmla="*/ 238 w 238"/>
                  <a:gd name="T15" fmla="*/ 333 h 341"/>
                  <a:gd name="T16" fmla="*/ 208 w 238"/>
                  <a:gd name="T17" fmla="*/ 290 h 341"/>
                  <a:gd name="T18" fmla="*/ 208 w 238"/>
                  <a:gd name="T19" fmla="*/ 191 h 341"/>
                  <a:gd name="T20" fmla="*/ 147 w 238"/>
                  <a:gd name="T21" fmla="*/ 112 h 341"/>
                  <a:gd name="T22" fmla="*/ 74 w 238"/>
                  <a:gd name="T23" fmla="*/ 153 h 341"/>
                  <a:gd name="T24" fmla="*/ 74 w 238"/>
                  <a:gd name="T25" fmla="*/ 2 h 341"/>
                  <a:gd name="T26" fmla="*/ 71 w 238"/>
                  <a:gd name="T27" fmla="*/ 0 h 341"/>
                  <a:gd name="T28" fmla="*/ 14 w 238"/>
                  <a:gd name="T29" fmla="*/ 18 h 341"/>
                  <a:gd name="T30" fmla="*/ 1 w 238"/>
                  <a:gd name="T31" fmla="*/ 22 h 341"/>
                  <a:gd name="T32" fmla="*/ 1 w 238"/>
                  <a:gd name="T33" fmla="*/ 30 h 341"/>
                  <a:gd name="T34" fmla="*/ 7 w 238"/>
                  <a:gd name="T35" fmla="*/ 30 h 341"/>
                  <a:gd name="T36" fmla="*/ 32 w 238"/>
                  <a:gd name="T37" fmla="*/ 55 h 341"/>
                  <a:gd name="T38" fmla="*/ 32 w 238"/>
                  <a:gd name="T39" fmla="*/ 290 h 341"/>
                  <a:gd name="T40" fmla="*/ 0 w 238"/>
                  <a:gd name="T41" fmla="*/ 333 h 341"/>
                  <a:gd name="T42" fmla="*/ 0 w 238"/>
                  <a:gd name="T43" fmla="*/ 341 h 341"/>
                  <a:gd name="T44" fmla="*/ 108 w 238"/>
                  <a:gd name="T45" fmla="*/ 341 h 341"/>
                  <a:gd name="T46" fmla="*/ 108 w 238"/>
                  <a:gd name="T47" fmla="*/ 333 h 341"/>
                  <a:gd name="T48" fmla="*/ 74 w 238"/>
                  <a:gd name="T49" fmla="*/ 290 h 341"/>
                  <a:gd name="T50" fmla="*/ 74 w 238"/>
                  <a:gd name="T51" fmla="*/ 17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" h="341">
                    <a:moveTo>
                      <a:pt x="74" y="170"/>
                    </a:moveTo>
                    <a:cubicBezTo>
                      <a:pt x="95" y="147"/>
                      <a:pt x="110" y="138"/>
                      <a:pt x="129" y="138"/>
                    </a:cubicBezTo>
                    <a:cubicBezTo>
                      <a:pt x="154" y="138"/>
                      <a:pt x="167" y="156"/>
                      <a:pt x="167" y="191"/>
                    </a:cubicBezTo>
                    <a:lnTo>
                      <a:pt x="167" y="290"/>
                    </a:lnTo>
                    <a:cubicBezTo>
                      <a:pt x="167" y="324"/>
                      <a:pt x="162" y="330"/>
                      <a:pt x="133" y="333"/>
                    </a:cubicBezTo>
                    <a:lnTo>
                      <a:pt x="133" y="341"/>
                    </a:lnTo>
                    <a:lnTo>
                      <a:pt x="238" y="341"/>
                    </a:lnTo>
                    <a:lnTo>
                      <a:pt x="238" y="333"/>
                    </a:lnTo>
                    <a:cubicBezTo>
                      <a:pt x="211" y="328"/>
                      <a:pt x="208" y="324"/>
                      <a:pt x="208" y="290"/>
                    </a:cubicBezTo>
                    <a:lnTo>
                      <a:pt x="208" y="191"/>
                    </a:lnTo>
                    <a:cubicBezTo>
                      <a:pt x="208" y="138"/>
                      <a:pt x="188" y="112"/>
                      <a:pt x="147" y="112"/>
                    </a:cubicBezTo>
                    <a:cubicBezTo>
                      <a:pt x="118" y="112"/>
                      <a:pt x="97" y="123"/>
                      <a:pt x="74" y="153"/>
                    </a:cubicBezTo>
                    <a:lnTo>
                      <a:pt x="74" y="2"/>
                    </a:lnTo>
                    <a:lnTo>
                      <a:pt x="71" y="0"/>
                    </a:lnTo>
                    <a:cubicBezTo>
                      <a:pt x="54" y="6"/>
                      <a:pt x="42" y="10"/>
                      <a:pt x="14" y="18"/>
                    </a:cubicBezTo>
                    <a:lnTo>
                      <a:pt x="1" y="22"/>
                    </a:lnTo>
                    <a:lnTo>
                      <a:pt x="1" y="30"/>
                    </a:lnTo>
                    <a:cubicBezTo>
                      <a:pt x="3" y="30"/>
                      <a:pt x="4" y="30"/>
                      <a:pt x="7" y="30"/>
                    </a:cubicBezTo>
                    <a:cubicBezTo>
                      <a:pt x="28" y="30"/>
                      <a:pt x="32" y="34"/>
                      <a:pt x="32" y="55"/>
                    </a:cubicBezTo>
                    <a:lnTo>
                      <a:pt x="32" y="290"/>
                    </a:lnTo>
                    <a:cubicBezTo>
                      <a:pt x="32" y="325"/>
                      <a:pt x="29" y="329"/>
                      <a:pt x="0" y="333"/>
                    </a:cubicBezTo>
                    <a:lnTo>
                      <a:pt x="0" y="341"/>
                    </a:lnTo>
                    <a:lnTo>
                      <a:pt x="108" y="341"/>
                    </a:lnTo>
                    <a:lnTo>
                      <a:pt x="108" y="333"/>
                    </a:lnTo>
                    <a:cubicBezTo>
                      <a:pt x="79" y="330"/>
                      <a:pt x="74" y="324"/>
                      <a:pt x="74" y="290"/>
                    </a:cubicBezTo>
                    <a:lnTo>
                      <a:pt x="74" y="1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2" name="Freeform 615 1"/>
              <p:cNvSpPr/>
              <p:nvPr>
                <p:custDataLst>
                  <p:tags r:id="rId95"/>
                </p:custDataLst>
              </p:nvPr>
            </p:nvSpPr>
            <p:spPr bwMode="auto">
              <a:xfrm>
                <a:off x="6532563" y="3951288"/>
                <a:ext cx="139700" cy="206375"/>
              </a:xfrm>
              <a:custGeom>
                <a:avLst/>
                <a:gdLst>
                  <a:gd name="T0" fmla="*/ 73 w 238"/>
                  <a:gd name="T1" fmla="*/ 170 h 341"/>
                  <a:gd name="T2" fmla="*/ 129 w 238"/>
                  <a:gd name="T3" fmla="*/ 138 h 341"/>
                  <a:gd name="T4" fmla="*/ 166 w 238"/>
                  <a:gd name="T5" fmla="*/ 191 h 341"/>
                  <a:gd name="T6" fmla="*/ 166 w 238"/>
                  <a:gd name="T7" fmla="*/ 290 h 341"/>
                  <a:gd name="T8" fmla="*/ 132 w 238"/>
                  <a:gd name="T9" fmla="*/ 333 h 341"/>
                  <a:gd name="T10" fmla="*/ 132 w 238"/>
                  <a:gd name="T11" fmla="*/ 341 h 341"/>
                  <a:gd name="T12" fmla="*/ 238 w 238"/>
                  <a:gd name="T13" fmla="*/ 341 h 341"/>
                  <a:gd name="T14" fmla="*/ 238 w 238"/>
                  <a:gd name="T15" fmla="*/ 333 h 341"/>
                  <a:gd name="T16" fmla="*/ 208 w 238"/>
                  <a:gd name="T17" fmla="*/ 290 h 341"/>
                  <a:gd name="T18" fmla="*/ 208 w 238"/>
                  <a:gd name="T19" fmla="*/ 191 h 341"/>
                  <a:gd name="T20" fmla="*/ 147 w 238"/>
                  <a:gd name="T21" fmla="*/ 112 h 341"/>
                  <a:gd name="T22" fmla="*/ 73 w 238"/>
                  <a:gd name="T23" fmla="*/ 153 h 341"/>
                  <a:gd name="T24" fmla="*/ 73 w 238"/>
                  <a:gd name="T25" fmla="*/ 2 h 341"/>
                  <a:gd name="T26" fmla="*/ 71 w 238"/>
                  <a:gd name="T27" fmla="*/ 0 h 341"/>
                  <a:gd name="T28" fmla="*/ 14 w 238"/>
                  <a:gd name="T29" fmla="*/ 18 h 341"/>
                  <a:gd name="T30" fmla="*/ 0 w 238"/>
                  <a:gd name="T31" fmla="*/ 22 h 341"/>
                  <a:gd name="T32" fmla="*/ 0 w 238"/>
                  <a:gd name="T33" fmla="*/ 30 h 341"/>
                  <a:gd name="T34" fmla="*/ 6 w 238"/>
                  <a:gd name="T35" fmla="*/ 30 h 341"/>
                  <a:gd name="T36" fmla="*/ 32 w 238"/>
                  <a:gd name="T37" fmla="*/ 55 h 341"/>
                  <a:gd name="T38" fmla="*/ 32 w 238"/>
                  <a:gd name="T39" fmla="*/ 290 h 341"/>
                  <a:gd name="T40" fmla="*/ 0 w 238"/>
                  <a:gd name="T41" fmla="*/ 333 h 341"/>
                  <a:gd name="T42" fmla="*/ 0 w 238"/>
                  <a:gd name="T43" fmla="*/ 341 h 341"/>
                  <a:gd name="T44" fmla="*/ 107 w 238"/>
                  <a:gd name="T45" fmla="*/ 341 h 341"/>
                  <a:gd name="T46" fmla="*/ 107 w 238"/>
                  <a:gd name="T47" fmla="*/ 333 h 341"/>
                  <a:gd name="T48" fmla="*/ 73 w 238"/>
                  <a:gd name="T49" fmla="*/ 290 h 341"/>
                  <a:gd name="T50" fmla="*/ 73 w 238"/>
                  <a:gd name="T51" fmla="*/ 17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" h="341">
                    <a:moveTo>
                      <a:pt x="73" y="170"/>
                    </a:moveTo>
                    <a:cubicBezTo>
                      <a:pt x="94" y="147"/>
                      <a:pt x="109" y="138"/>
                      <a:pt x="129" y="138"/>
                    </a:cubicBezTo>
                    <a:cubicBezTo>
                      <a:pt x="154" y="138"/>
                      <a:pt x="166" y="156"/>
                      <a:pt x="166" y="191"/>
                    </a:cubicBezTo>
                    <a:lnTo>
                      <a:pt x="166" y="290"/>
                    </a:lnTo>
                    <a:cubicBezTo>
                      <a:pt x="166" y="324"/>
                      <a:pt x="161" y="330"/>
                      <a:pt x="132" y="333"/>
                    </a:cubicBezTo>
                    <a:lnTo>
                      <a:pt x="132" y="341"/>
                    </a:lnTo>
                    <a:lnTo>
                      <a:pt x="238" y="341"/>
                    </a:lnTo>
                    <a:lnTo>
                      <a:pt x="238" y="333"/>
                    </a:lnTo>
                    <a:cubicBezTo>
                      <a:pt x="211" y="328"/>
                      <a:pt x="208" y="324"/>
                      <a:pt x="208" y="290"/>
                    </a:cubicBezTo>
                    <a:lnTo>
                      <a:pt x="208" y="191"/>
                    </a:lnTo>
                    <a:cubicBezTo>
                      <a:pt x="208" y="138"/>
                      <a:pt x="187" y="112"/>
                      <a:pt x="147" y="112"/>
                    </a:cubicBezTo>
                    <a:cubicBezTo>
                      <a:pt x="117" y="112"/>
                      <a:pt x="96" y="123"/>
                      <a:pt x="73" y="153"/>
                    </a:cubicBezTo>
                    <a:lnTo>
                      <a:pt x="73" y="2"/>
                    </a:lnTo>
                    <a:lnTo>
                      <a:pt x="71" y="0"/>
                    </a:lnTo>
                    <a:cubicBezTo>
                      <a:pt x="54" y="6"/>
                      <a:pt x="42" y="10"/>
                      <a:pt x="14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2" y="30"/>
                      <a:pt x="4" y="30"/>
                      <a:pt x="6" y="30"/>
                    </a:cubicBezTo>
                    <a:cubicBezTo>
                      <a:pt x="28" y="30"/>
                      <a:pt x="32" y="34"/>
                      <a:pt x="32" y="55"/>
                    </a:cubicBezTo>
                    <a:lnTo>
                      <a:pt x="32" y="290"/>
                    </a:lnTo>
                    <a:cubicBezTo>
                      <a:pt x="32" y="325"/>
                      <a:pt x="29" y="329"/>
                      <a:pt x="0" y="333"/>
                    </a:cubicBezTo>
                    <a:lnTo>
                      <a:pt x="0" y="341"/>
                    </a:lnTo>
                    <a:lnTo>
                      <a:pt x="107" y="341"/>
                    </a:lnTo>
                    <a:lnTo>
                      <a:pt x="107" y="333"/>
                    </a:lnTo>
                    <a:cubicBezTo>
                      <a:pt x="78" y="330"/>
                      <a:pt x="73" y="324"/>
                      <a:pt x="73" y="290"/>
                    </a:cubicBezTo>
                    <a:lnTo>
                      <a:pt x="73" y="1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3" name="Freeform 616 1"/>
              <p:cNvSpPr>
                <a:spLocks noEditPoints="1"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6680200" y="3951288"/>
                <a:ext cx="69850" cy="206375"/>
              </a:xfrm>
              <a:custGeom>
                <a:avLst/>
                <a:gdLst>
                  <a:gd name="T0" fmla="*/ 80 w 118"/>
                  <a:gd name="T1" fmla="*/ 112 h 341"/>
                  <a:gd name="T2" fmla="*/ 2 w 118"/>
                  <a:gd name="T3" fmla="*/ 139 h 341"/>
                  <a:gd name="T4" fmla="*/ 2 w 118"/>
                  <a:gd name="T5" fmla="*/ 146 h 341"/>
                  <a:gd name="T6" fmla="*/ 6 w 118"/>
                  <a:gd name="T7" fmla="*/ 146 h 341"/>
                  <a:gd name="T8" fmla="*/ 23 w 118"/>
                  <a:gd name="T9" fmla="*/ 144 h 341"/>
                  <a:gd name="T10" fmla="*/ 40 w 118"/>
                  <a:gd name="T11" fmla="*/ 174 h 341"/>
                  <a:gd name="T12" fmla="*/ 40 w 118"/>
                  <a:gd name="T13" fmla="*/ 290 h 341"/>
                  <a:gd name="T14" fmla="*/ 0 w 118"/>
                  <a:gd name="T15" fmla="*/ 333 h 341"/>
                  <a:gd name="T16" fmla="*/ 0 w 118"/>
                  <a:gd name="T17" fmla="*/ 341 h 341"/>
                  <a:gd name="T18" fmla="*/ 118 w 118"/>
                  <a:gd name="T19" fmla="*/ 341 h 341"/>
                  <a:gd name="T20" fmla="*/ 118 w 118"/>
                  <a:gd name="T21" fmla="*/ 333 h 341"/>
                  <a:gd name="T22" fmla="*/ 82 w 118"/>
                  <a:gd name="T23" fmla="*/ 290 h 341"/>
                  <a:gd name="T24" fmla="*/ 82 w 118"/>
                  <a:gd name="T25" fmla="*/ 113 h 341"/>
                  <a:gd name="T26" fmla="*/ 80 w 118"/>
                  <a:gd name="T27" fmla="*/ 112 h 341"/>
                  <a:gd name="T28" fmla="*/ 56 w 118"/>
                  <a:gd name="T29" fmla="*/ 0 h 341"/>
                  <a:gd name="T30" fmla="*/ 31 w 118"/>
                  <a:gd name="T31" fmla="*/ 26 h 341"/>
                  <a:gd name="T32" fmla="*/ 56 w 118"/>
                  <a:gd name="T33" fmla="*/ 51 h 341"/>
                  <a:gd name="T34" fmla="*/ 82 w 118"/>
                  <a:gd name="T35" fmla="*/ 26 h 341"/>
                  <a:gd name="T36" fmla="*/ 56 w 118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1">
                    <a:moveTo>
                      <a:pt x="80" y="112"/>
                    </a:moveTo>
                    <a:lnTo>
                      <a:pt x="2" y="139"/>
                    </a:lnTo>
                    <a:lnTo>
                      <a:pt x="2" y="146"/>
                    </a:lnTo>
                    <a:lnTo>
                      <a:pt x="6" y="146"/>
                    </a:lnTo>
                    <a:cubicBezTo>
                      <a:pt x="12" y="145"/>
                      <a:pt x="19" y="144"/>
                      <a:pt x="23" y="144"/>
                    </a:cubicBezTo>
                    <a:cubicBezTo>
                      <a:pt x="35" y="144"/>
                      <a:pt x="40" y="152"/>
                      <a:pt x="40" y="174"/>
                    </a:cubicBezTo>
                    <a:lnTo>
                      <a:pt x="40" y="290"/>
                    </a:lnTo>
                    <a:cubicBezTo>
                      <a:pt x="40" y="326"/>
                      <a:pt x="35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6" y="331"/>
                      <a:pt x="82" y="326"/>
                      <a:pt x="82" y="290"/>
                    </a:cubicBezTo>
                    <a:lnTo>
                      <a:pt x="82" y="113"/>
                    </a:lnTo>
                    <a:lnTo>
                      <a:pt x="80" y="112"/>
                    </a:lnTo>
                    <a:close/>
                    <a:moveTo>
                      <a:pt x="56" y="0"/>
                    </a:moveTo>
                    <a:cubicBezTo>
                      <a:pt x="43" y="0"/>
                      <a:pt x="31" y="12"/>
                      <a:pt x="31" y="26"/>
                    </a:cubicBezTo>
                    <a:cubicBezTo>
                      <a:pt x="31" y="40"/>
                      <a:pt x="42" y="51"/>
                      <a:pt x="56" y="51"/>
                    </a:cubicBezTo>
                    <a:cubicBezTo>
                      <a:pt x="71" y="51"/>
                      <a:pt x="82" y="40"/>
                      <a:pt x="82" y="26"/>
                    </a:cubicBezTo>
                    <a:cubicBezTo>
                      <a:pt x="82" y="12"/>
                      <a:pt x="71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4" name="Freeform 617 1"/>
              <p:cNvSpPr>
                <a:spLocks noEditPoints="1"/>
              </p:cNvSpPr>
              <p:nvPr>
                <p:custDataLst>
                  <p:tags r:id="rId97"/>
                </p:custDataLst>
              </p:nvPr>
            </p:nvSpPr>
            <p:spPr bwMode="auto">
              <a:xfrm>
                <a:off x="6765925" y="4019551"/>
                <a:ext cx="128588" cy="203200"/>
              </a:xfrm>
              <a:custGeom>
                <a:avLst/>
                <a:gdLst>
                  <a:gd name="T0" fmla="*/ 220 w 220"/>
                  <a:gd name="T1" fmla="*/ 35 h 338"/>
                  <a:gd name="T2" fmla="*/ 220 w 220"/>
                  <a:gd name="T3" fmla="*/ 16 h 338"/>
                  <a:gd name="T4" fmla="*/ 182 w 220"/>
                  <a:gd name="T5" fmla="*/ 16 h 338"/>
                  <a:gd name="T6" fmla="*/ 154 w 220"/>
                  <a:gd name="T7" fmla="*/ 11 h 338"/>
                  <a:gd name="T8" fmla="*/ 143 w 220"/>
                  <a:gd name="T9" fmla="*/ 7 h 338"/>
                  <a:gd name="T10" fmla="*/ 104 w 220"/>
                  <a:gd name="T11" fmla="*/ 0 h 338"/>
                  <a:gd name="T12" fmla="*/ 20 w 220"/>
                  <a:gd name="T13" fmla="*/ 81 h 338"/>
                  <a:gd name="T14" fmla="*/ 67 w 220"/>
                  <a:gd name="T15" fmla="*/ 148 h 338"/>
                  <a:gd name="T16" fmla="*/ 45 w 220"/>
                  <a:gd name="T17" fmla="*/ 168 h 338"/>
                  <a:gd name="T18" fmla="*/ 22 w 220"/>
                  <a:gd name="T19" fmla="*/ 202 h 338"/>
                  <a:gd name="T20" fmla="*/ 49 w 220"/>
                  <a:gd name="T21" fmla="*/ 228 h 338"/>
                  <a:gd name="T22" fmla="*/ 0 w 220"/>
                  <a:gd name="T23" fmla="*/ 289 h 338"/>
                  <a:gd name="T24" fmla="*/ 86 w 220"/>
                  <a:gd name="T25" fmla="*/ 338 h 338"/>
                  <a:gd name="T26" fmla="*/ 188 w 220"/>
                  <a:gd name="T27" fmla="*/ 304 h 338"/>
                  <a:gd name="T28" fmla="*/ 216 w 220"/>
                  <a:gd name="T29" fmla="*/ 253 h 338"/>
                  <a:gd name="T30" fmla="*/ 155 w 220"/>
                  <a:gd name="T31" fmla="*/ 200 h 338"/>
                  <a:gd name="T32" fmla="*/ 91 w 220"/>
                  <a:gd name="T33" fmla="*/ 197 h 338"/>
                  <a:gd name="T34" fmla="*/ 52 w 220"/>
                  <a:gd name="T35" fmla="*/ 184 h 338"/>
                  <a:gd name="T36" fmla="*/ 82 w 220"/>
                  <a:gd name="T37" fmla="*/ 152 h 338"/>
                  <a:gd name="T38" fmla="*/ 91 w 220"/>
                  <a:gd name="T39" fmla="*/ 153 h 338"/>
                  <a:gd name="T40" fmla="*/ 110 w 220"/>
                  <a:gd name="T41" fmla="*/ 155 h 338"/>
                  <a:gd name="T42" fmla="*/ 164 w 220"/>
                  <a:gd name="T43" fmla="*/ 134 h 338"/>
                  <a:gd name="T44" fmla="*/ 188 w 220"/>
                  <a:gd name="T45" fmla="*/ 77 h 338"/>
                  <a:gd name="T46" fmla="*/ 179 w 220"/>
                  <a:gd name="T47" fmla="*/ 35 h 338"/>
                  <a:gd name="T48" fmla="*/ 220 w 220"/>
                  <a:gd name="T49" fmla="*/ 35 h 338"/>
                  <a:gd name="T50" fmla="*/ 59 w 220"/>
                  <a:gd name="T51" fmla="*/ 230 h 338"/>
                  <a:gd name="T52" fmla="*/ 140 w 220"/>
                  <a:gd name="T53" fmla="*/ 236 h 338"/>
                  <a:gd name="T54" fmla="*/ 202 w 220"/>
                  <a:gd name="T55" fmla="*/ 261 h 338"/>
                  <a:gd name="T56" fmla="*/ 107 w 220"/>
                  <a:gd name="T57" fmla="*/ 309 h 338"/>
                  <a:gd name="T58" fmla="*/ 35 w 220"/>
                  <a:gd name="T59" fmla="*/ 273 h 338"/>
                  <a:gd name="T60" fmla="*/ 59 w 220"/>
                  <a:gd name="T61" fmla="*/ 230 h 338"/>
                  <a:gd name="T62" fmla="*/ 62 w 220"/>
                  <a:gd name="T63" fmla="*/ 60 h 338"/>
                  <a:gd name="T64" fmla="*/ 98 w 220"/>
                  <a:gd name="T65" fmla="*/ 13 h 338"/>
                  <a:gd name="T66" fmla="*/ 135 w 220"/>
                  <a:gd name="T67" fmla="*/ 37 h 338"/>
                  <a:gd name="T68" fmla="*/ 150 w 220"/>
                  <a:gd name="T69" fmla="*/ 97 h 338"/>
                  <a:gd name="T70" fmla="*/ 112 w 220"/>
                  <a:gd name="T71" fmla="*/ 142 h 338"/>
                  <a:gd name="T72" fmla="*/ 62 w 220"/>
                  <a:gd name="T73" fmla="*/ 62 h 338"/>
                  <a:gd name="T74" fmla="*/ 62 w 220"/>
                  <a:gd name="T75" fmla="*/ 60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0" h="338">
                    <a:moveTo>
                      <a:pt x="220" y="35"/>
                    </a:moveTo>
                    <a:lnTo>
                      <a:pt x="220" y="16"/>
                    </a:lnTo>
                    <a:lnTo>
                      <a:pt x="182" y="16"/>
                    </a:lnTo>
                    <a:cubicBezTo>
                      <a:pt x="172" y="16"/>
                      <a:pt x="164" y="14"/>
                      <a:pt x="154" y="11"/>
                    </a:cubicBezTo>
                    <a:lnTo>
                      <a:pt x="143" y="7"/>
                    </a:lnTo>
                    <a:cubicBezTo>
                      <a:pt x="130" y="2"/>
                      <a:pt x="116" y="0"/>
                      <a:pt x="104" y="0"/>
                    </a:cubicBezTo>
                    <a:cubicBezTo>
                      <a:pt x="57" y="0"/>
                      <a:pt x="20" y="35"/>
                      <a:pt x="20" y="81"/>
                    </a:cubicBezTo>
                    <a:cubicBezTo>
                      <a:pt x="20" y="112"/>
                      <a:pt x="34" y="131"/>
                      <a:pt x="67" y="148"/>
                    </a:cubicBezTo>
                    <a:cubicBezTo>
                      <a:pt x="57" y="157"/>
                      <a:pt x="48" y="165"/>
                      <a:pt x="45" y="168"/>
                    </a:cubicBezTo>
                    <a:cubicBezTo>
                      <a:pt x="29" y="182"/>
                      <a:pt x="22" y="192"/>
                      <a:pt x="22" y="202"/>
                    </a:cubicBezTo>
                    <a:cubicBezTo>
                      <a:pt x="22" y="212"/>
                      <a:pt x="28" y="218"/>
                      <a:pt x="49" y="228"/>
                    </a:cubicBezTo>
                    <a:cubicBezTo>
                      <a:pt x="13" y="254"/>
                      <a:pt x="0" y="271"/>
                      <a:pt x="0" y="289"/>
                    </a:cubicBezTo>
                    <a:cubicBezTo>
                      <a:pt x="0" y="316"/>
                      <a:pt x="39" y="338"/>
                      <a:pt x="86" y="338"/>
                    </a:cubicBezTo>
                    <a:cubicBezTo>
                      <a:pt x="123" y="338"/>
                      <a:pt x="162" y="325"/>
                      <a:pt x="188" y="304"/>
                    </a:cubicBezTo>
                    <a:cubicBezTo>
                      <a:pt x="207" y="288"/>
                      <a:pt x="216" y="272"/>
                      <a:pt x="216" y="253"/>
                    </a:cubicBezTo>
                    <a:cubicBezTo>
                      <a:pt x="216" y="222"/>
                      <a:pt x="192" y="202"/>
                      <a:pt x="155" y="200"/>
                    </a:cubicBezTo>
                    <a:lnTo>
                      <a:pt x="91" y="197"/>
                    </a:lnTo>
                    <a:cubicBezTo>
                      <a:pt x="65" y="196"/>
                      <a:pt x="52" y="192"/>
                      <a:pt x="52" y="184"/>
                    </a:cubicBezTo>
                    <a:cubicBezTo>
                      <a:pt x="52" y="174"/>
                      <a:pt x="69" y="156"/>
                      <a:pt x="82" y="152"/>
                    </a:cubicBezTo>
                    <a:cubicBezTo>
                      <a:pt x="86" y="153"/>
                      <a:pt x="90" y="153"/>
                      <a:pt x="91" y="153"/>
                    </a:cubicBezTo>
                    <a:cubicBezTo>
                      <a:pt x="101" y="154"/>
                      <a:pt x="107" y="155"/>
                      <a:pt x="110" y="155"/>
                    </a:cubicBezTo>
                    <a:cubicBezTo>
                      <a:pt x="129" y="155"/>
                      <a:pt x="149" y="147"/>
                      <a:pt x="164" y="134"/>
                    </a:cubicBezTo>
                    <a:cubicBezTo>
                      <a:pt x="181" y="120"/>
                      <a:pt x="188" y="102"/>
                      <a:pt x="188" y="77"/>
                    </a:cubicBezTo>
                    <a:cubicBezTo>
                      <a:pt x="188" y="63"/>
                      <a:pt x="186" y="51"/>
                      <a:pt x="179" y="35"/>
                    </a:cubicBezTo>
                    <a:lnTo>
                      <a:pt x="220" y="35"/>
                    </a:lnTo>
                    <a:close/>
                    <a:moveTo>
                      <a:pt x="59" y="230"/>
                    </a:moveTo>
                    <a:cubicBezTo>
                      <a:pt x="76" y="233"/>
                      <a:pt x="115" y="236"/>
                      <a:pt x="140" y="236"/>
                    </a:cubicBezTo>
                    <a:cubicBezTo>
                      <a:pt x="185" y="236"/>
                      <a:pt x="202" y="243"/>
                      <a:pt x="202" y="261"/>
                    </a:cubicBezTo>
                    <a:cubicBezTo>
                      <a:pt x="202" y="290"/>
                      <a:pt x="164" y="309"/>
                      <a:pt x="107" y="309"/>
                    </a:cubicBezTo>
                    <a:cubicBezTo>
                      <a:pt x="64" y="309"/>
                      <a:pt x="35" y="295"/>
                      <a:pt x="35" y="273"/>
                    </a:cubicBezTo>
                    <a:cubicBezTo>
                      <a:pt x="35" y="261"/>
                      <a:pt x="38" y="255"/>
                      <a:pt x="59" y="230"/>
                    </a:cubicBezTo>
                    <a:close/>
                    <a:moveTo>
                      <a:pt x="62" y="60"/>
                    </a:moveTo>
                    <a:cubicBezTo>
                      <a:pt x="62" y="31"/>
                      <a:pt x="76" y="13"/>
                      <a:pt x="98" y="13"/>
                    </a:cubicBezTo>
                    <a:cubicBezTo>
                      <a:pt x="114" y="13"/>
                      <a:pt x="127" y="22"/>
                      <a:pt x="135" y="37"/>
                    </a:cubicBezTo>
                    <a:cubicBezTo>
                      <a:pt x="144" y="54"/>
                      <a:pt x="150" y="77"/>
                      <a:pt x="150" y="97"/>
                    </a:cubicBezTo>
                    <a:cubicBezTo>
                      <a:pt x="150" y="125"/>
                      <a:pt x="135" y="142"/>
                      <a:pt x="112" y="142"/>
                    </a:cubicBezTo>
                    <a:cubicBezTo>
                      <a:pt x="83" y="142"/>
                      <a:pt x="62" y="110"/>
                      <a:pt x="62" y="62"/>
                    </a:cubicBezTo>
                    <a:lnTo>
                      <a:pt x="62" y="6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5" name="Freeform 618 1"/>
              <p:cNvSpPr/>
              <p:nvPr>
                <p:custDataLst>
                  <p:tags r:id="rId98"/>
                </p:custDataLst>
              </p:nvPr>
            </p:nvSpPr>
            <p:spPr bwMode="auto">
              <a:xfrm>
                <a:off x="6905625" y="3951288"/>
                <a:ext cx="139700" cy="206375"/>
              </a:xfrm>
              <a:custGeom>
                <a:avLst/>
                <a:gdLst>
                  <a:gd name="T0" fmla="*/ 74 w 239"/>
                  <a:gd name="T1" fmla="*/ 170 h 341"/>
                  <a:gd name="T2" fmla="*/ 130 w 239"/>
                  <a:gd name="T3" fmla="*/ 138 h 341"/>
                  <a:gd name="T4" fmla="*/ 167 w 239"/>
                  <a:gd name="T5" fmla="*/ 191 h 341"/>
                  <a:gd name="T6" fmla="*/ 167 w 239"/>
                  <a:gd name="T7" fmla="*/ 290 h 341"/>
                  <a:gd name="T8" fmla="*/ 133 w 239"/>
                  <a:gd name="T9" fmla="*/ 333 h 341"/>
                  <a:gd name="T10" fmla="*/ 133 w 239"/>
                  <a:gd name="T11" fmla="*/ 341 h 341"/>
                  <a:gd name="T12" fmla="*/ 239 w 239"/>
                  <a:gd name="T13" fmla="*/ 341 h 341"/>
                  <a:gd name="T14" fmla="*/ 239 w 239"/>
                  <a:gd name="T15" fmla="*/ 333 h 341"/>
                  <a:gd name="T16" fmla="*/ 209 w 239"/>
                  <a:gd name="T17" fmla="*/ 290 h 341"/>
                  <a:gd name="T18" fmla="*/ 209 w 239"/>
                  <a:gd name="T19" fmla="*/ 191 h 341"/>
                  <a:gd name="T20" fmla="*/ 148 w 239"/>
                  <a:gd name="T21" fmla="*/ 112 h 341"/>
                  <a:gd name="T22" fmla="*/ 74 w 239"/>
                  <a:gd name="T23" fmla="*/ 153 h 341"/>
                  <a:gd name="T24" fmla="*/ 74 w 239"/>
                  <a:gd name="T25" fmla="*/ 2 h 341"/>
                  <a:gd name="T26" fmla="*/ 72 w 239"/>
                  <a:gd name="T27" fmla="*/ 0 h 341"/>
                  <a:gd name="T28" fmla="*/ 14 w 239"/>
                  <a:gd name="T29" fmla="*/ 18 h 341"/>
                  <a:gd name="T30" fmla="*/ 1 w 239"/>
                  <a:gd name="T31" fmla="*/ 22 h 341"/>
                  <a:gd name="T32" fmla="*/ 1 w 239"/>
                  <a:gd name="T33" fmla="*/ 30 h 341"/>
                  <a:gd name="T34" fmla="*/ 7 w 239"/>
                  <a:gd name="T35" fmla="*/ 30 h 341"/>
                  <a:gd name="T36" fmla="*/ 32 w 239"/>
                  <a:gd name="T37" fmla="*/ 55 h 341"/>
                  <a:gd name="T38" fmla="*/ 32 w 239"/>
                  <a:gd name="T39" fmla="*/ 290 h 341"/>
                  <a:gd name="T40" fmla="*/ 0 w 239"/>
                  <a:gd name="T41" fmla="*/ 333 h 341"/>
                  <a:gd name="T42" fmla="*/ 0 w 239"/>
                  <a:gd name="T43" fmla="*/ 341 h 341"/>
                  <a:gd name="T44" fmla="*/ 108 w 239"/>
                  <a:gd name="T45" fmla="*/ 341 h 341"/>
                  <a:gd name="T46" fmla="*/ 108 w 239"/>
                  <a:gd name="T47" fmla="*/ 333 h 341"/>
                  <a:gd name="T48" fmla="*/ 74 w 239"/>
                  <a:gd name="T49" fmla="*/ 290 h 341"/>
                  <a:gd name="T50" fmla="*/ 74 w 239"/>
                  <a:gd name="T51" fmla="*/ 17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9" h="341">
                    <a:moveTo>
                      <a:pt x="74" y="170"/>
                    </a:moveTo>
                    <a:cubicBezTo>
                      <a:pt x="95" y="147"/>
                      <a:pt x="110" y="138"/>
                      <a:pt x="130" y="138"/>
                    </a:cubicBezTo>
                    <a:cubicBezTo>
                      <a:pt x="154" y="138"/>
                      <a:pt x="167" y="156"/>
                      <a:pt x="167" y="191"/>
                    </a:cubicBezTo>
                    <a:lnTo>
                      <a:pt x="167" y="290"/>
                    </a:lnTo>
                    <a:cubicBezTo>
                      <a:pt x="167" y="324"/>
                      <a:pt x="162" y="330"/>
                      <a:pt x="133" y="333"/>
                    </a:cubicBezTo>
                    <a:lnTo>
                      <a:pt x="133" y="341"/>
                    </a:lnTo>
                    <a:lnTo>
                      <a:pt x="239" y="341"/>
                    </a:lnTo>
                    <a:lnTo>
                      <a:pt x="239" y="333"/>
                    </a:lnTo>
                    <a:cubicBezTo>
                      <a:pt x="212" y="328"/>
                      <a:pt x="209" y="324"/>
                      <a:pt x="209" y="290"/>
                    </a:cubicBezTo>
                    <a:lnTo>
                      <a:pt x="209" y="191"/>
                    </a:lnTo>
                    <a:cubicBezTo>
                      <a:pt x="209" y="138"/>
                      <a:pt x="188" y="112"/>
                      <a:pt x="148" y="112"/>
                    </a:cubicBezTo>
                    <a:cubicBezTo>
                      <a:pt x="118" y="112"/>
                      <a:pt x="97" y="123"/>
                      <a:pt x="74" y="153"/>
                    </a:cubicBezTo>
                    <a:lnTo>
                      <a:pt x="74" y="2"/>
                    </a:lnTo>
                    <a:lnTo>
                      <a:pt x="72" y="0"/>
                    </a:lnTo>
                    <a:cubicBezTo>
                      <a:pt x="55" y="6"/>
                      <a:pt x="42" y="10"/>
                      <a:pt x="14" y="18"/>
                    </a:cubicBezTo>
                    <a:lnTo>
                      <a:pt x="1" y="22"/>
                    </a:lnTo>
                    <a:lnTo>
                      <a:pt x="1" y="30"/>
                    </a:lnTo>
                    <a:cubicBezTo>
                      <a:pt x="3" y="30"/>
                      <a:pt x="4" y="30"/>
                      <a:pt x="7" y="30"/>
                    </a:cubicBezTo>
                    <a:cubicBezTo>
                      <a:pt x="28" y="30"/>
                      <a:pt x="32" y="34"/>
                      <a:pt x="32" y="55"/>
                    </a:cubicBezTo>
                    <a:lnTo>
                      <a:pt x="32" y="290"/>
                    </a:lnTo>
                    <a:cubicBezTo>
                      <a:pt x="32" y="325"/>
                      <a:pt x="29" y="329"/>
                      <a:pt x="0" y="333"/>
                    </a:cubicBezTo>
                    <a:lnTo>
                      <a:pt x="0" y="341"/>
                    </a:lnTo>
                    <a:lnTo>
                      <a:pt x="108" y="341"/>
                    </a:lnTo>
                    <a:lnTo>
                      <a:pt x="108" y="333"/>
                    </a:lnTo>
                    <a:cubicBezTo>
                      <a:pt x="79" y="330"/>
                      <a:pt x="74" y="324"/>
                      <a:pt x="74" y="290"/>
                    </a:cubicBezTo>
                    <a:lnTo>
                      <a:pt x="74" y="1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6" name="Freeform 619 1"/>
              <p:cNvSpPr>
                <a:spLocks noEditPoints="1"/>
              </p:cNvSpPr>
              <p:nvPr>
                <p:custDataLst>
                  <p:tags r:id="rId99"/>
                </p:custDataLst>
              </p:nvPr>
            </p:nvSpPr>
            <p:spPr bwMode="auto">
              <a:xfrm>
                <a:off x="7123113" y="4019551"/>
                <a:ext cx="136525" cy="203200"/>
              </a:xfrm>
              <a:custGeom>
                <a:avLst/>
                <a:gdLst>
                  <a:gd name="T0" fmla="*/ 2 w 232"/>
                  <a:gd name="T1" fmla="*/ 33 h 337"/>
                  <a:gd name="T2" fmla="*/ 14 w 232"/>
                  <a:gd name="T3" fmla="*/ 32 h 337"/>
                  <a:gd name="T4" fmla="*/ 35 w 232"/>
                  <a:gd name="T5" fmla="*/ 61 h 337"/>
                  <a:gd name="T6" fmla="*/ 35 w 232"/>
                  <a:gd name="T7" fmla="*/ 294 h 337"/>
                  <a:gd name="T8" fmla="*/ 0 w 232"/>
                  <a:gd name="T9" fmla="*/ 329 h 337"/>
                  <a:gd name="T10" fmla="*/ 0 w 232"/>
                  <a:gd name="T11" fmla="*/ 337 h 337"/>
                  <a:gd name="T12" fmla="*/ 121 w 232"/>
                  <a:gd name="T13" fmla="*/ 337 h 337"/>
                  <a:gd name="T14" fmla="*/ 121 w 232"/>
                  <a:gd name="T15" fmla="*/ 328 h 337"/>
                  <a:gd name="T16" fmla="*/ 77 w 232"/>
                  <a:gd name="T17" fmla="*/ 291 h 337"/>
                  <a:gd name="T18" fmla="*/ 77 w 232"/>
                  <a:gd name="T19" fmla="*/ 212 h 337"/>
                  <a:gd name="T20" fmla="*/ 127 w 232"/>
                  <a:gd name="T21" fmla="*/ 234 h 337"/>
                  <a:gd name="T22" fmla="*/ 232 w 232"/>
                  <a:gd name="T23" fmla="*/ 106 h 337"/>
                  <a:gd name="T24" fmla="*/ 149 w 232"/>
                  <a:gd name="T25" fmla="*/ 0 h 337"/>
                  <a:gd name="T26" fmla="*/ 77 w 232"/>
                  <a:gd name="T27" fmla="*/ 39 h 337"/>
                  <a:gd name="T28" fmla="*/ 77 w 232"/>
                  <a:gd name="T29" fmla="*/ 0 h 337"/>
                  <a:gd name="T30" fmla="*/ 74 w 232"/>
                  <a:gd name="T31" fmla="*/ 0 h 337"/>
                  <a:gd name="T32" fmla="*/ 2 w 232"/>
                  <a:gd name="T33" fmla="*/ 25 h 337"/>
                  <a:gd name="T34" fmla="*/ 2 w 232"/>
                  <a:gd name="T35" fmla="*/ 33 h 337"/>
                  <a:gd name="T36" fmla="*/ 77 w 232"/>
                  <a:gd name="T37" fmla="*/ 62 h 337"/>
                  <a:gd name="T38" fmla="*/ 128 w 232"/>
                  <a:gd name="T39" fmla="*/ 29 h 337"/>
                  <a:gd name="T40" fmla="*/ 189 w 232"/>
                  <a:gd name="T41" fmla="*/ 125 h 337"/>
                  <a:gd name="T42" fmla="*/ 129 w 232"/>
                  <a:gd name="T43" fmla="*/ 218 h 337"/>
                  <a:gd name="T44" fmla="*/ 77 w 232"/>
                  <a:gd name="T45" fmla="*/ 185 h 337"/>
                  <a:gd name="T46" fmla="*/ 77 w 232"/>
                  <a:gd name="T47" fmla="*/ 62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32" h="337">
                    <a:moveTo>
                      <a:pt x="2" y="33"/>
                    </a:moveTo>
                    <a:cubicBezTo>
                      <a:pt x="6" y="32"/>
                      <a:pt x="10" y="32"/>
                      <a:pt x="14" y="32"/>
                    </a:cubicBezTo>
                    <a:cubicBezTo>
                      <a:pt x="31" y="32"/>
                      <a:pt x="35" y="37"/>
                      <a:pt x="35" y="61"/>
                    </a:cubicBezTo>
                    <a:lnTo>
                      <a:pt x="35" y="294"/>
                    </a:lnTo>
                    <a:cubicBezTo>
                      <a:pt x="35" y="320"/>
                      <a:pt x="29" y="326"/>
                      <a:pt x="0" y="329"/>
                    </a:cubicBezTo>
                    <a:lnTo>
                      <a:pt x="0" y="337"/>
                    </a:lnTo>
                    <a:lnTo>
                      <a:pt x="121" y="337"/>
                    </a:lnTo>
                    <a:lnTo>
                      <a:pt x="121" y="328"/>
                    </a:lnTo>
                    <a:cubicBezTo>
                      <a:pt x="83" y="328"/>
                      <a:pt x="77" y="322"/>
                      <a:pt x="77" y="291"/>
                    </a:cubicBezTo>
                    <a:lnTo>
                      <a:pt x="77" y="212"/>
                    </a:lnTo>
                    <a:cubicBezTo>
                      <a:pt x="94" y="229"/>
                      <a:pt x="106" y="234"/>
                      <a:pt x="127" y="234"/>
                    </a:cubicBezTo>
                    <a:cubicBezTo>
                      <a:pt x="186" y="234"/>
                      <a:pt x="232" y="178"/>
                      <a:pt x="232" y="106"/>
                    </a:cubicBezTo>
                    <a:cubicBezTo>
                      <a:pt x="232" y="44"/>
                      <a:pt x="197" y="0"/>
                      <a:pt x="149" y="0"/>
                    </a:cubicBezTo>
                    <a:cubicBezTo>
                      <a:pt x="121" y="0"/>
                      <a:pt x="99" y="12"/>
                      <a:pt x="77" y="39"/>
                    </a:cubicBezTo>
                    <a:lnTo>
                      <a:pt x="77" y="0"/>
                    </a:lnTo>
                    <a:lnTo>
                      <a:pt x="74" y="0"/>
                    </a:lnTo>
                    <a:cubicBezTo>
                      <a:pt x="47" y="10"/>
                      <a:pt x="29" y="16"/>
                      <a:pt x="2" y="25"/>
                    </a:cubicBezTo>
                    <a:lnTo>
                      <a:pt x="2" y="33"/>
                    </a:lnTo>
                    <a:close/>
                    <a:moveTo>
                      <a:pt x="77" y="62"/>
                    </a:moveTo>
                    <a:cubicBezTo>
                      <a:pt x="77" y="47"/>
                      <a:pt x="105" y="29"/>
                      <a:pt x="128" y="29"/>
                    </a:cubicBezTo>
                    <a:cubicBezTo>
                      <a:pt x="165" y="29"/>
                      <a:pt x="189" y="67"/>
                      <a:pt x="189" y="125"/>
                    </a:cubicBezTo>
                    <a:cubicBezTo>
                      <a:pt x="189" y="181"/>
                      <a:pt x="165" y="218"/>
                      <a:pt x="129" y="218"/>
                    </a:cubicBezTo>
                    <a:cubicBezTo>
                      <a:pt x="105" y="218"/>
                      <a:pt x="77" y="200"/>
                      <a:pt x="77" y="185"/>
                    </a:cubicBezTo>
                    <a:lnTo>
                      <a:pt x="77" y="6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7" name="Freeform 620 1"/>
              <p:cNvSpPr/>
              <p:nvPr>
                <p:custDataLst>
                  <p:tags r:id="rId100"/>
                </p:custDataLst>
              </p:nvPr>
            </p:nvSpPr>
            <p:spPr bwMode="auto">
              <a:xfrm>
                <a:off x="7269163" y="4019551"/>
                <a:ext cx="96838" cy="138113"/>
              </a:xfrm>
              <a:custGeom>
                <a:avLst/>
                <a:gdLst>
                  <a:gd name="T0" fmla="*/ 1 w 165"/>
                  <a:gd name="T1" fmla="*/ 34 h 229"/>
                  <a:gd name="T2" fmla="*/ 19 w 165"/>
                  <a:gd name="T3" fmla="*/ 32 h 229"/>
                  <a:gd name="T4" fmla="*/ 36 w 165"/>
                  <a:gd name="T5" fmla="*/ 62 h 229"/>
                  <a:gd name="T6" fmla="*/ 36 w 165"/>
                  <a:gd name="T7" fmla="*/ 187 h 229"/>
                  <a:gd name="T8" fmla="*/ 0 w 165"/>
                  <a:gd name="T9" fmla="*/ 221 h 229"/>
                  <a:gd name="T10" fmla="*/ 0 w 165"/>
                  <a:gd name="T11" fmla="*/ 229 h 229"/>
                  <a:gd name="T12" fmla="*/ 120 w 165"/>
                  <a:gd name="T13" fmla="*/ 229 h 229"/>
                  <a:gd name="T14" fmla="*/ 120 w 165"/>
                  <a:gd name="T15" fmla="*/ 221 h 229"/>
                  <a:gd name="T16" fmla="*/ 77 w 165"/>
                  <a:gd name="T17" fmla="*/ 184 h 229"/>
                  <a:gd name="T18" fmla="*/ 77 w 165"/>
                  <a:gd name="T19" fmla="*/ 72 h 229"/>
                  <a:gd name="T20" fmla="*/ 112 w 165"/>
                  <a:gd name="T21" fmla="*/ 31 h 229"/>
                  <a:gd name="T22" fmla="*/ 125 w 165"/>
                  <a:gd name="T23" fmla="*/ 38 h 229"/>
                  <a:gd name="T24" fmla="*/ 145 w 165"/>
                  <a:gd name="T25" fmla="*/ 48 h 229"/>
                  <a:gd name="T26" fmla="*/ 165 w 165"/>
                  <a:gd name="T27" fmla="*/ 26 h 229"/>
                  <a:gd name="T28" fmla="*/ 137 w 165"/>
                  <a:gd name="T29" fmla="*/ 0 h 229"/>
                  <a:gd name="T30" fmla="*/ 77 w 165"/>
                  <a:gd name="T31" fmla="*/ 46 h 229"/>
                  <a:gd name="T32" fmla="*/ 77 w 165"/>
                  <a:gd name="T33" fmla="*/ 0 h 229"/>
                  <a:gd name="T34" fmla="*/ 75 w 165"/>
                  <a:gd name="T35" fmla="*/ 0 h 229"/>
                  <a:gd name="T36" fmla="*/ 1 w 165"/>
                  <a:gd name="T37" fmla="*/ 26 h 229"/>
                  <a:gd name="T38" fmla="*/ 1 w 165"/>
                  <a:gd name="T39" fmla="*/ 34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229">
                    <a:moveTo>
                      <a:pt x="1" y="34"/>
                    </a:moveTo>
                    <a:cubicBezTo>
                      <a:pt x="8" y="33"/>
                      <a:pt x="13" y="32"/>
                      <a:pt x="19" y="32"/>
                    </a:cubicBezTo>
                    <a:cubicBezTo>
                      <a:pt x="31" y="32"/>
                      <a:pt x="36" y="40"/>
                      <a:pt x="36" y="62"/>
                    </a:cubicBezTo>
                    <a:lnTo>
                      <a:pt x="36" y="187"/>
                    </a:lnTo>
                    <a:cubicBezTo>
                      <a:pt x="36" y="212"/>
                      <a:pt x="32" y="215"/>
                      <a:pt x="0" y="221"/>
                    </a:cubicBezTo>
                    <a:lnTo>
                      <a:pt x="0" y="229"/>
                    </a:lnTo>
                    <a:lnTo>
                      <a:pt x="120" y="229"/>
                    </a:lnTo>
                    <a:lnTo>
                      <a:pt x="120" y="221"/>
                    </a:lnTo>
                    <a:cubicBezTo>
                      <a:pt x="86" y="220"/>
                      <a:pt x="77" y="212"/>
                      <a:pt x="77" y="184"/>
                    </a:cubicBezTo>
                    <a:lnTo>
                      <a:pt x="77" y="72"/>
                    </a:lnTo>
                    <a:cubicBezTo>
                      <a:pt x="77" y="56"/>
                      <a:pt x="99" y="31"/>
                      <a:pt x="112" y="31"/>
                    </a:cubicBezTo>
                    <a:cubicBezTo>
                      <a:pt x="115" y="31"/>
                      <a:pt x="120" y="33"/>
                      <a:pt x="125" y="38"/>
                    </a:cubicBezTo>
                    <a:cubicBezTo>
                      <a:pt x="133" y="45"/>
                      <a:pt x="139" y="48"/>
                      <a:pt x="145" y="48"/>
                    </a:cubicBezTo>
                    <a:cubicBezTo>
                      <a:pt x="157" y="48"/>
                      <a:pt x="165" y="40"/>
                      <a:pt x="165" y="26"/>
                    </a:cubicBezTo>
                    <a:cubicBezTo>
                      <a:pt x="165" y="9"/>
                      <a:pt x="154" y="0"/>
                      <a:pt x="137" y="0"/>
                    </a:cubicBezTo>
                    <a:cubicBezTo>
                      <a:pt x="116" y="0"/>
                      <a:pt x="102" y="11"/>
                      <a:pt x="77" y="46"/>
                    </a:cubicBezTo>
                    <a:lnTo>
                      <a:pt x="77" y="0"/>
                    </a:lnTo>
                    <a:lnTo>
                      <a:pt x="75" y="0"/>
                    </a:lnTo>
                    <a:cubicBezTo>
                      <a:pt x="49" y="10"/>
                      <a:pt x="31" y="17"/>
                      <a:pt x="1" y="26"/>
                    </a:cubicBezTo>
                    <a:lnTo>
                      <a:pt x="1" y="3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8" name="Freeform 621 1"/>
              <p:cNvSpPr>
                <a:spLocks noEditPoints="1"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7373938" y="4019551"/>
                <a:ext cx="128588" cy="141288"/>
              </a:xfrm>
              <a:custGeom>
                <a:avLst/>
                <a:gdLst>
                  <a:gd name="T0" fmla="*/ 110 w 220"/>
                  <a:gd name="T1" fmla="*/ 0 h 234"/>
                  <a:gd name="T2" fmla="*/ 0 w 220"/>
                  <a:gd name="T3" fmla="*/ 116 h 234"/>
                  <a:gd name="T4" fmla="*/ 109 w 220"/>
                  <a:gd name="T5" fmla="*/ 234 h 234"/>
                  <a:gd name="T6" fmla="*/ 220 w 220"/>
                  <a:gd name="T7" fmla="*/ 112 h 234"/>
                  <a:gd name="T8" fmla="*/ 110 w 220"/>
                  <a:gd name="T9" fmla="*/ 0 h 234"/>
                  <a:gd name="T10" fmla="*/ 104 w 220"/>
                  <a:gd name="T11" fmla="*/ 13 h 234"/>
                  <a:gd name="T12" fmla="*/ 175 w 220"/>
                  <a:gd name="T13" fmla="*/ 130 h 234"/>
                  <a:gd name="T14" fmla="*/ 115 w 220"/>
                  <a:gd name="T15" fmla="*/ 220 h 234"/>
                  <a:gd name="T16" fmla="*/ 67 w 220"/>
                  <a:gd name="T17" fmla="*/ 188 h 234"/>
                  <a:gd name="T18" fmla="*/ 45 w 220"/>
                  <a:gd name="T19" fmla="*/ 92 h 234"/>
                  <a:gd name="T20" fmla="*/ 104 w 220"/>
                  <a:gd name="T21" fmla="*/ 1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234">
                    <a:moveTo>
                      <a:pt x="110" y="0"/>
                    </a:moveTo>
                    <a:cubicBezTo>
                      <a:pt x="45" y="0"/>
                      <a:pt x="0" y="47"/>
                      <a:pt x="0" y="116"/>
                    </a:cubicBezTo>
                    <a:cubicBezTo>
                      <a:pt x="0" y="184"/>
                      <a:pt x="46" y="234"/>
                      <a:pt x="109" y="234"/>
                    </a:cubicBezTo>
                    <a:cubicBezTo>
                      <a:pt x="172" y="234"/>
                      <a:pt x="220" y="181"/>
                      <a:pt x="220" y="112"/>
                    </a:cubicBezTo>
                    <a:cubicBezTo>
                      <a:pt x="220" y="47"/>
                      <a:pt x="174" y="0"/>
                      <a:pt x="110" y="0"/>
                    </a:cubicBezTo>
                    <a:close/>
                    <a:moveTo>
                      <a:pt x="104" y="13"/>
                    </a:moveTo>
                    <a:cubicBezTo>
                      <a:pt x="146" y="13"/>
                      <a:pt x="175" y="61"/>
                      <a:pt x="175" y="130"/>
                    </a:cubicBezTo>
                    <a:cubicBezTo>
                      <a:pt x="175" y="186"/>
                      <a:pt x="153" y="220"/>
                      <a:pt x="115" y="220"/>
                    </a:cubicBezTo>
                    <a:cubicBezTo>
                      <a:pt x="96" y="220"/>
                      <a:pt x="77" y="208"/>
                      <a:pt x="67" y="188"/>
                    </a:cubicBezTo>
                    <a:cubicBezTo>
                      <a:pt x="53" y="162"/>
                      <a:pt x="45" y="127"/>
                      <a:pt x="45" y="92"/>
                    </a:cubicBezTo>
                    <a:cubicBezTo>
                      <a:pt x="45" y="44"/>
                      <a:pt x="68" y="13"/>
                      <a:pt x="104" y="13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9" name="Freeform 622 1"/>
              <p:cNvSpPr>
                <a:spLocks noEditPoints="1"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7512050" y="3951288"/>
                <a:ext cx="134938" cy="209550"/>
              </a:xfrm>
              <a:custGeom>
                <a:avLst/>
                <a:gdLst>
                  <a:gd name="T0" fmla="*/ 75 w 232"/>
                  <a:gd name="T1" fmla="*/ 1 h 346"/>
                  <a:gd name="T2" fmla="*/ 72 w 232"/>
                  <a:gd name="T3" fmla="*/ 0 h 346"/>
                  <a:gd name="T4" fmla="*/ 15 w 232"/>
                  <a:gd name="T5" fmla="*/ 18 h 346"/>
                  <a:gd name="T6" fmla="*/ 0 w 232"/>
                  <a:gd name="T7" fmla="*/ 22 h 346"/>
                  <a:gd name="T8" fmla="*/ 0 w 232"/>
                  <a:gd name="T9" fmla="*/ 30 h 346"/>
                  <a:gd name="T10" fmla="*/ 9 w 232"/>
                  <a:gd name="T11" fmla="*/ 30 h 346"/>
                  <a:gd name="T12" fmla="*/ 33 w 232"/>
                  <a:gd name="T13" fmla="*/ 55 h 346"/>
                  <a:gd name="T14" fmla="*/ 33 w 232"/>
                  <a:gd name="T15" fmla="*/ 314 h 346"/>
                  <a:gd name="T16" fmla="*/ 115 w 232"/>
                  <a:gd name="T17" fmla="*/ 346 h 346"/>
                  <a:gd name="T18" fmla="*/ 232 w 232"/>
                  <a:gd name="T19" fmla="*/ 220 h 346"/>
                  <a:gd name="T20" fmla="*/ 144 w 232"/>
                  <a:gd name="T21" fmla="*/ 112 h 346"/>
                  <a:gd name="T22" fmla="*/ 75 w 232"/>
                  <a:gd name="T23" fmla="*/ 154 h 346"/>
                  <a:gd name="T24" fmla="*/ 75 w 232"/>
                  <a:gd name="T25" fmla="*/ 1 h 346"/>
                  <a:gd name="T26" fmla="*/ 75 w 232"/>
                  <a:gd name="T27" fmla="*/ 180 h 346"/>
                  <a:gd name="T28" fmla="*/ 124 w 232"/>
                  <a:gd name="T29" fmla="*/ 143 h 346"/>
                  <a:gd name="T30" fmla="*/ 188 w 232"/>
                  <a:gd name="T31" fmla="*/ 243 h 346"/>
                  <a:gd name="T32" fmla="*/ 123 w 232"/>
                  <a:gd name="T33" fmla="*/ 330 h 346"/>
                  <a:gd name="T34" fmla="*/ 75 w 232"/>
                  <a:gd name="T35" fmla="*/ 306 h 346"/>
                  <a:gd name="T36" fmla="*/ 75 w 232"/>
                  <a:gd name="T37" fmla="*/ 18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2" h="346">
                    <a:moveTo>
                      <a:pt x="75" y="1"/>
                    </a:moveTo>
                    <a:lnTo>
                      <a:pt x="72" y="0"/>
                    </a:lnTo>
                    <a:cubicBezTo>
                      <a:pt x="51" y="8"/>
                      <a:pt x="38" y="12"/>
                      <a:pt x="15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3" y="30"/>
                      <a:pt x="5" y="30"/>
                      <a:pt x="9" y="30"/>
                    </a:cubicBezTo>
                    <a:cubicBezTo>
                      <a:pt x="29" y="30"/>
                      <a:pt x="33" y="34"/>
                      <a:pt x="33" y="55"/>
                    </a:cubicBezTo>
                    <a:lnTo>
                      <a:pt x="33" y="314"/>
                    </a:lnTo>
                    <a:cubicBezTo>
                      <a:pt x="33" y="329"/>
                      <a:pt x="75" y="346"/>
                      <a:pt x="115" y="346"/>
                    </a:cubicBezTo>
                    <a:cubicBezTo>
                      <a:pt x="181" y="346"/>
                      <a:pt x="232" y="291"/>
                      <a:pt x="232" y="220"/>
                    </a:cubicBezTo>
                    <a:cubicBezTo>
                      <a:pt x="232" y="158"/>
                      <a:pt x="194" y="112"/>
                      <a:pt x="144" y="112"/>
                    </a:cubicBezTo>
                    <a:cubicBezTo>
                      <a:pt x="114" y="112"/>
                      <a:pt x="85" y="129"/>
                      <a:pt x="75" y="154"/>
                    </a:cubicBezTo>
                    <a:lnTo>
                      <a:pt x="75" y="1"/>
                    </a:lnTo>
                    <a:close/>
                    <a:moveTo>
                      <a:pt x="75" y="180"/>
                    </a:moveTo>
                    <a:cubicBezTo>
                      <a:pt x="75" y="161"/>
                      <a:pt x="98" y="143"/>
                      <a:pt x="124" y="143"/>
                    </a:cubicBezTo>
                    <a:cubicBezTo>
                      <a:pt x="163" y="143"/>
                      <a:pt x="188" y="182"/>
                      <a:pt x="188" y="243"/>
                    </a:cubicBezTo>
                    <a:cubicBezTo>
                      <a:pt x="188" y="298"/>
                      <a:pt x="164" y="330"/>
                      <a:pt x="123" y="330"/>
                    </a:cubicBezTo>
                    <a:cubicBezTo>
                      <a:pt x="97" y="330"/>
                      <a:pt x="75" y="318"/>
                      <a:pt x="75" y="306"/>
                    </a:cubicBezTo>
                    <a:lnTo>
                      <a:pt x="75" y="1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0" name="Freeform 623 1"/>
              <p:cNvSpPr>
                <a:spLocks noEditPoints="1"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7667625" y="4019551"/>
                <a:ext cx="117475" cy="141288"/>
              </a:xfrm>
              <a:custGeom>
                <a:avLst/>
                <a:gdLst>
                  <a:gd name="T0" fmla="*/ 202 w 202"/>
                  <a:gd name="T1" fmla="*/ 196 h 234"/>
                  <a:gd name="T2" fmla="*/ 180 w 202"/>
                  <a:gd name="T3" fmla="*/ 205 h 234"/>
                  <a:gd name="T4" fmla="*/ 165 w 202"/>
                  <a:gd name="T5" fmla="*/ 177 h 234"/>
                  <a:gd name="T6" fmla="*/ 165 w 202"/>
                  <a:gd name="T7" fmla="*/ 79 h 234"/>
                  <a:gd name="T8" fmla="*/ 155 w 202"/>
                  <a:gd name="T9" fmla="*/ 27 h 234"/>
                  <a:gd name="T10" fmla="*/ 93 w 202"/>
                  <a:gd name="T11" fmla="*/ 0 h 234"/>
                  <a:gd name="T12" fmla="*/ 10 w 202"/>
                  <a:gd name="T13" fmla="*/ 55 h 234"/>
                  <a:gd name="T14" fmla="*/ 31 w 202"/>
                  <a:gd name="T15" fmla="*/ 77 h 234"/>
                  <a:gd name="T16" fmla="*/ 54 w 202"/>
                  <a:gd name="T17" fmla="*/ 56 h 234"/>
                  <a:gd name="T18" fmla="*/ 53 w 202"/>
                  <a:gd name="T19" fmla="*/ 48 h 234"/>
                  <a:gd name="T20" fmla="*/ 51 w 202"/>
                  <a:gd name="T21" fmla="*/ 36 h 234"/>
                  <a:gd name="T22" fmla="*/ 87 w 202"/>
                  <a:gd name="T23" fmla="*/ 11 h 234"/>
                  <a:gd name="T24" fmla="*/ 125 w 202"/>
                  <a:gd name="T25" fmla="*/ 53 h 234"/>
                  <a:gd name="T26" fmla="*/ 125 w 202"/>
                  <a:gd name="T27" fmla="*/ 83 h 234"/>
                  <a:gd name="T28" fmla="*/ 18 w 202"/>
                  <a:gd name="T29" fmla="*/ 137 h 234"/>
                  <a:gd name="T30" fmla="*/ 0 w 202"/>
                  <a:gd name="T31" fmla="*/ 181 h 234"/>
                  <a:gd name="T32" fmla="*/ 53 w 202"/>
                  <a:gd name="T33" fmla="*/ 234 h 234"/>
                  <a:gd name="T34" fmla="*/ 125 w 202"/>
                  <a:gd name="T35" fmla="*/ 198 h 234"/>
                  <a:gd name="T36" fmla="*/ 157 w 202"/>
                  <a:gd name="T37" fmla="*/ 234 h 234"/>
                  <a:gd name="T38" fmla="*/ 202 w 202"/>
                  <a:gd name="T39" fmla="*/ 209 h 234"/>
                  <a:gd name="T40" fmla="*/ 202 w 202"/>
                  <a:gd name="T41" fmla="*/ 196 h 234"/>
                  <a:gd name="T42" fmla="*/ 125 w 202"/>
                  <a:gd name="T43" fmla="*/ 168 h 234"/>
                  <a:gd name="T44" fmla="*/ 112 w 202"/>
                  <a:gd name="T45" fmla="*/ 194 h 234"/>
                  <a:gd name="T46" fmla="*/ 75 w 202"/>
                  <a:gd name="T47" fmla="*/ 205 h 234"/>
                  <a:gd name="T48" fmla="*/ 44 w 202"/>
                  <a:gd name="T49" fmla="*/ 167 h 234"/>
                  <a:gd name="T50" fmla="*/ 44 w 202"/>
                  <a:gd name="T51" fmla="*/ 165 h 234"/>
                  <a:gd name="T52" fmla="*/ 125 w 202"/>
                  <a:gd name="T53" fmla="*/ 95 h 234"/>
                  <a:gd name="T54" fmla="*/ 125 w 202"/>
                  <a:gd name="T55" fmla="*/ 16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2" h="234">
                    <a:moveTo>
                      <a:pt x="202" y="196"/>
                    </a:moveTo>
                    <a:cubicBezTo>
                      <a:pt x="194" y="203"/>
                      <a:pt x="188" y="205"/>
                      <a:pt x="180" y="205"/>
                    </a:cubicBezTo>
                    <a:cubicBezTo>
                      <a:pt x="169" y="205"/>
                      <a:pt x="165" y="199"/>
                      <a:pt x="165" y="177"/>
                    </a:cubicBezTo>
                    <a:lnTo>
                      <a:pt x="165" y="79"/>
                    </a:lnTo>
                    <a:cubicBezTo>
                      <a:pt x="165" y="53"/>
                      <a:pt x="163" y="39"/>
                      <a:pt x="155" y="27"/>
                    </a:cubicBezTo>
                    <a:cubicBezTo>
                      <a:pt x="144" y="9"/>
                      <a:pt x="123" y="0"/>
                      <a:pt x="93" y="0"/>
                    </a:cubicBezTo>
                    <a:cubicBezTo>
                      <a:pt x="47" y="0"/>
                      <a:pt x="10" y="24"/>
                      <a:pt x="10" y="55"/>
                    </a:cubicBezTo>
                    <a:cubicBezTo>
                      <a:pt x="10" y="67"/>
                      <a:pt x="20" y="77"/>
                      <a:pt x="31" y="77"/>
                    </a:cubicBezTo>
                    <a:cubicBezTo>
                      <a:pt x="43" y="77"/>
                      <a:pt x="54" y="67"/>
                      <a:pt x="54" y="56"/>
                    </a:cubicBezTo>
                    <a:cubicBezTo>
                      <a:pt x="54" y="54"/>
                      <a:pt x="53" y="51"/>
                      <a:pt x="53" y="48"/>
                    </a:cubicBezTo>
                    <a:cubicBezTo>
                      <a:pt x="52" y="43"/>
                      <a:pt x="51" y="39"/>
                      <a:pt x="51" y="36"/>
                    </a:cubicBezTo>
                    <a:cubicBezTo>
                      <a:pt x="51" y="22"/>
                      <a:pt x="67" y="11"/>
                      <a:pt x="87" y="11"/>
                    </a:cubicBezTo>
                    <a:cubicBezTo>
                      <a:pt x="111" y="11"/>
                      <a:pt x="125" y="26"/>
                      <a:pt x="125" y="53"/>
                    </a:cubicBezTo>
                    <a:lnTo>
                      <a:pt x="125" y="83"/>
                    </a:lnTo>
                    <a:cubicBezTo>
                      <a:pt x="48" y="114"/>
                      <a:pt x="40" y="118"/>
                      <a:pt x="18" y="137"/>
                    </a:cubicBezTo>
                    <a:cubicBezTo>
                      <a:pt x="7" y="147"/>
                      <a:pt x="0" y="164"/>
                      <a:pt x="0" y="181"/>
                    </a:cubicBezTo>
                    <a:cubicBezTo>
                      <a:pt x="0" y="212"/>
                      <a:pt x="22" y="234"/>
                      <a:pt x="53" y="234"/>
                    </a:cubicBezTo>
                    <a:cubicBezTo>
                      <a:pt x="74" y="234"/>
                      <a:pt x="95" y="223"/>
                      <a:pt x="125" y="198"/>
                    </a:cubicBezTo>
                    <a:cubicBezTo>
                      <a:pt x="128" y="223"/>
                      <a:pt x="137" y="234"/>
                      <a:pt x="157" y="234"/>
                    </a:cubicBezTo>
                    <a:cubicBezTo>
                      <a:pt x="174" y="234"/>
                      <a:pt x="185" y="228"/>
                      <a:pt x="202" y="209"/>
                    </a:cubicBezTo>
                    <a:lnTo>
                      <a:pt x="202" y="196"/>
                    </a:lnTo>
                    <a:close/>
                    <a:moveTo>
                      <a:pt x="125" y="168"/>
                    </a:moveTo>
                    <a:cubicBezTo>
                      <a:pt x="125" y="183"/>
                      <a:pt x="122" y="188"/>
                      <a:pt x="112" y="194"/>
                    </a:cubicBezTo>
                    <a:cubicBezTo>
                      <a:pt x="100" y="201"/>
                      <a:pt x="86" y="205"/>
                      <a:pt x="75" y="205"/>
                    </a:cubicBezTo>
                    <a:cubicBezTo>
                      <a:pt x="58" y="205"/>
                      <a:pt x="44" y="188"/>
                      <a:pt x="44" y="167"/>
                    </a:cubicBezTo>
                    <a:lnTo>
                      <a:pt x="44" y="165"/>
                    </a:lnTo>
                    <a:cubicBezTo>
                      <a:pt x="44" y="135"/>
                      <a:pt x="64" y="117"/>
                      <a:pt x="125" y="95"/>
                    </a:cubicBezTo>
                    <a:lnTo>
                      <a:pt x="125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1" name="Freeform 624 1"/>
              <p:cNvSpPr>
                <a:spLocks noEditPoints="1"/>
              </p:cNvSpPr>
              <p:nvPr>
                <p:custDataLst>
                  <p:tags r:id="rId104"/>
                </p:custDataLst>
              </p:nvPr>
            </p:nvSpPr>
            <p:spPr bwMode="auto">
              <a:xfrm>
                <a:off x="7786688" y="3951288"/>
                <a:ext cx="134938" cy="209550"/>
              </a:xfrm>
              <a:custGeom>
                <a:avLst/>
                <a:gdLst>
                  <a:gd name="T0" fmla="*/ 75 w 232"/>
                  <a:gd name="T1" fmla="*/ 1 h 346"/>
                  <a:gd name="T2" fmla="*/ 73 w 232"/>
                  <a:gd name="T3" fmla="*/ 0 h 346"/>
                  <a:gd name="T4" fmla="*/ 15 w 232"/>
                  <a:gd name="T5" fmla="*/ 18 h 346"/>
                  <a:gd name="T6" fmla="*/ 0 w 232"/>
                  <a:gd name="T7" fmla="*/ 22 h 346"/>
                  <a:gd name="T8" fmla="*/ 0 w 232"/>
                  <a:gd name="T9" fmla="*/ 30 h 346"/>
                  <a:gd name="T10" fmla="*/ 9 w 232"/>
                  <a:gd name="T11" fmla="*/ 30 h 346"/>
                  <a:gd name="T12" fmla="*/ 33 w 232"/>
                  <a:gd name="T13" fmla="*/ 55 h 346"/>
                  <a:gd name="T14" fmla="*/ 33 w 232"/>
                  <a:gd name="T15" fmla="*/ 314 h 346"/>
                  <a:gd name="T16" fmla="*/ 116 w 232"/>
                  <a:gd name="T17" fmla="*/ 346 h 346"/>
                  <a:gd name="T18" fmla="*/ 232 w 232"/>
                  <a:gd name="T19" fmla="*/ 220 h 346"/>
                  <a:gd name="T20" fmla="*/ 145 w 232"/>
                  <a:gd name="T21" fmla="*/ 112 h 346"/>
                  <a:gd name="T22" fmla="*/ 75 w 232"/>
                  <a:gd name="T23" fmla="*/ 154 h 346"/>
                  <a:gd name="T24" fmla="*/ 75 w 232"/>
                  <a:gd name="T25" fmla="*/ 1 h 346"/>
                  <a:gd name="T26" fmla="*/ 75 w 232"/>
                  <a:gd name="T27" fmla="*/ 180 h 346"/>
                  <a:gd name="T28" fmla="*/ 125 w 232"/>
                  <a:gd name="T29" fmla="*/ 143 h 346"/>
                  <a:gd name="T30" fmla="*/ 188 w 232"/>
                  <a:gd name="T31" fmla="*/ 243 h 346"/>
                  <a:gd name="T32" fmla="*/ 124 w 232"/>
                  <a:gd name="T33" fmla="*/ 330 h 346"/>
                  <a:gd name="T34" fmla="*/ 75 w 232"/>
                  <a:gd name="T35" fmla="*/ 306 h 346"/>
                  <a:gd name="T36" fmla="*/ 75 w 232"/>
                  <a:gd name="T37" fmla="*/ 18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2" h="346">
                    <a:moveTo>
                      <a:pt x="75" y="1"/>
                    </a:moveTo>
                    <a:lnTo>
                      <a:pt x="73" y="0"/>
                    </a:lnTo>
                    <a:cubicBezTo>
                      <a:pt x="52" y="8"/>
                      <a:pt x="38" y="12"/>
                      <a:pt x="15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3" y="30"/>
                      <a:pt x="5" y="30"/>
                      <a:pt x="9" y="30"/>
                    </a:cubicBezTo>
                    <a:cubicBezTo>
                      <a:pt x="29" y="30"/>
                      <a:pt x="33" y="34"/>
                      <a:pt x="33" y="55"/>
                    </a:cubicBezTo>
                    <a:lnTo>
                      <a:pt x="33" y="314"/>
                    </a:lnTo>
                    <a:cubicBezTo>
                      <a:pt x="33" y="329"/>
                      <a:pt x="76" y="346"/>
                      <a:pt x="116" y="346"/>
                    </a:cubicBezTo>
                    <a:cubicBezTo>
                      <a:pt x="181" y="346"/>
                      <a:pt x="232" y="291"/>
                      <a:pt x="232" y="220"/>
                    </a:cubicBezTo>
                    <a:cubicBezTo>
                      <a:pt x="232" y="158"/>
                      <a:pt x="194" y="112"/>
                      <a:pt x="145" y="112"/>
                    </a:cubicBezTo>
                    <a:cubicBezTo>
                      <a:pt x="114" y="112"/>
                      <a:pt x="85" y="129"/>
                      <a:pt x="75" y="154"/>
                    </a:cubicBezTo>
                    <a:lnTo>
                      <a:pt x="75" y="1"/>
                    </a:lnTo>
                    <a:close/>
                    <a:moveTo>
                      <a:pt x="75" y="180"/>
                    </a:moveTo>
                    <a:cubicBezTo>
                      <a:pt x="75" y="161"/>
                      <a:pt x="99" y="143"/>
                      <a:pt x="125" y="143"/>
                    </a:cubicBezTo>
                    <a:cubicBezTo>
                      <a:pt x="164" y="143"/>
                      <a:pt x="188" y="182"/>
                      <a:pt x="188" y="243"/>
                    </a:cubicBezTo>
                    <a:cubicBezTo>
                      <a:pt x="188" y="298"/>
                      <a:pt x="165" y="330"/>
                      <a:pt x="124" y="330"/>
                    </a:cubicBezTo>
                    <a:cubicBezTo>
                      <a:pt x="98" y="330"/>
                      <a:pt x="75" y="318"/>
                      <a:pt x="75" y="306"/>
                    </a:cubicBezTo>
                    <a:lnTo>
                      <a:pt x="75" y="1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2" name="Freeform 625 1"/>
              <p:cNvSpPr>
                <a:spLocks noEditPoints="1"/>
              </p:cNvSpPr>
              <p:nvPr>
                <p:custDataLst>
                  <p:tags r:id="rId105"/>
                </p:custDataLst>
              </p:nvPr>
            </p:nvSpPr>
            <p:spPr bwMode="auto">
              <a:xfrm>
                <a:off x="7935913" y="3951288"/>
                <a:ext cx="69850" cy="206375"/>
              </a:xfrm>
              <a:custGeom>
                <a:avLst/>
                <a:gdLst>
                  <a:gd name="T0" fmla="*/ 79 w 118"/>
                  <a:gd name="T1" fmla="*/ 112 h 341"/>
                  <a:gd name="T2" fmla="*/ 2 w 118"/>
                  <a:gd name="T3" fmla="*/ 139 h 341"/>
                  <a:gd name="T4" fmla="*/ 2 w 118"/>
                  <a:gd name="T5" fmla="*/ 146 h 341"/>
                  <a:gd name="T6" fmla="*/ 6 w 118"/>
                  <a:gd name="T7" fmla="*/ 146 h 341"/>
                  <a:gd name="T8" fmla="*/ 23 w 118"/>
                  <a:gd name="T9" fmla="*/ 144 h 341"/>
                  <a:gd name="T10" fmla="*/ 39 w 118"/>
                  <a:gd name="T11" fmla="*/ 174 h 341"/>
                  <a:gd name="T12" fmla="*/ 39 w 118"/>
                  <a:gd name="T13" fmla="*/ 290 h 341"/>
                  <a:gd name="T14" fmla="*/ 0 w 118"/>
                  <a:gd name="T15" fmla="*/ 333 h 341"/>
                  <a:gd name="T16" fmla="*/ 0 w 118"/>
                  <a:gd name="T17" fmla="*/ 341 h 341"/>
                  <a:gd name="T18" fmla="*/ 118 w 118"/>
                  <a:gd name="T19" fmla="*/ 341 h 341"/>
                  <a:gd name="T20" fmla="*/ 118 w 118"/>
                  <a:gd name="T21" fmla="*/ 333 h 341"/>
                  <a:gd name="T22" fmla="*/ 81 w 118"/>
                  <a:gd name="T23" fmla="*/ 290 h 341"/>
                  <a:gd name="T24" fmla="*/ 81 w 118"/>
                  <a:gd name="T25" fmla="*/ 113 h 341"/>
                  <a:gd name="T26" fmla="*/ 79 w 118"/>
                  <a:gd name="T27" fmla="*/ 112 h 341"/>
                  <a:gd name="T28" fmla="*/ 56 w 118"/>
                  <a:gd name="T29" fmla="*/ 0 h 341"/>
                  <a:gd name="T30" fmla="*/ 31 w 118"/>
                  <a:gd name="T31" fmla="*/ 26 h 341"/>
                  <a:gd name="T32" fmla="*/ 56 w 118"/>
                  <a:gd name="T33" fmla="*/ 51 h 341"/>
                  <a:gd name="T34" fmla="*/ 82 w 118"/>
                  <a:gd name="T35" fmla="*/ 26 h 341"/>
                  <a:gd name="T36" fmla="*/ 56 w 118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1">
                    <a:moveTo>
                      <a:pt x="79" y="112"/>
                    </a:moveTo>
                    <a:lnTo>
                      <a:pt x="2" y="139"/>
                    </a:lnTo>
                    <a:lnTo>
                      <a:pt x="2" y="146"/>
                    </a:lnTo>
                    <a:lnTo>
                      <a:pt x="6" y="146"/>
                    </a:lnTo>
                    <a:cubicBezTo>
                      <a:pt x="12" y="145"/>
                      <a:pt x="18" y="144"/>
                      <a:pt x="23" y="144"/>
                    </a:cubicBezTo>
                    <a:cubicBezTo>
                      <a:pt x="35" y="144"/>
                      <a:pt x="39" y="152"/>
                      <a:pt x="39" y="174"/>
                    </a:cubicBezTo>
                    <a:lnTo>
                      <a:pt x="39" y="290"/>
                    </a:lnTo>
                    <a:cubicBezTo>
                      <a:pt x="39" y="326"/>
                      <a:pt x="34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5" y="331"/>
                      <a:pt x="81" y="326"/>
                      <a:pt x="81" y="290"/>
                    </a:cubicBezTo>
                    <a:lnTo>
                      <a:pt x="81" y="113"/>
                    </a:lnTo>
                    <a:lnTo>
                      <a:pt x="79" y="112"/>
                    </a:lnTo>
                    <a:close/>
                    <a:moveTo>
                      <a:pt x="56" y="0"/>
                    </a:moveTo>
                    <a:cubicBezTo>
                      <a:pt x="42" y="0"/>
                      <a:pt x="31" y="12"/>
                      <a:pt x="31" y="26"/>
                    </a:cubicBezTo>
                    <a:cubicBezTo>
                      <a:pt x="31" y="40"/>
                      <a:pt x="42" y="51"/>
                      <a:pt x="56" y="51"/>
                    </a:cubicBezTo>
                    <a:cubicBezTo>
                      <a:pt x="70" y="51"/>
                      <a:pt x="82" y="40"/>
                      <a:pt x="82" y="26"/>
                    </a:cubicBezTo>
                    <a:cubicBezTo>
                      <a:pt x="82" y="12"/>
                      <a:pt x="70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3" name="Freeform 626 1"/>
              <p:cNvSpPr/>
              <p:nvPr>
                <p:custDataLst>
                  <p:tags r:id="rId106"/>
                </p:custDataLst>
              </p:nvPr>
            </p:nvSpPr>
            <p:spPr bwMode="auto">
              <a:xfrm>
                <a:off x="8018463" y="3951288"/>
                <a:ext cx="69850" cy="206375"/>
              </a:xfrm>
              <a:custGeom>
                <a:avLst/>
                <a:gdLst>
                  <a:gd name="T0" fmla="*/ 0 w 119"/>
                  <a:gd name="T1" fmla="*/ 30 h 341"/>
                  <a:gd name="T2" fmla="*/ 3 w 119"/>
                  <a:gd name="T3" fmla="*/ 30 h 341"/>
                  <a:gd name="T4" fmla="*/ 18 w 119"/>
                  <a:gd name="T5" fmla="*/ 29 h 341"/>
                  <a:gd name="T6" fmla="*/ 39 w 119"/>
                  <a:gd name="T7" fmla="*/ 60 h 341"/>
                  <a:gd name="T8" fmla="*/ 39 w 119"/>
                  <a:gd name="T9" fmla="*/ 298 h 341"/>
                  <a:gd name="T10" fmla="*/ 1 w 119"/>
                  <a:gd name="T11" fmla="*/ 333 h 341"/>
                  <a:gd name="T12" fmla="*/ 1 w 119"/>
                  <a:gd name="T13" fmla="*/ 341 h 341"/>
                  <a:gd name="T14" fmla="*/ 119 w 119"/>
                  <a:gd name="T15" fmla="*/ 341 h 341"/>
                  <a:gd name="T16" fmla="*/ 119 w 119"/>
                  <a:gd name="T17" fmla="*/ 333 h 341"/>
                  <a:gd name="T18" fmla="*/ 81 w 119"/>
                  <a:gd name="T19" fmla="*/ 299 h 341"/>
                  <a:gd name="T20" fmla="*/ 81 w 119"/>
                  <a:gd name="T21" fmla="*/ 1 h 341"/>
                  <a:gd name="T22" fmla="*/ 79 w 119"/>
                  <a:gd name="T23" fmla="*/ 0 h 341"/>
                  <a:gd name="T24" fmla="*/ 0 w 119"/>
                  <a:gd name="T25" fmla="*/ 22 h 341"/>
                  <a:gd name="T26" fmla="*/ 0 w 119"/>
                  <a:gd name="T27" fmla="*/ 3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9" h="341">
                    <a:moveTo>
                      <a:pt x="0" y="30"/>
                    </a:moveTo>
                    <a:lnTo>
                      <a:pt x="3" y="30"/>
                    </a:lnTo>
                    <a:cubicBezTo>
                      <a:pt x="8" y="30"/>
                      <a:pt x="14" y="29"/>
                      <a:pt x="18" y="29"/>
                    </a:cubicBezTo>
                    <a:cubicBezTo>
                      <a:pt x="34" y="29"/>
                      <a:pt x="39" y="36"/>
                      <a:pt x="39" y="60"/>
                    </a:cubicBezTo>
                    <a:lnTo>
                      <a:pt x="39" y="298"/>
                    </a:lnTo>
                    <a:cubicBezTo>
                      <a:pt x="39" y="324"/>
                      <a:pt x="32" y="331"/>
                      <a:pt x="1" y="333"/>
                    </a:cubicBezTo>
                    <a:lnTo>
                      <a:pt x="1" y="341"/>
                    </a:lnTo>
                    <a:lnTo>
                      <a:pt x="119" y="341"/>
                    </a:lnTo>
                    <a:lnTo>
                      <a:pt x="119" y="333"/>
                    </a:lnTo>
                    <a:cubicBezTo>
                      <a:pt x="87" y="331"/>
                      <a:pt x="81" y="326"/>
                      <a:pt x="81" y="299"/>
                    </a:cubicBezTo>
                    <a:lnTo>
                      <a:pt x="81" y="1"/>
                    </a:lnTo>
                    <a:lnTo>
                      <a:pt x="79" y="0"/>
                    </a:lnTo>
                    <a:cubicBezTo>
                      <a:pt x="53" y="9"/>
                      <a:pt x="34" y="14"/>
                      <a:pt x="0" y="22"/>
                    </a:cubicBezTo>
                    <a:lnTo>
                      <a:pt x="0" y="3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4" name="Freeform 627 1"/>
              <p:cNvSpPr>
                <a:spLocks noEditPoints="1"/>
              </p:cNvSpPr>
              <p:nvPr>
                <p:custDataLst>
                  <p:tags r:id="rId107"/>
                </p:custDataLst>
              </p:nvPr>
            </p:nvSpPr>
            <p:spPr bwMode="auto">
              <a:xfrm>
                <a:off x="8097838" y="3951288"/>
                <a:ext cx="69850" cy="206375"/>
              </a:xfrm>
              <a:custGeom>
                <a:avLst/>
                <a:gdLst>
                  <a:gd name="T0" fmla="*/ 79 w 118"/>
                  <a:gd name="T1" fmla="*/ 112 h 341"/>
                  <a:gd name="T2" fmla="*/ 2 w 118"/>
                  <a:gd name="T3" fmla="*/ 139 h 341"/>
                  <a:gd name="T4" fmla="*/ 2 w 118"/>
                  <a:gd name="T5" fmla="*/ 146 h 341"/>
                  <a:gd name="T6" fmla="*/ 6 w 118"/>
                  <a:gd name="T7" fmla="*/ 146 h 341"/>
                  <a:gd name="T8" fmla="*/ 23 w 118"/>
                  <a:gd name="T9" fmla="*/ 144 h 341"/>
                  <a:gd name="T10" fmla="*/ 39 w 118"/>
                  <a:gd name="T11" fmla="*/ 174 h 341"/>
                  <a:gd name="T12" fmla="*/ 39 w 118"/>
                  <a:gd name="T13" fmla="*/ 290 h 341"/>
                  <a:gd name="T14" fmla="*/ 0 w 118"/>
                  <a:gd name="T15" fmla="*/ 333 h 341"/>
                  <a:gd name="T16" fmla="*/ 0 w 118"/>
                  <a:gd name="T17" fmla="*/ 341 h 341"/>
                  <a:gd name="T18" fmla="*/ 118 w 118"/>
                  <a:gd name="T19" fmla="*/ 341 h 341"/>
                  <a:gd name="T20" fmla="*/ 118 w 118"/>
                  <a:gd name="T21" fmla="*/ 333 h 341"/>
                  <a:gd name="T22" fmla="*/ 81 w 118"/>
                  <a:gd name="T23" fmla="*/ 290 h 341"/>
                  <a:gd name="T24" fmla="*/ 81 w 118"/>
                  <a:gd name="T25" fmla="*/ 113 h 341"/>
                  <a:gd name="T26" fmla="*/ 79 w 118"/>
                  <a:gd name="T27" fmla="*/ 112 h 341"/>
                  <a:gd name="T28" fmla="*/ 56 w 118"/>
                  <a:gd name="T29" fmla="*/ 0 h 341"/>
                  <a:gd name="T30" fmla="*/ 31 w 118"/>
                  <a:gd name="T31" fmla="*/ 26 h 341"/>
                  <a:gd name="T32" fmla="*/ 56 w 118"/>
                  <a:gd name="T33" fmla="*/ 51 h 341"/>
                  <a:gd name="T34" fmla="*/ 82 w 118"/>
                  <a:gd name="T35" fmla="*/ 26 h 341"/>
                  <a:gd name="T36" fmla="*/ 56 w 118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1">
                    <a:moveTo>
                      <a:pt x="79" y="112"/>
                    </a:moveTo>
                    <a:lnTo>
                      <a:pt x="2" y="139"/>
                    </a:lnTo>
                    <a:lnTo>
                      <a:pt x="2" y="146"/>
                    </a:lnTo>
                    <a:lnTo>
                      <a:pt x="6" y="146"/>
                    </a:lnTo>
                    <a:cubicBezTo>
                      <a:pt x="12" y="145"/>
                      <a:pt x="18" y="144"/>
                      <a:pt x="23" y="144"/>
                    </a:cubicBezTo>
                    <a:cubicBezTo>
                      <a:pt x="35" y="144"/>
                      <a:pt x="39" y="152"/>
                      <a:pt x="39" y="174"/>
                    </a:cubicBezTo>
                    <a:lnTo>
                      <a:pt x="39" y="290"/>
                    </a:lnTo>
                    <a:cubicBezTo>
                      <a:pt x="39" y="326"/>
                      <a:pt x="34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5" y="331"/>
                      <a:pt x="81" y="326"/>
                      <a:pt x="81" y="290"/>
                    </a:cubicBezTo>
                    <a:lnTo>
                      <a:pt x="81" y="113"/>
                    </a:lnTo>
                    <a:lnTo>
                      <a:pt x="79" y="112"/>
                    </a:lnTo>
                    <a:close/>
                    <a:moveTo>
                      <a:pt x="56" y="0"/>
                    </a:moveTo>
                    <a:cubicBezTo>
                      <a:pt x="42" y="0"/>
                      <a:pt x="31" y="12"/>
                      <a:pt x="31" y="26"/>
                    </a:cubicBezTo>
                    <a:cubicBezTo>
                      <a:pt x="31" y="40"/>
                      <a:pt x="42" y="51"/>
                      <a:pt x="56" y="51"/>
                    </a:cubicBezTo>
                    <a:cubicBezTo>
                      <a:pt x="70" y="51"/>
                      <a:pt x="82" y="40"/>
                      <a:pt x="82" y="26"/>
                    </a:cubicBezTo>
                    <a:cubicBezTo>
                      <a:pt x="82" y="12"/>
                      <a:pt x="70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5" name="Freeform 628 1"/>
              <p:cNvSpPr/>
              <p:nvPr>
                <p:custDataLst>
                  <p:tags r:id="rId108"/>
                </p:custDataLst>
              </p:nvPr>
            </p:nvSpPr>
            <p:spPr bwMode="auto">
              <a:xfrm>
                <a:off x="8178800" y="3983038"/>
                <a:ext cx="77788" cy="177800"/>
              </a:xfrm>
              <a:custGeom>
                <a:avLst/>
                <a:gdLst>
                  <a:gd name="T0" fmla="*/ 121 w 133"/>
                  <a:gd name="T1" fmla="*/ 64 h 294"/>
                  <a:gd name="T2" fmla="*/ 70 w 133"/>
                  <a:gd name="T3" fmla="*/ 64 h 294"/>
                  <a:gd name="T4" fmla="*/ 70 w 133"/>
                  <a:gd name="T5" fmla="*/ 7 h 294"/>
                  <a:gd name="T6" fmla="*/ 67 w 133"/>
                  <a:gd name="T7" fmla="*/ 0 h 294"/>
                  <a:gd name="T8" fmla="*/ 57 w 133"/>
                  <a:gd name="T9" fmla="*/ 14 h 294"/>
                  <a:gd name="T10" fmla="*/ 8 w 133"/>
                  <a:gd name="T11" fmla="*/ 67 h 294"/>
                  <a:gd name="T12" fmla="*/ 0 w 133"/>
                  <a:gd name="T13" fmla="*/ 77 h 294"/>
                  <a:gd name="T14" fmla="*/ 2 w 133"/>
                  <a:gd name="T15" fmla="*/ 80 h 294"/>
                  <a:gd name="T16" fmla="*/ 28 w 133"/>
                  <a:gd name="T17" fmla="*/ 80 h 294"/>
                  <a:gd name="T18" fmla="*/ 28 w 133"/>
                  <a:gd name="T19" fmla="*/ 231 h 294"/>
                  <a:gd name="T20" fmla="*/ 73 w 133"/>
                  <a:gd name="T21" fmla="*/ 294 h 294"/>
                  <a:gd name="T22" fmla="*/ 133 w 133"/>
                  <a:gd name="T23" fmla="*/ 256 h 294"/>
                  <a:gd name="T24" fmla="*/ 126 w 133"/>
                  <a:gd name="T25" fmla="*/ 251 h 294"/>
                  <a:gd name="T26" fmla="*/ 96 w 133"/>
                  <a:gd name="T27" fmla="*/ 268 h 294"/>
                  <a:gd name="T28" fmla="*/ 70 w 133"/>
                  <a:gd name="T29" fmla="*/ 223 h 294"/>
                  <a:gd name="T30" fmla="*/ 70 w 133"/>
                  <a:gd name="T31" fmla="*/ 80 h 294"/>
                  <a:gd name="T32" fmla="*/ 121 w 133"/>
                  <a:gd name="T33" fmla="*/ 80 h 294"/>
                  <a:gd name="T34" fmla="*/ 121 w 133"/>
                  <a:gd name="T35" fmla="*/ 6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3" h="294">
                    <a:moveTo>
                      <a:pt x="121" y="64"/>
                    </a:moveTo>
                    <a:lnTo>
                      <a:pt x="70" y="64"/>
                    </a:lnTo>
                    <a:lnTo>
                      <a:pt x="70" y="7"/>
                    </a:lnTo>
                    <a:cubicBezTo>
                      <a:pt x="70" y="2"/>
                      <a:pt x="70" y="0"/>
                      <a:pt x="67" y="0"/>
                    </a:cubicBezTo>
                    <a:cubicBezTo>
                      <a:pt x="63" y="5"/>
                      <a:pt x="60" y="9"/>
                      <a:pt x="57" y="14"/>
                    </a:cubicBezTo>
                    <a:cubicBezTo>
                      <a:pt x="38" y="42"/>
                      <a:pt x="16" y="65"/>
                      <a:pt x="8" y="67"/>
                    </a:cubicBezTo>
                    <a:cubicBezTo>
                      <a:pt x="3" y="71"/>
                      <a:pt x="0" y="74"/>
                      <a:pt x="0" y="77"/>
                    </a:cubicBezTo>
                    <a:cubicBezTo>
                      <a:pt x="0" y="78"/>
                      <a:pt x="0" y="79"/>
                      <a:pt x="2" y="80"/>
                    </a:cubicBezTo>
                    <a:lnTo>
                      <a:pt x="28" y="80"/>
                    </a:lnTo>
                    <a:lnTo>
                      <a:pt x="28" y="231"/>
                    </a:lnTo>
                    <a:cubicBezTo>
                      <a:pt x="28" y="272"/>
                      <a:pt x="43" y="294"/>
                      <a:pt x="73" y="294"/>
                    </a:cubicBezTo>
                    <a:cubicBezTo>
                      <a:pt x="97" y="294"/>
                      <a:pt x="116" y="282"/>
                      <a:pt x="133" y="256"/>
                    </a:cubicBezTo>
                    <a:lnTo>
                      <a:pt x="126" y="251"/>
                    </a:lnTo>
                    <a:cubicBezTo>
                      <a:pt x="116" y="263"/>
                      <a:pt x="107" y="268"/>
                      <a:pt x="96" y="268"/>
                    </a:cubicBezTo>
                    <a:cubicBezTo>
                      <a:pt x="78" y="268"/>
                      <a:pt x="70" y="255"/>
                      <a:pt x="70" y="223"/>
                    </a:cubicBezTo>
                    <a:lnTo>
                      <a:pt x="70" y="80"/>
                    </a:lnTo>
                    <a:lnTo>
                      <a:pt x="121" y="80"/>
                    </a:lnTo>
                    <a:lnTo>
                      <a:pt x="121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6" name="Freeform 629 1"/>
              <p:cNvSpPr/>
              <p:nvPr>
                <p:custDataLst>
                  <p:tags r:id="rId109"/>
                </p:custDataLst>
              </p:nvPr>
            </p:nvSpPr>
            <p:spPr bwMode="auto">
              <a:xfrm>
                <a:off x="8259763" y="4021138"/>
                <a:ext cx="134938" cy="201613"/>
              </a:xfrm>
              <a:custGeom>
                <a:avLst/>
                <a:gdLst>
                  <a:gd name="T0" fmla="*/ 230 w 230"/>
                  <a:gd name="T1" fmla="*/ 0 h 334"/>
                  <a:gd name="T2" fmla="*/ 162 w 230"/>
                  <a:gd name="T3" fmla="*/ 0 h 334"/>
                  <a:gd name="T4" fmla="*/ 162 w 230"/>
                  <a:gd name="T5" fmla="*/ 8 h 334"/>
                  <a:gd name="T6" fmla="*/ 186 w 230"/>
                  <a:gd name="T7" fmla="*/ 20 h 334"/>
                  <a:gd name="T8" fmla="*/ 184 w 230"/>
                  <a:gd name="T9" fmla="*/ 29 h 334"/>
                  <a:gd name="T10" fmla="*/ 136 w 230"/>
                  <a:gd name="T11" fmla="*/ 167 h 334"/>
                  <a:gd name="T12" fmla="*/ 79 w 230"/>
                  <a:gd name="T13" fmla="*/ 40 h 334"/>
                  <a:gd name="T14" fmla="*/ 74 w 230"/>
                  <a:gd name="T15" fmla="*/ 21 h 334"/>
                  <a:gd name="T16" fmla="*/ 103 w 230"/>
                  <a:gd name="T17" fmla="*/ 8 h 334"/>
                  <a:gd name="T18" fmla="*/ 103 w 230"/>
                  <a:gd name="T19" fmla="*/ 0 h 334"/>
                  <a:gd name="T20" fmla="*/ 0 w 230"/>
                  <a:gd name="T21" fmla="*/ 0 h 334"/>
                  <a:gd name="T22" fmla="*/ 0 w 230"/>
                  <a:gd name="T23" fmla="*/ 7 h 334"/>
                  <a:gd name="T24" fmla="*/ 25 w 230"/>
                  <a:gd name="T25" fmla="*/ 23 h 334"/>
                  <a:gd name="T26" fmla="*/ 82 w 230"/>
                  <a:gd name="T27" fmla="*/ 146 h 334"/>
                  <a:gd name="T28" fmla="*/ 84 w 230"/>
                  <a:gd name="T29" fmla="*/ 150 h 334"/>
                  <a:gd name="T30" fmla="*/ 91 w 230"/>
                  <a:gd name="T31" fmla="*/ 165 h 334"/>
                  <a:gd name="T32" fmla="*/ 113 w 230"/>
                  <a:gd name="T33" fmla="*/ 215 h 334"/>
                  <a:gd name="T34" fmla="*/ 93 w 230"/>
                  <a:gd name="T35" fmla="*/ 269 h 334"/>
                  <a:gd name="T36" fmla="*/ 68 w 230"/>
                  <a:gd name="T37" fmla="*/ 292 h 334"/>
                  <a:gd name="T38" fmla="*/ 56 w 230"/>
                  <a:gd name="T39" fmla="*/ 288 h 334"/>
                  <a:gd name="T40" fmla="*/ 29 w 230"/>
                  <a:gd name="T41" fmla="*/ 283 h 334"/>
                  <a:gd name="T42" fmla="*/ 8 w 230"/>
                  <a:gd name="T43" fmla="*/ 305 h 334"/>
                  <a:gd name="T44" fmla="*/ 45 w 230"/>
                  <a:gd name="T45" fmla="*/ 334 h 334"/>
                  <a:gd name="T46" fmla="*/ 129 w 230"/>
                  <a:gd name="T47" fmla="*/ 234 h 334"/>
                  <a:gd name="T48" fmla="*/ 206 w 230"/>
                  <a:gd name="T49" fmla="*/ 30 h 334"/>
                  <a:gd name="T50" fmla="*/ 230 w 230"/>
                  <a:gd name="T51" fmla="*/ 8 h 334"/>
                  <a:gd name="T52" fmla="*/ 230 w 230"/>
                  <a:gd name="T53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0" h="334">
                    <a:moveTo>
                      <a:pt x="230" y="0"/>
                    </a:moveTo>
                    <a:lnTo>
                      <a:pt x="162" y="0"/>
                    </a:lnTo>
                    <a:lnTo>
                      <a:pt x="162" y="8"/>
                    </a:lnTo>
                    <a:cubicBezTo>
                      <a:pt x="178" y="8"/>
                      <a:pt x="186" y="12"/>
                      <a:pt x="186" y="20"/>
                    </a:cubicBezTo>
                    <a:cubicBezTo>
                      <a:pt x="186" y="22"/>
                      <a:pt x="186" y="25"/>
                      <a:pt x="184" y="29"/>
                    </a:cubicBezTo>
                    <a:lnTo>
                      <a:pt x="136" y="167"/>
                    </a:lnTo>
                    <a:lnTo>
                      <a:pt x="79" y="40"/>
                    </a:lnTo>
                    <a:cubicBezTo>
                      <a:pt x="76" y="33"/>
                      <a:pt x="74" y="27"/>
                      <a:pt x="74" y="21"/>
                    </a:cubicBezTo>
                    <a:cubicBezTo>
                      <a:pt x="74" y="12"/>
                      <a:pt x="81" y="9"/>
                      <a:pt x="103" y="8"/>
                    </a:cubicBezTo>
                    <a:lnTo>
                      <a:pt x="103" y="0"/>
                    </a:lnTo>
                    <a:lnTo>
                      <a:pt x="0" y="0"/>
                    </a:lnTo>
                    <a:lnTo>
                      <a:pt x="0" y="7"/>
                    </a:lnTo>
                    <a:cubicBezTo>
                      <a:pt x="13" y="9"/>
                      <a:pt x="21" y="15"/>
                      <a:pt x="25" y="23"/>
                    </a:cubicBezTo>
                    <a:lnTo>
                      <a:pt x="82" y="146"/>
                    </a:lnTo>
                    <a:lnTo>
                      <a:pt x="84" y="150"/>
                    </a:lnTo>
                    <a:lnTo>
                      <a:pt x="91" y="165"/>
                    </a:lnTo>
                    <a:cubicBezTo>
                      <a:pt x="105" y="190"/>
                      <a:pt x="113" y="208"/>
                      <a:pt x="113" y="215"/>
                    </a:cubicBezTo>
                    <a:cubicBezTo>
                      <a:pt x="113" y="223"/>
                      <a:pt x="102" y="254"/>
                      <a:pt x="93" y="269"/>
                    </a:cubicBezTo>
                    <a:cubicBezTo>
                      <a:pt x="86" y="282"/>
                      <a:pt x="75" y="292"/>
                      <a:pt x="68" y="292"/>
                    </a:cubicBezTo>
                    <a:cubicBezTo>
                      <a:pt x="65" y="292"/>
                      <a:pt x="61" y="291"/>
                      <a:pt x="56" y="288"/>
                    </a:cubicBezTo>
                    <a:cubicBezTo>
                      <a:pt x="46" y="285"/>
                      <a:pt x="38" y="283"/>
                      <a:pt x="29" y="283"/>
                    </a:cubicBezTo>
                    <a:cubicBezTo>
                      <a:pt x="18" y="283"/>
                      <a:pt x="8" y="293"/>
                      <a:pt x="8" y="305"/>
                    </a:cubicBezTo>
                    <a:cubicBezTo>
                      <a:pt x="8" y="321"/>
                      <a:pt x="24" y="334"/>
                      <a:pt x="45" y="334"/>
                    </a:cubicBezTo>
                    <a:cubicBezTo>
                      <a:pt x="78" y="334"/>
                      <a:pt x="102" y="306"/>
                      <a:pt x="129" y="234"/>
                    </a:cubicBezTo>
                    <a:lnTo>
                      <a:pt x="206" y="30"/>
                    </a:lnTo>
                    <a:cubicBezTo>
                      <a:pt x="212" y="14"/>
                      <a:pt x="218" y="9"/>
                      <a:pt x="230" y="8"/>
                    </a:cubicBezTo>
                    <a:lnTo>
                      <a:pt x="23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7" name="Freeform 630 1"/>
              <p:cNvSpPr/>
              <p:nvPr>
                <p:custDataLst>
                  <p:tags r:id="rId110"/>
                </p:custDataLst>
              </p:nvPr>
            </p:nvSpPr>
            <p:spPr bwMode="auto">
              <a:xfrm>
                <a:off x="8404225" y="4127501"/>
                <a:ext cx="31750" cy="33338"/>
              </a:xfrm>
              <a:custGeom>
                <a:avLst/>
                <a:gdLst>
                  <a:gd name="T0" fmla="*/ 27 w 55"/>
                  <a:gd name="T1" fmla="*/ 0 h 55"/>
                  <a:gd name="T2" fmla="*/ 0 w 55"/>
                  <a:gd name="T3" fmla="*/ 28 h 55"/>
                  <a:gd name="T4" fmla="*/ 26 w 55"/>
                  <a:gd name="T5" fmla="*/ 55 h 55"/>
                  <a:gd name="T6" fmla="*/ 55 w 55"/>
                  <a:gd name="T7" fmla="*/ 28 h 55"/>
                  <a:gd name="T8" fmla="*/ 27 w 55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27" y="0"/>
                    </a:moveTo>
                    <a:cubicBezTo>
                      <a:pt x="12" y="0"/>
                      <a:pt x="0" y="13"/>
                      <a:pt x="0" y="28"/>
                    </a:cubicBezTo>
                    <a:cubicBezTo>
                      <a:pt x="0" y="43"/>
                      <a:pt x="12" y="55"/>
                      <a:pt x="26" y="55"/>
                    </a:cubicBezTo>
                    <a:cubicBezTo>
                      <a:pt x="42" y="55"/>
                      <a:pt x="55" y="43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9" name="任意多边形: 形状 1148"/>
              <p:cNvSpPr/>
              <p:nvPr>
                <p:custDataLst>
                  <p:tags r:id="rId111"/>
                </p:custDataLst>
              </p:nvPr>
            </p:nvSpPr>
            <p:spPr>
              <a:xfrm>
                <a:off x="5530850" y="3129757"/>
                <a:ext cx="827089" cy="11114"/>
              </a:xfrm>
              <a:custGeom>
                <a:avLst/>
                <a:gdLst/>
                <a:ahLst/>
                <a:cxnLst/>
                <a:rect l="0" t="0" r="0" b="0"/>
                <a:pathLst>
                  <a:path w="827089" h="11114">
                    <a:moveTo>
                      <a:pt x="0" y="11113"/>
                    </a:moveTo>
                    <a:lnTo>
                      <a:pt x="827088" y="11113"/>
                    </a:lnTo>
                    <a:lnTo>
                      <a:pt x="82708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0" name="任意多边形: 形状 1149"/>
              <p:cNvSpPr/>
              <p:nvPr>
                <p:custDataLst>
                  <p:tags r:id="rId112"/>
                </p:custDataLst>
              </p:nvPr>
            </p:nvSpPr>
            <p:spPr>
              <a:xfrm>
                <a:off x="5489575" y="4075906"/>
                <a:ext cx="207964" cy="11115"/>
              </a:xfrm>
              <a:custGeom>
                <a:avLst/>
                <a:gdLst/>
                <a:ahLst/>
                <a:cxnLst/>
                <a:rect l="0" t="0" r="0" b="0"/>
                <a:pathLst>
                  <a:path w="207964" h="11115">
                    <a:moveTo>
                      <a:pt x="0" y="11114"/>
                    </a:moveTo>
                    <a:lnTo>
                      <a:pt x="207963" y="11114"/>
                    </a:lnTo>
                    <a:lnTo>
                      <a:pt x="2079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32" name="组合 231"/>
          <p:cNvGrpSpPr/>
          <p:nvPr/>
        </p:nvGrpSpPr>
        <p:grpSpPr>
          <a:xfrm>
            <a:off x="1159731" y="5171757"/>
            <a:ext cx="6857878" cy="1067742"/>
            <a:chOff x="1120926" y="4585645"/>
            <a:chExt cx="6857878" cy="1067742"/>
          </a:xfrm>
        </p:grpSpPr>
        <p:sp>
          <p:nvSpPr>
            <p:cNvPr id="231" name="矩形 230"/>
            <p:cNvSpPr/>
            <p:nvPr/>
          </p:nvSpPr>
          <p:spPr>
            <a:xfrm>
              <a:off x="1120926" y="4585645"/>
              <a:ext cx="6857878" cy="10677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48" name="组合 1147"/>
            <p:cNvGrpSpPr>
              <a:grpSpLocks noChangeAspect="1"/>
            </p:cNvGrpSpPr>
            <p:nvPr>
              <p:custDataLst>
                <p:tags r:id="rId113"/>
              </p:custDataLst>
            </p:nvPr>
          </p:nvGrpSpPr>
          <p:grpSpPr>
            <a:xfrm>
              <a:off x="1493134" y="4779493"/>
              <a:ext cx="6113462" cy="720726"/>
              <a:chOff x="2868613" y="4879976"/>
              <a:chExt cx="6113462" cy="720726"/>
            </a:xfrm>
          </p:grpSpPr>
          <p:sp>
            <p:nvSpPr>
              <p:cNvPr id="12" name="Freeform 7"/>
              <p:cNvSpPr/>
              <p:nvPr>
                <p:custDataLst>
                  <p:tags r:id="rId114"/>
                </p:custDataLst>
              </p:nvPr>
            </p:nvSpPr>
            <p:spPr bwMode="auto">
              <a:xfrm>
                <a:off x="2868613" y="4908551"/>
                <a:ext cx="269875" cy="209550"/>
              </a:xfrm>
              <a:custGeom>
                <a:avLst/>
                <a:gdLst>
                  <a:gd name="T0" fmla="*/ 462 w 462"/>
                  <a:gd name="T1" fmla="*/ 0 h 336"/>
                  <a:gd name="T2" fmla="*/ 363 w 462"/>
                  <a:gd name="T3" fmla="*/ 0 h 336"/>
                  <a:gd name="T4" fmla="*/ 363 w 462"/>
                  <a:gd name="T5" fmla="*/ 10 h 336"/>
                  <a:gd name="T6" fmla="*/ 397 w 462"/>
                  <a:gd name="T7" fmla="*/ 31 h 336"/>
                  <a:gd name="T8" fmla="*/ 389 w 462"/>
                  <a:gd name="T9" fmla="*/ 69 h 336"/>
                  <a:gd name="T10" fmla="*/ 327 w 462"/>
                  <a:gd name="T11" fmla="*/ 238 h 336"/>
                  <a:gd name="T12" fmla="*/ 261 w 462"/>
                  <a:gd name="T13" fmla="*/ 68 h 336"/>
                  <a:gd name="T14" fmla="*/ 255 w 462"/>
                  <a:gd name="T15" fmla="*/ 53 h 336"/>
                  <a:gd name="T16" fmla="*/ 248 w 462"/>
                  <a:gd name="T17" fmla="*/ 27 h 336"/>
                  <a:gd name="T18" fmla="*/ 286 w 462"/>
                  <a:gd name="T19" fmla="*/ 10 h 336"/>
                  <a:gd name="T20" fmla="*/ 286 w 462"/>
                  <a:gd name="T21" fmla="*/ 0 h 336"/>
                  <a:gd name="T22" fmla="*/ 153 w 462"/>
                  <a:gd name="T23" fmla="*/ 0 h 336"/>
                  <a:gd name="T24" fmla="*/ 153 w 462"/>
                  <a:gd name="T25" fmla="*/ 10 h 336"/>
                  <a:gd name="T26" fmla="*/ 203 w 462"/>
                  <a:gd name="T27" fmla="*/ 55 h 336"/>
                  <a:gd name="T28" fmla="*/ 220 w 462"/>
                  <a:gd name="T29" fmla="*/ 96 h 336"/>
                  <a:gd name="T30" fmla="*/ 167 w 462"/>
                  <a:gd name="T31" fmla="*/ 236 h 336"/>
                  <a:gd name="T32" fmla="*/ 95 w 462"/>
                  <a:gd name="T33" fmla="*/ 49 h 336"/>
                  <a:gd name="T34" fmla="*/ 89 w 462"/>
                  <a:gd name="T35" fmla="*/ 26 h 336"/>
                  <a:gd name="T36" fmla="*/ 122 w 462"/>
                  <a:gd name="T37" fmla="*/ 10 h 336"/>
                  <a:gd name="T38" fmla="*/ 122 w 462"/>
                  <a:gd name="T39" fmla="*/ 0 h 336"/>
                  <a:gd name="T40" fmla="*/ 0 w 462"/>
                  <a:gd name="T41" fmla="*/ 0 h 336"/>
                  <a:gd name="T42" fmla="*/ 0 w 462"/>
                  <a:gd name="T43" fmla="*/ 10 h 336"/>
                  <a:gd name="T44" fmla="*/ 51 w 462"/>
                  <a:gd name="T45" fmla="*/ 68 h 336"/>
                  <a:gd name="T46" fmla="*/ 147 w 462"/>
                  <a:gd name="T47" fmla="*/ 336 h 336"/>
                  <a:gd name="T48" fmla="*/ 155 w 462"/>
                  <a:gd name="T49" fmla="*/ 336 h 336"/>
                  <a:gd name="T50" fmla="*/ 231 w 462"/>
                  <a:gd name="T51" fmla="*/ 125 h 336"/>
                  <a:gd name="T52" fmla="*/ 311 w 462"/>
                  <a:gd name="T53" fmla="*/ 336 h 336"/>
                  <a:gd name="T54" fmla="*/ 319 w 462"/>
                  <a:gd name="T55" fmla="*/ 336 h 336"/>
                  <a:gd name="T56" fmla="*/ 420 w 462"/>
                  <a:gd name="T57" fmla="*/ 45 h 336"/>
                  <a:gd name="T58" fmla="*/ 462 w 462"/>
                  <a:gd name="T59" fmla="*/ 10 h 336"/>
                  <a:gd name="T60" fmla="*/ 462 w 462"/>
                  <a:gd name="T6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2" h="336">
                    <a:moveTo>
                      <a:pt x="462" y="0"/>
                    </a:moveTo>
                    <a:lnTo>
                      <a:pt x="363" y="0"/>
                    </a:lnTo>
                    <a:lnTo>
                      <a:pt x="363" y="10"/>
                    </a:lnTo>
                    <a:cubicBezTo>
                      <a:pt x="388" y="12"/>
                      <a:pt x="397" y="18"/>
                      <a:pt x="397" y="31"/>
                    </a:cubicBezTo>
                    <a:cubicBezTo>
                      <a:pt x="397" y="42"/>
                      <a:pt x="394" y="55"/>
                      <a:pt x="389" y="69"/>
                    </a:cubicBezTo>
                    <a:lnTo>
                      <a:pt x="327" y="238"/>
                    </a:lnTo>
                    <a:lnTo>
                      <a:pt x="261" y="68"/>
                    </a:lnTo>
                    <a:cubicBezTo>
                      <a:pt x="260" y="65"/>
                      <a:pt x="256" y="54"/>
                      <a:pt x="255" y="53"/>
                    </a:cubicBezTo>
                    <a:cubicBezTo>
                      <a:pt x="251" y="42"/>
                      <a:pt x="248" y="33"/>
                      <a:pt x="248" y="27"/>
                    </a:cubicBezTo>
                    <a:cubicBezTo>
                      <a:pt x="248" y="15"/>
                      <a:pt x="259" y="10"/>
                      <a:pt x="286" y="10"/>
                    </a:cubicBezTo>
                    <a:lnTo>
                      <a:pt x="286" y="0"/>
                    </a:lnTo>
                    <a:lnTo>
                      <a:pt x="153" y="0"/>
                    </a:lnTo>
                    <a:lnTo>
                      <a:pt x="153" y="10"/>
                    </a:lnTo>
                    <a:cubicBezTo>
                      <a:pt x="182" y="10"/>
                      <a:pt x="186" y="15"/>
                      <a:pt x="203" y="55"/>
                    </a:cubicBezTo>
                    <a:lnTo>
                      <a:pt x="220" y="96"/>
                    </a:lnTo>
                    <a:lnTo>
                      <a:pt x="167" y="236"/>
                    </a:lnTo>
                    <a:lnTo>
                      <a:pt x="95" y="49"/>
                    </a:lnTo>
                    <a:cubicBezTo>
                      <a:pt x="91" y="40"/>
                      <a:pt x="89" y="31"/>
                      <a:pt x="89" y="26"/>
                    </a:cubicBezTo>
                    <a:cubicBezTo>
                      <a:pt x="89" y="15"/>
                      <a:pt x="96" y="11"/>
                      <a:pt x="122" y="10"/>
                    </a:cubicBezTo>
                    <a:lnTo>
                      <a:pt x="122" y="0"/>
                    </a:lnTo>
                    <a:lnTo>
                      <a:pt x="0" y="0"/>
                    </a:lnTo>
                    <a:lnTo>
                      <a:pt x="0" y="10"/>
                    </a:lnTo>
                    <a:cubicBezTo>
                      <a:pt x="25" y="12"/>
                      <a:pt x="32" y="21"/>
                      <a:pt x="51" y="68"/>
                    </a:cubicBezTo>
                    <a:lnTo>
                      <a:pt x="147" y="336"/>
                    </a:lnTo>
                    <a:lnTo>
                      <a:pt x="155" y="336"/>
                    </a:lnTo>
                    <a:lnTo>
                      <a:pt x="231" y="125"/>
                    </a:lnTo>
                    <a:lnTo>
                      <a:pt x="311" y="336"/>
                    </a:lnTo>
                    <a:lnTo>
                      <a:pt x="319" y="336"/>
                    </a:lnTo>
                    <a:cubicBezTo>
                      <a:pt x="361" y="206"/>
                      <a:pt x="366" y="192"/>
                      <a:pt x="420" y="45"/>
                    </a:cubicBezTo>
                    <a:cubicBezTo>
                      <a:pt x="430" y="19"/>
                      <a:pt x="435" y="15"/>
                      <a:pt x="462" y="10"/>
                    </a:cubicBezTo>
                    <a:lnTo>
                      <a:pt x="462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"/>
              <p:cNvSpPr/>
              <p:nvPr>
                <p:custDataLst>
                  <p:tags r:id="rId115"/>
                </p:custDataLst>
              </p:nvPr>
            </p:nvSpPr>
            <p:spPr bwMode="auto">
              <a:xfrm>
                <a:off x="3144838" y="4902201"/>
                <a:ext cx="138112" cy="212725"/>
              </a:xfrm>
              <a:custGeom>
                <a:avLst/>
                <a:gdLst>
                  <a:gd name="T0" fmla="*/ 73 w 238"/>
                  <a:gd name="T1" fmla="*/ 169 h 340"/>
                  <a:gd name="T2" fmla="*/ 129 w 238"/>
                  <a:gd name="T3" fmla="*/ 138 h 340"/>
                  <a:gd name="T4" fmla="*/ 166 w 238"/>
                  <a:gd name="T5" fmla="*/ 191 h 340"/>
                  <a:gd name="T6" fmla="*/ 166 w 238"/>
                  <a:gd name="T7" fmla="*/ 290 h 340"/>
                  <a:gd name="T8" fmla="*/ 132 w 238"/>
                  <a:gd name="T9" fmla="*/ 333 h 340"/>
                  <a:gd name="T10" fmla="*/ 132 w 238"/>
                  <a:gd name="T11" fmla="*/ 340 h 340"/>
                  <a:gd name="T12" fmla="*/ 238 w 238"/>
                  <a:gd name="T13" fmla="*/ 340 h 340"/>
                  <a:gd name="T14" fmla="*/ 238 w 238"/>
                  <a:gd name="T15" fmla="*/ 333 h 340"/>
                  <a:gd name="T16" fmla="*/ 208 w 238"/>
                  <a:gd name="T17" fmla="*/ 290 h 340"/>
                  <a:gd name="T18" fmla="*/ 208 w 238"/>
                  <a:gd name="T19" fmla="*/ 190 h 340"/>
                  <a:gd name="T20" fmla="*/ 147 w 238"/>
                  <a:gd name="T21" fmla="*/ 111 h 340"/>
                  <a:gd name="T22" fmla="*/ 73 w 238"/>
                  <a:gd name="T23" fmla="*/ 153 h 340"/>
                  <a:gd name="T24" fmla="*/ 73 w 238"/>
                  <a:gd name="T25" fmla="*/ 1 h 340"/>
                  <a:gd name="T26" fmla="*/ 71 w 238"/>
                  <a:gd name="T27" fmla="*/ 0 h 340"/>
                  <a:gd name="T28" fmla="*/ 14 w 238"/>
                  <a:gd name="T29" fmla="*/ 18 h 340"/>
                  <a:gd name="T30" fmla="*/ 0 w 238"/>
                  <a:gd name="T31" fmla="*/ 22 h 340"/>
                  <a:gd name="T32" fmla="*/ 0 w 238"/>
                  <a:gd name="T33" fmla="*/ 30 h 340"/>
                  <a:gd name="T34" fmla="*/ 6 w 238"/>
                  <a:gd name="T35" fmla="*/ 29 h 340"/>
                  <a:gd name="T36" fmla="*/ 32 w 238"/>
                  <a:gd name="T37" fmla="*/ 55 h 340"/>
                  <a:gd name="T38" fmla="*/ 32 w 238"/>
                  <a:gd name="T39" fmla="*/ 290 h 340"/>
                  <a:gd name="T40" fmla="*/ 0 w 238"/>
                  <a:gd name="T41" fmla="*/ 333 h 340"/>
                  <a:gd name="T42" fmla="*/ 0 w 238"/>
                  <a:gd name="T43" fmla="*/ 340 h 340"/>
                  <a:gd name="T44" fmla="*/ 107 w 238"/>
                  <a:gd name="T45" fmla="*/ 340 h 340"/>
                  <a:gd name="T46" fmla="*/ 107 w 238"/>
                  <a:gd name="T47" fmla="*/ 333 h 340"/>
                  <a:gd name="T48" fmla="*/ 73 w 238"/>
                  <a:gd name="T49" fmla="*/ 290 h 340"/>
                  <a:gd name="T50" fmla="*/ 73 w 238"/>
                  <a:gd name="T51" fmla="*/ 169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" h="340">
                    <a:moveTo>
                      <a:pt x="73" y="169"/>
                    </a:moveTo>
                    <a:cubicBezTo>
                      <a:pt x="94" y="146"/>
                      <a:pt x="109" y="138"/>
                      <a:pt x="129" y="138"/>
                    </a:cubicBezTo>
                    <a:cubicBezTo>
                      <a:pt x="154" y="138"/>
                      <a:pt x="166" y="156"/>
                      <a:pt x="166" y="191"/>
                    </a:cubicBezTo>
                    <a:lnTo>
                      <a:pt x="166" y="290"/>
                    </a:lnTo>
                    <a:cubicBezTo>
                      <a:pt x="166" y="324"/>
                      <a:pt x="161" y="330"/>
                      <a:pt x="132" y="333"/>
                    </a:cubicBezTo>
                    <a:lnTo>
                      <a:pt x="132" y="340"/>
                    </a:lnTo>
                    <a:lnTo>
                      <a:pt x="238" y="340"/>
                    </a:lnTo>
                    <a:lnTo>
                      <a:pt x="238" y="333"/>
                    </a:lnTo>
                    <a:cubicBezTo>
                      <a:pt x="211" y="328"/>
                      <a:pt x="208" y="324"/>
                      <a:pt x="208" y="290"/>
                    </a:cubicBezTo>
                    <a:lnTo>
                      <a:pt x="208" y="190"/>
                    </a:lnTo>
                    <a:cubicBezTo>
                      <a:pt x="208" y="138"/>
                      <a:pt x="187" y="111"/>
                      <a:pt x="147" y="111"/>
                    </a:cubicBezTo>
                    <a:cubicBezTo>
                      <a:pt x="117" y="111"/>
                      <a:pt x="96" y="123"/>
                      <a:pt x="73" y="153"/>
                    </a:cubicBezTo>
                    <a:lnTo>
                      <a:pt x="73" y="1"/>
                    </a:lnTo>
                    <a:lnTo>
                      <a:pt x="71" y="0"/>
                    </a:lnTo>
                    <a:cubicBezTo>
                      <a:pt x="54" y="6"/>
                      <a:pt x="42" y="10"/>
                      <a:pt x="14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2" y="29"/>
                      <a:pt x="4" y="29"/>
                      <a:pt x="6" y="29"/>
                    </a:cubicBezTo>
                    <a:cubicBezTo>
                      <a:pt x="28" y="29"/>
                      <a:pt x="32" y="33"/>
                      <a:pt x="32" y="55"/>
                    </a:cubicBezTo>
                    <a:lnTo>
                      <a:pt x="32" y="290"/>
                    </a:lnTo>
                    <a:cubicBezTo>
                      <a:pt x="32" y="324"/>
                      <a:pt x="29" y="329"/>
                      <a:pt x="0" y="333"/>
                    </a:cubicBezTo>
                    <a:lnTo>
                      <a:pt x="0" y="340"/>
                    </a:lnTo>
                    <a:lnTo>
                      <a:pt x="107" y="340"/>
                    </a:lnTo>
                    <a:lnTo>
                      <a:pt x="107" y="333"/>
                    </a:lnTo>
                    <a:cubicBezTo>
                      <a:pt x="78" y="330"/>
                      <a:pt x="73" y="324"/>
                      <a:pt x="73" y="290"/>
                    </a:cubicBezTo>
                    <a:lnTo>
                      <a:pt x="73" y="16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9"/>
              <p:cNvSpPr>
                <a:spLocks noEditPoints="1"/>
              </p:cNvSpPr>
              <p:nvPr>
                <p:custDataLst>
                  <p:tags r:id="rId116"/>
                </p:custDataLst>
              </p:nvPr>
            </p:nvSpPr>
            <p:spPr bwMode="auto">
              <a:xfrm>
                <a:off x="3294063" y="4972051"/>
                <a:ext cx="115887" cy="146050"/>
              </a:xfrm>
              <a:custGeom>
                <a:avLst/>
                <a:gdLst>
                  <a:gd name="T0" fmla="*/ 191 w 199"/>
                  <a:gd name="T1" fmla="*/ 148 h 234"/>
                  <a:gd name="T2" fmla="*/ 113 w 199"/>
                  <a:gd name="T3" fmla="*/ 200 h 234"/>
                  <a:gd name="T4" fmla="*/ 49 w 199"/>
                  <a:gd name="T5" fmla="*/ 157 h 234"/>
                  <a:gd name="T6" fmla="*/ 36 w 199"/>
                  <a:gd name="T7" fmla="*/ 91 h 234"/>
                  <a:gd name="T8" fmla="*/ 189 w 199"/>
                  <a:gd name="T9" fmla="*/ 91 h 234"/>
                  <a:gd name="T10" fmla="*/ 168 w 199"/>
                  <a:gd name="T11" fmla="*/ 28 h 234"/>
                  <a:gd name="T12" fmla="*/ 104 w 199"/>
                  <a:gd name="T13" fmla="*/ 0 h 234"/>
                  <a:gd name="T14" fmla="*/ 37 w 199"/>
                  <a:gd name="T15" fmla="*/ 26 h 234"/>
                  <a:gd name="T16" fmla="*/ 0 w 199"/>
                  <a:gd name="T17" fmla="*/ 123 h 234"/>
                  <a:gd name="T18" fmla="*/ 93 w 199"/>
                  <a:gd name="T19" fmla="*/ 234 h 234"/>
                  <a:gd name="T20" fmla="*/ 199 w 199"/>
                  <a:gd name="T21" fmla="*/ 151 h 234"/>
                  <a:gd name="T22" fmla="*/ 191 w 199"/>
                  <a:gd name="T23" fmla="*/ 148 h 234"/>
                  <a:gd name="T24" fmla="*/ 37 w 199"/>
                  <a:gd name="T25" fmla="*/ 75 h 234"/>
                  <a:gd name="T26" fmla="*/ 89 w 199"/>
                  <a:gd name="T27" fmla="*/ 18 h 234"/>
                  <a:gd name="T28" fmla="*/ 138 w 199"/>
                  <a:gd name="T29" fmla="*/ 75 h 234"/>
                  <a:gd name="T30" fmla="*/ 37 w 199"/>
                  <a:gd name="T31" fmla="*/ 7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4">
                    <a:moveTo>
                      <a:pt x="191" y="148"/>
                    </a:moveTo>
                    <a:cubicBezTo>
                      <a:pt x="167" y="186"/>
                      <a:pt x="145" y="200"/>
                      <a:pt x="113" y="200"/>
                    </a:cubicBezTo>
                    <a:cubicBezTo>
                      <a:pt x="85" y="200"/>
                      <a:pt x="64" y="186"/>
                      <a:pt x="49" y="157"/>
                    </a:cubicBezTo>
                    <a:cubicBezTo>
                      <a:pt x="40" y="138"/>
                      <a:pt x="37" y="122"/>
                      <a:pt x="36" y="91"/>
                    </a:cubicBezTo>
                    <a:lnTo>
                      <a:pt x="189" y="91"/>
                    </a:lnTo>
                    <a:cubicBezTo>
                      <a:pt x="185" y="59"/>
                      <a:pt x="180" y="44"/>
                      <a:pt x="168" y="28"/>
                    </a:cubicBezTo>
                    <a:cubicBezTo>
                      <a:pt x="153" y="10"/>
                      <a:pt x="130" y="0"/>
                      <a:pt x="104" y="0"/>
                    </a:cubicBezTo>
                    <a:cubicBezTo>
                      <a:pt x="79" y="0"/>
                      <a:pt x="56" y="9"/>
                      <a:pt x="37" y="26"/>
                    </a:cubicBezTo>
                    <a:cubicBezTo>
                      <a:pt x="13" y="46"/>
                      <a:pt x="0" y="82"/>
                      <a:pt x="0" y="123"/>
                    </a:cubicBezTo>
                    <a:cubicBezTo>
                      <a:pt x="0" y="192"/>
                      <a:pt x="36" y="234"/>
                      <a:pt x="93" y="234"/>
                    </a:cubicBezTo>
                    <a:cubicBezTo>
                      <a:pt x="140" y="234"/>
                      <a:pt x="178" y="205"/>
                      <a:pt x="199" y="151"/>
                    </a:cubicBezTo>
                    <a:lnTo>
                      <a:pt x="191" y="148"/>
                    </a:lnTo>
                    <a:close/>
                    <a:moveTo>
                      <a:pt x="37" y="75"/>
                    </a:moveTo>
                    <a:cubicBezTo>
                      <a:pt x="42" y="36"/>
                      <a:pt x="59" y="18"/>
                      <a:pt x="89" y="18"/>
                    </a:cubicBezTo>
                    <a:cubicBezTo>
                      <a:pt x="120" y="18"/>
                      <a:pt x="132" y="32"/>
                      <a:pt x="138" y="75"/>
                    </a:cubicBezTo>
                    <a:lnTo>
                      <a:pt x="37" y="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0"/>
              <p:cNvSpPr/>
              <p:nvPr>
                <p:custDataLst>
                  <p:tags r:id="rId117"/>
                </p:custDataLst>
              </p:nvPr>
            </p:nvSpPr>
            <p:spPr bwMode="auto">
              <a:xfrm>
                <a:off x="3421063" y="4972051"/>
                <a:ext cx="136525" cy="142875"/>
              </a:xfrm>
              <a:custGeom>
                <a:avLst/>
                <a:gdLst>
                  <a:gd name="T0" fmla="*/ 0 w 234"/>
                  <a:gd name="T1" fmla="*/ 31 h 229"/>
                  <a:gd name="T2" fmla="*/ 14 w 234"/>
                  <a:gd name="T3" fmla="*/ 29 h 229"/>
                  <a:gd name="T4" fmla="*/ 32 w 234"/>
                  <a:gd name="T5" fmla="*/ 61 h 229"/>
                  <a:gd name="T6" fmla="*/ 32 w 234"/>
                  <a:gd name="T7" fmla="*/ 185 h 229"/>
                  <a:gd name="T8" fmla="*/ 1 w 234"/>
                  <a:gd name="T9" fmla="*/ 222 h 229"/>
                  <a:gd name="T10" fmla="*/ 1 w 234"/>
                  <a:gd name="T11" fmla="*/ 229 h 229"/>
                  <a:gd name="T12" fmla="*/ 107 w 234"/>
                  <a:gd name="T13" fmla="*/ 229 h 229"/>
                  <a:gd name="T14" fmla="*/ 107 w 234"/>
                  <a:gd name="T15" fmla="*/ 222 h 229"/>
                  <a:gd name="T16" fmla="*/ 74 w 234"/>
                  <a:gd name="T17" fmla="*/ 196 h 229"/>
                  <a:gd name="T18" fmla="*/ 74 w 234"/>
                  <a:gd name="T19" fmla="*/ 56 h 229"/>
                  <a:gd name="T20" fmla="*/ 126 w 234"/>
                  <a:gd name="T21" fmla="*/ 27 h 229"/>
                  <a:gd name="T22" fmla="*/ 162 w 234"/>
                  <a:gd name="T23" fmla="*/ 76 h 229"/>
                  <a:gd name="T24" fmla="*/ 162 w 234"/>
                  <a:gd name="T25" fmla="*/ 180 h 229"/>
                  <a:gd name="T26" fmla="*/ 131 w 234"/>
                  <a:gd name="T27" fmla="*/ 222 h 229"/>
                  <a:gd name="T28" fmla="*/ 131 w 234"/>
                  <a:gd name="T29" fmla="*/ 229 h 229"/>
                  <a:gd name="T30" fmla="*/ 234 w 234"/>
                  <a:gd name="T31" fmla="*/ 229 h 229"/>
                  <a:gd name="T32" fmla="*/ 234 w 234"/>
                  <a:gd name="T33" fmla="*/ 222 h 229"/>
                  <a:gd name="T34" fmla="*/ 204 w 234"/>
                  <a:gd name="T35" fmla="*/ 189 h 229"/>
                  <a:gd name="T36" fmla="*/ 204 w 234"/>
                  <a:gd name="T37" fmla="*/ 75 h 229"/>
                  <a:gd name="T38" fmla="*/ 145 w 234"/>
                  <a:gd name="T39" fmla="*/ 0 h 229"/>
                  <a:gd name="T40" fmla="*/ 73 w 234"/>
                  <a:gd name="T41" fmla="*/ 40 h 229"/>
                  <a:gd name="T42" fmla="*/ 73 w 234"/>
                  <a:gd name="T43" fmla="*/ 1 h 229"/>
                  <a:gd name="T44" fmla="*/ 69 w 234"/>
                  <a:gd name="T45" fmla="*/ 0 h 229"/>
                  <a:gd name="T46" fmla="*/ 0 w 234"/>
                  <a:gd name="T47" fmla="*/ 22 h 229"/>
                  <a:gd name="T48" fmla="*/ 0 w 234"/>
                  <a:gd name="T49" fmla="*/ 3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4" h="229">
                    <a:moveTo>
                      <a:pt x="0" y="31"/>
                    </a:moveTo>
                    <a:cubicBezTo>
                      <a:pt x="3" y="29"/>
                      <a:pt x="8" y="29"/>
                      <a:pt x="14" y="29"/>
                    </a:cubicBezTo>
                    <a:cubicBezTo>
                      <a:pt x="28" y="29"/>
                      <a:pt x="32" y="36"/>
                      <a:pt x="32" y="61"/>
                    </a:cubicBezTo>
                    <a:lnTo>
                      <a:pt x="32" y="185"/>
                    </a:lnTo>
                    <a:cubicBezTo>
                      <a:pt x="32" y="213"/>
                      <a:pt x="27" y="220"/>
                      <a:pt x="1" y="222"/>
                    </a:cubicBezTo>
                    <a:lnTo>
                      <a:pt x="1" y="229"/>
                    </a:lnTo>
                    <a:lnTo>
                      <a:pt x="107" y="229"/>
                    </a:lnTo>
                    <a:lnTo>
                      <a:pt x="107" y="222"/>
                    </a:lnTo>
                    <a:cubicBezTo>
                      <a:pt x="82" y="220"/>
                      <a:pt x="74" y="214"/>
                      <a:pt x="74" y="196"/>
                    </a:cubicBezTo>
                    <a:lnTo>
                      <a:pt x="74" y="56"/>
                    </a:lnTo>
                    <a:cubicBezTo>
                      <a:pt x="98" y="33"/>
                      <a:pt x="109" y="27"/>
                      <a:pt x="126" y="27"/>
                    </a:cubicBezTo>
                    <a:cubicBezTo>
                      <a:pt x="150" y="27"/>
                      <a:pt x="162" y="43"/>
                      <a:pt x="162" y="76"/>
                    </a:cubicBezTo>
                    <a:lnTo>
                      <a:pt x="162" y="180"/>
                    </a:lnTo>
                    <a:cubicBezTo>
                      <a:pt x="162" y="212"/>
                      <a:pt x="156" y="220"/>
                      <a:pt x="131" y="222"/>
                    </a:cubicBezTo>
                    <a:lnTo>
                      <a:pt x="131" y="229"/>
                    </a:lnTo>
                    <a:lnTo>
                      <a:pt x="234" y="229"/>
                    </a:lnTo>
                    <a:lnTo>
                      <a:pt x="234" y="222"/>
                    </a:lnTo>
                    <a:cubicBezTo>
                      <a:pt x="210" y="219"/>
                      <a:pt x="204" y="213"/>
                      <a:pt x="204" y="189"/>
                    </a:cubicBezTo>
                    <a:lnTo>
                      <a:pt x="204" y="75"/>
                    </a:lnTo>
                    <a:cubicBezTo>
                      <a:pt x="204" y="28"/>
                      <a:pt x="182" y="0"/>
                      <a:pt x="145" y="0"/>
                    </a:cubicBezTo>
                    <a:cubicBezTo>
                      <a:pt x="122" y="0"/>
                      <a:pt x="107" y="8"/>
                      <a:pt x="73" y="40"/>
                    </a:cubicBezTo>
                    <a:lnTo>
                      <a:pt x="73" y="1"/>
                    </a:lnTo>
                    <a:lnTo>
                      <a:pt x="69" y="0"/>
                    </a:lnTo>
                    <a:cubicBezTo>
                      <a:pt x="45" y="9"/>
                      <a:pt x="28" y="14"/>
                      <a:pt x="0" y="22"/>
                    </a:cubicBezTo>
                    <a:lnTo>
                      <a:pt x="0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1"/>
              <p:cNvSpPr/>
              <p:nvPr>
                <p:custDataLst>
                  <p:tags r:id="rId118"/>
                </p:custDataLst>
              </p:nvPr>
            </p:nvSpPr>
            <p:spPr bwMode="auto">
              <a:xfrm>
                <a:off x="3643313" y="4976814"/>
                <a:ext cx="238125" cy="141288"/>
              </a:xfrm>
              <a:custGeom>
                <a:avLst/>
                <a:gdLst>
                  <a:gd name="T0" fmla="*/ 29 w 408"/>
                  <a:gd name="T1" fmla="*/ 191 h 226"/>
                  <a:gd name="T2" fmla="*/ 24 w 408"/>
                  <a:gd name="T3" fmla="*/ 212 h 226"/>
                  <a:gd name="T4" fmla="*/ 39 w 408"/>
                  <a:gd name="T5" fmla="*/ 226 h 226"/>
                  <a:gd name="T6" fmla="*/ 57 w 408"/>
                  <a:gd name="T7" fmla="*/ 212 h 226"/>
                  <a:gd name="T8" fmla="*/ 67 w 408"/>
                  <a:gd name="T9" fmla="*/ 175 h 226"/>
                  <a:gd name="T10" fmla="*/ 78 w 408"/>
                  <a:gd name="T11" fmla="*/ 130 h 226"/>
                  <a:gd name="T12" fmla="*/ 86 w 408"/>
                  <a:gd name="T13" fmla="*/ 97 h 226"/>
                  <a:gd name="T14" fmla="*/ 93 w 408"/>
                  <a:gd name="T15" fmla="*/ 72 h 226"/>
                  <a:gd name="T16" fmla="*/ 174 w 408"/>
                  <a:gd name="T17" fmla="*/ 11 h 226"/>
                  <a:gd name="T18" fmla="*/ 201 w 408"/>
                  <a:gd name="T19" fmla="*/ 46 h 226"/>
                  <a:gd name="T20" fmla="*/ 193 w 408"/>
                  <a:gd name="T21" fmla="*/ 87 h 226"/>
                  <a:gd name="T22" fmla="*/ 180 w 408"/>
                  <a:gd name="T23" fmla="*/ 145 h 226"/>
                  <a:gd name="T24" fmla="*/ 170 w 408"/>
                  <a:gd name="T25" fmla="*/ 183 h 226"/>
                  <a:gd name="T26" fmla="*/ 163 w 408"/>
                  <a:gd name="T27" fmla="*/ 212 h 226"/>
                  <a:gd name="T28" fmla="*/ 178 w 408"/>
                  <a:gd name="T29" fmla="*/ 226 h 226"/>
                  <a:gd name="T30" fmla="*/ 200 w 408"/>
                  <a:gd name="T31" fmla="*/ 198 h 226"/>
                  <a:gd name="T32" fmla="*/ 230 w 408"/>
                  <a:gd name="T33" fmla="*/ 77 h 226"/>
                  <a:gd name="T34" fmla="*/ 312 w 408"/>
                  <a:gd name="T35" fmla="*/ 11 h 226"/>
                  <a:gd name="T36" fmla="*/ 339 w 408"/>
                  <a:gd name="T37" fmla="*/ 46 h 226"/>
                  <a:gd name="T38" fmla="*/ 308 w 408"/>
                  <a:gd name="T39" fmla="*/ 158 h 226"/>
                  <a:gd name="T40" fmla="*/ 302 w 408"/>
                  <a:gd name="T41" fmla="*/ 185 h 226"/>
                  <a:gd name="T42" fmla="*/ 343 w 408"/>
                  <a:gd name="T43" fmla="*/ 226 h 226"/>
                  <a:gd name="T44" fmla="*/ 408 w 408"/>
                  <a:gd name="T45" fmla="*/ 149 h 226"/>
                  <a:gd name="T46" fmla="*/ 402 w 408"/>
                  <a:gd name="T47" fmla="*/ 144 h 226"/>
                  <a:gd name="T48" fmla="*/ 394 w 408"/>
                  <a:gd name="T49" fmla="*/ 153 h 226"/>
                  <a:gd name="T50" fmla="*/ 344 w 408"/>
                  <a:gd name="T51" fmla="*/ 215 h 226"/>
                  <a:gd name="T52" fmla="*/ 332 w 408"/>
                  <a:gd name="T53" fmla="*/ 199 h 226"/>
                  <a:gd name="T54" fmla="*/ 341 w 408"/>
                  <a:gd name="T55" fmla="*/ 163 h 226"/>
                  <a:gd name="T56" fmla="*/ 371 w 408"/>
                  <a:gd name="T57" fmla="*/ 53 h 226"/>
                  <a:gd name="T58" fmla="*/ 314 w 408"/>
                  <a:gd name="T59" fmla="*/ 0 h 226"/>
                  <a:gd name="T60" fmla="*/ 232 w 408"/>
                  <a:gd name="T61" fmla="*/ 48 h 226"/>
                  <a:gd name="T62" fmla="*/ 216 w 408"/>
                  <a:gd name="T63" fmla="*/ 13 h 226"/>
                  <a:gd name="T64" fmla="*/ 176 w 408"/>
                  <a:gd name="T65" fmla="*/ 0 h 226"/>
                  <a:gd name="T66" fmla="*/ 98 w 408"/>
                  <a:gd name="T67" fmla="*/ 43 h 226"/>
                  <a:gd name="T68" fmla="*/ 52 w 408"/>
                  <a:gd name="T69" fmla="*/ 0 h 226"/>
                  <a:gd name="T70" fmla="*/ 15 w 408"/>
                  <a:gd name="T71" fmla="*/ 28 h 226"/>
                  <a:gd name="T72" fmla="*/ 0 w 408"/>
                  <a:gd name="T73" fmla="*/ 77 h 226"/>
                  <a:gd name="T74" fmla="*/ 6 w 408"/>
                  <a:gd name="T75" fmla="*/ 82 h 226"/>
                  <a:gd name="T76" fmla="*/ 14 w 408"/>
                  <a:gd name="T77" fmla="*/ 70 h 226"/>
                  <a:gd name="T78" fmla="*/ 50 w 408"/>
                  <a:gd name="T79" fmla="*/ 11 h 226"/>
                  <a:gd name="T80" fmla="*/ 66 w 408"/>
                  <a:gd name="T81" fmla="*/ 34 h 226"/>
                  <a:gd name="T82" fmla="*/ 58 w 408"/>
                  <a:gd name="T83" fmla="*/ 76 h 226"/>
                  <a:gd name="T84" fmla="*/ 29 w 408"/>
                  <a:gd name="T85" fmla="*/ 19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08" h="226">
                    <a:moveTo>
                      <a:pt x="29" y="191"/>
                    </a:moveTo>
                    <a:cubicBezTo>
                      <a:pt x="27" y="199"/>
                      <a:pt x="24" y="210"/>
                      <a:pt x="24" y="212"/>
                    </a:cubicBezTo>
                    <a:cubicBezTo>
                      <a:pt x="24" y="221"/>
                      <a:pt x="31" y="226"/>
                      <a:pt x="39" y="226"/>
                    </a:cubicBezTo>
                    <a:cubicBezTo>
                      <a:pt x="45" y="226"/>
                      <a:pt x="54" y="222"/>
                      <a:pt x="57" y="212"/>
                    </a:cubicBezTo>
                    <a:cubicBezTo>
                      <a:pt x="58" y="211"/>
                      <a:pt x="64" y="188"/>
                      <a:pt x="67" y="175"/>
                    </a:cubicBezTo>
                    <a:lnTo>
                      <a:pt x="78" y="130"/>
                    </a:lnTo>
                    <a:cubicBezTo>
                      <a:pt x="81" y="119"/>
                      <a:pt x="84" y="108"/>
                      <a:pt x="86" y="97"/>
                    </a:cubicBezTo>
                    <a:cubicBezTo>
                      <a:pt x="88" y="88"/>
                      <a:pt x="92" y="74"/>
                      <a:pt x="93" y="72"/>
                    </a:cubicBezTo>
                    <a:cubicBezTo>
                      <a:pt x="100" y="56"/>
                      <a:pt x="127" y="11"/>
                      <a:pt x="174" y="11"/>
                    </a:cubicBezTo>
                    <a:cubicBezTo>
                      <a:pt x="196" y="11"/>
                      <a:pt x="201" y="29"/>
                      <a:pt x="201" y="46"/>
                    </a:cubicBezTo>
                    <a:cubicBezTo>
                      <a:pt x="201" y="58"/>
                      <a:pt x="197" y="72"/>
                      <a:pt x="193" y="87"/>
                    </a:cubicBezTo>
                    <a:lnTo>
                      <a:pt x="180" y="145"/>
                    </a:lnTo>
                    <a:lnTo>
                      <a:pt x="170" y="183"/>
                    </a:lnTo>
                    <a:cubicBezTo>
                      <a:pt x="168" y="193"/>
                      <a:pt x="163" y="210"/>
                      <a:pt x="163" y="212"/>
                    </a:cubicBezTo>
                    <a:cubicBezTo>
                      <a:pt x="163" y="221"/>
                      <a:pt x="170" y="226"/>
                      <a:pt x="178" y="226"/>
                    </a:cubicBezTo>
                    <a:cubicBezTo>
                      <a:pt x="193" y="226"/>
                      <a:pt x="196" y="213"/>
                      <a:pt x="200" y="198"/>
                    </a:cubicBezTo>
                    <a:cubicBezTo>
                      <a:pt x="207" y="170"/>
                      <a:pt x="225" y="97"/>
                      <a:pt x="230" y="77"/>
                    </a:cubicBezTo>
                    <a:cubicBezTo>
                      <a:pt x="231" y="71"/>
                      <a:pt x="258" y="11"/>
                      <a:pt x="312" y="11"/>
                    </a:cubicBezTo>
                    <a:cubicBezTo>
                      <a:pt x="334" y="11"/>
                      <a:pt x="339" y="28"/>
                      <a:pt x="339" y="46"/>
                    </a:cubicBezTo>
                    <a:cubicBezTo>
                      <a:pt x="339" y="74"/>
                      <a:pt x="318" y="131"/>
                      <a:pt x="308" y="158"/>
                    </a:cubicBezTo>
                    <a:cubicBezTo>
                      <a:pt x="304" y="170"/>
                      <a:pt x="302" y="175"/>
                      <a:pt x="302" y="185"/>
                    </a:cubicBezTo>
                    <a:cubicBezTo>
                      <a:pt x="302" y="208"/>
                      <a:pt x="319" y="226"/>
                      <a:pt x="343" y="226"/>
                    </a:cubicBezTo>
                    <a:cubicBezTo>
                      <a:pt x="389" y="226"/>
                      <a:pt x="408" y="153"/>
                      <a:pt x="408" y="149"/>
                    </a:cubicBezTo>
                    <a:cubicBezTo>
                      <a:pt x="408" y="144"/>
                      <a:pt x="403" y="144"/>
                      <a:pt x="402" y="144"/>
                    </a:cubicBezTo>
                    <a:cubicBezTo>
                      <a:pt x="397" y="144"/>
                      <a:pt x="397" y="146"/>
                      <a:pt x="394" y="153"/>
                    </a:cubicBezTo>
                    <a:cubicBezTo>
                      <a:pt x="387" y="180"/>
                      <a:pt x="371" y="215"/>
                      <a:pt x="344" y="215"/>
                    </a:cubicBezTo>
                    <a:cubicBezTo>
                      <a:pt x="335" y="215"/>
                      <a:pt x="332" y="210"/>
                      <a:pt x="332" y="199"/>
                    </a:cubicBezTo>
                    <a:cubicBezTo>
                      <a:pt x="332" y="186"/>
                      <a:pt x="336" y="174"/>
                      <a:pt x="341" y="163"/>
                    </a:cubicBezTo>
                    <a:cubicBezTo>
                      <a:pt x="350" y="137"/>
                      <a:pt x="371" y="82"/>
                      <a:pt x="371" y="53"/>
                    </a:cubicBezTo>
                    <a:cubicBezTo>
                      <a:pt x="371" y="21"/>
                      <a:pt x="351" y="0"/>
                      <a:pt x="314" y="0"/>
                    </a:cubicBezTo>
                    <a:cubicBezTo>
                      <a:pt x="276" y="0"/>
                      <a:pt x="251" y="22"/>
                      <a:pt x="232" y="48"/>
                    </a:cubicBezTo>
                    <a:cubicBezTo>
                      <a:pt x="232" y="42"/>
                      <a:pt x="230" y="25"/>
                      <a:pt x="216" y="13"/>
                    </a:cubicBezTo>
                    <a:cubicBezTo>
                      <a:pt x="204" y="2"/>
                      <a:pt x="188" y="0"/>
                      <a:pt x="176" y="0"/>
                    </a:cubicBezTo>
                    <a:cubicBezTo>
                      <a:pt x="131" y="0"/>
                      <a:pt x="106" y="32"/>
                      <a:pt x="98" y="43"/>
                    </a:cubicBezTo>
                    <a:cubicBezTo>
                      <a:pt x="95" y="15"/>
                      <a:pt x="74" y="0"/>
                      <a:pt x="52" y="0"/>
                    </a:cubicBezTo>
                    <a:cubicBezTo>
                      <a:pt x="29" y="0"/>
                      <a:pt x="19" y="19"/>
                      <a:pt x="15" y="28"/>
                    </a:cubicBezTo>
                    <a:cubicBezTo>
                      <a:pt x="6" y="46"/>
                      <a:pt x="0" y="75"/>
                      <a:pt x="0" y="77"/>
                    </a:cubicBezTo>
                    <a:cubicBezTo>
                      <a:pt x="0" y="82"/>
                      <a:pt x="4" y="82"/>
                      <a:pt x="6" y="82"/>
                    </a:cubicBezTo>
                    <a:cubicBezTo>
                      <a:pt x="10" y="82"/>
                      <a:pt x="11" y="81"/>
                      <a:pt x="14" y="70"/>
                    </a:cubicBezTo>
                    <a:cubicBezTo>
                      <a:pt x="22" y="35"/>
                      <a:pt x="32" y="11"/>
                      <a:pt x="50" y="11"/>
                    </a:cubicBezTo>
                    <a:cubicBezTo>
                      <a:pt x="58" y="11"/>
                      <a:pt x="66" y="15"/>
                      <a:pt x="66" y="34"/>
                    </a:cubicBezTo>
                    <a:cubicBezTo>
                      <a:pt x="66" y="44"/>
                      <a:pt x="64" y="50"/>
                      <a:pt x="58" y="76"/>
                    </a:cubicBezTo>
                    <a:lnTo>
                      <a:pt x="29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2"/>
              <p:cNvSpPr>
                <a:spLocks noEditPoints="1"/>
              </p:cNvSpPr>
              <p:nvPr>
                <p:custDataLst>
                  <p:tags r:id="rId119"/>
                </p:custDataLst>
              </p:nvPr>
            </p:nvSpPr>
            <p:spPr bwMode="auto">
              <a:xfrm>
                <a:off x="3986213" y="5000626"/>
                <a:ext cx="193675" cy="73025"/>
              </a:xfrm>
              <a:custGeom>
                <a:avLst/>
                <a:gdLst>
                  <a:gd name="T0" fmla="*/ 314 w 331"/>
                  <a:gd name="T1" fmla="*/ 20 h 117"/>
                  <a:gd name="T2" fmla="*/ 331 w 331"/>
                  <a:gd name="T3" fmla="*/ 10 h 117"/>
                  <a:gd name="T4" fmla="*/ 315 w 331"/>
                  <a:gd name="T5" fmla="*/ 0 h 117"/>
                  <a:gd name="T6" fmla="*/ 16 w 331"/>
                  <a:gd name="T7" fmla="*/ 0 h 117"/>
                  <a:gd name="T8" fmla="*/ 0 w 331"/>
                  <a:gd name="T9" fmla="*/ 10 h 117"/>
                  <a:gd name="T10" fmla="*/ 17 w 331"/>
                  <a:gd name="T11" fmla="*/ 20 h 117"/>
                  <a:gd name="T12" fmla="*/ 314 w 331"/>
                  <a:gd name="T13" fmla="*/ 20 h 117"/>
                  <a:gd name="T14" fmla="*/ 315 w 331"/>
                  <a:gd name="T15" fmla="*/ 117 h 117"/>
                  <a:gd name="T16" fmla="*/ 331 w 331"/>
                  <a:gd name="T17" fmla="*/ 107 h 117"/>
                  <a:gd name="T18" fmla="*/ 314 w 331"/>
                  <a:gd name="T19" fmla="*/ 97 h 117"/>
                  <a:gd name="T20" fmla="*/ 17 w 331"/>
                  <a:gd name="T21" fmla="*/ 97 h 117"/>
                  <a:gd name="T22" fmla="*/ 0 w 331"/>
                  <a:gd name="T23" fmla="*/ 107 h 117"/>
                  <a:gd name="T24" fmla="*/ 16 w 331"/>
                  <a:gd name="T25" fmla="*/ 117 h 117"/>
                  <a:gd name="T26" fmla="*/ 315 w 331"/>
                  <a:gd name="T2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1" h="117">
                    <a:moveTo>
                      <a:pt x="314" y="20"/>
                    </a:moveTo>
                    <a:cubicBezTo>
                      <a:pt x="322" y="20"/>
                      <a:pt x="331" y="20"/>
                      <a:pt x="331" y="10"/>
                    </a:cubicBezTo>
                    <a:cubicBezTo>
                      <a:pt x="331" y="0"/>
                      <a:pt x="322" y="0"/>
                      <a:pt x="315" y="0"/>
                    </a:cubicBezTo>
                    <a:lnTo>
                      <a:pt x="16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314" y="20"/>
                    </a:lnTo>
                    <a:close/>
                    <a:moveTo>
                      <a:pt x="315" y="117"/>
                    </a:moveTo>
                    <a:cubicBezTo>
                      <a:pt x="322" y="117"/>
                      <a:pt x="331" y="117"/>
                      <a:pt x="331" y="107"/>
                    </a:cubicBezTo>
                    <a:cubicBezTo>
                      <a:pt x="331" y="97"/>
                      <a:pt x="322" y="97"/>
                      <a:pt x="314" y="97"/>
                    </a:cubicBezTo>
                    <a:lnTo>
                      <a:pt x="17" y="97"/>
                    </a:lnTo>
                    <a:cubicBezTo>
                      <a:pt x="9" y="97"/>
                      <a:pt x="0" y="97"/>
                      <a:pt x="0" y="107"/>
                    </a:cubicBezTo>
                    <a:cubicBezTo>
                      <a:pt x="0" y="117"/>
                      <a:pt x="9" y="117"/>
                      <a:pt x="16" y="117"/>
                    </a:cubicBezTo>
                    <a:lnTo>
                      <a:pt x="315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3"/>
              <p:cNvSpPr/>
              <p:nvPr>
                <p:custDataLst>
                  <p:tags r:id="rId120"/>
                </p:custDataLst>
              </p:nvPr>
            </p:nvSpPr>
            <p:spPr bwMode="auto">
              <a:xfrm>
                <a:off x="4289425" y="4894264"/>
                <a:ext cx="184150" cy="220663"/>
              </a:xfrm>
              <a:custGeom>
                <a:avLst/>
                <a:gdLst>
                  <a:gd name="T0" fmla="*/ 315 w 315"/>
                  <a:gd name="T1" fmla="*/ 271 h 351"/>
                  <a:gd name="T2" fmla="*/ 303 w 315"/>
                  <a:gd name="T3" fmla="*/ 271 h 351"/>
                  <a:gd name="T4" fmla="*/ 294 w 315"/>
                  <a:gd name="T5" fmla="*/ 307 h 351"/>
                  <a:gd name="T6" fmla="*/ 261 w 315"/>
                  <a:gd name="T7" fmla="*/ 319 h 351"/>
                  <a:gd name="T8" fmla="*/ 221 w 315"/>
                  <a:gd name="T9" fmla="*/ 319 h 351"/>
                  <a:gd name="T10" fmla="*/ 265 w 315"/>
                  <a:gd name="T11" fmla="*/ 234 h 351"/>
                  <a:gd name="T12" fmla="*/ 309 w 315"/>
                  <a:gd name="T13" fmla="*/ 125 h 351"/>
                  <a:gd name="T14" fmla="*/ 158 w 315"/>
                  <a:gd name="T15" fmla="*/ 0 h 351"/>
                  <a:gd name="T16" fmla="*/ 6 w 315"/>
                  <a:gd name="T17" fmla="*/ 125 h 351"/>
                  <a:gd name="T18" fmla="*/ 49 w 315"/>
                  <a:gd name="T19" fmla="*/ 234 h 351"/>
                  <a:gd name="T20" fmla="*/ 94 w 315"/>
                  <a:gd name="T21" fmla="*/ 319 h 351"/>
                  <a:gd name="T22" fmla="*/ 54 w 315"/>
                  <a:gd name="T23" fmla="*/ 319 h 351"/>
                  <a:gd name="T24" fmla="*/ 21 w 315"/>
                  <a:gd name="T25" fmla="*/ 308 h 351"/>
                  <a:gd name="T26" fmla="*/ 12 w 315"/>
                  <a:gd name="T27" fmla="*/ 271 h 351"/>
                  <a:gd name="T28" fmla="*/ 0 w 315"/>
                  <a:gd name="T29" fmla="*/ 271 h 351"/>
                  <a:gd name="T30" fmla="*/ 16 w 315"/>
                  <a:gd name="T31" fmla="*/ 351 h 351"/>
                  <a:gd name="T32" fmla="*/ 96 w 315"/>
                  <a:gd name="T33" fmla="*/ 351 h 351"/>
                  <a:gd name="T34" fmla="*/ 108 w 315"/>
                  <a:gd name="T35" fmla="*/ 341 h 351"/>
                  <a:gd name="T36" fmla="*/ 81 w 315"/>
                  <a:gd name="T37" fmla="*/ 230 h 351"/>
                  <a:gd name="T38" fmla="*/ 57 w 315"/>
                  <a:gd name="T39" fmla="*/ 125 h 351"/>
                  <a:gd name="T40" fmla="*/ 157 w 315"/>
                  <a:gd name="T41" fmla="*/ 11 h 351"/>
                  <a:gd name="T42" fmla="*/ 258 w 315"/>
                  <a:gd name="T43" fmla="*/ 125 h 351"/>
                  <a:gd name="T44" fmla="*/ 230 w 315"/>
                  <a:gd name="T45" fmla="*/ 241 h 351"/>
                  <a:gd name="T46" fmla="*/ 207 w 315"/>
                  <a:gd name="T47" fmla="*/ 341 h 351"/>
                  <a:gd name="T48" fmla="*/ 219 w 315"/>
                  <a:gd name="T49" fmla="*/ 351 h 351"/>
                  <a:gd name="T50" fmla="*/ 299 w 315"/>
                  <a:gd name="T51" fmla="*/ 351 h 351"/>
                  <a:gd name="T52" fmla="*/ 315 w 315"/>
                  <a:gd name="T53" fmla="*/ 27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15" h="351">
                    <a:moveTo>
                      <a:pt x="315" y="271"/>
                    </a:moveTo>
                    <a:lnTo>
                      <a:pt x="303" y="271"/>
                    </a:lnTo>
                    <a:cubicBezTo>
                      <a:pt x="300" y="284"/>
                      <a:pt x="298" y="295"/>
                      <a:pt x="294" y="307"/>
                    </a:cubicBezTo>
                    <a:cubicBezTo>
                      <a:pt x="291" y="315"/>
                      <a:pt x="290" y="319"/>
                      <a:pt x="261" y="319"/>
                    </a:cubicBezTo>
                    <a:lnTo>
                      <a:pt x="221" y="319"/>
                    </a:lnTo>
                    <a:cubicBezTo>
                      <a:pt x="227" y="291"/>
                      <a:pt x="243" y="267"/>
                      <a:pt x="265" y="234"/>
                    </a:cubicBezTo>
                    <a:cubicBezTo>
                      <a:pt x="289" y="199"/>
                      <a:pt x="309" y="164"/>
                      <a:pt x="309" y="125"/>
                    </a:cubicBezTo>
                    <a:cubicBezTo>
                      <a:pt x="309" y="56"/>
                      <a:pt x="242" y="0"/>
                      <a:pt x="158" y="0"/>
                    </a:cubicBezTo>
                    <a:cubicBezTo>
                      <a:pt x="72" y="0"/>
                      <a:pt x="6" y="57"/>
                      <a:pt x="6" y="125"/>
                    </a:cubicBezTo>
                    <a:cubicBezTo>
                      <a:pt x="6" y="164"/>
                      <a:pt x="26" y="199"/>
                      <a:pt x="49" y="234"/>
                    </a:cubicBezTo>
                    <a:cubicBezTo>
                      <a:pt x="71" y="267"/>
                      <a:pt x="87" y="291"/>
                      <a:pt x="94" y="319"/>
                    </a:cubicBezTo>
                    <a:lnTo>
                      <a:pt x="54" y="319"/>
                    </a:lnTo>
                    <a:cubicBezTo>
                      <a:pt x="25" y="319"/>
                      <a:pt x="24" y="315"/>
                      <a:pt x="21" y="308"/>
                    </a:cubicBezTo>
                    <a:cubicBezTo>
                      <a:pt x="17" y="296"/>
                      <a:pt x="15" y="283"/>
                      <a:pt x="12" y="271"/>
                    </a:cubicBezTo>
                    <a:lnTo>
                      <a:pt x="0" y="271"/>
                    </a:lnTo>
                    <a:lnTo>
                      <a:pt x="16" y="351"/>
                    </a:lnTo>
                    <a:lnTo>
                      <a:pt x="96" y="351"/>
                    </a:lnTo>
                    <a:cubicBezTo>
                      <a:pt x="107" y="351"/>
                      <a:pt x="108" y="351"/>
                      <a:pt x="108" y="341"/>
                    </a:cubicBezTo>
                    <a:cubicBezTo>
                      <a:pt x="108" y="306"/>
                      <a:pt x="93" y="262"/>
                      <a:pt x="81" y="230"/>
                    </a:cubicBezTo>
                    <a:cubicBezTo>
                      <a:pt x="71" y="201"/>
                      <a:pt x="57" y="162"/>
                      <a:pt x="57" y="125"/>
                    </a:cubicBezTo>
                    <a:cubicBezTo>
                      <a:pt x="57" y="45"/>
                      <a:pt x="112" y="11"/>
                      <a:pt x="157" y="11"/>
                    </a:cubicBezTo>
                    <a:cubicBezTo>
                      <a:pt x="205" y="11"/>
                      <a:pt x="258" y="47"/>
                      <a:pt x="258" y="125"/>
                    </a:cubicBezTo>
                    <a:cubicBezTo>
                      <a:pt x="258" y="162"/>
                      <a:pt x="244" y="200"/>
                      <a:pt x="230" y="241"/>
                    </a:cubicBezTo>
                    <a:cubicBezTo>
                      <a:pt x="222" y="262"/>
                      <a:pt x="207" y="307"/>
                      <a:pt x="207" y="341"/>
                    </a:cubicBezTo>
                    <a:cubicBezTo>
                      <a:pt x="207" y="351"/>
                      <a:pt x="208" y="351"/>
                      <a:pt x="219" y="351"/>
                    </a:cubicBezTo>
                    <a:lnTo>
                      <a:pt x="299" y="351"/>
                    </a:lnTo>
                    <a:lnTo>
                      <a:pt x="315" y="27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4"/>
              <p:cNvSpPr/>
              <p:nvPr>
                <p:custDataLst>
                  <p:tags r:id="rId121"/>
                </p:custDataLst>
              </p:nvPr>
            </p:nvSpPr>
            <p:spPr bwMode="auto">
              <a:xfrm>
                <a:off x="4516438" y="4879976"/>
                <a:ext cx="66675" cy="314325"/>
              </a:xfrm>
              <a:custGeom>
                <a:avLst/>
                <a:gdLst>
                  <a:gd name="T0" fmla="*/ 116 w 116"/>
                  <a:gd name="T1" fmla="*/ 494 h 499"/>
                  <a:gd name="T2" fmla="*/ 107 w 116"/>
                  <a:gd name="T3" fmla="*/ 483 h 499"/>
                  <a:gd name="T4" fmla="*/ 29 w 116"/>
                  <a:gd name="T5" fmla="*/ 250 h 499"/>
                  <a:gd name="T6" fmla="*/ 109 w 116"/>
                  <a:gd name="T7" fmla="*/ 14 h 499"/>
                  <a:gd name="T8" fmla="*/ 116 w 116"/>
                  <a:gd name="T9" fmla="*/ 5 h 499"/>
                  <a:gd name="T10" fmla="*/ 111 w 116"/>
                  <a:gd name="T11" fmla="*/ 0 h 499"/>
                  <a:gd name="T12" fmla="*/ 31 w 116"/>
                  <a:gd name="T13" fmla="*/ 98 h 499"/>
                  <a:gd name="T14" fmla="*/ 0 w 116"/>
                  <a:gd name="T15" fmla="*/ 250 h 499"/>
                  <a:gd name="T16" fmla="*/ 33 w 116"/>
                  <a:gd name="T17" fmla="*/ 405 h 499"/>
                  <a:gd name="T18" fmla="*/ 111 w 116"/>
                  <a:gd name="T19" fmla="*/ 499 h 499"/>
                  <a:gd name="T20" fmla="*/ 116 w 116"/>
                  <a:gd name="T21" fmla="*/ 49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494"/>
                    </a:moveTo>
                    <a:cubicBezTo>
                      <a:pt x="116" y="493"/>
                      <a:pt x="116" y="492"/>
                      <a:pt x="107" y="483"/>
                    </a:cubicBezTo>
                    <a:cubicBezTo>
                      <a:pt x="45" y="420"/>
                      <a:pt x="29" y="326"/>
                      <a:pt x="29" y="250"/>
                    </a:cubicBezTo>
                    <a:cubicBezTo>
                      <a:pt x="29" y="163"/>
                      <a:pt x="48" y="76"/>
                      <a:pt x="109" y="14"/>
                    </a:cubicBezTo>
                    <a:cubicBezTo>
                      <a:pt x="116" y="8"/>
                      <a:pt x="116" y="7"/>
                      <a:pt x="116" y="5"/>
                    </a:cubicBezTo>
                    <a:cubicBezTo>
                      <a:pt x="116" y="2"/>
                      <a:pt x="114" y="0"/>
                      <a:pt x="111" y="0"/>
                    </a:cubicBezTo>
                    <a:cubicBezTo>
                      <a:pt x="106" y="0"/>
                      <a:pt x="61" y="34"/>
                      <a:pt x="31" y="98"/>
                    </a:cubicBezTo>
                    <a:cubicBezTo>
                      <a:pt x="6" y="152"/>
                      <a:pt x="0" y="208"/>
                      <a:pt x="0" y="250"/>
                    </a:cubicBezTo>
                    <a:cubicBezTo>
                      <a:pt x="0" y="289"/>
                      <a:pt x="5" y="349"/>
                      <a:pt x="33" y="405"/>
                    </a:cubicBezTo>
                    <a:cubicBezTo>
                      <a:pt x="63" y="467"/>
                      <a:pt x="106" y="499"/>
                      <a:pt x="111" y="499"/>
                    </a:cubicBezTo>
                    <a:cubicBezTo>
                      <a:pt x="114" y="499"/>
                      <a:pt x="116" y="498"/>
                      <a:pt x="116" y="49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5"/>
              <p:cNvSpPr/>
              <p:nvPr>
                <p:custDataLst>
                  <p:tags r:id="rId122"/>
                </p:custDataLst>
              </p:nvPr>
            </p:nvSpPr>
            <p:spPr bwMode="auto">
              <a:xfrm>
                <a:off x="4608513" y="4976814"/>
                <a:ext cx="157162" cy="141288"/>
              </a:xfrm>
              <a:custGeom>
                <a:avLst/>
                <a:gdLst>
                  <a:gd name="T0" fmla="*/ 29 w 270"/>
                  <a:gd name="T1" fmla="*/ 191 h 226"/>
                  <a:gd name="T2" fmla="*/ 24 w 270"/>
                  <a:gd name="T3" fmla="*/ 212 h 226"/>
                  <a:gd name="T4" fmla="*/ 39 w 270"/>
                  <a:gd name="T5" fmla="*/ 226 h 226"/>
                  <a:gd name="T6" fmla="*/ 57 w 270"/>
                  <a:gd name="T7" fmla="*/ 212 h 226"/>
                  <a:gd name="T8" fmla="*/ 67 w 270"/>
                  <a:gd name="T9" fmla="*/ 175 h 226"/>
                  <a:gd name="T10" fmla="*/ 78 w 270"/>
                  <a:gd name="T11" fmla="*/ 130 h 226"/>
                  <a:gd name="T12" fmla="*/ 86 w 270"/>
                  <a:gd name="T13" fmla="*/ 97 h 226"/>
                  <a:gd name="T14" fmla="*/ 93 w 270"/>
                  <a:gd name="T15" fmla="*/ 72 h 226"/>
                  <a:gd name="T16" fmla="*/ 174 w 270"/>
                  <a:gd name="T17" fmla="*/ 11 h 226"/>
                  <a:gd name="T18" fmla="*/ 201 w 270"/>
                  <a:gd name="T19" fmla="*/ 46 h 226"/>
                  <a:gd name="T20" fmla="*/ 169 w 270"/>
                  <a:gd name="T21" fmla="*/ 162 h 226"/>
                  <a:gd name="T22" fmla="*/ 164 w 270"/>
                  <a:gd name="T23" fmla="*/ 185 h 226"/>
                  <a:gd name="T24" fmla="*/ 204 w 270"/>
                  <a:gd name="T25" fmla="*/ 226 h 226"/>
                  <a:gd name="T26" fmla="*/ 270 w 270"/>
                  <a:gd name="T27" fmla="*/ 149 h 226"/>
                  <a:gd name="T28" fmla="*/ 264 w 270"/>
                  <a:gd name="T29" fmla="*/ 144 h 226"/>
                  <a:gd name="T30" fmla="*/ 256 w 270"/>
                  <a:gd name="T31" fmla="*/ 153 h 226"/>
                  <a:gd name="T32" fmla="*/ 205 w 270"/>
                  <a:gd name="T33" fmla="*/ 215 h 226"/>
                  <a:gd name="T34" fmla="*/ 194 w 270"/>
                  <a:gd name="T35" fmla="*/ 199 h 226"/>
                  <a:gd name="T36" fmla="*/ 202 w 270"/>
                  <a:gd name="T37" fmla="*/ 163 h 226"/>
                  <a:gd name="T38" fmla="*/ 233 w 270"/>
                  <a:gd name="T39" fmla="*/ 53 h 226"/>
                  <a:gd name="T40" fmla="*/ 176 w 270"/>
                  <a:gd name="T41" fmla="*/ 0 h 226"/>
                  <a:gd name="T42" fmla="*/ 98 w 270"/>
                  <a:gd name="T43" fmla="*/ 43 h 226"/>
                  <a:gd name="T44" fmla="*/ 52 w 270"/>
                  <a:gd name="T45" fmla="*/ 0 h 226"/>
                  <a:gd name="T46" fmla="*/ 15 w 270"/>
                  <a:gd name="T47" fmla="*/ 28 h 226"/>
                  <a:gd name="T48" fmla="*/ 0 w 270"/>
                  <a:gd name="T49" fmla="*/ 77 h 226"/>
                  <a:gd name="T50" fmla="*/ 6 w 270"/>
                  <a:gd name="T51" fmla="*/ 82 h 226"/>
                  <a:gd name="T52" fmla="*/ 14 w 270"/>
                  <a:gd name="T53" fmla="*/ 70 h 226"/>
                  <a:gd name="T54" fmla="*/ 50 w 270"/>
                  <a:gd name="T55" fmla="*/ 11 h 226"/>
                  <a:gd name="T56" fmla="*/ 66 w 270"/>
                  <a:gd name="T57" fmla="*/ 34 h 226"/>
                  <a:gd name="T58" fmla="*/ 58 w 270"/>
                  <a:gd name="T59" fmla="*/ 76 h 226"/>
                  <a:gd name="T60" fmla="*/ 29 w 270"/>
                  <a:gd name="T61" fmla="*/ 19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0" h="226">
                    <a:moveTo>
                      <a:pt x="29" y="191"/>
                    </a:moveTo>
                    <a:cubicBezTo>
                      <a:pt x="27" y="199"/>
                      <a:pt x="24" y="210"/>
                      <a:pt x="24" y="212"/>
                    </a:cubicBezTo>
                    <a:cubicBezTo>
                      <a:pt x="24" y="221"/>
                      <a:pt x="31" y="226"/>
                      <a:pt x="39" y="226"/>
                    </a:cubicBezTo>
                    <a:cubicBezTo>
                      <a:pt x="45" y="226"/>
                      <a:pt x="54" y="222"/>
                      <a:pt x="57" y="212"/>
                    </a:cubicBezTo>
                    <a:cubicBezTo>
                      <a:pt x="58" y="211"/>
                      <a:pt x="64" y="188"/>
                      <a:pt x="67" y="175"/>
                    </a:cubicBezTo>
                    <a:lnTo>
                      <a:pt x="78" y="130"/>
                    </a:lnTo>
                    <a:cubicBezTo>
                      <a:pt x="81" y="119"/>
                      <a:pt x="84" y="108"/>
                      <a:pt x="86" y="97"/>
                    </a:cubicBezTo>
                    <a:cubicBezTo>
                      <a:pt x="88" y="88"/>
                      <a:pt x="92" y="74"/>
                      <a:pt x="93" y="72"/>
                    </a:cubicBezTo>
                    <a:cubicBezTo>
                      <a:pt x="100" y="56"/>
                      <a:pt x="127" y="11"/>
                      <a:pt x="174" y="11"/>
                    </a:cubicBezTo>
                    <a:cubicBezTo>
                      <a:pt x="196" y="11"/>
                      <a:pt x="201" y="29"/>
                      <a:pt x="201" y="46"/>
                    </a:cubicBezTo>
                    <a:cubicBezTo>
                      <a:pt x="201" y="77"/>
                      <a:pt x="177" y="141"/>
                      <a:pt x="169" y="162"/>
                    </a:cubicBezTo>
                    <a:cubicBezTo>
                      <a:pt x="164" y="174"/>
                      <a:pt x="164" y="180"/>
                      <a:pt x="164" y="185"/>
                    </a:cubicBezTo>
                    <a:cubicBezTo>
                      <a:pt x="164" y="208"/>
                      <a:pt x="181" y="226"/>
                      <a:pt x="204" y="226"/>
                    </a:cubicBezTo>
                    <a:cubicBezTo>
                      <a:pt x="251" y="226"/>
                      <a:pt x="270" y="153"/>
                      <a:pt x="270" y="149"/>
                    </a:cubicBezTo>
                    <a:cubicBezTo>
                      <a:pt x="270" y="144"/>
                      <a:pt x="265" y="144"/>
                      <a:pt x="264" y="144"/>
                    </a:cubicBezTo>
                    <a:cubicBezTo>
                      <a:pt x="259" y="144"/>
                      <a:pt x="259" y="146"/>
                      <a:pt x="256" y="153"/>
                    </a:cubicBezTo>
                    <a:cubicBezTo>
                      <a:pt x="246" y="187"/>
                      <a:pt x="230" y="215"/>
                      <a:pt x="205" y="215"/>
                    </a:cubicBezTo>
                    <a:cubicBezTo>
                      <a:pt x="197" y="215"/>
                      <a:pt x="194" y="210"/>
                      <a:pt x="194" y="199"/>
                    </a:cubicBezTo>
                    <a:cubicBezTo>
                      <a:pt x="194" y="186"/>
                      <a:pt x="198" y="174"/>
                      <a:pt x="202" y="163"/>
                    </a:cubicBezTo>
                    <a:cubicBezTo>
                      <a:pt x="212" y="137"/>
                      <a:pt x="233" y="82"/>
                      <a:pt x="233" y="53"/>
                    </a:cubicBezTo>
                    <a:cubicBezTo>
                      <a:pt x="233" y="20"/>
                      <a:pt x="211" y="0"/>
                      <a:pt x="176" y="0"/>
                    </a:cubicBezTo>
                    <a:cubicBezTo>
                      <a:pt x="131" y="0"/>
                      <a:pt x="106" y="32"/>
                      <a:pt x="98" y="43"/>
                    </a:cubicBezTo>
                    <a:cubicBezTo>
                      <a:pt x="95" y="15"/>
                      <a:pt x="75" y="0"/>
                      <a:pt x="52" y="0"/>
                    </a:cubicBezTo>
                    <a:cubicBezTo>
                      <a:pt x="29" y="0"/>
                      <a:pt x="19" y="19"/>
                      <a:pt x="15" y="28"/>
                    </a:cubicBezTo>
                    <a:cubicBezTo>
                      <a:pt x="7" y="45"/>
                      <a:pt x="0" y="75"/>
                      <a:pt x="0" y="77"/>
                    </a:cubicBezTo>
                    <a:cubicBezTo>
                      <a:pt x="0" y="82"/>
                      <a:pt x="5" y="82"/>
                      <a:pt x="6" y="82"/>
                    </a:cubicBezTo>
                    <a:cubicBezTo>
                      <a:pt x="11" y="82"/>
                      <a:pt x="11" y="81"/>
                      <a:pt x="14" y="70"/>
                    </a:cubicBezTo>
                    <a:cubicBezTo>
                      <a:pt x="22" y="35"/>
                      <a:pt x="32" y="11"/>
                      <a:pt x="50" y="11"/>
                    </a:cubicBezTo>
                    <a:cubicBezTo>
                      <a:pt x="60" y="11"/>
                      <a:pt x="66" y="17"/>
                      <a:pt x="66" y="34"/>
                    </a:cubicBezTo>
                    <a:cubicBezTo>
                      <a:pt x="66" y="44"/>
                      <a:pt x="64" y="50"/>
                      <a:pt x="58" y="76"/>
                    </a:cubicBezTo>
                    <a:lnTo>
                      <a:pt x="29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6"/>
              <p:cNvSpPr/>
              <p:nvPr>
                <p:custDataLst>
                  <p:tags r:id="rId123"/>
                </p:custDataLst>
              </p:nvPr>
            </p:nvSpPr>
            <p:spPr bwMode="auto">
              <a:xfrm>
                <a:off x="4832350" y="4897439"/>
                <a:ext cx="65087" cy="217488"/>
              </a:xfrm>
              <a:custGeom>
                <a:avLst/>
                <a:gdLst>
                  <a:gd name="T0" fmla="*/ 71 w 110"/>
                  <a:gd name="T1" fmla="*/ 0 h 346"/>
                  <a:gd name="T2" fmla="*/ 0 w 110"/>
                  <a:gd name="T3" fmla="*/ 6 h 346"/>
                  <a:gd name="T4" fmla="*/ 0 w 110"/>
                  <a:gd name="T5" fmla="*/ 21 h 346"/>
                  <a:gd name="T6" fmla="*/ 38 w 110"/>
                  <a:gd name="T7" fmla="*/ 49 h 346"/>
                  <a:gd name="T8" fmla="*/ 38 w 110"/>
                  <a:gd name="T9" fmla="*/ 309 h 346"/>
                  <a:gd name="T10" fmla="*/ 0 w 110"/>
                  <a:gd name="T11" fmla="*/ 331 h 346"/>
                  <a:gd name="T12" fmla="*/ 0 w 110"/>
                  <a:gd name="T13" fmla="*/ 346 h 346"/>
                  <a:gd name="T14" fmla="*/ 55 w 110"/>
                  <a:gd name="T15" fmla="*/ 345 h 346"/>
                  <a:gd name="T16" fmla="*/ 110 w 110"/>
                  <a:gd name="T17" fmla="*/ 346 h 346"/>
                  <a:gd name="T18" fmla="*/ 110 w 110"/>
                  <a:gd name="T19" fmla="*/ 331 h 346"/>
                  <a:gd name="T20" fmla="*/ 71 w 110"/>
                  <a:gd name="T21" fmla="*/ 309 h 346"/>
                  <a:gd name="T22" fmla="*/ 71 w 110"/>
                  <a:gd name="T23" fmla="*/ 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0" h="346">
                    <a:moveTo>
                      <a:pt x="71" y="0"/>
                    </a:moveTo>
                    <a:lnTo>
                      <a:pt x="0" y="6"/>
                    </a:lnTo>
                    <a:lnTo>
                      <a:pt x="0" y="21"/>
                    </a:lnTo>
                    <a:cubicBezTo>
                      <a:pt x="34" y="21"/>
                      <a:pt x="38" y="25"/>
                      <a:pt x="38" y="49"/>
                    </a:cubicBezTo>
                    <a:lnTo>
                      <a:pt x="38" y="309"/>
                    </a:lnTo>
                    <a:cubicBezTo>
                      <a:pt x="38" y="331"/>
                      <a:pt x="33" y="331"/>
                      <a:pt x="0" y="331"/>
                    </a:cubicBezTo>
                    <a:lnTo>
                      <a:pt x="0" y="346"/>
                    </a:lnTo>
                    <a:cubicBezTo>
                      <a:pt x="16" y="346"/>
                      <a:pt x="42" y="345"/>
                      <a:pt x="55" y="345"/>
                    </a:cubicBezTo>
                    <a:cubicBezTo>
                      <a:pt x="67" y="345"/>
                      <a:pt x="92" y="346"/>
                      <a:pt x="110" y="346"/>
                    </a:cubicBezTo>
                    <a:lnTo>
                      <a:pt x="110" y="331"/>
                    </a:lnTo>
                    <a:cubicBezTo>
                      <a:pt x="77" y="331"/>
                      <a:pt x="71" y="331"/>
                      <a:pt x="71" y="309"/>
                    </a:cubicBezTo>
                    <a:lnTo>
                      <a:pt x="71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7"/>
              <p:cNvSpPr>
                <a:spLocks noEditPoints="1"/>
              </p:cNvSpPr>
              <p:nvPr>
                <p:custDataLst>
                  <p:tags r:id="rId124"/>
                </p:custDataLst>
              </p:nvPr>
            </p:nvSpPr>
            <p:spPr bwMode="auto">
              <a:xfrm>
                <a:off x="4911725" y="4975226"/>
                <a:ext cx="128587" cy="142875"/>
              </a:xfrm>
              <a:custGeom>
                <a:avLst/>
                <a:gdLst>
                  <a:gd name="T0" fmla="*/ 221 w 221"/>
                  <a:gd name="T1" fmla="*/ 117 h 229"/>
                  <a:gd name="T2" fmla="*/ 111 w 221"/>
                  <a:gd name="T3" fmla="*/ 0 h 229"/>
                  <a:gd name="T4" fmla="*/ 0 w 221"/>
                  <a:gd name="T5" fmla="*/ 117 h 229"/>
                  <a:gd name="T6" fmla="*/ 111 w 221"/>
                  <a:gd name="T7" fmla="*/ 229 h 229"/>
                  <a:gd name="T8" fmla="*/ 221 w 221"/>
                  <a:gd name="T9" fmla="*/ 117 h 229"/>
                  <a:gd name="T10" fmla="*/ 111 w 221"/>
                  <a:gd name="T11" fmla="*/ 216 h 229"/>
                  <a:gd name="T12" fmla="*/ 54 w 221"/>
                  <a:gd name="T13" fmla="*/ 183 h 229"/>
                  <a:gd name="T14" fmla="*/ 42 w 221"/>
                  <a:gd name="T15" fmla="*/ 113 h 229"/>
                  <a:gd name="T16" fmla="*/ 54 w 221"/>
                  <a:gd name="T17" fmla="*/ 44 h 229"/>
                  <a:gd name="T18" fmla="*/ 111 w 221"/>
                  <a:gd name="T19" fmla="*/ 11 h 229"/>
                  <a:gd name="T20" fmla="*/ 167 w 221"/>
                  <a:gd name="T21" fmla="*/ 43 h 229"/>
                  <a:gd name="T22" fmla="*/ 180 w 221"/>
                  <a:gd name="T23" fmla="*/ 113 h 229"/>
                  <a:gd name="T24" fmla="*/ 169 w 221"/>
                  <a:gd name="T25" fmla="*/ 180 h 229"/>
                  <a:gd name="T26" fmla="*/ 111 w 221"/>
                  <a:gd name="T27" fmla="*/ 216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229">
                    <a:moveTo>
                      <a:pt x="221" y="117"/>
                    </a:moveTo>
                    <a:cubicBezTo>
                      <a:pt x="221" y="53"/>
                      <a:pt x="171" y="0"/>
                      <a:pt x="111" y="0"/>
                    </a:cubicBezTo>
                    <a:cubicBezTo>
                      <a:pt x="49" y="0"/>
                      <a:pt x="0" y="54"/>
                      <a:pt x="0" y="117"/>
                    </a:cubicBezTo>
                    <a:cubicBezTo>
                      <a:pt x="0" y="181"/>
                      <a:pt x="52" y="229"/>
                      <a:pt x="111" y="229"/>
                    </a:cubicBezTo>
                    <a:cubicBezTo>
                      <a:pt x="171" y="229"/>
                      <a:pt x="221" y="180"/>
                      <a:pt x="221" y="117"/>
                    </a:cubicBezTo>
                    <a:close/>
                    <a:moveTo>
                      <a:pt x="111" y="216"/>
                    </a:moveTo>
                    <a:cubicBezTo>
                      <a:pt x="90" y="216"/>
                      <a:pt x="68" y="206"/>
                      <a:pt x="54" y="183"/>
                    </a:cubicBezTo>
                    <a:cubicBezTo>
                      <a:pt x="42" y="161"/>
                      <a:pt x="42" y="131"/>
                      <a:pt x="42" y="113"/>
                    </a:cubicBezTo>
                    <a:cubicBezTo>
                      <a:pt x="42" y="93"/>
                      <a:pt x="42" y="66"/>
                      <a:pt x="54" y="44"/>
                    </a:cubicBezTo>
                    <a:cubicBezTo>
                      <a:pt x="67" y="21"/>
                      <a:pt x="91" y="11"/>
                      <a:pt x="111" y="11"/>
                    </a:cubicBezTo>
                    <a:cubicBezTo>
                      <a:pt x="132" y="11"/>
                      <a:pt x="154" y="22"/>
                      <a:pt x="167" y="43"/>
                    </a:cubicBezTo>
                    <a:cubicBezTo>
                      <a:pt x="180" y="65"/>
                      <a:pt x="180" y="94"/>
                      <a:pt x="180" y="113"/>
                    </a:cubicBezTo>
                    <a:cubicBezTo>
                      <a:pt x="180" y="131"/>
                      <a:pt x="180" y="158"/>
                      <a:pt x="169" y="180"/>
                    </a:cubicBezTo>
                    <a:cubicBezTo>
                      <a:pt x="158" y="202"/>
                      <a:pt x="136" y="216"/>
                      <a:pt x="111" y="216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8"/>
              <p:cNvSpPr>
                <a:spLocks noEditPoints="1"/>
              </p:cNvSpPr>
              <p:nvPr>
                <p:custDataLst>
                  <p:tags r:id="rId125"/>
                </p:custDataLst>
              </p:nvPr>
            </p:nvSpPr>
            <p:spPr bwMode="auto">
              <a:xfrm>
                <a:off x="5056188" y="4973639"/>
                <a:ext cx="133350" cy="206375"/>
              </a:xfrm>
              <a:custGeom>
                <a:avLst/>
                <a:gdLst>
                  <a:gd name="T0" fmla="*/ 97 w 228"/>
                  <a:gd name="T1" fmla="*/ 141 h 329"/>
                  <a:gd name="T2" fmla="*/ 54 w 228"/>
                  <a:gd name="T3" fmla="*/ 79 h 329"/>
                  <a:gd name="T4" fmla="*/ 62 w 228"/>
                  <a:gd name="T5" fmla="*/ 37 h 329"/>
                  <a:gd name="T6" fmla="*/ 97 w 228"/>
                  <a:gd name="T7" fmla="*/ 17 h 329"/>
                  <a:gd name="T8" fmla="*/ 141 w 228"/>
                  <a:gd name="T9" fmla="*/ 79 h 329"/>
                  <a:gd name="T10" fmla="*/ 133 w 228"/>
                  <a:gd name="T11" fmla="*/ 121 h 329"/>
                  <a:gd name="T12" fmla="*/ 97 w 228"/>
                  <a:gd name="T13" fmla="*/ 141 h 329"/>
                  <a:gd name="T14" fmla="*/ 39 w 228"/>
                  <a:gd name="T15" fmla="*/ 160 h 329"/>
                  <a:gd name="T16" fmla="*/ 48 w 228"/>
                  <a:gd name="T17" fmla="*/ 137 h 329"/>
                  <a:gd name="T18" fmla="*/ 97 w 228"/>
                  <a:gd name="T19" fmla="*/ 152 h 329"/>
                  <a:gd name="T20" fmla="*/ 178 w 228"/>
                  <a:gd name="T21" fmla="*/ 79 h 329"/>
                  <a:gd name="T22" fmla="*/ 158 w 228"/>
                  <a:gd name="T23" fmla="*/ 31 h 329"/>
                  <a:gd name="T24" fmla="*/ 202 w 228"/>
                  <a:gd name="T25" fmla="*/ 11 h 329"/>
                  <a:gd name="T26" fmla="*/ 207 w 228"/>
                  <a:gd name="T27" fmla="*/ 12 h 329"/>
                  <a:gd name="T28" fmla="*/ 199 w 228"/>
                  <a:gd name="T29" fmla="*/ 25 h 329"/>
                  <a:gd name="T30" fmla="*/ 214 w 228"/>
                  <a:gd name="T31" fmla="*/ 40 h 329"/>
                  <a:gd name="T32" fmla="*/ 228 w 228"/>
                  <a:gd name="T33" fmla="*/ 25 h 329"/>
                  <a:gd name="T34" fmla="*/ 203 w 228"/>
                  <a:gd name="T35" fmla="*/ 0 h 329"/>
                  <a:gd name="T36" fmla="*/ 150 w 228"/>
                  <a:gd name="T37" fmla="*/ 24 h 329"/>
                  <a:gd name="T38" fmla="*/ 97 w 228"/>
                  <a:gd name="T39" fmla="*/ 6 h 329"/>
                  <a:gd name="T40" fmla="*/ 16 w 228"/>
                  <a:gd name="T41" fmla="*/ 79 h 329"/>
                  <a:gd name="T42" fmla="*/ 40 w 228"/>
                  <a:gd name="T43" fmla="*/ 130 h 329"/>
                  <a:gd name="T44" fmla="*/ 24 w 228"/>
                  <a:gd name="T45" fmla="*/ 172 h 329"/>
                  <a:gd name="T46" fmla="*/ 46 w 228"/>
                  <a:gd name="T47" fmla="*/ 216 h 329"/>
                  <a:gd name="T48" fmla="*/ 0 w 228"/>
                  <a:gd name="T49" fmla="*/ 266 h 329"/>
                  <a:gd name="T50" fmla="*/ 111 w 228"/>
                  <a:gd name="T51" fmla="*/ 329 h 329"/>
                  <a:gd name="T52" fmla="*/ 221 w 228"/>
                  <a:gd name="T53" fmla="*/ 265 h 329"/>
                  <a:gd name="T54" fmla="*/ 189 w 228"/>
                  <a:gd name="T55" fmla="*/ 208 h 329"/>
                  <a:gd name="T56" fmla="*/ 103 w 228"/>
                  <a:gd name="T57" fmla="*/ 194 h 329"/>
                  <a:gd name="T58" fmla="*/ 66 w 228"/>
                  <a:gd name="T59" fmla="*/ 194 h 329"/>
                  <a:gd name="T60" fmla="*/ 39 w 228"/>
                  <a:gd name="T61" fmla="*/ 160 h 329"/>
                  <a:gd name="T62" fmla="*/ 111 w 228"/>
                  <a:gd name="T63" fmla="*/ 318 h 329"/>
                  <a:gd name="T64" fmla="*/ 26 w 228"/>
                  <a:gd name="T65" fmla="*/ 266 h 329"/>
                  <a:gd name="T66" fmla="*/ 67 w 228"/>
                  <a:gd name="T67" fmla="*/ 223 h 329"/>
                  <a:gd name="T68" fmla="*/ 97 w 228"/>
                  <a:gd name="T69" fmla="*/ 223 h 329"/>
                  <a:gd name="T70" fmla="*/ 195 w 228"/>
                  <a:gd name="T71" fmla="*/ 266 h 329"/>
                  <a:gd name="T72" fmla="*/ 111 w 228"/>
                  <a:gd name="T73" fmla="*/ 31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8" h="329">
                    <a:moveTo>
                      <a:pt x="97" y="141"/>
                    </a:moveTo>
                    <a:cubicBezTo>
                      <a:pt x="54" y="141"/>
                      <a:pt x="54" y="91"/>
                      <a:pt x="54" y="79"/>
                    </a:cubicBezTo>
                    <a:cubicBezTo>
                      <a:pt x="54" y="66"/>
                      <a:pt x="54" y="50"/>
                      <a:pt x="62" y="37"/>
                    </a:cubicBezTo>
                    <a:cubicBezTo>
                      <a:pt x="66" y="31"/>
                      <a:pt x="77" y="17"/>
                      <a:pt x="97" y="17"/>
                    </a:cubicBezTo>
                    <a:cubicBezTo>
                      <a:pt x="141" y="17"/>
                      <a:pt x="141" y="67"/>
                      <a:pt x="141" y="79"/>
                    </a:cubicBezTo>
                    <a:cubicBezTo>
                      <a:pt x="141" y="92"/>
                      <a:pt x="140" y="108"/>
                      <a:pt x="133" y="121"/>
                    </a:cubicBezTo>
                    <a:cubicBezTo>
                      <a:pt x="129" y="127"/>
                      <a:pt x="117" y="141"/>
                      <a:pt x="97" y="141"/>
                    </a:cubicBezTo>
                    <a:close/>
                    <a:moveTo>
                      <a:pt x="39" y="160"/>
                    </a:moveTo>
                    <a:cubicBezTo>
                      <a:pt x="39" y="158"/>
                      <a:pt x="39" y="147"/>
                      <a:pt x="48" y="137"/>
                    </a:cubicBezTo>
                    <a:cubicBezTo>
                      <a:pt x="67" y="151"/>
                      <a:pt x="88" y="152"/>
                      <a:pt x="97" y="152"/>
                    </a:cubicBezTo>
                    <a:cubicBezTo>
                      <a:pt x="144" y="152"/>
                      <a:pt x="178" y="118"/>
                      <a:pt x="178" y="79"/>
                    </a:cubicBezTo>
                    <a:cubicBezTo>
                      <a:pt x="178" y="61"/>
                      <a:pt x="170" y="42"/>
                      <a:pt x="158" y="31"/>
                    </a:cubicBezTo>
                    <a:cubicBezTo>
                      <a:pt x="175" y="14"/>
                      <a:pt x="193" y="11"/>
                      <a:pt x="202" y="11"/>
                    </a:cubicBezTo>
                    <a:cubicBezTo>
                      <a:pt x="203" y="11"/>
                      <a:pt x="206" y="11"/>
                      <a:pt x="207" y="12"/>
                    </a:cubicBezTo>
                    <a:cubicBezTo>
                      <a:pt x="202" y="14"/>
                      <a:pt x="199" y="19"/>
                      <a:pt x="199" y="25"/>
                    </a:cubicBezTo>
                    <a:cubicBezTo>
                      <a:pt x="199" y="34"/>
                      <a:pt x="206" y="40"/>
                      <a:pt x="214" y="40"/>
                    </a:cubicBezTo>
                    <a:cubicBezTo>
                      <a:pt x="219" y="40"/>
                      <a:pt x="228" y="36"/>
                      <a:pt x="228" y="25"/>
                    </a:cubicBezTo>
                    <a:cubicBezTo>
                      <a:pt x="228" y="16"/>
                      <a:pt x="222" y="0"/>
                      <a:pt x="203" y="0"/>
                    </a:cubicBezTo>
                    <a:cubicBezTo>
                      <a:pt x="193" y="0"/>
                      <a:pt x="171" y="3"/>
                      <a:pt x="150" y="24"/>
                    </a:cubicBezTo>
                    <a:cubicBezTo>
                      <a:pt x="129" y="7"/>
                      <a:pt x="108" y="6"/>
                      <a:pt x="97" y="6"/>
                    </a:cubicBezTo>
                    <a:cubicBezTo>
                      <a:pt x="51" y="6"/>
                      <a:pt x="16" y="40"/>
                      <a:pt x="16" y="79"/>
                    </a:cubicBezTo>
                    <a:cubicBezTo>
                      <a:pt x="16" y="101"/>
                      <a:pt x="27" y="120"/>
                      <a:pt x="40" y="130"/>
                    </a:cubicBezTo>
                    <a:cubicBezTo>
                      <a:pt x="33" y="138"/>
                      <a:pt x="24" y="154"/>
                      <a:pt x="24" y="172"/>
                    </a:cubicBezTo>
                    <a:cubicBezTo>
                      <a:pt x="24" y="187"/>
                      <a:pt x="31" y="206"/>
                      <a:pt x="46" y="216"/>
                    </a:cubicBezTo>
                    <a:cubicBezTo>
                      <a:pt x="16" y="224"/>
                      <a:pt x="0" y="246"/>
                      <a:pt x="0" y="266"/>
                    </a:cubicBezTo>
                    <a:cubicBezTo>
                      <a:pt x="0" y="302"/>
                      <a:pt x="50" y="329"/>
                      <a:pt x="111" y="329"/>
                    </a:cubicBezTo>
                    <a:cubicBezTo>
                      <a:pt x="169" y="329"/>
                      <a:pt x="221" y="304"/>
                      <a:pt x="221" y="265"/>
                    </a:cubicBezTo>
                    <a:cubicBezTo>
                      <a:pt x="221" y="247"/>
                      <a:pt x="214" y="222"/>
                      <a:pt x="189" y="208"/>
                    </a:cubicBezTo>
                    <a:cubicBezTo>
                      <a:pt x="163" y="194"/>
                      <a:pt x="134" y="194"/>
                      <a:pt x="103" y="194"/>
                    </a:cubicBezTo>
                    <a:cubicBezTo>
                      <a:pt x="91" y="194"/>
                      <a:pt x="69" y="194"/>
                      <a:pt x="66" y="194"/>
                    </a:cubicBezTo>
                    <a:cubicBezTo>
                      <a:pt x="50" y="192"/>
                      <a:pt x="39" y="176"/>
                      <a:pt x="39" y="160"/>
                    </a:cubicBezTo>
                    <a:close/>
                    <a:moveTo>
                      <a:pt x="111" y="318"/>
                    </a:moveTo>
                    <a:cubicBezTo>
                      <a:pt x="61" y="318"/>
                      <a:pt x="26" y="292"/>
                      <a:pt x="26" y="266"/>
                    </a:cubicBezTo>
                    <a:cubicBezTo>
                      <a:pt x="26" y="243"/>
                      <a:pt x="45" y="224"/>
                      <a:pt x="67" y="223"/>
                    </a:cubicBezTo>
                    <a:lnTo>
                      <a:pt x="97" y="223"/>
                    </a:lnTo>
                    <a:cubicBezTo>
                      <a:pt x="140" y="223"/>
                      <a:pt x="195" y="223"/>
                      <a:pt x="195" y="266"/>
                    </a:cubicBezTo>
                    <a:cubicBezTo>
                      <a:pt x="195" y="293"/>
                      <a:pt x="160" y="318"/>
                      <a:pt x="111" y="31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9"/>
              <p:cNvSpPr/>
              <p:nvPr>
                <p:custDataLst>
                  <p:tags r:id="rId126"/>
                </p:custDataLst>
              </p:nvPr>
            </p:nvSpPr>
            <p:spPr bwMode="auto">
              <a:xfrm>
                <a:off x="5254625" y="4976814"/>
                <a:ext cx="158750" cy="141288"/>
              </a:xfrm>
              <a:custGeom>
                <a:avLst/>
                <a:gdLst>
                  <a:gd name="T0" fmla="*/ 29 w 270"/>
                  <a:gd name="T1" fmla="*/ 191 h 226"/>
                  <a:gd name="T2" fmla="*/ 25 w 270"/>
                  <a:gd name="T3" fmla="*/ 212 h 226"/>
                  <a:gd name="T4" fmla="*/ 39 w 270"/>
                  <a:gd name="T5" fmla="*/ 226 h 226"/>
                  <a:gd name="T6" fmla="*/ 58 w 270"/>
                  <a:gd name="T7" fmla="*/ 212 h 226"/>
                  <a:gd name="T8" fmla="*/ 67 w 270"/>
                  <a:gd name="T9" fmla="*/ 175 h 226"/>
                  <a:gd name="T10" fmla="*/ 78 w 270"/>
                  <a:gd name="T11" fmla="*/ 130 h 226"/>
                  <a:gd name="T12" fmla="*/ 87 w 270"/>
                  <a:gd name="T13" fmla="*/ 97 h 226"/>
                  <a:gd name="T14" fmla="*/ 93 w 270"/>
                  <a:gd name="T15" fmla="*/ 72 h 226"/>
                  <a:gd name="T16" fmla="*/ 175 w 270"/>
                  <a:gd name="T17" fmla="*/ 11 h 226"/>
                  <a:gd name="T18" fmla="*/ 201 w 270"/>
                  <a:gd name="T19" fmla="*/ 46 h 226"/>
                  <a:gd name="T20" fmla="*/ 169 w 270"/>
                  <a:gd name="T21" fmla="*/ 162 h 226"/>
                  <a:gd name="T22" fmla="*/ 164 w 270"/>
                  <a:gd name="T23" fmla="*/ 185 h 226"/>
                  <a:gd name="T24" fmla="*/ 205 w 270"/>
                  <a:gd name="T25" fmla="*/ 226 h 226"/>
                  <a:gd name="T26" fmla="*/ 270 w 270"/>
                  <a:gd name="T27" fmla="*/ 149 h 226"/>
                  <a:gd name="T28" fmla="*/ 264 w 270"/>
                  <a:gd name="T29" fmla="*/ 144 h 226"/>
                  <a:gd name="T30" fmla="*/ 257 w 270"/>
                  <a:gd name="T31" fmla="*/ 153 h 226"/>
                  <a:gd name="T32" fmla="*/ 206 w 270"/>
                  <a:gd name="T33" fmla="*/ 215 h 226"/>
                  <a:gd name="T34" fmla="*/ 194 w 270"/>
                  <a:gd name="T35" fmla="*/ 199 h 226"/>
                  <a:gd name="T36" fmla="*/ 203 w 270"/>
                  <a:gd name="T37" fmla="*/ 163 h 226"/>
                  <a:gd name="T38" fmla="*/ 233 w 270"/>
                  <a:gd name="T39" fmla="*/ 53 h 226"/>
                  <a:gd name="T40" fmla="*/ 176 w 270"/>
                  <a:gd name="T41" fmla="*/ 0 h 226"/>
                  <a:gd name="T42" fmla="*/ 98 w 270"/>
                  <a:gd name="T43" fmla="*/ 43 h 226"/>
                  <a:gd name="T44" fmla="*/ 52 w 270"/>
                  <a:gd name="T45" fmla="*/ 0 h 226"/>
                  <a:gd name="T46" fmla="*/ 15 w 270"/>
                  <a:gd name="T47" fmla="*/ 28 h 226"/>
                  <a:gd name="T48" fmla="*/ 0 w 270"/>
                  <a:gd name="T49" fmla="*/ 77 h 226"/>
                  <a:gd name="T50" fmla="*/ 6 w 270"/>
                  <a:gd name="T51" fmla="*/ 82 h 226"/>
                  <a:gd name="T52" fmla="*/ 14 w 270"/>
                  <a:gd name="T53" fmla="*/ 70 h 226"/>
                  <a:gd name="T54" fmla="*/ 51 w 270"/>
                  <a:gd name="T55" fmla="*/ 11 h 226"/>
                  <a:gd name="T56" fmla="*/ 66 w 270"/>
                  <a:gd name="T57" fmla="*/ 34 h 226"/>
                  <a:gd name="T58" fmla="*/ 58 w 270"/>
                  <a:gd name="T59" fmla="*/ 76 h 226"/>
                  <a:gd name="T60" fmla="*/ 29 w 270"/>
                  <a:gd name="T61" fmla="*/ 19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0" h="226">
                    <a:moveTo>
                      <a:pt x="29" y="191"/>
                    </a:moveTo>
                    <a:cubicBezTo>
                      <a:pt x="28" y="199"/>
                      <a:pt x="25" y="210"/>
                      <a:pt x="25" y="212"/>
                    </a:cubicBezTo>
                    <a:cubicBezTo>
                      <a:pt x="25" y="221"/>
                      <a:pt x="32" y="226"/>
                      <a:pt x="39" y="226"/>
                    </a:cubicBezTo>
                    <a:cubicBezTo>
                      <a:pt x="45" y="226"/>
                      <a:pt x="54" y="222"/>
                      <a:pt x="58" y="212"/>
                    </a:cubicBezTo>
                    <a:cubicBezTo>
                      <a:pt x="58" y="211"/>
                      <a:pt x="64" y="188"/>
                      <a:pt x="67" y="175"/>
                    </a:cubicBezTo>
                    <a:lnTo>
                      <a:pt x="78" y="130"/>
                    </a:lnTo>
                    <a:cubicBezTo>
                      <a:pt x="81" y="119"/>
                      <a:pt x="84" y="108"/>
                      <a:pt x="87" y="97"/>
                    </a:cubicBezTo>
                    <a:cubicBezTo>
                      <a:pt x="89" y="88"/>
                      <a:pt x="93" y="74"/>
                      <a:pt x="93" y="72"/>
                    </a:cubicBezTo>
                    <a:cubicBezTo>
                      <a:pt x="101" y="56"/>
                      <a:pt x="127" y="11"/>
                      <a:pt x="175" y="11"/>
                    </a:cubicBezTo>
                    <a:cubicBezTo>
                      <a:pt x="197" y="11"/>
                      <a:pt x="201" y="29"/>
                      <a:pt x="201" y="46"/>
                    </a:cubicBezTo>
                    <a:cubicBezTo>
                      <a:pt x="201" y="77"/>
                      <a:pt x="177" y="141"/>
                      <a:pt x="169" y="162"/>
                    </a:cubicBezTo>
                    <a:cubicBezTo>
                      <a:pt x="165" y="174"/>
                      <a:pt x="164" y="180"/>
                      <a:pt x="164" y="185"/>
                    </a:cubicBezTo>
                    <a:cubicBezTo>
                      <a:pt x="164" y="208"/>
                      <a:pt x="181" y="226"/>
                      <a:pt x="205" y="226"/>
                    </a:cubicBezTo>
                    <a:cubicBezTo>
                      <a:pt x="252" y="226"/>
                      <a:pt x="270" y="153"/>
                      <a:pt x="270" y="149"/>
                    </a:cubicBezTo>
                    <a:cubicBezTo>
                      <a:pt x="270" y="144"/>
                      <a:pt x="266" y="144"/>
                      <a:pt x="264" y="144"/>
                    </a:cubicBezTo>
                    <a:cubicBezTo>
                      <a:pt x="259" y="144"/>
                      <a:pt x="259" y="146"/>
                      <a:pt x="257" y="153"/>
                    </a:cubicBezTo>
                    <a:cubicBezTo>
                      <a:pt x="247" y="187"/>
                      <a:pt x="230" y="215"/>
                      <a:pt x="206" y="215"/>
                    </a:cubicBezTo>
                    <a:cubicBezTo>
                      <a:pt x="197" y="215"/>
                      <a:pt x="194" y="210"/>
                      <a:pt x="194" y="199"/>
                    </a:cubicBezTo>
                    <a:cubicBezTo>
                      <a:pt x="194" y="186"/>
                      <a:pt x="198" y="174"/>
                      <a:pt x="203" y="163"/>
                    </a:cubicBezTo>
                    <a:cubicBezTo>
                      <a:pt x="212" y="137"/>
                      <a:pt x="233" y="82"/>
                      <a:pt x="233" y="53"/>
                    </a:cubicBezTo>
                    <a:cubicBezTo>
                      <a:pt x="233" y="20"/>
                      <a:pt x="212" y="0"/>
                      <a:pt x="176" y="0"/>
                    </a:cubicBezTo>
                    <a:cubicBezTo>
                      <a:pt x="131" y="0"/>
                      <a:pt x="107" y="32"/>
                      <a:pt x="98" y="43"/>
                    </a:cubicBezTo>
                    <a:cubicBezTo>
                      <a:pt x="96" y="15"/>
                      <a:pt x="75" y="0"/>
                      <a:pt x="52" y="0"/>
                    </a:cubicBezTo>
                    <a:cubicBezTo>
                      <a:pt x="29" y="0"/>
                      <a:pt x="20" y="19"/>
                      <a:pt x="15" y="28"/>
                    </a:cubicBezTo>
                    <a:cubicBezTo>
                      <a:pt x="7" y="45"/>
                      <a:pt x="0" y="75"/>
                      <a:pt x="0" y="77"/>
                    </a:cubicBezTo>
                    <a:cubicBezTo>
                      <a:pt x="0" y="82"/>
                      <a:pt x="5" y="82"/>
                      <a:pt x="6" y="82"/>
                    </a:cubicBezTo>
                    <a:cubicBezTo>
                      <a:pt x="11" y="82"/>
                      <a:pt x="11" y="81"/>
                      <a:pt x="14" y="70"/>
                    </a:cubicBezTo>
                    <a:cubicBezTo>
                      <a:pt x="23" y="35"/>
                      <a:pt x="33" y="11"/>
                      <a:pt x="51" y="11"/>
                    </a:cubicBezTo>
                    <a:cubicBezTo>
                      <a:pt x="61" y="11"/>
                      <a:pt x="66" y="17"/>
                      <a:pt x="66" y="34"/>
                    </a:cubicBezTo>
                    <a:cubicBezTo>
                      <a:pt x="66" y="44"/>
                      <a:pt x="65" y="50"/>
                      <a:pt x="58" y="76"/>
                    </a:cubicBezTo>
                    <a:lnTo>
                      <a:pt x="29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0"/>
              <p:cNvSpPr/>
              <p:nvPr>
                <p:custDataLst>
                  <p:tags r:id="rId127"/>
                </p:custDataLst>
              </p:nvPr>
            </p:nvSpPr>
            <p:spPr bwMode="auto">
              <a:xfrm>
                <a:off x="5437188" y="4879976"/>
                <a:ext cx="68262" cy="314325"/>
              </a:xfrm>
              <a:custGeom>
                <a:avLst/>
                <a:gdLst>
                  <a:gd name="T0" fmla="*/ 116 w 116"/>
                  <a:gd name="T1" fmla="*/ 250 h 499"/>
                  <a:gd name="T2" fmla="*/ 83 w 116"/>
                  <a:gd name="T3" fmla="*/ 94 h 499"/>
                  <a:gd name="T4" fmla="*/ 5 w 116"/>
                  <a:gd name="T5" fmla="*/ 0 h 499"/>
                  <a:gd name="T6" fmla="*/ 0 w 116"/>
                  <a:gd name="T7" fmla="*/ 5 h 499"/>
                  <a:gd name="T8" fmla="*/ 10 w 116"/>
                  <a:gd name="T9" fmla="*/ 17 h 499"/>
                  <a:gd name="T10" fmla="*/ 87 w 116"/>
                  <a:gd name="T11" fmla="*/ 250 h 499"/>
                  <a:gd name="T12" fmla="*/ 7 w 116"/>
                  <a:gd name="T13" fmla="*/ 486 h 499"/>
                  <a:gd name="T14" fmla="*/ 0 w 116"/>
                  <a:gd name="T15" fmla="*/ 494 h 499"/>
                  <a:gd name="T16" fmla="*/ 5 w 116"/>
                  <a:gd name="T17" fmla="*/ 499 h 499"/>
                  <a:gd name="T18" fmla="*/ 84 w 116"/>
                  <a:gd name="T19" fmla="*/ 402 h 499"/>
                  <a:gd name="T20" fmla="*/ 116 w 116"/>
                  <a:gd name="T21" fmla="*/ 25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250"/>
                    </a:moveTo>
                    <a:cubicBezTo>
                      <a:pt x="116" y="211"/>
                      <a:pt x="110" y="150"/>
                      <a:pt x="83" y="94"/>
                    </a:cubicBezTo>
                    <a:cubicBezTo>
                      <a:pt x="53" y="33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0" y="8"/>
                      <a:pt x="10" y="17"/>
                    </a:cubicBezTo>
                    <a:cubicBezTo>
                      <a:pt x="58" y="66"/>
                      <a:pt x="87" y="146"/>
                      <a:pt x="87" y="250"/>
                    </a:cubicBezTo>
                    <a:cubicBezTo>
                      <a:pt x="87" y="335"/>
                      <a:pt x="68" y="423"/>
                      <a:pt x="7" y="486"/>
                    </a:cubicBezTo>
                    <a:cubicBezTo>
                      <a:pt x="0" y="492"/>
                      <a:pt x="0" y="493"/>
                      <a:pt x="0" y="494"/>
                    </a:cubicBezTo>
                    <a:cubicBezTo>
                      <a:pt x="0" y="497"/>
                      <a:pt x="2" y="499"/>
                      <a:pt x="5" y="499"/>
                    </a:cubicBezTo>
                    <a:cubicBezTo>
                      <a:pt x="10" y="499"/>
                      <a:pt x="55" y="465"/>
                      <a:pt x="84" y="402"/>
                    </a:cubicBezTo>
                    <a:cubicBezTo>
                      <a:pt x="110" y="347"/>
                      <a:pt x="116" y="292"/>
                      <a:pt x="116" y="25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1"/>
              <p:cNvSpPr>
                <a:spLocks noEditPoints="1"/>
              </p:cNvSpPr>
              <p:nvPr>
                <p:custDataLst>
                  <p:tags r:id="rId128"/>
                </p:custDataLst>
              </p:nvPr>
            </p:nvSpPr>
            <p:spPr bwMode="auto">
              <a:xfrm>
                <a:off x="5557838" y="4972051"/>
                <a:ext cx="31750" cy="146050"/>
              </a:xfrm>
              <a:custGeom>
                <a:avLst/>
                <a:gdLst>
                  <a:gd name="T0" fmla="*/ 27 w 55"/>
                  <a:gd name="T1" fmla="*/ 0 h 234"/>
                  <a:gd name="T2" fmla="*/ 0 w 55"/>
                  <a:gd name="T3" fmla="*/ 28 h 234"/>
                  <a:gd name="T4" fmla="*/ 26 w 55"/>
                  <a:gd name="T5" fmla="*/ 55 h 234"/>
                  <a:gd name="T6" fmla="*/ 55 w 55"/>
                  <a:gd name="T7" fmla="*/ 28 h 234"/>
                  <a:gd name="T8" fmla="*/ 27 w 55"/>
                  <a:gd name="T9" fmla="*/ 0 h 234"/>
                  <a:gd name="T10" fmla="*/ 27 w 55"/>
                  <a:gd name="T11" fmla="*/ 179 h 234"/>
                  <a:gd name="T12" fmla="*/ 0 w 55"/>
                  <a:gd name="T13" fmla="*/ 207 h 234"/>
                  <a:gd name="T14" fmla="*/ 26 w 55"/>
                  <a:gd name="T15" fmla="*/ 234 h 234"/>
                  <a:gd name="T16" fmla="*/ 55 w 55"/>
                  <a:gd name="T17" fmla="*/ 207 h 234"/>
                  <a:gd name="T18" fmla="*/ 27 w 55"/>
                  <a:gd name="T19" fmla="*/ 179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234">
                    <a:moveTo>
                      <a:pt x="27" y="0"/>
                    </a:moveTo>
                    <a:cubicBezTo>
                      <a:pt x="12" y="0"/>
                      <a:pt x="0" y="12"/>
                      <a:pt x="0" y="28"/>
                    </a:cubicBezTo>
                    <a:cubicBezTo>
                      <a:pt x="0" y="42"/>
                      <a:pt x="12" y="55"/>
                      <a:pt x="26" y="55"/>
                    </a:cubicBezTo>
                    <a:cubicBezTo>
                      <a:pt x="42" y="55"/>
                      <a:pt x="55" y="42"/>
                      <a:pt x="55" y="28"/>
                    </a:cubicBezTo>
                    <a:cubicBezTo>
                      <a:pt x="55" y="12"/>
                      <a:pt x="42" y="0"/>
                      <a:pt x="27" y="0"/>
                    </a:cubicBezTo>
                    <a:close/>
                    <a:moveTo>
                      <a:pt x="27" y="179"/>
                    </a:moveTo>
                    <a:cubicBezTo>
                      <a:pt x="12" y="179"/>
                      <a:pt x="0" y="192"/>
                      <a:pt x="0" y="207"/>
                    </a:cubicBezTo>
                    <a:cubicBezTo>
                      <a:pt x="0" y="221"/>
                      <a:pt x="12" y="234"/>
                      <a:pt x="26" y="234"/>
                    </a:cubicBezTo>
                    <a:cubicBezTo>
                      <a:pt x="42" y="234"/>
                      <a:pt x="55" y="221"/>
                      <a:pt x="55" y="207"/>
                    </a:cubicBezTo>
                    <a:cubicBezTo>
                      <a:pt x="55" y="192"/>
                      <a:pt x="42" y="179"/>
                      <a:pt x="27" y="17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2"/>
              <p:cNvSpPr>
                <a:spLocks noEditPoints="1"/>
              </p:cNvSpPr>
              <p:nvPr>
                <p:custDataLst>
                  <p:tags r:id="rId129"/>
                </p:custDataLst>
              </p:nvPr>
            </p:nvSpPr>
            <p:spPr bwMode="auto">
              <a:xfrm>
                <a:off x="3529013" y="5346701"/>
                <a:ext cx="115887" cy="147638"/>
              </a:xfrm>
              <a:custGeom>
                <a:avLst/>
                <a:gdLst>
                  <a:gd name="T0" fmla="*/ 191 w 199"/>
                  <a:gd name="T1" fmla="*/ 148 h 235"/>
                  <a:gd name="T2" fmla="*/ 114 w 199"/>
                  <a:gd name="T3" fmla="*/ 200 h 235"/>
                  <a:gd name="T4" fmla="*/ 50 w 199"/>
                  <a:gd name="T5" fmla="*/ 157 h 235"/>
                  <a:gd name="T6" fmla="*/ 36 w 199"/>
                  <a:gd name="T7" fmla="*/ 91 h 235"/>
                  <a:gd name="T8" fmla="*/ 190 w 199"/>
                  <a:gd name="T9" fmla="*/ 91 h 235"/>
                  <a:gd name="T10" fmla="*/ 168 w 199"/>
                  <a:gd name="T11" fmla="*/ 29 h 235"/>
                  <a:gd name="T12" fmla="*/ 105 w 199"/>
                  <a:gd name="T13" fmla="*/ 0 h 235"/>
                  <a:gd name="T14" fmla="*/ 37 w 199"/>
                  <a:gd name="T15" fmla="*/ 26 h 235"/>
                  <a:gd name="T16" fmla="*/ 0 w 199"/>
                  <a:gd name="T17" fmla="*/ 123 h 235"/>
                  <a:gd name="T18" fmla="*/ 94 w 199"/>
                  <a:gd name="T19" fmla="*/ 235 h 235"/>
                  <a:gd name="T20" fmla="*/ 199 w 199"/>
                  <a:gd name="T21" fmla="*/ 151 h 235"/>
                  <a:gd name="T22" fmla="*/ 191 w 199"/>
                  <a:gd name="T23" fmla="*/ 148 h 235"/>
                  <a:gd name="T24" fmla="*/ 37 w 199"/>
                  <a:gd name="T25" fmla="*/ 75 h 235"/>
                  <a:gd name="T26" fmla="*/ 90 w 199"/>
                  <a:gd name="T27" fmla="*/ 18 h 235"/>
                  <a:gd name="T28" fmla="*/ 139 w 199"/>
                  <a:gd name="T29" fmla="*/ 75 h 235"/>
                  <a:gd name="T30" fmla="*/ 37 w 199"/>
                  <a:gd name="T31" fmla="*/ 7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5">
                    <a:moveTo>
                      <a:pt x="191" y="148"/>
                    </a:moveTo>
                    <a:cubicBezTo>
                      <a:pt x="167" y="186"/>
                      <a:pt x="146" y="200"/>
                      <a:pt x="114" y="200"/>
                    </a:cubicBezTo>
                    <a:cubicBezTo>
                      <a:pt x="86" y="200"/>
                      <a:pt x="64" y="186"/>
                      <a:pt x="50" y="157"/>
                    </a:cubicBezTo>
                    <a:cubicBezTo>
                      <a:pt x="41" y="138"/>
                      <a:pt x="37" y="122"/>
                      <a:pt x="36" y="91"/>
                    </a:cubicBezTo>
                    <a:lnTo>
                      <a:pt x="190" y="91"/>
                    </a:lnTo>
                    <a:cubicBezTo>
                      <a:pt x="186" y="59"/>
                      <a:pt x="181" y="45"/>
                      <a:pt x="168" y="29"/>
                    </a:cubicBezTo>
                    <a:cubicBezTo>
                      <a:pt x="153" y="11"/>
                      <a:pt x="130" y="0"/>
                      <a:pt x="105" y="0"/>
                    </a:cubicBezTo>
                    <a:cubicBezTo>
                      <a:pt x="80" y="0"/>
                      <a:pt x="56" y="9"/>
                      <a:pt x="37" y="26"/>
                    </a:cubicBezTo>
                    <a:cubicBezTo>
                      <a:pt x="14" y="47"/>
                      <a:pt x="0" y="82"/>
                      <a:pt x="0" y="123"/>
                    </a:cubicBezTo>
                    <a:cubicBezTo>
                      <a:pt x="0" y="192"/>
                      <a:pt x="36" y="235"/>
                      <a:pt x="94" y="235"/>
                    </a:cubicBezTo>
                    <a:cubicBezTo>
                      <a:pt x="141" y="235"/>
                      <a:pt x="178" y="205"/>
                      <a:pt x="199" y="151"/>
                    </a:cubicBezTo>
                    <a:lnTo>
                      <a:pt x="191" y="148"/>
                    </a:lnTo>
                    <a:close/>
                    <a:moveTo>
                      <a:pt x="37" y="75"/>
                    </a:moveTo>
                    <a:cubicBezTo>
                      <a:pt x="43" y="37"/>
                      <a:pt x="60" y="18"/>
                      <a:pt x="90" y="18"/>
                    </a:cubicBezTo>
                    <a:cubicBezTo>
                      <a:pt x="121" y="18"/>
                      <a:pt x="132" y="32"/>
                      <a:pt x="139" y="75"/>
                    </a:cubicBezTo>
                    <a:lnTo>
                      <a:pt x="37" y="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3"/>
              <p:cNvSpPr>
                <a:spLocks noEditPoints="1"/>
              </p:cNvSpPr>
              <p:nvPr>
                <p:custDataLst>
                  <p:tags r:id="rId130"/>
                </p:custDataLst>
              </p:nvPr>
            </p:nvSpPr>
            <p:spPr bwMode="auto">
              <a:xfrm>
                <a:off x="3660775" y="5346701"/>
                <a:ext cx="117475" cy="147638"/>
              </a:xfrm>
              <a:custGeom>
                <a:avLst/>
                <a:gdLst>
                  <a:gd name="T0" fmla="*/ 202 w 202"/>
                  <a:gd name="T1" fmla="*/ 197 h 235"/>
                  <a:gd name="T2" fmla="*/ 180 w 202"/>
                  <a:gd name="T3" fmla="*/ 206 h 235"/>
                  <a:gd name="T4" fmla="*/ 165 w 202"/>
                  <a:gd name="T5" fmla="*/ 177 h 235"/>
                  <a:gd name="T6" fmla="*/ 165 w 202"/>
                  <a:gd name="T7" fmla="*/ 80 h 235"/>
                  <a:gd name="T8" fmla="*/ 155 w 202"/>
                  <a:gd name="T9" fmla="*/ 28 h 235"/>
                  <a:gd name="T10" fmla="*/ 94 w 202"/>
                  <a:gd name="T11" fmla="*/ 0 h 235"/>
                  <a:gd name="T12" fmla="*/ 10 w 202"/>
                  <a:gd name="T13" fmla="*/ 56 h 235"/>
                  <a:gd name="T14" fmla="*/ 31 w 202"/>
                  <a:gd name="T15" fmla="*/ 77 h 235"/>
                  <a:gd name="T16" fmla="*/ 54 w 202"/>
                  <a:gd name="T17" fmla="*/ 56 h 235"/>
                  <a:gd name="T18" fmla="*/ 53 w 202"/>
                  <a:gd name="T19" fmla="*/ 48 h 235"/>
                  <a:gd name="T20" fmla="*/ 51 w 202"/>
                  <a:gd name="T21" fmla="*/ 37 h 235"/>
                  <a:gd name="T22" fmla="*/ 87 w 202"/>
                  <a:gd name="T23" fmla="*/ 12 h 235"/>
                  <a:gd name="T24" fmla="*/ 125 w 202"/>
                  <a:gd name="T25" fmla="*/ 53 h 235"/>
                  <a:gd name="T26" fmla="*/ 125 w 202"/>
                  <a:gd name="T27" fmla="*/ 84 h 235"/>
                  <a:gd name="T28" fmla="*/ 18 w 202"/>
                  <a:gd name="T29" fmla="*/ 138 h 235"/>
                  <a:gd name="T30" fmla="*/ 0 w 202"/>
                  <a:gd name="T31" fmla="*/ 181 h 235"/>
                  <a:gd name="T32" fmla="*/ 53 w 202"/>
                  <a:gd name="T33" fmla="*/ 235 h 235"/>
                  <a:gd name="T34" fmla="*/ 126 w 202"/>
                  <a:gd name="T35" fmla="*/ 198 h 235"/>
                  <a:gd name="T36" fmla="*/ 157 w 202"/>
                  <a:gd name="T37" fmla="*/ 235 h 235"/>
                  <a:gd name="T38" fmla="*/ 202 w 202"/>
                  <a:gd name="T39" fmla="*/ 210 h 235"/>
                  <a:gd name="T40" fmla="*/ 202 w 202"/>
                  <a:gd name="T41" fmla="*/ 197 h 235"/>
                  <a:gd name="T42" fmla="*/ 125 w 202"/>
                  <a:gd name="T43" fmla="*/ 168 h 235"/>
                  <a:gd name="T44" fmla="*/ 112 w 202"/>
                  <a:gd name="T45" fmla="*/ 194 h 235"/>
                  <a:gd name="T46" fmla="*/ 76 w 202"/>
                  <a:gd name="T47" fmla="*/ 206 h 235"/>
                  <a:gd name="T48" fmla="*/ 44 w 202"/>
                  <a:gd name="T49" fmla="*/ 167 h 235"/>
                  <a:gd name="T50" fmla="*/ 44 w 202"/>
                  <a:gd name="T51" fmla="*/ 165 h 235"/>
                  <a:gd name="T52" fmla="*/ 125 w 202"/>
                  <a:gd name="T53" fmla="*/ 96 h 235"/>
                  <a:gd name="T54" fmla="*/ 125 w 202"/>
                  <a:gd name="T55" fmla="*/ 1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2" h="235">
                    <a:moveTo>
                      <a:pt x="202" y="197"/>
                    </a:moveTo>
                    <a:cubicBezTo>
                      <a:pt x="194" y="204"/>
                      <a:pt x="188" y="206"/>
                      <a:pt x="180" y="206"/>
                    </a:cubicBezTo>
                    <a:cubicBezTo>
                      <a:pt x="169" y="206"/>
                      <a:pt x="165" y="199"/>
                      <a:pt x="165" y="177"/>
                    </a:cubicBezTo>
                    <a:lnTo>
                      <a:pt x="165" y="80"/>
                    </a:lnTo>
                    <a:cubicBezTo>
                      <a:pt x="165" y="54"/>
                      <a:pt x="163" y="40"/>
                      <a:pt x="155" y="28"/>
                    </a:cubicBezTo>
                    <a:cubicBezTo>
                      <a:pt x="144" y="10"/>
                      <a:pt x="123" y="0"/>
                      <a:pt x="94" y="0"/>
                    </a:cubicBezTo>
                    <a:cubicBezTo>
                      <a:pt x="47" y="0"/>
                      <a:pt x="10" y="25"/>
                      <a:pt x="10" y="56"/>
                    </a:cubicBezTo>
                    <a:cubicBezTo>
                      <a:pt x="10" y="67"/>
                      <a:pt x="20" y="77"/>
                      <a:pt x="31" y="77"/>
                    </a:cubicBezTo>
                    <a:cubicBezTo>
                      <a:pt x="43" y="77"/>
                      <a:pt x="54" y="67"/>
                      <a:pt x="54" y="56"/>
                    </a:cubicBezTo>
                    <a:cubicBezTo>
                      <a:pt x="54" y="54"/>
                      <a:pt x="53" y="52"/>
                      <a:pt x="53" y="48"/>
                    </a:cubicBezTo>
                    <a:cubicBezTo>
                      <a:pt x="52" y="44"/>
                      <a:pt x="51" y="40"/>
                      <a:pt x="51" y="37"/>
                    </a:cubicBezTo>
                    <a:cubicBezTo>
                      <a:pt x="51" y="23"/>
                      <a:pt x="67" y="12"/>
                      <a:pt x="87" y="12"/>
                    </a:cubicBezTo>
                    <a:cubicBezTo>
                      <a:pt x="112" y="12"/>
                      <a:pt x="125" y="27"/>
                      <a:pt x="125" y="53"/>
                    </a:cubicBezTo>
                    <a:lnTo>
                      <a:pt x="125" y="84"/>
                    </a:lnTo>
                    <a:cubicBezTo>
                      <a:pt x="48" y="115"/>
                      <a:pt x="40" y="119"/>
                      <a:pt x="18" y="138"/>
                    </a:cubicBezTo>
                    <a:cubicBezTo>
                      <a:pt x="7" y="148"/>
                      <a:pt x="0" y="165"/>
                      <a:pt x="0" y="181"/>
                    </a:cubicBezTo>
                    <a:cubicBezTo>
                      <a:pt x="0" y="213"/>
                      <a:pt x="22" y="235"/>
                      <a:pt x="53" y="235"/>
                    </a:cubicBezTo>
                    <a:cubicBezTo>
                      <a:pt x="75" y="235"/>
                      <a:pt x="95" y="224"/>
                      <a:pt x="126" y="198"/>
                    </a:cubicBezTo>
                    <a:cubicBezTo>
                      <a:pt x="128" y="224"/>
                      <a:pt x="137" y="235"/>
                      <a:pt x="157" y="235"/>
                    </a:cubicBezTo>
                    <a:cubicBezTo>
                      <a:pt x="174" y="235"/>
                      <a:pt x="185" y="229"/>
                      <a:pt x="202" y="210"/>
                    </a:cubicBezTo>
                    <a:lnTo>
                      <a:pt x="202" y="197"/>
                    </a:lnTo>
                    <a:close/>
                    <a:moveTo>
                      <a:pt x="125" y="168"/>
                    </a:moveTo>
                    <a:cubicBezTo>
                      <a:pt x="125" y="184"/>
                      <a:pt x="123" y="188"/>
                      <a:pt x="112" y="194"/>
                    </a:cubicBezTo>
                    <a:cubicBezTo>
                      <a:pt x="100" y="201"/>
                      <a:pt x="86" y="206"/>
                      <a:pt x="76" y="206"/>
                    </a:cubicBezTo>
                    <a:cubicBezTo>
                      <a:pt x="58" y="206"/>
                      <a:pt x="44" y="189"/>
                      <a:pt x="44" y="167"/>
                    </a:cubicBezTo>
                    <a:lnTo>
                      <a:pt x="44" y="165"/>
                    </a:lnTo>
                    <a:cubicBezTo>
                      <a:pt x="44" y="136"/>
                      <a:pt x="65" y="118"/>
                      <a:pt x="125" y="96"/>
                    </a:cubicBezTo>
                    <a:lnTo>
                      <a:pt x="125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4"/>
              <p:cNvSpPr/>
              <p:nvPr>
                <p:custDataLst>
                  <p:tags r:id="rId131"/>
                </p:custDataLst>
              </p:nvPr>
            </p:nvSpPr>
            <p:spPr bwMode="auto">
              <a:xfrm>
                <a:off x="3787775" y="5346701"/>
                <a:ext cx="111125" cy="147638"/>
              </a:xfrm>
              <a:custGeom>
                <a:avLst/>
                <a:gdLst>
                  <a:gd name="T0" fmla="*/ 186 w 193"/>
                  <a:gd name="T1" fmla="*/ 152 h 235"/>
                  <a:gd name="T2" fmla="*/ 115 w 193"/>
                  <a:gd name="T3" fmla="*/ 199 h 235"/>
                  <a:gd name="T4" fmla="*/ 38 w 193"/>
                  <a:gd name="T5" fmla="*/ 101 h 235"/>
                  <a:gd name="T6" fmla="*/ 106 w 193"/>
                  <a:gd name="T7" fmla="*/ 15 h 235"/>
                  <a:gd name="T8" fmla="*/ 135 w 193"/>
                  <a:gd name="T9" fmla="*/ 39 h 235"/>
                  <a:gd name="T10" fmla="*/ 138 w 193"/>
                  <a:gd name="T11" fmla="*/ 49 h 235"/>
                  <a:gd name="T12" fmla="*/ 162 w 193"/>
                  <a:gd name="T13" fmla="*/ 72 h 235"/>
                  <a:gd name="T14" fmla="*/ 186 w 193"/>
                  <a:gd name="T15" fmla="*/ 51 h 235"/>
                  <a:gd name="T16" fmla="*/ 109 w 193"/>
                  <a:gd name="T17" fmla="*/ 0 h 235"/>
                  <a:gd name="T18" fmla="*/ 39 w 193"/>
                  <a:gd name="T19" fmla="*/ 28 h 235"/>
                  <a:gd name="T20" fmla="*/ 0 w 193"/>
                  <a:gd name="T21" fmla="*/ 123 h 235"/>
                  <a:gd name="T22" fmla="*/ 94 w 193"/>
                  <a:gd name="T23" fmla="*/ 235 h 235"/>
                  <a:gd name="T24" fmla="*/ 155 w 193"/>
                  <a:gd name="T25" fmla="*/ 211 h 235"/>
                  <a:gd name="T26" fmla="*/ 193 w 193"/>
                  <a:gd name="T27" fmla="*/ 156 h 235"/>
                  <a:gd name="T28" fmla="*/ 186 w 193"/>
                  <a:gd name="T29" fmla="*/ 152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3" h="235">
                    <a:moveTo>
                      <a:pt x="186" y="152"/>
                    </a:moveTo>
                    <a:cubicBezTo>
                      <a:pt x="162" y="187"/>
                      <a:pt x="144" y="199"/>
                      <a:pt x="115" y="199"/>
                    </a:cubicBezTo>
                    <a:cubicBezTo>
                      <a:pt x="70" y="199"/>
                      <a:pt x="38" y="159"/>
                      <a:pt x="38" y="101"/>
                    </a:cubicBezTo>
                    <a:cubicBezTo>
                      <a:pt x="38" y="50"/>
                      <a:pt x="65" y="15"/>
                      <a:pt x="106" y="15"/>
                    </a:cubicBezTo>
                    <a:cubicBezTo>
                      <a:pt x="124" y="15"/>
                      <a:pt x="130" y="20"/>
                      <a:pt x="135" y="39"/>
                    </a:cubicBezTo>
                    <a:lnTo>
                      <a:pt x="138" y="49"/>
                    </a:lnTo>
                    <a:cubicBezTo>
                      <a:pt x="142" y="63"/>
                      <a:pt x="151" y="72"/>
                      <a:pt x="162" y="72"/>
                    </a:cubicBezTo>
                    <a:cubicBezTo>
                      <a:pt x="175" y="72"/>
                      <a:pt x="186" y="63"/>
                      <a:pt x="186" y="51"/>
                    </a:cubicBezTo>
                    <a:cubicBezTo>
                      <a:pt x="186" y="24"/>
                      <a:pt x="151" y="0"/>
                      <a:pt x="109" y="0"/>
                    </a:cubicBezTo>
                    <a:cubicBezTo>
                      <a:pt x="84" y="0"/>
                      <a:pt x="59" y="10"/>
                      <a:pt x="39" y="28"/>
                    </a:cubicBezTo>
                    <a:cubicBezTo>
                      <a:pt x="14" y="50"/>
                      <a:pt x="0" y="84"/>
                      <a:pt x="0" y="123"/>
                    </a:cubicBezTo>
                    <a:cubicBezTo>
                      <a:pt x="0" y="188"/>
                      <a:pt x="39" y="235"/>
                      <a:pt x="94" y="235"/>
                    </a:cubicBezTo>
                    <a:cubicBezTo>
                      <a:pt x="117" y="235"/>
                      <a:pt x="137" y="227"/>
                      <a:pt x="155" y="211"/>
                    </a:cubicBezTo>
                    <a:cubicBezTo>
                      <a:pt x="168" y="199"/>
                      <a:pt x="178" y="186"/>
                      <a:pt x="193" y="156"/>
                    </a:cubicBezTo>
                    <a:lnTo>
                      <a:pt x="186" y="15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5"/>
              <p:cNvSpPr/>
              <p:nvPr>
                <p:custDataLst>
                  <p:tags r:id="rId132"/>
                </p:custDataLst>
              </p:nvPr>
            </p:nvSpPr>
            <p:spPr bwMode="auto">
              <a:xfrm>
                <a:off x="3911600" y="5276851"/>
                <a:ext cx="138112" cy="214313"/>
              </a:xfrm>
              <a:custGeom>
                <a:avLst/>
                <a:gdLst>
                  <a:gd name="T0" fmla="*/ 74 w 238"/>
                  <a:gd name="T1" fmla="*/ 169 h 341"/>
                  <a:gd name="T2" fmla="*/ 129 w 238"/>
                  <a:gd name="T3" fmla="*/ 138 h 341"/>
                  <a:gd name="T4" fmla="*/ 166 w 238"/>
                  <a:gd name="T5" fmla="*/ 191 h 341"/>
                  <a:gd name="T6" fmla="*/ 166 w 238"/>
                  <a:gd name="T7" fmla="*/ 290 h 341"/>
                  <a:gd name="T8" fmla="*/ 132 w 238"/>
                  <a:gd name="T9" fmla="*/ 333 h 341"/>
                  <a:gd name="T10" fmla="*/ 132 w 238"/>
                  <a:gd name="T11" fmla="*/ 341 h 341"/>
                  <a:gd name="T12" fmla="*/ 238 w 238"/>
                  <a:gd name="T13" fmla="*/ 341 h 341"/>
                  <a:gd name="T14" fmla="*/ 238 w 238"/>
                  <a:gd name="T15" fmla="*/ 333 h 341"/>
                  <a:gd name="T16" fmla="*/ 208 w 238"/>
                  <a:gd name="T17" fmla="*/ 290 h 341"/>
                  <a:gd name="T18" fmla="*/ 208 w 238"/>
                  <a:gd name="T19" fmla="*/ 190 h 341"/>
                  <a:gd name="T20" fmla="*/ 147 w 238"/>
                  <a:gd name="T21" fmla="*/ 111 h 341"/>
                  <a:gd name="T22" fmla="*/ 74 w 238"/>
                  <a:gd name="T23" fmla="*/ 153 h 341"/>
                  <a:gd name="T24" fmla="*/ 74 w 238"/>
                  <a:gd name="T25" fmla="*/ 1 h 341"/>
                  <a:gd name="T26" fmla="*/ 71 w 238"/>
                  <a:gd name="T27" fmla="*/ 0 h 341"/>
                  <a:gd name="T28" fmla="*/ 14 w 238"/>
                  <a:gd name="T29" fmla="*/ 18 h 341"/>
                  <a:gd name="T30" fmla="*/ 0 w 238"/>
                  <a:gd name="T31" fmla="*/ 22 h 341"/>
                  <a:gd name="T32" fmla="*/ 0 w 238"/>
                  <a:gd name="T33" fmla="*/ 30 h 341"/>
                  <a:gd name="T34" fmla="*/ 6 w 238"/>
                  <a:gd name="T35" fmla="*/ 29 h 341"/>
                  <a:gd name="T36" fmla="*/ 32 w 238"/>
                  <a:gd name="T37" fmla="*/ 55 h 341"/>
                  <a:gd name="T38" fmla="*/ 32 w 238"/>
                  <a:gd name="T39" fmla="*/ 290 h 341"/>
                  <a:gd name="T40" fmla="*/ 0 w 238"/>
                  <a:gd name="T41" fmla="*/ 333 h 341"/>
                  <a:gd name="T42" fmla="*/ 0 w 238"/>
                  <a:gd name="T43" fmla="*/ 341 h 341"/>
                  <a:gd name="T44" fmla="*/ 108 w 238"/>
                  <a:gd name="T45" fmla="*/ 341 h 341"/>
                  <a:gd name="T46" fmla="*/ 108 w 238"/>
                  <a:gd name="T47" fmla="*/ 333 h 341"/>
                  <a:gd name="T48" fmla="*/ 74 w 238"/>
                  <a:gd name="T49" fmla="*/ 290 h 341"/>
                  <a:gd name="T50" fmla="*/ 74 w 238"/>
                  <a:gd name="T51" fmla="*/ 169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" h="341">
                    <a:moveTo>
                      <a:pt x="74" y="169"/>
                    </a:moveTo>
                    <a:cubicBezTo>
                      <a:pt x="95" y="147"/>
                      <a:pt x="110" y="138"/>
                      <a:pt x="129" y="138"/>
                    </a:cubicBezTo>
                    <a:cubicBezTo>
                      <a:pt x="154" y="138"/>
                      <a:pt x="166" y="156"/>
                      <a:pt x="166" y="191"/>
                    </a:cubicBezTo>
                    <a:lnTo>
                      <a:pt x="166" y="290"/>
                    </a:lnTo>
                    <a:cubicBezTo>
                      <a:pt x="166" y="324"/>
                      <a:pt x="161" y="330"/>
                      <a:pt x="132" y="333"/>
                    </a:cubicBezTo>
                    <a:lnTo>
                      <a:pt x="132" y="341"/>
                    </a:lnTo>
                    <a:lnTo>
                      <a:pt x="238" y="341"/>
                    </a:lnTo>
                    <a:lnTo>
                      <a:pt x="238" y="333"/>
                    </a:lnTo>
                    <a:cubicBezTo>
                      <a:pt x="211" y="328"/>
                      <a:pt x="208" y="324"/>
                      <a:pt x="208" y="290"/>
                    </a:cubicBezTo>
                    <a:lnTo>
                      <a:pt x="208" y="190"/>
                    </a:lnTo>
                    <a:cubicBezTo>
                      <a:pt x="208" y="138"/>
                      <a:pt x="187" y="111"/>
                      <a:pt x="147" y="111"/>
                    </a:cubicBezTo>
                    <a:cubicBezTo>
                      <a:pt x="118" y="111"/>
                      <a:pt x="97" y="123"/>
                      <a:pt x="74" y="153"/>
                    </a:cubicBezTo>
                    <a:lnTo>
                      <a:pt x="74" y="1"/>
                    </a:lnTo>
                    <a:lnTo>
                      <a:pt x="71" y="0"/>
                    </a:lnTo>
                    <a:cubicBezTo>
                      <a:pt x="54" y="6"/>
                      <a:pt x="42" y="10"/>
                      <a:pt x="14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2" y="29"/>
                      <a:pt x="4" y="29"/>
                      <a:pt x="6" y="29"/>
                    </a:cubicBezTo>
                    <a:cubicBezTo>
                      <a:pt x="28" y="29"/>
                      <a:pt x="32" y="33"/>
                      <a:pt x="32" y="55"/>
                    </a:cubicBezTo>
                    <a:lnTo>
                      <a:pt x="32" y="290"/>
                    </a:lnTo>
                    <a:cubicBezTo>
                      <a:pt x="32" y="325"/>
                      <a:pt x="29" y="329"/>
                      <a:pt x="0" y="333"/>
                    </a:cubicBezTo>
                    <a:lnTo>
                      <a:pt x="0" y="341"/>
                    </a:lnTo>
                    <a:lnTo>
                      <a:pt x="108" y="341"/>
                    </a:lnTo>
                    <a:lnTo>
                      <a:pt x="108" y="333"/>
                    </a:lnTo>
                    <a:cubicBezTo>
                      <a:pt x="79" y="330"/>
                      <a:pt x="74" y="324"/>
                      <a:pt x="74" y="290"/>
                    </a:cubicBezTo>
                    <a:lnTo>
                      <a:pt x="74" y="16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6"/>
              <p:cNvSpPr>
                <a:spLocks noEditPoints="1"/>
              </p:cNvSpPr>
              <p:nvPr>
                <p:custDataLst>
                  <p:tags r:id="rId133"/>
                </p:custDataLst>
              </p:nvPr>
            </p:nvSpPr>
            <p:spPr bwMode="auto">
              <a:xfrm>
                <a:off x="4127500" y="5276851"/>
                <a:ext cx="134937" cy="217488"/>
              </a:xfrm>
              <a:custGeom>
                <a:avLst/>
                <a:gdLst>
                  <a:gd name="T0" fmla="*/ 75 w 232"/>
                  <a:gd name="T1" fmla="*/ 1 h 346"/>
                  <a:gd name="T2" fmla="*/ 73 w 232"/>
                  <a:gd name="T3" fmla="*/ 0 h 346"/>
                  <a:gd name="T4" fmla="*/ 15 w 232"/>
                  <a:gd name="T5" fmla="*/ 18 h 346"/>
                  <a:gd name="T6" fmla="*/ 0 w 232"/>
                  <a:gd name="T7" fmla="*/ 22 h 346"/>
                  <a:gd name="T8" fmla="*/ 0 w 232"/>
                  <a:gd name="T9" fmla="*/ 30 h 346"/>
                  <a:gd name="T10" fmla="*/ 9 w 232"/>
                  <a:gd name="T11" fmla="*/ 29 h 346"/>
                  <a:gd name="T12" fmla="*/ 33 w 232"/>
                  <a:gd name="T13" fmla="*/ 55 h 346"/>
                  <a:gd name="T14" fmla="*/ 33 w 232"/>
                  <a:gd name="T15" fmla="*/ 314 h 346"/>
                  <a:gd name="T16" fmla="*/ 116 w 232"/>
                  <a:gd name="T17" fmla="*/ 346 h 346"/>
                  <a:gd name="T18" fmla="*/ 232 w 232"/>
                  <a:gd name="T19" fmla="*/ 219 h 346"/>
                  <a:gd name="T20" fmla="*/ 145 w 232"/>
                  <a:gd name="T21" fmla="*/ 111 h 346"/>
                  <a:gd name="T22" fmla="*/ 75 w 232"/>
                  <a:gd name="T23" fmla="*/ 153 h 346"/>
                  <a:gd name="T24" fmla="*/ 75 w 232"/>
                  <a:gd name="T25" fmla="*/ 1 h 346"/>
                  <a:gd name="T26" fmla="*/ 75 w 232"/>
                  <a:gd name="T27" fmla="*/ 180 h 346"/>
                  <a:gd name="T28" fmla="*/ 125 w 232"/>
                  <a:gd name="T29" fmla="*/ 143 h 346"/>
                  <a:gd name="T30" fmla="*/ 188 w 232"/>
                  <a:gd name="T31" fmla="*/ 242 h 346"/>
                  <a:gd name="T32" fmla="*/ 124 w 232"/>
                  <a:gd name="T33" fmla="*/ 330 h 346"/>
                  <a:gd name="T34" fmla="*/ 75 w 232"/>
                  <a:gd name="T35" fmla="*/ 306 h 346"/>
                  <a:gd name="T36" fmla="*/ 75 w 232"/>
                  <a:gd name="T37" fmla="*/ 18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2" h="346">
                    <a:moveTo>
                      <a:pt x="75" y="1"/>
                    </a:moveTo>
                    <a:lnTo>
                      <a:pt x="73" y="0"/>
                    </a:lnTo>
                    <a:cubicBezTo>
                      <a:pt x="52" y="7"/>
                      <a:pt x="38" y="11"/>
                      <a:pt x="15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3" y="29"/>
                      <a:pt x="5" y="29"/>
                      <a:pt x="9" y="29"/>
                    </a:cubicBezTo>
                    <a:cubicBezTo>
                      <a:pt x="29" y="29"/>
                      <a:pt x="33" y="34"/>
                      <a:pt x="33" y="55"/>
                    </a:cubicBezTo>
                    <a:lnTo>
                      <a:pt x="33" y="314"/>
                    </a:lnTo>
                    <a:cubicBezTo>
                      <a:pt x="33" y="329"/>
                      <a:pt x="76" y="346"/>
                      <a:pt x="116" y="346"/>
                    </a:cubicBezTo>
                    <a:cubicBezTo>
                      <a:pt x="181" y="346"/>
                      <a:pt x="232" y="291"/>
                      <a:pt x="232" y="219"/>
                    </a:cubicBezTo>
                    <a:cubicBezTo>
                      <a:pt x="232" y="158"/>
                      <a:pt x="194" y="111"/>
                      <a:pt x="145" y="111"/>
                    </a:cubicBezTo>
                    <a:cubicBezTo>
                      <a:pt x="114" y="111"/>
                      <a:pt x="85" y="129"/>
                      <a:pt x="75" y="153"/>
                    </a:cubicBezTo>
                    <a:lnTo>
                      <a:pt x="75" y="1"/>
                    </a:lnTo>
                    <a:close/>
                    <a:moveTo>
                      <a:pt x="75" y="180"/>
                    </a:moveTo>
                    <a:cubicBezTo>
                      <a:pt x="75" y="160"/>
                      <a:pt x="99" y="143"/>
                      <a:pt x="125" y="143"/>
                    </a:cubicBezTo>
                    <a:cubicBezTo>
                      <a:pt x="163" y="143"/>
                      <a:pt x="188" y="181"/>
                      <a:pt x="188" y="242"/>
                    </a:cubicBezTo>
                    <a:cubicBezTo>
                      <a:pt x="188" y="298"/>
                      <a:pt x="164" y="330"/>
                      <a:pt x="124" y="330"/>
                    </a:cubicBezTo>
                    <a:cubicBezTo>
                      <a:pt x="98" y="330"/>
                      <a:pt x="75" y="318"/>
                      <a:pt x="75" y="306"/>
                    </a:cubicBezTo>
                    <a:lnTo>
                      <a:pt x="75" y="1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7"/>
              <p:cNvSpPr>
                <a:spLocks noEditPoints="1"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4276725" y="5276851"/>
                <a:ext cx="68262" cy="214313"/>
              </a:xfrm>
              <a:custGeom>
                <a:avLst/>
                <a:gdLst>
                  <a:gd name="T0" fmla="*/ 79 w 118"/>
                  <a:gd name="T1" fmla="*/ 111 h 341"/>
                  <a:gd name="T2" fmla="*/ 2 w 118"/>
                  <a:gd name="T3" fmla="*/ 139 h 341"/>
                  <a:gd name="T4" fmla="*/ 2 w 118"/>
                  <a:gd name="T5" fmla="*/ 146 h 341"/>
                  <a:gd name="T6" fmla="*/ 6 w 118"/>
                  <a:gd name="T7" fmla="*/ 146 h 341"/>
                  <a:gd name="T8" fmla="*/ 23 w 118"/>
                  <a:gd name="T9" fmla="*/ 144 h 341"/>
                  <a:gd name="T10" fmla="*/ 39 w 118"/>
                  <a:gd name="T11" fmla="*/ 174 h 341"/>
                  <a:gd name="T12" fmla="*/ 39 w 118"/>
                  <a:gd name="T13" fmla="*/ 290 h 341"/>
                  <a:gd name="T14" fmla="*/ 0 w 118"/>
                  <a:gd name="T15" fmla="*/ 333 h 341"/>
                  <a:gd name="T16" fmla="*/ 0 w 118"/>
                  <a:gd name="T17" fmla="*/ 341 h 341"/>
                  <a:gd name="T18" fmla="*/ 118 w 118"/>
                  <a:gd name="T19" fmla="*/ 341 h 341"/>
                  <a:gd name="T20" fmla="*/ 118 w 118"/>
                  <a:gd name="T21" fmla="*/ 333 h 341"/>
                  <a:gd name="T22" fmla="*/ 81 w 118"/>
                  <a:gd name="T23" fmla="*/ 290 h 341"/>
                  <a:gd name="T24" fmla="*/ 81 w 118"/>
                  <a:gd name="T25" fmla="*/ 113 h 341"/>
                  <a:gd name="T26" fmla="*/ 79 w 118"/>
                  <a:gd name="T27" fmla="*/ 111 h 341"/>
                  <a:gd name="T28" fmla="*/ 56 w 118"/>
                  <a:gd name="T29" fmla="*/ 0 h 341"/>
                  <a:gd name="T30" fmla="*/ 31 w 118"/>
                  <a:gd name="T31" fmla="*/ 25 h 341"/>
                  <a:gd name="T32" fmla="*/ 56 w 118"/>
                  <a:gd name="T33" fmla="*/ 51 h 341"/>
                  <a:gd name="T34" fmla="*/ 82 w 118"/>
                  <a:gd name="T35" fmla="*/ 25 h 341"/>
                  <a:gd name="T36" fmla="*/ 56 w 118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1">
                    <a:moveTo>
                      <a:pt x="79" y="111"/>
                    </a:moveTo>
                    <a:lnTo>
                      <a:pt x="2" y="139"/>
                    </a:lnTo>
                    <a:lnTo>
                      <a:pt x="2" y="146"/>
                    </a:lnTo>
                    <a:lnTo>
                      <a:pt x="6" y="146"/>
                    </a:lnTo>
                    <a:cubicBezTo>
                      <a:pt x="12" y="145"/>
                      <a:pt x="18" y="144"/>
                      <a:pt x="23" y="144"/>
                    </a:cubicBezTo>
                    <a:cubicBezTo>
                      <a:pt x="35" y="144"/>
                      <a:pt x="39" y="152"/>
                      <a:pt x="39" y="174"/>
                    </a:cubicBezTo>
                    <a:lnTo>
                      <a:pt x="39" y="290"/>
                    </a:lnTo>
                    <a:cubicBezTo>
                      <a:pt x="39" y="326"/>
                      <a:pt x="34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5" y="331"/>
                      <a:pt x="81" y="326"/>
                      <a:pt x="81" y="290"/>
                    </a:cubicBezTo>
                    <a:lnTo>
                      <a:pt x="81" y="113"/>
                    </a:lnTo>
                    <a:lnTo>
                      <a:pt x="79" y="111"/>
                    </a:lnTo>
                    <a:close/>
                    <a:moveTo>
                      <a:pt x="56" y="0"/>
                    </a:moveTo>
                    <a:cubicBezTo>
                      <a:pt x="42" y="0"/>
                      <a:pt x="31" y="11"/>
                      <a:pt x="31" y="25"/>
                    </a:cubicBezTo>
                    <a:cubicBezTo>
                      <a:pt x="31" y="39"/>
                      <a:pt x="42" y="51"/>
                      <a:pt x="56" y="51"/>
                    </a:cubicBezTo>
                    <a:cubicBezTo>
                      <a:pt x="70" y="51"/>
                      <a:pt x="82" y="40"/>
                      <a:pt x="82" y="25"/>
                    </a:cubicBezTo>
                    <a:cubicBezTo>
                      <a:pt x="82" y="11"/>
                      <a:pt x="70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8"/>
              <p:cNvSpPr/>
              <p:nvPr>
                <p:custDataLst>
                  <p:tags r:id="rId135"/>
                </p:custDataLst>
              </p:nvPr>
            </p:nvSpPr>
            <p:spPr bwMode="auto">
              <a:xfrm>
                <a:off x="4357688" y="5346701"/>
                <a:ext cx="136525" cy="144463"/>
              </a:xfrm>
              <a:custGeom>
                <a:avLst/>
                <a:gdLst>
                  <a:gd name="T0" fmla="*/ 0 w 233"/>
                  <a:gd name="T1" fmla="*/ 31 h 230"/>
                  <a:gd name="T2" fmla="*/ 13 w 233"/>
                  <a:gd name="T3" fmla="*/ 29 h 230"/>
                  <a:gd name="T4" fmla="*/ 31 w 233"/>
                  <a:gd name="T5" fmla="*/ 61 h 230"/>
                  <a:gd name="T6" fmla="*/ 31 w 233"/>
                  <a:gd name="T7" fmla="*/ 185 h 230"/>
                  <a:gd name="T8" fmla="*/ 1 w 233"/>
                  <a:gd name="T9" fmla="*/ 222 h 230"/>
                  <a:gd name="T10" fmla="*/ 1 w 233"/>
                  <a:gd name="T11" fmla="*/ 230 h 230"/>
                  <a:gd name="T12" fmla="*/ 106 w 233"/>
                  <a:gd name="T13" fmla="*/ 230 h 230"/>
                  <a:gd name="T14" fmla="*/ 106 w 233"/>
                  <a:gd name="T15" fmla="*/ 222 h 230"/>
                  <a:gd name="T16" fmla="*/ 73 w 233"/>
                  <a:gd name="T17" fmla="*/ 196 h 230"/>
                  <a:gd name="T18" fmla="*/ 73 w 233"/>
                  <a:gd name="T19" fmla="*/ 56 h 230"/>
                  <a:gd name="T20" fmla="*/ 125 w 233"/>
                  <a:gd name="T21" fmla="*/ 28 h 230"/>
                  <a:gd name="T22" fmla="*/ 161 w 233"/>
                  <a:gd name="T23" fmla="*/ 76 h 230"/>
                  <a:gd name="T24" fmla="*/ 161 w 233"/>
                  <a:gd name="T25" fmla="*/ 180 h 230"/>
                  <a:gd name="T26" fmla="*/ 130 w 233"/>
                  <a:gd name="T27" fmla="*/ 222 h 230"/>
                  <a:gd name="T28" fmla="*/ 130 w 233"/>
                  <a:gd name="T29" fmla="*/ 230 h 230"/>
                  <a:gd name="T30" fmla="*/ 233 w 233"/>
                  <a:gd name="T31" fmla="*/ 230 h 230"/>
                  <a:gd name="T32" fmla="*/ 233 w 233"/>
                  <a:gd name="T33" fmla="*/ 222 h 230"/>
                  <a:gd name="T34" fmla="*/ 203 w 233"/>
                  <a:gd name="T35" fmla="*/ 189 h 230"/>
                  <a:gd name="T36" fmla="*/ 203 w 233"/>
                  <a:gd name="T37" fmla="*/ 75 h 230"/>
                  <a:gd name="T38" fmla="*/ 144 w 233"/>
                  <a:gd name="T39" fmla="*/ 0 h 230"/>
                  <a:gd name="T40" fmla="*/ 72 w 233"/>
                  <a:gd name="T41" fmla="*/ 41 h 230"/>
                  <a:gd name="T42" fmla="*/ 72 w 233"/>
                  <a:gd name="T43" fmla="*/ 1 h 230"/>
                  <a:gd name="T44" fmla="*/ 68 w 233"/>
                  <a:gd name="T45" fmla="*/ 0 h 230"/>
                  <a:gd name="T46" fmla="*/ 0 w 233"/>
                  <a:gd name="T47" fmla="*/ 23 h 230"/>
                  <a:gd name="T48" fmla="*/ 0 w 233"/>
                  <a:gd name="T49" fmla="*/ 31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3" h="230">
                    <a:moveTo>
                      <a:pt x="0" y="31"/>
                    </a:moveTo>
                    <a:cubicBezTo>
                      <a:pt x="2" y="30"/>
                      <a:pt x="7" y="29"/>
                      <a:pt x="13" y="29"/>
                    </a:cubicBezTo>
                    <a:cubicBezTo>
                      <a:pt x="27" y="29"/>
                      <a:pt x="31" y="37"/>
                      <a:pt x="31" y="61"/>
                    </a:cubicBezTo>
                    <a:lnTo>
                      <a:pt x="31" y="185"/>
                    </a:lnTo>
                    <a:cubicBezTo>
                      <a:pt x="31" y="213"/>
                      <a:pt x="26" y="220"/>
                      <a:pt x="1" y="222"/>
                    </a:cubicBezTo>
                    <a:lnTo>
                      <a:pt x="1" y="230"/>
                    </a:lnTo>
                    <a:lnTo>
                      <a:pt x="106" y="230"/>
                    </a:lnTo>
                    <a:lnTo>
                      <a:pt x="106" y="222"/>
                    </a:lnTo>
                    <a:cubicBezTo>
                      <a:pt x="81" y="220"/>
                      <a:pt x="73" y="214"/>
                      <a:pt x="73" y="196"/>
                    </a:cubicBezTo>
                    <a:lnTo>
                      <a:pt x="73" y="56"/>
                    </a:lnTo>
                    <a:cubicBezTo>
                      <a:pt x="97" y="34"/>
                      <a:pt x="108" y="28"/>
                      <a:pt x="125" y="28"/>
                    </a:cubicBezTo>
                    <a:cubicBezTo>
                      <a:pt x="149" y="28"/>
                      <a:pt x="161" y="43"/>
                      <a:pt x="161" y="76"/>
                    </a:cubicBezTo>
                    <a:lnTo>
                      <a:pt x="161" y="180"/>
                    </a:lnTo>
                    <a:cubicBezTo>
                      <a:pt x="161" y="212"/>
                      <a:pt x="155" y="220"/>
                      <a:pt x="130" y="222"/>
                    </a:cubicBezTo>
                    <a:lnTo>
                      <a:pt x="130" y="230"/>
                    </a:lnTo>
                    <a:lnTo>
                      <a:pt x="233" y="230"/>
                    </a:lnTo>
                    <a:lnTo>
                      <a:pt x="233" y="222"/>
                    </a:lnTo>
                    <a:cubicBezTo>
                      <a:pt x="209" y="220"/>
                      <a:pt x="203" y="214"/>
                      <a:pt x="203" y="189"/>
                    </a:cubicBezTo>
                    <a:lnTo>
                      <a:pt x="203" y="75"/>
                    </a:lnTo>
                    <a:cubicBezTo>
                      <a:pt x="203" y="28"/>
                      <a:pt x="181" y="0"/>
                      <a:pt x="144" y="0"/>
                    </a:cubicBezTo>
                    <a:cubicBezTo>
                      <a:pt x="121" y="0"/>
                      <a:pt x="106" y="9"/>
                      <a:pt x="72" y="41"/>
                    </a:cubicBezTo>
                    <a:lnTo>
                      <a:pt x="72" y="1"/>
                    </a:lnTo>
                    <a:lnTo>
                      <a:pt x="68" y="0"/>
                    </a:lnTo>
                    <a:cubicBezTo>
                      <a:pt x="44" y="9"/>
                      <a:pt x="27" y="15"/>
                      <a:pt x="0" y="23"/>
                    </a:cubicBezTo>
                    <a:lnTo>
                      <a:pt x="0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9"/>
              <p:cNvSpPr/>
              <p:nvPr>
                <p:custDataLst>
                  <p:tags r:id="rId136"/>
                </p:custDataLst>
              </p:nvPr>
            </p:nvSpPr>
            <p:spPr bwMode="auto">
              <a:xfrm>
                <a:off x="4521200" y="5278439"/>
                <a:ext cx="39687" cy="77788"/>
              </a:xfrm>
              <a:custGeom>
                <a:avLst/>
                <a:gdLst>
                  <a:gd name="T0" fmla="*/ 13 w 69"/>
                  <a:gd name="T1" fmla="*/ 122 h 122"/>
                  <a:gd name="T2" fmla="*/ 69 w 69"/>
                  <a:gd name="T3" fmla="*/ 45 h 122"/>
                  <a:gd name="T4" fmla="*/ 29 w 69"/>
                  <a:gd name="T5" fmla="*/ 0 h 122"/>
                  <a:gd name="T6" fmla="*/ 0 w 69"/>
                  <a:gd name="T7" fmla="*/ 29 h 122"/>
                  <a:gd name="T8" fmla="*/ 29 w 69"/>
                  <a:gd name="T9" fmla="*/ 54 h 122"/>
                  <a:gd name="T10" fmla="*/ 39 w 69"/>
                  <a:gd name="T11" fmla="*/ 53 h 122"/>
                  <a:gd name="T12" fmla="*/ 43 w 69"/>
                  <a:gd name="T13" fmla="*/ 52 h 122"/>
                  <a:gd name="T14" fmla="*/ 50 w 69"/>
                  <a:gd name="T15" fmla="*/ 59 h 122"/>
                  <a:gd name="T16" fmla="*/ 9 w 69"/>
                  <a:gd name="T17" fmla="*/ 112 h 122"/>
                  <a:gd name="T18" fmla="*/ 13 w 69"/>
                  <a:gd name="T1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122">
                    <a:moveTo>
                      <a:pt x="13" y="122"/>
                    </a:moveTo>
                    <a:cubicBezTo>
                      <a:pt x="47" y="105"/>
                      <a:pt x="69" y="75"/>
                      <a:pt x="69" y="45"/>
                    </a:cubicBezTo>
                    <a:cubicBezTo>
                      <a:pt x="69" y="20"/>
                      <a:pt x="52" y="0"/>
                      <a:pt x="29" y="0"/>
                    </a:cubicBezTo>
                    <a:cubicBezTo>
                      <a:pt x="12" y="0"/>
                      <a:pt x="0" y="12"/>
                      <a:pt x="0" y="29"/>
                    </a:cubicBezTo>
                    <a:cubicBezTo>
                      <a:pt x="0" y="45"/>
                      <a:pt x="11" y="54"/>
                      <a:pt x="29" y="54"/>
                    </a:cubicBezTo>
                    <a:cubicBezTo>
                      <a:pt x="32" y="54"/>
                      <a:pt x="36" y="54"/>
                      <a:pt x="39" y="53"/>
                    </a:cubicBezTo>
                    <a:cubicBezTo>
                      <a:pt x="42" y="52"/>
                      <a:pt x="42" y="52"/>
                      <a:pt x="43" y="52"/>
                    </a:cubicBezTo>
                    <a:cubicBezTo>
                      <a:pt x="47" y="52"/>
                      <a:pt x="50" y="55"/>
                      <a:pt x="50" y="59"/>
                    </a:cubicBezTo>
                    <a:cubicBezTo>
                      <a:pt x="50" y="76"/>
                      <a:pt x="36" y="94"/>
                      <a:pt x="9" y="112"/>
                    </a:cubicBezTo>
                    <a:lnTo>
                      <a:pt x="13" y="12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30"/>
              <p:cNvSpPr/>
              <p:nvPr>
                <p:custDataLst>
                  <p:tags r:id="rId137"/>
                </p:custDataLst>
              </p:nvPr>
            </p:nvSpPr>
            <p:spPr bwMode="auto">
              <a:xfrm>
                <a:off x="4594225" y="5346701"/>
                <a:ext cx="85725" cy="147638"/>
              </a:xfrm>
              <a:custGeom>
                <a:avLst/>
                <a:gdLst>
                  <a:gd name="T0" fmla="*/ 132 w 148"/>
                  <a:gd name="T1" fmla="*/ 72 h 234"/>
                  <a:gd name="T2" fmla="*/ 130 w 148"/>
                  <a:gd name="T3" fmla="*/ 4 h 234"/>
                  <a:gd name="T4" fmla="*/ 125 w 148"/>
                  <a:gd name="T5" fmla="*/ 4 h 234"/>
                  <a:gd name="T6" fmla="*/ 124 w 148"/>
                  <a:gd name="T7" fmla="*/ 5 h 234"/>
                  <a:gd name="T8" fmla="*/ 117 w 148"/>
                  <a:gd name="T9" fmla="*/ 9 h 234"/>
                  <a:gd name="T10" fmla="*/ 103 w 148"/>
                  <a:gd name="T11" fmla="*/ 6 h 234"/>
                  <a:gd name="T12" fmla="*/ 68 w 148"/>
                  <a:gd name="T13" fmla="*/ 0 h 234"/>
                  <a:gd name="T14" fmla="*/ 0 w 148"/>
                  <a:gd name="T15" fmla="*/ 61 h 234"/>
                  <a:gd name="T16" fmla="*/ 59 w 148"/>
                  <a:gd name="T17" fmla="*/ 133 h 234"/>
                  <a:gd name="T18" fmla="*/ 88 w 148"/>
                  <a:gd name="T19" fmla="*/ 149 h 234"/>
                  <a:gd name="T20" fmla="*/ 114 w 148"/>
                  <a:gd name="T21" fmla="*/ 187 h 234"/>
                  <a:gd name="T22" fmla="*/ 72 w 148"/>
                  <a:gd name="T23" fmla="*/ 223 h 234"/>
                  <a:gd name="T24" fmla="*/ 30 w 148"/>
                  <a:gd name="T25" fmla="*/ 205 h 234"/>
                  <a:gd name="T26" fmla="*/ 9 w 148"/>
                  <a:gd name="T27" fmla="*/ 153 h 234"/>
                  <a:gd name="T28" fmla="*/ 1 w 148"/>
                  <a:gd name="T29" fmla="*/ 153 h 234"/>
                  <a:gd name="T30" fmla="*/ 1 w 148"/>
                  <a:gd name="T31" fmla="*/ 231 h 234"/>
                  <a:gd name="T32" fmla="*/ 7 w 148"/>
                  <a:gd name="T33" fmla="*/ 231 h 234"/>
                  <a:gd name="T34" fmla="*/ 19 w 148"/>
                  <a:gd name="T35" fmla="*/ 225 h 234"/>
                  <a:gd name="T36" fmla="*/ 42 w 148"/>
                  <a:gd name="T37" fmla="*/ 229 h 234"/>
                  <a:gd name="T38" fmla="*/ 78 w 148"/>
                  <a:gd name="T39" fmla="*/ 234 h 234"/>
                  <a:gd name="T40" fmla="*/ 148 w 148"/>
                  <a:gd name="T41" fmla="*/ 170 h 234"/>
                  <a:gd name="T42" fmla="*/ 107 w 148"/>
                  <a:gd name="T43" fmla="*/ 110 h 234"/>
                  <a:gd name="T44" fmla="*/ 53 w 148"/>
                  <a:gd name="T45" fmla="*/ 78 h 234"/>
                  <a:gd name="T46" fmla="*/ 31 w 148"/>
                  <a:gd name="T47" fmla="*/ 45 h 234"/>
                  <a:gd name="T48" fmla="*/ 70 w 148"/>
                  <a:gd name="T49" fmla="*/ 11 h 234"/>
                  <a:gd name="T50" fmla="*/ 125 w 148"/>
                  <a:gd name="T51" fmla="*/ 72 h 234"/>
                  <a:gd name="T52" fmla="*/ 132 w 148"/>
                  <a:gd name="T53" fmla="*/ 7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8" h="234">
                    <a:moveTo>
                      <a:pt x="132" y="72"/>
                    </a:moveTo>
                    <a:lnTo>
                      <a:pt x="130" y="4"/>
                    </a:lnTo>
                    <a:lnTo>
                      <a:pt x="125" y="4"/>
                    </a:lnTo>
                    <a:lnTo>
                      <a:pt x="124" y="5"/>
                    </a:lnTo>
                    <a:cubicBezTo>
                      <a:pt x="119" y="9"/>
                      <a:pt x="119" y="9"/>
                      <a:pt x="117" y="9"/>
                    </a:cubicBezTo>
                    <a:cubicBezTo>
                      <a:pt x="114" y="9"/>
                      <a:pt x="109" y="8"/>
                      <a:pt x="103" y="6"/>
                    </a:cubicBezTo>
                    <a:cubicBezTo>
                      <a:pt x="92" y="2"/>
                      <a:pt x="81" y="0"/>
                      <a:pt x="68" y="0"/>
                    </a:cubicBezTo>
                    <a:cubicBezTo>
                      <a:pt x="29" y="0"/>
                      <a:pt x="0" y="25"/>
                      <a:pt x="0" y="61"/>
                    </a:cubicBezTo>
                    <a:cubicBezTo>
                      <a:pt x="0" y="89"/>
                      <a:pt x="16" y="109"/>
                      <a:pt x="59" y="133"/>
                    </a:cubicBezTo>
                    <a:lnTo>
                      <a:pt x="88" y="149"/>
                    </a:lnTo>
                    <a:cubicBezTo>
                      <a:pt x="105" y="159"/>
                      <a:pt x="114" y="171"/>
                      <a:pt x="114" y="187"/>
                    </a:cubicBezTo>
                    <a:cubicBezTo>
                      <a:pt x="114" y="209"/>
                      <a:pt x="98" y="223"/>
                      <a:pt x="72" y="223"/>
                    </a:cubicBezTo>
                    <a:cubicBezTo>
                      <a:pt x="55" y="223"/>
                      <a:pt x="40" y="216"/>
                      <a:pt x="30" y="205"/>
                    </a:cubicBezTo>
                    <a:cubicBezTo>
                      <a:pt x="20" y="193"/>
                      <a:pt x="15" y="181"/>
                      <a:pt x="9" y="153"/>
                    </a:cubicBezTo>
                    <a:lnTo>
                      <a:pt x="1" y="153"/>
                    </a:lnTo>
                    <a:lnTo>
                      <a:pt x="1" y="231"/>
                    </a:lnTo>
                    <a:lnTo>
                      <a:pt x="7" y="231"/>
                    </a:lnTo>
                    <a:cubicBezTo>
                      <a:pt x="11" y="226"/>
                      <a:pt x="13" y="225"/>
                      <a:pt x="19" y="225"/>
                    </a:cubicBezTo>
                    <a:cubicBezTo>
                      <a:pt x="23" y="225"/>
                      <a:pt x="30" y="226"/>
                      <a:pt x="42" y="229"/>
                    </a:cubicBezTo>
                    <a:cubicBezTo>
                      <a:pt x="56" y="232"/>
                      <a:pt x="69" y="234"/>
                      <a:pt x="78" y="234"/>
                    </a:cubicBezTo>
                    <a:cubicBezTo>
                      <a:pt x="117" y="234"/>
                      <a:pt x="148" y="205"/>
                      <a:pt x="148" y="170"/>
                    </a:cubicBezTo>
                    <a:cubicBezTo>
                      <a:pt x="148" y="145"/>
                      <a:pt x="136" y="128"/>
                      <a:pt x="107" y="110"/>
                    </a:cubicBezTo>
                    <a:lnTo>
                      <a:pt x="53" y="78"/>
                    </a:lnTo>
                    <a:cubicBezTo>
                      <a:pt x="39" y="70"/>
                      <a:pt x="31" y="58"/>
                      <a:pt x="31" y="45"/>
                    </a:cubicBezTo>
                    <a:cubicBezTo>
                      <a:pt x="31" y="25"/>
                      <a:pt x="47" y="11"/>
                      <a:pt x="70" y="11"/>
                    </a:cubicBezTo>
                    <a:cubicBezTo>
                      <a:pt x="98" y="11"/>
                      <a:pt x="113" y="28"/>
                      <a:pt x="125" y="72"/>
                    </a:cubicBezTo>
                    <a:lnTo>
                      <a:pt x="132" y="7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31"/>
              <p:cNvSpPr/>
              <p:nvPr>
                <p:custDataLst>
                  <p:tags r:id="rId138"/>
                </p:custDataLst>
              </p:nvPr>
            </p:nvSpPr>
            <p:spPr bwMode="auto">
              <a:xfrm>
                <a:off x="4770438" y="5276851"/>
                <a:ext cx="68262" cy="214313"/>
              </a:xfrm>
              <a:custGeom>
                <a:avLst/>
                <a:gdLst>
                  <a:gd name="T0" fmla="*/ 0 w 118"/>
                  <a:gd name="T1" fmla="*/ 30 h 341"/>
                  <a:gd name="T2" fmla="*/ 3 w 118"/>
                  <a:gd name="T3" fmla="*/ 30 h 341"/>
                  <a:gd name="T4" fmla="*/ 18 w 118"/>
                  <a:gd name="T5" fmla="*/ 29 h 341"/>
                  <a:gd name="T6" fmla="*/ 39 w 118"/>
                  <a:gd name="T7" fmla="*/ 59 h 341"/>
                  <a:gd name="T8" fmla="*/ 39 w 118"/>
                  <a:gd name="T9" fmla="*/ 297 h 341"/>
                  <a:gd name="T10" fmla="*/ 1 w 118"/>
                  <a:gd name="T11" fmla="*/ 333 h 341"/>
                  <a:gd name="T12" fmla="*/ 1 w 118"/>
                  <a:gd name="T13" fmla="*/ 341 h 341"/>
                  <a:gd name="T14" fmla="*/ 118 w 118"/>
                  <a:gd name="T15" fmla="*/ 341 h 341"/>
                  <a:gd name="T16" fmla="*/ 118 w 118"/>
                  <a:gd name="T17" fmla="*/ 333 h 341"/>
                  <a:gd name="T18" fmla="*/ 81 w 118"/>
                  <a:gd name="T19" fmla="*/ 299 h 341"/>
                  <a:gd name="T20" fmla="*/ 81 w 118"/>
                  <a:gd name="T21" fmla="*/ 1 h 341"/>
                  <a:gd name="T22" fmla="*/ 79 w 118"/>
                  <a:gd name="T23" fmla="*/ 0 h 341"/>
                  <a:gd name="T24" fmla="*/ 0 w 118"/>
                  <a:gd name="T25" fmla="*/ 22 h 341"/>
                  <a:gd name="T26" fmla="*/ 0 w 118"/>
                  <a:gd name="T27" fmla="*/ 3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341">
                    <a:moveTo>
                      <a:pt x="0" y="30"/>
                    </a:moveTo>
                    <a:lnTo>
                      <a:pt x="3" y="30"/>
                    </a:lnTo>
                    <a:cubicBezTo>
                      <a:pt x="8" y="29"/>
                      <a:pt x="14" y="29"/>
                      <a:pt x="18" y="29"/>
                    </a:cubicBezTo>
                    <a:cubicBezTo>
                      <a:pt x="34" y="29"/>
                      <a:pt x="39" y="36"/>
                      <a:pt x="39" y="59"/>
                    </a:cubicBezTo>
                    <a:lnTo>
                      <a:pt x="39" y="297"/>
                    </a:lnTo>
                    <a:cubicBezTo>
                      <a:pt x="39" y="324"/>
                      <a:pt x="32" y="331"/>
                      <a:pt x="1" y="333"/>
                    </a:cubicBezTo>
                    <a:lnTo>
                      <a:pt x="1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7" y="331"/>
                      <a:pt x="81" y="326"/>
                      <a:pt x="81" y="299"/>
                    </a:cubicBezTo>
                    <a:lnTo>
                      <a:pt x="81" y="1"/>
                    </a:lnTo>
                    <a:lnTo>
                      <a:pt x="79" y="0"/>
                    </a:lnTo>
                    <a:cubicBezTo>
                      <a:pt x="53" y="8"/>
                      <a:pt x="34" y="13"/>
                      <a:pt x="0" y="22"/>
                    </a:cubicBezTo>
                    <a:lnTo>
                      <a:pt x="0" y="3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32"/>
              <p:cNvSpPr>
                <a:spLocks noEditPoints="1"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4852988" y="5346701"/>
                <a:ext cx="128587" cy="147638"/>
              </a:xfrm>
              <a:custGeom>
                <a:avLst/>
                <a:gdLst>
                  <a:gd name="T0" fmla="*/ 110 w 220"/>
                  <a:gd name="T1" fmla="*/ 0 h 235"/>
                  <a:gd name="T2" fmla="*/ 0 w 220"/>
                  <a:gd name="T3" fmla="*/ 117 h 235"/>
                  <a:gd name="T4" fmla="*/ 109 w 220"/>
                  <a:gd name="T5" fmla="*/ 235 h 235"/>
                  <a:gd name="T6" fmla="*/ 220 w 220"/>
                  <a:gd name="T7" fmla="*/ 113 h 235"/>
                  <a:gd name="T8" fmla="*/ 110 w 220"/>
                  <a:gd name="T9" fmla="*/ 0 h 235"/>
                  <a:gd name="T10" fmla="*/ 104 w 220"/>
                  <a:gd name="T11" fmla="*/ 14 h 235"/>
                  <a:gd name="T12" fmla="*/ 175 w 220"/>
                  <a:gd name="T13" fmla="*/ 130 h 235"/>
                  <a:gd name="T14" fmla="*/ 115 w 220"/>
                  <a:gd name="T15" fmla="*/ 221 h 235"/>
                  <a:gd name="T16" fmla="*/ 67 w 220"/>
                  <a:gd name="T17" fmla="*/ 189 h 235"/>
                  <a:gd name="T18" fmla="*/ 45 w 220"/>
                  <a:gd name="T19" fmla="*/ 92 h 235"/>
                  <a:gd name="T20" fmla="*/ 104 w 220"/>
                  <a:gd name="T21" fmla="*/ 1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235">
                    <a:moveTo>
                      <a:pt x="110" y="0"/>
                    </a:moveTo>
                    <a:cubicBezTo>
                      <a:pt x="46" y="0"/>
                      <a:pt x="0" y="48"/>
                      <a:pt x="0" y="117"/>
                    </a:cubicBezTo>
                    <a:cubicBezTo>
                      <a:pt x="0" y="184"/>
                      <a:pt x="47" y="235"/>
                      <a:pt x="109" y="235"/>
                    </a:cubicBezTo>
                    <a:cubicBezTo>
                      <a:pt x="172" y="235"/>
                      <a:pt x="220" y="182"/>
                      <a:pt x="220" y="113"/>
                    </a:cubicBezTo>
                    <a:cubicBezTo>
                      <a:pt x="220" y="48"/>
                      <a:pt x="174" y="0"/>
                      <a:pt x="110" y="0"/>
                    </a:cubicBezTo>
                    <a:close/>
                    <a:moveTo>
                      <a:pt x="104" y="14"/>
                    </a:moveTo>
                    <a:cubicBezTo>
                      <a:pt x="146" y="14"/>
                      <a:pt x="175" y="62"/>
                      <a:pt x="175" y="130"/>
                    </a:cubicBezTo>
                    <a:cubicBezTo>
                      <a:pt x="175" y="187"/>
                      <a:pt x="153" y="221"/>
                      <a:pt x="115" y="221"/>
                    </a:cubicBezTo>
                    <a:cubicBezTo>
                      <a:pt x="96" y="221"/>
                      <a:pt x="78" y="209"/>
                      <a:pt x="67" y="189"/>
                    </a:cubicBezTo>
                    <a:cubicBezTo>
                      <a:pt x="53" y="163"/>
                      <a:pt x="45" y="128"/>
                      <a:pt x="45" y="92"/>
                    </a:cubicBezTo>
                    <a:cubicBezTo>
                      <a:pt x="45" y="45"/>
                      <a:pt x="69" y="14"/>
                      <a:pt x="104" y="1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33"/>
              <p:cNvSpPr>
                <a:spLocks noEditPoints="1"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5000625" y="5346701"/>
                <a:ext cx="119062" cy="147638"/>
              </a:xfrm>
              <a:custGeom>
                <a:avLst/>
                <a:gdLst>
                  <a:gd name="T0" fmla="*/ 202 w 202"/>
                  <a:gd name="T1" fmla="*/ 197 h 235"/>
                  <a:gd name="T2" fmla="*/ 180 w 202"/>
                  <a:gd name="T3" fmla="*/ 206 h 235"/>
                  <a:gd name="T4" fmla="*/ 165 w 202"/>
                  <a:gd name="T5" fmla="*/ 177 h 235"/>
                  <a:gd name="T6" fmla="*/ 165 w 202"/>
                  <a:gd name="T7" fmla="*/ 80 h 235"/>
                  <a:gd name="T8" fmla="*/ 155 w 202"/>
                  <a:gd name="T9" fmla="*/ 28 h 235"/>
                  <a:gd name="T10" fmla="*/ 94 w 202"/>
                  <a:gd name="T11" fmla="*/ 0 h 235"/>
                  <a:gd name="T12" fmla="*/ 10 w 202"/>
                  <a:gd name="T13" fmla="*/ 56 h 235"/>
                  <a:gd name="T14" fmla="*/ 31 w 202"/>
                  <a:gd name="T15" fmla="*/ 77 h 235"/>
                  <a:gd name="T16" fmla="*/ 54 w 202"/>
                  <a:gd name="T17" fmla="*/ 56 h 235"/>
                  <a:gd name="T18" fmla="*/ 53 w 202"/>
                  <a:gd name="T19" fmla="*/ 48 h 235"/>
                  <a:gd name="T20" fmla="*/ 51 w 202"/>
                  <a:gd name="T21" fmla="*/ 37 h 235"/>
                  <a:gd name="T22" fmla="*/ 87 w 202"/>
                  <a:gd name="T23" fmla="*/ 12 h 235"/>
                  <a:gd name="T24" fmla="*/ 125 w 202"/>
                  <a:gd name="T25" fmla="*/ 53 h 235"/>
                  <a:gd name="T26" fmla="*/ 125 w 202"/>
                  <a:gd name="T27" fmla="*/ 84 h 235"/>
                  <a:gd name="T28" fmla="*/ 18 w 202"/>
                  <a:gd name="T29" fmla="*/ 138 h 235"/>
                  <a:gd name="T30" fmla="*/ 0 w 202"/>
                  <a:gd name="T31" fmla="*/ 181 h 235"/>
                  <a:gd name="T32" fmla="*/ 53 w 202"/>
                  <a:gd name="T33" fmla="*/ 235 h 235"/>
                  <a:gd name="T34" fmla="*/ 125 w 202"/>
                  <a:gd name="T35" fmla="*/ 198 h 235"/>
                  <a:gd name="T36" fmla="*/ 157 w 202"/>
                  <a:gd name="T37" fmla="*/ 235 h 235"/>
                  <a:gd name="T38" fmla="*/ 202 w 202"/>
                  <a:gd name="T39" fmla="*/ 210 h 235"/>
                  <a:gd name="T40" fmla="*/ 202 w 202"/>
                  <a:gd name="T41" fmla="*/ 197 h 235"/>
                  <a:gd name="T42" fmla="*/ 125 w 202"/>
                  <a:gd name="T43" fmla="*/ 168 h 235"/>
                  <a:gd name="T44" fmla="*/ 112 w 202"/>
                  <a:gd name="T45" fmla="*/ 194 h 235"/>
                  <a:gd name="T46" fmla="*/ 76 w 202"/>
                  <a:gd name="T47" fmla="*/ 206 h 235"/>
                  <a:gd name="T48" fmla="*/ 44 w 202"/>
                  <a:gd name="T49" fmla="*/ 167 h 235"/>
                  <a:gd name="T50" fmla="*/ 44 w 202"/>
                  <a:gd name="T51" fmla="*/ 165 h 235"/>
                  <a:gd name="T52" fmla="*/ 125 w 202"/>
                  <a:gd name="T53" fmla="*/ 96 h 235"/>
                  <a:gd name="T54" fmla="*/ 125 w 202"/>
                  <a:gd name="T55" fmla="*/ 1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2" h="235">
                    <a:moveTo>
                      <a:pt x="202" y="197"/>
                    </a:moveTo>
                    <a:cubicBezTo>
                      <a:pt x="194" y="204"/>
                      <a:pt x="188" y="206"/>
                      <a:pt x="180" y="206"/>
                    </a:cubicBezTo>
                    <a:cubicBezTo>
                      <a:pt x="169" y="206"/>
                      <a:pt x="165" y="199"/>
                      <a:pt x="165" y="177"/>
                    </a:cubicBezTo>
                    <a:lnTo>
                      <a:pt x="165" y="80"/>
                    </a:lnTo>
                    <a:cubicBezTo>
                      <a:pt x="165" y="54"/>
                      <a:pt x="163" y="40"/>
                      <a:pt x="155" y="28"/>
                    </a:cubicBezTo>
                    <a:cubicBezTo>
                      <a:pt x="144" y="10"/>
                      <a:pt x="123" y="0"/>
                      <a:pt x="94" y="0"/>
                    </a:cubicBezTo>
                    <a:cubicBezTo>
                      <a:pt x="47" y="0"/>
                      <a:pt x="10" y="25"/>
                      <a:pt x="10" y="56"/>
                    </a:cubicBezTo>
                    <a:cubicBezTo>
                      <a:pt x="10" y="67"/>
                      <a:pt x="20" y="77"/>
                      <a:pt x="31" y="77"/>
                    </a:cubicBezTo>
                    <a:cubicBezTo>
                      <a:pt x="43" y="77"/>
                      <a:pt x="54" y="67"/>
                      <a:pt x="54" y="56"/>
                    </a:cubicBezTo>
                    <a:cubicBezTo>
                      <a:pt x="54" y="54"/>
                      <a:pt x="53" y="52"/>
                      <a:pt x="53" y="48"/>
                    </a:cubicBezTo>
                    <a:cubicBezTo>
                      <a:pt x="52" y="44"/>
                      <a:pt x="51" y="40"/>
                      <a:pt x="51" y="37"/>
                    </a:cubicBezTo>
                    <a:cubicBezTo>
                      <a:pt x="51" y="23"/>
                      <a:pt x="67" y="12"/>
                      <a:pt x="87" y="12"/>
                    </a:cubicBezTo>
                    <a:cubicBezTo>
                      <a:pt x="112" y="12"/>
                      <a:pt x="125" y="27"/>
                      <a:pt x="125" y="53"/>
                    </a:cubicBezTo>
                    <a:lnTo>
                      <a:pt x="125" y="84"/>
                    </a:lnTo>
                    <a:cubicBezTo>
                      <a:pt x="48" y="115"/>
                      <a:pt x="40" y="119"/>
                      <a:pt x="18" y="138"/>
                    </a:cubicBezTo>
                    <a:cubicBezTo>
                      <a:pt x="7" y="148"/>
                      <a:pt x="0" y="165"/>
                      <a:pt x="0" y="181"/>
                    </a:cubicBezTo>
                    <a:cubicBezTo>
                      <a:pt x="0" y="213"/>
                      <a:pt x="22" y="235"/>
                      <a:pt x="53" y="235"/>
                    </a:cubicBezTo>
                    <a:cubicBezTo>
                      <a:pt x="75" y="235"/>
                      <a:pt x="95" y="224"/>
                      <a:pt x="125" y="198"/>
                    </a:cubicBezTo>
                    <a:cubicBezTo>
                      <a:pt x="128" y="224"/>
                      <a:pt x="137" y="235"/>
                      <a:pt x="157" y="235"/>
                    </a:cubicBezTo>
                    <a:cubicBezTo>
                      <a:pt x="174" y="235"/>
                      <a:pt x="185" y="229"/>
                      <a:pt x="202" y="210"/>
                    </a:cubicBezTo>
                    <a:lnTo>
                      <a:pt x="202" y="197"/>
                    </a:lnTo>
                    <a:close/>
                    <a:moveTo>
                      <a:pt x="125" y="168"/>
                    </a:moveTo>
                    <a:cubicBezTo>
                      <a:pt x="125" y="184"/>
                      <a:pt x="122" y="188"/>
                      <a:pt x="112" y="194"/>
                    </a:cubicBezTo>
                    <a:cubicBezTo>
                      <a:pt x="100" y="201"/>
                      <a:pt x="86" y="206"/>
                      <a:pt x="76" y="206"/>
                    </a:cubicBezTo>
                    <a:cubicBezTo>
                      <a:pt x="58" y="206"/>
                      <a:pt x="44" y="189"/>
                      <a:pt x="44" y="167"/>
                    </a:cubicBezTo>
                    <a:lnTo>
                      <a:pt x="44" y="165"/>
                    </a:lnTo>
                    <a:cubicBezTo>
                      <a:pt x="44" y="136"/>
                      <a:pt x="65" y="118"/>
                      <a:pt x="125" y="96"/>
                    </a:cubicBezTo>
                    <a:lnTo>
                      <a:pt x="125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34"/>
              <p:cNvSpPr>
                <a:spLocks noEditPoints="1"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5127625" y="5276851"/>
                <a:ext cx="134937" cy="217488"/>
              </a:xfrm>
              <a:custGeom>
                <a:avLst/>
                <a:gdLst>
                  <a:gd name="T0" fmla="*/ 158 w 231"/>
                  <a:gd name="T1" fmla="*/ 346 h 346"/>
                  <a:gd name="T2" fmla="*/ 231 w 231"/>
                  <a:gd name="T3" fmla="*/ 320 h 346"/>
                  <a:gd name="T4" fmla="*/ 231 w 231"/>
                  <a:gd name="T5" fmla="*/ 312 h 346"/>
                  <a:gd name="T6" fmla="*/ 219 w 231"/>
                  <a:gd name="T7" fmla="*/ 312 h 346"/>
                  <a:gd name="T8" fmla="*/ 197 w 231"/>
                  <a:gd name="T9" fmla="*/ 284 h 346"/>
                  <a:gd name="T10" fmla="*/ 197 w 231"/>
                  <a:gd name="T11" fmla="*/ 1 h 346"/>
                  <a:gd name="T12" fmla="*/ 195 w 231"/>
                  <a:gd name="T13" fmla="*/ 0 h 346"/>
                  <a:gd name="T14" fmla="*/ 122 w 231"/>
                  <a:gd name="T15" fmla="*/ 22 h 346"/>
                  <a:gd name="T16" fmla="*/ 122 w 231"/>
                  <a:gd name="T17" fmla="*/ 30 h 346"/>
                  <a:gd name="T18" fmla="*/ 133 w 231"/>
                  <a:gd name="T19" fmla="*/ 29 h 346"/>
                  <a:gd name="T20" fmla="*/ 156 w 231"/>
                  <a:gd name="T21" fmla="*/ 55 h 346"/>
                  <a:gd name="T22" fmla="*/ 156 w 231"/>
                  <a:gd name="T23" fmla="*/ 133 h 346"/>
                  <a:gd name="T24" fmla="*/ 103 w 231"/>
                  <a:gd name="T25" fmla="*/ 111 h 346"/>
                  <a:gd name="T26" fmla="*/ 0 w 231"/>
                  <a:gd name="T27" fmla="*/ 238 h 346"/>
                  <a:gd name="T28" fmla="*/ 92 w 231"/>
                  <a:gd name="T29" fmla="*/ 346 h 346"/>
                  <a:gd name="T30" fmla="*/ 156 w 231"/>
                  <a:gd name="T31" fmla="*/ 312 h 346"/>
                  <a:gd name="T32" fmla="*/ 156 w 231"/>
                  <a:gd name="T33" fmla="*/ 344 h 346"/>
                  <a:gd name="T34" fmla="*/ 158 w 231"/>
                  <a:gd name="T35" fmla="*/ 346 h 346"/>
                  <a:gd name="T36" fmla="*/ 156 w 231"/>
                  <a:gd name="T37" fmla="*/ 290 h 346"/>
                  <a:gd name="T38" fmla="*/ 147 w 231"/>
                  <a:gd name="T39" fmla="*/ 305 h 346"/>
                  <a:gd name="T40" fmla="*/ 111 w 231"/>
                  <a:gd name="T41" fmla="*/ 320 h 346"/>
                  <a:gd name="T42" fmla="*/ 42 w 231"/>
                  <a:gd name="T43" fmla="*/ 218 h 346"/>
                  <a:gd name="T44" fmla="*/ 105 w 231"/>
                  <a:gd name="T45" fmla="*/ 125 h 346"/>
                  <a:gd name="T46" fmla="*/ 156 w 231"/>
                  <a:gd name="T47" fmla="*/ 175 h 346"/>
                  <a:gd name="T48" fmla="*/ 156 w 231"/>
                  <a:gd name="T49" fmla="*/ 29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1" h="346">
                    <a:moveTo>
                      <a:pt x="158" y="346"/>
                    </a:moveTo>
                    <a:lnTo>
                      <a:pt x="231" y="320"/>
                    </a:lnTo>
                    <a:lnTo>
                      <a:pt x="231" y="312"/>
                    </a:lnTo>
                    <a:cubicBezTo>
                      <a:pt x="222" y="312"/>
                      <a:pt x="221" y="312"/>
                      <a:pt x="219" y="312"/>
                    </a:cubicBezTo>
                    <a:cubicBezTo>
                      <a:pt x="201" y="312"/>
                      <a:pt x="197" y="307"/>
                      <a:pt x="197" y="284"/>
                    </a:cubicBezTo>
                    <a:lnTo>
                      <a:pt x="197" y="1"/>
                    </a:lnTo>
                    <a:lnTo>
                      <a:pt x="195" y="0"/>
                    </a:lnTo>
                    <a:cubicBezTo>
                      <a:pt x="171" y="8"/>
                      <a:pt x="154" y="13"/>
                      <a:pt x="122" y="22"/>
                    </a:cubicBezTo>
                    <a:lnTo>
                      <a:pt x="122" y="30"/>
                    </a:lnTo>
                    <a:cubicBezTo>
                      <a:pt x="126" y="29"/>
                      <a:pt x="129" y="29"/>
                      <a:pt x="133" y="29"/>
                    </a:cubicBezTo>
                    <a:cubicBezTo>
                      <a:pt x="151" y="29"/>
                      <a:pt x="156" y="34"/>
                      <a:pt x="156" y="55"/>
                    </a:cubicBezTo>
                    <a:lnTo>
                      <a:pt x="156" y="133"/>
                    </a:lnTo>
                    <a:cubicBezTo>
                      <a:pt x="137" y="117"/>
                      <a:pt x="123" y="111"/>
                      <a:pt x="103" y="111"/>
                    </a:cubicBezTo>
                    <a:cubicBezTo>
                      <a:pt x="46" y="111"/>
                      <a:pt x="0" y="167"/>
                      <a:pt x="0" y="238"/>
                    </a:cubicBezTo>
                    <a:cubicBezTo>
                      <a:pt x="0" y="302"/>
                      <a:pt x="37" y="346"/>
                      <a:pt x="92" y="346"/>
                    </a:cubicBezTo>
                    <a:cubicBezTo>
                      <a:pt x="120" y="346"/>
                      <a:pt x="139" y="336"/>
                      <a:pt x="156" y="312"/>
                    </a:cubicBezTo>
                    <a:lnTo>
                      <a:pt x="156" y="344"/>
                    </a:lnTo>
                    <a:lnTo>
                      <a:pt x="158" y="346"/>
                    </a:lnTo>
                    <a:close/>
                    <a:moveTo>
                      <a:pt x="156" y="290"/>
                    </a:moveTo>
                    <a:cubicBezTo>
                      <a:pt x="156" y="293"/>
                      <a:pt x="152" y="299"/>
                      <a:pt x="147" y="305"/>
                    </a:cubicBezTo>
                    <a:cubicBezTo>
                      <a:pt x="138" y="315"/>
                      <a:pt x="126" y="320"/>
                      <a:pt x="111" y="320"/>
                    </a:cubicBezTo>
                    <a:cubicBezTo>
                      <a:pt x="70" y="320"/>
                      <a:pt x="42" y="280"/>
                      <a:pt x="42" y="218"/>
                    </a:cubicBezTo>
                    <a:cubicBezTo>
                      <a:pt x="42" y="162"/>
                      <a:pt x="67" y="125"/>
                      <a:pt x="105" y="125"/>
                    </a:cubicBezTo>
                    <a:cubicBezTo>
                      <a:pt x="131" y="125"/>
                      <a:pt x="156" y="149"/>
                      <a:pt x="156" y="175"/>
                    </a:cubicBezTo>
                    <a:lnTo>
                      <a:pt x="156" y="2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35"/>
              <p:cNvSpPr>
                <a:spLocks noEditPoints="1"/>
              </p:cNvSpPr>
              <p:nvPr>
                <p:custDataLst>
                  <p:tags r:id="rId142"/>
                </p:custDataLst>
              </p:nvPr>
            </p:nvSpPr>
            <p:spPr bwMode="auto">
              <a:xfrm>
                <a:off x="5341938" y="5276851"/>
                <a:ext cx="69850" cy="214313"/>
              </a:xfrm>
              <a:custGeom>
                <a:avLst/>
                <a:gdLst>
                  <a:gd name="T0" fmla="*/ 79 w 118"/>
                  <a:gd name="T1" fmla="*/ 111 h 341"/>
                  <a:gd name="T2" fmla="*/ 2 w 118"/>
                  <a:gd name="T3" fmla="*/ 139 h 341"/>
                  <a:gd name="T4" fmla="*/ 2 w 118"/>
                  <a:gd name="T5" fmla="*/ 146 h 341"/>
                  <a:gd name="T6" fmla="*/ 6 w 118"/>
                  <a:gd name="T7" fmla="*/ 146 h 341"/>
                  <a:gd name="T8" fmla="*/ 23 w 118"/>
                  <a:gd name="T9" fmla="*/ 144 h 341"/>
                  <a:gd name="T10" fmla="*/ 39 w 118"/>
                  <a:gd name="T11" fmla="*/ 174 h 341"/>
                  <a:gd name="T12" fmla="*/ 39 w 118"/>
                  <a:gd name="T13" fmla="*/ 290 h 341"/>
                  <a:gd name="T14" fmla="*/ 0 w 118"/>
                  <a:gd name="T15" fmla="*/ 333 h 341"/>
                  <a:gd name="T16" fmla="*/ 0 w 118"/>
                  <a:gd name="T17" fmla="*/ 341 h 341"/>
                  <a:gd name="T18" fmla="*/ 118 w 118"/>
                  <a:gd name="T19" fmla="*/ 341 h 341"/>
                  <a:gd name="T20" fmla="*/ 118 w 118"/>
                  <a:gd name="T21" fmla="*/ 333 h 341"/>
                  <a:gd name="T22" fmla="*/ 81 w 118"/>
                  <a:gd name="T23" fmla="*/ 290 h 341"/>
                  <a:gd name="T24" fmla="*/ 81 w 118"/>
                  <a:gd name="T25" fmla="*/ 113 h 341"/>
                  <a:gd name="T26" fmla="*/ 79 w 118"/>
                  <a:gd name="T27" fmla="*/ 111 h 341"/>
                  <a:gd name="T28" fmla="*/ 55 w 118"/>
                  <a:gd name="T29" fmla="*/ 0 h 341"/>
                  <a:gd name="T30" fmla="*/ 31 w 118"/>
                  <a:gd name="T31" fmla="*/ 25 h 341"/>
                  <a:gd name="T32" fmla="*/ 55 w 118"/>
                  <a:gd name="T33" fmla="*/ 51 h 341"/>
                  <a:gd name="T34" fmla="*/ 81 w 118"/>
                  <a:gd name="T35" fmla="*/ 25 h 341"/>
                  <a:gd name="T36" fmla="*/ 55 w 118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1">
                    <a:moveTo>
                      <a:pt x="79" y="111"/>
                    </a:moveTo>
                    <a:lnTo>
                      <a:pt x="2" y="139"/>
                    </a:lnTo>
                    <a:lnTo>
                      <a:pt x="2" y="146"/>
                    </a:lnTo>
                    <a:lnTo>
                      <a:pt x="6" y="146"/>
                    </a:lnTo>
                    <a:cubicBezTo>
                      <a:pt x="12" y="145"/>
                      <a:pt x="18" y="144"/>
                      <a:pt x="23" y="144"/>
                    </a:cubicBezTo>
                    <a:cubicBezTo>
                      <a:pt x="35" y="144"/>
                      <a:pt x="39" y="152"/>
                      <a:pt x="39" y="174"/>
                    </a:cubicBezTo>
                    <a:lnTo>
                      <a:pt x="39" y="290"/>
                    </a:lnTo>
                    <a:cubicBezTo>
                      <a:pt x="39" y="326"/>
                      <a:pt x="34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5" y="331"/>
                      <a:pt x="81" y="326"/>
                      <a:pt x="81" y="290"/>
                    </a:cubicBezTo>
                    <a:lnTo>
                      <a:pt x="81" y="113"/>
                    </a:lnTo>
                    <a:lnTo>
                      <a:pt x="79" y="111"/>
                    </a:lnTo>
                    <a:close/>
                    <a:moveTo>
                      <a:pt x="55" y="0"/>
                    </a:moveTo>
                    <a:cubicBezTo>
                      <a:pt x="42" y="0"/>
                      <a:pt x="31" y="11"/>
                      <a:pt x="31" y="25"/>
                    </a:cubicBezTo>
                    <a:cubicBezTo>
                      <a:pt x="31" y="39"/>
                      <a:pt x="42" y="51"/>
                      <a:pt x="55" y="51"/>
                    </a:cubicBezTo>
                    <a:cubicBezTo>
                      <a:pt x="70" y="51"/>
                      <a:pt x="81" y="40"/>
                      <a:pt x="81" y="25"/>
                    </a:cubicBezTo>
                    <a:cubicBezTo>
                      <a:pt x="81" y="11"/>
                      <a:pt x="70" y="0"/>
                      <a:pt x="55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36"/>
              <p:cNvSpPr/>
              <p:nvPr>
                <p:custDataLst>
                  <p:tags r:id="rId143"/>
                </p:custDataLst>
              </p:nvPr>
            </p:nvSpPr>
            <p:spPr bwMode="auto">
              <a:xfrm>
                <a:off x="5434013" y="5346701"/>
                <a:ext cx="85725" cy="147638"/>
              </a:xfrm>
              <a:custGeom>
                <a:avLst/>
                <a:gdLst>
                  <a:gd name="T0" fmla="*/ 131 w 148"/>
                  <a:gd name="T1" fmla="*/ 72 h 234"/>
                  <a:gd name="T2" fmla="*/ 129 w 148"/>
                  <a:gd name="T3" fmla="*/ 4 h 234"/>
                  <a:gd name="T4" fmla="*/ 124 w 148"/>
                  <a:gd name="T5" fmla="*/ 4 h 234"/>
                  <a:gd name="T6" fmla="*/ 123 w 148"/>
                  <a:gd name="T7" fmla="*/ 5 h 234"/>
                  <a:gd name="T8" fmla="*/ 116 w 148"/>
                  <a:gd name="T9" fmla="*/ 9 h 234"/>
                  <a:gd name="T10" fmla="*/ 102 w 148"/>
                  <a:gd name="T11" fmla="*/ 6 h 234"/>
                  <a:gd name="T12" fmla="*/ 67 w 148"/>
                  <a:gd name="T13" fmla="*/ 0 h 234"/>
                  <a:gd name="T14" fmla="*/ 0 w 148"/>
                  <a:gd name="T15" fmla="*/ 61 h 234"/>
                  <a:gd name="T16" fmla="*/ 58 w 148"/>
                  <a:gd name="T17" fmla="*/ 133 h 234"/>
                  <a:gd name="T18" fmla="*/ 87 w 148"/>
                  <a:gd name="T19" fmla="*/ 149 h 234"/>
                  <a:gd name="T20" fmla="*/ 113 w 148"/>
                  <a:gd name="T21" fmla="*/ 187 h 234"/>
                  <a:gd name="T22" fmla="*/ 71 w 148"/>
                  <a:gd name="T23" fmla="*/ 223 h 234"/>
                  <a:gd name="T24" fmla="*/ 29 w 148"/>
                  <a:gd name="T25" fmla="*/ 205 h 234"/>
                  <a:gd name="T26" fmla="*/ 8 w 148"/>
                  <a:gd name="T27" fmla="*/ 153 h 234"/>
                  <a:gd name="T28" fmla="*/ 0 w 148"/>
                  <a:gd name="T29" fmla="*/ 153 h 234"/>
                  <a:gd name="T30" fmla="*/ 0 w 148"/>
                  <a:gd name="T31" fmla="*/ 231 h 234"/>
                  <a:gd name="T32" fmla="*/ 7 w 148"/>
                  <a:gd name="T33" fmla="*/ 231 h 234"/>
                  <a:gd name="T34" fmla="*/ 18 w 148"/>
                  <a:gd name="T35" fmla="*/ 225 h 234"/>
                  <a:gd name="T36" fmla="*/ 41 w 148"/>
                  <a:gd name="T37" fmla="*/ 229 h 234"/>
                  <a:gd name="T38" fmla="*/ 77 w 148"/>
                  <a:gd name="T39" fmla="*/ 234 h 234"/>
                  <a:gd name="T40" fmla="*/ 148 w 148"/>
                  <a:gd name="T41" fmla="*/ 170 h 234"/>
                  <a:gd name="T42" fmla="*/ 106 w 148"/>
                  <a:gd name="T43" fmla="*/ 110 h 234"/>
                  <a:gd name="T44" fmla="*/ 52 w 148"/>
                  <a:gd name="T45" fmla="*/ 78 h 234"/>
                  <a:gd name="T46" fmla="*/ 30 w 148"/>
                  <a:gd name="T47" fmla="*/ 45 h 234"/>
                  <a:gd name="T48" fmla="*/ 69 w 148"/>
                  <a:gd name="T49" fmla="*/ 11 h 234"/>
                  <a:gd name="T50" fmla="*/ 124 w 148"/>
                  <a:gd name="T51" fmla="*/ 72 h 234"/>
                  <a:gd name="T52" fmla="*/ 131 w 148"/>
                  <a:gd name="T53" fmla="*/ 7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8" h="234">
                    <a:moveTo>
                      <a:pt x="131" y="72"/>
                    </a:moveTo>
                    <a:lnTo>
                      <a:pt x="129" y="4"/>
                    </a:lnTo>
                    <a:lnTo>
                      <a:pt x="124" y="4"/>
                    </a:lnTo>
                    <a:lnTo>
                      <a:pt x="123" y="5"/>
                    </a:lnTo>
                    <a:cubicBezTo>
                      <a:pt x="118" y="9"/>
                      <a:pt x="118" y="9"/>
                      <a:pt x="116" y="9"/>
                    </a:cubicBezTo>
                    <a:cubicBezTo>
                      <a:pt x="113" y="9"/>
                      <a:pt x="108" y="8"/>
                      <a:pt x="102" y="6"/>
                    </a:cubicBezTo>
                    <a:cubicBezTo>
                      <a:pt x="91" y="2"/>
                      <a:pt x="80" y="0"/>
                      <a:pt x="67" y="0"/>
                    </a:cubicBezTo>
                    <a:cubicBezTo>
                      <a:pt x="28" y="0"/>
                      <a:pt x="0" y="25"/>
                      <a:pt x="0" y="61"/>
                    </a:cubicBezTo>
                    <a:cubicBezTo>
                      <a:pt x="0" y="89"/>
                      <a:pt x="16" y="109"/>
                      <a:pt x="58" y="133"/>
                    </a:cubicBezTo>
                    <a:lnTo>
                      <a:pt x="87" y="149"/>
                    </a:lnTo>
                    <a:cubicBezTo>
                      <a:pt x="104" y="159"/>
                      <a:pt x="113" y="171"/>
                      <a:pt x="113" y="187"/>
                    </a:cubicBezTo>
                    <a:cubicBezTo>
                      <a:pt x="113" y="209"/>
                      <a:pt x="97" y="223"/>
                      <a:pt x="71" y="223"/>
                    </a:cubicBezTo>
                    <a:cubicBezTo>
                      <a:pt x="54" y="223"/>
                      <a:pt x="39" y="216"/>
                      <a:pt x="29" y="205"/>
                    </a:cubicBezTo>
                    <a:cubicBezTo>
                      <a:pt x="19" y="193"/>
                      <a:pt x="15" y="181"/>
                      <a:pt x="8" y="153"/>
                    </a:cubicBezTo>
                    <a:lnTo>
                      <a:pt x="0" y="153"/>
                    </a:lnTo>
                    <a:lnTo>
                      <a:pt x="0" y="231"/>
                    </a:lnTo>
                    <a:lnTo>
                      <a:pt x="7" y="231"/>
                    </a:lnTo>
                    <a:cubicBezTo>
                      <a:pt x="10" y="226"/>
                      <a:pt x="12" y="225"/>
                      <a:pt x="18" y="225"/>
                    </a:cubicBezTo>
                    <a:cubicBezTo>
                      <a:pt x="22" y="225"/>
                      <a:pt x="29" y="226"/>
                      <a:pt x="41" y="229"/>
                    </a:cubicBezTo>
                    <a:cubicBezTo>
                      <a:pt x="55" y="232"/>
                      <a:pt x="68" y="234"/>
                      <a:pt x="77" y="234"/>
                    </a:cubicBezTo>
                    <a:cubicBezTo>
                      <a:pt x="116" y="234"/>
                      <a:pt x="148" y="205"/>
                      <a:pt x="148" y="170"/>
                    </a:cubicBezTo>
                    <a:cubicBezTo>
                      <a:pt x="148" y="145"/>
                      <a:pt x="136" y="128"/>
                      <a:pt x="106" y="110"/>
                    </a:cubicBezTo>
                    <a:lnTo>
                      <a:pt x="52" y="78"/>
                    </a:lnTo>
                    <a:cubicBezTo>
                      <a:pt x="38" y="70"/>
                      <a:pt x="30" y="58"/>
                      <a:pt x="30" y="45"/>
                    </a:cubicBezTo>
                    <a:cubicBezTo>
                      <a:pt x="30" y="25"/>
                      <a:pt x="46" y="11"/>
                      <a:pt x="69" y="11"/>
                    </a:cubicBezTo>
                    <a:cubicBezTo>
                      <a:pt x="97" y="11"/>
                      <a:pt x="112" y="28"/>
                      <a:pt x="124" y="72"/>
                    </a:cubicBezTo>
                    <a:lnTo>
                      <a:pt x="131" y="7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7"/>
              <p:cNvSpPr>
                <a:spLocks noEditPoints="1"/>
              </p:cNvSpPr>
              <p:nvPr>
                <p:custDataLst>
                  <p:tags r:id="rId144"/>
                </p:custDataLst>
              </p:nvPr>
            </p:nvSpPr>
            <p:spPr bwMode="auto">
              <a:xfrm>
                <a:off x="5619750" y="5270501"/>
                <a:ext cx="193675" cy="227013"/>
              </a:xfrm>
              <a:custGeom>
                <a:avLst/>
                <a:gdLst>
                  <a:gd name="T0" fmla="*/ 332 w 332"/>
                  <a:gd name="T1" fmla="*/ 182 h 363"/>
                  <a:gd name="T2" fmla="*/ 166 w 332"/>
                  <a:gd name="T3" fmla="*/ 0 h 363"/>
                  <a:gd name="T4" fmla="*/ 0 w 332"/>
                  <a:gd name="T5" fmla="*/ 182 h 363"/>
                  <a:gd name="T6" fmla="*/ 166 w 332"/>
                  <a:gd name="T7" fmla="*/ 363 h 363"/>
                  <a:gd name="T8" fmla="*/ 332 w 332"/>
                  <a:gd name="T9" fmla="*/ 182 h 363"/>
                  <a:gd name="T10" fmla="*/ 166 w 332"/>
                  <a:gd name="T11" fmla="*/ 351 h 363"/>
                  <a:gd name="T12" fmla="*/ 49 w 332"/>
                  <a:gd name="T13" fmla="*/ 182 h 363"/>
                  <a:gd name="T14" fmla="*/ 166 w 332"/>
                  <a:gd name="T15" fmla="*/ 11 h 363"/>
                  <a:gd name="T16" fmla="*/ 284 w 332"/>
                  <a:gd name="T17" fmla="*/ 182 h 363"/>
                  <a:gd name="T18" fmla="*/ 166 w 332"/>
                  <a:gd name="T19" fmla="*/ 351 h 363"/>
                  <a:gd name="T20" fmla="*/ 255 w 332"/>
                  <a:gd name="T21" fmla="*/ 145 h 363"/>
                  <a:gd name="T22" fmla="*/ 243 w 332"/>
                  <a:gd name="T23" fmla="*/ 145 h 363"/>
                  <a:gd name="T24" fmla="*/ 243 w 332"/>
                  <a:gd name="T25" fmla="*/ 162 h 363"/>
                  <a:gd name="T26" fmla="*/ 90 w 332"/>
                  <a:gd name="T27" fmla="*/ 162 h 363"/>
                  <a:gd name="T28" fmla="*/ 90 w 332"/>
                  <a:gd name="T29" fmla="*/ 145 h 363"/>
                  <a:gd name="T30" fmla="*/ 77 w 332"/>
                  <a:gd name="T31" fmla="*/ 145 h 363"/>
                  <a:gd name="T32" fmla="*/ 77 w 332"/>
                  <a:gd name="T33" fmla="*/ 217 h 363"/>
                  <a:gd name="T34" fmla="*/ 90 w 332"/>
                  <a:gd name="T35" fmla="*/ 217 h 363"/>
                  <a:gd name="T36" fmla="*/ 90 w 332"/>
                  <a:gd name="T37" fmla="*/ 200 h 363"/>
                  <a:gd name="T38" fmla="*/ 243 w 332"/>
                  <a:gd name="T39" fmla="*/ 200 h 363"/>
                  <a:gd name="T40" fmla="*/ 243 w 332"/>
                  <a:gd name="T41" fmla="*/ 217 h 363"/>
                  <a:gd name="T42" fmla="*/ 255 w 332"/>
                  <a:gd name="T43" fmla="*/ 217 h 363"/>
                  <a:gd name="T44" fmla="*/ 255 w 332"/>
                  <a:gd name="T45" fmla="*/ 145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2" h="363">
                    <a:moveTo>
                      <a:pt x="332" y="182"/>
                    </a:moveTo>
                    <a:cubicBezTo>
                      <a:pt x="332" y="81"/>
                      <a:pt x="257" y="0"/>
                      <a:pt x="166" y="0"/>
                    </a:cubicBezTo>
                    <a:cubicBezTo>
                      <a:pt x="77" y="0"/>
                      <a:pt x="0" y="80"/>
                      <a:pt x="0" y="182"/>
                    </a:cubicBezTo>
                    <a:cubicBezTo>
                      <a:pt x="0" y="285"/>
                      <a:pt x="77" y="363"/>
                      <a:pt x="166" y="363"/>
                    </a:cubicBezTo>
                    <a:cubicBezTo>
                      <a:pt x="257" y="363"/>
                      <a:pt x="332" y="283"/>
                      <a:pt x="332" y="182"/>
                    </a:cubicBezTo>
                    <a:close/>
                    <a:moveTo>
                      <a:pt x="166" y="351"/>
                    </a:moveTo>
                    <a:cubicBezTo>
                      <a:pt x="117" y="351"/>
                      <a:pt x="49" y="308"/>
                      <a:pt x="49" y="182"/>
                    </a:cubicBezTo>
                    <a:cubicBezTo>
                      <a:pt x="49" y="54"/>
                      <a:pt x="118" y="11"/>
                      <a:pt x="166" y="11"/>
                    </a:cubicBezTo>
                    <a:cubicBezTo>
                      <a:pt x="216" y="11"/>
                      <a:pt x="284" y="56"/>
                      <a:pt x="284" y="182"/>
                    </a:cubicBezTo>
                    <a:cubicBezTo>
                      <a:pt x="284" y="310"/>
                      <a:pt x="213" y="351"/>
                      <a:pt x="166" y="351"/>
                    </a:cubicBezTo>
                    <a:close/>
                    <a:moveTo>
                      <a:pt x="255" y="145"/>
                    </a:moveTo>
                    <a:lnTo>
                      <a:pt x="243" y="145"/>
                    </a:lnTo>
                    <a:lnTo>
                      <a:pt x="243" y="162"/>
                    </a:lnTo>
                    <a:lnTo>
                      <a:pt x="90" y="162"/>
                    </a:lnTo>
                    <a:lnTo>
                      <a:pt x="90" y="145"/>
                    </a:lnTo>
                    <a:lnTo>
                      <a:pt x="77" y="145"/>
                    </a:lnTo>
                    <a:lnTo>
                      <a:pt x="77" y="217"/>
                    </a:lnTo>
                    <a:lnTo>
                      <a:pt x="90" y="217"/>
                    </a:lnTo>
                    <a:lnTo>
                      <a:pt x="90" y="200"/>
                    </a:lnTo>
                    <a:lnTo>
                      <a:pt x="243" y="200"/>
                    </a:lnTo>
                    <a:lnTo>
                      <a:pt x="243" y="217"/>
                    </a:lnTo>
                    <a:lnTo>
                      <a:pt x="255" y="217"/>
                    </a:lnTo>
                    <a:lnTo>
                      <a:pt x="255" y="14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8"/>
              <p:cNvSpPr/>
              <p:nvPr>
                <p:custDataLst>
                  <p:tags r:id="rId145"/>
                </p:custDataLst>
              </p:nvPr>
            </p:nvSpPr>
            <p:spPr bwMode="auto">
              <a:xfrm>
                <a:off x="5922963" y="5224464"/>
                <a:ext cx="76200" cy="376238"/>
              </a:xfrm>
              <a:custGeom>
                <a:avLst/>
                <a:gdLst>
                  <a:gd name="T0" fmla="*/ 130 w 130"/>
                  <a:gd name="T1" fmla="*/ 593 h 598"/>
                  <a:gd name="T2" fmla="*/ 128 w 130"/>
                  <a:gd name="T3" fmla="*/ 588 h 598"/>
                  <a:gd name="T4" fmla="*/ 50 w 130"/>
                  <a:gd name="T5" fmla="*/ 442 h 598"/>
                  <a:gd name="T6" fmla="*/ 34 w 130"/>
                  <a:gd name="T7" fmla="*/ 299 h 598"/>
                  <a:gd name="T8" fmla="*/ 125 w 130"/>
                  <a:gd name="T9" fmla="*/ 11 h 598"/>
                  <a:gd name="T10" fmla="*/ 130 w 130"/>
                  <a:gd name="T11" fmla="*/ 5 h 598"/>
                  <a:gd name="T12" fmla="*/ 124 w 130"/>
                  <a:gd name="T13" fmla="*/ 0 h 598"/>
                  <a:gd name="T14" fmla="*/ 83 w 130"/>
                  <a:gd name="T15" fmla="*/ 37 h 598"/>
                  <a:gd name="T16" fmla="*/ 0 w 130"/>
                  <a:gd name="T17" fmla="*/ 299 h 598"/>
                  <a:gd name="T18" fmla="*/ 77 w 130"/>
                  <a:gd name="T19" fmla="*/ 554 h 598"/>
                  <a:gd name="T20" fmla="*/ 124 w 130"/>
                  <a:gd name="T21" fmla="*/ 598 h 598"/>
                  <a:gd name="T22" fmla="*/ 130 w 130"/>
                  <a:gd name="T23" fmla="*/ 593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0" h="598">
                    <a:moveTo>
                      <a:pt x="130" y="593"/>
                    </a:moveTo>
                    <a:cubicBezTo>
                      <a:pt x="130" y="591"/>
                      <a:pt x="129" y="590"/>
                      <a:pt x="128" y="588"/>
                    </a:cubicBezTo>
                    <a:cubicBezTo>
                      <a:pt x="105" y="564"/>
                      <a:pt x="71" y="524"/>
                      <a:pt x="50" y="442"/>
                    </a:cubicBezTo>
                    <a:cubicBezTo>
                      <a:pt x="39" y="397"/>
                      <a:pt x="34" y="346"/>
                      <a:pt x="34" y="299"/>
                    </a:cubicBezTo>
                    <a:cubicBezTo>
                      <a:pt x="34" y="168"/>
                      <a:pt x="65" y="76"/>
                      <a:pt x="125" y="11"/>
                    </a:cubicBezTo>
                    <a:cubicBezTo>
                      <a:pt x="130" y="7"/>
                      <a:pt x="130" y="6"/>
                      <a:pt x="130" y="5"/>
                    </a:cubicBezTo>
                    <a:cubicBezTo>
                      <a:pt x="130" y="0"/>
                      <a:pt x="126" y="0"/>
                      <a:pt x="124" y="0"/>
                    </a:cubicBezTo>
                    <a:cubicBezTo>
                      <a:pt x="116" y="0"/>
                      <a:pt x="89" y="30"/>
                      <a:pt x="83" y="37"/>
                    </a:cubicBezTo>
                    <a:cubicBezTo>
                      <a:pt x="32" y="98"/>
                      <a:pt x="0" y="187"/>
                      <a:pt x="0" y="299"/>
                    </a:cubicBezTo>
                    <a:cubicBezTo>
                      <a:pt x="0" y="369"/>
                      <a:pt x="12" y="470"/>
                      <a:pt x="77" y="554"/>
                    </a:cubicBezTo>
                    <a:cubicBezTo>
                      <a:pt x="82" y="560"/>
                      <a:pt x="115" y="598"/>
                      <a:pt x="124" y="598"/>
                    </a:cubicBezTo>
                    <a:cubicBezTo>
                      <a:pt x="126" y="598"/>
                      <a:pt x="130" y="598"/>
                      <a:pt x="130" y="593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9"/>
              <p:cNvSpPr/>
              <p:nvPr>
                <p:custDataLst>
                  <p:tags r:id="rId146"/>
                </p:custDataLst>
              </p:nvPr>
            </p:nvSpPr>
            <p:spPr bwMode="auto">
              <a:xfrm>
                <a:off x="6056313" y="5270501"/>
                <a:ext cx="187325" cy="100013"/>
              </a:xfrm>
              <a:custGeom>
                <a:avLst/>
                <a:gdLst>
                  <a:gd name="T0" fmla="*/ 135 w 320"/>
                  <a:gd name="T1" fmla="*/ 126 h 158"/>
                  <a:gd name="T2" fmla="*/ 130 w 320"/>
                  <a:gd name="T3" fmla="*/ 147 h 158"/>
                  <a:gd name="T4" fmla="*/ 142 w 320"/>
                  <a:gd name="T5" fmla="*/ 158 h 158"/>
                  <a:gd name="T6" fmla="*/ 156 w 320"/>
                  <a:gd name="T7" fmla="*/ 150 h 158"/>
                  <a:gd name="T8" fmla="*/ 162 w 320"/>
                  <a:gd name="T9" fmla="*/ 128 h 158"/>
                  <a:gd name="T10" fmla="*/ 170 w 320"/>
                  <a:gd name="T11" fmla="*/ 97 h 158"/>
                  <a:gd name="T12" fmla="*/ 176 w 320"/>
                  <a:gd name="T13" fmla="*/ 74 h 158"/>
                  <a:gd name="T14" fmla="*/ 187 w 320"/>
                  <a:gd name="T15" fmla="*/ 47 h 158"/>
                  <a:gd name="T16" fmla="*/ 242 w 320"/>
                  <a:gd name="T17" fmla="*/ 10 h 158"/>
                  <a:gd name="T18" fmla="*/ 263 w 320"/>
                  <a:gd name="T19" fmla="*/ 35 h 158"/>
                  <a:gd name="T20" fmla="*/ 242 w 320"/>
                  <a:gd name="T21" fmla="*/ 109 h 158"/>
                  <a:gd name="T22" fmla="*/ 237 w 320"/>
                  <a:gd name="T23" fmla="*/ 128 h 158"/>
                  <a:gd name="T24" fmla="*/ 270 w 320"/>
                  <a:gd name="T25" fmla="*/ 158 h 158"/>
                  <a:gd name="T26" fmla="*/ 320 w 320"/>
                  <a:gd name="T27" fmla="*/ 104 h 158"/>
                  <a:gd name="T28" fmla="*/ 315 w 320"/>
                  <a:gd name="T29" fmla="*/ 100 h 158"/>
                  <a:gd name="T30" fmla="*/ 308 w 320"/>
                  <a:gd name="T31" fmla="*/ 106 h 158"/>
                  <a:gd name="T32" fmla="*/ 271 w 320"/>
                  <a:gd name="T33" fmla="*/ 148 h 158"/>
                  <a:gd name="T34" fmla="*/ 263 w 320"/>
                  <a:gd name="T35" fmla="*/ 136 h 158"/>
                  <a:gd name="T36" fmla="*/ 271 w 320"/>
                  <a:gd name="T37" fmla="*/ 108 h 158"/>
                  <a:gd name="T38" fmla="*/ 289 w 320"/>
                  <a:gd name="T39" fmla="*/ 40 h 158"/>
                  <a:gd name="T40" fmla="*/ 276 w 320"/>
                  <a:gd name="T41" fmla="*/ 10 h 158"/>
                  <a:gd name="T42" fmla="*/ 244 w 320"/>
                  <a:gd name="T43" fmla="*/ 0 h 158"/>
                  <a:gd name="T44" fmla="*/ 182 w 320"/>
                  <a:gd name="T45" fmla="*/ 36 h 158"/>
                  <a:gd name="T46" fmla="*/ 137 w 320"/>
                  <a:gd name="T47" fmla="*/ 0 h 158"/>
                  <a:gd name="T48" fmla="*/ 78 w 320"/>
                  <a:gd name="T49" fmla="*/ 32 h 158"/>
                  <a:gd name="T50" fmla="*/ 40 w 320"/>
                  <a:gd name="T51" fmla="*/ 0 h 158"/>
                  <a:gd name="T52" fmla="*/ 13 w 320"/>
                  <a:gd name="T53" fmla="*/ 19 h 158"/>
                  <a:gd name="T54" fmla="*/ 0 w 320"/>
                  <a:gd name="T55" fmla="*/ 54 h 158"/>
                  <a:gd name="T56" fmla="*/ 6 w 320"/>
                  <a:gd name="T57" fmla="*/ 58 h 158"/>
                  <a:gd name="T58" fmla="*/ 14 w 320"/>
                  <a:gd name="T59" fmla="*/ 48 h 158"/>
                  <a:gd name="T60" fmla="*/ 39 w 320"/>
                  <a:gd name="T61" fmla="*/ 10 h 158"/>
                  <a:gd name="T62" fmla="*/ 51 w 320"/>
                  <a:gd name="T63" fmla="*/ 27 h 158"/>
                  <a:gd name="T64" fmla="*/ 45 w 320"/>
                  <a:gd name="T65" fmla="*/ 56 h 158"/>
                  <a:gd name="T66" fmla="*/ 38 w 320"/>
                  <a:gd name="T67" fmla="*/ 88 h 158"/>
                  <a:gd name="T68" fmla="*/ 26 w 320"/>
                  <a:gd name="T69" fmla="*/ 132 h 158"/>
                  <a:gd name="T70" fmla="*/ 23 w 320"/>
                  <a:gd name="T71" fmla="*/ 147 h 158"/>
                  <a:gd name="T72" fmla="*/ 35 w 320"/>
                  <a:gd name="T73" fmla="*/ 158 h 158"/>
                  <a:gd name="T74" fmla="*/ 48 w 320"/>
                  <a:gd name="T75" fmla="*/ 150 h 158"/>
                  <a:gd name="T76" fmla="*/ 55 w 320"/>
                  <a:gd name="T77" fmla="*/ 128 h 158"/>
                  <a:gd name="T78" fmla="*/ 62 w 320"/>
                  <a:gd name="T79" fmla="*/ 97 h 158"/>
                  <a:gd name="T80" fmla="*/ 68 w 320"/>
                  <a:gd name="T81" fmla="*/ 74 h 158"/>
                  <a:gd name="T82" fmla="*/ 83 w 320"/>
                  <a:gd name="T83" fmla="*/ 42 h 158"/>
                  <a:gd name="T84" fmla="*/ 135 w 320"/>
                  <a:gd name="T85" fmla="*/ 10 h 158"/>
                  <a:gd name="T86" fmla="*/ 156 w 320"/>
                  <a:gd name="T87" fmla="*/ 35 h 158"/>
                  <a:gd name="T88" fmla="*/ 150 w 320"/>
                  <a:gd name="T89" fmla="*/ 67 h 158"/>
                  <a:gd name="T90" fmla="*/ 135 w 320"/>
                  <a:gd name="T91" fmla="*/ 126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20" h="158">
                    <a:moveTo>
                      <a:pt x="135" y="126"/>
                    </a:moveTo>
                    <a:cubicBezTo>
                      <a:pt x="134" y="133"/>
                      <a:pt x="130" y="145"/>
                      <a:pt x="130" y="147"/>
                    </a:cubicBezTo>
                    <a:cubicBezTo>
                      <a:pt x="130" y="154"/>
                      <a:pt x="137" y="158"/>
                      <a:pt x="142" y="158"/>
                    </a:cubicBezTo>
                    <a:cubicBezTo>
                      <a:pt x="149" y="158"/>
                      <a:pt x="154" y="153"/>
                      <a:pt x="156" y="150"/>
                    </a:cubicBezTo>
                    <a:cubicBezTo>
                      <a:pt x="158" y="147"/>
                      <a:pt x="160" y="136"/>
                      <a:pt x="162" y="128"/>
                    </a:cubicBezTo>
                    <a:cubicBezTo>
                      <a:pt x="164" y="122"/>
                      <a:pt x="168" y="106"/>
                      <a:pt x="170" y="97"/>
                    </a:cubicBezTo>
                    <a:cubicBezTo>
                      <a:pt x="172" y="89"/>
                      <a:pt x="174" y="82"/>
                      <a:pt x="176" y="74"/>
                    </a:cubicBezTo>
                    <a:cubicBezTo>
                      <a:pt x="180" y="59"/>
                      <a:pt x="180" y="58"/>
                      <a:pt x="187" y="47"/>
                    </a:cubicBezTo>
                    <a:cubicBezTo>
                      <a:pt x="198" y="30"/>
                      <a:pt x="215" y="10"/>
                      <a:pt x="242" y="10"/>
                    </a:cubicBezTo>
                    <a:cubicBezTo>
                      <a:pt x="262" y="10"/>
                      <a:pt x="263" y="26"/>
                      <a:pt x="263" y="35"/>
                    </a:cubicBezTo>
                    <a:cubicBezTo>
                      <a:pt x="263" y="56"/>
                      <a:pt x="248" y="94"/>
                      <a:pt x="242" y="109"/>
                    </a:cubicBezTo>
                    <a:cubicBezTo>
                      <a:pt x="238" y="119"/>
                      <a:pt x="237" y="122"/>
                      <a:pt x="237" y="128"/>
                    </a:cubicBezTo>
                    <a:cubicBezTo>
                      <a:pt x="237" y="146"/>
                      <a:pt x="252" y="158"/>
                      <a:pt x="270" y="158"/>
                    </a:cubicBezTo>
                    <a:cubicBezTo>
                      <a:pt x="305" y="158"/>
                      <a:pt x="320" y="110"/>
                      <a:pt x="320" y="104"/>
                    </a:cubicBezTo>
                    <a:cubicBezTo>
                      <a:pt x="320" y="100"/>
                      <a:pt x="316" y="100"/>
                      <a:pt x="315" y="100"/>
                    </a:cubicBezTo>
                    <a:cubicBezTo>
                      <a:pt x="310" y="100"/>
                      <a:pt x="310" y="102"/>
                      <a:pt x="308" y="106"/>
                    </a:cubicBezTo>
                    <a:cubicBezTo>
                      <a:pt x="300" y="134"/>
                      <a:pt x="285" y="148"/>
                      <a:pt x="271" y="148"/>
                    </a:cubicBezTo>
                    <a:cubicBezTo>
                      <a:pt x="264" y="148"/>
                      <a:pt x="263" y="143"/>
                      <a:pt x="263" y="136"/>
                    </a:cubicBezTo>
                    <a:cubicBezTo>
                      <a:pt x="263" y="128"/>
                      <a:pt x="264" y="123"/>
                      <a:pt x="271" y="108"/>
                    </a:cubicBezTo>
                    <a:cubicBezTo>
                      <a:pt x="275" y="97"/>
                      <a:pt x="289" y="60"/>
                      <a:pt x="289" y="40"/>
                    </a:cubicBezTo>
                    <a:cubicBezTo>
                      <a:pt x="289" y="35"/>
                      <a:pt x="289" y="20"/>
                      <a:pt x="276" y="10"/>
                    </a:cubicBezTo>
                    <a:cubicBezTo>
                      <a:pt x="270" y="5"/>
                      <a:pt x="260" y="0"/>
                      <a:pt x="244" y="0"/>
                    </a:cubicBezTo>
                    <a:cubicBezTo>
                      <a:pt x="212" y="0"/>
                      <a:pt x="193" y="21"/>
                      <a:pt x="182" y="36"/>
                    </a:cubicBezTo>
                    <a:cubicBezTo>
                      <a:pt x="179" y="6"/>
                      <a:pt x="154" y="0"/>
                      <a:pt x="137" y="0"/>
                    </a:cubicBezTo>
                    <a:cubicBezTo>
                      <a:pt x="108" y="0"/>
                      <a:pt x="88" y="18"/>
                      <a:pt x="78" y="32"/>
                    </a:cubicBezTo>
                    <a:cubicBezTo>
                      <a:pt x="75" y="8"/>
                      <a:pt x="55" y="0"/>
                      <a:pt x="40" y="0"/>
                    </a:cubicBezTo>
                    <a:cubicBezTo>
                      <a:pt x="25" y="0"/>
                      <a:pt x="17" y="11"/>
                      <a:pt x="13" y="19"/>
                    </a:cubicBezTo>
                    <a:cubicBezTo>
                      <a:pt x="5" y="32"/>
                      <a:pt x="0" y="52"/>
                      <a:pt x="0" y="54"/>
                    </a:cubicBezTo>
                    <a:cubicBezTo>
                      <a:pt x="0" y="58"/>
                      <a:pt x="5" y="58"/>
                      <a:pt x="6" y="58"/>
                    </a:cubicBezTo>
                    <a:cubicBezTo>
                      <a:pt x="11" y="58"/>
                      <a:pt x="11" y="57"/>
                      <a:pt x="14" y="48"/>
                    </a:cubicBezTo>
                    <a:cubicBezTo>
                      <a:pt x="19" y="27"/>
                      <a:pt x="26" y="10"/>
                      <a:pt x="39" y="10"/>
                    </a:cubicBezTo>
                    <a:cubicBezTo>
                      <a:pt x="48" y="10"/>
                      <a:pt x="51" y="18"/>
                      <a:pt x="51" y="27"/>
                    </a:cubicBezTo>
                    <a:cubicBezTo>
                      <a:pt x="51" y="34"/>
                      <a:pt x="48" y="47"/>
                      <a:pt x="45" y="56"/>
                    </a:cubicBezTo>
                    <a:cubicBezTo>
                      <a:pt x="43" y="66"/>
                      <a:pt x="39" y="80"/>
                      <a:pt x="38" y="88"/>
                    </a:cubicBezTo>
                    <a:lnTo>
                      <a:pt x="26" y="132"/>
                    </a:lnTo>
                    <a:cubicBezTo>
                      <a:pt x="25" y="137"/>
                      <a:pt x="23" y="146"/>
                      <a:pt x="23" y="147"/>
                    </a:cubicBezTo>
                    <a:cubicBezTo>
                      <a:pt x="23" y="154"/>
                      <a:pt x="29" y="158"/>
                      <a:pt x="35" y="158"/>
                    </a:cubicBezTo>
                    <a:cubicBezTo>
                      <a:pt x="41" y="158"/>
                      <a:pt x="47" y="153"/>
                      <a:pt x="48" y="150"/>
                    </a:cubicBezTo>
                    <a:cubicBezTo>
                      <a:pt x="50" y="147"/>
                      <a:pt x="53" y="136"/>
                      <a:pt x="55" y="128"/>
                    </a:cubicBezTo>
                    <a:cubicBezTo>
                      <a:pt x="56" y="122"/>
                      <a:pt x="60" y="106"/>
                      <a:pt x="62" y="97"/>
                    </a:cubicBezTo>
                    <a:cubicBezTo>
                      <a:pt x="65" y="89"/>
                      <a:pt x="67" y="82"/>
                      <a:pt x="68" y="74"/>
                    </a:cubicBezTo>
                    <a:cubicBezTo>
                      <a:pt x="72" y="59"/>
                      <a:pt x="73" y="57"/>
                      <a:pt x="83" y="42"/>
                    </a:cubicBezTo>
                    <a:cubicBezTo>
                      <a:pt x="93" y="28"/>
                      <a:pt x="109" y="10"/>
                      <a:pt x="135" y="10"/>
                    </a:cubicBezTo>
                    <a:cubicBezTo>
                      <a:pt x="156" y="10"/>
                      <a:pt x="156" y="28"/>
                      <a:pt x="156" y="35"/>
                    </a:cubicBezTo>
                    <a:cubicBezTo>
                      <a:pt x="156" y="43"/>
                      <a:pt x="155" y="48"/>
                      <a:pt x="150" y="67"/>
                    </a:cubicBezTo>
                    <a:lnTo>
                      <a:pt x="135" y="12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41"/>
              <p:cNvSpPr/>
              <p:nvPr>
                <p:custDataLst>
                  <p:tags r:id="rId147"/>
                </p:custDataLst>
              </p:nvPr>
            </p:nvSpPr>
            <p:spPr bwMode="auto">
              <a:xfrm>
                <a:off x="6088063" y="5502276"/>
                <a:ext cx="123825" cy="98425"/>
              </a:xfrm>
              <a:custGeom>
                <a:avLst/>
                <a:gdLst>
                  <a:gd name="T0" fmla="*/ 26 w 213"/>
                  <a:gd name="T1" fmla="*/ 131 h 157"/>
                  <a:gd name="T2" fmla="*/ 23 w 213"/>
                  <a:gd name="T3" fmla="*/ 146 h 157"/>
                  <a:gd name="T4" fmla="*/ 34 w 213"/>
                  <a:gd name="T5" fmla="*/ 157 h 157"/>
                  <a:gd name="T6" fmla="*/ 48 w 213"/>
                  <a:gd name="T7" fmla="*/ 149 h 157"/>
                  <a:gd name="T8" fmla="*/ 54 w 213"/>
                  <a:gd name="T9" fmla="*/ 128 h 157"/>
                  <a:gd name="T10" fmla="*/ 62 w 213"/>
                  <a:gd name="T11" fmla="*/ 96 h 157"/>
                  <a:gd name="T12" fmla="*/ 68 w 213"/>
                  <a:gd name="T13" fmla="*/ 73 h 157"/>
                  <a:gd name="T14" fmla="*/ 83 w 213"/>
                  <a:gd name="T15" fmla="*/ 41 h 157"/>
                  <a:gd name="T16" fmla="*/ 135 w 213"/>
                  <a:gd name="T17" fmla="*/ 9 h 157"/>
                  <a:gd name="T18" fmla="*/ 155 w 213"/>
                  <a:gd name="T19" fmla="*/ 34 h 157"/>
                  <a:gd name="T20" fmla="*/ 135 w 213"/>
                  <a:gd name="T21" fmla="*/ 108 h 157"/>
                  <a:gd name="T22" fmla="*/ 130 w 213"/>
                  <a:gd name="T23" fmla="*/ 127 h 157"/>
                  <a:gd name="T24" fmla="*/ 163 w 213"/>
                  <a:gd name="T25" fmla="*/ 157 h 157"/>
                  <a:gd name="T26" fmla="*/ 213 w 213"/>
                  <a:gd name="T27" fmla="*/ 104 h 157"/>
                  <a:gd name="T28" fmla="*/ 207 w 213"/>
                  <a:gd name="T29" fmla="*/ 99 h 157"/>
                  <a:gd name="T30" fmla="*/ 201 w 213"/>
                  <a:gd name="T31" fmla="*/ 105 h 157"/>
                  <a:gd name="T32" fmla="*/ 164 w 213"/>
                  <a:gd name="T33" fmla="*/ 147 h 157"/>
                  <a:gd name="T34" fmla="*/ 155 w 213"/>
                  <a:gd name="T35" fmla="*/ 135 h 157"/>
                  <a:gd name="T36" fmla="*/ 163 w 213"/>
                  <a:gd name="T37" fmla="*/ 107 h 157"/>
                  <a:gd name="T38" fmla="*/ 182 w 213"/>
                  <a:gd name="T39" fmla="*/ 39 h 157"/>
                  <a:gd name="T40" fmla="*/ 136 w 213"/>
                  <a:gd name="T41" fmla="*/ 0 h 157"/>
                  <a:gd name="T42" fmla="*/ 77 w 213"/>
                  <a:gd name="T43" fmla="*/ 31 h 157"/>
                  <a:gd name="T44" fmla="*/ 40 w 213"/>
                  <a:gd name="T45" fmla="*/ 0 h 157"/>
                  <a:gd name="T46" fmla="*/ 12 w 213"/>
                  <a:gd name="T47" fmla="*/ 18 h 157"/>
                  <a:gd name="T48" fmla="*/ 0 w 213"/>
                  <a:gd name="T49" fmla="*/ 53 h 157"/>
                  <a:gd name="T50" fmla="*/ 6 w 213"/>
                  <a:gd name="T51" fmla="*/ 57 h 157"/>
                  <a:gd name="T52" fmla="*/ 14 w 213"/>
                  <a:gd name="T53" fmla="*/ 47 h 157"/>
                  <a:gd name="T54" fmla="*/ 39 w 213"/>
                  <a:gd name="T55" fmla="*/ 9 h 157"/>
                  <a:gd name="T56" fmla="*/ 51 w 213"/>
                  <a:gd name="T57" fmla="*/ 26 h 157"/>
                  <a:gd name="T58" fmla="*/ 45 w 213"/>
                  <a:gd name="T59" fmla="*/ 55 h 157"/>
                  <a:gd name="T60" fmla="*/ 37 w 213"/>
                  <a:gd name="T61" fmla="*/ 87 h 157"/>
                  <a:gd name="T62" fmla="*/ 26 w 213"/>
                  <a:gd name="T63" fmla="*/ 131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3" h="157">
                    <a:moveTo>
                      <a:pt x="26" y="131"/>
                    </a:moveTo>
                    <a:cubicBezTo>
                      <a:pt x="25" y="136"/>
                      <a:pt x="23" y="145"/>
                      <a:pt x="23" y="146"/>
                    </a:cubicBezTo>
                    <a:cubicBezTo>
                      <a:pt x="23" y="153"/>
                      <a:pt x="29" y="157"/>
                      <a:pt x="34" y="157"/>
                    </a:cubicBezTo>
                    <a:cubicBezTo>
                      <a:pt x="41" y="157"/>
                      <a:pt x="46" y="152"/>
                      <a:pt x="48" y="149"/>
                    </a:cubicBezTo>
                    <a:cubicBezTo>
                      <a:pt x="50" y="146"/>
                      <a:pt x="53" y="135"/>
                      <a:pt x="54" y="128"/>
                    </a:cubicBezTo>
                    <a:cubicBezTo>
                      <a:pt x="56" y="121"/>
                      <a:pt x="60" y="105"/>
                      <a:pt x="62" y="96"/>
                    </a:cubicBezTo>
                    <a:cubicBezTo>
                      <a:pt x="64" y="89"/>
                      <a:pt x="66" y="81"/>
                      <a:pt x="68" y="73"/>
                    </a:cubicBezTo>
                    <a:cubicBezTo>
                      <a:pt x="72" y="59"/>
                      <a:pt x="72" y="56"/>
                      <a:pt x="83" y="41"/>
                    </a:cubicBezTo>
                    <a:cubicBezTo>
                      <a:pt x="92" y="27"/>
                      <a:pt x="109" y="9"/>
                      <a:pt x="135" y="9"/>
                    </a:cubicBezTo>
                    <a:cubicBezTo>
                      <a:pt x="155" y="9"/>
                      <a:pt x="155" y="27"/>
                      <a:pt x="155" y="34"/>
                    </a:cubicBezTo>
                    <a:cubicBezTo>
                      <a:pt x="155" y="55"/>
                      <a:pt x="140" y="93"/>
                      <a:pt x="135" y="108"/>
                    </a:cubicBezTo>
                    <a:cubicBezTo>
                      <a:pt x="131" y="118"/>
                      <a:pt x="130" y="121"/>
                      <a:pt x="130" y="127"/>
                    </a:cubicBezTo>
                    <a:cubicBezTo>
                      <a:pt x="130" y="145"/>
                      <a:pt x="145" y="157"/>
                      <a:pt x="163" y="157"/>
                    </a:cubicBezTo>
                    <a:cubicBezTo>
                      <a:pt x="198" y="157"/>
                      <a:pt x="213" y="109"/>
                      <a:pt x="213" y="104"/>
                    </a:cubicBezTo>
                    <a:cubicBezTo>
                      <a:pt x="213" y="99"/>
                      <a:pt x="208" y="99"/>
                      <a:pt x="207" y="99"/>
                    </a:cubicBezTo>
                    <a:cubicBezTo>
                      <a:pt x="202" y="99"/>
                      <a:pt x="202" y="101"/>
                      <a:pt x="201" y="105"/>
                    </a:cubicBezTo>
                    <a:cubicBezTo>
                      <a:pt x="193" y="133"/>
                      <a:pt x="178" y="147"/>
                      <a:pt x="164" y="147"/>
                    </a:cubicBezTo>
                    <a:cubicBezTo>
                      <a:pt x="157" y="147"/>
                      <a:pt x="155" y="142"/>
                      <a:pt x="155" y="135"/>
                    </a:cubicBezTo>
                    <a:cubicBezTo>
                      <a:pt x="155" y="127"/>
                      <a:pt x="157" y="122"/>
                      <a:pt x="163" y="107"/>
                    </a:cubicBezTo>
                    <a:cubicBezTo>
                      <a:pt x="167" y="96"/>
                      <a:pt x="182" y="59"/>
                      <a:pt x="182" y="39"/>
                    </a:cubicBezTo>
                    <a:cubicBezTo>
                      <a:pt x="182" y="6"/>
                      <a:pt x="155" y="0"/>
                      <a:pt x="136" y="0"/>
                    </a:cubicBezTo>
                    <a:cubicBezTo>
                      <a:pt x="107" y="0"/>
                      <a:pt x="88" y="17"/>
                      <a:pt x="77" y="31"/>
                    </a:cubicBezTo>
                    <a:cubicBezTo>
                      <a:pt x="75" y="7"/>
                      <a:pt x="54" y="0"/>
                      <a:pt x="40" y="0"/>
                    </a:cubicBezTo>
                    <a:cubicBezTo>
                      <a:pt x="25" y="0"/>
                      <a:pt x="17" y="10"/>
                      <a:pt x="12" y="18"/>
                    </a:cubicBezTo>
                    <a:cubicBezTo>
                      <a:pt x="5" y="31"/>
                      <a:pt x="0" y="51"/>
                      <a:pt x="0" y="53"/>
                    </a:cubicBezTo>
                    <a:cubicBezTo>
                      <a:pt x="0" y="57"/>
                      <a:pt x="5" y="57"/>
                      <a:pt x="6" y="57"/>
                    </a:cubicBezTo>
                    <a:cubicBezTo>
                      <a:pt x="11" y="57"/>
                      <a:pt x="11" y="56"/>
                      <a:pt x="14" y="47"/>
                    </a:cubicBezTo>
                    <a:cubicBezTo>
                      <a:pt x="19" y="26"/>
                      <a:pt x="25" y="9"/>
                      <a:pt x="39" y="9"/>
                    </a:cubicBezTo>
                    <a:cubicBezTo>
                      <a:pt x="48" y="9"/>
                      <a:pt x="51" y="17"/>
                      <a:pt x="51" y="26"/>
                    </a:cubicBezTo>
                    <a:cubicBezTo>
                      <a:pt x="51" y="33"/>
                      <a:pt x="47" y="46"/>
                      <a:pt x="45" y="55"/>
                    </a:cubicBezTo>
                    <a:cubicBezTo>
                      <a:pt x="42" y="65"/>
                      <a:pt x="39" y="79"/>
                      <a:pt x="37" y="87"/>
                    </a:cubicBezTo>
                    <a:lnTo>
                      <a:pt x="26" y="1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42"/>
              <p:cNvSpPr/>
              <p:nvPr>
                <p:custDataLst>
                  <p:tags r:id="rId148"/>
                </p:custDataLst>
              </p:nvPr>
            </p:nvSpPr>
            <p:spPr bwMode="auto">
              <a:xfrm>
                <a:off x="6300788" y="5224464"/>
                <a:ext cx="76200" cy="376238"/>
              </a:xfrm>
              <a:custGeom>
                <a:avLst/>
                <a:gdLst>
                  <a:gd name="T0" fmla="*/ 130 w 130"/>
                  <a:gd name="T1" fmla="*/ 299 h 598"/>
                  <a:gd name="T2" fmla="*/ 53 w 130"/>
                  <a:gd name="T3" fmla="*/ 44 h 598"/>
                  <a:gd name="T4" fmla="*/ 6 w 130"/>
                  <a:gd name="T5" fmla="*/ 0 h 598"/>
                  <a:gd name="T6" fmla="*/ 0 w 130"/>
                  <a:gd name="T7" fmla="*/ 5 h 598"/>
                  <a:gd name="T8" fmla="*/ 3 w 130"/>
                  <a:gd name="T9" fmla="*/ 10 h 598"/>
                  <a:gd name="T10" fmla="*/ 80 w 130"/>
                  <a:gd name="T11" fmla="*/ 155 h 598"/>
                  <a:gd name="T12" fmla="*/ 96 w 130"/>
                  <a:gd name="T13" fmla="*/ 299 h 598"/>
                  <a:gd name="T14" fmla="*/ 78 w 130"/>
                  <a:gd name="T15" fmla="*/ 449 h 598"/>
                  <a:gd name="T16" fmla="*/ 5 w 130"/>
                  <a:gd name="T17" fmla="*/ 586 h 598"/>
                  <a:gd name="T18" fmla="*/ 0 w 130"/>
                  <a:gd name="T19" fmla="*/ 593 h 598"/>
                  <a:gd name="T20" fmla="*/ 6 w 130"/>
                  <a:gd name="T21" fmla="*/ 598 h 598"/>
                  <a:gd name="T22" fmla="*/ 47 w 130"/>
                  <a:gd name="T23" fmla="*/ 561 h 598"/>
                  <a:gd name="T24" fmla="*/ 130 w 130"/>
                  <a:gd name="T25" fmla="*/ 299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" h="598">
                    <a:moveTo>
                      <a:pt x="130" y="299"/>
                    </a:moveTo>
                    <a:cubicBezTo>
                      <a:pt x="130" y="228"/>
                      <a:pt x="118" y="128"/>
                      <a:pt x="53" y="44"/>
                    </a:cubicBezTo>
                    <a:cubicBezTo>
                      <a:pt x="48" y="38"/>
                      <a:pt x="15" y="0"/>
                      <a:pt x="6" y="0"/>
                    </a:cubicBezTo>
                    <a:cubicBezTo>
                      <a:pt x="4" y="0"/>
                      <a:pt x="0" y="1"/>
                      <a:pt x="0" y="5"/>
                    </a:cubicBezTo>
                    <a:cubicBezTo>
                      <a:pt x="0" y="7"/>
                      <a:pt x="1" y="8"/>
                      <a:pt x="3" y="10"/>
                    </a:cubicBezTo>
                    <a:cubicBezTo>
                      <a:pt x="27" y="36"/>
                      <a:pt x="60" y="76"/>
                      <a:pt x="80" y="155"/>
                    </a:cubicBezTo>
                    <a:cubicBezTo>
                      <a:pt x="91" y="201"/>
                      <a:pt x="96" y="252"/>
                      <a:pt x="96" y="299"/>
                    </a:cubicBezTo>
                    <a:cubicBezTo>
                      <a:pt x="96" y="349"/>
                      <a:pt x="91" y="400"/>
                      <a:pt x="78" y="449"/>
                    </a:cubicBezTo>
                    <a:cubicBezTo>
                      <a:pt x="60" y="519"/>
                      <a:pt x="30" y="559"/>
                      <a:pt x="5" y="586"/>
                    </a:cubicBezTo>
                    <a:cubicBezTo>
                      <a:pt x="0" y="591"/>
                      <a:pt x="0" y="592"/>
                      <a:pt x="0" y="593"/>
                    </a:cubicBezTo>
                    <a:cubicBezTo>
                      <a:pt x="0" y="597"/>
                      <a:pt x="4" y="598"/>
                      <a:pt x="6" y="598"/>
                    </a:cubicBezTo>
                    <a:cubicBezTo>
                      <a:pt x="14" y="598"/>
                      <a:pt x="41" y="568"/>
                      <a:pt x="47" y="561"/>
                    </a:cubicBezTo>
                    <a:cubicBezTo>
                      <a:pt x="98" y="500"/>
                      <a:pt x="130" y="410"/>
                      <a:pt x="130" y="29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3"/>
              <p:cNvSpPr/>
              <p:nvPr>
                <p:custDataLst>
                  <p:tags r:id="rId149"/>
                </p:custDataLst>
              </p:nvPr>
            </p:nvSpPr>
            <p:spPr bwMode="auto">
              <a:xfrm>
                <a:off x="6500813" y="5349876"/>
                <a:ext cx="195262" cy="146050"/>
              </a:xfrm>
              <a:custGeom>
                <a:avLst/>
                <a:gdLst>
                  <a:gd name="T0" fmla="*/ 274 w 335"/>
                  <a:gd name="T1" fmla="*/ 0 h 232"/>
                  <a:gd name="T2" fmla="*/ 274 w 335"/>
                  <a:gd name="T3" fmla="*/ 8 h 232"/>
                  <a:gd name="T4" fmla="*/ 296 w 335"/>
                  <a:gd name="T5" fmla="*/ 23 h 232"/>
                  <a:gd name="T6" fmla="*/ 287 w 335"/>
                  <a:gd name="T7" fmla="*/ 56 h 232"/>
                  <a:gd name="T8" fmla="*/ 242 w 335"/>
                  <a:gd name="T9" fmla="*/ 167 h 232"/>
                  <a:gd name="T10" fmla="*/ 201 w 335"/>
                  <a:gd name="T11" fmla="*/ 55 h 232"/>
                  <a:gd name="T12" fmla="*/ 192 w 335"/>
                  <a:gd name="T13" fmla="*/ 26 h 232"/>
                  <a:gd name="T14" fmla="*/ 221 w 335"/>
                  <a:gd name="T15" fmla="*/ 8 h 232"/>
                  <a:gd name="T16" fmla="*/ 221 w 335"/>
                  <a:gd name="T17" fmla="*/ 0 h 232"/>
                  <a:gd name="T18" fmla="*/ 120 w 335"/>
                  <a:gd name="T19" fmla="*/ 0 h 232"/>
                  <a:gd name="T20" fmla="*/ 120 w 335"/>
                  <a:gd name="T21" fmla="*/ 8 h 232"/>
                  <a:gd name="T22" fmla="*/ 154 w 335"/>
                  <a:gd name="T23" fmla="*/ 42 h 232"/>
                  <a:gd name="T24" fmla="*/ 164 w 335"/>
                  <a:gd name="T25" fmla="*/ 70 h 232"/>
                  <a:gd name="T26" fmla="*/ 119 w 335"/>
                  <a:gd name="T27" fmla="*/ 169 h 232"/>
                  <a:gd name="T28" fmla="*/ 69 w 335"/>
                  <a:gd name="T29" fmla="*/ 39 h 232"/>
                  <a:gd name="T30" fmla="*/ 66 w 335"/>
                  <a:gd name="T31" fmla="*/ 24 h 232"/>
                  <a:gd name="T32" fmla="*/ 89 w 335"/>
                  <a:gd name="T33" fmla="*/ 8 h 232"/>
                  <a:gd name="T34" fmla="*/ 89 w 335"/>
                  <a:gd name="T35" fmla="*/ 0 h 232"/>
                  <a:gd name="T36" fmla="*/ 0 w 335"/>
                  <a:gd name="T37" fmla="*/ 0 h 232"/>
                  <a:gd name="T38" fmla="*/ 0 w 335"/>
                  <a:gd name="T39" fmla="*/ 8 h 232"/>
                  <a:gd name="T40" fmla="*/ 26 w 335"/>
                  <a:gd name="T41" fmla="*/ 39 h 232"/>
                  <a:gd name="T42" fmla="*/ 93 w 335"/>
                  <a:gd name="T43" fmla="*/ 210 h 232"/>
                  <a:gd name="T44" fmla="*/ 106 w 335"/>
                  <a:gd name="T45" fmla="*/ 232 h 232"/>
                  <a:gd name="T46" fmla="*/ 119 w 335"/>
                  <a:gd name="T47" fmla="*/ 212 h 232"/>
                  <a:gd name="T48" fmla="*/ 175 w 335"/>
                  <a:gd name="T49" fmla="*/ 92 h 232"/>
                  <a:gd name="T50" fmla="*/ 220 w 335"/>
                  <a:gd name="T51" fmla="*/ 210 h 232"/>
                  <a:gd name="T52" fmla="*/ 232 w 335"/>
                  <a:gd name="T53" fmla="*/ 232 h 232"/>
                  <a:gd name="T54" fmla="*/ 246 w 335"/>
                  <a:gd name="T55" fmla="*/ 207 h 232"/>
                  <a:gd name="T56" fmla="*/ 315 w 335"/>
                  <a:gd name="T57" fmla="*/ 35 h 232"/>
                  <a:gd name="T58" fmla="*/ 335 w 335"/>
                  <a:gd name="T59" fmla="*/ 8 h 232"/>
                  <a:gd name="T60" fmla="*/ 335 w 335"/>
                  <a:gd name="T61" fmla="*/ 0 h 232"/>
                  <a:gd name="T62" fmla="*/ 274 w 335"/>
                  <a:gd name="T63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5" h="232">
                    <a:moveTo>
                      <a:pt x="274" y="0"/>
                    </a:moveTo>
                    <a:lnTo>
                      <a:pt x="274" y="8"/>
                    </a:lnTo>
                    <a:cubicBezTo>
                      <a:pt x="291" y="11"/>
                      <a:pt x="296" y="15"/>
                      <a:pt x="296" y="23"/>
                    </a:cubicBezTo>
                    <a:cubicBezTo>
                      <a:pt x="296" y="31"/>
                      <a:pt x="293" y="43"/>
                      <a:pt x="287" y="56"/>
                    </a:cubicBezTo>
                    <a:lnTo>
                      <a:pt x="242" y="167"/>
                    </a:lnTo>
                    <a:lnTo>
                      <a:pt x="201" y="55"/>
                    </a:lnTo>
                    <a:cubicBezTo>
                      <a:pt x="192" y="32"/>
                      <a:pt x="192" y="32"/>
                      <a:pt x="192" y="26"/>
                    </a:cubicBezTo>
                    <a:cubicBezTo>
                      <a:pt x="192" y="15"/>
                      <a:pt x="198" y="11"/>
                      <a:pt x="221" y="8"/>
                    </a:cubicBezTo>
                    <a:lnTo>
                      <a:pt x="221" y="0"/>
                    </a:lnTo>
                    <a:lnTo>
                      <a:pt x="120" y="0"/>
                    </a:lnTo>
                    <a:lnTo>
                      <a:pt x="120" y="8"/>
                    </a:lnTo>
                    <a:cubicBezTo>
                      <a:pt x="138" y="10"/>
                      <a:pt x="144" y="15"/>
                      <a:pt x="154" y="42"/>
                    </a:cubicBezTo>
                    <a:cubicBezTo>
                      <a:pt x="158" y="51"/>
                      <a:pt x="161" y="61"/>
                      <a:pt x="164" y="70"/>
                    </a:cubicBezTo>
                    <a:lnTo>
                      <a:pt x="119" y="169"/>
                    </a:lnTo>
                    <a:lnTo>
                      <a:pt x="69" y="39"/>
                    </a:lnTo>
                    <a:cubicBezTo>
                      <a:pt x="67" y="34"/>
                      <a:pt x="66" y="29"/>
                      <a:pt x="66" y="24"/>
                    </a:cubicBezTo>
                    <a:cubicBezTo>
                      <a:pt x="66" y="14"/>
                      <a:pt x="72" y="10"/>
                      <a:pt x="89" y="8"/>
                    </a:cubicBezTo>
                    <a:lnTo>
                      <a:pt x="89" y="0"/>
                    </a:lnTo>
                    <a:lnTo>
                      <a:pt x="0" y="0"/>
                    </a:lnTo>
                    <a:lnTo>
                      <a:pt x="0" y="8"/>
                    </a:lnTo>
                    <a:cubicBezTo>
                      <a:pt x="11" y="9"/>
                      <a:pt x="15" y="14"/>
                      <a:pt x="26" y="39"/>
                    </a:cubicBezTo>
                    <a:lnTo>
                      <a:pt x="93" y="210"/>
                    </a:lnTo>
                    <a:cubicBezTo>
                      <a:pt x="99" y="225"/>
                      <a:pt x="103" y="232"/>
                      <a:pt x="106" y="232"/>
                    </a:cubicBezTo>
                    <a:cubicBezTo>
                      <a:pt x="109" y="232"/>
                      <a:pt x="113" y="225"/>
                      <a:pt x="119" y="212"/>
                    </a:cubicBezTo>
                    <a:lnTo>
                      <a:pt x="175" y="92"/>
                    </a:lnTo>
                    <a:lnTo>
                      <a:pt x="220" y="210"/>
                    </a:lnTo>
                    <a:cubicBezTo>
                      <a:pt x="227" y="229"/>
                      <a:pt x="229" y="232"/>
                      <a:pt x="232" y="232"/>
                    </a:cubicBezTo>
                    <a:cubicBezTo>
                      <a:pt x="235" y="232"/>
                      <a:pt x="238" y="227"/>
                      <a:pt x="246" y="207"/>
                    </a:cubicBezTo>
                    <a:lnTo>
                      <a:pt x="315" y="35"/>
                    </a:lnTo>
                    <a:cubicBezTo>
                      <a:pt x="324" y="14"/>
                      <a:pt x="325" y="11"/>
                      <a:pt x="335" y="8"/>
                    </a:cubicBezTo>
                    <a:lnTo>
                      <a:pt x="335" y="0"/>
                    </a:lnTo>
                    <a:lnTo>
                      <a:pt x="274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4"/>
              <p:cNvSpPr>
                <a:spLocks noEditPoints="1"/>
              </p:cNvSpPr>
              <p:nvPr>
                <p:custDataLst>
                  <p:tags r:id="rId150"/>
                </p:custDataLst>
              </p:nvPr>
            </p:nvSpPr>
            <p:spPr bwMode="auto">
              <a:xfrm>
                <a:off x="6708775" y="5276851"/>
                <a:ext cx="68262" cy="214313"/>
              </a:xfrm>
              <a:custGeom>
                <a:avLst/>
                <a:gdLst>
                  <a:gd name="T0" fmla="*/ 79 w 118"/>
                  <a:gd name="T1" fmla="*/ 111 h 341"/>
                  <a:gd name="T2" fmla="*/ 2 w 118"/>
                  <a:gd name="T3" fmla="*/ 139 h 341"/>
                  <a:gd name="T4" fmla="*/ 2 w 118"/>
                  <a:gd name="T5" fmla="*/ 146 h 341"/>
                  <a:gd name="T6" fmla="*/ 6 w 118"/>
                  <a:gd name="T7" fmla="*/ 146 h 341"/>
                  <a:gd name="T8" fmla="*/ 23 w 118"/>
                  <a:gd name="T9" fmla="*/ 144 h 341"/>
                  <a:gd name="T10" fmla="*/ 39 w 118"/>
                  <a:gd name="T11" fmla="*/ 174 h 341"/>
                  <a:gd name="T12" fmla="*/ 39 w 118"/>
                  <a:gd name="T13" fmla="*/ 290 h 341"/>
                  <a:gd name="T14" fmla="*/ 0 w 118"/>
                  <a:gd name="T15" fmla="*/ 333 h 341"/>
                  <a:gd name="T16" fmla="*/ 0 w 118"/>
                  <a:gd name="T17" fmla="*/ 341 h 341"/>
                  <a:gd name="T18" fmla="*/ 118 w 118"/>
                  <a:gd name="T19" fmla="*/ 341 h 341"/>
                  <a:gd name="T20" fmla="*/ 118 w 118"/>
                  <a:gd name="T21" fmla="*/ 333 h 341"/>
                  <a:gd name="T22" fmla="*/ 81 w 118"/>
                  <a:gd name="T23" fmla="*/ 290 h 341"/>
                  <a:gd name="T24" fmla="*/ 81 w 118"/>
                  <a:gd name="T25" fmla="*/ 113 h 341"/>
                  <a:gd name="T26" fmla="*/ 79 w 118"/>
                  <a:gd name="T27" fmla="*/ 111 h 341"/>
                  <a:gd name="T28" fmla="*/ 55 w 118"/>
                  <a:gd name="T29" fmla="*/ 0 h 341"/>
                  <a:gd name="T30" fmla="*/ 31 w 118"/>
                  <a:gd name="T31" fmla="*/ 25 h 341"/>
                  <a:gd name="T32" fmla="*/ 55 w 118"/>
                  <a:gd name="T33" fmla="*/ 51 h 341"/>
                  <a:gd name="T34" fmla="*/ 81 w 118"/>
                  <a:gd name="T35" fmla="*/ 25 h 341"/>
                  <a:gd name="T36" fmla="*/ 55 w 118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1">
                    <a:moveTo>
                      <a:pt x="79" y="111"/>
                    </a:moveTo>
                    <a:lnTo>
                      <a:pt x="2" y="139"/>
                    </a:lnTo>
                    <a:lnTo>
                      <a:pt x="2" y="146"/>
                    </a:lnTo>
                    <a:lnTo>
                      <a:pt x="6" y="146"/>
                    </a:lnTo>
                    <a:cubicBezTo>
                      <a:pt x="12" y="145"/>
                      <a:pt x="18" y="144"/>
                      <a:pt x="23" y="144"/>
                    </a:cubicBezTo>
                    <a:cubicBezTo>
                      <a:pt x="35" y="144"/>
                      <a:pt x="39" y="152"/>
                      <a:pt x="39" y="174"/>
                    </a:cubicBezTo>
                    <a:lnTo>
                      <a:pt x="39" y="290"/>
                    </a:lnTo>
                    <a:cubicBezTo>
                      <a:pt x="39" y="326"/>
                      <a:pt x="34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5" y="331"/>
                      <a:pt x="81" y="326"/>
                      <a:pt x="81" y="290"/>
                    </a:cubicBezTo>
                    <a:lnTo>
                      <a:pt x="81" y="113"/>
                    </a:lnTo>
                    <a:lnTo>
                      <a:pt x="79" y="111"/>
                    </a:lnTo>
                    <a:close/>
                    <a:moveTo>
                      <a:pt x="55" y="0"/>
                    </a:moveTo>
                    <a:cubicBezTo>
                      <a:pt x="42" y="0"/>
                      <a:pt x="31" y="11"/>
                      <a:pt x="31" y="25"/>
                    </a:cubicBezTo>
                    <a:cubicBezTo>
                      <a:pt x="31" y="39"/>
                      <a:pt x="42" y="51"/>
                      <a:pt x="55" y="51"/>
                    </a:cubicBezTo>
                    <a:cubicBezTo>
                      <a:pt x="70" y="51"/>
                      <a:pt x="81" y="40"/>
                      <a:pt x="81" y="25"/>
                    </a:cubicBezTo>
                    <a:cubicBezTo>
                      <a:pt x="81" y="11"/>
                      <a:pt x="70" y="0"/>
                      <a:pt x="55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5"/>
              <p:cNvSpPr/>
              <p:nvPr>
                <p:custDataLst>
                  <p:tags r:id="rId151"/>
                </p:custDataLst>
              </p:nvPr>
            </p:nvSpPr>
            <p:spPr bwMode="auto">
              <a:xfrm>
                <a:off x="6788150" y="5310189"/>
                <a:ext cx="77787" cy="184150"/>
              </a:xfrm>
              <a:custGeom>
                <a:avLst/>
                <a:gdLst>
                  <a:gd name="T0" fmla="*/ 120 w 132"/>
                  <a:gd name="T1" fmla="*/ 64 h 294"/>
                  <a:gd name="T2" fmla="*/ 70 w 132"/>
                  <a:gd name="T3" fmla="*/ 64 h 294"/>
                  <a:gd name="T4" fmla="*/ 70 w 132"/>
                  <a:gd name="T5" fmla="*/ 6 h 294"/>
                  <a:gd name="T6" fmla="*/ 66 w 132"/>
                  <a:gd name="T7" fmla="*/ 0 h 294"/>
                  <a:gd name="T8" fmla="*/ 56 w 132"/>
                  <a:gd name="T9" fmla="*/ 14 h 294"/>
                  <a:gd name="T10" fmla="*/ 8 w 132"/>
                  <a:gd name="T11" fmla="*/ 67 h 294"/>
                  <a:gd name="T12" fmla="*/ 0 w 132"/>
                  <a:gd name="T13" fmla="*/ 77 h 294"/>
                  <a:gd name="T14" fmla="*/ 2 w 132"/>
                  <a:gd name="T15" fmla="*/ 80 h 294"/>
                  <a:gd name="T16" fmla="*/ 28 w 132"/>
                  <a:gd name="T17" fmla="*/ 80 h 294"/>
                  <a:gd name="T18" fmla="*/ 28 w 132"/>
                  <a:gd name="T19" fmla="*/ 230 h 294"/>
                  <a:gd name="T20" fmla="*/ 72 w 132"/>
                  <a:gd name="T21" fmla="*/ 294 h 294"/>
                  <a:gd name="T22" fmla="*/ 132 w 132"/>
                  <a:gd name="T23" fmla="*/ 256 h 294"/>
                  <a:gd name="T24" fmla="*/ 126 w 132"/>
                  <a:gd name="T25" fmla="*/ 250 h 294"/>
                  <a:gd name="T26" fmla="*/ 96 w 132"/>
                  <a:gd name="T27" fmla="*/ 268 h 294"/>
                  <a:gd name="T28" fmla="*/ 70 w 132"/>
                  <a:gd name="T29" fmla="*/ 223 h 294"/>
                  <a:gd name="T30" fmla="*/ 70 w 132"/>
                  <a:gd name="T31" fmla="*/ 80 h 294"/>
                  <a:gd name="T32" fmla="*/ 120 w 132"/>
                  <a:gd name="T33" fmla="*/ 80 h 294"/>
                  <a:gd name="T34" fmla="*/ 120 w 132"/>
                  <a:gd name="T35" fmla="*/ 6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294">
                    <a:moveTo>
                      <a:pt x="120" y="64"/>
                    </a:moveTo>
                    <a:lnTo>
                      <a:pt x="70" y="64"/>
                    </a:lnTo>
                    <a:lnTo>
                      <a:pt x="70" y="6"/>
                    </a:lnTo>
                    <a:cubicBezTo>
                      <a:pt x="70" y="1"/>
                      <a:pt x="69" y="0"/>
                      <a:pt x="66" y="0"/>
                    </a:cubicBezTo>
                    <a:cubicBezTo>
                      <a:pt x="63" y="4"/>
                      <a:pt x="60" y="9"/>
                      <a:pt x="56" y="14"/>
                    </a:cubicBezTo>
                    <a:cubicBezTo>
                      <a:pt x="38" y="41"/>
                      <a:pt x="16" y="65"/>
                      <a:pt x="8" y="67"/>
                    </a:cubicBezTo>
                    <a:cubicBezTo>
                      <a:pt x="3" y="71"/>
                      <a:pt x="0" y="74"/>
                      <a:pt x="0" y="77"/>
                    </a:cubicBezTo>
                    <a:cubicBezTo>
                      <a:pt x="0" y="78"/>
                      <a:pt x="0" y="79"/>
                      <a:pt x="2" y="80"/>
                    </a:cubicBezTo>
                    <a:lnTo>
                      <a:pt x="28" y="80"/>
                    </a:lnTo>
                    <a:lnTo>
                      <a:pt x="28" y="230"/>
                    </a:lnTo>
                    <a:cubicBezTo>
                      <a:pt x="28" y="272"/>
                      <a:pt x="43" y="294"/>
                      <a:pt x="72" y="294"/>
                    </a:cubicBezTo>
                    <a:cubicBezTo>
                      <a:pt x="97" y="294"/>
                      <a:pt x="116" y="282"/>
                      <a:pt x="132" y="256"/>
                    </a:cubicBezTo>
                    <a:lnTo>
                      <a:pt x="126" y="250"/>
                    </a:lnTo>
                    <a:cubicBezTo>
                      <a:pt x="115" y="263"/>
                      <a:pt x="107" y="268"/>
                      <a:pt x="96" y="268"/>
                    </a:cubicBezTo>
                    <a:cubicBezTo>
                      <a:pt x="77" y="268"/>
                      <a:pt x="70" y="254"/>
                      <a:pt x="70" y="223"/>
                    </a:cubicBezTo>
                    <a:lnTo>
                      <a:pt x="70" y="80"/>
                    </a:lnTo>
                    <a:lnTo>
                      <a:pt x="120" y="80"/>
                    </a:lnTo>
                    <a:lnTo>
                      <a:pt x="120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46"/>
              <p:cNvSpPr/>
              <p:nvPr>
                <p:custDataLst>
                  <p:tags r:id="rId152"/>
                </p:custDataLst>
              </p:nvPr>
            </p:nvSpPr>
            <p:spPr bwMode="auto">
              <a:xfrm>
                <a:off x="6867525" y="5276851"/>
                <a:ext cx="139700" cy="214313"/>
              </a:xfrm>
              <a:custGeom>
                <a:avLst/>
                <a:gdLst>
                  <a:gd name="T0" fmla="*/ 74 w 238"/>
                  <a:gd name="T1" fmla="*/ 169 h 341"/>
                  <a:gd name="T2" fmla="*/ 129 w 238"/>
                  <a:gd name="T3" fmla="*/ 138 h 341"/>
                  <a:gd name="T4" fmla="*/ 167 w 238"/>
                  <a:gd name="T5" fmla="*/ 191 h 341"/>
                  <a:gd name="T6" fmla="*/ 167 w 238"/>
                  <a:gd name="T7" fmla="*/ 290 h 341"/>
                  <a:gd name="T8" fmla="*/ 133 w 238"/>
                  <a:gd name="T9" fmla="*/ 333 h 341"/>
                  <a:gd name="T10" fmla="*/ 133 w 238"/>
                  <a:gd name="T11" fmla="*/ 341 h 341"/>
                  <a:gd name="T12" fmla="*/ 238 w 238"/>
                  <a:gd name="T13" fmla="*/ 341 h 341"/>
                  <a:gd name="T14" fmla="*/ 238 w 238"/>
                  <a:gd name="T15" fmla="*/ 333 h 341"/>
                  <a:gd name="T16" fmla="*/ 209 w 238"/>
                  <a:gd name="T17" fmla="*/ 290 h 341"/>
                  <a:gd name="T18" fmla="*/ 209 w 238"/>
                  <a:gd name="T19" fmla="*/ 190 h 341"/>
                  <a:gd name="T20" fmla="*/ 147 w 238"/>
                  <a:gd name="T21" fmla="*/ 111 h 341"/>
                  <a:gd name="T22" fmla="*/ 74 w 238"/>
                  <a:gd name="T23" fmla="*/ 153 h 341"/>
                  <a:gd name="T24" fmla="*/ 74 w 238"/>
                  <a:gd name="T25" fmla="*/ 1 h 341"/>
                  <a:gd name="T26" fmla="*/ 71 w 238"/>
                  <a:gd name="T27" fmla="*/ 0 h 341"/>
                  <a:gd name="T28" fmla="*/ 14 w 238"/>
                  <a:gd name="T29" fmla="*/ 18 h 341"/>
                  <a:gd name="T30" fmla="*/ 1 w 238"/>
                  <a:gd name="T31" fmla="*/ 22 h 341"/>
                  <a:gd name="T32" fmla="*/ 1 w 238"/>
                  <a:gd name="T33" fmla="*/ 30 h 341"/>
                  <a:gd name="T34" fmla="*/ 7 w 238"/>
                  <a:gd name="T35" fmla="*/ 29 h 341"/>
                  <a:gd name="T36" fmla="*/ 32 w 238"/>
                  <a:gd name="T37" fmla="*/ 55 h 341"/>
                  <a:gd name="T38" fmla="*/ 32 w 238"/>
                  <a:gd name="T39" fmla="*/ 290 h 341"/>
                  <a:gd name="T40" fmla="*/ 0 w 238"/>
                  <a:gd name="T41" fmla="*/ 333 h 341"/>
                  <a:gd name="T42" fmla="*/ 0 w 238"/>
                  <a:gd name="T43" fmla="*/ 341 h 341"/>
                  <a:gd name="T44" fmla="*/ 108 w 238"/>
                  <a:gd name="T45" fmla="*/ 341 h 341"/>
                  <a:gd name="T46" fmla="*/ 108 w 238"/>
                  <a:gd name="T47" fmla="*/ 333 h 341"/>
                  <a:gd name="T48" fmla="*/ 74 w 238"/>
                  <a:gd name="T49" fmla="*/ 290 h 341"/>
                  <a:gd name="T50" fmla="*/ 74 w 238"/>
                  <a:gd name="T51" fmla="*/ 169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" h="341">
                    <a:moveTo>
                      <a:pt x="74" y="169"/>
                    </a:moveTo>
                    <a:cubicBezTo>
                      <a:pt x="95" y="147"/>
                      <a:pt x="110" y="138"/>
                      <a:pt x="129" y="138"/>
                    </a:cubicBezTo>
                    <a:cubicBezTo>
                      <a:pt x="154" y="138"/>
                      <a:pt x="167" y="156"/>
                      <a:pt x="167" y="191"/>
                    </a:cubicBezTo>
                    <a:lnTo>
                      <a:pt x="167" y="290"/>
                    </a:lnTo>
                    <a:cubicBezTo>
                      <a:pt x="167" y="324"/>
                      <a:pt x="162" y="330"/>
                      <a:pt x="133" y="333"/>
                    </a:cubicBezTo>
                    <a:lnTo>
                      <a:pt x="133" y="341"/>
                    </a:lnTo>
                    <a:lnTo>
                      <a:pt x="238" y="341"/>
                    </a:lnTo>
                    <a:lnTo>
                      <a:pt x="238" y="333"/>
                    </a:lnTo>
                    <a:cubicBezTo>
                      <a:pt x="212" y="328"/>
                      <a:pt x="209" y="324"/>
                      <a:pt x="209" y="290"/>
                    </a:cubicBezTo>
                    <a:lnTo>
                      <a:pt x="209" y="190"/>
                    </a:lnTo>
                    <a:cubicBezTo>
                      <a:pt x="209" y="138"/>
                      <a:pt x="188" y="111"/>
                      <a:pt x="147" y="111"/>
                    </a:cubicBezTo>
                    <a:cubicBezTo>
                      <a:pt x="118" y="111"/>
                      <a:pt x="97" y="123"/>
                      <a:pt x="74" y="153"/>
                    </a:cubicBezTo>
                    <a:lnTo>
                      <a:pt x="74" y="1"/>
                    </a:lnTo>
                    <a:lnTo>
                      <a:pt x="71" y="0"/>
                    </a:lnTo>
                    <a:cubicBezTo>
                      <a:pt x="55" y="6"/>
                      <a:pt x="42" y="10"/>
                      <a:pt x="14" y="18"/>
                    </a:cubicBezTo>
                    <a:lnTo>
                      <a:pt x="1" y="22"/>
                    </a:lnTo>
                    <a:lnTo>
                      <a:pt x="1" y="30"/>
                    </a:lnTo>
                    <a:cubicBezTo>
                      <a:pt x="3" y="29"/>
                      <a:pt x="4" y="29"/>
                      <a:pt x="7" y="29"/>
                    </a:cubicBezTo>
                    <a:cubicBezTo>
                      <a:pt x="28" y="29"/>
                      <a:pt x="32" y="33"/>
                      <a:pt x="32" y="55"/>
                    </a:cubicBezTo>
                    <a:lnTo>
                      <a:pt x="32" y="290"/>
                    </a:lnTo>
                    <a:cubicBezTo>
                      <a:pt x="32" y="325"/>
                      <a:pt x="29" y="329"/>
                      <a:pt x="0" y="333"/>
                    </a:cubicBezTo>
                    <a:lnTo>
                      <a:pt x="0" y="341"/>
                    </a:lnTo>
                    <a:lnTo>
                      <a:pt x="108" y="341"/>
                    </a:lnTo>
                    <a:lnTo>
                      <a:pt x="108" y="333"/>
                    </a:lnTo>
                    <a:cubicBezTo>
                      <a:pt x="79" y="330"/>
                      <a:pt x="74" y="324"/>
                      <a:pt x="74" y="290"/>
                    </a:cubicBezTo>
                    <a:lnTo>
                      <a:pt x="74" y="16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47"/>
              <p:cNvSpPr/>
              <p:nvPr>
                <p:custDataLst>
                  <p:tags r:id="rId153"/>
                </p:custDataLst>
              </p:nvPr>
            </p:nvSpPr>
            <p:spPr bwMode="auto">
              <a:xfrm>
                <a:off x="7086600" y="5276851"/>
                <a:ext cx="138112" cy="214313"/>
              </a:xfrm>
              <a:custGeom>
                <a:avLst/>
                <a:gdLst>
                  <a:gd name="T0" fmla="*/ 73 w 238"/>
                  <a:gd name="T1" fmla="*/ 169 h 341"/>
                  <a:gd name="T2" fmla="*/ 129 w 238"/>
                  <a:gd name="T3" fmla="*/ 138 h 341"/>
                  <a:gd name="T4" fmla="*/ 166 w 238"/>
                  <a:gd name="T5" fmla="*/ 191 h 341"/>
                  <a:gd name="T6" fmla="*/ 166 w 238"/>
                  <a:gd name="T7" fmla="*/ 290 h 341"/>
                  <a:gd name="T8" fmla="*/ 132 w 238"/>
                  <a:gd name="T9" fmla="*/ 333 h 341"/>
                  <a:gd name="T10" fmla="*/ 132 w 238"/>
                  <a:gd name="T11" fmla="*/ 341 h 341"/>
                  <a:gd name="T12" fmla="*/ 238 w 238"/>
                  <a:gd name="T13" fmla="*/ 341 h 341"/>
                  <a:gd name="T14" fmla="*/ 238 w 238"/>
                  <a:gd name="T15" fmla="*/ 333 h 341"/>
                  <a:gd name="T16" fmla="*/ 208 w 238"/>
                  <a:gd name="T17" fmla="*/ 290 h 341"/>
                  <a:gd name="T18" fmla="*/ 208 w 238"/>
                  <a:gd name="T19" fmla="*/ 190 h 341"/>
                  <a:gd name="T20" fmla="*/ 147 w 238"/>
                  <a:gd name="T21" fmla="*/ 111 h 341"/>
                  <a:gd name="T22" fmla="*/ 73 w 238"/>
                  <a:gd name="T23" fmla="*/ 153 h 341"/>
                  <a:gd name="T24" fmla="*/ 73 w 238"/>
                  <a:gd name="T25" fmla="*/ 1 h 341"/>
                  <a:gd name="T26" fmla="*/ 71 w 238"/>
                  <a:gd name="T27" fmla="*/ 0 h 341"/>
                  <a:gd name="T28" fmla="*/ 14 w 238"/>
                  <a:gd name="T29" fmla="*/ 18 h 341"/>
                  <a:gd name="T30" fmla="*/ 0 w 238"/>
                  <a:gd name="T31" fmla="*/ 22 h 341"/>
                  <a:gd name="T32" fmla="*/ 0 w 238"/>
                  <a:gd name="T33" fmla="*/ 30 h 341"/>
                  <a:gd name="T34" fmla="*/ 6 w 238"/>
                  <a:gd name="T35" fmla="*/ 29 h 341"/>
                  <a:gd name="T36" fmla="*/ 32 w 238"/>
                  <a:gd name="T37" fmla="*/ 55 h 341"/>
                  <a:gd name="T38" fmla="*/ 32 w 238"/>
                  <a:gd name="T39" fmla="*/ 290 h 341"/>
                  <a:gd name="T40" fmla="*/ 0 w 238"/>
                  <a:gd name="T41" fmla="*/ 333 h 341"/>
                  <a:gd name="T42" fmla="*/ 0 w 238"/>
                  <a:gd name="T43" fmla="*/ 341 h 341"/>
                  <a:gd name="T44" fmla="*/ 107 w 238"/>
                  <a:gd name="T45" fmla="*/ 341 h 341"/>
                  <a:gd name="T46" fmla="*/ 107 w 238"/>
                  <a:gd name="T47" fmla="*/ 333 h 341"/>
                  <a:gd name="T48" fmla="*/ 73 w 238"/>
                  <a:gd name="T49" fmla="*/ 290 h 341"/>
                  <a:gd name="T50" fmla="*/ 73 w 238"/>
                  <a:gd name="T51" fmla="*/ 169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" h="341">
                    <a:moveTo>
                      <a:pt x="73" y="169"/>
                    </a:moveTo>
                    <a:cubicBezTo>
                      <a:pt x="94" y="147"/>
                      <a:pt x="109" y="138"/>
                      <a:pt x="129" y="138"/>
                    </a:cubicBezTo>
                    <a:cubicBezTo>
                      <a:pt x="154" y="138"/>
                      <a:pt x="166" y="156"/>
                      <a:pt x="166" y="191"/>
                    </a:cubicBezTo>
                    <a:lnTo>
                      <a:pt x="166" y="290"/>
                    </a:lnTo>
                    <a:cubicBezTo>
                      <a:pt x="166" y="324"/>
                      <a:pt x="161" y="330"/>
                      <a:pt x="132" y="333"/>
                    </a:cubicBezTo>
                    <a:lnTo>
                      <a:pt x="132" y="341"/>
                    </a:lnTo>
                    <a:lnTo>
                      <a:pt x="238" y="341"/>
                    </a:lnTo>
                    <a:lnTo>
                      <a:pt x="238" y="333"/>
                    </a:lnTo>
                    <a:cubicBezTo>
                      <a:pt x="211" y="328"/>
                      <a:pt x="208" y="324"/>
                      <a:pt x="208" y="290"/>
                    </a:cubicBezTo>
                    <a:lnTo>
                      <a:pt x="208" y="190"/>
                    </a:lnTo>
                    <a:cubicBezTo>
                      <a:pt x="208" y="138"/>
                      <a:pt x="187" y="111"/>
                      <a:pt x="147" y="111"/>
                    </a:cubicBezTo>
                    <a:cubicBezTo>
                      <a:pt x="117" y="111"/>
                      <a:pt x="96" y="123"/>
                      <a:pt x="73" y="153"/>
                    </a:cubicBezTo>
                    <a:lnTo>
                      <a:pt x="73" y="1"/>
                    </a:lnTo>
                    <a:lnTo>
                      <a:pt x="71" y="0"/>
                    </a:lnTo>
                    <a:cubicBezTo>
                      <a:pt x="54" y="6"/>
                      <a:pt x="42" y="10"/>
                      <a:pt x="14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2" y="29"/>
                      <a:pt x="4" y="29"/>
                      <a:pt x="6" y="29"/>
                    </a:cubicBezTo>
                    <a:cubicBezTo>
                      <a:pt x="28" y="29"/>
                      <a:pt x="32" y="33"/>
                      <a:pt x="32" y="55"/>
                    </a:cubicBezTo>
                    <a:lnTo>
                      <a:pt x="32" y="290"/>
                    </a:lnTo>
                    <a:cubicBezTo>
                      <a:pt x="32" y="325"/>
                      <a:pt x="29" y="329"/>
                      <a:pt x="0" y="333"/>
                    </a:cubicBezTo>
                    <a:lnTo>
                      <a:pt x="0" y="341"/>
                    </a:lnTo>
                    <a:lnTo>
                      <a:pt x="107" y="341"/>
                    </a:lnTo>
                    <a:lnTo>
                      <a:pt x="107" y="333"/>
                    </a:lnTo>
                    <a:cubicBezTo>
                      <a:pt x="78" y="330"/>
                      <a:pt x="73" y="324"/>
                      <a:pt x="73" y="290"/>
                    </a:cubicBezTo>
                    <a:lnTo>
                      <a:pt x="73" y="16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48"/>
              <p:cNvSpPr>
                <a:spLocks noEditPoints="1"/>
              </p:cNvSpPr>
              <p:nvPr>
                <p:custDataLst>
                  <p:tags r:id="rId154"/>
                </p:custDataLst>
              </p:nvPr>
            </p:nvSpPr>
            <p:spPr bwMode="auto">
              <a:xfrm>
                <a:off x="7232650" y="5276851"/>
                <a:ext cx="69850" cy="214313"/>
              </a:xfrm>
              <a:custGeom>
                <a:avLst/>
                <a:gdLst>
                  <a:gd name="T0" fmla="*/ 80 w 118"/>
                  <a:gd name="T1" fmla="*/ 111 h 341"/>
                  <a:gd name="T2" fmla="*/ 2 w 118"/>
                  <a:gd name="T3" fmla="*/ 139 h 341"/>
                  <a:gd name="T4" fmla="*/ 2 w 118"/>
                  <a:gd name="T5" fmla="*/ 146 h 341"/>
                  <a:gd name="T6" fmla="*/ 6 w 118"/>
                  <a:gd name="T7" fmla="*/ 146 h 341"/>
                  <a:gd name="T8" fmla="*/ 23 w 118"/>
                  <a:gd name="T9" fmla="*/ 144 h 341"/>
                  <a:gd name="T10" fmla="*/ 40 w 118"/>
                  <a:gd name="T11" fmla="*/ 174 h 341"/>
                  <a:gd name="T12" fmla="*/ 40 w 118"/>
                  <a:gd name="T13" fmla="*/ 290 h 341"/>
                  <a:gd name="T14" fmla="*/ 0 w 118"/>
                  <a:gd name="T15" fmla="*/ 333 h 341"/>
                  <a:gd name="T16" fmla="*/ 0 w 118"/>
                  <a:gd name="T17" fmla="*/ 341 h 341"/>
                  <a:gd name="T18" fmla="*/ 118 w 118"/>
                  <a:gd name="T19" fmla="*/ 341 h 341"/>
                  <a:gd name="T20" fmla="*/ 118 w 118"/>
                  <a:gd name="T21" fmla="*/ 333 h 341"/>
                  <a:gd name="T22" fmla="*/ 82 w 118"/>
                  <a:gd name="T23" fmla="*/ 290 h 341"/>
                  <a:gd name="T24" fmla="*/ 82 w 118"/>
                  <a:gd name="T25" fmla="*/ 113 h 341"/>
                  <a:gd name="T26" fmla="*/ 80 w 118"/>
                  <a:gd name="T27" fmla="*/ 111 h 341"/>
                  <a:gd name="T28" fmla="*/ 56 w 118"/>
                  <a:gd name="T29" fmla="*/ 0 h 341"/>
                  <a:gd name="T30" fmla="*/ 31 w 118"/>
                  <a:gd name="T31" fmla="*/ 25 h 341"/>
                  <a:gd name="T32" fmla="*/ 56 w 118"/>
                  <a:gd name="T33" fmla="*/ 51 h 341"/>
                  <a:gd name="T34" fmla="*/ 82 w 118"/>
                  <a:gd name="T35" fmla="*/ 25 h 341"/>
                  <a:gd name="T36" fmla="*/ 56 w 118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1">
                    <a:moveTo>
                      <a:pt x="80" y="111"/>
                    </a:moveTo>
                    <a:lnTo>
                      <a:pt x="2" y="139"/>
                    </a:lnTo>
                    <a:lnTo>
                      <a:pt x="2" y="146"/>
                    </a:lnTo>
                    <a:lnTo>
                      <a:pt x="6" y="146"/>
                    </a:lnTo>
                    <a:cubicBezTo>
                      <a:pt x="12" y="145"/>
                      <a:pt x="19" y="144"/>
                      <a:pt x="23" y="144"/>
                    </a:cubicBezTo>
                    <a:cubicBezTo>
                      <a:pt x="35" y="144"/>
                      <a:pt x="40" y="152"/>
                      <a:pt x="40" y="174"/>
                    </a:cubicBezTo>
                    <a:lnTo>
                      <a:pt x="40" y="290"/>
                    </a:lnTo>
                    <a:cubicBezTo>
                      <a:pt x="40" y="326"/>
                      <a:pt x="35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6" y="331"/>
                      <a:pt x="82" y="326"/>
                      <a:pt x="82" y="290"/>
                    </a:cubicBezTo>
                    <a:lnTo>
                      <a:pt x="82" y="113"/>
                    </a:lnTo>
                    <a:lnTo>
                      <a:pt x="80" y="111"/>
                    </a:lnTo>
                    <a:close/>
                    <a:moveTo>
                      <a:pt x="56" y="0"/>
                    </a:moveTo>
                    <a:cubicBezTo>
                      <a:pt x="43" y="0"/>
                      <a:pt x="31" y="11"/>
                      <a:pt x="31" y="25"/>
                    </a:cubicBezTo>
                    <a:cubicBezTo>
                      <a:pt x="31" y="39"/>
                      <a:pt x="42" y="51"/>
                      <a:pt x="56" y="51"/>
                    </a:cubicBezTo>
                    <a:cubicBezTo>
                      <a:pt x="71" y="51"/>
                      <a:pt x="82" y="40"/>
                      <a:pt x="82" y="25"/>
                    </a:cubicBezTo>
                    <a:cubicBezTo>
                      <a:pt x="82" y="11"/>
                      <a:pt x="71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49"/>
              <p:cNvSpPr>
                <a:spLocks noEditPoints="1"/>
              </p:cNvSpPr>
              <p:nvPr>
                <p:custDataLst>
                  <p:tags r:id="rId155"/>
                </p:custDataLst>
              </p:nvPr>
            </p:nvSpPr>
            <p:spPr bwMode="auto">
              <a:xfrm>
                <a:off x="7318375" y="5346701"/>
                <a:ext cx="128587" cy="212725"/>
              </a:xfrm>
              <a:custGeom>
                <a:avLst/>
                <a:gdLst>
                  <a:gd name="T0" fmla="*/ 220 w 220"/>
                  <a:gd name="T1" fmla="*/ 36 h 338"/>
                  <a:gd name="T2" fmla="*/ 220 w 220"/>
                  <a:gd name="T3" fmla="*/ 17 h 338"/>
                  <a:gd name="T4" fmla="*/ 182 w 220"/>
                  <a:gd name="T5" fmla="*/ 17 h 338"/>
                  <a:gd name="T6" fmla="*/ 154 w 220"/>
                  <a:gd name="T7" fmla="*/ 12 h 338"/>
                  <a:gd name="T8" fmla="*/ 143 w 220"/>
                  <a:gd name="T9" fmla="*/ 8 h 338"/>
                  <a:gd name="T10" fmla="*/ 104 w 220"/>
                  <a:gd name="T11" fmla="*/ 0 h 338"/>
                  <a:gd name="T12" fmla="*/ 20 w 220"/>
                  <a:gd name="T13" fmla="*/ 81 h 338"/>
                  <a:gd name="T14" fmla="*/ 67 w 220"/>
                  <a:gd name="T15" fmla="*/ 148 h 338"/>
                  <a:gd name="T16" fmla="*/ 45 w 220"/>
                  <a:gd name="T17" fmla="*/ 168 h 338"/>
                  <a:gd name="T18" fmla="*/ 22 w 220"/>
                  <a:gd name="T19" fmla="*/ 203 h 338"/>
                  <a:gd name="T20" fmla="*/ 49 w 220"/>
                  <a:gd name="T21" fmla="*/ 229 h 338"/>
                  <a:gd name="T22" fmla="*/ 0 w 220"/>
                  <a:gd name="T23" fmla="*/ 290 h 338"/>
                  <a:gd name="T24" fmla="*/ 86 w 220"/>
                  <a:gd name="T25" fmla="*/ 338 h 338"/>
                  <a:gd name="T26" fmla="*/ 188 w 220"/>
                  <a:gd name="T27" fmla="*/ 304 h 338"/>
                  <a:gd name="T28" fmla="*/ 216 w 220"/>
                  <a:gd name="T29" fmla="*/ 254 h 338"/>
                  <a:gd name="T30" fmla="*/ 155 w 220"/>
                  <a:gd name="T31" fmla="*/ 201 h 338"/>
                  <a:gd name="T32" fmla="*/ 91 w 220"/>
                  <a:gd name="T33" fmla="*/ 198 h 338"/>
                  <a:gd name="T34" fmla="*/ 52 w 220"/>
                  <a:gd name="T35" fmla="*/ 184 h 338"/>
                  <a:gd name="T36" fmla="*/ 82 w 220"/>
                  <a:gd name="T37" fmla="*/ 153 h 338"/>
                  <a:gd name="T38" fmla="*/ 92 w 220"/>
                  <a:gd name="T39" fmla="*/ 154 h 338"/>
                  <a:gd name="T40" fmla="*/ 110 w 220"/>
                  <a:gd name="T41" fmla="*/ 155 h 338"/>
                  <a:gd name="T42" fmla="*/ 164 w 220"/>
                  <a:gd name="T43" fmla="*/ 134 h 338"/>
                  <a:gd name="T44" fmla="*/ 188 w 220"/>
                  <a:gd name="T45" fmla="*/ 78 h 338"/>
                  <a:gd name="T46" fmla="*/ 179 w 220"/>
                  <a:gd name="T47" fmla="*/ 36 h 338"/>
                  <a:gd name="T48" fmla="*/ 220 w 220"/>
                  <a:gd name="T49" fmla="*/ 36 h 338"/>
                  <a:gd name="T50" fmla="*/ 59 w 220"/>
                  <a:gd name="T51" fmla="*/ 231 h 338"/>
                  <a:gd name="T52" fmla="*/ 140 w 220"/>
                  <a:gd name="T53" fmla="*/ 237 h 338"/>
                  <a:gd name="T54" fmla="*/ 202 w 220"/>
                  <a:gd name="T55" fmla="*/ 261 h 338"/>
                  <a:gd name="T56" fmla="*/ 107 w 220"/>
                  <a:gd name="T57" fmla="*/ 310 h 338"/>
                  <a:gd name="T58" fmla="*/ 35 w 220"/>
                  <a:gd name="T59" fmla="*/ 273 h 338"/>
                  <a:gd name="T60" fmla="*/ 59 w 220"/>
                  <a:gd name="T61" fmla="*/ 231 h 338"/>
                  <a:gd name="T62" fmla="*/ 62 w 220"/>
                  <a:gd name="T63" fmla="*/ 61 h 338"/>
                  <a:gd name="T64" fmla="*/ 99 w 220"/>
                  <a:gd name="T65" fmla="*/ 14 h 338"/>
                  <a:gd name="T66" fmla="*/ 135 w 220"/>
                  <a:gd name="T67" fmla="*/ 38 h 338"/>
                  <a:gd name="T68" fmla="*/ 150 w 220"/>
                  <a:gd name="T69" fmla="*/ 97 h 338"/>
                  <a:gd name="T70" fmla="*/ 112 w 220"/>
                  <a:gd name="T71" fmla="*/ 143 h 338"/>
                  <a:gd name="T72" fmla="*/ 62 w 220"/>
                  <a:gd name="T73" fmla="*/ 62 h 338"/>
                  <a:gd name="T74" fmla="*/ 62 w 220"/>
                  <a:gd name="T75" fmla="*/ 61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0" h="338">
                    <a:moveTo>
                      <a:pt x="220" y="36"/>
                    </a:moveTo>
                    <a:lnTo>
                      <a:pt x="220" y="17"/>
                    </a:lnTo>
                    <a:lnTo>
                      <a:pt x="182" y="17"/>
                    </a:lnTo>
                    <a:cubicBezTo>
                      <a:pt x="172" y="17"/>
                      <a:pt x="164" y="15"/>
                      <a:pt x="154" y="12"/>
                    </a:cubicBezTo>
                    <a:lnTo>
                      <a:pt x="143" y="8"/>
                    </a:lnTo>
                    <a:cubicBezTo>
                      <a:pt x="130" y="3"/>
                      <a:pt x="116" y="0"/>
                      <a:pt x="104" y="0"/>
                    </a:cubicBezTo>
                    <a:cubicBezTo>
                      <a:pt x="57" y="0"/>
                      <a:pt x="20" y="36"/>
                      <a:pt x="20" y="81"/>
                    </a:cubicBezTo>
                    <a:cubicBezTo>
                      <a:pt x="20" y="113"/>
                      <a:pt x="34" y="132"/>
                      <a:pt x="67" y="148"/>
                    </a:cubicBezTo>
                    <a:cubicBezTo>
                      <a:pt x="57" y="157"/>
                      <a:pt x="48" y="166"/>
                      <a:pt x="45" y="168"/>
                    </a:cubicBezTo>
                    <a:cubicBezTo>
                      <a:pt x="29" y="183"/>
                      <a:pt x="22" y="193"/>
                      <a:pt x="22" y="203"/>
                    </a:cubicBezTo>
                    <a:cubicBezTo>
                      <a:pt x="22" y="213"/>
                      <a:pt x="28" y="219"/>
                      <a:pt x="49" y="229"/>
                    </a:cubicBezTo>
                    <a:cubicBezTo>
                      <a:pt x="13" y="255"/>
                      <a:pt x="0" y="271"/>
                      <a:pt x="0" y="290"/>
                    </a:cubicBezTo>
                    <a:cubicBezTo>
                      <a:pt x="0" y="316"/>
                      <a:pt x="39" y="338"/>
                      <a:pt x="86" y="338"/>
                    </a:cubicBezTo>
                    <a:cubicBezTo>
                      <a:pt x="123" y="338"/>
                      <a:pt x="162" y="325"/>
                      <a:pt x="188" y="304"/>
                    </a:cubicBezTo>
                    <a:cubicBezTo>
                      <a:pt x="207" y="289"/>
                      <a:pt x="216" y="273"/>
                      <a:pt x="216" y="254"/>
                    </a:cubicBezTo>
                    <a:cubicBezTo>
                      <a:pt x="216" y="223"/>
                      <a:pt x="192" y="202"/>
                      <a:pt x="155" y="201"/>
                    </a:cubicBezTo>
                    <a:lnTo>
                      <a:pt x="91" y="198"/>
                    </a:lnTo>
                    <a:cubicBezTo>
                      <a:pt x="65" y="197"/>
                      <a:pt x="52" y="192"/>
                      <a:pt x="52" y="184"/>
                    </a:cubicBezTo>
                    <a:cubicBezTo>
                      <a:pt x="52" y="174"/>
                      <a:pt x="69" y="157"/>
                      <a:pt x="82" y="153"/>
                    </a:cubicBezTo>
                    <a:cubicBezTo>
                      <a:pt x="87" y="153"/>
                      <a:pt x="90" y="154"/>
                      <a:pt x="92" y="154"/>
                    </a:cubicBezTo>
                    <a:cubicBezTo>
                      <a:pt x="101" y="155"/>
                      <a:pt x="107" y="155"/>
                      <a:pt x="110" y="155"/>
                    </a:cubicBezTo>
                    <a:cubicBezTo>
                      <a:pt x="129" y="155"/>
                      <a:pt x="149" y="148"/>
                      <a:pt x="164" y="134"/>
                    </a:cubicBezTo>
                    <a:cubicBezTo>
                      <a:pt x="181" y="120"/>
                      <a:pt x="188" y="103"/>
                      <a:pt x="188" y="78"/>
                    </a:cubicBezTo>
                    <a:cubicBezTo>
                      <a:pt x="188" y="63"/>
                      <a:pt x="186" y="52"/>
                      <a:pt x="179" y="36"/>
                    </a:cubicBezTo>
                    <a:lnTo>
                      <a:pt x="220" y="36"/>
                    </a:lnTo>
                    <a:close/>
                    <a:moveTo>
                      <a:pt x="59" y="231"/>
                    </a:moveTo>
                    <a:cubicBezTo>
                      <a:pt x="76" y="234"/>
                      <a:pt x="115" y="237"/>
                      <a:pt x="140" y="237"/>
                    </a:cubicBezTo>
                    <a:cubicBezTo>
                      <a:pt x="185" y="237"/>
                      <a:pt x="202" y="244"/>
                      <a:pt x="202" y="261"/>
                    </a:cubicBezTo>
                    <a:cubicBezTo>
                      <a:pt x="202" y="290"/>
                      <a:pt x="164" y="310"/>
                      <a:pt x="107" y="310"/>
                    </a:cubicBezTo>
                    <a:cubicBezTo>
                      <a:pt x="64" y="310"/>
                      <a:pt x="35" y="295"/>
                      <a:pt x="35" y="273"/>
                    </a:cubicBezTo>
                    <a:cubicBezTo>
                      <a:pt x="35" y="262"/>
                      <a:pt x="38" y="256"/>
                      <a:pt x="59" y="231"/>
                    </a:cubicBezTo>
                    <a:close/>
                    <a:moveTo>
                      <a:pt x="62" y="61"/>
                    </a:moveTo>
                    <a:cubicBezTo>
                      <a:pt x="62" y="32"/>
                      <a:pt x="76" y="14"/>
                      <a:pt x="99" y="14"/>
                    </a:cubicBezTo>
                    <a:cubicBezTo>
                      <a:pt x="114" y="14"/>
                      <a:pt x="127" y="23"/>
                      <a:pt x="135" y="38"/>
                    </a:cubicBezTo>
                    <a:cubicBezTo>
                      <a:pt x="144" y="55"/>
                      <a:pt x="150" y="78"/>
                      <a:pt x="150" y="97"/>
                    </a:cubicBezTo>
                    <a:cubicBezTo>
                      <a:pt x="150" y="125"/>
                      <a:pt x="135" y="143"/>
                      <a:pt x="112" y="143"/>
                    </a:cubicBezTo>
                    <a:cubicBezTo>
                      <a:pt x="83" y="143"/>
                      <a:pt x="62" y="110"/>
                      <a:pt x="62" y="62"/>
                    </a:cubicBezTo>
                    <a:lnTo>
                      <a:pt x="62" y="6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4" name="Freeform 50"/>
              <p:cNvSpPr/>
              <p:nvPr>
                <p:custDataLst>
                  <p:tags r:id="rId156"/>
                </p:custDataLst>
              </p:nvPr>
            </p:nvSpPr>
            <p:spPr bwMode="auto">
              <a:xfrm>
                <a:off x="7458075" y="5276851"/>
                <a:ext cx="138112" cy="214313"/>
              </a:xfrm>
              <a:custGeom>
                <a:avLst/>
                <a:gdLst>
                  <a:gd name="T0" fmla="*/ 74 w 239"/>
                  <a:gd name="T1" fmla="*/ 169 h 341"/>
                  <a:gd name="T2" fmla="*/ 130 w 239"/>
                  <a:gd name="T3" fmla="*/ 138 h 341"/>
                  <a:gd name="T4" fmla="*/ 167 w 239"/>
                  <a:gd name="T5" fmla="*/ 191 h 341"/>
                  <a:gd name="T6" fmla="*/ 167 w 239"/>
                  <a:gd name="T7" fmla="*/ 290 h 341"/>
                  <a:gd name="T8" fmla="*/ 133 w 239"/>
                  <a:gd name="T9" fmla="*/ 333 h 341"/>
                  <a:gd name="T10" fmla="*/ 133 w 239"/>
                  <a:gd name="T11" fmla="*/ 341 h 341"/>
                  <a:gd name="T12" fmla="*/ 239 w 239"/>
                  <a:gd name="T13" fmla="*/ 341 h 341"/>
                  <a:gd name="T14" fmla="*/ 239 w 239"/>
                  <a:gd name="T15" fmla="*/ 333 h 341"/>
                  <a:gd name="T16" fmla="*/ 209 w 239"/>
                  <a:gd name="T17" fmla="*/ 290 h 341"/>
                  <a:gd name="T18" fmla="*/ 209 w 239"/>
                  <a:gd name="T19" fmla="*/ 190 h 341"/>
                  <a:gd name="T20" fmla="*/ 147 w 239"/>
                  <a:gd name="T21" fmla="*/ 111 h 341"/>
                  <a:gd name="T22" fmla="*/ 74 w 239"/>
                  <a:gd name="T23" fmla="*/ 153 h 341"/>
                  <a:gd name="T24" fmla="*/ 74 w 239"/>
                  <a:gd name="T25" fmla="*/ 1 h 341"/>
                  <a:gd name="T26" fmla="*/ 72 w 239"/>
                  <a:gd name="T27" fmla="*/ 0 h 341"/>
                  <a:gd name="T28" fmla="*/ 14 w 239"/>
                  <a:gd name="T29" fmla="*/ 18 h 341"/>
                  <a:gd name="T30" fmla="*/ 1 w 239"/>
                  <a:gd name="T31" fmla="*/ 22 h 341"/>
                  <a:gd name="T32" fmla="*/ 1 w 239"/>
                  <a:gd name="T33" fmla="*/ 30 h 341"/>
                  <a:gd name="T34" fmla="*/ 7 w 239"/>
                  <a:gd name="T35" fmla="*/ 29 h 341"/>
                  <a:gd name="T36" fmla="*/ 32 w 239"/>
                  <a:gd name="T37" fmla="*/ 55 h 341"/>
                  <a:gd name="T38" fmla="*/ 32 w 239"/>
                  <a:gd name="T39" fmla="*/ 290 h 341"/>
                  <a:gd name="T40" fmla="*/ 0 w 239"/>
                  <a:gd name="T41" fmla="*/ 333 h 341"/>
                  <a:gd name="T42" fmla="*/ 0 w 239"/>
                  <a:gd name="T43" fmla="*/ 341 h 341"/>
                  <a:gd name="T44" fmla="*/ 108 w 239"/>
                  <a:gd name="T45" fmla="*/ 341 h 341"/>
                  <a:gd name="T46" fmla="*/ 108 w 239"/>
                  <a:gd name="T47" fmla="*/ 333 h 341"/>
                  <a:gd name="T48" fmla="*/ 74 w 239"/>
                  <a:gd name="T49" fmla="*/ 290 h 341"/>
                  <a:gd name="T50" fmla="*/ 74 w 239"/>
                  <a:gd name="T51" fmla="*/ 169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9" h="341">
                    <a:moveTo>
                      <a:pt x="74" y="169"/>
                    </a:moveTo>
                    <a:cubicBezTo>
                      <a:pt x="95" y="147"/>
                      <a:pt x="110" y="138"/>
                      <a:pt x="130" y="138"/>
                    </a:cubicBezTo>
                    <a:cubicBezTo>
                      <a:pt x="154" y="138"/>
                      <a:pt x="167" y="156"/>
                      <a:pt x="167" y="191"/>
                    </a:cubicBezTo>
                    <a:lnTo>
                      <a:pt x="167" y="290"/>
                    </a:lnTo>
                    <a:cubicBezTo>
                      <a:pt x="167" y="324"/>
                      <a:pt x="162" y="330"/>
                      <a:pt x="133" y="333"/>
                    </a:cubicBezTo>
                    <a:lnTo>
                      <a:pt x="133" y="341"/>
                    </a:lnTo>
                    <a:lnTo>
                      <a:pt x="239" y="341"/>
                    </a:lnTo>
                    <a:lnTo>
                      <a:pt x="239" y="333"/>
                    </a:lnTo>
                    <a:cubicBezTo>
                      <a:pt x="212" y="328"/>
                      <a:pt x="209" y="324"/>
                      <a:pt x="209" y="290"/>
                    </a:cubicBezTo>
                    <a:lnTo>
                      <a:pt x="209" y="190"/>
                    </a:lnTo>
                    <a:cubicBezTo>
                      <a:pt x="209" y="138"/>
                      <a:pt x="188" y="111"/>
                      <a:pt x="147" y="111"/>
                    </a:cubicBezTo>
                    <a:cubicBezTo>
                      <a:pt x="118" y="111"/>
                      <a:pt x="97" y="123"/>
                      <a:pt x="74" y="153"/>
                    </a:cubicBezTo>
                    <a:lnTo>
                      <a:pt x="74" y="1"/>
                    </a:lnTo>
                    <a:lnTo>
                      <a:pt x="72" y="0"/>
                    </a:lnTo>
                    <a:cubicBezTo>
                      <a:pt x="55" y="6"/>
                      <a:pt x="42" y="10"/>
                      <a:pt x="14" y="18"/>
                    </a:cubicBezTo>
                    <a:lnTo>
                      <a:pt x="1" y="22"/>
                    </a:lnTo>
                    <a:lnTo>
                      <a:pt x="1" y="30"/>
                    </a:lnTo>
                    <a:cubicBezTo>
                      <a:pt x="3" y="29"/>
                      <a:pt x="4" y="29"/>
                      <a:pt x="7" y="29"/>
                    </a:cubicBezTo>
                    <a:cubicBezTo>
                      <a:pt x="28" y="29"/>
                      <a:pt x="32" y="33"/>
                      <a:pt x="32" y="55"/>
                    </a:cubicBezTo>
                    <a:lnTo>
                      <a:pt x="32" y="290"/>
                    </a:lnTo>
                    <a:cubicBezTo>
                      <a:pt x="32" y="325"/>
                      <a:pt x="29" y="329"/>
                      <a:pt x="0" y="333"/>
                    </a:cubicBezTo>
                    <a:lnTo>
                      <a:pt x="0" y="341"/>
                    </a:lnTo>
                    <a:lnTo>
                      <a:pt x="108" y="341"/>
                    </a:lnTo>
                    <a:lnTo>
                      <a:pt x="108" y="333"/>
                    </a:lnTo>
                    <a:cubicBezTo>
                      <a:pt x="79" y="330"/>
                      <a:pt x="74" y="324"/>
                      <a:pt x="74" y="290"/>
                    </a:cubicBezTo>
                    <a:lnTo>
                      <a:pt x="74" y="16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5" name="Freeform 51"/>
              <p:cNvSpPr>
                <a:spLocks noEditPoints="1"/>
              </p:cNvSpPr>
              <p:nvPr>
                <p:custDataLst>
                  <p:tags r:id="rId157"/>
                </p:custDataLst>
              </p:nvPr>
            </p:nvSpPr>
            <p:spPr bwMode="auto">
              <a:xfrm>
                <a:off x="7673975" y="5346701"/>
                <a:ext cx="136525" cy="212725"/>
              </a:xfrm>
              <a:custGeom>
                <a:avLst/>
                <a:gdLst>
                  <a:gd name="T0" fmla="*/ 2 w 232"/>
                  <a:gd name="T1" fmla="*/ 34 h 338"/>
                  <a:gd name="T2" fmla="*/ 14 w 232"/>
                  <a:gd name="T3" fmla="*/ 33 h 338"/>
                  <a:gd name="T4" fmla="*/ 35 w 232"/>
                  <a:gd name="T5" fmla="*/ 61 h 338"/>
                  <a:gd name="T6" fmla="*/ 35 w 232"/>
                  <a:gd name="T7" fmla="*/ 295 h 338"/>
                  <a:gd name="T8" fmla="*/ 0 w 232"/>
                  <a:gd name="T9" fmla="*/ 329 h 338"/>
                  <a:gd name="T10" fmla="*/ 0 w 232"/>
                  <a:gd name="T11" fmla="*/ 338 h 338"/>
                  <a:gd name="T12" fmla="*/ 121 w 232"/>
                  <a:gd name="T13" fmla="*/ 338 h 338"/>
                  <a:gd name="T14" fmla="*/ 121 w 232"/>
                  <a:gd name="T15" fmla="*/ 329 h 338"/>
                  <a:gd name="T16" fmla="*/ 77 w 232"/>
                  <a:gd name="T17" fmla="*/ 291 h 338"/>
                  <a:gd name="T18" fmla="*/ 77 w 232"/>
                  <a:gd name="T19" fmla="*/ 213 h 338"/>
                  <a:gd name="T20" fmla="*/ 127 w 232"/>
                  <a:gd name="T21" fmla="*/ 235 h 338"/>
                  <a:gd name="T22" fmla="*/ 232 w 232"/>
                  <a:gd name="T23" fmla="*/ 106 h 338"/>
                  <a:gd name="T24" fmla="*/ 149 w 232"/>
                  <a:gd name="T25" fmla="*/ 0 h 338"/>
                  <a:gd name="T26" fmla="*/ 77 w 232"/>
                  <a:gd name="T27" fmla="*/ 40 h 338"/>
                  <a:gd name="T28" fmla="*/ 77 w 232"/>
                  <a:gd name="T29" fmla="*/ 1 h 338"/>
                  <a:gd name="T30" fmla="*/ 74 w 232"/>
                  <a:gd name="T31" fmla="*/ 0 h 338"/>
                  <a:gd name="T32" fmla="*/ 2 w 232"/>
                  <a:gd name="T33" fmla="*/ 26 h 338"/>
                  <a:gd name="T34" fmla="*/ 2 w 232"/>
                  <a:gd name="T35" fmla="*/ 34 h 338"/>
                  <a:gd name="T36" fmla="*/ 77 w 232"/>
                  <a:gd name="T37" fmla="*/ 63 h 338"/>
                  <a:gd name="T38" fmla="*/ 128 w 232"/>
                  <a:gd name="T39" fmla="*/ 30 h 338"/>
                  <a:gd name="T40" fmla="*/ 189 w 232"/>
                  <a:gd name="T41" fmla="*/ 126 h 338"/>
                  <a:gd name="T42" fmla="*/ 129 w 232"/>
                  <a:gd name="T43" fmla="*/ 219 h 338"/>
                  <a:gd name="T44" fmla="*/ 77 w 232"/>
                  <a:gd name="T45" fmla="*/ 186 h 338"/>
                  <a:gd name="T46" fmla="*/ 77 w 232"/>
                  <a:gd name="T47" fmla="*/ 63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32" h="338">
                    <a:moveTo>
                      <a:pt x="2" y="34"/>
                    </a:moveTo>
                    <a:cubicBezTo>
                      <a:pt x="6" y="33"/>
                      <a:pt x="10" y="33"/>
                      <a:pt x="14" y="33"/>
                    </a:cubicBezTo>
                    <a:cubicBezTo>
                      <a:pt x="31" y="33"/>
                      <a:pt x="35" y="38"/>
                      <a:pt x="35" y="61"/>
                    </a:cubicBezTo>
                    <a:lnTo>
                      <a:pt x="35" y="295"/>
                    </a:lnTo>
                    <a:cubicBezTo>
                      <a:pt x="35" y="321"/>
                      <a:pt x="29" y="326"/>
                      <a:pt x="0" y="329"/>
                    </a:cubicBezTo>
                    <a:lnTo>
                      <a:pt x="0" y="338"/>
                    </a:lnTo>
                    <a:lnTo>
                      <a:pt x="121" y="338"/>
                    </a:lnTo>
                    <a:lnTo>
                      <a:pt x="121" y="329"/>
                    </a:lnTo>
                    <a:cubicBezTo>
                      <a:pt x="83" y="328"/>
                      <a:pt x="77" y="323"/>
                      <a:pt x="77" y="291"/>
                    </a:cubicBezTo>
                    <a:lnTo>
                      <a:pt x="77" y="213"/>
                    </a:lnTo>
                    <a:cubicBezTo>
                      <a:pt x="94" y="230"/>
                      <a:pt x="106" y="235"/>
                      <a:pt x="127" y="235"/>
                    </a:cubicBezTo>
                    <a:cubicBezTo>
                      <a:pt x="186" y="235"/>
                      <a:pt x="232" y="179"/>
                      <a:pt x="232" y="106"/>
                    </a:cubicBezTo>
                    <a:cubicBezTo>
                      <a:pt x="232" y="45"/>
                      <a:pt x="197" y="0"/>
                      <a:pt x="149" y="0"/>
                    </a:cubicBezTo>
                    <a:cubicBezTo>
                      <a:pt x="121" y="0"/>
                      <a:pt x="99" y="13"/>
                      <a:pt x="77" y="40"/>
                    </a:cubicBezTo>
                    <a:lnTo>
                      <a:pt x="77" y="1"/>
                    </a:lnTo>
                    <a:lnTo>
                      <a:pt x="74" y="0"/>
                    </a:lnTo>
                    <a:cubicBezTo>
                      <a:pt x="47" y="11"/>
                      <a:pt x="29" y="17"/>
                      <a:pt x="2" y="26"/>
                    </a:cubicBezTo>
                    <a:lnTo>
                      <a:pt x="2" y="34"/>
                    </a:lnTo>
                    <a:close/>
                    <a:moveTo>
                      <a:pt x="77" y="63"/>
                    </a:moveTo>
                    <a:cubicBezTo>
                      <a:pt x="77" y="48"/>
                      <a:pt x="105" y="30"/>
                      <a:pt x="128" y="30"/>
                    </a:cubicBezTo>
                    <a:cubicBezTo>
                      <a:pt x="165" y="30"/>
                      <a:pt x="189" y="68"/>
                      <a:pt x="189" y="126"/>
                    </a:cubicBezTo>
                    <a:cubicBezTo>
                      <a:pt x="189" y="181"/>
                      <a:pt x="165" y="219"/>
                      <a:pt x="129" y="219"/>
                    </a:cubicBezTo>
                    <a:cubicBezTo>
                      <a:pt x="105" y="219"/>
                      <a:pt x="77" y="201"/>
                      <a:pt x="77" y="186"/>
                    </a:cubicBezTo>
                    <a:lnTo>
                      <a:pt x="77" y="6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6" name="Freeform 52"/>
              <p:cNvSpPr/>
              <p:nvPr>
                <p:custDataLst>
                  <p:tags r:id="rId158"/>
                </p:custDataLst>
              </p:nvPr>
            </p:nvSpPr>
            <p:spPr bwMode="auto">
              <a:xfrm>
                <a:off x="7820025" y="5346701"/>
                <a:ext cx="95250" cy="144463"/>
              </a:xfrm>
              <a:custGeom>
                <a:avLst/>
                <a:gdLst>
                  <a:gd name="T0" fmla="*/ 1 w 165"/>
                  <a:gd name="T1" fmla="*/ 35 h 230"/>
                  <a:gd name="T2" fmla="*/ 19 w 165"/>
                  <a:gd name="T3" fmla="*/ 33 h 230"/>
                  <a:gd name="T4" fmla="*/ 35 w 165"/>
                  <a:gd name="T5" fmla="*/ 63 h 230"/>
                  <a:gd name="T6" fmla="*/ 35 w 165"/>
                  <a:gd name="T7" fmla="*/ 188 h 230"/>
                  <a:gd name="T8" fmla="*/ 0 w 165"/>
                  <a:gd name="T9" fmla="*/ 222 h 230"/>
                  <a:gd name="T10" fmla="*/ 0 w 165"/>
                  <a:gd name="T11" fmla="*/ 230 h 230"/>
                  <a:gd name="T12" fmla="*/ 120 w 165"/>
                  <a:gd name="T13" fmla="*/ 230 h 230"/>
                  <a:gd name="T14" fmla="*/ 120 w 165"/>
                  <a:gd name="T15" fmla="*/ 222 h 230"/>
                  <a:gd name="T16" fmla="*/ 77 w 165"/>
                  <a:gd name="T17" fmla="*/ 185 h 230"/>
                  <a:gd name="T18" fmla="*/ 77 w 165"/>
                  <a:gd name="T19" fmla="*/ 72 h 230"/>
                  <a:gd name="T20" fmla="*/ 112 w 165"/>
                  <a:gd name="T21" fmla="*/ 32 h 230"/>
                  <a:gd name="T22" fmla="*/ 125 w 165"/>
                  <a:gd name="T23" fmla="*/ 39 h 230"/>
                  <a:gd name="T24" fmla="*/ 145 w 165"/>
                  <a:gd name="T25" fmla="*/ 49 h 230"/>
                  <a:gd name="T26" fmla="*/ 165 w 165"/>
                  <a:gd name="T27" fmla="*/ 27 h 230"/>
                  <a:gd name="T28" fmla="*/ 137 w 165"/>
                  <a:gd name="T29" fmla="*/ 0 h 230"/>
                  <a:gd name="T30" fmla="*/ 77 w 165"/>
                  <a:gd name="T31" fmla="*/ 47 h 230"/>
                  <a:gd name="T32" fmla="*/ 77 w 165"/>
                  <a:gd name="T33" fmla="*/ 1 h 230"/>
                  <a:gd name="T34" fmla="*/ 75 w 165"/>
                  <a:gd name="T35" fmla="*/ 0 h 230"/>
                  <a:gd name="T36" fmla="*/ 1 w 165"/>
                  <a:gd name="T37" fmla="*/ 27 h 230"/>
                  <a:gd name="T38" fmla="*/ 1 w 165"/>
                  <a:gd name="T39" fmla="*/ 3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230">
                    <a:moveTo>
                      <a:pt x="1" y="35"/>
                    </a:moveTo>
                    <a:cubicBezTo>
                      <a:pt x="8" y="34"/>
                      <a:pt x="13" y="33"/>
                      <a:pt x="19" y="33"/>
                    </a:cubicBezTo>
                    <a:cubicBezTo>
                      <a:pt x="31" y="33"/>
                      <a:pt x="35" y="41"/>
                      <a:pt x="35" y="63"/>
                    </a:cubicBezTo>
                    <a:lnTo>
                      <a:pt x="35" y="188"/>
                    </a:lnTo>
                    <a:cubicBezTo>
                      <a:pt x="35" y="213"/>
                      <a:pt x="32" y="216"/>
                      <a:pt x="0" y="222"/>
                    </a:cubicBezTo>
                    <a:lnTo>
                      <a:pt x="0" y="230"/>
                    </a:lnTo>
                    <a:lnTo>
                      <a:pt x="120" y="230"/>
                    </a:lnTo>
                    <a:lnTo>
                      <a:pt x="120" y="222"/>
                    </a:lnTo>
                    <a:cubicBezTo>
                      <a:pt x="86" y="221"/>
                      <a:pt x="77" y="213"/>
                      <a:pt x="77" y="185"/>
                    </a:cubicBezTo>
                    <a:lnTo>
                      <a:pt x="77" y="72"/>
                    </a:lnTo>
                    <a:cubicBezTo>
                      <a:pt x="77" y="56"/>
                      <a:pt x="99" y="32"/>
                      <a:pt x="112" y="32"/>
                    </a:cubicBezTo>
                    <a:cubicBezTo>
                      <a:pt x="115" y="32"/>
                      <a:pt x="120" y="34"/>
                      <a:pt x="125" y="39"/>
                    </a:cubicBezTo>
                    <a:cubicBezTo>
                      <a:pt x="133" y="46"/>
                      <a:pt x="139" y="49"/>
                      <a:pt x="145" y="49"/>
                    </a:cubicBezTo>
                    <a:cubicBezTo>
                      <a:pt x="157" y="49"/>
                      <a:pt x="165" y="41"/>
                      <a:pt x="165" y="27"/>
                    </a:cubicBezTo>
                    <a:cubicBezTo>
                      <a:pt x="165" y="10"/>
                      <a:pt x="154" y="0"/>
                      <a:pt x="137" y="0"/>
                    </a:cubicBezTo>
                    <a:cubicBezTo>
                      <a:pt x="116" y="0"/>
                      <a:pt x="102" y="12"/>
                      <a:pt x="77" y="47"/>
                    </a:cubicBezTo>
                    <a:lnTo>
                      <a:pt x="77" y="1"/>
                    </a:lnTo>
                    <a:lnTo>
                      <a:pt x="75" y="0"/>
                    </a:lnTo>
                    <a:cubicBezTo>
                      <a:pt x="48" y="11"/>
                      <a:pt x="30" y="18"/>
                      <a:pt x="1" y="27"/>
                    </a:cubicBezTo>
                    <a:lnTo>
                      <a:pt x="1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7" name="Freeform 53"/>
              <p:cNvSpPr>
                <a:spLocks noEditPoints="1"/>
              </p:cNvSpPr>
              <p:nvPr>
                <p:custDataLst>
                  <p:tags r:id="rId159"/>
                </p:custDataLst>
              </p:nvPr>
            </p:nvSpPr>
            <p:spPr bwMode="auto">
              <a:xfrm>
                <a:off x="7923213" y="5346701"/>
                <a:ext cx="128587" cy="147638"/>
              </a:xfrm>
              <a:custGeom>
                <a:avLst/>
                <a:gdLst>
                  <a:gd name="T0" fmla="*/ 110 w 220"/>
                  <a:gd name="T1" fmla="*/ 0 h 235"/>
                  <a:gd name="T2" fmla="*/ 0 w 220"/>
                  <a:gd name="T3" fmla="*/ 117 h 235"/>
                  <a:gd name="T4" fmla="*/ 109 w 220"/>
                  <a:gd name="T5" fmla="*/ 235 h 235"/>
                  <a:gd name="T6" fmla="*/ 220 w 220"/>
                  <a:gd name="T7" fmla="*/ 113 h 235"/>
                  <a:gd name="T8" fmla="*/ 110 w 220"/>
                  <a:gd name="T9" fmla="*/ 0 h 235"/>
                  <a:gd name="T10" fmla="*/ 104 w 220"/>
                  <a:gd name="T11" fmla="*/ 14 h 235"/>
                  <a:gd name="T12" fmla="*/ 175 w 220"/>
                  <a:gd name="T13" fmla="*/ 130 h 235"/>
                  <a:gd name="T14" fmla="*/ 115 w 220"/>
                  <a:gd name="T15" fmla="*/ 221 h 235"/>
                  <a:gd name="T16" fmla="*/ 67 w 220"/>
                  <a:gd name="T17" fmla="*/ 189 h 235"/>
                  <a:gd name="T18" fmla="*/ 45 w 220"/>
                  <a:gd name="T19" fmla="*/ 92 h 235"/>
                  <a:gd name="T20" fmla="*/ 104 w 220"/>
                  <a:gd name="T21" fmla="*/ 1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235">
                    <a:moveTo>
                      <a:pt x="110" y="0"/>
                    </a:moveTo>
                    <a:cubicBezTo>
                      <a:pt x="45" y="0"/>
                      <a:pt x="0" y="48"/>
                      <a:pt x="0" y="117"/>
                    </a:cubicBezTo>
                    <a:cubicBezTo>
                      <a:pt x="0" y="184"/>
                      <a:pt x="46" y="235"/>
                      <a:pt x="109" y="235"/>
                    </a:cubicBezTo>
                    <a:cubicBezTo>
                      <a:pt x="172" y="235"/>
                      <a:pt x="220" y="182"/>
                      <a:pt x="220" y="113"/>
                    </a:cubicBezTo>
                    <a:cubicBezTo>
                      <a:pt x="220" y="48"/>
                      <a:pt x="174" y="0"/>
                      <a:pt x="110" y="0"/>
                    </a:cubicBezTo>
                    <a:close/>
                    <a:moveTo>
                      <a:pt x="104" y="14"/>
                    </a:moveTo>
                    <a:cubicBezTo>
                      <a:pt x="145" y="14"/>
                      <a:pt x="175" y="62"/>
                      <a:pt x="175" y="130"/>
                    </a:cubicBezTo>
                    <a:cubicBezTo>
                      <a:pt x="175" y="187"/>
                      <a:pt x="152" y="221"/>
                      <a:pt x="115" y="221"/>
                    </a:cubicBezTo>
                    <a:cubicBezTo>
                      <a:pt x="96" y="221"/>
                      <a:pt x="77" y="209"/>
                      <a:pt x="67" y="189"/>
                    </a:cubicBezTo>
                    <a:cubicBezTo>
                      <a:pt x="53" y="163"/>
                      <a:pt x="45" y="128"/>
                      <a:pt x="45" y="92"/>
                    </a:cubicBezTo>
                    <a:cubicBezTo>
                      <a:pt x="45" y="45"/>
                      <a:pt x="68" y="14"/>
                      <a:pt x="104" y="1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8" name="Freeform 54"/>
              <p:cNvSpPr>
                <a:spLocks noEditPoints="1"/>
              </p:cNvSpPr>
              <p:nvPr>
                <p:custDataLst>
                  <p:tags r:id="rId160"/>
                </p:custDataLst>
              </p:nvPr>
            </p:nvSpPr>
            <p:spPr bwMode="auto">
              <a:xfrm>
                <a:off x="8061325" y="5276851"/>
                <a:ext cx="134937" cy="217488"/>
              </a:xfrm>
              <a:custGeom>
                <a:avLst/>
                <a:gdLst>
                  <a:gd name="T0" fmla="*/ 75 w 232"/>
                  <a:gd name="T1" fmla="*/ 1 h 346"/>
                  <a:gd name="T2" fmla="*/ 72 w 232"/>
                  <a:gd name="T3" fmla="*/ 0 h 346"/>
                  <a:gd name="T4" fmla="*/ 14 w 232"/>
                  <a:gd name="T5" fmla="*/ 18 h 346"/>
                  <a:gd name="T6" fmla="*/ 0 w 232"/>
                  <a:gd name="T7" fmla="*/ 22 h 346"/>
                  <a:gd name="T8" fmla="*/ 0 w 232"/>
                  <a:gd name="T9" fmla="*/ 30 h 346"/>
                  <a:gd name="T10" fmla="*/ 8 w 232"/>
                  <a:gd name="T11" fmla="*/ 29 h 346"/>
                  <a:gd name="T12" fmla="*/ 33 w 232"/>
                  <a:gd name="T13" fmla="*/ 55 h 346"/>
                  <a:gd name="T14" fmla="*/ 33 w 232"/>
                  <a:gd name="T15" fmla="*/ 314 h 346"/>
                  <a:gd name="T16" fmla="*/ 115 w 232"/>
                  <a:gd name="T17" fmla="*/ 346 h 346"/>
                  <a:gd name="T18" fmla="*/ 232 w 232"/>
                  <a:gd name="T19" fmla="*/ 219 h 346"/>
                  <a:gd name="T20" fmla="*/ 144 w 232"/>
                  <a:gd name="T21" fmla="*/ 111 h 346"/>
                  <a:gd name="T22" fmla="*/ 75 w 232"/>
                  <a:gd name="T23" fmla="*/ 153 h 346"/>
                  <a:gd name="T24" fmla="*/ 75 w 232"/>
                  <a:gd name="T25" fmla="*/ 1 h 346"/>
                  <a:gd name="T26" fmla="*/ 75 w 232"/>
                  <a:gd name="T27" fmla="*/ 180 h 346"/>
                  <a:gd name="T28" fmla="*/ 124 w 232"/>
                  <a:gd name="T29" fmla="*/ 143 h 346"/>
                  <a:gd name="T30" fmla="*/ 188 w 232"/>
                  <a:gd name="T31" fmla="*/ 242 h 346"/>
                  <a:gd name="T32" fmla="*/ 123 w 232"/>
                  <a:gd name="T33" fmla="*/ 330 h 346"/>
                  <a:gd name="T34" fmla="*/ 75 w 232"/>
                  <a:gd name="T35" fmla="*/ 306 h 346"/>
                  <a:gd name="T36" fmla="*/ 75 w 232"/>
                  <a:gd name="T37" fmla="*/ 18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2" h="346">
                    <a:moveTo>
                      <a:pt x="75" y="1"/>
                    </a:moveTo>
                    <a:lnTo>
                      <a:pt x="72" y="0"/>
                    </a:lnTo>
                    <a:cubicBezTo>
                      <a:pt x="51" y="7"/>
                      <a:pt x="38" y="11"/>
                      <a:pt x="14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3" y="29"/>
                      <a:pt x="5" y="29"/>
                      <a:pt x="8" y="29"/>
                    </a:cubicBezTo>
                    <a:cubicBezTo>
                      <a:pt x="28" y="29"/>
                      <a:pt x="33" y="34"/>
                      <a:pt x="33" y="55"/>
                    </a:cubicBezTo>
                    <a:lnTo>
                      <a:pt x="33" y="314"/>
                    </a:lnTo>
                    <a:cubicBezTo>
                      <a:pt x="33" y="329"/>
                      <a:pt x="75" y="346"/>
                      <a:pt x="115" y="346"/>
                    </a:cubicBezTo>
                    <a:cubicBezTo>
                      <a:pt x="181" y="346"/>
                      <a:pt x="232" y="291"/>
                      <a:pt x="232" y="219"/>
                    </a:cubicBezTo>
                    <a:cubicBezTo>
                      <a:pt x="232" y="158"/>
                      <a:pt x="194" y="111"/>
                      <a:pt x="144" y="111"/>
                    </a:cubicBezTo>
                    <a:cubicBezTo>
                      <a:pt x="114" y="111"/>
                      <a:pt x="85" y="129"/>
                      <a:pt x="75" y="153"/>
                    </a:cubicBezTo>
                    <a:lnTo>
                      <a:pt x="75" y="1"/>
                    </a:lnTo>
                    <a:close/>
                    <a:moveTo>
                      <a:pt x="75" y="180"/>
                    </a:moveTo>
                    <a:cubicBezTo>
                      <a:pt x="75" y="160"/>
                      <a:pt x="98" y="143"/>
                      <a:pt x="124" y="143"/>
                    </a:cubicBezTo>
                    <a:cubicBezTo>
                      <a:pt x="163" y="143"/>
                      <a:pt x="188" y="181"/>
                      <a:pt x="188" y="242"/>
                    </a:cubicBezTo>
                    <a:cubicBezTo>
                      <a:pt x="188" y="298"/>
                      <a:pt x="164" y="330"/>
                      <a:pt x="123" y="330"/>
                    </a:cubicBezTo>
                    <a:cubicBezTo>
                      <a:pt x="97" y="330"/>
                      <a:pt x="75" y="318"/>
                      <a:pt x="75" y="306"/>
                    </a:cubicBezTo>
                    <a:lnTo>
                      <a:pt x="75" y="1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9" name="Freeform 55"/>
              <p:cNvSpPr>
                <a:spLocks noEditPoints="1"/>
              </p:cNvSpPr>
              <p:nvPr>
                <p:custDataLst>
                  <p:tags r:id="rId161"/>
                </p:custDataLst>
              </p:nvPr>
            </p:nvSpPr>
            <p:spPr bwMode="auto">
              <a:xfrm>
                <a:off x="8216900" y="5346701"/>
                <a:ext cx="117475" cy="147638"/>
              </a:xfrm>
              <a:custGeom>
                <a:avLst/>
                <a:gdLst>
                  <a:gd name="T0" fmla="*/ 202 w 202"/>
                  <a:gd name="T1" fmla="*/ 197 h 235"/>
                  <a:gd name="T2" fmla="*/ 180 w 202"/>
                  <a:gd name="T3" fmla="*/ 206 h 235"/>
                  <a:gd name="T4" fmla="*/ 165 w 202"/>
                  <a:gd name="T5" fmla="*/ 177 h 235"/>
                  <a:gd name="T6" fmla="*/ 165 w 202"/>
                  <a:gd name="T7" fmla="*/ 80 h 235"/>
                  <a:gd name="T8" fmla="*/ 155 w 202"/>
                  <a:gd name="T9" fmla="*/ 28 h 235"/>
                  <a:gd name="T10" fmla="*/ 93 w 202"/>
                  <a:gd name="T11" fmla="*/ 0 h 235"/>
                  <a:gd name="T12" fmla="*/ 10 w 202"/>
                  <a:gd name="T13" fmla="*/ 56 h 235"/>
                  <a:gd name="T14" fmla="*/ 31 w 202"/>
                  <a:gd name="T15" fmla="*/ 77 h 235"/>
                  <a:gd name="T16" fmla="*/ 53 w 202"/>
                  <a:gd name="T17" fmla="*/ 56 h 235"/>
                  <a:gd name="T18" fmla="*/ 52 w 202"/>
                  <a:gd name="T19" fmla="*/ 48 h 235"/>
                  <a:gd name="T20" fmla="*/ 51 w 202"/>
                  <a:gd name="T21" fmla="*/ 37 h 235"/>
                  <a:gd name="T22" fmla="*/ 87 w 202"/>
                  <a:gd name="T23" fmla="*/ 12 h 235"/>
                  <a:gd name="T24" fmla="*/ 125 w 202"/>
                  <a:gd name="T25" fmla="*/ 53 h 235"/>
                  <a:gd name="T26" fmla="*/ 125 w 202"/>
                  <a:gd name="T27" fmla="*/ 84 h 235"/>
                  <a:gd name="T28" fmla="*/ 18 w 202"/>
                  <a:gd name="T29" fmla="*/ 138 h 235"/>
                  <a:gd name="T30" fmla="*/ 0 w 202"/>
                  <a:gd name="T31" fmla="*/ 181 h 235"/>
                  <a:gd name="T32" fmla="*/ 52 w 202"/>
                  <a:gd name="T33" fmla="*/ 235 h 235"/>
                  <a:gd name="T34" fmla="*/ 125 w 202"/>
                  <a:gd name="T35" fmla="*/ 198 h 235"/>
                  <a:gd name="T36" fmla="*/ 157 w 202"/>
                  <a:gd name="T37" fmla="*/ 235 h 235"/>
                  <a:gd name="T38" fmla="*/ 202 w 202"/>
                  <a:gd name="T39" fmla="*/ 210 h 235"/>
                  <a:gd name="T40" fmla="*/ 202 w 202"/>
                  <a:gd name="T41" fmla="*/ 197 h 235"/>
                  <a:gd name="T42" fmla="*/ 125 w 202"/>
                  <a:gd name="T43" fmla="*/ 168 h 235"/>
                  <a:gd name="T44" fmla="*/ 112 w 202"/>
                  <a:gd name="T45" fmla="*/ 194 h 235"/>
                  <a:gd name="T46" fmla="*/ 75 w 202"/>
                  <a:gd name="T47" fmla="*/ 206 h 235"/>
                  <a:gd name="T48" fmla="*/ 44 w 202"/>
                  <a:gd name="T49" fmla="*/ 167 h 235"/>
                  <a:gd name="T50" fmla="*/ 44 w 202"/>
                  <a:gd name="T51" fmla="*/ 165 h 235"/>
                  <a:gd name="T52" fmla="*/ 125 w 202"/>
                  <a:gd name="T53" fmla="*/ 96 h 235"/>
                  <a:gd name="T54" fmla="*/ 125 w 202"/>
                  <a:gd name="T55" fmla="*/ 1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2" h="235">
                    <a:moveTo>
                      <a:pt x="202" y="197"/>
                    </a:moveTo>
                    <a:cubicBezTo>
                      <a:pt x="194" y="204"/>
                      <a:pt x="188" y="206"/>
                      <a:pt x="180" y="206"/>
                    </a:cubicBezTo>
                    <a:cubicBezTo>
                      <a:pt x="169" y="206"/>
                      <a:pt x="165" y="199"/>
                      <a:pt x="165" y="177"/>
                    </a:cubicBezTo>
                    <a:lnTo>
                      <a:pt x="165" y="80"/>
                    </a:lnTo>
                    <a:cubicBezTo>
                      <a:pt x="165" y="54"/>
                      <a:pt x="163" y="40"/>
                      <a:pt x="155" y="28"/>
                    </a:cubicBezTo>
                    <a:cubicBezTo>
                      <a:pt x="144" y="10"/>
                      <a:pt x="123" y="0"/>
                      <a:pt x="93" y="0"/>
                    </a:cubicBezTo>
                    <a:cubicBezTo>
                      <a:pt x="46" y="0"/>
                      <a:pt x="10" y="25"/>
                      <a:pt x="10" y="56"/>
                    </a:cubicBezTo>
                    <a:cubicBezTo>
                      <a:pt x="10" y="67"/>
                      <a:pt x="19" y="77"/>
                      <a:pt x="31" y="77"/>
                    </a:cubicBezTo>
                    <a:cubicBezTo>
                      <a:pt x="43" y="77"/>
                      <a:pt x="53" y="67"/>
                      <a:pt x="53" y="56"/>
                    </a:cubicBezTo>
                    <a:cubicBezTo>
                      <a:pt x="53" y="54"/>
                      <a:pt x="53" y="52"/>
                      <a:pt x="52" y="48"/>
                    </a:cubicBezTo>
                    <a:cubicBezTo>
                      <a:pt x="51" y="44"/>
                      <a:pt x="51" y="40"/>
                      <a:pt x="51" y="37"/>
                    </a:cubicBezTo>
                    <a:cubicBezTo>
                      <a:pt x="51" y="23"/>
                      <a:pt x="67" y="12"/>
                      <a:pt x="87" y="12"/>
                    </a:cubicBezTo>
                    <a:cubicBezTo>
                      <a:pt x="111" y="12"/>
                      <a:pt x="125" y="27"/>
                      <a:pt x="125" y="53"/>
                    </a:cubicBezTo>
                    <a:lnTo>
                      <a:pt x="125" y="84"/>
                    </a:lnTo>
                    <a:cubicBezTo>
                      <a:pt x="48" y="115"/>
                      <a:pt x="39" y="119"/>
                      <a:pt x="18" y="138"/>
                    </a:cubicBezTo>
                    <a:cubicBezTo>
                      <a:pt x="7" y="148"/>
                      <a:pt x="0" y="165"/>
                      <a:pt x="0" y="181"/>
                    </a:cubicBezTo>
                    <a:cubicBezTo>
                      <a:pt x="0" y="213"/>
                      <a:pt x="22" y="235"/>
                      <a:pt x="52" y="235"/>
                    </a:cubicBezTo>
                    <a:cubicBezTo>
                      <a:pt x="74" y="235"/>
                      <a:pt x="95" y="224"/>
                      <a:pt x="125" y="198"/>
                    </a:cubicBezTo>
                    <a:cubicBezTo>
                      <a:pt x="128" y="224"/>
                      <a:pt x="137" y="235"/>
                      <a:pt x="157" y="235"/>
                    </a:cubicBezTo>
                    <a:cubicBezTo>
                      <a:pt x="174" y="235"/>
                      <a:pt x="185" y="229"/>
                      <a:pt x="202" y="210"/>
                    </a:cubicBezTo>
                    <a:lnTo>
                      <a:pt x="202" y="197"/>
                    </a:lnTo>
                    <a:close/>
                    <a:moveTo>
                      <a:pt x="125" y="168"/>
                    </a:moveTo>
                    <a:cubicBezTo>
                      <a:pt x="125" y="184"/>
                      <a:pt x="122" y="188"/>
                      <a:pt x="112" y="194"/>
                    </a:cubicBezTo>
                    <a:cubicBezTo>
                      <a:pt x="100" y="201"/>
                      <a:pt x="86" y="206"/>
                      <a:pt x="75" y="206"/>
                    </a:cubicBezTo>
                    <a:cubicBezTo>
                      <a:pt x="58" y="206"/>
                      <a:pt x="44" y="189"/>
                      <a:pt x="44" y="167"/>
                    </a:cubicBezTo>
                    <a:lnTo>
                      <a:pt x="44" y="165"/>
                    </a:lnTo>
                    <a:cubicBezTo>
                      <a:pt x="44" y="136"/>
                      <a:pt x="64" y="118"/>
                      <a:pt x="125" y="96"/>
                    </a:cubicBezTo>
                    <a:lnTo>
                      <a:pt x="125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0" name="Freeform 56"/>
              <p:cNvSpPr>
                <a:spLocks noEditPoints="1"/>
              </p:cNvSpPr>
              <p:nvPr>
                <p:custDataLst>
                  <p:tags r:id="rId162"/>
                </p:custDataLst>
              </p:nvPr>
            </p:nvSpPr>
            <p:spPr bwMode="auto">
              <a:xfrm>
                <a:off x="8335963" y="5276851"/>
                <a:ext cx="134937" cy="217488"/>
              </a:xfrm>
              <a:custGeom>
                <a:avLst/>
                <a:gdLst>
                  <a:gd name="T0" fmla="*/ 75 w 232"/>
                  <a:gd name="T1" fmla="*/ 1 h 346"/>
                  <a:gd name="T2" fmla="*/ 72 w 232"/>
                  <a:gd name="T3" fmla="*/ 0 h 346"/>
                  <a:gd name="T4" fmla="*/ 15 w 232"/>
                  <a:gd name="T5" fmla="*/ 18 h 346"/>
                  <a:gd name="T6" fmla="*/ 0 w 232"/>
                  <a:gd name="T7" fmla="*/ 22 h 346"/>
                  <a:gd name="T8" fmla="*/ 0 w 232"/>
                  <a:gd name="T9" fmla="*/ 30 h 346"/>
                  <a:gd name="T10" fmla="*/ 9 w 232"/>
                  <a:gd name="T11" fmla="*/ 29 h 346"/>
                  <a:gd name="T12" fmla="*/ 33 w 232"/>
                  <a:gd name="T13" fmla="*/ 55 h 346"/>
                  <a:gd name="T14" fmla="*/ 33 w 232"/>
                  <a:gd name="T15" fmla="*/ 314 h 346"/>
                  <a:gd name="T16" fmla="*/ 115 w 232"/>
                  <a:gd name="T17" fmla="*/ 346 h 346"/>
                  <a:gd name="T18" fmla="*/ 232 w 232"/>
                  <a:gd name="T19" fmla="*/ 219 h 346"/>
                  <a:gd name="T20" fmla="*/ 144 w 232"/>
                  <a:gd name="T21" fmla="*/ 111 h 346"/>
                  <a:gd name="T22" fmla="*/ 75 w 232"/>
                  <a:gd name="T23" fmla="*/ 153 h 346"/>
                  <a:gd name="T24" fmla="*/ 75 w 232"/>
                  <a:gd name="T25" fmla="*/ 1 h 346"/>
                  <a:gd name="T26" fmla="*/ 75 w 232"/>
                  <a:gd name="T27" fmla="*/ 180 h 346"/>
                  <a:gd name="T28" fmla="*/ 124 w 232"/>
                  <a:gd name="T29" fmla="*/ 143 h 346"/>
                  <a:gd name="T30" fmla="*/ 188 w 232"/>
                  <a:gd name="T31" fmla="*/ 242 h 346"/>
                  <a:gd name="T32" fmla="*/ 123 w 232"/>
                  <a:gd name="T33" fmla="*/ 330 h 346"/>
                  <a:gd name="T34" fmla="*/ 75 w 232"/>
                  <a:gd name="T35" fmla="*/ 306 h 346"/>
                  <a:gd name="T36" fmla="*/ 75 w 232"/>
                  <a:gd name="T37" fmla="*/ 18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2" h="346">
                    <a:moveTo>
                      <a:pt x="75" y="1"/>
                    </a:moveTo>
                    <a:lnTo>
                      <a:pt x="72" y="0"/>
                    </a:lnTo>
                    <a:cubicBezTo>
                      <a:pt x="52" y="7"/>
                      <a:pt x="38" y="11"/>
                      <a:pt x="15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3" y="29"/>
                      <a:pt x="5" y="29"/>
                      <a:pt x="9" y="29"/>
                    </a:cubicBezTo>
                    <a:cubicBezTo>
                      <a:pt x="29" y="29"/>
                      <a:pt x="33" y="34"/>
                      <a:pt x="33" y="55"/>
                    </a:cubicBezTo>
                    <a:lnTo>
                      <a:pt x="33" y="314"/>
                    </a:lnTo>
                    <a:cubicBezTo>
                      <a:pt x="33" y="329"/>
                      <a:pt x="75" y="346"/>
                      <a:pt x="115" y="346"/>
                    </a:cubicBezTo>
                    <a:cubicBezTo>
                      <a:pt x="181" y="346"/>
                      <a:pt x="232" y="291"/>
                      <a:pt x="232" y="219"/>
                    </a:cubicBezTo>
                    <a:cubicBezTo>
                      <a:pt x="232" y="158"/>
                      <a:pt x="194" y="111"/>
                      <a:pt x="144" y="111"/>
                    </a:cubicBezTo>
                    <a:cubicBezTo>
                      <a:pt x="114" y="111"/>
                      <a:pt x="85" y="129"/>
                      <a:pt x="75" y="153"/>
                    </a:cubicBezTo>
                    <a:lnTo>
                      <a:pt x="75" y="1"/>
                    </a:lnTo>
                    <a:close/>
                    <a:moveTo>
                      <a:pt x="75" y="180"/>
                    </a:moveTo>
                    <a:cubicBezTo>
                      <a:pt x="75" y="160"/>
                      <a:pt x="98" y="143"/>
                      <a:pt x="124" y="143"/>
                    </a:cubicBezTo>
                    <a:cubicBezTo>
                      <a:pt x="163" y="143"/>
                      <a:pt x="188" y="181"/>
                      <a:pt x="188" y="242"/>
                    </a:cubicBezTo>
                    <a:cubicBezTo>
                      <a:pt x="188" y="298"/>
                      <a:pt x="164" y="330"/>
                      <a:pt x="123" y="330"/>
                    </a:cubicBezTo>
                    <a:cubicBezTo>
                      <a:pt x="97" y="330"/>
                      <a:pt x="75" y="318"/>
                      <a:pt x="75" y="306"/>
                    </a:cubicBezTo>
                    <a:lnTo>
                      <a:pt x="75" y="1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1" name="Freeform 57"/>
              <p:cNvSpPr>
                <a:spLocks noEditPoints="1"/>
              </p:cNvSpPr>
              <p:nvPr>
                <p:custDataLst>
                  <p:tags r:id="rId163"/>
                </p:custDataLst>
              </p:nvPr>
            </p:nvSpPr>
            <p:spPr bwMode="auto">
              <a:xfrm>
                <a:off x="8485188" y="5276851"/>
                <a:ext cx="68262" cy="214313"/>
              </a:xfrm>
              <a:custGeom>
                <a:avLst/>
                <a:gdLst>
                  <a:gd name="T0" fmla="*/ 79 w 118"/>
                  <a:gd name="T1" fmla="*/ 111 h 341"/>
                  <a:gd name="T2" fmla="*/ 2 w 118"/>
                  <a:gd name="T3" fmla="*/ 139 h 341"/>
                  <a:gd name="T4" fmla="*/ 2 w 118"/>
                  <a:gd name="T5" fmla="*/ 146 h 341"/>
                  <a:gd name="T6" fmla="*/ 6 w 118"/>
                  <a:gd name="T7" fmla="*/ 146 h 341"/>
                  <a:gd name="T8" fmla="*/ 23 w 118"/>
                  <a:gd name="T9" fmla="*/ 144 h 341"/>
                  <a:gd name="T10" fmla="*/ 39 w 118"/>
                  <a:gd name="T11" fmla="*/ 174 h 341"/>
                  <a:gd name="T12" fmla="*/ 39 w 118"/>
                  <a:gd name="T13" fmla="*/ 290 h 341"/>
                  <a:gd name="T14" fmla="*/ 0 w 118"/>
                  <a:gd name="T15" fmla="*/ 333 h 341"/>
                  <a:gd name="T16" fmla="*/ 0 w 118"/>
                  <a:gd name="T17" fmla="*/ 341 h 341"/>
                  <a:gd name="T18" fmla="*/ 118 w 118"/>
                  <a:gd name="T19" fmla="*/ 341 h 341"/>
                  <a:gd name="T20" fmla="*/ 118 w 118"/>
                  <a:gd name="T21" fmla="*/ 333 h 341"/>
                  <a:gd name="T22" fmla="*/ 81 w 118"/>
                  <a:gd name="T23" fmla="*/ 290 h 341"/>
                  <a:gd name="T24" fmla="*/ 81 w 118"/>
                  <a:gd name="T25" fmla="*/ 113 h 341"/>
                  <a:gd name="T26" fmla="*/ 79 w 118"/>
                  <a:gd name="T27" fmla="*/ 111 h 341"/>
                  <a:gd name="T28" fmla="*/ 56 w 118"/>
                  <a:gd name="T29" fmla="*/ 0 h 341"/>
                  <a:gd name="T30" fmla="*/ 31 w 118"/>
                  <a:gd name="T31" fmla="*/ 25 h 341"/>
                  <a:gd name="T32" fmla="*/ 56 w 118"/>
                  <a:gd name="T33" fmla="*/ 51 h 341"/>
                  <a:gd name="T34" fmla="*/ 81 w 118"/>
                  <a:gd name="T35" fmla="*/ 25 h 341"/>
                  <a:gd name="T36" fmla="*/ 56 w 118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1">
                    <a:moveTo>
                      <a:pt x="79" y="111"/>
                    </a:moveTo>
                    <a:lnTo>
                      <a:pt x="2" y="139"/>
                    </a:lnTo>
                    <a:lnTo>
                      <a:pt x="2" y="146"/>
                    </a:lnTo>
                    <a:lnTo>
                      <a:pt x="6" y="146"/>
                    </a:lnTo>
                    <a:cubicBezTo>
                      <a:pt x="12" y="145"/>
                      <a:pt x="18" y="144"/>
                      <a:pt x="23" y="144"/>
                    </a:cubicBezTo>
                    <a:cubicBezTo>
                      <a:pt x="35" y="144"/>
                      <a:pt x="39" y="152"/>
                      <a:pt x="39" y="174"/>
                    </a:cubicBezTo>
                    <a:lnTo>
                      <a:pt x="39" y="290"/>
                    </a:lnTo>
                    <a:cubicBezTo>
                      <a:pt x="39" y="326"/>
                      <a:pt x="34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5" y="331"/>
                      <a:pt x="81" y="326"/>
                      <a:pt x="81" y="290"/>
                    </a:cubicBezTo>
                    <a:lnTo>
                      <a:pt x="81" y="113"/>
                    </a:lnTo>
                    <a:lnTo>
                      <a:pt x="79" y="111"/>
                    </a:lnTo>
                    <a:close/>
                    <a:moveTo>
                      <a:pt x="56" y="0"/>
                    </a:moveTo>
                    <a:cubicBezTo>
                      <a:pt x="42" y="0"/>
                      <a:pt x="31" y="11"/>
                      <a:pt x="31" y="25"/>
                    </a:cubicBezTo>
                    <a:cubicBezTo>
                      <a:pt x="31" y="39"/>
                      <a:pt x="42" y="51"/>
                      <a:pt x="56" y="51"/>
                    </a:cubicBezTo>
                    <a:cubicBezTo>
                      <a:pt x="70" y="51"/>
                      <a:pt x="81" y="40"/>
                      <a:pt x="81" y="25"/>
                    </a:cubicBezTo>
                    <a:cubicBezTo>
                      <a:pt x="81" y="11"/>
                      <a:pt x="70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2" name="Freeform 58"/>
              <p:cNvSpPr/>
              <p:nvPr>
                <p:custDataLst>
                  <p:tags r:id="rId164"/>
                </p:custDataLst>
              </p:nvPr>
            </p:nvSpPr>
            <p:spPr bwMode="auto">
              <a:xfrm>
                <a:off x="8566150" y="5276851"/>
                <a:ext cx="69850" cy="214313"/>
              </a:xfrm>
              <a:custGeom>
                <a:avLst/>
                <a:gdLst>
                  <a:gd name="T0" fmla="*/ 0 w 118"/>
                  <a:gd name="T1" fmla="*/ 30 h 341"/>
                  <a:gd name="T2" fmla="*/ 3 w 118"/>
                  <a:gd name="T3" fmla="*/ 30 h 341"/>
                  <a:gd name="T4" fmla="*/ 18 w 118"/>
                  <a:gd name="T5" fmla="*/ 29 h 341"/>
                  <a:gd name="T6" fmla="*/ 39 w 118"/>
                  <a:gd name="T7" fmla="*/ 59 h 341"/>
                  <a:gd name="T8" fmla="*/ 39 w 118"/>
                  <a:gd name="T9" fmla="*/ 297 h 341"/>
                  <a:gd name="T10" fmla="*/ 1 w 118"/>
                  <a:gd name="T11" fmla="*/ 333 h 341"/>
                  <a:gd name="T12" fmla="*/ 1 w 118"/>
                  <a:gd name="T13" fmla="*/ 341 h 341"/>
                  <a:gd name="T14" fmla="*/ 118 w 118"/>
                  <a:gd name="T15" fmla="*/ 341 h 341"/>
                  <a:gd name="T16" fmla="*/ 118 w 118"/>
                  <a:gd name="T17" fmla="*/ 333 h 341"/>
                  <a:gd name="T18" fmla="*/ 81 w 118"/>
                  <a:gd name="T19" fmla="*/ 299 h 341"/>
                  <a:gd name="T20" fmla="*/ 81 w 118"/>
                  <a:gd name="T21" fmla="*/ 1 h 341"/>
                  <a:gd name="T22" fmla="*/ 79 w 118"/>
                  <a:gd name="T23" fmla="*/ 0 h 341"/>
                  <a:gd name="T24" fmla="*/ 0 w 118"/>
                  <a:gd name="T25" fmla="*/ 22 h 341"/>
                  <a:gd name="T26" fmla="*/ 0 w 118"/>
                  <a:gd name="T27" fmla="*/ 3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341">
                    <a:moveTo>
                      <a:pt x="0" y="30"/>
                    </a:moveTo>
                    <a:lnTo>
                      <a:pt x="3" y="30"/>
                    </a:lnTo>
                    <a:cubicBezTo>
                      <a:pt x="8" y="29"/>
                      <a:pt x="14" y="29"/>
                      <a:pt x="18" y="29"/>
                    </a:cubicBezTo>
                    <a:cubicBezTo>
                      <a:pt x="34" y="29"/>
                      <a:pt x="39" y="36"/>
                      <a:pt x="39" y="59"/>
                    </a:cubicBezTo>
                    <a:lnTo>
                      <a:pt x="39" y="297"/>
                    </a:lnTo>
                    <a:cubicBezTo>
                      <a:pt x="39" y="324"/>
                      <a:pt x="32" y="331"/>
                      <a:pt x="1" y="333"/>
                    </a:cubicBezTo>
                    <a:lnTo>
                      <a:pt x="1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7" y="331"/>
                      <a:pt x="81" y="326"/>
                      <a:pt x="81" y="299"/>
                    </a:cubicBezTo>
                    <a:lnTo>
                      <a:pt x="81" y="1"/>
                    </a:lnTo>
                    <a:lnTo>
                      <a:pt x="79" y="0"/>
                    </a:lnTo>
                    <a:cubicBezTo>
                      <a:pt x="53" y="8"/>
                      <a:pt x="34" y="13"/>
                      <a:pt x="0" y="22"/>
                    </a:cubicBezTo>
                    <a:lnTo>
                      <a:pt x="0" y="3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3" name="Freeform 59"/>
              <p:cNvSpPr>
                <a:spLocks noEditPoints="1"/>
              </p:cNvSpPr>
              <p:nvPr>
                <p:custDataLst>
                  <p:tags r:id="rId165"/>
                </p:custDataLst>
              </p:nvPr>
            </p:nvSpPr>
            <p:spPr bwMode="auto">
              <a:xfrm>
                <a:off x="8647113" y="5276851"/>
                <a:ext cx="68262" cy="214313"/>
              </a:xfrm>
              <a:custGeom>
                <a:avLst/>
                <a:gdLst>
                  <a:gd name="T0" fmla="*/ 79 w 118"/>
                  <a:gd name="T1" fmla="*/ 111 h 341"/>
                  <a:gd name="T2" fmla="*/ 2 w 118"/>
                  <a:gd name="T3" fmla="*/ 139 h 341"/>
                  <a:gd name="T4" fmla="*/ 2 w 118"/>
                  <a:gd name="T5" fmla="*/ 146 h 341"/>
                  <a:gd name="T6" fmla="*/ 6 w 118"/>
                  <a:gd name="T7" fmla="*/ 146 h 341"/>
                  <a:gd name="T8" fmla="*/ 23 w 118"/>
                  <a:gd name="T9" fmla="*/ 144 h 341"/>
                  <a:gd name="T10" fmla="*/ 39 w 118"/>
                  <a:gd name="T11" fmla="*/ 174 h 341"/>
                  <a:gd name="T12" fmla="*/ 39 w 118"/>
                  <a:gd name="T13" fmla="*/ 290 h 341"/>
                  <a:gd name="T14" fmla="*/ 0 w 118"/>
                  <a:gd name="T15" fmla="*/ 333 h 341"/>
                  <a:gd name="T16" fmla="*/ 0 w 118"/>
                  <a:gd name="T17" fmla="*/ 341 h 341"/>
                  <a:gd name="T18" fmla="*/ 118 w 118"/>
                  <a:gd name="T19" fmla="*/ 341 h 341"/>
                  <a:gd name="T20" fmla="*/ 118 w 118"/>
                  <a:gd name="T21" fmla="*/ 333 h 341"/>
                  <a:gd name="T22" fmla="*/ 81 w 118"/>
                  <a:gd name="T23" fmla="*/ 290 h 341"/>
                  <a:gd name="T24" fmla="*/ 81 w 118"/>
                  <a:gd name="T25" fmla="*/ 113 h 341"/>
                  <a:gd name="T26" fmla="*/ 79 w 118"/>
                  <a:gd name="T27" fmla="*/ 111 h 341"/>
                  <a:gd name="T28" fmla="*/ 56 w 118"/>
                  <a:gd name="T29" fmla="*/ 0 h 341"/>
                  <a:gd name="T30" fmla="*/ 31 w 118"/>
                  <a:gd name="T31" fmla="*/ 25 h 341"/>
                  <a:gd name="T32" fmla="*/ 56 w 118"/>
                  <a:gd name="T33" fmla="*/ 51 h 341"/>
                  <a:gd name="T34" fmla="*/ 81 w 118"/>
                  <a:gd name="T35" fmla="*/ 25 h 341"/>
                  <a:gd name="T36" fmla="*/ 56 w 118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1">
                    <a:moveTo>
                      <a:pt x="79" y="111"/>
                    </a:moveTo>
                    <a:lnTo>
                      <a:pt x="2" y="139"/>
                    </a:lnTo>
                    <a:lnTo>
                      <a:pt x="2" y="146"/>
                    </a:lnTo>
                    <a:lnTo>
                      <a:pt x="6" y="146"/>
                    </a:lnTo>
                    <a:cubicBezTo>
                      <a:pt x="12" y="145"/>
                      <a:pt x="18" y="144"/>
                      <a:pt x="23" y="144"/>
                    </a:cubicBezTo>
                    <a:cubicBezTo>
                      <a:pt x="35" y="144"/>
                      <a:pt x="39" y="152"/>
                      <a:pt x="39" y="174"/>
                    </a:cubicBezTo>
                    <a:lnTo>
                      <a:pt x="39" y="290"/>
                    </a:lnTo>
                    <a:cubicBezTo>
                      <a:pt x="39" y="326"/>
                      <a:pt x="34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5" y="331"/>
                      <a:pt x="81" y="326"/>
                      <a:pt x="81" y="290"/>
                    </a:cubicBezTo>
                    <a:lnTo>
                      <a:pt x="81" y="113"/>
                    </a:lnTo>
                    <a:lnTo>
                      <a:pt x="79" y="111"/>
                    </a:lnTo>
                    <a:close/>
                    <a:moveTo>
                      <a:pt x="56" y="0"/>
                    </a:moveTo>
                    <a:cubicBezTo>
                      <a:pt x="42" y="0"/>
                      <a:pt x="31" y="11"/>
                      <a:pt x="31" y="25"/>
                    </a:cubicBezTo>
                    <a:cubicBezTo>
                      <a:pt x="31" y="39"/>
                      <a:pt x="42" y="51"/>
                      <a:pt x="56" y="51"/>
                    </a:cubicBezTo>
                    <a:cubicBezTo>
                      <a:pt x="70" y="51"/>
                      <a:pt x="81" y="40"/>
                      <a:pt x="81" y="25"/>
                    </a:cubicBezTo>
                    <a:cubicBezTo>
                      <a:pt x="81" y="11"/>
                      <a:pt x="70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4" name="Freeform 60"/>
              <p:cNvSpPr/>
              <p:nvPr>
                <p:custDataLst>
                  <p:tags r:id="rId166"/>
                </p:custDataLst>
              </p:nvPr>
            </p:nvSpPr>
            <p:spPr bwMode="auto">
              <a:xfrm>
                <a:off x="8726488" y="5310189"/>
                <a:ext cx="77787" cy="184150"/>
              </a:xfrm>
              <a:custGeom>
                <a:avLst/>
                <a:gdLst>
                  <a:gd name="T0" fmla="*/ 120 w 132"/>
                  <a:gd name="T1" fmla="*/ 64 h 294"/>
                  <a:gd name="T2" fmla="*/ 70 w 132"/>
                  <a:gd name="T3" fmla="*/ 64 h 294"/>
                  <a:gd name="T4" fmla="*/ 70 w 132"/>
                  <a:gd name="T5" fmla="*/ 6 h 294"/>
                  <a:gd name="T6" fmla="*/ 67 w 132"/>
                  <a:gd name="T7" fmla="*/ 0 h 294"/>
                  <a:gd name="T8" fmla="*/ 57 w 132"/>
                  <a:gd name="T9" fmla="*/ 14 h 294"/>
                  <a:gd name="T10" fmla="*/ 8 w 132"/>
                  <a:gd name="T11" fmla="*/ 67 h 294"/>
                  <a:gd name="T12" fmla="*/ 0 w 132"/>
                  <a:gd name="T13" fmla="*/ 77 h 294"/>
                  <a:gd name="T14" fmla="*/ 2 w 132"/>
                  <a:gd name="T15" fmla="*/ 80 h 294"/>
                  <a:gd name="T16" fmla="*/ 28 w 132"/>
                  <a:gd name="T17" fmla="*/ 80 h 294"/>
                  <a:gd name="T18" fmla="*/ 28 w 132"/>
                  <a:gd name="T19" fmla="*/ 230 h 294"/>
                  <a:gd name="T20" fmla="*/ 72 w 132"/>
                  <a:gd name="T21" fmla="*/ 294 h 294"/>
                  <a:gd name="T22" fmla="*/ 132 w 132"/>
                  <a:gd name="T23" fmla="*/ 256 h 294"/>
                  <a:gd name="T24" fmla="*/ 126 w 132"/>
                  <a:gd name="T25" fmla="*/ 250 h 294"/>
                  <a:gd name="T26" fmla="*/ 96 w 132"/>
                  <a:gd name="T27" fmla="*/ 268 h 294"/>
                  <a:gd name="T28" fmla="*/ 70 w 132"/>
                  <a:gd name="T29" fmla="*/ 223 h 294"/>
                  <a:gd name="T30" fmla="*/ 70 w 132"/>
                  <a:gd name="T31" fmla="*/ 80 h 294"/>
                  <a:gd name="T32" fmla="*/ 120 w 132"/>
                  <a:gd name="T33" fmla="*/ 80 h 294"/>
                  <a:gd name="T34" fmla="*/ 120 w 132"/>
                  <a:gd name="T35" fmla="*/ 6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294">
                    <a:moveTo>
                      <a:pt x="120" y="64"/>
                    </a:moveTo>
                    <a:lnTo>
                      <a:pt x="70" y="64"/>
                    </a:lnTo>
                    <a:lnTo>
                      <a:pt x="70" y="6"/>
                    </a:lnTo>
                    <a:cubicBezTo>
                      <a:pt x="70" y="1"/>
                      <a:pt x="70" y="0"/>
                      <a:pt x="67" y="0"/>
                    </a:cubicBezTo>
                    <a:cubicBezTo>
                      <a:pt x="63" y="4"/>
                      <a:pt x="60" y="9"/>
                      <a:pt x="57" y="14"/>
                    </a:cubicBezTo>
                    <a:cubicBezTo>
                      <a:pt x="38" y="41"/>
                      <a:pt x="16" y="65"/>
                      <a:pt x="8" y="67"/>
                    </a:cubicBezTo>
                    <a:cubicBezTo>
                      <a:pt x="3" y="71"/>
                      <a:pt x="0" y="74"/>
                      <a:pt x="0" y="77"/>
                    </a:cubicBezTo>
                    <a:cubicBezTo>
                      <a:pt x="0" y="78"/>
                      <a:pt x="0" y="79"/>
                      <a:pt x="2" y="80"/>
                    </a:cubicBezTo>
                    <a:lnTo>
                      <a:pt x="28" y="80"/>
                    </a:lnTo>
                    <a:lnTo>
                      <a:pt x="28" y="230"/>
                    </a:lnTo>
                    <a:cubicBezTo>
                      <a:pt x="28" y="272"/>
                      <a:pt x="43" y="294"/>
                      <a:pt x="72" y="294"/>
                    </a:cubicBezTo>
                    <a:cubicBezTo>
                      <a:pt x="97" y="294"/>
                      <a:pt x="116" y="282"/>
                      <a:pt x="132" y="256"/>
                    </a:cubicBezTo>
                    <a:lnTo>
                      <a:pt x="126" y="250"/>
                    </a:lnTo>
                    <a:cubicBezTo>
                      <a:pt x="115" y="263"/>
                      <a:pt x="107" y="268"/>
                      <a:pt x="96" y="268"/>
                    </a:cubicBezTo>
                    <a:cubicBezTo>
                      <a:pt x="77" y="268"/>
                      <a:pt x="70" y="254"/>
                      <a:pt x="70" y="223"/>
                    </a:cubicBezTo>
                    <a:lnTo>
                      <a:pt x="70" y="80"/>
                    </a:lnTo>
                    <a:lnTo>
                      <a:pt x="120" y="80"/>
                    </a:lnTo>
                    <a:lnTo>
                      <a:pt x="120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5" name="Freeform 61"/>
              <p:cNvSpPr/>
              <p:nvPr>
                <p:custDataLst>
                  <p:tags r:id="rId167"/>
                </p:custDataLst>
              </p:nvPr>
            </p:nvSpPr>
            <p:spPr bwMode="auto">
              <a:xfrm>
                <a:off x="8807450" y="5349876"/>
                <a:ext cx="134937" cy="209550"/>
              </a:xfrm>
              <a:custGeom>
                <a:avLst/>
                <a:gdLst>
                  <a:gd name="T0" fmla="*/ 230 w 230"/>
                  <a:gd name="T1" fmla="*/ 0 h 333"/>
                  <a:gd name="T2" fmla="*/ 162 w 230"/>
                  <a:gd name="T3" fmla="*/ 0 h 333"/>
                  <a:gd name="T4" fmla="*/ 162 w 230"/>
                  <a:gd name="T5" fmla="*/ 8 h 333"/>
                  <a:gd name="T6" fmla="*/ 186 w 230"/>
                  <a:gd name="T7" fmla="*/ 20 h 333"/>
                  <a:gd name="T8" fmla="*/ 184 w 230"/>
                  <a:gd name="T9" fmla="*/ 29 h 333"/>
                  <a:gd name="T10" fmla="*/ 136 w 230"/>
                  <a:gd name="T11" fmla="*/ 166 h 333"/>
                  <a:gd name="T12" fmla="*/ 78 w 230"/>
                  <a:gd name="T13" fmla="*/ 40 h 333"/>
                  <a:gd name="T14" fmla="*/ 73 w 230"/>
                  <a:gd name="T15" fmla="*/ 21 h 333"/>
                  <a:gd name="T16" fmla="*/ 102 w 230"/>
                  <a:gd name="T17" fmla="*/ 8 h 333"/>
                  <a:gd name="T18" fmla="*/ 102 w 230"/>
                  <a:gd name="T19" fmla="*/ 0 h 333"/>
                  <a:gd name="T20" fmla="*/ 0 w 230"/>
                  <a:gd name="T21" fmla="*/ 0 h 333"/>
                  <a:gd name="T22" fmla="*/ 0 w 230"/>
                  <a:gd name="T23" fmla="*/ 7 h 333"/>
                  <a:gd name="T24" fmla="*/ 25 w 230"/>
                  <a:gd name="T25" fmla="*/ 23 h 333"/>
                  <a:gd name="T26" fmla="*/ 82 w 230"/>
                  <a:gd name="T27" fmla="*/ 146 h 333"/>
                  <a:gd name="T28" fmla="*/ 83 w 230"/>
                  <a:gd name="T29" fmla="*/ 150 h 333"/>
                  <a:gd name="T30" fmla="*/ 91 w 230"/>
                  <a:gd name="T31" fmla="*/ 165 h 333"/>
                  <a:gd name="T32" fmla="*/ 113 w 230"/>
                  <a:gd name="T33" fmla="*/ 215 h 333"/>
                  <a:gd name="T34" fmla="*/ 93 w 230"/>
                  <a:gd name="T35" fmla="*/ 269 h 333"/>
                  <a:gd name="T36" fmla="*/ 68 w 230"/>
                  <a:gd name="T37" fmla="*/ 291 h 333"/>
                  <a:gd name="T38" fmla="*/ 56 w 230"/>
                  <a:gd name="T39" fmla="*/ 288 h 333"/>
                  <a:gd name="T40" fmla="*/ 29 w 230"/>
                  <a:gd name="T41" fmla="*/ 282 h 333"/>
                  <a:gd name="T42" fmla="*/ 8 w 230"/>
                  <a:gd name="T43" fmla="*/ 304 h 333"/>
                  <a:gd name="T44" fmla="*/ 45 w 230"/>
                  <a:gd name="T45" fmla="*/ 333 h 333"/>
                  <a:gd name="T46" fmla="*/ 129 w 230"/>
                  <a:gd name="T47" fmla="*/ 234 h 333"/>
                  <a:gd name="T48" fmla="*/ 206 w 230"/>
                  <a:gd name="T49" fmla="*/ 30 h 333"/>
                  <a:gd name="T50" fmla="*/ 230 w 230"/>
                  <a:gd name="T51" fmla="*/ 8 h 333"/>
                  <a:gd name="T52" fmla="*/ 230 w 230"/>
                  <a:gd name="T53" fmla="*/ 0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0" h="333">
                    <a:moveTo>
                      <a:pt x="230" y="0"/>
                    </a:moveTo>
                    <a:lnTo>
                      <a:pt x="162" y="0"/>
                    </a:lnTo>
                    <a:lnTo>
                      <a:pt x="162" y="8"/>
                    </a:lnTo>
                    <a:cubicBezTo>
                      <a:pt x="178" y="8"/>
                      <a:pt x="186" y="12"/>
                      <a:pt x="186" y="20"/>
                    </a:cubicBezTo>
                    <a:cubicBezTo>
                      <a:pt x="186" y="22"/>
                      <a:pt x="186" y="25"/>
                      <a:pt x="184" y="29"/>
                    </a:cubicBezTo>
                    <a:lnTo>
                      <a:pt x="136" y="166"/>
                    </a:lnTo>
                    <a:lnTo>
                      <a:pt x="78" y="40"/>
                    </a:lnTo>
                    <a:cubicBezTo>
                      <a:pt x="75" y="33"/>
                      <a:pt x="73" y="27"/>
                      <a:pt x="73" y="21"/>
                    </a:cubicBezTo>
                    <a:cubicBezTo>
                      <a:pt x="73" y="12"/>
                      <a:pt x="81" y="9"/>
                      <a:pt x="102" y="8"/>
                    </a:cubicBezTo>
                    <a:lnTo>
                      <a:pt x="102" y="0"/>
                    </a:lnTo>
                    <a:lnTo>
                      <a:pt x="0" y="0"/>
                    </a:lnTo>
                    <a:lnTo>
                      <a:pt x="0" y="7"/>
                    </a:lnTo>
                    <a:cubicBezTo>
                      <a:pt x="13" y="9"/>
                      <a:pt x="21" y="15"/>
                      <a:pt x="25" y="23"/>
                    </a:cubicBezTo>
                    <a:lnTo>
                      <a:pt x="82" y="146"/>
                    </a:lnTo>
                    <a:lnTo>
                      <a:pt x="83" y="150"/>
                    </a:lnTo>
                    <a:lnTo>
                      <a:pt x="91" y="165"/>
                    </a:lnTo>
                    <a:cubicBezTo>
                      <a:pt x="105" y="190"/>
                      <a:pt x="113" y="208"/>
                      <a:pt x="113" y="215"/>
                    </a:cubicBezTo>
                    <a:cubicBezTo>
                      <a:pt x="113" y="223"/>
                      <a:pt x="101" y="254"/>
                      <a:pt x="93" y="269"/>
                    </a:cubicBezTo>
                    <a:cubicBezTo>
                      <a:pt x="86" y="282"/>
                      <a:pt x="75" y="291"/>
                      <a:pt x="68" y="291"/>
                    </a:cubicBezTo>
                    <a:cubicBezTo>
                      <a:pt x="65" y="291"/>
                      <a:pt x="61" y="290"/>
                      <a:pt x="56" y="288"/>
                    </a:cubicBezTo>
                    <a:cubicBezTo>
                      <a:pt x="46" y="284"/>
                      <a:pt x="38" y="282"/>
                      <a:pt x="29" y="282"/>
                    </a:cubicBezTo>
                    <a:cubicBezTo>
                      <a:pt x="18" y="282"/>
                      <a:pt x="8" y="292"/>
                      <a:pt x="8" y="304"/>
                    </a:cubicBezTo>
                    <a:cubicBezTo>
                      <a:pt x="8" y="321"/>
                      <a:pt x="24" y="333"/>
                      <a:pt x="45" y="333"/>
                    </a:cubicBezTo>
                    <a:cubicBezTo>
                      <a:pt x="78" y="333"/>
                      <a:pt x="102" y="305"/>
                      <a:pt x="129" y="234"/>
                    </a:cubicBezTo>
                    <a:lnTo>
                      <a:pt x="206" y="30"/>
                    </a:lnTo>
                    <a:cubicBezTo>
                      <a:pt x="212" y="14"/>
                      <a:pt x="218" y="9"/>
                      <a:pt x="230" y="8"/>
                    </a:cubicBezTo>
                    <a:lnTo>
                      <a:pt x="23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6" name="Freeform 62"/>
              <p:cNvSpPr/>
              <p:nvPr>
                <p:custDataLst>
                  <p:tags r:id="rId168"/>
                </p:custDataLst>
              </p:nvPr>
            </p:nvSpPr>
            <p:spPr bwMode="auto">
              <a:xfrm>
                <a:off x="8950325" y="5459414"/>
                <a:ext cx="31750" cy="34925"/>
              </a:xfrm>
              <a:custGeom>
                <a:avLst/>
                <a:gdLst>
                  <a:gd name="T0" fmla="*/ 28 w 56"/>
                  <a:gd name="T1" fmla="*/ 0 h 55"/>
                  <a:gd name="T2" fmla="*/ 0 w 56"/>
                  <a:gd name="T3" fmla="*/ 28 h 55"/>
                  <a:gd name="T4" fmla="*/ 27 w 56"/>
                  <a:gd name="T5" fmla="*/ 55 h 55"/>
                  <a:gd name="T6" fmla="*/ 56 w 56"/>
                  <a:gd name="T7" fmla="*/ 28 h 55"/>
                  <a:gd name="T8" fmla="*/ 28 w 5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5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5"/>
                      <a:pt x="27" y="55"/>
                    </a:cubicBezTo>
                    <a:cubicBezTo>
                      <a:pt x="43" y="55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5" name="任意多边形: 形状 1124"/>
              <p:cNvSpPr/>
              <p:nvPr>
                <p:custDataLst>
                  <p:tags r:id="rId169"/>
                </p:custDataLst>
              </p:nvPr>
            </p:nvSpPr>
            <p:spPr>
              <a:xfrm>
                <a:off x="6046788" y="5407820"/>
                <a:ext cx="206376" cy="11114"/>
              </a:xfrm>
              <a:custGeom>
                <a:avLst/>
                <a:gdLst/>
                <a:ahLst/>
                <a:cxnLst/>
                <a:rect l="0" t="0" r="0" b="0"/>
                <a:pathLst>
                  <a:path w="206376" h="11114">
                    <a:moveTo>
                      <a:pt x="0" y="11113"/>
                    </a:moveTo>
                    <a:lnTo>
                      <a:pt x="206375" y="11113"/>
                    </a:lnTo>
                    <a:lnTo>
                      <a:pt x="2063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8" name="文本框 177"/>
          <p:cNvSpPr txBox="1"/>
          <p:nvPr/>
        </p:nvSpPr>
        <p:spPr>
          <a:xfrm>
            <a:off x="0" y="1574152"/>
            <a:ext cx="9223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Times New Roman" pitchFamily="18" charset="0"/>
              </a:rPr>
              <a:t>“</a:t>
            </a:r>
            <a:r>
              <a:rPr lang="en-US" altLang="zh-CN" sz="2400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400" dirty="0">
                <a:solidFill>
                  <a:schemeClr val="accent2"/>
                </a:solidFill>
              </a:rPr>
              <a:t> balls are thrown into </a:t>
            </a:r>
            <a:r>
              <a:rPr lang="en-US" altLang="zh-CN" sz="2400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dirty="0">
                <a:solidFill>
                  <a:schemeClr val="accent2"/>
                </a:solidFill>
              </a:rPr>
              <a:t> bins uniformly and independently at random”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671999" y="2035817"/>
            <a:ext cx="586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</a:rPr>
              <a:t>Question: maximum number of balls in a bin?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Power of Two Choices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638310" y="3010026"/>
            <a:ext cx="586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</a:rPr>
              <a:t>Question: maximum number of balls in a bin?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170" y="1684463"/>
            <a:ext cx="89556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2"/>
                </a:solidFill>
                <a:cs typeface="Times New Roman" pitchFamily="18" charset="0"/>
              </a:rPr>
              <a:t>“</a:t>
            </a:r>
            <a:r>
              <a:rPr lang="en-US" altLang="zh-CN" sz="2400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400" dirty="0">
                <a:solidFill>
                  <a:schemeClr val="accent2"/>
                </a:solidFill>
              </a:rPr>
              <a:t> balls are thrown into </a:t>
            </a:r>
            <a:r>
              <a:rPr lang="en-US" altLang="zh-CN" sz="2400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dirty="0">
                <a:solidFill>
                  <a:schemeClr val="accent2"/>
                </a:solidFill>
              </a:rPr>
              <a:t> bins in the following manner: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 algn="ctr"/>
            <a:r>
              <a:rPr lang="en-US" altLang="zh-CN" sz="2400" dirty="0">
                <a:solidFill>
                  <a:schemeClr val="accent2"/>
                </a:solidFill>
              </a:rPr>
              <a:t>for each ball, choose </a:t>
            </a:r>
            <a:r>
              <a:rPr lang="en-US" altLang="zh-CN" sz="2400" dirty="0">
                <a:solidFill>
                  <a:srgbClr val="FF0000"/>
                </a:solidFill>
              </a:rPr>
              <a:t>two</a:t>
            </a:r>
            <a:r>
              <a:rPr lang="en-US" altLang="zh-CN" sz="2400" dirty="0">
                <a:solidFill>
                  <a:schemeClr val="accent2"/>
                </a:solidFill>
              </a:rPr>
              <a:t> bins uniformly and independently at random,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 algn="ctr"/>
            <a:r>
              <a:rPr lang="en-US" altLang="zh-CN" sz="2400" dirty="0">
                <a:solidFill>
                  <a:schemeClr val="accent2"/>
                </a:solidFill>
              </a:rPr>
              <a:t>then place the ball in the less loaded bin”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p:grpSp>
        <p:nvGrpSpPr>
          <p:cNvPr id="417" name="组合 416"/>
          <p:cNvGrpSpPr/>
          <p:nvPr/>
        </p:nvGrpSpPr>
        <p:grpSpPr>
          <a:xfrm>
            <a:off x="1143058" y="3846541"/>
            <a:ext cx="6857878" cy="1250894"/>
            <a:chOff x="1193067" y="4181503"/>
            <a:chExt cx="6857878" cy="1250894"/>
          </a:xfrm>
        </p:grpSpPr>
        <p:sp>
          <p:nvSpPr>
            <p:cNvPr id="6" name="矩形 5"/>
            <p:cNvSpPr/>
            <p:nvPr/>
          </p:nvSpPr>
          <p:spPr>
            <a:xfrm>
              <a:off x="1193067" y="4181503"/>
              <a:ext cx="6857878" cy="12508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62" name="组合 361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1355725" y="4445000"/>
              <a:ext cx="6542088" cy="682625"/>
              <a:chOff x="1355725" y="4445000"/>
              <a:chExt cx="6542088" cy="682625"/>
            </a:xfrm>
          </p:grpSpPr>
          <p:sp>
            <p:nvSpPr>
              <p:cNvPr id="311" name="Freeform 181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1355725" y="4451350"/>
                <a:ext cx="269875" cy="215900"/>
              </a:xfrm>
              <a:custGeom>
                <a:avLst/>
                <a:gdLst>
                  <a:gd name="T0" fmla="*/ 462 w 462"/>
                  <a:gd name="T1" fmla="*/ 0 h 336"/>
                  <a:gd name="T2" fmla="*/ 363 w 462"/>
                  <a:gd name="T3" fmla="*/ 0 h 336"/>
                  <a:gd name="T4" fmla="*/ 363 w 462"/>
                  <a:gd name="T5" fmla="*/ 10 h 336"/>
                  <a:gd name="T6" fmla="*/ 397 w 462"/>
                  <a:gd name="T7" fmla="*/ 31 h 336"/>
                  <a:gd name="T8" fmla="*/ 389 w 462"/>
                  <a:gd name="T9" fmla="*/ 69 h 336"/>
                  <a:gd name="T10" fmla="*/ 327 w 462"/>
                  <a:gd name="T11" fmla="*/ 238 h 336"/>
                  <a:gd name="T12" fmla="*/ 261 w 462"/>
                  <a:gd name="T13" fmla="*/ 68 h 336"/>
                  <a:gd name="T14" fmla="*/ 255 w 462"/>
                  <a:gd name="T15" fmla="*/ 53 h 336"/>
                  <a:gd name="T16" fmla="*/ 248 w 462"/>
                  <a:gd name="T17" fmla="*/ 27 h 336"/>
                  <a:gd name="T18" fmla="*/ 286 w 462"/>
                  <a:gd name="T19" fmla="*/ 10 h 336"/>
                  <a:gd name="T20" fmla="*/ 286 w 462"/>
                  <a:gd name="T21" fmla="*/ 0 h 336"/>
                  <a:gd name="T22" fmla="*/ 153 w 462"/>
                  <a:gd name="T23" fmla="*/ 0 h 336"/>
                  <a:gd name="T24" fmla="*/ 153 w 462"/>
                  <a:gd name="T25" fmla="*/ 10 h 336"/>
                  <a:gd name="T26" fmla="*/ 203 w 462"/>
                  <a:gd name="T27" fmla="*/ 55 h 336"/>
                  <a:gd name="T28" fmla="*/ 220 w 462"/>
                  <a:gd name="T29" fmla="*/ 95 h 336"/>
                  <a:gd name="T30" fmla="*/ 167 w 462"/>
                  <a:gd name="T31" fmla="*/ 236 h 336"/>
                  <a:gd name="T32" fmla="*/ 95 w 462"/>
                  <a:gd name="T33" fmla="*/ 49 h 336"/>
                  <a:gd name="T34" fmla="*/ 89 w 462"/>
                  <a:gd name="T35" fmla="*/ 26 h 336"/>
                  <a:gd name="T36" fmla="*/ 122 w 462"/>
                  <a:gd name="T37" fmla="*/ 10 h 336"/>
                  <a:gd name="T38" fmla="*/ 122 w 462"/>
                  <a:gd name="T39" fmla="*/ 0 h 336"/>
                  <a:gd name="T40" fmla="*/ 0 w 462"/>
                  <a:gd name="T41" fmla="*/ 0 h 336"/>
                  <a:gd name="T42" fmla="*/ 0 w 462"/>
                  <a:gd name="T43" fmla="*/ 10 h 336"/>
                  <a:gd name="T44" fmla="*/ 51 w 462"/>
                  <a:gd name="T45" fmla="*/ 68 h 336"/>
                  <a:gd name="T46" fmla="*/ 147 w 462"/>
                  <a:gd name="T47" fmla="*/ 336 h 336"/>
                  <a:gd name="T48" fmla="*/ 155 w 462"/>
                  <a:gd name="T49" fmla="*/ 336 h 336"/>
                  <a:gd name="T50" fmla="*/ 231 w 462"/>
                  <a:gd name="T51" fmla="*/ 125 h 336"/>
                  <a:gd name="T52" fmla="*/ 311 w 462"/>
                  <a:gd name="T53" fmla="*/ 336 h 336"/>
                  <a:gd name="T54" fmla="*/ 319 w 462"/>
                  <a:gd name="T55" fmla="*/ 336 h 336"/>
                  <a:gd name="T56" fmla="*/ 420 w 462"/>
                  <a:gd name="T57" fmla="*/ 45 h 336"/>
                  <a:gd name="T58" fmla="*/ 462 w 462"/>
                  <a:gd name="T59" fmla="*/ 10 h 336"/>
                  <a:gd name="T60" fmla="*/ 462 w 462"/>
                  <a:gd name="T6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2" h="336">
                    <a:moveTo>
                      <a:pt x="462" y="0"/>
                    </a:moveTo>
                    <a:lnTo>
                      <a:pt x="363" y="0"/>
                    </a:lnTo>
                    <a:lnTo>
                      <a:pt x="363" y="10"/>
                    </a:lnTo>
                    <a:cubicBezTo>
                      <a:pt x="388" y="12"/>
                      <a:pt x="397" y="18"/>
                      <a:pt x="397" y="31"/>
                    </a:cubicBezTo>
                    <a:cubicBezTo>
                      <a:pt x="397" y="42"/>
                      <a:pt x="394" y="55"/>
                      <a:pt x="389" y="69"/>
                    </a:cubicBezTo>
                    <a:lnTo>
                      <a:pt x="327" y="238"/>
                    </a:lnTo>
                    <a:lnTo>
                      <a:pt x="261" y="68"/>
                    </a:lnTo>
                    <a:cubicBezTo>
                      <a:pt x="260" y="65"/>
                      <a:pt x="256" y="54"/>
                      <a:pt x="255" y="53"/>
                    </a:cubicBezTo>
                    <a:cubicBezTo>
                      <a:pt x="251" y="42"/>
                      <a:pt x="248" y="33"/>
                      <a:pt x="248" y="27"/>
                    </a:cubicBezTo>
                    <a:cubicBezTo>
                      <a:pt x="248" y="15"/>
                      <a:pt x="259" y="10"/>
                      <a:pt x="286" y="10"/>
                    </a:cubicBezTo>
                    <a:lnTo>
                      <a:pt x="286" y="0"/>
                    </a:lnTo>
                    <a:lnTo>
                      <a:pt x="153" y="0"/>
                    </a:lnTo>
                    <a:lnTo>
                      <a:pt x="153" y="10"/>
                    </a:lnTo>
                    <a:cubicBezTo>
                      <a:pt x="182" y="10"/>
                      <a:pt x="186" y="15"/>
                      <a:pt x="203" y="55"/>
                    </a:cubicBezTo>
                    <a:lnTo>
                      <a:pt x="220" y="95"/>
                    </a:lnTo>
                    <a:lnTo>
                      <a:pt x="167" y="236"/>
                    </a:lnTo>
                    <a:lnTo>
                      <a:pt x="95" y="49"/>
                    </a:lnTo>
                    <a:cubicBezTo>
                      <a:pt x="91" y="40"/>
                      <a:pt x="89" y="31"/>
                      <a:pt x="89" y="26"/>
                    </a:cubicBezTo>
                    <a:cubicBezTo>
                      <a:pt x="89" y="15"/>
                      <a:pt x="96" y="11"/>
                      <a:pt x="122" y="10"/>
                    </a:cubicBezTo>
                    <a:lnTo>
                      <a:pt x="122" y="0"/>
                    </a:lnTo>
                    <a:lnTo>
                      <a:pt x="0" y="0"/>
                    </a:lnTo>
                    <a:lnTo>
                      <a:pt x="0" y="10"/>
                    </a:lnTo>
                    <a:cubicBezTo>
                      <a:pt x="25" y="12"/>
                      <a:pt x="32" y="21"/>
                      <a:pt x="51" y="68"/>
                    </a:cubicBezTo>
                    <a:lnTo>
                      <a:pt x="147" y="336"/>
                    </a:lnTo>
                    <a:lnTo>
                      <a:pt x="155" y="336"/>
                    </a:lnTo>
                    <a:lnTo>
                      <a:pt x="231" y="125"/>
                    </a:lnTo>
                    <a:lnTo>
                      <a:pt x="311" y="336"/>
                    </a:lnTo>
                    <a:lnTo>
                      <a:pt x="319" y="336"/>
                    </a:lnTo>
                    <a:cubicBezTo>
                      <a:pt x="361" y="206"/>
                      <a:pt x="366" y="192"/>
                      <a:pt x="420" y="45"/>
                    </a:cubicBezTo>
                    <a:cubicBezTo>
                      <a:pt x="430" y="19"/>
                      <a:pt x="435" y="15"/>
                      <a:pt x="462" y="10"/>
                    </a:cubicBezTo>
                    <a:lnTo>
                      <a:pt x="462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82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1631950" y="4445000"/>
                <a:ext cx="139700" cy="217488"/>
              </a:xfrm>
              <a:custGeom>
                <a:avLst/>
                <a:gdLst>
                  <a:gd name="T0" fmla="*/ 73 w 238"/>
                  <a:gd name="T1" fmla="*/ 169 h 341"/>
                  <a:gd name="T2" fmla="*/ 129 w 238"/>
                  <a:gd name="T3" fmla="*/ 138 h 341"/>
                  <a:gd name="T4" fmla="*/ 166 w 238"/>
                  <a:gd name="T5" fmla="*/ 191 h 341"/>
                  <a:gd name="T6" fmla="*/ 166 w 238"/>
                  <a:gd name="T7" fmla="*/ 290 h 341"/>
                  <a:gd name="T8" fmla="*/ 132 w 238"/>
                  <a:gd name="T9" fmla="*/ 333 h 341"/>
                  <a:gd name="T10" fmla="*/ 132 w 238"/>
                  <a:gd name="T11" fmla="*/ 341 h 341"/>
                  <a:gd name="T12" fmla="*/ 238 w 238"/>
                  <a:gd name="T13" fmla="*/ 341 h 341"/>
                  <a:gd name="T14" fmla="*/ 238 w 238"/>
                  <a:gd name="T15" fmla="*/ 333 h 341"/>
                  <a:gd name="T16" fmla="*/ 208 w 238"/>
                  <a:gd name="T17" fmla="*/ 290 h 341"/>
                  <a:gd name="T18" fmla="*/ 208 w 238"/>
                  <a:gd name="T19" fmla="*/ 190 h 341"/>
                  <a:gd name="T20" fmla="*/ 147 w 238"/>
                  <a:gd name="T21" fmla="*/ 111 h 341"/>
                  <a:gd name="T22" fmla="*/ 73 w 238"/>
                  <a:gd name="T23" fmla="*/ 153 h 341"/>
                  <a:gd name="T24" fmla="*/ 73 w 238"/>
                  <a:gd name="T25" fmla="*/ 1 h 341"/>
                  <a:gd name="T26" fmla="*/ 71 w 238"/>
                  <a:gd name="T27" fmla="*/ 0 h 341"/>
                  <a:gd name="T28" fmla="*/ 14 w 238"/>
                  <a:gd name="T29" fmla="*/ 18 h 341"/>
                  <a:gd name="T30" fmla="*/ 0 w 238"/>
                  <a:gd name="T31" fmla="*/ 22 h 341"/>
                  <a:gd name="T32" fmla="*/ 0 w 238"/>
                  <a:gd name="T33" fmla="*/ 30 h 341"/>
                  <a:gd name="T34" fmla="*/ 6 w 238"/>
                  <a:gd name="T35" fmla="*/ 29 h 341"/>
                  <a:gd name="T36" fmla="*/ 32 w 238"/>
                  <a:gd name="T37" fmla="*/ 55 h 341"/>
                  <a:gd name="T38" fmla="*/ 32 w 238"/>
                  <a:gd name="T39" fmla="*/ 290 h 341"/>
                  <a:gd name="T40" fmla="*/ 0 w 238"/>
                  <a:gd name="T41" fmla="*/ 333 h 341"/>
                  <a:gd name="T42" fmla="*/ 0 w 238"/>
                  <a:gd name="T43" fmla="*/ 341 h 341"/>
                  <a:gd name="T44" fmla="*/ 107 w 238"/>
                  <a:gd name="T45" fmla="*/ 341 h 341"/>
                  <a:gd name="T46" fmla="*/ 107 w 238"/>
                  <a:gd name="T47" fmla="*/ 333 h 341"/>
                  <a:gd name="T48" fmla="*/ 73 w 238"/>
                  <a:gd name="T49" fmla="*/ 290 h 341"/>
                  <a:gd name="T50" fmla="*/ 73 w 238"/>
                  <a:gd name="T51" fmla="*/ 169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" h="341">
                    <a:moveTo>
                      <a:pt x="73" y="169"/>
                    </a:moveTo>
                    <a:cubicBezTo>
                      <a:pt x="94" y="146"/>
                      <a:pt x="109" y="138"/>
                      <a:pt x="129" y="138"/>
                    </a:cubicBezTo>
                    <a:cubicBezTo>
                      <a:pt x="154" y="138"/>
                      <a:pt x="166" y="156"/>
                      <a:pt x="166" y="191"/>
                    </a:cubicBezTo>
                    <a:lnTo>
                      <a:pt x="166" y="290"/>
                    </a:lnTo>
                    <a:cubicBezTo>
                      <a:pt x="166" y="324"/>
                      <a:pt x="161" y="330"/>
                      <a:pt x="132" y="333"/>
                    </a:cubicBezTo>
                    <a:lnTo>
                      <a:pt x="132" y="341"/>
                    </a:lnTo>
                    <a:lnTo>
                      <a:pt x="238" y="341"/>
                    </a:lnTo>
                    <a:lnTo>
                      <a:pt x="238" y="333"/>
                    </a:lnTo>
                    <a:cubicBezTo>
                      <a:pt x="211" y="328"/>
                      <a:pt x="208" y="324"/>
                      <a:pt x="208" y="290"/>
                    </a:cubicBezTo>
                    <a:lnTo>
                      <a:pt x="208" y="190"/>
                    </a:lnTo>
                    <a:cubicBezTo>
                      <a:pt x="208" y="138"/>
                      <a:pt x="187" y="111"/>
                      <a:pt x="147" y="111"/>
                    </a:cubicBezTo>
                    <a:cubicBezTo>
                      <a:pt x="117" y="111"/>
                      <a:pt x="96" y="123"/>
                      <a:pt x="73" y="153"/>
                    </a:cubicBezTo>
                    <a:lnTo>
                      <a:pt x="73" y="1"/>
                    </a:lnTo>
                    <a:lnTo>
                      <a:pt x="71" y="0"/>
                    </a:lnTo>
                    <a:cubicBezTo>
                      <a:pt x="54" y="6"/>
                      <a:pt x="42" y="10"/>
                      <a:pt x="14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2" y="29"/>
                      <a:pt x="4" y="29"/>
                      <a:pt x="6" y="29"/>
                    </a:cubicBezTo>
                    <a:cubicBezTo>
                      <a:pt x="28" y="29"/>
                      <a:pt x="32" y="33"/>
                      <a:pt x="32" y="55"/>
                    </a:cubicBezTo>
                    <a:lnTo>
                      <a:pt x="32" y="290"/>
                    </a:lnTo>
                    <a:cubicBezTo>
                      <a:pt x="32" y="325"/>
                      <a:pt x="29" y="329"/>
                      <a:pt x="0" y="333"/>
                    </a:cubicBezTo>
                    <a:lnTo>
                      <a:pt x="0" y="341"/>
                    </a:lnTo>
                    <a:lnTo>
                      <a:pt x="107" y="341"/>
                    </a:lnTo>
                    <a:lnTo>
                      <a:pt x="107" y="333"/>
                    </a:lnTo>
                    <a:cubicBezTo>
                      <a:pt x="78" y="330"/>
                      <a:pt x="73" y="324"/>
                      <a:pt x="73" y="290"/>
                    </a:cubicBezTo>
                    <a:lnTo>
                      <a:pt x="73" y="16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83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1782763" y="4514850"/>
                <a:ext cx="115888" cy="152400"/>
              </a:xfrm>
              <a:custGeom>
                <a:avLst/>
                <a:gdLst>
                  <a:gd name="T0" fmla="*/ 191 w 199"/>
                  <a:gd name="T1" fmla="*/ 148 h 235"/>
                  <a:gd name="T2" fmla="*/ 113 w 199"/>
                  <a:gd name="T3" fmla="*/ 200 h 235"/>
                  <a:gd name="T4" fmla="*/ 49 w 199"/>
                  <a:gd name="T5" fmla="*/ 157 h 235"/>
                  <a:gd name="T6" fmla="*/ 36 w 199"/>
                  <a:gd name="T7" fmla="*/ 91 h 235"/>
                  <a:gd name="T8" fmla="*/ 189 w 199"/>
                  <a:gd name="T9" fmla="*/ 91 h 235"/>
                  <a:gd name="T10" fmla="*/ 168 w 199"/>
                  <a:gd name="T11" fmla="*/ 28 h 235"/>
                  <a:gd name="T12" fmla="*/ 104 w 199"/>
                  <a:gd name="T13" fmla="*/ 0 h 235"/>
                  <a:gd name="T14" fmla="*/ 37 w 199"/>
                  <a:gd name="T15" fmla="*/ 26 h 235"/>
                  <a:gd name="T16" fmla="*/ 0 w 199"/>
                  <a:gd name="T17" fmla="*/ 123 h 235"/>
                  <a:gd name="T18" fmla="*/ 93 w 199"/>
                  <a:gd name="T19" fmla="*/ 235 h 235"/>
                  <a:gd name="T20" fmla="*/ 199 w 199"/>
                  <a:gd name="T21" fmla="*/ 151 h 235"/>
                  <a:gd name="T22" fmla="*/ 191 w 199"/>
                  <a:gd name="T23" fmla="*/ 148 h 235"/>
                  <a:gd name="T24" fmla="*/ 37 w 199"/>
                  <a:gd name="T25" fmla="*/ 75 h 235"/>
                  <a:gd name="T26" fmla="*/ 89 w 199"/>
                  <a:gd name="T27" fmla="*/ 18 h 235"/>
                  <a:gd name="T28" fmla="*/ 138 w 199"/>
                  <a:gd name="T29" fmla="*/ 75 h 235"/>
                  <a:gd name="T30" fmla="*/ 37 w 199"/>
                  <a:gd name="T31" fmla="*/ 7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5">
                    <a:moveTo>
                      <a:pt x="191" y="148"/>
                    </a:moveTo>
                    <a:cubicBezTo>
                      <a:pt x="167" y="186"/>
                      <a:pt x="145" y="200"/>
                      <a:pt x="113" y="200"/>
                    </a:cubicBezTo>
                    <a:cubicBezTo>
                      <a:pt x="85" y="200"/>
                      <a:pt x="64" y="186"/>
                      <a:pt x="49" y="157"/>
                    </a:cubicBezTo>
                    <a:cubicBezTo>
                      <a:pt x="40" y="138"/>
                      <a:pt x="37" y="122"/>
                      <a:pt x="36" y="91"/>
                    </a:cubicBezTo>
                    <a:lnTo>
                      <a:pt x="189" y="91"/>
                    </a:lnTo>
                    <a:cubicBezTo>
                      <a:pt x="185" y="59"/>
                      <a:pt x="180" y="44"/>
                      <a:pt x="168" y="28"/>
                    </a:cubicBezTo>
                    <a:cubicBezTo>
                      <a:pt x="153" y="10"/>
                      <a:pt x="130" y="0"/>
                      <a:pt x="104" y="0"/>
                    </a:cubicBezTo>
                    <a:cubicBezTo>
                      <a:pt x="79" y="0"/>
                      <a:pt x="56" y="9"/>
                      <a:pt x="37" y="26"/>
                    </a:cubicBezTo>
                    <a:cubicBezTo>
                      <a:pt x="13" y="46"/>
                      <a:pt x="0" y="82"/>
                      <a:pt x="0" y="123"/>
                    </a:cubicBezTo>
                    <a:cubicBezTo>
                      <a:pt x="0" y="192"/>
                      <a:pt x="36" y="235"/>
                      <a:pt x="93" y="235"/>
                    </a:cubicBezTo>
                    <a:cubicBezTo>
                      <a:pt x="140" y="235"/>
                      <a:pt x="178" y="205"/>
                      <a:pt x="199" y="151"/>
                    </a:cubicBezTo>
                    <a:lnTo>
                      <a:pt x="191" y="148"/>
                    </a:lnTo>
                    <a:close/>
                    <a:moveTo>
                      <a:pt x="37" y="75"/>
                    </a:moveTo>
                    <a:cubicBezTo>
                      <a:pt x="42" y="36"/>
                      <a:pt x="59" y="18"/>
                      <a:pt x="89" y="18"/>
                    </a:cubicBezTo>
                    <a:cubicBezTo>
                      <a:pt x="120" y="18"/>
                      <a:pt x="132" y="32"/>
                      <a:pt x="138" y="75"/>
                    </a:cubicBezTo>
                    <a:lnTo>
                      <a:pt x="37" y="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84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1908175" y="4514850"/>
                <a:ext cx="136525" cy="147638"/>
              </a:xfrm>
              <a:custGeom>
                <a:avLst/>
                <a:gdLst>
                  <a:gd name="T0" fmla="*/ 0 w 234"/>
                  <a:gd name="T1" fmla="*/ 31 h 230"/>
                  <a:gd name="T2" fmla="*/ 14 w 234"/>
                  <a:gd name="T3" fmla="*/ 29 h 230"/>
                  <a:gd name="T4" fmla="*/ 32 w 234"/>
                  <a:gd name="T5" fmla="*/ 61 h 230"/>
                  <a:gd name="T6" fmla="*/ 32 w 234"/>
                  <a:gd name="T7" fmla="*/ 185 h 230"/>
                  <a:gd name="T8" fmla="*/ 1 w 234"/>
                  <a:gd name="T9" fmla="*/ 222 h 230"/>
                  <a:gd name="T10" fmla="*/ 1 w 234"/>
                  <a:gd name="T11" fmla="*/ 230 h 230"/>
                  <a:gd name="T12" fmla="*/ 107 w 234"/>
                  <a:gd name="T13" fmla="*/ 230 h 230"/>
                  <a:gd name="T14" fmla="*/ 107 w 234"/>
                  <a:gd name="T15" fmla="*/ 222 h 230"/>
                  <a:gd name="T16" fmla="*/ 74 w 234"/>
                  <a:gd name="T17" fmla="*/ 196 h 230"/>
                  <a:gd name="T18" fmla="*/ 74 w 234"/>
                  <a:gd name="T19" fmla="*/ 56 h 230"/>
                  <a:gd name="T20" fmla="*/ 126 w 234"/>
                  <a:gd name="T21" fmla="*/ 27 h 230"/>
                  <a:gd name="T22" fmla="*/ 162 w 234"/>
                  <a:gd name="T23" fmla="*/ 76 h 230"/>
                  <a:gd name="T24" fmla="*/ 162 w 234"/>
                  <a:gd name="T25" fmla="*/ 180 h 230"/>
                  <a:gd name="T26" fmla="*/ 131 w 234"/>
                  <a:gd name="T27" fmla="*/ 222 h 230"/>
                  <a:gd name="T28" fmla="*/ 131 w 234"/>
                  <a:gd name="T29" fmla="*/ 230 h 230"/>
                  <a:gd name="T30" fmla="*/ 234 w 234"/>
                  <a:gd name="T31" fmla="*/ 230 h 230"/>
                  <a:gd name="T32" fmla="*/ 234 w 234"/>
                  <a:gd name="T33" fmla="*/ 222 h 230"/>
                  <a:gd name="T34" fmla="*/ 204 w 234"/>
                  <a:gd name="T35" fmla="*/ 189 h 230"/>
                  <a:gd name="T36" fmla="*/ 204 w 234"/>
                  <a:gd name="T37" fmla="*/ 75 h 230"/>
                  <a:gd name="T38" fmla="*/ 145 w 234"/>
                  <a:gd name="T39" fmla="*/ 0 h 230"/>
                  <a:gd name="T40" fmla="*/ 73 w 234"/>
                  <a:gd name="T41" fmla="*/ 40 h 230"/>
                  <a:gd name="T42" fmla="*/ 73 w 234"/>
                  <a:gd name="T43" fmla="*/ 1 h 230"/>
                  <a:gd name="T44" fmla="*/ 69 w 234"/>
                  <a:gd name="T45" fmla="*/ 0 h 230"/>
                  <a:gd name="T46" fmla="*/ 0 w 234"/>
                  <a:gd name="T47" fmla="*/ 22 h 230"/>
                  <a:gd name="T48" fmla="*/ 0 w 234"/>
                  <a:gd name="T49" fmla="*/ 31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4" h="230">
                    <a:moveTo>
                      <a:pt x="0" y="31"/>
                    </a:moveTo>
                    <a:cubicBezTo>
                      <a:pt x="3" y="29"/>
                      <a:pt x="8" y="29"/>
                      <a:pt x="14" y="29"/>
                    </a:cubicBezTo>
                    <a:cubicBezTo>
                      <a:pt x="28" y="29"/>
                      <a:pt x="32" y="36"/>
                      <a:pt x="32" y="61"/>
                    </a:cubicBezTo>
                    <a:lnTo>
                      <a:pt x="32" y="185"/>
                    </a:lnTo>
                    <a:cubicBezTo>
                      <a:pt x="32" y="213"/>
                      <a:pt x="27" y="220"/>
                      <a:pt x="1" y="222"/>
                    </a:cubicBezTo>
                    <a:lnTo>
                      <a:pt x="1" y="230"/>
                    </a:lnTo>
                    <a:lnTo>
                      <a:pt x="107" y="230"/>
                    </a:lnTo>
                    <a:lnTo>
                      <a:pt x="107" y="222"/>
                    </a:lnTo>
                    <a:cubicBezTo>
                      <a:pt x="82" y="220"/>
                      <a:pt x="74" y="214"/>
                      <a:pt x="74" y="196"/>
                    </a:cubicBezTo>
                    <a:lnTo>
                      <a:pt x="74" y="56"/>
                    </a:lnTo>
                    <a:cubicBezTo>
                      <a:pt x="98" y="33"/>
                      <a:pt x="109" y="27"/>
                      <a:pt x="126" y="27"/>
                    </a:cubicBezTo>
                    <a:cubicBezTo>
                      <a:pt x="150" y="27"/>
                      <a:pt x="162" y="43"/>
                      <a:pt x="162" y="76"/>
                    </a:cubicBezTo>
                    <a:lnTo>
                      <a:pt x="162" y="180"/>
                    </a:lnTo>
                    <a:cubicBezTo>
                      <a:pt x="162" y="212"/>
                      <a:pt x="156" y="220"/>
                      <a:pt x="131" y="222"/>
                    </a:cubicBezTo>
                    <a:lnTo>
                      <a:pt x="131" y="230"/>
                    </a:lnTo>
                    <a:lnTo>
                      <a:pt x="234" y="230"/>
                    </a:lnTo>
                    <a:lnTo>
                      <a:pt x="234" y="222"/>
                    </a:lnTo>
                    <a:cubicBezTo>
                      <a:pt x="210" y="220"/>
                      <a:pt x="204" y="214"/>
                      <a:pt x="204" y="189"/>
                    </a:cubicBezTo>
                    <a:lnTo>
                      <a:pt x="204" y="75"/>
                    </a:lnTo>
                    <a:cubicBezTo>
                      <a:pt x="204" y="28"/>
                      <a:pt x="182" y="0"/>
                      <a:pt x="145" y="0"/>
                    </a:cubicBezTo>
                    <a:cubicBezTo>
                      <a:pt x="122" y="0"/>
                      <a:pt x="107" y="8"/>
                      <a:pt x="73" y="40"/>
                    </a:cubicBezTo>
                    <a:lnTo>
                      <a:pt x="73" y="1"/>
                    </a:lnTo>
                    <a:lnTo>
                      <a:pt x="69" y="0"/>
                    </a:lnTo>
                    <a:cubicBezTo>
                      <a:pt x="45" y="9"/>
                      <a:pt x="28" y="14"/>
                      <a:pt x="0" y="22"/>
                    </a:cubicBezTo>
                    <a:lnTo>
                      <a:pt x="0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85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2130425" y="4521200"/>
                <a:ext cx="239713" cy="146050"/>
              </a:xfrm>
              <a:custGeom>
                <a:avLst/>
                <a:gdLst>
                  <a:gd name="T0" fmla="*/ 29 w 408"/>
                  <a:gd name="T1" fmla="*/ 191 h 226"/>
                  <a:gd name="T2" fmla="*/ 24 w 408"/>
                  <a:gd name="T3" fmla="*/ 213 h 226"/>
                  <a:gd name="T4" fmla="*/ 39 w 408"/>
                  <a:gd name="T5" fmla="*/ 226 h 226"/>
                  <a:gd name="T6" fmla="*/ 57 w 408"/>
                  <a:gd name="T7" fmla="*/ 212 h 226"/>
                  <a:gd name="T8" fmla="*/ 67 w 408"/>
                  <a:gd name="T9" fmla="*/ 175 h 226"/>
                  <a:gd name="T10" fmla="*/ 78 w 408"/>
                  <a:gd name="T11" fmla="*/ 130 h 226"/>
                  <a:gd name="T12" fmla="*/ 86 w 408"/>
                  <a:gd name="T13" fmla="*/ 97 h 226"/>
                  <a:gd name="T14" fmla="*/ 93 w 408"/>
                  <a:gd name="T15" fmla="*/ 72 h 226"/>
                  <a:gd name="T16" fmla="*/ 174 w 408"/>
                  <a:gd name="T17" fmla="*/ 11 h 226"/>
                  <a:gd name="T18" fmla="*/ 201 w 408"/>
                  <a:gd name="T19" fmla="*/ 46 h 226"/>
                  <a:gd name="T20" fmla="*/ 193 w 408"/>
                  <a:gd name="T21" fmla="*/ 87 h 226"/>
                  <a:gd name="T22" fmla="*/ 180 w 408"/>
                  <a:gd name="T23" fmla="*/ 145 h 226"/>
                  <a:gd name="T24" fmla="*/ 170 w 408"/>
                  <a:gd name="T25" fmla="*/ 183 h 226"/>
                  <a:gd name="T26" fmla="*/ 163 w 408"/>
                  <a:gd name="T27" fmla="*/ 213 h 226"/>
                  <a:gd name="T28" fmla="*/ 178 w 408"/>
                  <a:gd name="T29" fmla="*/ 226 h 226"/>
                  <a:gd name="T30" fmla="*/ 200 w 408"/>
                  <a:gd name="T31" fmla="*/ 198 h 226"/>
                  <a:gd name="T32" fmla="*/ 230 w 408"/>
                  <a:gd name="T33" fmla="*/ 77 h 226"/>
                  <a:gd name="T34" fmla="*/ 312 w 408"/>
                  <a:gd name="T35" fmla="*/ 11 h 226"/>
                  <a:gd name="T36" fmla="*/ 339 w 408"/>
                  <a:gd name="T37" fmla="*/ 46 h 226"/>
                  <a:gd name="T38" fmla="*/ 308 w 408"/>
                  <a:gd name="T39" fmla="*/ 158 h 226"/>
                  <a:gd name="T40" fmla="*/ 302 w 408"/>
                  <a:gd name="T41" fmla="*/ 185 h 226"/>
                  <a:gd name="T42" fmla="*/ 343 w 408"/>
                  <a:gd name="T43" fmla="*/ 226 h 226"/>
                  <a:gd name="T44" fmla="*/ 408 w 408"/>
                  <a:gd name="T45" fmla="*/ 149 h 226"/>
                  <a:gd name="T46" fmla="*/ 402 w 408"/>
                  <a:gd name="T47" fmla="*/ 144 h 226"/>
                  <a:gd name="T48" fmla="*/ 394 w 408"/>
                  <a:gd name="T49" fmla="*/ 153 h 226"/>
                  <a:gd name="T50" fmla="*/ 344 w 408"/>
                  <a:gd name="T51" fmla="*/ 215 h 226"/>
                  <a:gd name="T52" fmla="*/ 332 w 408"/>
                  <a:gd name="T53" fmla="*/ 199 h 226"/>
                  <a:gd name="T54" fmla="*/ 341 w 408"/>
                  <a:gd name="T55" fmla="*/ 163 h 226"/>
                  <a:gd name="T56" fmla="*/ 371 w 408"/>
                  <a:gd name="T57" fmla="*/ 53 h 226"/>
                  <a:gd name="T58" fmla="*/ 314 w 408"/>
                  <a:gd name="T59" fmla="*/ 0 h 226"/>
                  <a:gd name="T60" fmla="*/ 232 w 408"/>
                  <a:gd name="T61" fmla="*/ 48 h 226"/>
                  <a:gd name="T62" fmla="*/ 216 w 408"/>
                  <a:gd name="T63" fmla="*/ 13 h 226"/>
                  <a:gd name="T64" fmla="*/ 176 w 408"/>
                  <a:gd name="T65" fmla="*/ 0 h 226"/>
                  <a:gd name="T66" fmla="*/ 98 w 408"/>
                  <a:gd name="T67" fmla="*/ 43 h 226"/>
                  <a:gd name="T68" fmla="*/ 52 w 408"/>
                  <a:gd name="T69" fmla="*/ 0 h 226"/>
                  <a:gd name="T70" fmla="*/ 15 w 408"/>
                  <a:gd name="T71" fmla="*/ 28 h 226"/>
                  <a:gd name="T72" fmla="*/ 0 w 408"/>
                  <a:gd name="T73" fmla="*/ 77 h 226"/>
                  <a:gd name="T74" fmla="*/ 6 w 408"/>
                  <a:gd name="T75" fmla="*/ 82 h 226"/>
                  <a:gd name="T76" fmla="*/ 14 w 408"/>
                  <a:gd name="T77" fmla="*/ 70 h 226"/>
                  <a:gd name="T78" fmla="*/ 50 w 408"/>
                  <a:gd name="T79" fmla="*/ 11 h 226"/>
                  <a:gd name="T80" fmla="*/ 66 w 408"/>
                  <a:gd name="T81" fmla="*/ 34 h 226"/>
                  <a:gd name="T82" fmla="*/ 58 w 408"/>
                  <a:gd name="T83" fmla="*/ 76 h 226"/>
                  <a:gd name="T84" fmla="*/ 29 w 408"/>
                  <a:gd name="T85" fmla="*/ 19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08" h="226">
                    <a:moveTo>
                      <a:pt x="29" y="191"/>
                    </a:moveTo>
                    <a:cubicBezTo>
                      <a:pt x="27" y="199"/>
                      <a:pt x="24" y="210"/>
                      <a:pt x="24" y="213"/>
                    </a:cubicBezTo>
                    <a:cubicBezTo>
                      <a:pt x="24" y="222"/>
                      <a:pt x="31" y="226"/>
                      <a:pt x="39" y="226"/>
                    </a:cubicBezTo>
                    <a:cubicBezTo>
                      <a:pt x="45" y="226"/>
                      <a:pt x="54" y="222"/>
                      <a:pt x="57" y="212"/>
                    </a:cubicBezTo>
                    <a:cubicBezTo>
                      <a:pt x="58" y="211"/>
                      <a:pt x="64" y="188"/>
                      <a:pt x="67" y="175"/>
                    </a:cubicBezTo>
                    <a:lnTo>
                      <a:pt x="78" y="130"/>
                    </a:lnTo>
                    <a:cubicBezTo>
                      <a:pt x="81" y="119"/>
                      <a:pt x="84" y="108"/>
                      <a:pt x="86" y="97"/>
                    </a:cubicBezTo>
                    <a:cubicBezTo>
                      <a:pt x="88" y="88"/>
                      <a:pt x="92" y="74"/>
                      <a:pt x="93" y="72"/>
                    </a:cubicBezTo>
                    <a:cubicBezTo>
                      <a:pt x="100" y="56"/>
                      <a:pt x="127" y="11"/>
                      <a:pt x="174" y="11"/>
                    </a:cubicBezTo>
                    <a:cubicBezTo>
                      <a:pt x="196" y="11"/>
                      <a:pt x="201" y="29"/>
                      <a:pt x="201" y="46"/>
                    </a:cubicBezTo>
                    <a:cubicBezTo>
                      <a:pt x="201" y="58"/>
                      <a:pt x="197" y="72"/>
                      <a:pt x="193" y="87"/>
                    </a:cubicBezTo>
                    <a:lnTo>
                      <a:pt x="180" y="145"/>
                    </a:lnTo>
                    <a:lnTo>
                      <a:pt x="170" y="183"/>
                    </a:lnTo>
                    <a:cubicBezTo>
                      <a:pt x="168" y="193"/>
                      <a:pt x="163" y="210"/>
                      <a:pt x="163" y="213"/>
                    </a:cubicBezTo>
                    <a:cubicBezTo>
                      <a:pt x="163" y="222"/>
                      <a:pt x="170" y="226"/>
                      <a:pt x="178" y="226"/>
                    </a:cubicBezTo>
                    <a:cubicBezTo>
                      <a:pt x="193" y="226"/>
                      <a:pt x="196" y="214"/>
                      <a:pt x="200" y="198"/>
                    </a:cubicBezTo>
                    <a:cubicBezTo>
                      <a:pt x="207" y="170"/>
                      <a:pt x="225" y="97"/>
                      <a:pt x="230" y="77"/>
                    </a:cubicBezTo>
                    <a:cubicBezTo>
                      <a:pt x="231" y="71"/>
                      <a:pt x="258" y="11"/>
                      <a:pt x="312" y="11"/>
                    </a:cubicBezTo>
                    <a:cubicBezTo>
                      <a:pt x="334" y="11"/>
                      <a:pt x="339" y="28"/>
                      <a:pt x="339" y="46"/>
                    </a:cubicBezTo>
                    <a:cubicBezTo>
                      <a:pt x="339" y="74"/>
                      <a:pt x="318" y="131"/>
                      <a:pt x="308" y="158"/>
                    </a:cubicBezTo>
                    <a:cubicBezTo>
                      <a:pt x="304" y="170"/>
                      <a:pt x="302" y="175"/>
                      <a:pt x="302" y="185"/>
                    </a:cubicBezTo>
                    <a:cubicBezTo>
                      <a:pt x="302" y="209"/>
                      <a:pt x="319" y="226"/>
                      <a:pt x="343" y="226"/>
                    </a:cubicBezTo>
                    <a:cubicBezTo>
                      <a:pt x="389" y="226"/>
                      <a:pt x="408" y="153"/>
                      <a:pt x="408" y="149"/>
                    </a:cubicBezTo>
                    <a:cubicBezTo>
                      <a:pt x="408" y="144"/>
                      <a:pt x="403" y="144"/>
                      <a:pt x="402" y="144"/>
                    </a:cubicBezTo>
                    <a:cubicBezTo>
                      <a:pt x="397" y="144"/>
                      <a:pt x="397" y="146"/>
                      <a:pt x="394" y="153"/>
                    </a:cubicBezTo>
                    <a:cubicBezTo>
                      <a:pt x="387" y="180"/>
                      <a:pt x="371" y="215"/>
                      <a:pt x="344" y="215"/>
                    </a:cubicBezTo>
                    <a:cubicBezTo>
                      <a:pt x="335" y="215"/>
                      <a:pt x="332" y="210"/>
                      <a:pt x="332" y="199"/>
                    </a:cubicBezTo>
                    <a:cubicBezTo>
                      <a:pt x="332" y="186"/>
                      <a:pt x="336" y="174"/>
                      <a:pt x="341" y="163"/>
                    </a:cubicBezTo>
                    <a:cubicBezTo>
                      <a:pt x="350" y="137"/>
                      <a:pt x="371" y="82"/>
                      <a:pt x="371" y="53"/>
                    </a:cubicBezTo>
                    <a:cubicBezTo>
                      <a:pt x="371" y="21"/>
                      <a:pt x="351" y="0"/>
                      <a:pt x="314" y="0"/>
                    </a:cubicBezTo>
                    <a:cubicBezTo>
                      <a:pt x="276" y="0"/>
                      <a:pt x="251" y="22"/>
                      <a:pt x="232" y="48"/>
                    </a:cubicBezTo>
                    <a:cubicBezTo>
                      <a:pt x="232" y="42"/>
                      <a:pt x="230" y="25"/>
                      <a:pt x="216" y="13"/>
                    </a:cubicBezTo>
                    <a:cubicBezTo>
                      <a:pt x="204" y="2"/>
                      <a:pt x="188" y="0"/>
                      <a:pt x="176" y="0"/>
                    </a:cubicBezTo>
                    <a:cubicBezTo>
                      <a:pt x="131" y="0"/>
                      <a:pt x="106" y="32"/>
                      <a:pt x="98" y="43"/>
                    </a:cubicBezTo>
                    <a:cubicBezTo>
                      <a:pt x="95" y="15"/>
                      <a:pt x="74" y="0"/>
                      <a:pt x="52" y="0"/>
                    </a:cubicBezTo>
                    <a:cubicBezTo>
                      <a:pt x="29" y="0"/>
                      <a:pt x="19" y="19"/>
                      <a:pt x="15" y="28"/>
                    </a:cubicBezTo>
                    <a:cubicBezTo>
                      <a:pt x="6" y="46"/>
                      <a:pt x="0" y="75"/>
                      <a:pt x="0" y="77"/>
                    </a:cubicBezTo>
                    <a:cubicBezTo>
                      <a:pt x="0" y="82"/>
                      <a:pt x="4" y="82"/>
                      <a:pt x="6" y="82"/>
                    </a:cubicBezTo>
                    <a:cubicBezTo>
                      <a:pt x="10" y="82"/>
                      <a:pt x="11" y="81"/>
                      <a:pt x="14" y="70"/>
                    </a:cubicBezTo>
                    <a:cubicBezTo>
                      <a:pt x="22" y="35"/>
                      <a:pt x="32" y="11"/>
                      <a:pt x="50" y="11"/>
                    </a:cubicBezTo>
                    <a:cubicBezTo>
                      <a:pt x="58" y="11"/>
                      <a:pt x="66" y="15"/>
                      <a:pt x="66" y="34"/>
                    </a:cubicBezTo>
                    <a:cubicBezTo>
                      <a:pt x="66" y="44"/>
                      <a:pt x="64" y="50"/>
                      <a:pt x="58" y="76"/>
                    </a:cubicBezTo>
                    <a:lnTo>
                      <a:pt x="29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86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2474913" y="4545013"/>
                <a:ext cx="193675" cy="74613"/>
              </a:xfrm>
              <a:custGeom>
                <a:avLst/>
                <a:gdLst>
                  <a:gd name="T0" fmla="*/ 314 w 331"/>
                  <a:gd name="T1" fmla="*/ 20 h 117"/>
                  <a:gd name="T2" fmla="*/ 331 w 331"/>
                  <a:gd name="T3" fmla="*/ 10 h 117"/>
                  <a:gd name="T4" fmla="*/ 315 w 331"/>
                  <a:gd name="T5" fmla="*/ 0 h 117"/>
                  <a:gd name="T6" fmla="*/ 16 w 331"/>
                  <a:gd name="T7" fmla="*/ 0 h 117"/>
                  <a:gd name="T8" fmla="*/ 0 w 331"/>
                  <a:gd name="T9" fmla="*/ 10 h 117"/>
                  <a:gd name="T10" fmla="*/ 17 w 331"/>
                  <a:gd name="T11" fmla="*/ 20 h 117"/>
                  <a:gd name="T12" fmla="*/ 314 w 331"/>
                  <a:gd name="T13" fmla="*/ 20 h 117"/>
                  <a:gd name="T14" fmla="*/ 315 w 331"/>
                  <a:gd name="T15" fmla="*/ 117 h 117"/>
                  <a:gd name="T16" fmla="*/ 331 w 331"/>
                  <a:gd name="T17" fmla="*/ 107 h 117"/>
                  <a:gd name="T18" fmla="*/ 314 w 331"/>
                  <a:gd name="T19" fmla="*/ 97 h 117"/>
                  <a:gd name="T20" fmla="*/ 17 w 331"/>
                  <a:gd name="T21" fmla="*/ 97 h 117"/>
                  <a:gd name="T22" fmla="*/ 0 w 331"/>
                  <a:gd name="T23" fmla="*/ 107 h 117"/>
                  <a:gd name="T24" fmla="*/ 16 w 331"/>
                  <a:gd name="T25" fmla="*/ 117 h 117"/>
                  <a:gd name="T26" fmla="*/ 315 w 331"/>
                  <a:gd name="T2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1" h="117">
                    <a:moveTo>
                      <a:pt x="314" y="20"/>
                    </a:moveTo>
                    <a:cubicBezTo>
                      <a:pt x="322" y="20"/>
                      <a:pt x="331" y="20"/>
                      <a:pt x="331" y="10"/>
                    </a:cubicBezTo>
                    <a:cubicBezTo>
                      <a:pt x="331" y="0"/>
                      <a:pt x="322" y="0"/>
                      <a:pt x="315" y="0"/>
                    </a:cubicBezTo>
                    <a:lnTo>
                      <a:pt x="16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314" y="20"/>
                    </a:lnTo>
                    <a:close/>
                    <a:moveTo>
                      <a:pt x="315" y="117"/>
                    </a:moveTo>
                    <a:cubicBezTo>
                      <a:pt x="322" y="117"/>
                      <a:pt x="331" y="117"/>
                      <a:pt x="331" y="107"/>
                    </a:cubicBezTo>
                    <a:cubicBezTo>
                      <a:pt x="331" y="97"/>
                      <a:pt x="322" y="97"/>
                      <a:pt x="314" y="97"/>
                    </a:cubicBezTo>
                    <a:lnTo>
                      <a:pt x="17" y="97"/>
                    </a:lnTo>
                    <a:cubicBezTo>
                      <a:pt x="9" y="97"/>
                      <a:pt x="0" y="97"/>
                      <a:pt x="0" y="107"/>
                    </a:cubicBezTo>
                    <a:cubicBezTo>
                      <a:pt x="0" y="117"/>
                      <a:pt x="9" y="117"/>
                      <a:pt x="16" y="117"/>
                    </a:cubicBezTo>
                    <a:lnTo>
                      <a:pt x="315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87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2774950" y="4521200"/>
                <a:ext cx="157163" cy="146050"/>
              </a:xfrm>
              <a:custGeom>
                <a:avLst/>
                <a:gdLst>
                  <a:gd name="T0" fmla="*/ 30 w 270"/>
                  <a:gd name="T1" fmla="*/ 191 h 226"/>
                  <a:gd name="T2" fmla="*/ 25 w 270"/>
                  <a:gd name="T3" fmla="*/ 213 h 226"/>
                  <a:gd name="T4" fmla="*/ 40 w 270"/>
                  <a:gd name="T5" fmla="*/ 226 h 226"/>
                  <a:gd name="T6" fmla="*/ 58 w 270"/>
                  <a:gd name="T7" fmla="*/ 212 h 226"/>
                  <a:gd name="T8" fmla="*/ 67 w 270"/>
                  <a:gd name="T9" fmla="*/ 175 h 226"/>
                  <a:gd name="T10" fmla="*/ 78 w 270"/>
                  <a:gd name="T11" fmla="*/ 130 h 226"/>
                  <a:gd name="T12" fmla="*/ 87 w 270"/>
                  <a:gd name="T13" fmla="*/ 97 h 226"/>
                  <a:gd name="T14" fmla="*/ 93 w 270"/>
                  <a:gd name="T15" fmla="*/ 72 h 226"/>
                  <a:gd name="T16" fmla="*/ 175 w 270"/>
                  <a:gd name="T17" fmla="*/ 11 h 226"/>
                  <a:gd name="T18" fmla="*/ 202 w 270"/>
                  <a:gd name="T19" fmla="*/ 46 h 226"/>
                  <a:gd name="T20" fmla="*/ 169 w 270"/>
                  <a:gd name="T21" fmla="*/ 162 h 226"/>
                  <a:gd name="T22" fmla="*/ 164 w 270"/>
                  <a:gd name="T23" fmla="*/ 185 h 226"/>
                  <a:gd name="T24" fmla="*/ 205 w 270"/>
                  <a:gd name="T25" fmla="*/ 226 h 226"/>
                  <a:gd name="T26" fmla="*/ 270 w 270"/>
                  <a:gd name="T27" fmla="*/ 149 h 226"/>
                  <a:gd name="T28" fmla="*/ 264 w 270"/>
                  <a:gd name="T29" fmla="*/ 144 h 226"/>
                  <a:gd name="T30" fmla="*/ 257 w 270"/>
                  <a:gd name="T31" fmla="*/ 153 h 226"/>
                  <a:gd name="T32" fmla="*/ 206 w 270"/>
                  <a:gd name="T33" fmla="*/ 215 h 226"/>
                  <a:gd name="T34" fmla="*/ 194 w 270"/>
                  <a:gd name="T35" fmla="*/ 199 h 226"/>
                  <a:gd name="T36" fmla="*/ 203 w 270"/>
                  <a:gd name="T37" fmla="*/ 163 h 226"/>
                  <a:gd name="T38" fmla="*/ 233 w 270"/>
                  <a:gd name="T39" fmla="*/ 53 h 226"/>
                  <a:gd name="T40" fmla="*/ 176 w 270"/>
                  <a:gd name="T41" fmla="*/ 0 h 226"/>
                  <a:gd name="T42" fmla="*/ 98 w 270"/>
                  <a:gd name="T43" fmla="*/ 43 h 226"/>
                  <a:gd name="T44" fmla="*/ 52 w 270"/>
                  <a:gd name="T45" fmla="*/ 0 h 226"/>
                  <a:gd name="T46" fmla="*/ 15 w 270"/>
                  <a:gd name="T47" fmla="*/ 28 h 226"/>
                  <a:gd name="T48" fmla="*/ 0 w 270"/>
                  <a:gd name="T49" fmla="*/ 77 h 226"/>
                  <a:gd name="T50" fmla="*/ 6 w 270"/>
                  <a:gd name="T51" fmla="*/ 82 h 226"/>
                  <a:gd name="T52" fmla="*/ 15 w 270"/>
                  <a:gd name="T53" fmla="*/ 70 h 226"/>
                  <a:gd name="T54" fmla="*/ 51 w 270"/>
                  <a:gd name="T55" fmla="*/ 11 h 226"/>
                  <a:gd name="T56" fmla="*/ 66 w 270"/>
                  <a:gd name="T57" fmla="*/ 34 h 226"/>
                  <a:gd name="T58" fmla="*/ 58 w 270"/>
                  <a:gd name="T59" fmla="*/ 76 h 226"/>
                  <a:gd name="T60" fmla="*/ 30 w 270"/>
                  <a:gd name="T61" fmla="*/ 19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0" h="226">
                    <a:moveTo>
                      <a:pt x="30" y="191"/>
                    </a:moveTo>
                    <a:cubicBezTo>
                      <a:pt x="28" y="199"/>
                      <a:pt x="25" y="210"/>
                      <a:pt x="25" y="213"/>
                    </a:cubicBezTo>
                    <a:cubicBezTo>
                      <a:pt x="25" y="222"/>
                      <a:pt x="32" y="226"/>
                      <a:pt x="40" y="226"/>
                    </a:cubicBezTo>
                    <a:cubicBezTo>
                      <a:pt x="45" y="226"/>
                      <a:pt x="54" y="222"/>
                      <a:pt x="58" y="212"/>
                    </a:cubicBezTo>
                    <a:cubicBezTo>
                      <a:pt x="58" y="211"/>
                      <a:pt x="64" y="188"/>
                      <a:pt x="67" y="175"/>
                    </a:cubicBezTo>
                    <a:lnTo>
                      <a:pt x="78" y="130"/>
                    </a:lnTo>
                    <a:cubicBezTo>
                      <a:pt x="81" y="119"/>
                      <a:pt x="84" y="108"/>
                      <a:pt x="87" y="97"/>
                    </a:cubicBezTo>
                    <a:cubicBezTo>
                      <a:pt x="89" y="88"/>
                      <a:pt x="93" y="74"/>
                      <a:pt x="93" y="72"/>
                    </a:cubicBezTo>
                    <a:cubicBezTo>
                      <a:pt x="101" y="56"/>
                      <a:pt x="127" y="11"/>
                      <a:pt x="175" y="11"/>
                    </a:cubicBezTo>
                    <a:cubicBezTo>
                      <a:pt x="197" y="11"/>
                      <a:pt x="202" y="29"/>
                      <a:pt x="202" y="46"/>
                    </a:cubicBezTo>
                    <a:cubicBezTo>
                      <a:pt x="202" y="77"/>
                      <a:pt x="177" y="141"/>
                      <a:pt x="169" y="162"/>
                    </a:cubicBezTo>
                    <a:cubicBezTo>
                      <a:pt x="165" y="174"/>
                      <a:pt x="164" y="180"/>
                      <a:pt x="164" y="185"/>
                    </a:cubicBezTo>
                    <a:cubicBezTo>
                      <a:pt x="164" y="209"/>
                      <a:pt x="182" y="226"/>
                      <a:pt x="205" y="226"/>
                    </a:cubicBezTo>
                    <a:cubicBezTo>
                      <a:pt x="252" y="226"/>
                      <a:pt x="270" y="153"/>
                      <a:pt x="270" y="149"/>
                    </a:cubicBezTo>
                    <a:cubicBezTo>
                      <a:pt x="270" y="144"/>
                      <a:pt x="266" y="144"/>
                      <a:pt x="264" y="144"/>
                    </a:cubicBezTo>
                    <a:cubicBezTo>
                      <a:pt x="259" y="144"/>
                      <a:pt x="259" y="146"/>
                      <a:pt x="257" y="153"/>
                    </a:cubicBezTo>
                    <a:cubicBezTo>
                      <a:pt x="247" y="187"/>
                      <a:pt x="230" y="215"/>
                      <a:pt x="206" y="215"/>
                    </a:cubicBezTo>
                    <a:cubicBezTo>
                      <a:pt x="198" y="215"/>
                      <a:pt x="194" y="210"/>
                      <a:pt x="194" y="199"/>
                    </a:cubicBezTo>
                    <a:cubicBezTo>
                      <a:pt x="194" y="186"/>
                      <a:pt x="199" y="174"/>
                      <a:pt x="203" y="163"/>
                    </a:cubicBezTo>
                    <a:cubicBezTo>
                      <a:pt x="213" y="137"/>
                      <a:pt x="233" y="82"/>
                      <a:pt x="233" y="53"/>
                    </a:cubicBezTo>
                    <a:cubicBezTo>
                      <a:pt x="233" y="20"/>
                      <a:pt x="212" y="0"/>
                      <a:pt x="176" y="0"/>
                    </a:cubicBezTo>
                    <a:cubicBezTo>
                      <a:pt x="131" y="0"/>
                      <a:pt x="107" y="32"/>
                      <a:pt x="98" y="43"/>
                    </a:cubicBezTo>
                    <a:cubicBezTo>
                      <a:pt x="96" y="15"/>
                      <a:pt x="75" y="0"/>
                      <a:pt x="52" y="0"/>
                    </a:cubicBezTo>
                    <a:cubicBezTo>
                      <a:pt x="30" y="0"/>
                      <a:pt x="20" y="19"/>
                      <a:pt x="15" y="28"/>
                    </a:cubicBezTo>
                    <a:cubicBezTo>
                      <a:pt x="7" y="45"/>
                      <a:pt x="0" y="75"/>
                      <a:pt x="0" y="77"/>
                    </a:cubicBezTo>
                    <a:cubicBezTo>
                      <a:pt x="0" y="82"/>
                      <a:pt x="5" y="82"/>
                      <a:pt x="6" y="82"/>
                    </a:cubicBezTo>
                    <a:cubicBezTo>
                      <a:pt x="11" y="82"/>
                      <a:pt x="12" y="81"/>
                      <a:pt x="15" y="70"/>
                    </a:cubicBezTo>
                    <a:cubicBezTo>
                      <a:pt x="23" y="35"/>
                      <a:pt x="33" y="11"/>
                      <a:pt x="51" y="11"/>
                    </a:cubicBezTo>
                    <a:cubicBezTo>
                      <a:pt x="61" y="11"/>
                      <a:pt x="66" y="17"/>
                      <a:pt x="66" y="34"/>
                    </a:cubicBezTo>
                    <a:cubicBezTo>
                      <a:pt x="66" y="44"/>
                      <a:pt x="65" y="50"/>
                      <a:pt x="58" y="76"/>
                    </a:cubicBezTo>
                    <a:lnTo>
                      <a:pt x="30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88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963863" y="4514850"/>
                <a:ext cx="33338" cy="152400"/>
              </a:xfrm>
              <a:custGeom>
                <a:avLst/>
                <a:gdLst>
                  <a:gd name="T0" fmla="*/ 27 w 55"/>
                  <a:gd name="T1" fmla="*/ 0 h 235"/>
                  <a:gd name="T2" fmla="*/ 0 w 55"/>
                  <a:gd name="T3" fmla="*/ 29 h 235"/>
                  <a:gd name="T4" fmla="*/ 27 w 55"/>
                  <a:gd name="T5" fmla="*/ 56 h 235"/>
                  <a:gd name="T6" fmla="*/ 55 w 55"/>
                  <a:gd name="T7" fmla="*/ 29 h 235"/>
                  <a:gd name="T8" fmla="*/ 27 w 55"/>
                  <a:gd name="T9" fmla="*/ 0 h 235"/>
                  <a:gd name="T10" fmla="*/ 27 w 55"/>
                  <a:gd name="T11" fmla="*/ 180 h 235"/>
                  <a:gd name="T12" fmla="*/ 0 w 55"/>
                  <a:gd name="T13" fmla="*/ 208 h 235"/>
                  <a:gd name="T14" fmla="*/ 27 w 55"/>
                  <a:gd name="T15" fmla="*/ 235 h 235"/>
                  <a:gd name="T16" fmla="*/ 55 w 55"/>
                  <a:gd name="T17" fmla="*/ 208 h 235"/>
                  <a:gd name="T18" fmla="*/ 27 w 55"/>
                  <a:gd name="T19" fmla="*/ 18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235">
                    <a:moveTo>
                      <a:pt x="27" y="0"/>
                    </a:moveTo>
                    <a:cubicBezTo>
                      <a:pt x="12" y="0"/>
                      <a:pt x="0" y="13"/>
                      <a:pt x="0" y="29"/>
                    </a:cubicBezTo>
                    <a:cubicBezTo>
                      <a:pt x="0" y="43"/>
                      <a:pt x="12" y="56"/>
                      <a:pt x="27" y="56"/>
                    </a:cubicBezTo>
                    <a:cubicBezTo>
                      <a:pt x="42" y="56"/>
                      <a:pt x="55" y="43"/>
                      <a:pt x="55" y="29"/>
                    </a:cubicBezTo>
                    <a:cubicBezTo>
                      <a:pt x="55" y="13"/>
                      <a:pt x="42" y="0"/>
                      <a:pt x="27" y="0"/>
                    </a:cubicBezTo>
                    <a:close/>
                    <a:moveTo>
                      <a:pt x="27" y="180"/>
                    </a:moveTo>
                    <a:cubicBezTo>
                      <a:pt x="12" y="180"/>
                      <a:pt x="0" y="193"/>
                      <a:pt x="0" y="208"/>
                    </a:cubicBezTo>
                    <a:cubicBezTo>
                      <a:pt x="0" y="223"/>
                      <a:pt x="12" y="235"/>
                      <a:pt x="27" y="235"/>
                    </a:cubicBezTo>
                    <a:cubicBezTo>
                      <a:pt x="42" y="235"/>
                      <a:pt x="55" y="223"/>
                      <a:pt x="55" y="208"/>
                    </a:cubicBezTo>
                    <a:cubicBezTo>
                      <a:pt x="55" y="193"/>
                      <a:pt x="42" y="180"/>
                      <a:pt x="27" y="18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8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2012950" y="4860925"/>
                <a:ext cx="77788" cy="188913"/>
              </a:xfrm>
              <a:custGeom>
                <a:avLst/>
                <a:gdLst>
                  <a:gd name="T0" fmla="*/ 121 w 133"/>
                  <a:gd name="T1" fmla="*/ 64 h 294"/>
                  <a:gd name="T2" fmla="*/ 71 w 133"/>
                  <a:gd name="T3" fmla="*/ 64 h 294"/>
                  <a:gd name="T4" fmla="*/ 71 w 133"/>
                  <a:gd name="T5" fmla="*/ 6 h 294"/>
                  <a:gd name="T6" fmla="*/ 67 w 133"/>
                  <a:gd name="T7" fmla="*/ 0 h 294"/>
                  <a:gd name="T8" fmla="*/ 57 w 133"/>
                  <a:gd name="T9" fmla="*/ 14 h 294"/>
                  <a:gd name="T10" fmla="*/ 9 w 133"/>
                  <a:gd name="T11" fmla="*/ 67 h 294"/>
                  <a:gd name="T12" fmla="*/ 0 w 133"/>
                  <a:gd name="T13" fmla="*/ 77 h 294"/>
                  <a:gd name="T14" fmla="*/ 2 w 133"/>
                  <a:gd name="T15" fmla="*/ 80 h 294"/>
                  <a:gd name="T16" fmla="*/ 29 w 133"/>
                  <a:gd name="T17" fmla="*/ 80 h 294"/>
                  <a:gd name="T18" fmla="*/ 29 w 133"/>
                  <a:gd name="T19" fmla="*/ 230 h 294"/>
                  <a:gd name="T20" fmla="*/ 73 w 133"/>
                  <a:gd name="T21" fmla="*/ 294 h 294"/>
                  <a:gd name="T22" fmla="*/ 133 w 133"/>
                  <a:gd name="T23" fmla="*/ 256 h 294"/>
                  <a:gd name="T24" fmla="*/ 127 w 133"/>
                  <a:gd name="T25" fmla="*/ 250 h 294"/>
                  <a:gd name="T26" fmla="*/ 97 w 133"/>
                  <a:gd name="T27" fmla="*/ 268 h 294"/>
                  <a:gd name="T28" fmla="*/ 71 w 133"/>
                  <a:gd name="T29" fmla="*/ 223 h 294"/>
                  <a:gd name="T30" fmla="*/ 71 w 133"/>
                  <a:gd name="T31" fmla="*/ 80 h 294"/>
                  <a:gd name="T32" fmla="*/ 121 w 133"/>
                  <a:gd name="T33" fmla="*/ 80 h 294"/>
                  <a:gd name="T34" fmla="*/ 121 w 133"/>
                  <a:gd name="T35" fmla="*/ 6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3" h="294">
                    <a:moveTo>
                      <a:pt x="121" y="64"/>
                    </a:moveTo>
                    <a:lnTo>
                      <a:pt x="71" y="64"/>
                    </a:lnTo>
                    <a:lnTo>
                      <a:pt x="71" y="6"/>
                    </a:lnTo>
                    <a:cubicBezTo>
                      <a:pt x="71" y="1"/>
                      <a:pt x="70" y="0"/>
                      <a:pt x="67" y="0"/>
                    </a:cubicBezTo>
                    <a:cubicBezTo>
                      <a:pt x="64" y="4"/>
                      <a:pt x="61" y="9"/>
                      <a:pt x="57" y="14"/>
                    </a:cubicBezTo>
                    <a:cubicBezTo>
                      <a:pt x="38" y="41"/>
                      <a:pt x="17" y="65"/>
                      <a:pt x="9" y="67"/>
                    </a:cubicBezTo>
                    <a:cubicBezTo>
                      <a:pt x="3" y="71"/>
                      <a:pt x="0" y="74"/>
                      <a:pt x="0" y="77"/>
                    </a:cubicBezTo>
                    <a:cubicBezTo>
                      <a:pt x="0" y="78"/>
                      <a:pt x="1" y="79"/>
                      <a:pt x="2" y="80"/>
                    </a:cubicBezTo>
                    <a:lnTo>
                      <a:pt x="29" y="80"/>
                    </a:lnTo>
                    <a:lnTo>
                      <a:pt x="29" y="230"/>
                    </a:lnTo>
                    <a:cubicBezTo>
                      <a:pt x="29" y="272"/>
                      <a:pt x="44" y="294"/>
                      <a:pt x="73" y="294"/>
                    </a:cubicBezTo>
                    <a:cubicBezTo>
                      <a:pt x="98" y="294"/>
                      <a:pt x="117" y="282"/>
                      <a:pt x="133" y="256"/>
                    </a:cubicBezTo>
                    <a:lnTo>
                      <a:pt x="127" y="250"/>
                    </a:lnTo>
                    <a:cubicBezTo>
                      <a:pt x="116" y="263"/>
                      <a:pt x="108" y="268"/>
                      <a:pt x="97" y="268"/>
                    </a:cubicBezTo>
                    <a:cubicBezTo>
                      <a:pt x="78" y="268"/>
                      <a:pt x="71" y="254"/>
                      <a:pt x="71" y="223"/>
                    </a:cubicBezTo>
                    <a:lnTo>
                      <a:pt x="71" y="80"/>
                    </a:lnTo>
                    <a:lnTo>
                      <a:pt x="121" y="80"/>
                    </a:lnTo>
                    <a:lnTo>
                      <a:pt x="121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9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2093913" y="4827588"/>
                <a:ext cx="138113" cy="219075"/>
              </a:xfrm>
              <a:custGeom>
                <a:avLst/>
                <a:gdLst>
                  <a:gd name="T0" fmla="*/ 73 w 238"/>
                  <a:gd name="T1" fmla="*/ 170 h 341"/>
                  <a:gd name="T2" fmla="*/ 129 w 238"/>
                  <a:gd name="T3" fmla="*/ 138 h 341"/>
                  <a:gd name="T4" fmla="*/ 166 w 238"/>
                  <a:gd name="T5" fmla="*/ 191 h 341"/>
                  <a:gd name="T6" fmla="*/ 166 w 238"/>
                  <a:gd name="T7" fmla="*/ 290 h 341"/>
                  <a:gd name="T8" fmla="*/ 132 w 238"/>
                  <a:gd name="T9" fmla="*/ 333 h 341"/>
                  <a:gd name="T10" fmla="*/ 132 w 238"/>
                  <a:gd name="T11" fmla="*/ 341 h 341"/>
                  <a:gd name="T12" fmla="*/ 238 w 238"/>
                  <a:gd name="T13" fmla="*/ 341 h 341"/>
                  <a:gd name="T14" fmla="*/ 238 w 238"/>
                  <a:gd name="T15" fmla="*/ 333 h 341"/>
                  <a:gd name="T16" fmla="*/ 208 w 238"/>
                  <a:gd name="T17" fmla="*/ 290 h 341"/>
                  <a:gd name="T18" fmla="*/ 208 w 238"/>
                  <a:gd name="T19" fmla="*/ 191 h 341"/>
                  <a:gd name="T20" fmla="*/ 147 w 238"/>
                  <a:gd name="T21" fmla="*/ 111 h 341"/>
                  <a:gd name="T22" fmla="*/ 73 w 238"/>
                  <a:gd name="T23" fmla="*/ 153 h 341"/>
                  <a:gd name="T24" fmla="*/ 73 w 238"/>
                  <a:gd name="T25" fmla="*/ 1 h 341"/>
                  <a:gd name="T26" fmla="*/ 71 w 238"/>
                  <a:gd name="T27" fmla="*/ 0 h 341"/>
                  <a:gd name="T28" fmla="*/ 14 w 238"/>
                  <a:gd name="T29" fmla="*/ 18 h 341"/>
                  <a:gd name="T30" fmla="*/ 0 w 238"/>
                  <a:gd name="T31" fmla="*/ 22 h 341"/>
                  <a:gd name="T32" fmla="*/ 0 w 238"/>
                  <a:gd name="T33" fmla="*/ 30 h 341"/>
                  <a:gd name="T34" fmla="*/ 6 w 238"/>
                  <a:gd name="T35" fmla="*/ 29 h 341"/>
                  <a:gd name="T36" fmla="*/ 32 w 238"/>
                  <a:gd name="T37" fmla="*/ 55 h 341"/>
                  <a:gd name="T38" fmla="*/ 32 w 238"/>
                  <a:gd name="T39" fmla="*/ 290 h 341"/>
                  <a:gd name="T40" fmla="*/ 0 w 238"/>
                  <a:gd name="T41" fmla="*/ 333 h 341"/>
                  <a:gd name="T42" fmla="*/ 0 w 238"/>
                  <a:gd name="T43" fmla="*/ 341 h 341"/>
                  <a:gd name="T44" fmla="*/ 107 w 238"/>
                  <a:gd name="T45" fmla="*/ 341 h 341"/>
                  <a:gd name="T46" fmla="*/ 107 w 238"/>
                  <a:gd name="T47" fmla="*/ 333 h 341"/>
                  <a:gd name="T48" fmla="*/ 73 w 238"/>
                  <a:gd name="T49" fmla="*/ 290 h 341"/>
                  <a:gd name="T50" fmla="*/ 73 w 238"/>
                  <a:gd name="T51" fmla="*/ 17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" h="341">
                    <a:moveTo>
                      <a:pt x="73" y="170"/>
                    </a:moveTo>
                    <a:cubicBezTo>
                      <a:pt x="94" y="147"/>
                      <a:pt x="109" y="138"/>
                      <a:pt x="129" y="138"/>
                    </a:cubicBezTo>
                    <a:cubicBezTo>
                      <a:pt x="154" y="138"/>
                      <a:pt x="166" y="156"/>
                      <a:pt x="166" y="191"/>
                    </a:cubicBezTo>
                    <a:lnTo>
                      <a:pt x="166" y="290"/>
                    </a:lnTo>
                    <a:cubicBezTo>
                      <a:pt x="166" y="324"/>
                      <a:pt x="161" y="330"/>
                      <a:pt x="132" y="333"/>
                    </a:cubicBezTo>
                    <a:lnTo>
                      <a:pt x="132" y="341"/>
                    </a:lnTo>
                    <a:lnTo>
                      <a:pt x="238" y="341"/>
                    </a:lnTo>
                    <a:lnTo>
                      <a:pt x="238" y="333"/>
                    </a:lnTo>
                    <a:cubicBezTo>
                      <a:pt x="211" y="328"/>
                      <a:pt x="208" y="324"/>
                      <a:pt x="208" y="290"/>
                    </a:cubicBezTo>
                    <a:lnTo>
                      <a:pt x="208" y="191"/>
                    </a:lnTo>
                    <a:cubicBezTo>
                      <a:pt x="208" y="138"/>
                      <a:pt x="187" y="111"/>
                      <a:pt x="147" y="111"/>
                    </a:cubicBezTo>
                    <a:cubicBezTo>
                      <a:pt x="117" y="111"/>
                      <a:pt x="96" y="123"/>
                      <a:pt x="73" y="153"/>
                    </a:cubicBezTo>
                    <a:lnTo>
                      <a:pt x="73" y="1"/>
                    </a:lnTo>
                    <a:lnTo>
                      <a:pt x="71" y="0"/>
                    </a:lnTo>
                    <a:cubicBezTo>
                      <a:pt x="54" y="6"/>
                      <a:pt x="42" y="10"/>
                      <a:pt x="14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2" y="29"/>
                      <a:pt x="4" y="29"/>
                      <a:pt x="6" y="29"/>
                    </a:cubicBezTo>
                    <a:cubicBezTo>
                      <a:pt x="28" y="29"/>
                      <a:pt x="32" y="33"/>
                      <a:pt x="32" y="55"/>
                    </a:cubicBezTo>
                    <a:lnTo>
                      <a:pt x="32" y="290"/>
                    </a:lnTo>
                    <a:cubicBezTo>
                      <a:pt x="32" y="325"/>
                      <a:pt x="29" y="329"/>
                      <a:pt x="0" y="333"/>
                    </a:cubicBezTo>
                    <a:lnTo>
                      <a:pt x="0" y="341"/>
                    </a:lnTo>
                    <a:lnTo>
                      <a:pt x="107" y="341"/>
                    </a:lnTo>
                    <a:lnTo>
                      <a:pt x="107" y="333"/>
                    </a:lnTo>
                    <a:cubicBezTo>
                      <a:pt x="78" y="330"/>
                      <a:pt x="73" y="324"/>
                      <a:pt x="73" y="290"/>
                    </a:cubicBezTo>
                    <a:lnTo>
                      <a:pt x="73" y="1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91"/>
              <p:cNvSpPr>
                <a:spLocks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243138" y="4899025"/>
                <a:ext cx="115888" cy="150813"/>
              </a:xfrm>
              <a:custGeom>
                <a:avLst/>
                <a:gdLst>
                  <a:gd name="T0" fmla="*/ 191 w 199"/>
                  <a:gd name="T1" fmla="*/ 148 h 235"/>
                  <a:gd name="T2" fmla="*/ 113 w 199"/>
                  <a:gd name="T3" fmla="*/ 200 h 235"/>
                  <a:gd name="T4" fmla="*/ 49 w 199"/>
                  <a:gd name="T5" fmla="*/ 157 h 235"/>
                  <a:gd name="T6" fmla="*/ 36 w 199"/>
                  <a:gd name="T7" fmla="*/ 92 h 235"/>
                  <a:gd name="T8" fmla="*/ 189 w 199"/>
                  <a:gd name="T9" fmla="*/ 92 h 235"/>
                  <a:gd name="T10" fmla="*/ 168 w 199"/>
                  <a:gd name="T11" fmla="*/ 29 h 235"/>
                  <a:gd name="T12" fmla="*/ 104 w 199"/>
                  <a:gd name="T13" fmla="*/ 0 h 235"/>
                  <a:gd name="T14" fmla="*/ 37 w 199"/>
                  <a:gd name="T15" fmla="*/ 26 h 235"/>
                  <a:gd name="T16" fmla="*/ 0 w 199"/>
                  <a:gd name="T17" fmla="*/ 123 h 235"/>
                  <a:gd name="T18" fmla="*/ 93 w 199"/>
                  <a:gd name="T19" fmla="*/ 235 h 235"/>
                  <a:gd name="T20" fmla="*/ 199 w 199"/>
                  <a:gd name="T21" fmla="*/ 151 h 235"/>
                  <a:gd name="T22" fmla="*/ 191 w 199"/>
                  <a:gd name="T23" fmla="*/ 148 h 235"/>
                  <a:gd name="T24" fmla="*/ 37 w 199"/>
                  <a:gd name="T25" fmla="*/ 76 h 235"/>
                  <a:gd name="T26" fmla="*/ 90 w 199"/>
                  <a:gd name="T27" fmla="*/ 18 h 235"/>
                  <a:gd name="T28" fmla="*/ 138 w 199"/>
                  <a:gd name="T29" fmla="*/ 76 h 235"/>
                  <a:gd name="T30" fmla="*/ 37 w 199"/>
                  <a:gd name="T31" fmla="*/ 76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5">
                    <a:moveTo>
                      <a:pt x="191" y="148"/>
                    </a:moveTo>
                    <a:cubicBezTo>
                      <a:pt x="167" y="186"/>
                      <a:pt x="145" y="200"/>
                      <a:pt x="113" y="200"/>
                    </a:cubicBezTo>
                    <a:cubicBezTo>
                      <a:pt x="85" y="200"/>
                      <a:pt x="64" y="186"/>
                      <a:pt x="49" y="157"/>
                    </a:cubicBezTo>
                    <a:cubicBezTo>
                      <a:pt x="40" y="138"/>
                      <a:pt x="37" y="122"/>
                      <a:pt x="36" y="92"/>
                    </a:cubicBezTo>
                    <a:lnTo>
                      <a:pt x="189" y="92"/>
                    </a:lnTo>
                    <a:cubicBezTo>
                      <a:pt x="185" y="59"/>
                      <a:pt x="180" y="45"/>
                      <a:pt x="168" y="29"/>
                    </a:cubicBezTo>
                    <a:cubicBezTo>
                      <a:pt x="153" y="11"/>
                      <a:pt x="130" y="0"/>
                      <a:pt x="104" y="0"/>
                    </a:cubicBezTo>
                    <a:cubicBezTo>
                      <a:pt x="79" y="0"/>
                      <a:pt x="56" y="9"/>
                      <a:pt x="37" y="26"/>
                    </a:cubicBezTo>
                    <a:cubicBezTo>
                      <a:pt x="13" y="47"/>
                      <a:pt x="0" y="82"/>
                      <a:pt x="0" y="123"/>
                    </a:cubicBezTo>
                    <a:cubicBezTo>
                      <a:pt x="0" y="192"/>
                      <a:pt x="36" y="235"/>
                      <a:pt x="93" y="235"/>
                    </a:cubicBezTo>
                    <a:cubicBezTo>
                      <a:pt x="140" y="235"/>
                      <a:pt x="178" y="205"/>
                      <a:pt x="199" y="151"/>
                    </a:cubicBezTo>
                    <a:lnTo>
                      <a:pt x="191" y="148"/>
                    </a:lnTo>
                    <a:close/>
                    <a:moveTo>
                      <a:pt x="37" y="76"/>
                    </a:moveTo>
                    <a:cubicBezTo>
                      <a:pt x="42" y="37"/>
                      <a:pt x="59" y="18"/>
                      <a:pt x="90" y="18"/>
                    </a:cubicBezTo>
                    <a:cubicBezTo>
                      <a:pt x="120" y="18"/>
                      <a:pt x="132" y="32"/>
                      <a:pt x="138" y="76"/>
                    </a:cubicBezTo>
                    <a:lnTo>
                      <a:pt x="37" y="7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9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2443163" y="4899025"/>
                <a:ext cx="220663" cy="147638"/>
              </a:xfrm>
              <a:custGeom>
                <a:avLst/>
                <a:gdLst>
                  <a:gd name="T0" fmla="*/ 1 w 378"/>
                  <a:gd name="T1" fmla="*/ 31 h 230"/>
                  <a:gd name="T2" fmla="*/ 17 w 378"/>
                  <a:gd name="T3" fmla="*/ 29 h 230"/>
                  <a:gd name="T4" fmla="*/ 35 w 378"/>
                  <a:gd name="T5" fmla="*/ 61 h 230"/>
                  <a:gd name="T6" fmla="*/ 35 w 378"/>
                  <a:gd name="T7" fmla="*/ 187 h 230"/>
                  <a:gd name="T8" fmla="*/ 0 w 378"/>
                  <a:gd name="T9" fmla="*/ 222 h 230"/>
                  <a:gd name="T10" fmla="*/ 0 w 378"/>
                  <a:gd name="T11" fmla="*/ 230 h 230"/>
                  <a:gd name="T12" fmla="*/ 111 w 378"/>
                  <a:gd name="T13" fmla="*/ 230 h 230"/>
                  <a:gd name="T14" fmla="*/ 111 w 378"/>
                  <a:gd name="T15" fmla="*/ 222 h 230"/>
                  <a:gd name="T16" fmla="*/ 77 w 378"/>
                  <a:gd name="T17" fmla="*/ 196 h 230"/>
                  <a:gd name="T18" fmla="*/ 77 w 378"/>
                  <a:gd name="T19" fmla="*/ 56 h 230"/>
                  <a:gd name="T20" fmla="*/ 84 w 378"/>
                  <a:gd name="T21" fmla="*/ 46 h 230"/>
                  <a:gd name="T22" fmla="*/ 136 w 378"/>
                  <a:gd name="T23" fmla="*/ 26 h 230"/>
                  <a:gd name="T24" fmla="*/ 168 w 378"/>
                  <a:gd name="T25" fmla="*/ 79 h 230"/>
                  <a:gd name="T26" fmla="*/ 168 w 378"/>
                  <a:gd name="T27" fmla="*/ 187 h 230"/>
                  <a:gd name="T28" fmla="*/ 135 w 378"/>
                  <a:gd name="T29" fmla="*/ 222 h 230"/>
                  <a:gd name="T30" fmla="*/ 135 w 378"/>
                  <a:gd name="T31" fmla="*/ 230 h 230"/>
                  <a:gd name="T32" fmla="*/ 246 w 378"/>
                  <a:gd name="T33" fmla="*/ 230 h 230"/>
                  <a:gd name="T34" fmla="*/ 246 w 378"/>
                  <a:gd name="T35" fmla="*/ 222 h 230"/>
                  <a:gd name="T36" fmla="*/ 210 w 378"/>
                  <a:gd name="T37" fmla="*/ 182 h 230"/>
                  <a:gd name="T38" fmla="*/ 210 w 378"/>
                  <a:gd name="T39" fmla="*/ 57 h 230"/>
                  <a:gd name="T40" fmla="*/ 265 w 378"/>
                  <a:gd name="T41" fmla="*/ 26 h 230"/>
                  <a:gd name="T42" fmla="*/ 302 w 378"/>
                  <a:gd name="T43" fmla="*/ 81 h 230"/>
                  <a:gd name="T44" fmla="*/ 302 w 378"/>
                  <a:gd name="T45" fmla="*/ 186 h 230"/>
                  <a:gd name="T46" fmla="*/ 269 w 378"/>
                  <a:gd name="T47" fmla="*/ 222 h 230"/>
                  <a:gd name="T48" fmla="*/ 269 w 378"/>
                  <a:gd name="T49" fmla="*/ 230 h 230"/>
                  <a:gd name="T50" fmla="*/ 378 w 378"/>
                  <a:gd name="T51" fmla="*/ 230 h 230"/>
                  <a:gd name="T52" fmla="*/ 378 w 378"/>
                  <a:gd name="T53" fmla="*/ 222 h 230"/>
                  <a:gd name="T54" fmla="*/ 365 w 378"/>
                  <a:gd name="T55" fmla="*/ 221 h 230"/>
                  <a:gd name="T56" fmla="*/ 344 w 378"/>
                  <a:gd name="T57" fmla="*/ 192 h 230"/>
                  <a:gd name="T58" fmla="*/ 344 w 378"/>
                  <a:gd name="T59" fmla="*/ 89 h 230"/>
                  <a:gd name="T60" fmla="*/ 286 w 378"/>
                  <a:gd name="T61" fmla="*/ 0 h 230"/>
                  <a:gd name="T62" fmla="*/ 205 w 378"/>
                  <a:gd name="T63" fmla="*/ 42 h 230"/>
                  <a:gd name="T64" fmla="*/ 152 w 378"/>
                  <a:gd name="T65" fmla="*/ 0 h 230"/>
                  <a:gd name="T66" fmla="*/ 75 w 378"/>
                  <a:gd name="T67" fmla="*/ 39 h 230"/>
                  <a:gd name="T68" fmla="*/ 75 w 378"/>
                  <a:gd name="T69" fmla="*/ 1 h 230"/>
                  <a:gd name="T70" fmla="*/ 71 w 378"/>
                  <a:gd name="T71" fmla="*/ 0 h 230"/>
                  <a:gd name="T72" fmla="*/ 1 w 378"/>
                  <a:gd name="T73" fmla="*/ 23 h 230"/>
                  <a:gd name="T74" fmla="*/ 1 w 378"/>
                  <a:gd name="T75" fmla="*/ 31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78" h="230">
                    <a:moveTo>
                      <a:pt x="1" y="31"/>
                    </a:moveTo>
                    <a:cubicBezTo>
                      <a:pt x="8" y="30"/>
                      <a:pt x="12" y="29"/>
                      <a:pt x="17" y="29"/>
                    </a:cubicBezTo>
                    <a:cubicBezTo>
                      <a:pt x="30" y="29"/>
                      <a:pt x="35" y="37"/>
                      <a:pt x="35" y="61"/>
                    </a:cubicBezTo>
                    <a:lnTo>
                      <a:pt x="35" y="187"/>
                    </a:lnTo>
                    <a:cubicBezTo>
                      <a:pt x="35" y="214"/>
                      <a:pt x="28" y="222"/>
                      <a:pt x="0" y="222"/>
                    </a:cubicBezTo>
                    <a:lnTo>
                      <a:pt x="0" y="230"/>
                    </a:lnTo>
                    <a:lnTo>
                      <a:pt x="111" y="230"/>
                    </a:lnTo>
                    <a:lnTo>
                      <a:pt x="111" y="222"/>
                    </a:lnTo>
                    <a:cubicBezTo>
                      <a:pt x="84" y="221"/>
                      <a:pt x="77" y="216"/>
                      <a:pt x="77" y="196"/>
                    </a:cubicBezTo>
                    <a:lnTo>
                      <a:pt x="77" y="56"/>
                    </a:lnTo>
                    <a:cubicBezTo>
                      <a:pt x="77" y="55"/>
                      <a:pt x="81" y="50"/>
                      <a:pt x="84" y="46"/>
                    </a:cubicBezTo>
                    <a:cubicBezTo>
                      <a:pt x="97" y="35"/>
                      <a:pt x="118" y="26"/>
                      <a:pt x="136" y="26"/>
                    </a:cubicBezTo>
                    <a:cubicBezTo>
                      <a:pt x="158" y="26"/>
                      <a:pt x="168" y="44"/>
                      <a:pt x="168" y="79"/>
                    </a:cubicBezTo>
                    <a:lnTo>
                      <a:pt x="168" y="187"/>
                    </a:lnTo>
                    <a:cubicBezTo>
                      <a:pt x="168" y="215"/>
                      <a:pt x="163" y="220"/>
                      <a:pt x="135" y="222"/>
                    </a:cubicBezTo>
                    <a:lnTo>
                      <a:pt x="135" y="230"/>
                    </a:lnTo>
                    <a:lnTo>
                      <a:pt x="246" y="230"/>
                    </a:lnTo>
                    <a:lnTo>
                      <a:pt x="246" y="222"/>
                    </a:lnTo>
                    <a:cubicBezTo>
                      <a:pt x="218" y="222"/>
                      <a:pt x="210" y="213"/>
                      <a:pt x="210" y="182"/>
                    </a:cubicBezTo>
                    <a:lnTo>
                      <a:pt x="210" y="57"/>
                    </a:lnTo>
                    <a:cubicBezTo>
                      <a:pt x="225" y="35"/>
                      <a:pt x="242" y="26"/>
                      <a:pt x="265" y="26"/>
                    </a:cubicBezTo>
                    <a:cubicBezTo>
                      <a:pt x="293" y="26"/>
                      <a:pt x="302" y="40"/>
                      <a:pt x="302" y="81"/>
                    </a:cubicBezTo>
                    <a:lnTo>
                      <a:pt x="302" y="186"/>
                    </a:lnTo>
                    <a:cubicBezTo>
                      <a:pt x="302" y="215"/>
                      <a:pt x="298" y="219"/>
                      <a:pt x="269" y="222"/>
                    </a:cubicBezTo>
                    <a:lnTo>
                      <a:pt x="269" y="230"/>
                    </a:lnTo>
                    <a:lnTo>
                      <a:pt x="378" y="230"/>
                    </a:lnTo>
                    <a:lnTo>
                      <a:pt x="378" y="222"/>
                    </a:lnTo>
                    <a:lnTo>
                      <a:pt x="365" y="221"/>
                    </a:lnTo>
                    <a:cubicBezTo>
                      <a:pt x="350" y="220"/>
                      <a:pt x="344" y="211"/>
                      <a:pt x="344" y="192"/>
                    </a:cubicBezTo>
                    <a:lnTo>
                      <a:pt x="344" y="89"/>
                    </a:lnTo>
                    <a:cubicBezTo>
                      <a:pt x="344" y="30"/>
                      <a:pt x="325" y="0"/>
                      <a:pt x="286" y="0"/>
                    </a:cubicBezTo>
                    <a:cubicBezTo>
                      <a:pt x="257" y="0"/>
                      <a:pt x="232" y="13"/>
                      <a:pt x="205" y="42"/>
                    </a:cubicBezTo>
                    <a:cubicBezTo>
                      <a:pt x="196" y="14"/>
                      <a:pt x="179" y="0"/>
                      <a:pt x="152" y="0"/>
                    </a:cubicBezTo>
                    <a:cubicBezTo>
                      <a:pt x="130" y="0"/>
                      <a:pt x="116" y="7"/>
                      <a:pt x="75" y="39"/>
                    </a:cubicBezTo>
                    <a:lnTo>
                      <a:pt x="75" y="1"/>
                    </a:lnTo>
                    <a:lnTo>
                      <a:pt x="71" y="0"/>
                    </a:lnTo>
                    <a:cubicBezTo>
                      <a:pt x="46" y="10"/>
                      <a:pt x="29" y="15"/>
                      <a:pt x="1" y="23"/>
                    </a:cubicBezTo>
                    <a:lnTo>
                      <a:pt x="1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93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2674938" y="4899025"/>
                <a:ext cx="119063" cy="150813"/>
              </a:xfrm>
              <a:custGeom>
                <a:avLst/>
                <a:gdLst>
                  <a:gd name="T0" fmla="*/ 202 w 202"/>
                  <a:gd name="T1" fmla="*/ 197 h 235"/>
                  <a:gd name="T2" fmla="*/ 180 w 202"/>
                  <a:gd name="T3" fmla="*/ 206 h 235"/>
                  <a:gd name="T4" fmla="*/ 165 w 202"/>
                  <a:gd name="T5" fmla="*/ 177 h 235"/>
                  <a:gd name="T6" fmla="*/ 165 w 202"/>
                  <a:gd name="T7" fmla="*/ 80 h 235"/>
                  <a:gd name="T8" fmla="*/ 155 w 202"/>
                  <a:gd name="T9" fmla="*/ 28 h 235"/>
                  <a:gd name="T10" fmla="*/ 93 w 202"/>
                  <a:gd name="T11" fmla="*/ 0 h 235"/>
                  <a:gd name="T12" fmla="*/ 10 w 202"/>
                  <a:gd name="T13" fmla="*/ 56 h 235"/>
                  <a:gd name="T14" fmla="*/ 31 w 202"/>
                  <a:gd name="T15" fmla="*/ 78 h 235"/>
                  <a:gd name="T16" fmla="*/ 53 w 202"/>
                  <a:gd name="T17" fmla="*/ 57 h 235"/>
                  <a:gd name="T18" fmla="*/ 52 w 202"/>
                  <a:gd name="T19" fmla="*/ 49 h 235"/>
                  <a:gd name="T20" fmla="*/ 51 w 202"/>
                  <a:gd name="T21" fmla="*/ 37 h 235"/>
                  <a:gd name="T22" fmla="*/ 87 w 202"/>
                  <a:gd name="T23" fmla="*/ 12 h 235"/>
                  <a:gd name="T24" fmla="*/ 125 w 202"/>
                  <a:gd name="T25" fmla="*/ 54 h 235"/>
                  <a:gd name="T26" fmla="*/ 125 w 202"/>
                  <a:gd name="T27" fmla="*/ 84 h 235"/>
                  <a:gd name="T28" fmla="*/ 18 w 202"/>
                  <a:gd name="T29" fmla="*/ 138 h 235"/>
                  <a:gd name="T30" fmla="*/ 0 w 202"/>
                  <a:gd name="T31" fmla="*/ 181 h 235"/>
                  <a:gd name="T32" fmla="*/ 52 w 202"/>
                  <a:gd name="T33" fmla="*/ 235 h 235"/>
                  <a:gd name="T34" fmla="*/ 125 w 202"/>
                  <a:gd name="T35" fmla="*/ 198 h 235"/>
                  <a:gd name="T36" fmla="*/ 157 w 202"/>
                  <a:gd name="T37" fmla="*/ 235 h 235"/>
                  <a:gd name="T38" fmla="*/ 202 w 202"/>
                  <a:gd name="T39" fmla="*/ 210 h 235"/>
                  <a:gd name="T40" fmla="*/ 202 w 202"/>
                  <a:gd name="T41" fmla="*/ 197 h 235"/>
                  <a:gd name="T42" fmla="*/ 125 w 202"/>
                  <a:gd name="T43" fmla="*/ 168 h 235"/>
                  <a:gd name="T44" fmla="*/ 112 w 202"/>
                  <a:gd name="T45" fmla="*/ 194 h 235"/>
                  <a:gd name="T46" fmla="*/ 75 w 202"/>
                  <a:gd name="T47" fmla="*/ 206 h 235"/>
                  <a:gd name="T48" fmla="*/ 44 w 202"/>
                  <a:gd name="T49" fmla="*/ 167 h 235"/>
                  <a:gd name="T50" fmla="*/ 44 w 202"/>
                  <a:gd name="T51" fmla="*/ 165 h 235"/>
                  <a:gd name="T52" fmla="*/ 125 w 202"/>
                  <a:gd name="T53" fmla="*/ 96 h 235"/>
                  <a:gd name="T54" fmla="*/ 125 w 202"/>
                  <a:gd name="T55" fmla="*/ 1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2" h="235">
                    <a:moveTo>
                      <a:pt x="202" y="197"/>
                    </a:moveTo>
                    <a:cubicBezTo>
                      <a:pt x="193" y="204"/>
                      <a:pt x="187" y="206"/>
                      <a:pt x="180" y="206"/>
                    </a:cubicBezTo>
                    <a:cubicBezTo>
                      <a:pt x="169" y="206"/>
                      <a:pt x="165" y="199"/>
                      <a:pt x="165" y="177"/>
                    </a:cubicBezTo>
                    <a:lnTo>
                      <a:pt x="165" y="80"/>
                    </a:lnTo>
                    <a:cubicBezTo>
                      <a:pt x="165" y="54"/>
                      <a:pt x="163" y="40"/>
                      <a:pt x="155" y="28"/>
                    </a:cubicBezTo>
                    <a:cubicBezTo>
                      <a:pt x="144" y="10"/>
                      <a:pt x="123" y="0"/>
                      <a:pt x="93" y="0"/>
                    </a:cubicBezTo>
                    <a:cubicBezTo>
                      <a:pt x="46" y="0"/>
                      <a:pt x="10" y="25"/>
                      <a:pt x="10" y="56"/>
                    </a:cubicBezTo>
                    <a:cubicBezTo>
                      <a:pt x="10" y="68"/>
                      <a:pt x="19" y="78"/>
                      <a:pt x="31" y="78"/>
                    </a:cubicBezTo>
                    <a:cubicBezTo>
                      <a:pt x="43" y="78"/>
                      <a:pt x="53" y="68"/>
                      <a:pt x="53" y="57"/>
                    </a:cubicBezTo>
                    <a:cubicBezTo>
                      <a:pt x="53" y="55"/>
                      <a:pt x="53" y="52"/>
                      <a:pt x="52" y="49"/>
                    </a:cubicBezTo>
                    <a:cubicBezTo>
                      <a:pt x="51" y="44"/>
                      <a:pt x="51" y="40"/>
                      <a:pt x="51" y="37"/>
                    </a:cubicBezTo>
                    <a:cubicBezTo>
                      <a:pt x="51" y="23"/>
                      <a:pt x="67" y="12"/>
                      <a:pt x="87" y="12"/>
                    </a:cubicBezTo>
                    <a:cubicBezTo>
                      <a:pt x="111" y="12"/>
                      <a:pt x="125" y="27"/>
                      <a:pt x="125" y="54"/>
                    </a:cubicBezTo>
                    <a:lnTo>
                      <a:pt x="125" y="84"/>
                    </a:lnTo>
                    <a:cubicBezTo>
                      <a:pt x="48" y="115"/>
                      <a:pt x="39" y="119"/>
                      <a:pt x="18" y="138"/>
                    </a:cubicBezTo>
                    <a:cubicBezTo>
                      <a:pt x="7" y="148"/>
                      <a:pt x="0" y="165"/>
                      <a:pt x="0" y="181"/>
                    </a:cubicBezTo>
                    <a:cubicBezTo>
                      <a:pt x="0" y="213"/>
                      <a:pt x="22" y="235"/>
                      <a:pt x="52" y="235"/>
                    </a:cubicBezTo>
                    <a:cubicBezTo>
                      <a:pt x="74" y="235"/>
                      <a:pt x="95" y="224"/>
                      <a:pt x="125" y="198"/>
                    </a:cubicBezTo>
                    <a:cubicBezTo>
                      <a:pt x="128" y="224"/>
                      <a:pt x="137" y="235"/>
                      <a:pt x="157" y="235"/>
                    </a:cubicBezTo>
                    <a:cubicBezTo>
                      <a:pt x="174" y="235"/>
                      <a:pt x="185" y="229"/>
                      <a:pt x="202" y="210"/>
                    </a:cubicBezTo>
                    <a:lnTo>
                      <a:pt x="202" y="197"/>
                    </a:lnTo>
                    <a:close/>
                    <a:moveTo>
                      <a:pt x="125" y="168"/>
                    </a:moveTo>
                    <a:cubicBezTo>
                      <a:pt x="125" y="184"/>
                      <a:pt x="122" y="188"/>
                      <a:pt x="112" y="194"/>
                    </a:cubicBezTo>
                    <a:cubicBezTo>
                      <a:pt x="100" y="201"/>
                      <a:pt x="86" y="206"/>
                      <a:pt x="75" y="206"/>
                    </a:cubicBezTo>
                    <a:cubicBezTo>
                      <a:pt x="58" y="206"/>
                      <a:pt x="44" y="189"/>
                      <a:pt x="44" y="167"/>
                    </a:cubicBezTo>
                    <a:lnTo>
                      <a:pt x="44" y="165"/>
                    </a:lnTo>
                    <a:cubicBezTo>
                      <a:pt x="44" y="136"/>
                      <a:pt x="64" y="118"/>
                      <a:pt x="125" y="96"/>
                    </a:cubicBezTo>
                    <a:lnTo>
                      <a:pt x="125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194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2798763" y="4902200"/>
                <a:ext cx="134938" cy="144463"/>
              </a:xfrm>
              <a:custGeom>
                <a:avLst/>
                <a:gdLst>
                  <a:gd name="T0" fmla="*/ 130 w 231"/>
                  <a:gd name="T1" fmla="*/ 225 h 225"/>
                  <a:gd name="T2" fmla="*/ 231 w 231"/>
                  <a:gd name="T3" fmla="*/ 225 h 225"/>
                  <a:gd name="T4" fmla="*/ 231 w 231"/>
                  <a:gd name="T5" fmla="*/ 217 h 225"/>
                  <a:gd name="T6" fmla="*/ 190 w 231"/>
                  <a:gd name="T7" fmla="*/ 187 h 225"/>
                  <a:gd name="T8" fmla="*/ 126 w 231"/>
                  <a:gd name="T9" fmla="*/ 90 h 225"/>
                  <a:gd name="T10" fmla="*/ 167 w 231"/>
                  <a:gd name="T11" fmla="*/ 30 h 225"/>
                  <a:gd name="T12" fmla="*/ 208 w 231"/>
                  <a:gd name="T13" fmla="*/ 8 h 225"/>
                  <a:gd name="T14" fmla="*/ 208 w 231"/>
                  <a:gd name="T15" fmla="*/ 0 h 225"/>
                  <a:gd name="T16" fmla="*/ 129 w 231"/>
                  <a:gd name="T17" fmla="*/ 0 h 225"/>
                  <a:gd name="T18" fmla="*/ 129 w 231"/>
                  <a:gd name="T19" fmla="*/ 8 h 225"/>
                  <a:gd name="T20" fmla="*/ 149 w 231"/>
                  <a:gd name="T21" fmla="*/ 19 h 225"/>
                  <a:gd name="T22" fmla="*/ 130 w 231"/>
                  <a:gd name="T23" fmla="*/ 51 h 225"/>
                  <a:gd name="T24" fmla="*/ 115 w 231"/>
                  <a:gd name="T25" fmla="*/ 73 h 225"/>
                  <a:gd name="T26" fmla="*/ 108 w 231"/>
                  <a:gd name="T27" fmla="*/ 63 h 225"/>
                  <a:gd name="T28" fmla="*/ 86 w 231"/>
                  <a:gd name="T29" fmla="*/ 19 h 225"/>
                  <a:gd name="T30" fmla="*/ 107 w 231"/>
                  <a:gd name="T31" fmla="*/ 8 h 225"/>
                  <a:gd name="T32" fmla="*/ 107 w 231"/>
                  <a:gd name="T33" fmla="*/ 0 h 225"/>
                  <a:gd name="T34" fmla="*/ 4 w 231"/>
                  <a:gd name="T35" fmla="*/ 0 h 225"/>
                  <a:gd name="T36" fmla="*/ 4 w 231"/>
                  <a:gd name="T37" fmla="*/ 8 h 225"/>
                  <a:gd name="T38" fmla="*/ 8 w 231"/>
                  <a:gd name="T39" fmla="*/ 8 h 225"/>
                  <a:gd name="T40" fmla="*/ 47 w 231"/>
                  <a:gd name="T41" fmla="*/ 38 h 225"/>
                  <a:gd name="T42" fmla="*/ 94 w 231"/>
                  <a:gd name="T43" fmla="*/ 109 h 225"/>
                  <a:gd name="T44" fmla="*/ 37 w 231"/>
                  <a:gd name="T45" fmla="*/ 192 h 225"/>
                  <a:gd name="T46" fmla="*/ 0 w 231"/>
                  <a:gd name="T47" fmla="*/ 217 h 225"/>
                  <a:gd name="T48" fmla="*/ 0 w 231"/>
                  <a:gd name="T49" fmla="*/ 225 h 225"/>
                  <a:gd name="T50" fmla="*/ 73 w 231"/>
                  <a:gd name="T51" fmla="*/ 225 h 225"/>
                  <a:gd name="T52" fmla="*/ 73 w 231"/>
                  <a:gd name="T53" fmla="*/ 217 h 225"/>
                  <a:gd name="T54" fmla="*/ 53 w 231"/>
                  <a:gd name="T55" fmla="*/ 208 h 225"/>
                  <a:gd name="T56" fmla="*/ 63 w 231"/>
                  <a:gd name="T57" fmla="*/ 188 h 225"/>
                  <a:gd name="T58" fmla="*/ 102 w 231"/>
                  <a:gd name="T59" fmla="*/ 126 h 225"/>
                  <a:gd name="T60" fmla="*/ 147 w 231"/>
                  <a:gd name="T61" fmla="*/ 196 h 225"/>
                  <a:gd name="T62" fmla="*/ 150 w 231"/>
                  <a:gd name="T63" fmla="*/ 205 h 225"/>
                  <a:gd name="T64" fmla="*/ 130 w 231"/>
                  <a:gd name="T65" fmla="*/ 217 h 225"/>
                  <a:gd name="T66" fmla="*/ 130 w 231"/>
                  <a:gd name="T67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1" h="225">
                    <a:moveTo>
                      <a:pt x="130" y="225"/>
                    </a:moveTo>
                    <a:lnTo>
                      <a:pt x="231" y="225"/>
                    </a:lnTo>
                    <a:lnTo>
                      <a:pt x="231" y="217"/>
                    </a:lnTo>
                    <a:cubicBezTo>
                      <a:pt x="215" y="217"/>
                      <a:pt x="205" y="209"/>
                      <a:pt x="190" y="187"/>
                    </a:cubicBezTo>
                    <a:lnTo>
                      <a:pt x="126" y="90"/>
                    </a:lnTo>
                    <a:lnTo>
                      <a:pt x="167" y="30"/>
                    </a:lnTo>
                    <a:cubicBezTo>
                      <a:pt x="177" y="16"/>
                      <a:pt x="192" y="8"/>
                      <a:pt x="208" y="8"/>
                    </a:cubicBezTo>
                    <a:lnTo>
                      <a:pt x="208" y="0"/>
                    </a:lnTo>
                    <a:lnTo>
                      <a:pt x="129" y="0"/>
                    </a:lnTo>
                    <a:lnTo>
                      <a:pt x="129" y="8"/>
                    </a:lnTo>
                    <a:cubicBezTo>
                      <a:pt x="144" y="9"/>
                      <a:pt x="149" y="12"/>
                      <a:pt x="149" y="19"/>
                    </a:cubicBezTo>
                    <a:cubicBezTo>
                      <a:pt x="149" y="25"/>
                      <a:pt x="143" y="36"/>
                      <a:pt x="130" y="51"/>
                    </a:cubicBezTo>
                    <a:cubicBezTo>
                      <a:pt x="128" y="54"/>
                      <a:pt x="122" y="63"/>
                      <a:pt x="115" y="73"/>
                    </a:cubicBezTo>
                    <a:lnTo>
                      <a:pt x="108" y="63"/>
                    </a:lnTo>
                    <a:cubicBezTo>
                      <a:pt x="94" y="42"/>
                      <a:pt x="86" y="25"/>
                      <a:pt x="86" y="19"/>
                    </a:cubicBezTo>
                    <a:cubicBezTo>
                      <a:pt x="86" y="12"/>
                      <a:pt x="92" y="8"/>
                      <a:pt x="107" y="8"/>
                    </a:cubicBezTo>
                    <a:lnTo>
                      <a:pt x="107" y="0"/>
                    </a:lnTo>
                    <a:lnTo>
                      <a:pt x="4" y="0"/>
                    </a:lnTo>
                    <a:lnTo>
                      <a:pt x="4" y="8"/>
                    </a:lnTo>
                    <a:lnTo>
                      <a:pt x="8" y="8"/>
                    </a:lnTo>
                    <a:cubicBezTo>
                      <a:pt x="23" y="8"/>
                      <a:pt x="31" y="14"/>
                      <a:pt x="47" y="38"/>
                    </a:cubicBezTo>
                    <a:lnTo>
                      <a:pt x="94" y="109"/>
                    </a:lnTo>
                    <a:lnTo>
                      <a:pt x="37" y="192"/>
                    </a:lnTo>
                    <a:cubicBezTo>
                      <a:pt x="22" y="212"/>
                      <a:pt x="17" y="216"/>
                      <a:pt x="0" y="217"/>
                    </a:cubicBezTo>
                    <a:lnTo>
                      <a:pt x="0" y="225"/>
                    </a:lnTo>
                    <a:lnTo>
                      <a:pt x="73" y="225"/>
                    </a:lnTo>
                    <a:lnTo>
                      <a:pt x="73" y="217"/>
                    </a:lnTo>
                    <a:cubicBezTo>
                      <a:pt x="59" y="217"/>
                      <a:pt x="53" y="215"/>
                      <a:pt x="53" y="208"/>
                    </a:cubicBezTo>
                    <a:cubicBezTo>
                      <a:pt x="53" y="205"/>
                      <a:pt x="56" y="198"/>
                      <a:pt x="63" y="188"/>
                    </a:cubicBezTo>
                    <a:lnTo>
                      <a:pt x="102" y="126"/>
                    </a:lnTo>
                    <a:lnTo>
                      <a:pt x="147" y="196"/>
                    </a:lnTo>
                    <a:cubicBezTo>
                      <a:pt x="149" y="199"/>
                      <a:pt x="150" y="202"/>
                      <a:pt x="150" y="205"/>
                    </a:cubicBezTo>
                    <a:cubicBezTo>
                      <a:pt x="150" y="214"/>
                      <a:pt x="147" y="216"/>
                      <a:pt x="130" y="217"/>
                    </a:cubicBezTo>
                    <a:lnTo>
                      <a:pt x="130" y="22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195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3017838" y="4827588"/>
                <a:ext cx="69850" cy="219075"/>
              </a:xfrm>
              <a:custGeom>
                <a:avLst/>
                <a:gdLst>
                  <a:gd name="T0" fmla="*/ 0 w 119"/>
                  <a:gd name="T1" fmla="*/ 30 h 341"/>
                  <a:gd name="T2" fmla="*/ 3 w 119"/>
                  <a:gd name="T3" fmla="*/ 30 h 341"/>
                  <a:gd name="T4" fmla="*/ 18 w 119"/>
                  <a:gd name="T5" fmla="*/ 29 h 341"/>
                  <a:gd name="T6" fmla="*/ 39 w 119"/>
                  <a:gd name="T7" fmla="*/ 59 h 341"/>
                  <a:gd name="T8" fmla="*/ 39 w 119"/>
                  <a:gd name="T9" fmla="*/ 297 h 341"/>
                  <a:gd name="T10" fmla="*/ 1 w 119"/>
                  <a:gd name="T11" fmla="*/ 333 h 341"/>
                  <a:gd name="T12" fmla="*/ 1 w 119"/>
                  <a:gd name="T13" fmla="*/ 341 h 341"/>
                  <a:gd name="T14" fmla="*/ 119 w 119"/>
                  <a:gd name="T15" fmla="*/ 341 h 341"/>
                  <a:gd name="T16" fmla="*/ 119 w 119"/>
                  <a:gd name="T17" fmla="*/ 333 h 341"/>
                  <a:gd name="T18" fmla="*/ 81 w 119"/>
                  <a:gd name="T19" fmla="*/ 299 h 341"/>
                  <a:gd name="T20" fmla="*/ 81 w 119"/>
                  <a:gd name="T21" fmla="*/ 1 h 341"/>
                  <a:gd name="T22" fmla="*/ 79 w 119"/>
                  <a:gd name="T23" fmla="*/ 0 h 341"/>
                  <a:gd name="T24" fmla="*/ 0 w 119"/>
                  <a:gd name="T25" fmla="*/ 22 h 341"/>
                  <a:gd name="T26" fmla="*/ 0 w 119"/>
                  <a:gd name="T27" fmla="*/ 3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9" h="341">
                    <a:moveTo>
                      <a:pt x="0" y="30"/>
                    </a:moveTo>
                    <a:lnTo>
                      <a:pt x="3" y="30"/>
                    </a:lnTo>
                    <a:cubicBezTo>
                      <a:pt x="8" y="29"/>
                      <a:pt x="14" y="29"/>
                      <a:pt x="18" y="29"/>
                    </a:cubicBezTo>
                    <a:cubicBezTo>
                      <a:pt x="34" y="29"/>
                      <a:pt x="39" y="36"/>
                      <a:pt x="39" y="59"/>
                    </a:cubicBezTo>
                    <a:lnTo>
                      <a:pt x="39" y="297"/>
                    </a:lnTo>
                    <a:cubicBezTo>
                      <a:pt x="39" y="324"/>
                      <a:pt x="32" y="331"/>
                      <a:pt x="1" y="333"/>
                    </a:cubicBezTo>
                    <a:lnTo>
                      <a:pt x="1" y="341"/>
                    </a:lnTo>
                    <a:lnTo>
                      <a:pt x="119" y="341"/>
                    </a:lnTo>
                    <a:lnTo>
                      <a:pt x="119" y="333"/>
                    </a:lnTo>
                    <a:cubicBezTo>
                      <a:pt x="87" y="331"/>
                      <a:pt x="81" y="326"/>
                      <a:pt x="81" y="299"/>
                    </a:cubicBezTo>
                    <a:lnTo>
                      <a:pt x="81" y="1"/>
                    </a:lnTo>
                    <a:lnTo>
                      <a:pt x="79" y="0"/>
                    </a:lnTo>
                    <a:cubicBezTo>
                      <a:pt x="53" y="8"/>
                      <a:pt x="34" y="13"/>
                      <a:pt x="0" y="22"/>
                    </a:cubicBezTo>
                    <a:lnTo>
                      <a:pt x="0" y="3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196"/>
              <p:cNvSpPr>
                <a:spLocks noEditPoint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101975" y="4899025"/>
                <a:ext cx="128588" cy="150813"/>
              </a:xfrm>
              <a:custGeom>
                <a:avLst/>
                <a:gdLst>
                  <a:gd name="T0" fmla="*/ 111 w 220"/>
                  <a:gd name="T1" fmla="*/ 0 h 235"/>
                  <a:gd name="T2" fmla="*/ 0 w 220"/>
                  <a:gd name="T3" fmla="*/ 117 h 235"/>
                  <a:gd name="T4" fmla="*/ 109 w 220"/>
                  <a:gd name="T5" fmla="*/ 235 h 235"/>
                  <a:gd name="T6" fmla="*/ 220 w 220"/>
                  <a:gd name="T7" fmla="*/ 113 h 235"/>
                  <a:gd name="T8" fmla="*/ 111 w 220"/>
                  <a:gd name="T9" fmla="*/ 0 h 235"/>
                  <a:gd name="T10" fmla="*/ 104 w 220"/>
                  <a:gd name="T11" fmla="*/ 14 h 235"/>
                  <a:gd name="T12" fmla="*/ 175 w 220"/>
                  <a:gd name="T13" fmla="*/ 130 h 235"/>
                  <a:gd name="T14" fmla="*/ 115 w 220"/>
                  <a:gd name="T15" fmla="*/ 221 h 235"/>
                  <a:gd name="T16" fmla="*/ 67 w 220"/>
                  <a:gd name="T17" fmla="*/ 189 h 235"/>
                  <a:gd name="T18" fmla="*/ 45 w 220"/>
                  <a:gd name="T19" fmla="*/ 93 h 235"/>
                  <a:gd name="T20" fmla="*/ 104 w 220"/>
                  <a:gd name="T21" fmla="*/ 1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235">
                    <a:moveTo>
                      <a:pt x="111" y="0"/>
                    </a:moveTo>
                    <a:cubicBezTo>
                      <a:pt x="46" y="0"/>
                      <a:pt x="0" y="48"/>
                      <a:pt x="0" y="117"/>
                    </a:cubicBezTo>
                    <a:cubicBezTo>
                      <a:pt x="0" y="184"/>
                      <a:pt x="47" y="235"/>
                      <a:pt x="109" y="235"/>
                    </a:cubicBezTo>
                    <a:cubicBezTo>
                      <a:pt x="172" y="235"/>
                      <a:pt x="220" y="182"/>
                      <a:pt x="220" y="113"/>
                    </a:cubicBezTo>
                    <a:cubicBezTo>
                      <a:pt x="220" y="48"/>
                      <a:pt x="174" y="0"/>
                      <a:pt x="111" y="0"/>
                    </a:cubicBezTo>
                    <a:close/>
                    <a:moveTo>
                      <a:pt x="104" y="14"/>
                    </a:moveTo>
                    <a:cubicBezTo>
                      <a:pt x="146" y="14"/>
                      <a:pt x="175" y="62"/>
                      <a:pt x="175" y="130"/>
                    </a:cubicBezTo>
                    <a:cubicBezTo>
                      <a:pt x="175" y="187"/>
                      <a:pt x="153" y="221"/>
                      <a:pt x="115" y="221"/>
                    </a:cubicBezTo>
                    <a:cubicBezTo>
                      <a:pt x="96" y="221"/>
                      <a:pt x="78" y="209"/>
                      <a:pt x="67" y="189"/>
                    </a:cubicBezTo>
                    <a:cubicBezTo>
                      <a:pt x="53" y="163"/>
                      <a:pt x="45" y="128"/>
                      <a:pt x="45" y="93"/>
                    </a:cubicBezTo>
                    <a:cubicBezTo>
                      <a:pt x="45" y="45"/>
                      <a:pt x="69" y="14"/>
                      <a:pt x="104" y="1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197"/>
              <p:cNvSpPr>
                <a:spLocks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3249613" y="4899025"/>
                <a:ext cx="117475" cy="150813"/>
              </a:xfrm>
              <a:custGeom>
                <a:avLst/>
                <a:gdLst>
                  <a:gd name="T0" fmla="*/ 202 w 202"/>
                  <a:gd name="T1" fmla="*/ 197 h 235"/>
                  <a:gd name="T2" fmla="*/ 180 w 202"/>
                  <a:gd name="T3" fmla="*/ 206 h 235"/>
                  <a:gd name="T4" fmla="*/ 165 w 202"/>
                  <a:gd name="T5" fmla="*/ 177 h 235"/>
                  <a:gd name="T6" fmla="*/ 165 w 202"/>
                  <a:gd name="T7" fmla="*/ 80 h 235"/>
                  <a:gd name="T8" fmla="*/ 155 w 202"/>
                  <a:gd name="T9" fmla="*/ 28 h 235"/>
                  <a:gd name="T10" fmla="*/ 94 w 202"/>
                  <a:gd name="T11" fmla="*/ 0 h 235"/>
                  <a:gd name="T12" fmla="*/ 10 w 202"/>
                  <a:gd name="T13" fmla="*/ 56 h 235"/>
                  <a:gd name="T14" fmla="*/ 31 w 202"/>
                  <a:gd name="T15" fmla="*/ 78 h 235"/>
                  <a:gd name="T16" fmla="*/ 54 w 202"/>
                  <a:gd name="T17" fmla="*/ 57 h 235"/>
                  <a:gd name="T18" fmla="*/ 53 w 202"/>
                  <a:gd name="T19" fmla="*/ 49 h 235"/>
                  <a:gd name="T20" fmla="*/ 51 w 202"/>
                  <a:gd name="T21" fmla="*/ 37 h 235"/>
                  <a:gd name="T22" fmla="*/ 87 w 202"/>
                  <a:gd name="T23" fmla="*/ 12 h 235"/>
                  <a:gd name="T24" fmla="*/ 125 w 202"/>
                  <a:gd name="T25" fmla="*/ 54 h 235"/>
                  <a:gd name="T26" fmla="*/ 125 w 202"/>
                  <a:gd name="T27" fmla="*/ 84 h 235"/>
                  <a:gd name="T28" fmla="*/ 18 w 202"/>
                  <a:gd name="T29" fmla="*/ 138 h 235"/>
                  <a:gd name="T30" fmla="*/ 0 w 202"/>
                  <a:gd name="T31" fmla="*/ 181 h 235"/>
                  <a:gd name="T32" fmla="*/ 53 w 202"/>
                  <a:gd name="T33" fmla="*/ 235 h 235"/>
                  <a:gd name="T34" fmla="*/ 126 w 202"/>
                  <a:gd name="T35" fmla="*/ 198 h 235"/>
                  <a:gd name="T36" fmla="*/ 157 w 202"/>
                  <a:gd name="T37" fmla="*/ 235 h 235"/>
                  <a:gd name="T38" fmla="*/ 202 w 202"/>
                  <a:gd name="T39" fmla="*/ 210 h 235"/>
                  <a:gd name="T40" fmla="*/ 202 w 202"/>
                  <a:gd name="T41" fmla="*/ 197 h 235"/>
                  <a:gd name="T42" fmla="*/ 125 w 202"/>
                  <a:gd name="T43" fmla="*/ 168 h 235"/>
                  <a:gd name="T44" fmla="*/ 112 w 202"/>
                  <a:gd name="T45" fmla="*/ 194 h 235"/>
                  <a:gd name="T46" fmla="*/ 76 w 202"/>
                  <a:gd name="T47" fmla="*/ 206 h 235"/>
                  <a:gd name="T48" fmla="*/ 44 w 202"/>
                  <a:gd name="T49" fmla="*/ 167 h 235"/>
                  <a:gd name="T50" fmla="*/ 44 w 202"/>
                  <a:gd name="T51" fmla="*/ 165 h 235"/>
                  <a:gd name="T52" fmla="*/ 125 w 202"/>
                  <a:gd name="T53" fmla="*/ 96 h 235"/>
                  <a:gd name="T54" fmla="*/ 125 w 202"/>
                  <a:gd name="T55" fmla="*/ 1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2" h="235">
                    <a:moveTo>
                      <a:pt x="202" y="197"/>
                    </a:moveTo>
                    <a:cubicBezTo>
                      <a:pt x="194" y="204"/>
                      <a:pt x="188" y="206"/>
                      <a:pt x="180" y="206"/>
                    </a:cubicBezTo>
                    <a:cubicBezTo>
                      <a:pt x="169" y="206"/>
                      <a:pt x="165" y="199"/>
                      <a:pt x="165" y="177"/>
                    </a:cubicBezTo>
                    <a:lnTo>
                      <a:pt x="165" y="80"/>
                    </a:lnTo>
                    <a:cubicBezTo>
                      <a:pt x="165" y="54"/>
                      <a:pt x="163" y="40"/>
                      <a:pt x="155" y="28"/>
                    </a:cubicBezTo>
                    <a:cubicBezTo>
                      <a:pt x="144" y="10"/>
                      <a:pt x="123" y="0"/>
                      <a:pt x="94" y="0"/>
                    </a:cubicBezTo>
                    <a:cubicBezTo>
                      <a:pt x="47" y="0"/>
                      <a:pt x="10" y="25"/>
                      <a:pt x="10" y="56"/>
                    </a:cubicBezTo>
                    <a:cubicBezTo>
                      <a:pt x="10" y="68"/>
                      <a:pt x="20" y="78"/>
                      <a:pt x="31" y="78"/>
                    </a:cubicBezTo>
                    <a:cubicBezTo>
                      <a:pt x="43" y="78"/>
                      <a:pt x="54" y="68"/>
                      <a:pt x="54" y="57"/>
                    </a:cubicBezTo>
                    <a:cubicBezTo>
                      <a:pt x="54" y="55"/>
                      <a:pt x="53" y="52"/>
                      <a:pt x="53" y="49"/>
                    </a:cubicBezTo>
                    <a:cubicBezTo>
                      <a:pt x="52" y="44"/>
                      <a:pt x="51" y="40"/>
                      <a:pt x="51" y="37"/>
                    </a:cubicBezTo>
                    <a:cubicBezTo>
                      <a:pt x="51" y="23"/>
                      <a:pt x="67" y="12"/>
                      <a:pt x="87" y="12"/>
                    </a:cubicBezTo>
                    <a:cubicBezTo>
                      <a:pt x="112" y="12"/>
                      <a:pt x="125" y="27"/>
                      <a:pt x="125" y="54"/>
                    </a:cubicBezTo>
                    <a:lnTo>
                      <a:pt x="125" y="84"/>
                    </a:lnTo>
                    <a:cubicBezTo>
                      <a:pt x="48" y="115"/>
                      <a:pt x="40" y="119"/>
                      <a:pt x="18" y="138"/>
                    </a:cubicBezTo>
                    <a:cubicBezTo>
                      <a:pt x="7" y="148"/>
                      <a:pt x="0" y="165"/>
                      <a:pt x="0" y="181"/>
                    </a:cubicBezTo>
                    <a:cubicBezTo>
                      <a:pt x="0" y="213"/>
                      <a:pt x="22" y="235"/>
                      <a:pt x="53" y="235"/>
                    </a:cubicBezTo>
                    <a:cubicBezTo>
                      <a:pt x="75" y="235"/>
                      <a:pt x="95" y="224"/>
                      <a:pt x="126" y="198"/>
                    </a:cubicBezTo>
                    <a:cubicBezTo>
                      <a:pt x="128" y="224"/>
                      <a:pt x="137" y="235"/>
                      <a:pt x="157" y="235"/>
                    </a:cubicBezTo>
                    <a:cubicBezTo>
                      <a:pt x="174" y="235"/>
                      <a:pt x="185" y="229"/>
                      <a:pt x="202" y="210"/>
                    </a:cubicBezTo>
                    <a:lnTo>
                      <a:pt x="202" y="197"/>
                    </a:lnTo>
                    <a:close/>
                    <a:moveTo>
                      <a:pt x="125" y="168"/>
                    </a:moveTo>
                    <a:cubicBezTo>
                      <a:pt x="125" y="184"/>
                      <a:pt x="123" y="188"/>
                      <a:pt x="112" y="194"/>
                    </a:cubicBezTo>
                    <a:cubicBezTo>
                      <a:pt x="100" y="201"/>
                      <a:pt x="86" y="206"/>
                      <a:pt x="76" y="206"/>
                    </a:cubicBezTo>
                    <a:cubicBezTo>
                      <a:pt x="58" y="206"/>
                      <a:pt x="44" y="189"/>
                      <a:pt x="44" y="167"/>
                    </a:cubicBezTo>
                    <a:lnTo>
                      <a:pt x="44" y="165"/>
                    </a:lnTo>
                    <a:cubicBezTo>
                      <a:pt x="44" y="136"/>
                      <a:pt x="65" y="118"/>
                      <a:pt x="125" y="96"/>
                    </a:cubicBezTo>
                    <a:lnTo>
                      <a:pt x="125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198"/>
              <p:cNvSpPr>
                <a:spLocks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375025" y="4827588"/>
                <a:ext cx="136525" cy="222250"/>
              </a:xfrm>
              <a:custGeom>
                <a:avLst/>
                <a:gdLst>
                  <a:gd name="T0" fmla="*/ 158 w 232"/>
                  <a:gd name="T1" fmla="*/ 346 h 346"/>
                  <a:gd name="T2" fmla="*/ 232 w 232"/>
                  <a:gd name="T3" fmla="*/ 320 h 346"/>
                  <a:gd name="T4" fmla="*/ 232 w 232"/>
                  <a:gd name="T5" fmla="*/ 312 h 346"/>
                  <a:gd name="T6" fmla="*/ 220 w 232"/>
                  <a:gd name="T7" fmla="*/ 312 h 346"/>
                  <a:gd name="T8" fmla="*/ 198 w 232"/>
                  <a:gd name="T9" fmla="*/ 284 h 346"/>
                  <a:gd name="T10" fmla="*/ 198 w 232"/>
                  <a:gd name="T11" fmla="*/ 1 h 346"/>
                  <a:gd name="T12" fmla="*/ 196 w 232"/>
                  <a:gd name="T13" fmla="*/ 0 h 346"/>
                  <a:gd name="T14" fmla="*/ 123 w 232"/>
                  <a:gd name="T15" fmla="*/ 22 h 346"/>
                  <a:gd name="T16" fmla="*/ 123 w 232"/>
                  <a:gd name="T17" fmla="*/ 30 h 346"/>
                  <a:gd name="T18" fmla="*/ 134 w 232"/>
                  <a:gd name="T19" fmla="*/ 29 h 346"/>
                  <a:gd name="T20" fmla="*/ 157 w 232"/>
                  <a:gd name="T21" fmla="*/ 55 h 346"/>
                  <a:gd name="T22" fmla="*/ 157 w 232"/>
                  <a:gd name="T23" fmla="*/ 133 h 346"/>
                  <a:gd name="T24" fmla="*/ 104 w 232"/>
                  <a:gd name="T25" fmla="*/ 111 h 346"/>
                  <a:gd name="T26" fmla="*/ 0 w 232"/>
                  <a:gd name="T27" fmla="*/ 238 h 346"/>
                  <a:gd name="T28" fmla="*/ 93 w 232"/>
                  <a:gd name="T29" fmla="*/ 346 h 346"/>
                  <a:gd name="T30" fmla="*/ 157 w 232"/>
                  <a:gd name="T31" fmla="*/ 312 h 346"/>
                  <a:gd name="T32" fmla="*/ 157 w 232"/>
                  <a:gd name="T33" fmla="*/ 344 h 346"/>
                  <a:gd name="T34" fmla="*/ 158 w 232"/>
                  <a:gd name="T35" fmla="*/ 346 h 346"/>
                  <a:gd name="T36" fmla="*/ 157 w 232"/>
                  <a:gd name="T37" fmla="*/ 290 h 346"/>
                  <a:gd name="T38" fmla="*/ 148 w 232"/>
                  <a:gd name="T39" fmla="*/ 305 h 346"/>
                  <a:gd name="T40" fmla="*/ 112 w 232"/>
                  <a:gd name="T41" fmla="*/ 320 h 346"/>
                  <a:gd name="T42" fmla="*/ 43 w 232"/>
                  <a:gd name="T43" fmla="*/ 219 h 346"/>
                  <a:gd name="T44" fmla="*/ 106 w 232"/>
                  <a:gd name="T45" fmla="*/ 125 h 346"/>
                  <a:gd name="T46" fmla="*/ 157 w 232"/>
                  <a:gd name="T47" fmla="*/ 175 h 346"/>
                  <a:gd name="T48" fmla="*/ 157 w 232"/>
                  <a:gd name="T49" fmla="*/ 29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2" h="346">
                    <a:moveTo>
                      <a:pt x="158" y="346"/>
                    </a:moveTo>
                    <a:lnTo>
                      <a:pt x="232" y="320"/>
                    </a:lnTo>
                    <a:lnTo>
                      <a:pt x="232" y="312"/>
                    </a:lnTo>
                    <a:cubicBezTo>
                      <a:pt x="223" y="312"/>
                      <a:pt x="222" y="312"/>
                      <a:pt x="220" y="312"/>
                    </a:cubicBezTo>
                    <a:cubicBezTo>
                      <a:pt x="202" y="312"/>
                      <a:pt x="198" y="307"/>
                      <a:pt x="198" y="284"/>
                    </a:cubicBezTo>
                    <a:lnTo>
                      <a:pt x="198" y="1"/>
                    </a:lnTo>
                    <a:lnTo>
                      <a:pt x="196" y="0"/>
                    </a:lnTo>
                    <a:cubicBezTo>
                      <a:pt x="172" y="8"/>
                      <a:pt x="155" y="13"/>
                      <a:pt x="123" y="22"/>
                    </a:cubicBezTo>
                    <a:lnTo>
                      <a:pt x="123" y="30"/>
                    </a:lnTo>
                    <a:cubicBezTo>
                      <a:pt x="127" y="29"/>
                      <a:pt x="130" y="29"/>
                      <a:pt x="134" y="29"/>
                    </a:cubicBezTo>
                    <a:cubicBezTo>
                      <a:pt x="152" y="29"/>
                      <a:pt x="157" y="34"/>
                      <a:pt x="157" y="55"/>
                    </a:cubicBezTo>
                    <a:lnTo>
                      <a:pt x="157" y="133"/>
                    </a:lnTo>
                    <a:cubicBezTo>
                      <a:pt x="138" y="117"/>
                      <a:pt x="124" y="111"/>
                      <a:pt x="104" y="111"/>
                    </a:cubicBezTo>
                    <a:cubicBezTo>
                      <a:pt x="47" y="111"/>
                      <a:pt x="0" y="168"/>
                      <a:pt x="0" y="238"/>
                    </a:cubicBezTo>
                    <a:cubicBezTo>
                      <a:pt x="0" y="302"/>
                      <a:pt x="38" y="346"/>
                      <a:pt x="93" y="346"/>
                    </a:cubicBezTo>
                    <a:cubicBezTo>
                      <a:pt x="121" y="346"/>
                      <a:pt x="140" y="336"/>
                      <a:pt x="157" y="312"/>
                    </a:cubicBezTo>
                    <a:lnTo>
                      <a:pt x="157" y="344"/>
                    </a:lnTo>
                    <a:lnTo>
                      <a:pt x="158" y="346"/>
                    </a:lnTo>
                    <a:close/>
                    <a:moveTo>
                      <a:pt x="157" y="290"/>
                    </a:moveTo>
                    <a:cubicBezTo>
                      <a:pt x="157" y="293"/>
                      <a:pt x="153" y="299"/>
                      <a:pt x="148" y="305"/>
                    </a:cubicBezTo>
                    <a:cubicBezTo>
                      <a:pt x="139" y="315"/>
                      <a:pt x="127" y="320"/>
                      <a:pt x="112" y="320"/>
                    </a:cubicBezTo>
                    <a:cubicBezTo>
                      <a:pt x="71" y="320"/>
                      <a:pt x="43" y="280"/>
                      <a:pt x="43" y="219"/>
                    </a:cubicBezTo>
                    <a:cubicBezTo>
                      <a:pt x="43" y="162"/>
                      <a:pt x="68" y="125"/>
                      <a:pt x="106" y="125"/>
                    </a:cubicBezTo>
                    <a:cubicBezTo>
                      <a:pt x="132" y="125"/>
                      <a:pt x="157" y="149"/>
                      <a:pt x="157" y="175"/>
                    </a:cubicBezTo>
                    <a:lnTo>
                      <a:pt x="157" y="2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199"/>
              <p:cNvSpPr>
                <a:spLocks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3590925" y="4827588"/>
                <a:ext cx="68263" cy="219075"/>
              </a:xfrm>
              <a:custGeom>
                <a:avLst/>
                <a:gdLst>
                  <a:gd name="T0" fmla="*/ 79 w 118"/>
                  <a:gd name="T1" fmla="*/ 111 h 341"/>
                  <a:gd name="T2" fmla="*/ 2 w 118"/>
                  <a:gd name="T3" fmla="*/ 139 h 341"/>
                  <a:gd name="T4" fmla="*/ 2 w 118"/>
                  <a:gd name="T5" fmla="*/ 146 h 341"/>
                  <a:gd name="T6" fmla="*/ 6 w 118"/>
                  <a:gd name="T7" fmla="*/ 146 h 341"/>
                  <a:gd name="T8" fmla="*/ 23 w 118"/>
                  <a:gd name="T9" fmla="*/ 144 h 341"/>
                  <a:gd name="T10" fmla="*/ 39 w 118"/>
                  <a:gd name="T11" fmla="*/ 174 h 341"/>
                  <a:gd name="T12" fmla="*/ 39 w 118"/>
                  <a:gd name="T13" fmla="*/ 290 h 341"/>
                  <a:gd name="T14" fmla="*/ 0 w 118"/>
                  <a:gd name="T15" fmla="*/ 333 h 341"/>
                  <a:gd name="T16" fmla="*/ 0 w 118"/>
                  <a:gd name="T17" fmla="*/ 341 h 341"/>
                  <a:gd name="T18" fmla="*/ 118 w 118"/>
                  <a:gd name="T19" fmla="*/ 341 h 341"/>
                  <a:gd name="T20" fmla="*/ 118 w 118"/>
                  <a:gd name="T21" fmla="*/ 333 h 341"/>
                  <a:gd name="T22" fmla="*/ 81 w 118"/>
                  <a:gd name="T23" fmla="*/ 290 h 341"/>
                  <a:gd name="T24" fmla="*/ 81 w 118"/>
                  <a:gd name="T25" fmla="*/ 113 h 341"/>
                  <a:gd name="T26" fmla="*/ 79 w 118"/>
                  <a:gd name="T27" fmla="*/ 111 h 341"/>
                  <a:gd name="T28" fmla="*/ 56 w 118"/>
                  <a:gd name="T29" fmla="*/ 0 h 341"/>
                  <a:gd name="T30" fmla="*/ 31 w 118"/>
                  <a:gd name="T31" fmla="*/ 25 h 341"/>
                  <a:gd name="T32" fmla="*/ 56 w 118"/>
                  <a:gd name="T33" fmla="*/ 51 h 341"/>
                  <a:gd name="T34" fmla="*/ 81 w 118"/>
                  <a:gd name="T35" fmla="*/ 25 h 341"/>
                  <a:gd name="T36" fmla="*/ 56 w 118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1">
                    <a:moveTo>
                      <a:pt x="79" y="111"/>
                    </a:moveTo>
                    <a:lnTo>
                      <a:pt x="2" y="139"/>
                    </a:lnTo>
                    <a:lnTo>
                      <a:pt x="2" y="146"/>
                    </a:lnTo>
                    <a:lnTo>
                      <a:pt x="6" y="146"/>
                    </a:lnTo>
                    <a:cubicBezTo>
                      <a:pt x="12" y="145"/>
                      <a:pt x="18" y="144"/>
                      <a:pt x="23" y="144"/>
                    </a:cubicBezTo>
                    <a:cubicBezTo>
                      <a:pt x="35" y="144"/>
                      <a:pt x="39" y="152"/>
                      <a:pt x="39" y="174"/>
                    </a:cubicBezTo>
                    <a:lnTo>
                      <a:pt x="39" y="290"/>
                    </a:lnTo>
                    <a:cubicBezTo>
                      <a:pt x="39" y="326"/>
                      <a:pt x="34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5" y="331"/>
                      <a:pt x="81" y="326"/>
                      <a:pt x="81" y="290"/>
                    </a:cubicBezTo>
                    <a:lnTo>
                      <a:pt x="81" y="113"/>
                    </a:lnTo>
                    <a:lnTo>
                      <a:pt x="79" y="111"/>
                    </a:lnTo>
                    <a:close/>
                    <a:moveTo>
                      <a:pt x="56" y="0"/>
                    </a:moveTo>
                    <a:cubicBezTo>
                      <a:pt x="42" y="0"/>
                      <a:pt x="31" y="11"/>
                      <a:pt x="31" y="25"/>
                    </a:cubicBezTo>
                    <a:cubicBezTo>
                      <a:pt x="31" y="39"/>
                      <a:pt x="42" y="51"/>
                      <a:pt x="56" y="51"/>
                    </a:cubicBezTo>
                    <a:cubicBezTo>
                      <a:pt x="70" y="51"/>
                      <a:pt x="81" y="40"/>
                      <a:pt x="81" y="25"/>
                    </a:cubicBezTo>
                    <a:cubicBezTo>
                      <a:pt x="81" y="11"/>
                      <a:pt x="70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Freeform 200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681413" y="4900613"/>
                <a:ext cx="87313" cy="149225"/>
              </a:xfrm>
              <a:custGeom>
                <a:avLst/>
                <a:gdLst>
                  <a:gd name="T0" fmla="*/ 131 w 148"/>
                  <a:gd name="T1" fmla="*/ 72 h 234"/>
                  <a:gd name="T2" fmla="*/ 129 w 148"/>
                  <a:gd name="T3" fmla="*/ 4 h 234"/>
                  <a:gd name="T4" fmla="*/ 124 w 148"/>
                  <a:gd name="T5" fmla="*/ 4 h 234"/>
                  <a:gd name="T6" fmla="*/ 123 w 148"/>
                  <a:gd name="T7" fmla="*/ 5 h 234"/>
                  <a:gd name="T8" fmla="*/ 116 w 148"/>
                  <a:gd name="T9" fmla="*/ 9 h 234"/>
                  <a:gd name="T10" fmla="*/ 102 w 148"/>
                  <a:gd name="T11" fmla="*/ 6 h 234"/>
                  <a:gd name="T12" fmla="*/ 67 w 148"/>
                  <a:gd name="T13" fmla="*/ 0 h 234"/>
                  <a:gd name="T14" fmla="*/ 0 w 148"/>
                  <a:gd name="T15" fmla="*/ 61 h 234"/>
                  <a:gd name="T16" fmla="*/ 58 w 148"/>
                  <a:gd name="T17" fmla="*/ 133 h 234"/>
                  <a:gd name="T18" fmla="*/ 87 w 148"/>
                  <a:gd name="T19" fmla="*/ 149 h 234"/>
                  <a:gd name="T20" fmla="*/ 113 w 148"/>
                  <a:gd name="T21" fmla="*/ 187 h 234"/>
                  <a:gd name="T22" fmla="*/ 71 w 148"/>
                  <a:gd name="T23" fmla="*/ 223 h 234"/>
                  <a:gd name="T24" fmla="*/ 30 w 148"/>
                  <a:gd name="T25" fmla="*/ 205 h 234"/>
                  <a:gd name="T26" fmla="*/ 8 w 148"/>
                  <a:gd name="T27" fmla="*/ 153 h 234"/>
                  <a:gd name="T28" fmla="*/ 0 w 148"/>
                  <a:gd name="T29" fmla="*/ 153 h 234"/>
                  <a:gd name="T30" fmla="*/ 0 w 148"/>
                  <a:gd name="T31" fmla="*/ 231 h 234"/>
                  <a:gd name="T32" fmla="*/ 7 w 148"/>
                  <a:gd name="T33" fmla="*/ 231 h 234"/>
                  <a:gd name="T34" fmla="*/ 18 w 148"/>
                  <a:gd name="T35" fmla="*/ 225 h 234"/>
                  <a:gd name="T36" fmla="*/ 41 w 148"/>
                  <a:gd name="T37" fmla="*/ 229 h 234"/>
                  <a:gd name="T38" fmla="*/ 77 w 148"/>
                  <a:gd name="T39" fmla="*/ 234 h 234"/>
                  <a:gd name="T40" fmla="*/ 148 w 148"/>
                  <a:gd name="T41" fmla="*/ 170 h 234"/>
                  <a:gd name="T42" fmla="*/ 106 w 148"/>
                  <a:gd name="T43" fmla="*/ 111 h 234"/>
                  <a:gd name="T44" fmla="*/ 52 w 148"/>
                  <a:gd name="T45" fmla="*/ 79 h 234"/>
                  <a:gd name="T46" fmla="*/ 31 w 148"/>
                  <a:gd name="T47" fmla="*/ 45 h 234"/>
                  <a:gd name="T48" fmla="*/ 69 w 148"/>
                  <a:gd name="T49" fmla="*/ 11 h 234"/>
                  <a:gd name="T50" fmla="*/ 124 w 148"/>
                  <a:gd name="T51" fmla="*/ 72 h 234"/>
                  <a:gd name="T52" fmla="*/ 131 w 148"/>
                  <a:gd name="T53" fmla="*/ 7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8" h="234">
                    <a:moveTo>
                      <a:pt x="131" y="72"/>
                    </a:moveTo>
                    <a:lnTo>
                      <a:pt x="129" y="4"/>
                    </a:lnTo>
                    <a:lnTo>
                      <a:pt x="124" y="4"/>
                    </a:lnTo>
                    <a:lnTo>
                      <a:pt x="123" y="5"/>
                    </a:lnTo>
                    <a:cubicBezTo>
                      <a:pt x="118" y="9"/>
                      <a:pt x="118" y="9"/>
                      <a:pt x="116" y="9"/>
                    </a:cubicBezTo>
                    <a:cubicBezTo>
                      <a:pt x="113" y="9"/>
                      <a:pt x="108" y="8"/>
                      <a:pt x="102" y="6"/>
                    </a:cubicBezTo>
                    <a:cubicBezTo>
                      <a:pt x="91" y="2"/>
                      <a:pt x="80" y="0"/>
                      <a:pt x="67" y="0"/>
                    </a:cubicBezTo>
                    <a:cubicBezTo>
                      <a:pt x="28" y="0"/>
                      <a:pt x="0" y="25"/>
                      <a:pt x="0" y="61"/>
                    </a:cubicBezTo>
                    <a:cubicBezTo>
                      <a:pt x="0" y="89"/>
                      <a:pt x="16" y="109"/>
                      <a:pt x="58" y="133"/>
                    </a:cubicBezTo>
                    <a:lnTo>
                      <a:pt x="87" y="149"/>
                    </a:lnTo>
                    <a:cubicBezTo>
                      <a:pt x="104" y="159"/>
                      <a:pt x="113" y="171"/>
                      <a:pt x="113" y="187"/>
                    </a:cubicBezTo>
                    <a:cubicBezTo>
                      <a:pt x="113" y="209"/>
                      <a:pt x="97" y="223"/>
                      <a:pt x="71" y="223"/>
                    </a:cubicBezTo>
                    <a:cubicBezTo>
                      <a:pt x="54" y="223"/>
                      <a:pt x="39" y="216"/>
                      <a:pt x="30" y="205"/>
                    </a:cubicBezTo>
                    <a:cubicBezTo>
                      <a:pt x="19" y="193"/>
                      <a:pt x="15" y="181"/>
                      <a:pt x="8" y="153"/>
                    </a:cubicBezTo>
                    <a:lnTo>
                      <a:pt x="0" y="153"/>
                    </a:lnTo>
                    <a:lnTo>
                      <a:pt x="0" y="231"/>
                    </a:lnTo>
                    <a:lnTo>
                      <a:pt x="7" y="231"/>
                    </a:lnTo>
                    <a:cubicBezTo>
                      <a:pt x="10" y="226"/>
                      <a:pt x="12" y="225"/>
                      <a:pt x="18" y="225"/>
                    </a:cubicBezTo>
                    <a:cubicBezTo>
                      <a:pt x="23" y="225"/>
                      <a:pt x="30" y="226"/>
                      <a:pt x="41" y="229"/>
                    </a:cubicBezTo>
                    <a:cubicBezTo>
                      <a:pt x="55" y="232"/>
                      <a:pt x="68" y="234"/>
                      <a:pt x="77" y="234"/>
                    </a:cubicBezTo>
                    <a:cubicBezTo>
                      <a:pt x="116" y="234"/>
                      <a:pt x="148" y="205"/>
                      <a:pt x="148" y="170"/>
                    </a:cubicBezTo>
                    <a:cubicBezTo>
                      <a:pt x="148" y="145"/>
                      <a:pt x="136" y="128"/>
                      <a:pt x="106" y="111"/>
                    </a:cubicBezTo>
                    <a:lnTo>
                      <a:pt x="52" y="79"/>
                    </a:lnTo>
                    <a:cubicBezTo>
                      <a:pt x="38" y="71"/>
                      <a:pt x="31" y="58"/>
                      <a:pt x="31" y="45"/>
                    </a:cubicBezTo>
                    <a:cubicBezTo>
                      <a:pt x="31" y="25"/>
                      <a:pt x="46" y="11"/>
                      <a:pt x="69" y="11"/>
                    </a:cubicBezTo>
                    <a:cubicBezTo>
                      <a:pt x="97" y="11"/>
                      <a:pt x="112" y="28"/>
                      <a:pt x="124" y="72"/>
                    </a:cubicBezTo>
                    <a:lnTo>
                      <a:pt x="131" y="7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Freeform 201"/>
              <p:cNvSpPr>
                <a:spLocks noEditPoint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3867150" y="4821238"/>
                <a:ext cx="201613" cy="233363"/>
              </a:xfrm>
              <a:custGeom>
                <a:avLst/>
                <a:gdLst>
                  <a:gd name="T0" fmla="*/ 344 w 344"/>
                  <a:gd name="T1" fmla="*/ 134 h 363"/>
                  <a:gd name="T2" fmla="*/ 217 w 344"/>
                  <a:gd name="T3" fmla="*/ 0 h 363"/>
                  <a:gd name="T4" fmla="*/ 0 w 344"/>
                  <a:gd name="T5" fmla="*/ 230 h 363"/>
                  <a:gd name="T6" fmla="*/ 127 w 344"/>
                  <a:gd name="T7" fmla="*/ 363 h 363"/>
                  <a:gd name="T8" fmla="*/ 344 w 344"/>
                  <a:gd name="T9" fmla="*/ 134 h 363"/>
                  <a:gd name="T10" fmla="*/ 130 w 344"/>
                  <a:gd name="T11" fmla="*/ 350 h 363"/>
                  <a:gd name="T12" fmla="*/ 46 w 344"/>
                  <a:gd name="T13" fmla="*/ 243 h 363"/>
                  <a:gd name="T14" fmla="*/ 92 w 344"/>
                  <a:gd name="T15" fmla="*/ 90 h 363"/>
                  <a:gd name="T16" fmla="*/ 214 w 344"/>
                  <a:gd name="T17" fmla="*/ 12 h 363"/>
                  <a:gd name="T18" fmla="*/ 300 w 344"/>
                  <a:gd name="T19" fmla="*/ 115 h 363"/>
                  <a:gd name="T20" fmla="*/ 237 w 344"/>
                  <a:gd name="T21" fmla="*/ 290 h 363"/>
                  <a:gd name="T22" fmla="*/ 130 w 344"/>
                  <a:gd name="T23" fmla="*/ 35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4" h="363">
                    <a:moveTo>
                      <a:pt x="344" y="134"/>
                    </a:moveTo>
                    <a:cubicBezTo>
                      <a:pt x="344" y="54"/>
                      <a:pt x="291" y="0"/>
                      <a:pt x="217" y="0"/>
                    </a:cubicBezTo>
                    <a:cubicBezTo>
                      <a:pt x="110" y="0"/>
                      <a:pt x="0" y="113"/>
                      <a:pt x="0" y="230"/>
                    </a:cubicBezTo>
                    <a:cubicBezTo>
                      <a:pt x="0" y="312"/>
                      <a:pt x="56" y="363"/>
                      <a:pt x="127" y="363"/>
                    </a:cubicBezTo>
                    <a:cubicBezTo>
                      <a:pt x="233" y="363"/>
                      <a:pt x="344" y="253"/>
                      <a:pt x="344" y="134"/>
                    </a:cubicBezTo>
                    <a:close/>
                    <a:moveTo>
                      <a:pt x="130" y="350"/>
                    </a:moveTo>
                    <a:cubicBezTo>
                      <a:pt x="81" y="350"/>
                      <a:pt x="46" y="309"/>
                      <a:pt x="46" y="243"/>
                    </a:cubicBezTo>
                    <a:cubicBezTo>
                      <a:pt x="46" y="222"/>
                      <a:pt x="53" y="149"/>
                      <a:pt x="92" y="90"/>
                    </a:cubicBezTo>
                    <a:cubicBezTo>
                      <a:pt x="126" y="38"/>
                      <a:pt x="175" y="12"/>
                      <a:pt x="214" y="12"/>
                    </a:cubicBezTo>
                    <a:cubicBezTo>
                      <a:pt x="255" y="12"/>
                      <a:pt x="300" y="40"/>
                      <a:pt x="300" y="115"/>
                    </a:cubicBezTo>
                    <a:cubicBezTo>
                      <a:pt x="300" y="151"/>
                      <a:pt x="287" y="229"/>
                      <a:pt x="237" y="290"/>
                    </a:cubicBezTo>
                    <a:cubicBezTo>
                      <a:pt x="213" y="320"/>
                      <a:pt x="172" y="350"/>
                      <a:pt x="130" y="35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Freeform 202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4111625" y="4806950"/>
                <a:ext cx="68263" cy="320675"/>
              </a:xfrm>
              <a:custGeom>
                <a:avLst/>
                <a:gdLst>
                  <a:gd name="T0" fmla="*/ 115 w 115"/>
                  <a:gd name="T1" fmla="*/ 495 h 500"/>
                  <a:gd name="T2" fmla="*/ 107 w 115"/>
                  <a:gd name="T3" fmla="*/ 484 h 500"/>
                  <a:gd name="T4" fmla="*/ 29 w 115"/>
                  <a:gd name="T5" fmla="*/ 250 h 500"/>
                  <a:gd name="T6" fmla="*/ 109 w 115"/>
                  <a:gd name="T7" fmla="*/ 14 h 500"/>
                  <a:gd name="T8" fmla="*/ 115 w 115"/>
                  <a:gd name="T9" fmla="*/ 5 h 500"/>
                  <a:gd name="T10" fmla="*/ 110 w 115"/>
                  <a:gd name="T11" fmla="*/ 0 h 500"/>
                  <a:gd name="T12" fmla="*/ 31 w 115"/>
                  <a:gd name="T13" fmla="*/ 98 h 500"/>
                  <a:gd name="T14" fmla="*/ 0 w 115"/>
                  <a:gd name="T15" fmla="*/ 250 h 500"/>
                  <a:gd name="T16" fmla="*/ 33 w 115"/>
                  <a:gd name="T17" fmla="*/ 406 h 500"/>
                  <a:gd name="T18" fmla="*/ 110 w 115"/>
                  <a:gd name="T19" fmla="*/ 500 h 500"/>
                  <a:gd name="T20" fmla="*/ 115 w 115"/>
                  <a:gd name="T21" fmla="*/ 495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500">
                    <a:moveTo>
                      <a:pt x="115" y="495"/>
                    </a:moveTo>
                    <a:cubicBezTo>
                      <a:pt x="115" y="493"/>
                      <a:pt x="115" y="492"/>
                      <a:pt x="107" y="484"/>
                    </a:cubicBezTo>
                    <a:cubicBezTo>
                      <a:pt x="45" y="421"/>
                      <a:pt x="29" y="326"/>
                      <a:pt x="29" y="250"/>
                    </a:cubicBezTo>
                    <a:cubicBezTo>
                      <a:pt x="29" y="163"/>
                      <a:pt x="47" y="76"/>
                      <a:pt x="109" y="14"/>
                    </a:cubicBezTo>
                    <a:cubicBezTo>
                      <a:pt x="115" y="8"/>
                      <a:pt x="115" y="7"/>
                      <a:pt x="115" y="5"/>
                    </a:cubicBezTo>
                    <a:cubicBezTo>
                      <a:pt x="115" y="2"/>
                      <a:pt x="113" y="0"/>
                      <a:pt x="110" y="0"/>
                    </a:cubicBezTo>
                    <a:cubicBezTo>
                      <a:pt x="105" y="0"/>
                      <a:pt x="60" y="34"/>
                      <a:pt x="31" y="98"/>
                    </a:cubicBezTo>
                    <a:cubicBezTo>
                      <a:pt x="6" y="153"/>
                      <a:pt x="0" y="208"/>
                      <a:pt x="0" y="250"/>
                    </a:cubicBezTo>
                    <a:cubicBezTo>
                      <a:pt x="0" y="289"/>
                      <a:pt x="5" y="349"/>
                      <a:pt x="33" y="406"/>
                    </a:cubicBezTo>
                    <a:cubicBezTo>
                      <a:pt x="62" y="467"/>
                      <a:pt x="105" y="500"/>
                      <a:pt x="110" y="500"/>
                    </a:cubicBezTo>
                    <a:cubicBezTo>
                      <a:pt x="113" y="500"/>
                      <a:pt x="115" y="498"/>
                      <a:pt x="115" y="495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Freeform 203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4205288" y="4824413"/>
                <a:ext cx="65088" cy="222250"/>
              </a:xfrm>
              <a:custGeom>
                <a:avLst/>
                <a:gdLst>
                  <a:gd name="T0" fmla="*/ 72 w 111"/>
                  <a:gd name="T1" fmla="*/ 0 h 347"/>
                  <a:gd name="T2" fmla="*/ 0 w 111"/>
                  <a:gd name="T3" fmla="*/ 6 h 347"/>
                  <a:gd name="T4" fmla="*/ 0 w 111"/>
                  <a:gd name="T5" fmla="*/ 21 h 347"/>
                  <a:gd name="T6" fmla="*/ 39 w 111"/>
                  <a:gd name="T7" fmla="*/ 49 h 347"/>
                  <a:gd name="T8" fmla="*/ 39 w 111"/>
                  <a:gd name="T9" fmla="*/ 309 h 347"/>
                  <a:gd name="T10" fmla="*/ 0 w 111"/>
                  <a:gd name="T11" fmla="*/ 331 h 347"/>
                  <a:gd name="T12" fmla="*/ 0 w 111"/>
                  <a:gd name="T13" fmla="*/ 347 h 347"/>
                  <a:gd name="T14" fmla="*/ 56 w 111"/>
                  <a:gd name="T15" fmla="*/ 345 h 347"/>
                  <a:gd name="T16" fmla="*/ 111 w 111"/>
                  <a:gd name="T17" fmla="*/ 347 h 347"/>
                  <a:gd name="T18" fmla="*/ 111 w 111"/>
                  <a:gd name="T19" fmla="*/ 331 h 347"/>
                  <a:gd name="T20" fmla="*/ 72 w 111"/>
                  <a:gd name="T21" fmla="*/ 309 h 347"/>
                  <a:gd name="T22" fmla="*/ 72 w 111"/>
                  <a:gd name="T23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1" h="347">
                    <a:moveTo>
                      <a:pt x="72" y="0"/>
                    </a:moveTo>
                    <a:lnTo>
                      <a:pt x="0" y="6"/>
                    </a:lnTo>
                    <a:lnTo>
                      <a:pt x="0" y="21"/>
                    </a:lnTo>
                    <a:cubicBezTo>
                      <a:pt x="35" y="21"/>
                      <a:pt x="39" y="25"/>
                      <a:pt x="39" y="49"/>
                    </a:cubicBezTo>
                    <a:lnTo>
                      <a:pt x="39" y="309"/>
                    </a:lnTo>
                    <a:cubicBezTo>
                      <a:pt x="39" y="331"/>
                      <a:pt x="34" y="331"/>
                      <a:pt x="0" y="331"/>
                    </a:cubicBezTo>
                    <a:lnTo>
                      <a:pt x="0" y="347"/>
                    </a:lnTo>
                    <a:cubicBezTo>
                      <a:pt x="17" y="346"/>
                      <a:pt x="43" y="345"/>
                      <a:pt x="56" y="345"/>
                    </a:cubicBezTo>
                    <a:cubicBezTo>
                      <a:pt x="68" y="345"/>
                      <a:pt x="93" y="346"/>
                      <a:pt x="111" y="347"/>
                    </a:cubicBezTo>
                    <a:lnTo>
                      <a:pt x="111" y="331"/>
                    </a:lnTo>
                    <a:cubicBezTo>
                      <a:pt x="78" y="331"/>
                      <a:pt x="72" y="331"/>
                      <a:pt x="72" y="309"/>
                    </a:cubicBezTo>
                    <a:lnTo>
                      <a:pt x="72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Freeform 204"/>
              <p:cNvSpPr>
                <a:spLocks noEditPoint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4284663" y="4903788"/>
                <a:ext cx="130175" cy="146050"/>
              </a:xfrm>
              <a:custGeom>
                <a:avLst/>
                <a:gdLst>
                  <a:gd name="T0" fmla="*/ 221 w 221"/>
                  <a:gd name="T1" fmla="*/ 117 h 229"/>
                  <a:gd name="T2" fmla="*/ 111 w 221"/>
                  <a:gd name="T3" fmla="*/ 0 h 229"/>
                  <a:gd name="T4" fmla="*/ 0 w 221"/>
                  <a:gd name="T5" fmla="*/ 117 h 229"/>
                  <a:gd name="T6" fmla="*/ 110 w 221"/>
                  <a:gd name="T7" fmla="*/ 229 h 229"/>
                  <a:gd name="T8" fmla="*/ 221 w 221"/>
                  <a:gd name="T9" fmla="*/ 117 h 229"/>
                  <a:gd name="T10" fmla="*/ 111 w 221"/>
                  <a:gd name="T11" fmla="*/ 217 h 229"/>
                  <a:gd name="T12" fmla="*/ 54 w 221"/>
                  <a:gd name="T13" fmla="*/ 183 h 229"/>
                  <a:gd name="T14" fmla="*/ 42 w 221"/>
                  <a:gd name="T15" fmla="*/ 113 h 229"/>
                  <a:gd name="T16" fmla="*/ 54 w 221"/>
                  <a:gd name="T17" fmla="*/ 45 h 229"/>
                  <a:gd name="T18" fmla="*/ 110 w 221"/>
                  <a:gd name="T19" fmla="*/ 11 h 229"/>
                  <a:gd name="T20" fmla="*/ 167 w 221"/>
                  <a:gd name="T21" fmla="*/ 44 h 229"/>
                  <a:gd name="T22" fmla="*/ 180 w 221"/>
                  <a:gd name="T23" fmla="*/ 113 h 229"/>
                  <a:gd name="T24" fmla="*/ 169 w 221"/>
                  <a:gd name="T25" fmla="*/ 180 h 229"/>
                  <a:gd name="T26" fmla="*/ 111 w 221"/>
                  <a:gd name="T27" fmla="*/ 217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229">
                    <a:moveTo>
                      <a:pt x="221" y="117"/>
                    </a:moveTo>
                    <a:cubicBezTo>
                      <a:pt x="221" y="53"/>
                      <a:pt x="171" y="0"/>
                      <a:pt x="111" y="0"/>
                    </a:cubicBezTo>
                    <a:cubicBezTo>
                      <a:pt x="49" y="0"/>
                      <a:pt x="0" y="55"/>
                      <a:pt x="0" y="117"/>
                    </a:cubicBezTo>
                    <a:cubicBezTo>
                      <a:pt x="0" y="181"/>
                      <a:pt x="52" y="229"/>
                      <a:pt x="110" y="229"/>
                    </a:cubicBezTo>
                    <a:cubicBezTo>
                      <a:pt x="171" y="229"/>
                      <a:pt x="221" y="180"/>
                      <a:pt x="221" y="117"/>
                    </a:cubicBezTo>
                    <a:close/>
                    <a:moveTo>
                      <a:pt x="111" y="217"/>
                    </a:moveTo>
                    <a:cubicBezTo>
                      <a:pt x="90" y="217"/>
                      <a:pt x="68" y="206"/>
                      <a:pt x="54" y="183"/>
                    </a:cubicBezTo>
                    <a:cubicBezTo>
                      <a:pt x="42" y="161"/>
                      <a:pt x="42" y="131"/>
                      <a:pt x="42" y="113"/>
                    </a:cubicBezTo>
                    <a:cubicBezTo>
                      <a:pt x="42" y="94"/>
                      <a:pt x="42" y="67"/>
                      <a:pt x="54" y="45"/>
                    </a:cubicBezTo>
                    <a:cubicBezTo>
                      <a:pt x="67" y="22"/>
                      <a:pt x="91" y="11"/>
                      <a:pt x="110" y="11"/>
                    </a:cubicBezTo>
                    <a:cubicBezTo>
                      <a:pt x="132" y="11"/>
                      <a:pt x="154" y="22"/>
                      <a:pt x="167" y="44"/>
                    </a:cubicBezTo>
                    <a:cubicBezTo>
                      <a:pt x="180" y="65"/>
                      <a:pt x="180" y="94"/>
                      <a:pt x="180" y="113"/>
                    </a:cubicBezTo>
                    <a:cubicBezTo>
                      <a:pt x="180" y="131"/>
                      <a:pt x="180" y="158"/>
                      <a:pt x="169" y="180"/>
                    </a:cubicBezTo>
                    <a:cubicBezTo>
                      <a:pt x="158" y="202"/>
                      <a:pt x="136" y="217"/>
                      <a:pt x="111" y="217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Freeform 205"/>
              <p:cNvSpPr>
                <a:spLocks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4430713" y="4902200"/>
                <a:ext cx="133350" cy="211138"/>
              </a:xfrm>
              <a:custGeom>
                <a:avLst/>
                <a:gdLst>
                  <a:gd name="T0" fmla="*/ 97 w 228"/>
                  <a:gd name="T1" fmla="*/ 140 h 329"/>
                  <a:gd name="T2" fmla="*/ 54 w 228"/>
                  <a:gd name="T3" fmla="*/ 79 h 329"/>
                  <a:gd name="T4" fmla="*/ 62 w 228"/>
                  <a:gd name="T5" fmla="*/ 37 h 329"/>
                  <a:gd name="T6" fmla="*/ 97 w 228"/>
                  <a:gd name="T7" fmla="*/ 17 h 329"/>
                  <a:gd name="T8" fmla="*/ 140 w 228"/>
                  <a:gd name="T9" fmla="*/ 78 h 329"/>
                  <a:gd name="T10" fmla="*/ 132 w 228"/>
                  <a:gd name="T11" fmla="*/ 120 h 329"/>
                  <a:gd name="T12" fmla="*/ 97 w 228"/>
                  <a:gd name="T13" fmla="*/ 140 h 329"/>
                  <a:gd name="T14" fmla="*/ 39 w 228"/>
                  <a:gd name="T15" fmla="*/ 159 h 329"/>
                  <a:gd name="T16" fmla="*/ 48 w 228"/>
                  <a:gd name="T17" fmla="*/ 136 h 329"/>
                  <a:gd name="T18" fmla="*/ 97 w 228"/>
                  <a:gd name="T19" fmla="*/ 151 h 329"/>
                  <a:gd name="T20" fmla="*/ 178 w 228"/>
                  <a:gd name="T21" fmla="*/ 79 h 329"/>
                  <a:gd name="T22" fmla="*/ 157 w 228"/>
                  <a:gd name="T23" fmla="*/ 30 h 329"/>
                  <a:gd name="T24" fmla="*/ 202 w 228"/>
                  <a:gd name="T25" fmla="*/ 11 h 329"/>
                  <a:gd name="T26" fmla="*/ 207 w 228"/>
                  <a:gd name="T27" fmla="*/ 11 h 329"/>
                  <a:gd name="T28" fmla="*/ 199 w 228"/>
                  <a:gd name="T29" fmla="*/ 25 h 329"/>
                  <a:gd name="T30" fmla="*/ 214 w 228"/>
                  <a:gd name="T31" fmla="*/ 39 h 329"/>
                  <a:gd name="T32" fmla="*/ 228 w 228"/>
                  <a:gd name="T33" fmla="*/ 24 h 329"/>
                  <a:gd name="T34" fmla="*/ 203 w 228"/>
                  <a:gd name="T35" fmla="*/ 0 h 329"/>
                  <a:gd name="T36" fmla="*/ 150 w 228"/>
                  <a:gd name="T37" fmla="*/ 23 h 329"/>
                  <a:gd name="T38" fmla="*/ 97 w 228"/>
                  <a:gd name="T39" fmla="*/ 5 h 329"/>
                  <a:gd name="T40" fmla="*/ 16 w 228"/>
                  <a:gd name="T41" fmla="*/ 78 h 329"/>
                  <a:gd name="T42" fmla="*/ 40 w 228"/>
                  <a:gd name="T43" fmla="*/ 129 h 329"/>
                  <a:gd name="T44" fmla="*/ 24 w 228"/>
                  <a:gd name="T45" fmla="*/ 171 h 329"/>
                  <a:gd name="T46" fmla="*/ 46 w 228"/>
                  <a:gd name="T47" fmla="*/ 215 h 329"/>
                  <a:gd name="T48" fmla="*/ 0 w 228"/>
                  <a:gd name="T49" fmla="*/ 265 h 329"/>
                  <a:gd name="T50" fmla="*/ 111 w 228"/>
                  <a:gd name="T51" fmla="*/ 329 h 329"/>
                  <a:gd name="T52" fmla="*/ 221 w 228"/>
                  <a:gd name="T53" fmla="*/ 264 h 329"/>
                  <a:gd name="T54" fmla="*/ 189 w 228"/>
                  <a:gd name="T55" fmla="*/ 207 h 329"/>
                  <a:gd name="T56" fmla="*/ 103 w 228"/>
                  <a:gd name="T57" fmla="*/ 193 h 329"/>
                  <a:gd name="T58" fmla="*/ 66 w 228"/>
                  <a:gd name="T59" fmla="*/ 193 h 329"/>
                  <a:gd name="T60" fmla="*/ 39 w 228"/>
                  <a:gd name="T61" fmla="*/ 159 h 329"/>
                  <a:gd name="T62" fmla="*/ 111 w 228"/>
                  <a:gd name="T63" fmla="*/ 317 h 329"/>
                  <a:gd name="T64" fmla="*/ 26 w 228"/>
                  <a:gd name="T65" fmla="*/ 265 h 329"/>
                  <a:gd name="T66" fmla="*/ 67 w 228"/>
                  <a:gd name="T67" fmla="*/ 222 h 329"/>
                  <a:gd name="T68" fmla="*/ 97 w 228"/>
                  <a:gd name="T69" fmla="*/ 222 h 329"/>
                  <a:gd name="T70" fmla="*/ 195 w 228"/>
                  <a:gd name="T71" fmla="*/ 265 h 329"/>
                  <a:gd name="T72" fmla="*/ 111 w 228"/>
                  <a:gd name="T73" fmla="*/ 31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8" h="329">
                    <a:moveTo>
                      <a:pt x="97" y="140"/>
                    </a:moveTo>
                    <a:cubicBezTo>
                      <a:pt x="54" y="140"/>
                      <a:pt x="54" y="90"/>
                      <a:pt x="54" y="79"/>
                    </a:cubicBezTo>
                    <a:cubicBezTo>
                      <a:pt x="54" y="65"/>
                      <a:pt x="54" y="49"/>
                      <a:pt x="62" y="37"/>
                    </a:cubicBezTo>
                    <a:cubicBezTo>
                      <a:pt x="66" y="31"/>
                      <a:pt x="77" y="17"/>
                      <a:pt x="97" y="17"/>
                    </a:cubicBezTo>
                    <a:cubicBezTo>
                      <a:pt x="140" y="17"/>
                      <a:pt x="140" y="67"/>
                      <a:pt x="140" y="78"/>
                    </a:cubicBezTo>
                    <a:cubicBezTo>
                      <a:pt x="140" y="92"/>
                      <a:pt x="140" y="108"/>
                      <a:pt x="132" y="120"/>
                    </a:cubicBezTo>
                    <a:cubicBezTo>
                      <a:pt x="129" y="126"/>
                      <a:pt x="117" y="140"/>
                      <a:pt x="97" y="140"/>
                    </a:cubicBezTo>
                    <a:close/>
                    <a:moveTo>
                      <a:pt x="39" y="159"/>
                    </a:moveTo>
                    <a:cubicBezTo>
                      <a:pt x="39" y="157"/>
                      <a:pt x="39" y="146"/>
                      <a:pt x="48" y="136"/>
                    </a:cubicBezTo>
                    <a:cubicBezTo>
                      <a:pt x="67" y="150"/>
                      <a:pt x="88" y="151"/>
                      <a:pt x="97" y="151"/>
                    </a:cubicBezTo>
                    <a:cubicBezTo>
                      <a:pt x="143" y="151"/>
                      <a:pt x="178" y="117"/>
                      <a:pt x="178" y="79"/>
                    </a:cubicBezTo>
                    <a:cubicBezTo>
                      <a:pt x="178" y="60"/>
                      <a:pt x="170" y="42"/>
                      <a:pt x="157" y="30"/>
                    </a:cubicBezTo>
                    <a:cubicBezTo>
                      <a:pt x="175" y="13"/>
                      <a:pt x="193" y="11"/>
                      <a:pt x="202" y="11"/>
                    </a:cubicBezTo>
                    <a:cubicBezTo>
                      <a:pt x="203" y="11"/>
                      <a:pt x="206" y="11"/>
                      <a:pt x="207" y="11"/>
                    </a:cubicBezTo>
                    <a:cubicBezTo>
                      <a:pt x="202" y="13"/>
                      <a:pt x="199" y="19"/>
                      <a:pt x="199" y="25"/>
                    </a:cubicBezTo>
                    <a:cubicBezTo>
                      <a:pt x="199" y="33"/>
                      <a:pt x="206" y="39"/>
                      <a:pt x="214" y="39"/>
                    </a:cubicBezTo>
                    <a:cubicBezTo>
                      <a:pt x="219" y="39"/>
                      <a:pt x="228" y="36"/>
                      <a:pt x="228" y="24"/>
                    </a:cubicBezTo>
                    <a:cubicBezTo>
                      <a:pt x="228" y="16"/>
                      <a:pt x="222" y="0"/>
                      <a:pt x="203" y="0"/>
                    </a:cubicBezTo>
                    <a:cubicBezTo>
                      <a:pt x="193" y="0"/>
                      <a:pt x="171" y="3"/>
                      <a:pt x="150" y="23"/>
                    </a:cubicBezTo>
                    <a:cubicBezTo>
                      <a:pt x="129" y="7"/>
                      <a:pt x="108" y="5"/>
                      <a:pt x="97" y="5"/>
                    </a:cubicBezTo>
                    <a:cubicBezTo>
                      <a:pt x="51" y="5"/>
                      <a:pt x="16" y="40"/>
                      <a:pt x="16" y="78"/>
                    </a:cubicBezTo>
                    <a:cubicBezTo>
                      <a:pt x="16" y="100"/>
                      <a:pt x="27" y="119"/>
                      <a:pt x="40" y="129"/>
                    </a:cubicBezTo>
                    <a:cubicBezTo>
                      <a:pt x="33" y="137"/>
                      <a:pt x="24" y="153"/>
                      <a:pt x="24" y="171"/>
                    </a:cubicBezTo>
                    <a:cubicBezTo>
                      <a:pt x="24" y="186"/>
                      <a:pt x="31" y="205"/>
                      <a:pt x="46" y="215"/>
                    </a:cubicBezTo>
                    <a:cubicBezTo>
                      <a:pt x="16" y="224"/>
                      <a:pt x="0" y="245"/>
                      <a:pt x="0" y="265"/>
                    </a:cubicBezTo>
                    <a:cubicBezTo>
                      <a:pt x="0" y="301"/>
                      <a:pt x="50" y="329"/>
                      <a:pt x="111" y="329"/>
                    </a:cubicBezTo>
                    <a:cubicBezTo>
                      <a:pt x="169" y="329"/>
                      <a:pt x="221" y="303"/>
                      <a:pt x="221" y="264"/>
                    </a:cubicBezTo>
                    <a:cubicBezTo>
                      <a:pt x="221" y="247"/>
                      <a:pt x="214" y="221"/>
                      <a:pt x="189" y="207"/>
                    </a:cubicBezTo>
                    <a:cubicBezTo>
                      <a:pt x="162" y="193"/>
                      <a:pt x="133" y="193"/>
                      <a:pt x="103" y="193"/>
                    </a:cubicBezTo>
                    <a:cubicBezTo>
                      <a:pt x="91" y="193"/>
                      <a:pt x="69" y="193"/>
                      <a:pt x="66" y="193"/>
                    </a:cubicBezTo>
                    <a:cubicBezTo>
                      <a:pt x="50" y="191"/>
                      <a:pt x="39" y="175"/>
                      <a:pt x="39" y="159"/>
                    </a:cubicBezTo>
                    <a:close/>
                    <a:moveTo>
                      <a:pt x="111" y="317"/>
                    </a:moveTo>
                    <a:cubicBezTo>
                      <a:pt x="61" y="317"/>
                      <a:pt x="26" y="292"/>
                      <a:pt x="26" y="265"/>
                    </a:cubicBezTo>
                    <a:cubicBezTo>
                      <a:pt x="26" y="242"/>
                      <a:pt x="45" y="224"/>
                      <a:pt x="67" y="222"/>
                    </a:cubicBezTo>
                    <a:lnTo>
                      <a:pt x="97" y="222"/>
                    </a:lnTo>
                    <a:cubicBezTo>
                      <a:pt x="139" y="222"/>
                      <a:pt x="195" y="222"/>
                      <a:pt x="195" y="265"/>
                    </a:cubicBezTo>
                    <a:cubicBezTo>
                      <a:pt x="195" y="292"/>
                      <a:pt x="160" y="317"/>
                      <a:pt x="111" y="317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Freeform 206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4630738" y="4824413"/>
                <a:ext cx="65088" cy="222250"/>
              </a:xfrm>
              <a:custGeom>
                <a:avLst/>
                <a:gdLst>
                  <a:gd name="T0" fmla="*/ 72 w 111"/>
                  <a:gd name="T1" fmla="*/ 0 h 347"/>
                  <a:gd name="T2" fmla="*/ 0 w 111"/>
                  <a:gd name="T3" fmla="*/ 6 h 347"/>
                  <a:gd name="T4" fmla="*/ 0 w 111"/>
                  <a:gd name="T5" fmla="*/ 21 h 347"/>
                  <a:gd name="T6" fmla="*/ 39 w 111"/>
                  <a:gd name="T7" fmla="*/ 49 h 347"/>
                  <a:gd name="T8" fmla="*/ 39 w 111"/>
                  <a:gd name="T9" fmla="*/ 309 h 347"/>
                  <a:gd name="T10" fmla="*/ 0 w 111"/>
                  <a:gd name="T11" fmla="*/ 331 h 347"/>
                  <a:gd name="T12" fmla="*/ 0 w 111"/>
                  <a:gd name="T13" fmla="*/ 347 h 347"/>
                  <a:gd name="T14" fmla="*/ 55 w 111"/>
                  <a:gd name="T15" fmla="*/ 345 h 347"/>
                  <a:gd name="T16" fmla="*/ 111 w 111"/>
                  <a:gd name="T17" fmla="*/ 347 h 347"/>
                  <a:gd name="T18" fmla="*/ 111 w 111"/>
                  <a:gd name="T19" fmla="*/ 331 h 347"/>
                  <a:gd name="T20" fmla="*/ 72 w 111"/>
                  <a:gd name="T21" fmla="*/ 309 h 347"/>
                  <a:gd name="T22" fmla="*/ 72 w 111"/>
                  <a:gd name="T23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1" h="347">
                    <a:moveTo>
                      <a:pt x="72" y="0"/>
                    </a:moveTo>
                    <a:lnTo>
                      <a:pt x="0" y="6"/>
                    </a:lnTo>
                    <a:lnTo>
                      <a:pt x="0" y="21"/>
                    </a:lnTo>
                    <a:cubicBezTo>
                      <a:pt x="35" y="21"/>
                      <a:pt x="39" y="25"/>
                      <a:pt x="39" y="49"/>
                    </a:cubicBezTo>
                    <a:lnTo>
                      <a:pt x="39" y="309"/>
                    </a:lnTo>
                    <a:cubicBezTo>
                      <a:pt x="39" y="331"/>
                      <a:pt x="33" y="331"/>
                      <a:pt x="0" y="331"/>
                    </a:cubicBezTo>
                    <a:lnTo>
                      <a:pt x="0" y="347"/>
                    </a:lnTo>
                    <a:cubicBezTo>
                      <a:pt x="17" y="346"/>
                      <a:pt x="43" y="345"/>
                      <a:pt x="55" y="345"/>
                    </a:cubicBezTo>
                    <a:cubicBezTo>
                      <a:pt x="68" y="345"/>
                      <a:pt x="92" y="346"/>
                      <a:pt x="111" y="347"/>
                    </a:cubicBezTo>
                    <a:lnTo>
                      <a:pt x="111" y="331"/>
                    </a:lnTo>
                    <a:cubicBezTo>
                      <a:pt x="77" y="331"/>
                      <a:pt x="72" y="331"/>
                      <a:pt x="72" y="309"/>
                    </a:cubicBezTo>
                    <a:lnTo>
                      <a:pt x="72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Freeform 207"/>
              <p:cNvSpPr>
                <a:spLocks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710113" y="4903788"/>
                <a:ext cx="128588" cy="146050"/>
              </a:xfrm>
              <a:custGeom>
                <a:avLst/>
                <a:gdLst>
                  <a:gd name="T0" fmla="*/ 221 w 221"/>
                  <a:gd name="T1" fmla="*/ 117 h 229"/>
                  <a:gd name="T2" fmla="*/ 111 w 221"/>
                  <a:gd name="T3" fmla="*/ 0 h 229"/>
                  <a:gd name="T4" fmla="*/ 0 w 221"/>
                  <a:gd name="T5" fmla="*/ 117 h 229"/>
                  <a:gd name="T6" fmla="*/ 110 w 221"/>
                  <a:gd name="T7" fmla="*/ 229 h 229"/>
                  <a:gd name="T8" fmla="*/ 221 w 221"/>
                  <a:gd name="T9" fmla="*/ 117 h 229"/>
                  <a:gd name="T10" fmla="*/ 111 w 221"/>
                  <a:gd name="T11" fmla="*/ 217 h 229"/>
                  <a:gd name="T12" fmla="*/ 54 w 221"/>
                  <a:gd name="T13" fmla="*/ 183 h 229"/>
                  <a:gd name="T14" fmla="*/ 41 w 221"/>
                  <a:gd name="T15" fmla="*/ 113 h 229"/>
                  <a:gd name="T16" fmla="*/ 53 w 221"/>
                  <a:gd name="T17" fmla="*/ 45 h 229"/>
                  <a:gd name="T18" fmla="*/ 110 w 221"/>
                  <a:gd name="T19" fmla="*/ 11 h 229"/>
                  <a:gd name="T20" fmla="*/ 167 w 221"/>
                  <a:gd name="T21" fmla="*/ 44 h 229"/>
                  <a:gd name="T22" fmla="*/ 180 w 221"/>
                  <a:gd name="T23" fmla="*/ 113 h 229"/>
                  <a:gd name="T24" fmla="*/ 169 w 221"/>
                  <a:gd name="T25" fmla="*/ 180 h 229"/>
                  <a:gd name="T26" fmla="*/ 111 w 221"/>
                  <a:gd name="T27" fmla="*/ 217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229">
                    <a:moveTo>
                      <a:pt x="221" y="117"/>
                    </a:moveTo>
                    <a:cubicBezTo>
                      <a:pt x="221" y="53"/>
                      <a:pt x="171" y="0"/>
                      <a:pt x="111" y="0"/>
                    </a:cubicBezTo>
                    <a:cubicBezTo>
                      <a:pt x="48" y="0"/>
                      <a:pt x="0" y="55"/>
                      <a:pt x="0" y="117"/>
                    </a:cubicBezTo>
                    <a:cubicBezTo>
                      <a:pt x="0" y="181"/>
                      <a:pt x="52" y="229"/>
                      <a:pt x="110" y="229"/>
                    </a:cubicBezTo>
                    <a:cubicBezTo>
                      <a:pt x="171" y="229"/>
                      <a:pt x="221" y="180"/>
                      <a:pt x="221" y="117"/>
                    </a:cubicBezTo>
                    <a:close/>
                    <a:moveTo>
                      <a:pt x="111" y="217"/>
                    </a:moveTo>
                    <a:cubicBezTo>
                      <a:pt x="89" y="217"/>
                      <a:pt x="67" y="206"/>
                      <a:pt x="54" y="183"/>
                    </a:cubicBezTo>
                    <a:cubicBezTo>
                      <a:pt x="41" y="161"/>
                      <a:pt x="41" y="131"/>
                      <a:pt x="41" y="113"/>
                    </a:cubicBezTo>
                    <a:cubicBezTo>
                      <a:pt x="41" y="94"/>
                      <a:pt x="41" y="67"/>
                      <a:pt x="53" y="45"/>
                    </a:cubicBezTo>
                    <a:cubicBezTo>
                      <a:pt x="67" y="22"/>
                      <a:pt x="90" y="11"/>
                      <a:pt x="110" y="11"/>
                    </a:cubicBezTo>
                    <a:cubicBezTo>
                      <a:pt x="132" y="11"/>
                      <a:pt x="154" y="22"/>
                      <a:pt x="167" y="44"/>
                    </a:cubicBezTo>
                    <a:cubicBezTo>
                      <a:pt x="180" y="65"/>
                      <a:pt x="180" y="94"/>
                      <a:pt x="180" y="113"/>
                    </a:cubicBezTo>
                    <a:cubicBezTo>
                      <a:pt x="180" y="131"/>
                      <a:pt x="180" y="158"/>
                      <a:pt x="169" y="180"/>
                    </a:cubicBezTo>
                    <a:cubicBezTo>
                      <a:pt x="158" y="202"/>
                      <a:pt x="136" y="217"/>
                      <a:pt x="111" y="217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208"/>
              <p:cNvSpPr>
                <a:spLocks noEditPoint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4856163" y="4902200"/>
                <a:ext cx="133350" cy="211138"/>
              </a:xfrm>
              <a:custGeom>
                <a:avLst/>
                <a:gdLst>
                  <a:gd name="T0" fmla="*/ 97 w 228"/>
                  <a:gd name="T1" fmla="*/ 140 h 329"/>
                  <a:gd name="T2" fmla="*/ 54 w 228"/>
                  <a:gd name="T3" fmla="*/ 79 h 329"/>
                  <a:gd name="T4" fmla="*/ 61 w 228"/>
                  <a:gd name="T5" fmla="*/ 37 h 329"/>
                  <a:gd name="T6" fmla="*/ 97 w 228"/>
                  <a:gd name="T7" fmla="*/ 17 h 329"/>
                  <a:gd name="T8" fmla="*/ 140 w 228"/>
                  <a:gd name="T9" fmla="*/ 78 h 329"/>
                  <a:gd name="T10" fmla="*/ 132 w 228"/>
                  <a:gd name="T11" fmla="*/ 120 h 329"/>
                  <a:gd name="T12" fmla="*/ 97 w 228"/>
                  <a:gd name="T13" fmla="*/ 140 h 329"/>
                  <a:gd name="T14" fmla="*/ 39 w 228"/>
                  <a:gd name="T15" fmla="*/ 159 h 329"/>
                  <a:gd name="T16" fmla="*/ 48 w 228"/>
                  <a:gd name="T17" fmla="*/ 136 h 329"/>
                  <a:gd name="T18" fmla="*/ 97 w 228"/>
                  <a:gd name="T19" fmla="*/ 151 h 329"/>
                  <a:gd name="T20" fmla="*/ 178 w 228"/>
                  <a:gd name="T21" fmla="*/ 79 h 329"/>
                  <a:gd name="T22" fmla="*/ 157 w 228"/>
                  <a:gd name="T23" fmla="*/ 30 h 329"/>
                  <a:gd name="T24" fmla="*/ 202 w 228"/>
                  <a:gd name="T25" fmla="*/ 11 h 329"/>
                  <a:gd name="T26" fmla="*/ 207 w 228"/>
                  <a:gd name="T27" fmla="*/ 11 h 329"/>
                  <a:gd name="T28" fmla="*/ 199 w 228"/>
                  <a:gd name="T29" fmla="*/ 25 h 329"/>
                  <a:gd name="T30" fmla="*/ 214 w 228"/>
                  <a:gd name="T31" fmla="*/ 39 h 329"/>
                  <a:gd name="T32" fmla="*/ 228 w 228"/>
                  <a:gd name="T33" fmla="*/ 24 h 329"/>
                  <a:gd name="T34" fmla="*/ 203 w 228"/>
                  <a:gd name="T35" fmla="*/ 0 h 329"/>
                  <a:gd name="T36" fmla="*/ 150 w 228"/>
                  <a:gd name="T37" fmla="*/ 23 h 329"/>
                  <a:gd name="T38" fmla="*/ 97 w 228"/>
                  <a:gd name="T39" fmla="*/ 5 h 329"/>
                  <a:gd name="T40" fmla="*/ 16 w 228"/>
                  <a:gd name="T41" fmla="*/ 78 h 329"/>
                  <a:gd name="T42" fmla="*/ 40 w 228"/>
                  <a:gd name="T43" fmla="*/ 129 h 329"/>
                  <a:gd name="T44" fmla="*/ 24 w 228"/>
                  <a:gd name="T45" fmla="*/ 171 h 329"/>
                  <a:gd name="T46" fmla="*/ 46 w 228"/>
                  <a:gd name="T47" fmla="*/ 215 h 329"/>
                  <a:gd name="T48" fmla="*/ 0 w 228"/>
                  <a:gd name="T49" fmla="*/ 265 h 329"/>
                  <a:gd name="T50" fmla="*/ 110 w 228"/>
                  <a:gd name="T51" fmla="*/ 329 h 329"/>
                  <a:gd name="T52" fmla="*/ 221 w 228"/>
                  <a:gd name="T53" fmla="*/ 264 h 329"/>
                  <a:gd name="T54" fmla="*/ 189 w 228"/>
                  <a:gd name="T55" fmla="*/ 207 h 329"/>
                  <a:gd name="T56" fmla="*/ 103 w 228"/>
                  <a:gd name="T57" fmla="*/ 193 h 329"/>
                  <a:gd name="T58" fmla="*/ 65 w 228"/>
                  <a:gd name="T59" fmla="*/ 193 h 329"/>
                  <a:gd name="T60" fmla="*/ 39 w 228"/>
                  <a:gd name="T61" fmla="*/ 159 h 329"/>
                  <a:gd name="T62" fmla="*/ 111 w 228"/>
                  <a:gd name="T63" fmla="*/ 317 h 329"/>
                  <a:gd name="T64" fmla="*/ 26 w 228"/>
                  <a:gd name="T65" fmla="*/ 265 h 329"/>
                  <a:gd name="T66" fmla="*/ 67 w 228"/>
                  <a:gd name="T67" fmla="*/ 222 h 329"/>
                  <a:gd name="T68" fmla="*/ 96 w 228"/>
                  <a:gd name="T69" fmla="*/ 222 h 329"/>
                  <a:gd name="T70" fmla="*/ 195 w 228"/>
                  <a:gd name="T71" fmla="*/ 265 h 329"/>
                  <a:gd name="T72" fmla="*/ 111 w 228"/>
                  <a:gd name="T73" fmla="*/ 31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8" h="329">
                    <a:moveTo>
                      <a:pt x="97" y="140"/>
                    </a:moveTo>
                    <a:cubicBezTo>
                      <a:pt x="54" y="140"/>
                      <a:pt x="54" y="90"/>
                      <a:pt x="54" y="79"/>
                    </a:cubicBezTo>
                    <a:cubicBezTo>
                      <a:pt x="54" y="65"/>
                      <a:pt x="54" y="49"/>
                      <a:pt x="61" y="37"/>
                    </a:cubicBezTo>
                    <a:cubicBezTo>
                      <a:pt x="65" y="31"/>
                      <a:pt x="77" y="17"/>
                      <a:pt x="97" y="17"/>
                    </a:cubicBezTo>
                    <a:cubicBezTo>
                      <a:pt x="140" y="17"/>
                      <a:pt x="140" y="67"/>
                      <a:pt x="140" y="78"/>
                    </a:cubicBezTo>
                    <a:cubicBezTo>
                      <a:pt x="140" y="92"/>
                      <a:pt x="140" y="108"/>
                      <a:pt x="132" y="120"/>
                    </a:cubicBezTo>
                    <a:cubicBezTo>
                      <a:pt x="128" y="126"/>
                      <a:pt x="117" y="140"/>
                      <a:pt x="97" y="140"/>
                    </a:cubicBezTo>
                    <a:close/>
                    <a:moveTo>
                      <a:pt x="39" y="159"/>
                    </a:moveTo>
                    <a:cubicBezTo>
                      <a:pt x="39" y="157"/>
                      <a:pt x="39" y="146"/>
                      <a:pt x="48" y="136"/>
                    </a:cubicBezTo>
                    <a:cubicBezTo>
                      <a:pt x="67" y="150"/>
                      <a:pt x="87" y="151"/>
                      <a:pt x="97" y="151"/>
                    </a:cubicBezTo>
                    <a:cubicBezTo>
                      <a:pt x="143" y="151"/>
                      <a:pt x="178" y="117"/>
                      <a:pt x="178" y="79"/>
                    </a:cubicBezTo>
                    <a:cubicBezTo>
                      <a:pt x="178" y="60"/>
                      <a:pt x="170" y="42"/>
                      <a:pt x="157" y="30"/>
                    </a:cubicBezTo>
                    <a:cubicBezTo>
                      <a:pt x="175" y="13"/>
                      <a:pt x="193" y="11"/>
                      <a:pt x="202" y="11"/>
                    </a:cubicBezTo>
                    <a:cubicBezTo>
                      <a:pt x="203" y="11"/>
                      <a:pt x="206" y="11"/>
                      <a:pt x="207" y="11"/>
                    </a:cubicBezTo>
                    <a:cubicBezTo>
                      <a:pt x="202" y="13"/>
                      <a:pt x="199" y="19"/>
                      <a:pt x="199" y="25"/>
                    </a:cubicBezTo>
                    <a:cubicBezTo>
                      <a:pt x="199" y="33"/>
                      <a:pt x="206" y="39"/>
                      <a:pt x="214" y="39"/>
                    </a:cubicBezTo>
                    <a:cubicBezTo>
                      <a:pt x="219" y="39"/>
                      <a:pt x="228" y="36"/>
                      <a:pt x="228" y="24"/>
                    </a:cubicBezTo>
                    <a:cubicBezTo>
                      <a:pt x="228" y="16"/>
                      <a:pt x="222" y="0"/>
                      <a:pt x="203" y="0"/>
                    </a:cubicBezTo>
                    <a:cubicBezTo>
                      <a:pt x="193" y="0"/>
                      <a:pt x="171" y="3"/>
                      <a:pt x="150" y="23"/>
                    </a:cubicBezTo>
                    <a:cubicBezTo>
                      <a:pt x="129" y="7"/>
                      <a:pt x="108" y="5"/>
                      <a:pt x="97" y="5"/>
                    </a:cubicBezTo>
                    <a:cubicBezTo>
                      <a:pt x="51" y="5"/>
                      <a:pt x="16" y="40"/>
                      <a:pt x="16" y="78"/>
                    </a:cubicBezTo>
                    <a:cubicBezTo>
                      <a:pt x="16" y="100"/>
                      <a:pt x="27" y="119"/>
                      <a:pt x="40" y="129"/>
                    </a:cubicBezTo>
                    <a:cubicBezTo>
                      <a:pt x="33" y="137"/>
                      <a:pt x="24" y="153"/>
                      <a:pt x="24" y="171"/>
                    </a:cubicBezTo>
                    <a:cubicBezTo>
                      <a:pt x="24" y="186"/>
                      <a:pt x="31" y="205"/>
                      <a:pt x="46" y="215"/>
                    </a:cubicBezTo>
                    <a:cubicBezTo>
                      <a:pt x="16" y="224"/>
                      <a:pt x="0" y="245"/>
                      <a:pt x="0" y="265"/>
                    </a:cubicBezTo>
                    <a:cubicBezTo>
                      <a:pt x="0" y="301"/>
                      <a:pt x="50" y="329"/>
                      <a:pt x="110" y="329"/>
                    </a:cubicBezTo>
                    <a:cubicBezTo>
                      <a:pt x="169" y="329"/>
                      <a:pt x="221" y="303"/>
                      <a:pt x="221" y="264"/>
                    </a:cubicBezTo>
                    <a:cubicBezTo>
                      <a:pt x="221" y="247"/>
                      <a:pt x="214" y="221"/>
                      <a:pt x="189" y="207"/>
                    </a:cubicBezTo>
                    <a:cubicBezTo>
                      <a:pt x="162" y="193"/>
                      <a:pt x="133" y="193"/>
                      <a:pt x="103" y="193"/>
                    </a:cubicBezTo>
                    <a:cubicBezTo>
                      <a:pt x="90" y="193"/>
                      <a:pt x="69" y="193"/>
                      <a:pt x="65" y="193"/>
                    </a:cubicBezTo>
                    <a:cubicBezTo>
                      <a:pt x="50" y="191"/>
                      <a:pt x="39" y="175"/>
                      <a:pt x="39" y="159"/>
                    </a:cubicBezTo>
                    <a:close/>
                    <a:moveTo>
                      <a:pt x="111" y="317"/>
                    </a:moveTo>
                    <a:cubicBezTo>
                      <a:pt x="60" y="317"/>
                      <a:pt x="26" y="292"/>
                      <a:pt x="26" y="265"/>
                    </a:cubicBezTo>
                    <a:cubicBezTo>
                      <a:pt x="26" y="242"/>
                      <a:pt x="45" y="224"/>
                      <a:pt x="67" y="222"/>
                    </a:cubicBezTo>
                    <a:lnTo>
                      <a:pt x="96" y="222"/>
                    </a:lnTo>
                    <a:cubicBezTo>
                      <a:pt x="139" y="222"/>
                      <a:pt x="195" y="222"/>
                      <a:pt x="195" y="265"/>
                    </a:cubicBezTo>
                    <a:cubicBezTo>
                      <a:pt x="195" y="292"/>
                      <a:pt x="160" y="317"/>
                      <a:pt x="111" y="317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Freeform 209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5053013" y="4905375"/>
                <a:ext cx="158750" cy="144463"/>
              </a:xfrm>
              <a:custGeom>
                <a:avLst/>
                <a:gdLst>
                  <a:gd name="T0" fmla="*/ 30 w 271"/>
                  <a:gd name="T1" fmla="*/ 191 h 226"/>
                  <a:gd name="T2" fmla="*/ 25 w 271"/>
                  <a:gd name="T3" fmla="*/ 213 h 226"/>
                  <a:gd name="T4" fmla="*/ 40 w 271"/>
                  <a:gd name="T5" fmla="*/ 226 h 226"/>
                  <a:gd name="T6" fmla="*/ 58 w 271"/>
                  <a:gd name="T7" fmla="*/ 212 h 226"/>
                  <a:gd name="T8" fmla="*/ 68 w 271"/>
                  <a:gd name="T9" fmla="*/ 175 h 226"/>
                  <a:gd name="T10" fmla="*/ 79 w 271"/>
                  <a:gd name="T11" fmla="*/ 130 h 226"/>
                  <a:gd name="T12" fmla="*/ 87 w 271"/>
                  <a:gd name="T13" fmla="*/ 97 h 226"/>
                  <a:gd name="T14" fmla="*/ 94 w 271"/>
                  <a:gd name="T15" fmla="*/ 72 h 226"/>
                  <a:gd name="T16" fmla="*/ 175 w 271"/>
                  <a:gd name="T17" fmla="*/ 11 h 226"/>
                  <a:gd name="T18" fmla="*/ 202 w 271"/>
                  <a:gd name="T19" fmla="*/ 46 h 226"/>
                  <a:gd name="T20" fmla="*/ 169 w 271"/>
                  <a:gd name="T21" fmla="*/ 162 h 226"/>
                  <a:gd name="T22" fmla="*/ 164 w 271"/>
                  <a:gd name="T23" fmla="*/ 185 h 226"/>
                  <a:gd name="T24" fmla="*/ 205 w 271"/>
                  <a:gd name="T25" fmla="*/ 226 h 226"/>
                  <a:gd name="T26" fmla="*/ 271 w 271"/>
                  <a:gd name="T27" fmla="*/ 149 h 226"/>
                  <a:gd name="T28" fmla="*/ 265 w 271"/>
                  <a:gd name="T29" fmla="*/ 144 h 226"/>
                  <a:gd name="T30" fmla="*/ 257 w 271"/>
                  <a:gd name="T31" fmla="*/ 153 h 226"/>
                  <a:gd name="T32" fmla="*/ 206 w 271"/>
                  <a:gd name="T33" fmla="*/ 215 h 226"/>
                  <a:gd name="T34" fmla="*/ 194 w 271"/>
                  <a:gd name="T35" fmla="*/ 199 h 226"/>
                  <a:gd name="T36" fmla="*/ 203 w 271"/>
                  <a:gd name="T37" fmla="*/ 163 h 226"/>
                  <a:gd name="T38" fmla="*/ 234 w 271"/>
                  <a:gd name="T39" fmla="*/ 54 h 226"/>
                  <a:gd name="T40" fmla="*/ 176 w 271"/>
                  <a:gd name="T41" fmla="*/ 0 h 226"/>
                  <a:gd name="T42" fmla="*/ 99 w 271"/>
                  <a:gd name="T43" fmla="*/ 44 h 226"/>
                  <a:gd name="T44" fmla="*/ 53 w 271"/>
                  <a:gd name="T45" fmla="*/ 0 h 226"/>
                  <a:gd name="T46" fmla="*/ 15 w 271"/>
                  <a:gd name="T47" fmla="*/ 29 h 226"/>
                  <a:gd name="T48" fmla="*/ 0 w 271"/>
                  <a:gd name="T49" fmla="*/ 77 h 226"/>
                  <a:gd name="T50" fmla="*/ 6 w 271"/>
                  <a:gd name="T51" fmla="*/ 82 h 226"/>
                  <a:gd name="T52" fmla="*/ 15 w 271"/>
                  <a:gd name="T53" fmla="*/ 71 h 226"/>
                  <a:gd name="T54" fmla="*/ 51 w 271"/>
                  <a:gd name="T55" fmla="*/ 11 h 226"/>
                  <a:gd name="T56" fmla="*/ 67 w 271"/>
                  <a:gd name="T57" fmla="*/ 34 h 226"/>
                  <a:gd name="T58" fmla="*/ 59 w 271"/>
                  <a:gd name="T59" fmla="*/ 76 h 226"/>
                  <a:gd name="T60" fmla="*/ 30 w 271"/>
                  <a:gd name="T61" fmla="*/ 19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1" h="226">
                    <a:moveTo>
                      <a:pt x="30" y="191"/>
                    </a:moveTo>
                    <a:cubicBezTo>
                      <a:pt x="28" y="199"/>
                      <a:pt x="25" y="210"/>
                      <a:pt x="25" y="213"/>
                    </a:cubicBezTo>
                    <a:cubicBezTo>
                      <a:pt x="25" y="222"/>
                      <a:pt x="32" y="226"/>
                      <a:pt x="40" y="226"/>
                    </a:cubicBezTo>
                    <a:cubicBezTo>
                      <a:pt x="46" y="226"/>
                      <a:pt x="55" y="222"/>
                      <a:pt x="58" y="212"/>
                    </a:cubicBezTo>
                    <a:cubicBezTo>
                      <a:pt x="59" y="211"/>
                      <a:pt x="65" y="188"/>
                      <a:pt x="68" y="175"/>
                    </a:cubicBezTo>
                    <a:lnTo>
                      <a:pt x="79" y="130"/>
                    </a:lnTo>
                    <a:cubicBezTo>
                      <a:pt x="82" y="119"/>
                      <a:pt x="85" y="108"/>
                      <a:pt x="87" y="97"/>
                    </a:cubicBezTo>
                    <a:cubicBezTo>
                      <a:pt x="89" y="89"/>
                      <a:pt x="93" y="74"/>
                      <a:pt x="94" y="72"/>
                    </a:cubicBezTo>
                    <a:cubicBezTo>
                      <a:pt x="101" y="57"/>
                      <a:pt x="127" y="11"/>
                      <a:pt x="175" y="11"/>
                    </a:cubicBezTo>
                    <a:cubicBezTo>
                      <a:pt x="197" y="11"/>
                      <a:pt x="202" y="30"/>
                      <a:pt x="202" y="46"/>
                    </a:cubicBezTo>
                    <a:cubicBezTo>
                      <a:pt x="202" y="77"/>
                      <a:pt x="177" y="141"/>
                      <a:pt x="169" y="162"/>
                    </a:cubicBezTo>
                    <a:cubicBezTo>
                      <a:pt x="165" y="174"/>
                      <a:pt x="164" y="180"/>
                      <a:pt x="164" y="185"/>
                    </a:cubicBezTo>
                    <a:cubicBezTo>
                      <a:pt x="164" y="209"/>
                      <a:pt x="182" y="226"/>
                      <a:pt x="205" y="226"/>
                    </a:cubicBezTo>
                    <a:cubicBezTo>
                      <a:pt x="252" y="226"/>
                      <a:pt x="271" y="153"/>
                      <a:pt x="271" y="149"/>
                    </a:cubicBezTo>
                    <a:cubicBezTo>
                      <a:pt x="271" y="144"/>
                      <a:pt x="266" y="144"/>
                      <a:pt x="265" y="144"/>
                    </a:cubicBezTo>
                    <a:cubicBezTo>
                      <a:pt x="260" y="144"/>
                      <a:pt x="260" y="146"/>
                      <a:pt x="257" y="153"/>
                    </a:cubicBezTo>
                    <a:cubicBezTo>
                      <a:pt x="247" y="187"/>
                      <a:pt x="231" y="215"/>
                      <a:pt x="206" y="215"/>
                    </a:cubicBezTo>
                    <a:cubicBezTo>
                      <a:pt x="198" y="215"/>
                      <a:pt x="194" y="210"/>
                      <a:pt x="194" y="199"/>
                    </a:cubicBezTo>
                    <a:cubicBezTo>
                      <a:pt x="194" y="186"/>
                      <a:pt x="199" y="174"/>
                      <a:pt x="203" y="163"/>
                    </a:cubicBezTo>
                    <a:cubicBezTo>
                      <a:pt x="213" y="137"/>
                      <a:pt x="234" y="82"/>
                      <a:pt x="234" y="54"/>
                    </a:cubicBezTo>
                    <a:cubicBezTo>
                      <a:pt x="234" y="20"/>
                      <a:pt x="212" y="0"/>
                      <a:pt x="176" y="0"/>
                    </a:cubicBezTo>
                    <a:cubicBezTo>
                      <a:pt x="131" y="0"/>
                      <a:pt x="107" y="32"/>
                      <a:pt x="99" y="44"/>
                    </a:cubicBezTo>
                    <a:cubicBezTo>
                      <a:pt x="96" y="16"/>
                      <a:pt x="76" y="0"/>
                      <a:pt x="53" y="0"/>
                    </a:cubicBezTo>
                    <a:cubicBezTo>
                      <a:pt x="30" y="0"/>
                      <a:pt x="20" y="20"/>
                      <a:pt x="15" y="29"/>
                    </a:cubicBezTo>
                    <a:cubicBezTo>
                      <a:pt x="7" y="46"/>
                      <a:pt x="0" y="75"/>
                      <a:pt x="0" y="77"/>
                    </a:cubicBezTo>
                    <a:cubicBezTo>
                      <a:pt x="0" y="82"/>
                      <a:pt x="5" y="82"/>
                      <a:pt x="6" y="82"/>
                    </a:cubicBezTo>
                    <a:cubicBezTo>
                      <a:pt x="11" y="82"/>
                      <a:pt x="12" y="82"/>
                      <a:pt x="15" y="71"/>
                    </a:cubicBezTo>
                    <a:cubicBezTo>
                      <a:pt x="23" y="35"/>
                      <a:pt x="33" y="11"/>
                      <a:pt x="51" y="11"/>
                    </a:cubicBezTo>
                    <a:cubicBezTo>
                      <a:pt x="61" y="11"/>
                      <a:pt x="67" y="18"/>
                      <a:pt x="67" y="34"/>
                    </a:cubicBezTo>
                    <a:cubicBezTo>
                      <a:pt x="67" y="45"/>
                      <a:pt x="65" y="50"/>
                      <a:pt x="59" y="76"/>
                    </a:cubicBezTo>
                    <a:lnTo>
                      <a:pt x="30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Freeform 210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5237163" y="4806950"/>
                <a:ext cx="66675" cy="320675"/>
              </a:xfrm>
              <a:custGeom>
                <a:avLst/>
                <a:gdLst>
                  <a:gd name="T0" fmla="*/ 116 w 116"/>
                  <a:gd name="T1" fmla="*/ 250 h 500"/>
                  <a:gd name="T2" fmla="*/ 83 w 116"/>
                  <a:gd name="T3" fmla="*/ 94 h 500"/>
                  <a:gd name="T4" fmla="*/ 5 w 116"/>
                  <a:gd name="T5" fmla="*/ 0 h 500"/>
                  <a:gd name="T6" fmla="*/ 0 w 116"/>
                  <a:gd name="T7" fmla="*/ 5 h 500"/>
                  <a:gd name="T8" fmla="*/ 10 w 116"/>
                  <a:gd name="T9" fmla="*/ 17 h 500"/>
                  <a:gd name="T10" fmla="*/ 87 w 116"/>
                  <a:gd name="T11" fmla="*/ 250 h 500"/>
                  <a:gd name="T12" fmla="*/ 7 w 116"/>
                  <a:gd name="T13" fmla="*/ 486 h 500"/>
                  <a:gd name="T14" fmla="*/ 0 w 116"/>
                  <a:gd name="T15" fmla="*/ 495 h 500"/>
                  <a:gd name="T16" fmla="*/ 5 w 116"/>
                  <a:gd name="T17" fmla="*/ 500 h 500"/>
                  <a:gd name="T18" fmla="*/ 84 w 116"/>
                  <a:gd name="T19" fmla="*/ 402 h 500"/>
                  <a:gd name="T20" fmla="*/ 116 w 116"/>
                  <a:gd name="T21" fmla="*/ 25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500">
                    <a:moveTo>
                      <a:pt x="116" y="250"/>
                    </a:moveTo>
                    <a:cubicBezTo>
                      <a:pt x="116" y="211"/>
                      <a:pt x="110" y="151"/>
                      <a:pt x="83" y="94"/>
                    </a:cubicBezTo>
                    <a:cubicBezTo>
                      <a:pt x="53" y="33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0" y="8"/>
                      <a:pt x="10" y="17"/>
                    </a:cubicBezTo>
                    <a:cubicBezTo>
                      <a:pt x="59" y="66"/>
                      <a:pt x="87" y="146"/>
                      <a:pt x="87" y="250"/>
                    </a:cubicBezTo>
                    <a:cubicBezTo>
                      <a:pt x="87" y="335"/>
                      <a:pt x="69" y="423"/>
                      <a:pt x="7" y="486"/>
                    </a:cubicBezTo>
                    <a:cubicBezTo>
                      <a:pt x="0" y="492"/>
                      <a:pt x="0" y="493"/>
                      <a:pt x="0" y="495"/>
                    </a:cubicBezTo>
                    <a:cubicBezTo>
                      <a:pt x="0" y="498"/>
                      <a:pt x="2" y="500"/>
                      <a:pt x="5" y="500"/>
                    </a:cubicBezTo>
                    <a:cubicBezTo>
                      <a:pt x="10" y="500"/>
                      <a:pt x="55" y="466"/>
                      <a:pt x="84" y="402"/>
                    </a:cubicBezTo>
                    <a:cubicBezTo>
                      <a:pt x="110" y="347"/>
                      <a:pt x="116" y="292"/>
                      <a:pt x="116" y="25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Freeform 211"/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5411788" y="4902200"/>
                <a:ext cx="196850" cy="149225"/>
              </a:xfrm>
              <a:custGeom>
                <a:avLst/>
                <a:gdLst>
                  <a:gd name="T0" fmla="*/ 274 w 335"/>
                  <a:gd name="T1" fmla="*/ 0 h 232"/>
                  <a:gd name="T2" fmla="*/ 274 w 335"/>
                  <a:gd name="T3" fmla="*/ 8 h 232"/>
                  <a:gd name="T4" fmla="*/ 296 w 335"/>
                  <a:gd name="T5" fmla="*/ 23 h 232"/>
                  <a:gd name="T6" fmla="*/ 287 w 335"/>
                  <a:gd name="T7" fmla="*/ 56 h 232"/>
                  <a:gd name="T8" fmla="*/ 242 w 335"/>
                  <a:gd name="T9" fmla="*/ 167 h 232"/>
                  <a:gd name="T10" fmla="*/ 201 w 335"/>
                  <a:gd name="T11" fmla="*/ 55 h 232"/>
                  <a:gd name="T12" fmla="*/ 192 w 335"/>
                  <a:gd name="T13" fmla="*/ 26 h 232"/>
                  <a:gd name="T14" fmla="*/ 221 w 335"/>
                  <a:gd name="T15" fmla="*/ 8 h 232"/>
                  <a:gd name="T16" fmla="*/ 221 w 335"/>
                  <a:gd name="T17" fmla="*/ 0 h 232"/>
                  <a:gd name="T18" fmla="*/ 120 w 335"/>
                  <a:gd name="T19" fmla="*/ 0 h 232"/>
                  <a:gd name="T20" fmla="*/ 120 w 335"/>
                  <a:gd name="T21" fmla="*/ 8 h 232"/>
                  <a:gd name="T22" fmla="*/ 154 w 335"/>
                  <a:gd name="T23" fmla="*/ 42 h 232"/>
                  <a:gd name="T24" fmla="*/ 164 w 335"/>
                  <a:gd name="T25" fmla="*/ 70 h 232"/>
                  <a:gd name="T26" fmla="*/ 119 w 335"/>
                  <a:gd name="T27" fmla="*/ 169 h 232"/>
                  <a:gd name="T28" fmla="*/ 69 w 335"/>
                  <a:gd name="T29" fmla="*/ 39 h 232"/>
                  <a:gd name="T30" fmla="*/ 66 w 335"/>
                  <a:gd name="T31" fmla="*/ 24 h 232"/>
                  <a:gd name="T32" fmla="*/ 89 w 335"/>
                  <a:gd name="T33" fmla="*/ 8 h 232"/>
                  <a:gd name="T34" fmla="*/ 89 w 335"/>
                  <a:gd name="T35" fmla="*/ 0 h 232"/>
                  <a:gd name="T36" fmla="*/ 0 w 335"/>
                  <a:gd name="T37" fmla="*/ 0 h 232"/>
                  <a:gd name="T38" fmla="*/ 0 w 335"/>
                  <a:gd name="T39" fmla="*/ 8 h 232"/>
                  <a:gd name="T40" fmla="*/ 26 w 335"/>
                  <a:gd name="T41" fmla="*/ 39 h 232"/>
                  <a:gd name="T42" fmla="*/ 93 w 335"/>
                  <a:gd name="T43" fmla="*/ 210 h 232"/>
                  <a:gd name="T44" fmla="*/ 106 w 335"/>
                  <a:gd name="T45" fmla="*/ 232 h 232"/>
                  <a:gd name="T46" fmla="*/ 119 w 335"/>
                  <a:gd name="T47" fmla="*/ 212 h 232"/>
                  <a:gd name="T48" fmla="*/ 175 w 335"/>
                  <a:gd name="T49" fmla="*/ 93 h 232"/>
                  <a:gd name="T50" fmla="*/ 220 w 335"/>
                  <a:gd name="T51" fmla="*/ 210 h 232"/>
                  <a:gd name="T52" fmla="*/ 232 w 335"/>
                  <a:gd name="T53" fmla="*/ 232 h 232"/>
                  <a:gd name="T54" fmla="*/ 246 w 335"/>
                  <a:gd name="T55" fmla="*/ 207 h 232"/>
                  <a:gd name="T56" fmla="*/ 315 w 335"/>
                  <a:gd name="T57" fmla="*/ 35 h 232"/>
                  <a:gd name="T58" fmla="*/ 335 w 335"/>
                  <a:gd name="T59" fmla="*/ 8 h 232"/>
                  <a:gd name="T60" fmla="*/ 335 w 335"/>
                  <a:gd name="T61" fmla="*/ 0 h 232"/>
                  <a:gd name="T62" fmla="*/ 274 w 335"/>
                  <a:gd name="T63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5" h="232">
                    <a:moveTo>
                      <a:pt x="274" y="0"/>
                    </a:moveTo>
                    <a:lnTo>
                      <a:pt x="274" y="8"/>
                    </a:lnTo>
                    <a:cubicBezTo>
                      <a:pt x="291" y="11"/>
                      <a:pt x="296" y="15"/>
                      <a:pt x="296" y="23"/>
                    </a:cubicBezTo>
                    <a:cubicBezTo>
                      <a:pt x="296" y="31"/>
                      <a:pt x="293" y="43"/>
                      <a:pt x="287" y="56"/>
                    </a:cubicBezTo>
                    <a:lnTo>
                      <a:pt x="242" y="167"/>
                    </a:lnTo>
                    <a:lnTo>
                      <a:pt x="201" y="55"/>
                    </a:lnTo>
                    <a:cubicBezTo>
                      <a:pt x="192" y="32"/>
                      <a:pt x="192" y="32"/>
                      <a:pt x="192" y="26"/>
                    </a:cubicBezTo>
                    <a:cubicBezTo>
                      <a:pt x="192" y="15"/>
                      <a:pt x="198" y="11"/>
                      <a:pt x="221" y="8"/>
                    </a:cubicBezTo>
                    <a:lnTo>
                      <a:pt x="221" y="0"/>
                    </a:lnTo>
                    <a:lnTo>
                      <a:pt x="120" y="0"/>
                    </a:lnTo>
                    <a:lnTo>
                      <a:pt x="120" y="8"/>
                    </a:lnTo>
                    <a:cubicBezTo>
                      <a:pt x="138" y="10"/>
                      <a:pt x="144" y="15"/>
                      <a:pt x="154" y="42"/>
                    </a:cubicBezTo>
                    <a:cubicBezTo>
                      <a:pt x="158" y="52"/>
                      <a:pt x="161" y="61"/>
                      <a:pt x="164" y="70"/>
                    </a:cubicBezTo>
                    <a:lnTo>
                      <a:pt x="119" y="169"/>
                    </a:lnTo>
                    <a:lnTo>
                      <a:pt x="69" y="39"/>
                    </a:lnTo>
                    <a:cubicBezTo>
                      <a:pt x="67" y="34"/>
                      <a:pt x="66" y="29"/>
                      <a:pt x="66" y="24"/>
                    </a:cubicBezTo>
                    <a:cubicBezTo>
                      <a:pt x="66" y="14"/>
                      <a:pt x="72" y="10"/>
                      <a:pt x="89" y="8"/>
                    </a:cubicBezTo>
                    <a:lnTo>
                      <a:pt x="89" y="0"/>
                    </a:lnTo>
                    <a:lnTo>
                      <a:pt x="0" y="0"/>
                    </a:lnTo>
                    <a:lnTo>
                      <a:pt x="0" y="8"/>
                    </a:lnTo>
                    <a:cubicBezTo>
                      <a:pt x="11" y="9"/>
                      <a:pt x="15" y="14"/>
                      <a:pt x="26" y="39"/>
                    </a:cubicBezTo>
                    <a:lnTo>
                      <a:pt x="93" y="210"/>
                    </a:lnTo>
                    <a:cubicBezTo>
                      <a:pt x="99" y="225"/>
                      <a:pt x="103" y="232"/>
                      <a:pt x="106" y="232"/>
                    </a:cubicBezTo>
                    <a:cubicBezTo>
                      <a:pt x="109" y="232"/>
                      <a:pt x="113" y="225"/>
                      <a:pt x="119" y="212"/>
                    </a:cubicBezTo>
                    <a:lnTo>
                      <a:pt x="175" y="93"/>
                    </a:lnTo>
                    <a:lnTo>
                      <a:pt x="220" y="210"/>
                    </a:lnTo>
                    <a:cubicBezTo>
                      <a:pt x="227" y="229"/>
                      <a:pt x="229" y="232"/>
                      <a:pt x="232" y="232"/>
                    </a:cubicBezTo>
                    <a:cubicBezTo>
                      <a:pt x="235" y="232"/>
                      <a:pt x="238" y="227"/>
                      <a:pt x="246" y="207"/>
                    </a:cubicBezTo>
                    <a:lnTo>
                      <a:pt x="315" y="35"/>
                    </a:lnTo>
                    <a:cubicBezTo>
                      <a:pt x="324" y="14"/>
                      <a:pt x="325" y="11"/>
                      <a:pt x="335" y="8"/>
                    </a:cubicBezTo>
                    <a:lnTo>
                      <a:pt x="335" y="0"/>
                    </a:lnTo>
                    <a:lnTo>
                      <a:pt x="274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Freeform 212"/>
              <p:cNvSpPr>
                <a:spLocks noEditPoints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5621338" y="4827588"/>
                <a:ext cx="68263" cy="219075"/>
              </a:xfrm>
              <a:custGeom>
                <a:avLst/>
                <a:gdLst>
                  <a:gd name="T0" fmla="*/ 79 w 118"/>
                  <a:gd name="T1" fmla="*/ 111 h 341"/>
                  <a:gd name="T2" fmla="*/ 2 w 118"/>
                  <a:gd name="T3" fmla="*/ 139 h 341"/>
                  <a:gd name="T4" fmla="*/ 2 w 118"/>
                  <a:gd name="T5" fmla="*/ 146 h 341"/>
                  <a:gd name="T6" fmla="*/ 6 w 118"/>
                  <a:gd name="T7" fmla="*/ 146 h 341"/>
                  <a:gd name="T8" fmla="*/ 23 w 118"/>
                  <a:gd name="T9" fmla="*/ 144 h 341"/>
                  <a:gd name="T10" fmla="*/ 39 w 118"/>
                  <a:gd name="T11" fmla="*/ 174 h 341"/>
                  <a:gd name="T12" fmla="*/ 39 w 118"/>
                  <a:gd name="T13" fmla="*/ 290 h 341"/>
                  <a:gd name="T14" fmla="*/ 0 w 118"/>
                  <a:gd name="T15" fmla="*/ 333 h 341"/>
                  <a:gd name="T16" fmla="*/ 0 w 118"/>
                  <a:gd name="T17" fmla="*/ 341 h 341"/>
                  <a:gd name="T18" fmla="*/ 118 w 118"/>
                  <a:gd name="T19" fmla="*/ 341 h 341"/>
                  <a:gd name="T20" fmla="*/ 118 w 118"/>
                  <a:gd name="T21" fmla="*/ 333 h 341"/>
                  <a:gd name="T22" fmla="*/ 81 w 118"/>
                  <a:gd name="T23" fmla="*/ 290 h 341"/>
                  <a:gd name="T24" fmla="*/ 81 w 118"/>
                  <a:gd name="T25" fmla="*/ 113 h 341"/>
                  <a:gd name="T26" fmla="*/ 79 w 118"/>
                  <a:gd name="T27" fmla="*/ 111 h 341"/>
                  <a:gd name="T28" fmla="*/ 56 w 118"/>
                  <a:gd name="T29" fmla="*/ 0 h 341"/>
                  <a:gd name="T30" fmla="*/ 31 w 118"/>
                  <a:gd name="T31" fmla="*/ 25 h 341"/>
                  <a:gd name="T32" fmla="*/ 56 w 118"/>
                  <a:gd name="T33" fmla="*/ 51 h 341"/>
                  <a:gd name="T34" fmla="*/ 82 w 118"/>
                  <a:gd name="T35" fmla="*/ 25 h 341"/>
                  <a:gd name="T36" fmla="*/ 56 w 118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1">
                    <a:moveTo>
                      <a:pt x="79" y="111"/>
                    </a:moveTo>
                    <a:lnTo>
                      <a:pt x="2" y="139"/>
                    </a:lnTo>
                    <a:lnTo>
                      <a:pt x="2" y="146"/>
                    </a:lnTo>
                    <a:lnTo>
                      <a:pt x="6" y="146"/>
                    </a:lnTo>
                    <a:cubicBezTo>
                      <a:pt x="12" y="145"/>
                      <a:pt x="18" y="144"/>
                      <a:pt x="23" y="144"/>
                    </a:cubicBezTo>
                    <a:cubicBezTo>
                      <a:pt x="35" y="144"/>
                      <a:pt x="39" y="152"/>
                      <a:pt x="39" y="174"/>
                    </a:cubicBezTo>
                    <a:lnTo>
                      <a:pt x="39" y="290"/>
                    </a:lnTo>
                    <a:cubicBezTo>
                      <a:pt x="39" y="326"/>
                      <a:pt x="34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5" y="331"/>
                      <a:pt x="81" y="326"/>
                      <a:pt x="81" y="290"/>
                    </a:cubicBezTo>
                    <a:lnTo>
                      <a:pt x="81" y="113"/>
                    </a:lnTo>
                    <a:lnTo>
                      <a:pt x="79" y="111"/>
                    </a:lnTo>
                    <a:close/>
                    <a:moveTo>
                      <a:pt x="56" y="0"/>
                    </a:moveTo>
                    <a:cubicBezTo>
                      <a:pt x="42" y="0"/>
                      <a:pt x="31" y="11"/>
                      <a:pt x="31" y="25"/>
                    </a:cubicBezTo>
                    <a:cubicBezTo>
                      <a:pt x="31" y="39"/>
                      <a:pt x="42" y="51"/>
                      <a:pt x="56" y="51"/>
                    </a:cubicBezTo>
                    <a:cubicBezTo>
                      <a:pt x="70" y="51"/>
                      <a:pt x="82" y="40"/>
                      <a:pt x="82" y="25"/>
                    </a:cubicBezTo>
                    <a:cubicBezTo>
                      <a:pt x="82" y="11"/>
                      <a:pt x="70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Freeform 213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5700713" y="4860925"/>
                <a:ext cx="77788" cy="188913"/>
              </a:xfrm>
              <a:custGeom>
                <a:avLst/>
                <a:gdLst>
                  <a:gd name="T0" fmla="*/ 120 w 132"/>
                  <a:gd name="T1" fmla="*/ 64 h 294"/>
                  <a:gd name="T2" fmla="*/ 70 w 132"/>
                  <a:gd name="T3" fmla="*/ 64 h 294"/>
                  <a:gd name="T4" fmla="*/ 70 w 132"/>
                  <a:gd name="T5" fmla="*/ 6 h 294"/>
                  <a:gd name="T6" fmla="*/ 67 w 132"/>
                  <a:gd name="T7" fmla="*/ 0 h 294"/>
                  <a:gd name="T8" fmla="*/ 57 w 132"/>
                  <a:gd name="T9" fmla="*/ 14 h 294"/>
                  <a:gd name="T10" fmla="*/ 8 w 132"/>
                  <a:gd name="T11" fmla="*/ 67 h 294"/>
                  <a:gd name="T12" fmla="*/ 0 w 132"/>
                  <a:gd name="T13" fmla="*/ 77 h 294"/>
                  <a:gd name="T14" fmla="*/ 2 w 132"/>
                  <a:gd name="T15" fmla="*/ 80 h 294"/>
                  <a:gd name="T16" fmla="*/ 28 w 132"/>
                  <a:gd name="T17" fmla="*/ 80 h 294"/>
                  <a:gd name="T18" fmla="*/ 28 w 132"/>
                  <a:gd name="T19" fmla="*/ 230 h 294"/>
                  <a:gd name="T20" fmla="*/ 73 w 132"/>
                  <a:gd name="T21" fmla="*/ 294 h 294"/>
                  <a:gd name="T22" fmla="*/ 132 w 132"/>
                  <a:gd name="T23" fmla="*/ 256 h 294"/>
                  <a:gd name="T24" fmla="*/ 126 w 132"/>
                  <a:gd name="T25" fmla="*/ 250 h 294"/>
                  <a:gd name="T26" fmla="*/ 96 w 132"/>
                  <a:gd name="T27" fmla="*/ 268 h 294"/>
                  <a:gd name="T28" fmla="*/ 70 w 132"/>
                  <a:gd name="T29" fmla="*/ 223 h 294"/>
                  <a:gd name="T30" fmla="*/ 70 w 132"/>
                  <a:gd name="T31" fmla="*/ 80 h 294"/>
                  <a:gd name="T32" fmla="*/ 120 w 132"/>
                  <a:gd name="T33" fmla="*/ 80 h 294"/>
                  <a:gd name="T34" fmla="*/ 120 w 132"/>
                  <a:gd name="T35" fmla="*/ 6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294">
                    <a:moveTo>
                      <a:pt x="120" y="64"/>
                    </a:moveTo>
                    <a:lnTo>
                      <a:pt x="70" y="64"/>
                    </a:lnTo>
                    <a:lnTo>
                      <a:pt x="70" y="6"/>
                    </a:lnTo>
                    <a:cubicBezTo>
                      <a:pt x="70" y="1"/>
                      <a:pt x="70" y="0"/>
                      <a:pt x="67" y="0"/>
                    </a:cubicBezTo>
                    <a:cubicBezTo>
                      <a:pt x="63" y="4"/>
                      <a:pt x="60" y="9"/>
                      <a:pt x="57" y="14"/>
                    </a:cubicBezTo>
                    <a:cubicBezTo>
                      <a:pt x="38" y="41"/>
                      <a:pt x="16" y="65"/>
                      <a:pt x="8" y="67"/>
                    </a:cubicBezTo>
                    <a:cubicBezTo>
                      <a:pt x="3" y="71"/>
                      <a:pt x="0" y="74"/>
                      <a:pt x="0" y="77"/>
                    </a:cubicBezTo>
                    <a:cubicBezTo>
                      <a:pt x="0" y="78"/>
                      <a:pt x="0" y="79"/>
                      <a:pt x="2" y="80"/>
                    </a:cubicBezTo>
                    <a:lnTo>
                      <a:pt x="28" y="80"/>
                    </a:lnTo>
                    <a:lnTo>
                      <a:pt x="28" y="230"/>
                    </a:lnTo>
                    <a:cubicBezTo>
                      <a:pt x="28" y="272"/>
                      <a:pt x="43" y="294"/>
                      <a:pt x="73" y="294"/>
                    </a:cubicBezTo>
                    <a:cubicBezTo>
                      <a:pt x="97" y="294"/>
                      <a:pt x="116" y="282"/>
                      <a:pt x="132" y="256"/>
                    </a:cubicBezTo>
                    <a:lnTo>
                      <a:pt x="126" y="250"/>
                    </a:lnTo>
                    <a:cubicBezTo>
                      <a:pt x="115" y="263"/>
                      <a:pt x="107" y="268"/>
                      <a:pt x="96" y="268"/>
                    </a:cubicBezTo>
                    <a:cubicBezTo>
                      <a:pt x="78" y="268"/>
                      <a:pt x="70" y="254"/>
                      <a:pt x="70" y="223"/>
                    </a:cubicBezTo>
                    <a:lnTo>
                      <a:pt x="70" y="80"/>
                    </a:lnTo>
                    <a:lnTo>
                      <a:pt x="120" y="80"/>
                    </a:lnTo>
                    <a:lnTo>
                      <a:pt x="120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Freeform 214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5780088" y="4827588"/>
                <a:ext cx="139700" cy="219075"/>
              </a:xfrm>
              <a:custGeom>
                <a:avLst/>
                <a:gdLst>
                  <a:gd name="T0" fmla="*/ 74 w 238"/>
                  <a:gd name="T1" fmla="*/ 170 h 341"/>
                  <a:gd name="T2" fmla="*/ 129 w 238"/>
                  <a:gd name="T3" fmla="*/ 138 h 341"/>
                  <a:gd name="T4" fmla="*/ 167 w 238"/>
                  <a:gd name="T5" fmla="*/ 191 h 341"/>
                  <a:gd name="T6" fmla="*/ 167 w 238"/>
                  <a:gd name="T7" fmla="*/ 290 h 341"/>
                  <a:gd name="T8" fmla="*/ 133 w 238"/>
                  <a:gd name="T9" fmla="*/ 333 h 341"/>
                  <a:gd name="T10" fmla="*/ 133 w 238"/>
                  <a:gd name="T11" fmla="*/ 341 h 341"/>
                  <a:gd name="T12" fmla="*/ 238 w 238"/>
                  <a:gd name="T13" fmla="*/ 341 h 341"/>
                  <a:gd name="T14" fmla="*/ 238 w 238"/>
                  <a:gd name="T15" fmla="*/ 333 h 341"/>
                  <a:gd name="T16" fmla="*/ 209 w 238"/>
                  <a:gd name="T17" fmla="*/ 290 h 341"/>
                  <a:gd name="T18" fmla="*/ 209 w 238"/>
                  <a:gd name="T19" fmla="*/ 191 h 341"/>
                  <a:gd name="T20" fmla="*/ 147 w 238"/>
                  <a:gd name="T21" fmla="*/ 111 h 341"/>
                  <a:gd name="T22" fmla="*/ 74 w 238"/>
                  <a:gd name="T23" fmla="*/ 153 h 341"/>
                  <a:gd name="T24" fmla="*/ 74 w 238"/>
                  <a:gd name="T25" fmla="*/ 1 h 341"/>
                  <a:gd name="T26" fmla="*/ 71 w 238"/>
                  <a:gd name="T27" fmla="*/ 0 h 341"/>
                  <a:gd name="T28" fmla="*/ 14 w 238"/>
                  <a:gd name="T29" fmla="*/ 18 h 341"/>
                  <a:gd name="T30" fmla="*/ 1 w 238"/>
                  <a:gd name="T31" fmla="*/ 22 h 341"/>
                  <a:gd name="T32" fmla="*/ 1 w 238"/>
                  <a:gd name="T33" fmla="*/ 30 h 341"/>
                  <a:gd name="T34" fmla="*/ 7 w 238"/>
                  <a:gd name="T35" fmla="*/ 29 h 341"/>
                  <a:gd name="T36" fmla="*/ 32 w 238"/>
                  <a:gd name="T37" fmla="*/ 55 h 341"/>
                  <a:gd name="T38" fmla="*/ 32 w 238"/>
                  <a:gd name="T39" fmla="*/ 290 h 341"/>
                  <a:gd name="T40" fmla="*/ 0 w 238"/>
                  <a:gd name="T41" fmla="*/ 333 h 341"/>
                  <a:gd name="T42" fmla="*/ 0 w 238"/>
                  <a:gd name="T43" fmla="*/ 341 h 341"/>
                  <a:gd name="T44" fmla="*/ 108 w 238"/>
                  <a:gd name="T45" fmla="*/ 341 h 341"/>
                  <a:gd name="T46" fmla="*/ 108 w 238"/>
                  <a:gd name="T47" fmla="*/ 333 h 341"/>
                  <a:gd name="T48" fmla="*/ 74 w 238"/>
                  <a:gd name="T49" fmla="*/ 290 h 341"/>
                  <a:gd name="T50" fmla="*/ 74 w 238"/>
                  <a:gd name="T51" fmla="*/ 17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" h="341">
                    <a:moveTo>
                      <a:pt x="74" y="170"/>
                    </a:moveTo>
                    <a:cubicBezTo>
                      <a:pt x="95" y="147"/>
                      <a:pt x="110" y="138"/>
                      <a:pt x="129" y="138"/>
                    </a:cubicBezTo>
                    <a:cubicBezTo>
                      <a:pt x="154" y="138"/>
                      <a:pt x="167" y="156"/>
                      <a:pt x="167" y="191"/>
                    </a:cubicBezTo>
                    <a:lnTo>
                      <a:pt x="167" y="290"/>
                    </a:lnTo>
                    <a:cubicBezTo>
                      <a:pt x="167" y="324"/>
                      <a:pt x="162" y="330"/>
                      <a:pt x="133" y="333"/>
                    </a:cubicBezTo>
                    <a:lnTo>
                      <a:pt x="133" y="341"/>
                    </a:lnTo>
                    <a:lnTo>
                      <a:pt x="238" y="341"/>
                    </a:lnTo>
                    <a:lnTo>
                      <a:pt x="238" y="333"/>
                    </a:lnTo>
                    <a:cubicBezTo>
                      <a:pt x="212" y="328"/>
                      <a:pt x="209" y="324"/>
                      <a:pt x="209" y="290"/>
                    </a:cubicBezTo>
                    <a:lnTo>
                      <a:pt x="209" y="191"/>
                    </a:lnTo>
                    <a:cubicBezTo>
                      <a:pt x="209" y="138"/>
                      <a:pt x="188" y="111"/>
                      <a:pt x="147" y="111"/>
                    </a:cubicBezTo>
                    <a:cubicBezTo>
                      <a:pt x="118" y="111"/>
                      <a:pt x="97" y="123"/>
                      <a:pt x="74" y="153"/>
                    </a:cubicBezTo>
                    <a:lnTo>
                      <a:pt x="74" y="1"/>
                    </a:lnTo>
                    <a:lnTo>
                      <a:pt x="71" y="0"/>
                    </a:lnTo>
                    <a:cubicBezTo>
                      <a:pt x="54" y="6"/>
                      <a:pt x="42" y="10"/>
                      <a:pt x="14" y="18"/>
                    </a:cubicBezTo>
                    <a:lnTo>
                      <a:pt x="1" y="22"/>
                    </a:lnTo>
                    <a:lnTo>
                      <a:pt x="1" y="30"/>
                    </a:lnTo>
                    <a:cubicBezTo>
                      <a:pt x="3" y="29"/>
                      <a:pt x="4" y="29"/>
                      <a:pt x="7" y="29"/>
                    </a:cubicBezTo>
                    <a:cubicBezTo>
                      <a:pt x="28" y="29"/>
                      <a:pt x="32" y="33"/>
                      <a:pt x="32" y="55"/>
                    </a:cubicBezTo>
                    <a:lnTo>
                      <a:pt x="32" y="290"/>
                    </a:lnTo>
                    <a:cubicBezTo>
                      <a:pt x="32" y="325"/>
                      <a:pt x="29" y="329"/>
                      <a:pt x="0" y="333"/>
                    </a:cubicBezTo>
                    <a:lnTo>
                      <a:pt x="0" y="341"/>
                    </a:lnTo>
                    <a:lnTo>
                      <a:pt x="108" y="341"/>
                    </a:lnTo>
                    <a:lnTo>
                      <a:pt x="108" y="333"/>
                    </a:lnTo>
                    <a:cubicBezTo>
                      <a:pt x="79" y="330"/>
                      <a:pt x="74" y="324"/>
                      <a:pt x="74" y="290"/>
                    </a:cubicBezTo>
                    <a:lnTo>
                      <a:pt x="74" y="1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Freeform 215"/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5999163" y="4827588"/>
                <a:ext cx="139700" cy="219075"/>
              </a:xfrm>
              <a:custGeom>
                <a:avLst/>
                <a:gdLst>
                  <a:gd name="T0" fmla="*/ 74 w 238"/>
                  <a:gd name="T1" fmla="*/ 170 h 341"/>
                  <a:gd name="T2" fmla="*/ 129 w 238"/>
                  <a:gd name="T3" fmla="*/ 138 h 341"/>
                  <a:gd name="T4" fmla="*/ 166 w 238"/>
                  <a:gd name="T5" fmla="*/ 191 h 341"/>
                  <a:gd name="T6" fmla="*/ 166 w 238"/>
                  <a:gd name="T7" fmla="*/ 290 h 341"/>
                  <a:gd name="T8" fmla="*/ 133 w 238"/>
                  <a:gd name="T9" fmla="*/ 333 h 341"/>
                  <a:gd name="T10" fmla="*/ 133 w 238"/>
                  <a:gd name="T11" fmla="*/ 341 h 341"/>
                  <a:gd name="T12" fmla="*/ 238 w 238"/>
                  <a:gd name="T13" fmla="*/ 341 h 341"/>
                  <a:gd name="T14" fmla="*/ 238 w 238"/>
                  <a:gd name="T15" fmla="*/ 333 h 341"/>
                  <a:gd name="T16" fmla="*/ 208 w 238"/>
                  <a:gd name="T17" fmla="*/ 290 h 341"/>
                  <a:gd name="T18" fmla="*/ 208 w 238"/>
                  <a:gd name="T19" fmla="*/ 191 h 341"/>
                  <a:gd name="T20" fmla="*/ 147 w 238"/>
                  <a:gd name="T21" fmla="*/ 111 h 341"/>
                  <a:gd name="T22" fmla="*/ 74 w 238"/>
                  <a:gd name="T23" fmla="*/ 153 h 341"/>
                  <a:gd name="T24" fmla="*/ 74 w 238"/>
                  <a:gd name="T25" fmla="*/ 1 h 341"/>
                  <a:gd name="T26" fmla="*/ 71 w 238"/>
                  <a:gd name="T27" fmla="*/ 0 h 341"/>
                  <a:gd name="T28" fmla="*/ 14 w 238"/>
                  <a:gd name="T29" fmla="*/ 18 h 341"/>
                  <a:gd name="T30" fmla="*/ 0 w 238"/>
                  <a:gd name="T31" fmla="*/ 22 h 341"/>
                  <a:gd name="T32" fmla="*/ 0 w 238"/>
                  <a:gd name="T33" fmla="*/ 30 h 341"/>
                  <a:gd name="T34" fmla="*/ 6 w 238"/>
                  <a:gd name="T35" fmla="*/ 29 h 341"/>
                  <a:gd name="T36" fmla="*/ 32 w 238"/>
                  <a:gd name="T37" fmla="*/ 55 h 341"/>
                  <a:gd name="T38" fmla="*/ 32 w 238"/>
                  <a:gd name="T39" fmla="*/ 290 h 341"/>
                  <a:gd name="T40" fmla="*/ 0 w 238"/>
                  <a:gd name="T41" fmla="*/ 333 h 341"/>
                  <a:gd name="T42" fmla="*/ 0 w 238"/>
                  <a:gd name="T43" fmla="*/ 341 h 341"/>
                  <a:gd name="T44" fmla="*/ 108 w 238"/>
                  <a:gd name="T45" fmla="*/ 341 h 341"/>
                  <a:gd name="T46" fmla="*/ 108 w 238"/>
                  <a:gd name="T47" fmla="*/ 333 h 341"/>
                  <a:gd name="T48" fmla="*/ 74 w 238"/>
                  <a:gd name="T49" fmla="*/ 290 h 341"/>
                  <a:gd name="T50" fmla="*/ 74 w 238"/>
                  <a:gd name="T51" fmla="*/ 17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" h="341">
                    <a:moveTo>
                      <a:pt x="74" y="170"/>
                    </a:moveTo>
                    <a:cubicBezTo>
                      <a:pt x="95" y="147"/>
                      <a:pt x="110" y="138"/>
                      <a:pt x="129" y="138"/>
                    </a:cubicBezTo>
                    <a:cubicBezTo>
                      <a:pt x="154" y="138"/>
                      <a:pt x="166" y="156"/>
                      <a:pt x="166" y="191"/>
                    </a:cubicBezTo>
                    <a:lnTo>
                      <a:pt x="166" y="290"/>
                    </a:lnTo>
                    <a:cubicBezTo>
                      <a:pt x="166" y="324"/>
                      <a:pt x="161" y="330"/>
                      <a:pt x="133" y="333"/>
                    </a:cubicBezTo>
                    <a:lnTo>
                      <a:pt x="133" y="341"/>
                    </a:lnTo>
                    <a:lnTo>
                      <a:pt x="238" y="341"/>
                    </a:lnTo>
                    <a:lnTo>
                      <a:pt x="238" y="333"/>
                    </a:lnTo>
                    <a:cubicBezTo>
                      <a:pt x="211" y="328"/>
                      <a:pt x="208" y="324"/>
                      <a:pt x="208" y="290"/>
                    </a:cubicBezTo>
                    <a:lnTo>
                      <a:pt x="208" y="191"/>
                    </a:lnTo>
                    <a:cubicBezTo>
                      <a:pt x="208" y="138"/>
                      <a:pt x="187" y="111"/>
                      <a:pt x="147" y="111"/>
                    </a:cubicBezTo>
                    <a:cubicBezTo>
                      <a:pt x="118" y="111"/>
                      <a:pt x="97" y="123"/>
                      <a:pt x="74" y="153"/>
                    </a:cubicBezTo>
                    <a:lnTo>
                      <a:pt x="74" y="1"/>
                    </a:lnTo>
                    <a:lnTo>
                      <a:pt x="71" y="0"/>
                    </a:lnTo>
                    <a:cubicBezTo>
                      <a:pt x="54" y="6"/>
                      <a:pt x="42" y="10"/>
                      <a:pt x="14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2" y="29"/>
                      <a:pt x="4" y="29"/>
                      <a:pt x="6" y="29"/>
                    </a:cubicBezTo>
                    <a:cubicBezTo>
                      <a:pt x="28" y="29"/>
                      <a:pt x="32" y="33"/>
                      <a:pt x="32" y="55"/>
                    </a:cubicBezTo>
                    <a:lnTo>
                      <a:pt x="32" y="290"/>
                    </a:lnTo>
                    <a:cubicBezTo>
                      <a:pt x="32" y="325"/>
                      <a:pt x="29" y="329"/>
                      <a:pt x="0" y="333"/>
                    </a:cubicBezTo>
                    <a:lnTo>
                      <a:pt x="0" y="341"/>
                    </a:lnTo>
                    <a:lnTo>
                      <a:pt x="108" y="341"/>
                    </a:lnTo>
                    <a:lnTo>
                      <a:pt x="108" y="333"/>
                    </a:lnTo>
                    <a:cubicBezTo>
                      <a:pt x="79" y="330"/>
                      <a:pt x="74" y="324"/>
                      <a:pt x="74" y="290"/>
                    </a:cubicBezTo>
                    <a:lnTo>
                      <a:pt x="74" y="1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6" name="Freeform 216"/>
              <p:cNvSpPr>
                <a:spLocks noEditPoint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6146800" y="4827588"/>
                <a:ext cx="68263" cy="219075"/>
              </a:xfrm>
              <a:custGeom>
                <a:avLst/>
                <a:gdLst>
                  <a:gd name="T0" fmla="*/ 80 w 118"/>
                  <a:gd name="T1" fmla="*/ 111 h 341"/>
                  <a:gd name="T2" fmla="*/ 2 w 118"/>
                  <a:gd name="T3" fmla="*/ 139 h 341"/>
                  <a:gd name="T4" fmla="*/ 2 w 118"/>
                  <a:gd name="T5" fmla="*/ 146 h 341"/>
                  <a:gd name="T6" fmla="*/ 6 w 118"/>
                  <a:gd name="T7" fmla="*/ 146 h 341"/>
                  <a:gd name="T8" fmla="*/ 23 w 118"/>
                  <a:gd name="T9" fmla="*/ 144 h 341"/>
                  <a:gd name="T10" fmla="*/ 40 w 118"/>
                  <a:gd name="T11" fmla="*/ 174 h 341"/>
                  <a:gd name="T12" fmla="*/ 40 w 118"/>
                  <a:gd name="T13" fmla="*/ 290 h 341"/>
                  <a:gd name="T14" fmla="*/ 0 w 118"/>
                  <a:gd name="T15" fmla="*/ 333 h 341"/>
                  <a:gd name="T16" fmla="*/ 0 w 118"/>
                  <a:gd name="T17" fmla="*/ 341 h 341"/>
                  <a:gd name="T18" fmla="*/ 118 w 118"/>
                  <a:gd name="T19" fmla="*/ 341 h 341"/>
                  <a:gd name="T20" fmla="*/ 118 w 118"/>
                  <a:gd name="T21" fmla="*/ 333 h 341"/>
                  <a:gd name="T22" fmla="*/ 82 w 118"/>
                  <a:gd name="T23" fmla="*/ 290 h 341"/>
                  <a:gd name="T24" fmla="*/ 82 w 118"/>
                  <a:gd name="T25" fmla="*/ 113 h 341"/>
                  <a:gd name="T26" fmla="*/ 80 w 118"/>
                  <a:gd name="T27" fmla="*/ 111 h 341"/>
                  <a:gd name="T28" fmla="*/ 56 w 118"/>
                  <a:gd name="T29" fmla="*/ 0 h 341"/>
                  <a:gd name="T30" fmla="*/ 31 w 118"/>
                  <a:gd name="T31" fmla="*/ 25 h 341"/>
                  <a:gd name="T32" fmla="*/ 56 w 118"/>
                  <a:gd name="T33" fmla="*/ 51 h 341"/>
                  <a:gd name="T34" fmla="*/ 82 w 118"/>
                  <a:gd name="T35" fmla="*/ 25 h 341"/>
                  <a:gd name="T36" fmla="*/ 56 w 118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1">
                    <a:moveTo>
                      <a:pt x="80" y="111"/>
                    </a:moveTo>
                    <a:lnTo>
                      <a:pt x="2" y="139"/>
                    </a:lnTo>
                    <a:lnTo>
                      <a:pt x="2" y="146"/>
                    </a:lnTo>
                    <a:lnTo>
                      <a:pt x="6" y="146"/>
                    </a:lnTo>
                    <a:cubicBezTo>
                      <a:pt x="12" y="145"/>
                      <a:pt x="19" y="144"/>
                      <a:pt x="23" y="144"/>
                    </a:cubicBezTo>
                    <a:cubicBezTo>
                      <a:pt x="35" y="144"/>
                      <a:pt x="40" y="152"/>
                      <a:pt x="40" y="174"/>
                    </a:cubicBezTo>
                    <a:lnTo>
                      <a:pt x="40" y="290"/>
                    </a:lnTo>
                    <a:cubicBezTo>
                      <a:pt x="40" y="326"/>
                      <a:pt x="35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6" y="331"/>
                      <a:pt x="82" y="326"/>
                      <a:pt x="82" y="290"/>
                    </a:cubicBezTo>
                    <a:lnTo>
                      <a:pt x="82" y="113"/>
                    </a:lnTo>
                    <a:lnTo>
                      <a:pt x="80" y="111"/>
                    </a:lnTo>
                    <a:close/>
                    <a:moveTo>
                      <a:pt x="56" y="0"/>
                    </a:moveTo>
                    <a:cubicBezTo>
                      <a:pt x="43" y="0"/>
                      <a:pt x="31" y="11"/>
                      <a:pt x="31" y="25"/>
                    </a:cubicBezTo>
                    <a:cubicBezTo>
                      <a:pt x="31" y="39"/>
                      <a:pt x="42" y="51"/>
                      <a:pt x="56" y="51"/>
                    </a:cubicBezTo>
                    <a:cubicBezTo>
                      <a:pt x="71" y="51"/>
                      <a:pt x="82" y="40"/>
                      <a:pt x="82" y="25"/>
                    </a:cubicBezTo>
                    <a:cubicBezTo>
                      <a:pt x="82" y="11"/>
                      <a:pt x="71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7" name="Freeform 217"/>
              <p:cNvSpPr>
                <a:spLocks noEditPoint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6230938" y="4899025"/>
                <a:ext cx="128588" cy="217488"/>
              </a:xfrm>
              <a:custGeom>
                <a:avLst/>
                <a:gdLst>
                  <a:gd name="T0" fmla="*/ 220 w 220"/>
                  <a:gd name="T1" fmla="*/ 36 h 339"/>
                  <a:gd name="T2" fmla="*/ 220 w 220"/>
                  <a:gd name="T3" fmla="*/ 17 h 339"/>
                  <a:gd name="T4" fmla="*/ 182 w 220"/>
                  <a:gd name="T5" fmla="*/ 17 h 339"/>
                  <a:gd name="T6" fmla="*/ 154 w 220"/>
                  <a:gd name="T7" fmla="*/ 12 h 339"/>
                  <a:gd name="T8" fmla="*/ 143 w 220"/>
                  <a:gd name="T9" fmla="*/ 8 h 339"/>
                  <a:gd name="T10" fmla="*/ 103 w 220"/>
                  <a:gd name="T11" fmla="*/ 0 h 339"/>
                  <a:gd name="T12" fmla="*/ 20 w 220"/>
                  <a:gd name="T13" fmla="*/ 82 h 339"/>
                  <a:gd name="T14" fmla="*/ 67 w 220"/>
                  <a:gd name="T15" fmla="*/ 148 h 339"/>
                  <a:gd name="T16" fmla="*/ 45 w 220"/>
                  <a:gd name="T17" fmla="*/ 168 h 339"/>
                  <a:gd name="T18" fmla="*/ 22 w 220"/>
                  <a:gd name="T19" fmla="*/ 203 h 339"/>
                  <a:gd name="T20" fmla="*/ 49 w 220"/>
                  <a:gd name="T21" fmla="*/ 229 h 339"/>
                  <a:gd name="T22" fmla="*/ 0 w 220"/>
                  <a:gd name="T23" fmla="*/ 290 h 339"/>
                  <a:gd name="T24" fmla="*/ 86 w 220"/>
                  <a:gd name="T25" fmla="*/ 339 h 339"/>
                  <a:gd name="T26" fmla="*/ 188 w 220"/>
                  <a:gd name="T27" fmla="*/ 305 h 339"/>
                  <a:gd name="T28" fmla="*/ 216 w 220"/>
                  <a:gd name="T29" fmla="*/ 254 h 339"/>
                  <a:gd name="T30" fmla="*/ 155 w 220"/>
                  <a:gd name="T31" fmla="*/ 201 h 339"/>
                  <a:gd name="T32" fmla="*/ 91 w 220"/>
                  <a:gd name="T33" fmla="*/ 198 h 339"/>
                  <a:gd name="T34" fmla="*/ 52 w 220"/>
                  <a:gd name="T35" fmla="*/ 184 h 339"/>
                  <a:gd name="T36" fmla="*/ 82 w 220"/>
                  <a:gd name="T37" fmla="*/ 153 h 339"/>
                  <a:gd name="T38" fmla="*/ 91 w 220"/>
                  <a:gd name="T39" fmla="*/ 154 h 339"/>
                  <a:gd name="T40" fmla="*/ 110 w 220"/>
                  <a:gd name="T41" fmla="*/ 155 h 339"/>
                  <a:gd name="T42" fmla="*/ 164 w 220"/>
                  <a:gd name="T43" fmla="*/ 134 h 339"/>
                  <a:gd name="T44" fmla="*/ 188 w 220"/>
                  <a:gd name="T45" fmla="*/ 78 h 339"/>
                  <a:gd name="T46" fmla="*/ 179 w 220"/>
                  <a:gd name="T47" fmla="*/ 36 h 339"/>
                  <a:gd name="T48" fmla="*/ 220 w 220"/>
                  <a:gd name="T49" fmla="*/ 36 h 339"/>
                  <a:gd name="T50" fmla="*/ 59 w 220"/>
                  <a:gd name="T51" fmla="*/ 231 h 339"/>
                  <a:gd name="T52" fmla="*/ 140 w 220"/>
                  <a:gd name="T53" fmla="*/ 237 h 339"/>
                  <a:gd name="T54" fmla="*/ 202 w 220"/>
                  <a:gd name="T55" fmla="*/ 262 h 339"/>
                  <a:gd name="T56" fmla="*/ 107 w 220"/>
                  <a:gd name="T57" fmla="*/ 310 h 339"/>
                  <a:gd name="T58" fmla="*/ 35 w 220"/>
                  <a:gd name="T59" fmla="*/ 274 h 339"/>
                  <a:gd name="T60" fmla="*/ 59 w 220"/>
                  <a:gd name="T61" fmla="*/ 231 h 339"/>
                  <a:gd name="T62" fmla="*/ 62 w 220"/>
                  <a:gd name="T63" fmla="*/ 61 h 339"/>
                  <a:gd name="T64" fmla="*/ 98 w 220"/>
                  <a:gd name="T65" fmla="*/ 14 h 339"/>
                  <a:gd name="T66" fmla="*/ 135 w 220"/>
                  <a:gd name="T67" fmla="*/ 38 h 339"/>
                  <a:gd name="T68" fmla="*/ 150 w 220"/>
                  <a:gd name="T69" fmla="*/ 98 h 339"/>
                  <a:gd name="T70" fmla="*/ 112 w 220"/>
                  <a:gd name="T71" fmla="*/ 143 h 339"/>
                  <a:gd name="T72" fmla="*/ 62 w 220"/>
                  <a:gd name="T73" fmla="*/ 63 h 339"/>
                  <a:gd name="T74" fmla="*/ 62 w 220"/>
                  <a:gd name="T75" fmla="*/ 61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0" h="339">
                    <a:moveTo>
                      <a:pt x="220" y="36"/>
                    </a:moveTo>
                    <a:lnTo>
                      <a:pt x="220" y="17"/>
                    </a:lnTo>
                    <a:lnTo>
                      <a:pt x="182" y="17"/>
                    </a:lnTo>
                    <a:cubicBezTo>
                      <a:pt x="172" y="17"/>
                      <a:pt x="164" y="15"/>
                      <a:pt x="154" y="12"/>
                    </a:cubicBezTo>
                    <a:lnTo>
                      <a:pt x="143" y="8"/>
                    </a:lnTo>
                    <a:cubicBezTo>
                      <a:pt x="130" y="3"/>
                      <a:pt x="116" y="0"/>
                      <a:pt x="103" y="0"/>
                    </a:cubicBezTo>
                    <a:cubicBezTo>
                      <a:pt x="57" y="0"/>
                      <a:pt x="20" y="36"/>
                      <a:pt x="20" y="82"/>
                    </a:cubicBezTo>
                    <a:cubicBezTo>
                      <a:pt x="20" y="113"/>
                      <a:pt x="34" y="132"/>
                      <a:pt x="67" y="148"/>
                    </a:cubicBezTo>
                    <a:cubicBezTo>
                      <a:pt x="57" y="157"/>
                      <a:pt x="48" y="166"/>
                      <a:pt x="45" y="168"/>
                    </a:cubicBezTo>
                    <a:cubicBezTo>
                      <a:pt x="29" y="183"/>
                      <a:pt x="22" y="193"/>
                      <a:pt x="22" y="203"/>
                    </a:cubicBezTo>
                    <a:cubicBezTo>
                      <a:pt x="22" y="213"/>
                      <a:pt x="28" y="219"/>
                      <a:pt x="49" y="229"/>
                    </a:cubicBezTo>
                    <a:cubicBezTo>
                      <a:pt x="13" y="255"/>
                      <a:pt x="0" y="272"/>
                      <a:pt x="0" y="290"/>
                    </a:cubicBezTo>
                    <a:cubicBezTo>
                      <a:pt x="0" y="317"/>
                      <a:pt x="39" y="339"/>
                      <a:pt x="86" y="339"/>
                    </a:cubicBezTo>
                    <a:cubicBezTo>
                      <a:pt x="123" y="339"/>
                      <a:pt x="162" y="326"/>
                      <a:pt x="188" y="305"/>
                    </a:cubicBezTo>
                    <a:cubicBezTo>
                      <a:pt x="207" y="289"/>
                      <a:pt x="216" y="273"/>
                      <a:pt x="216" y="254"/>
                    </a:cubicBezTo>
                    <a:cubicBezTo>
                      <a:pt x="216" y="223"/>
                      <a:pt x="192" y="202"/>
                      <a:pt x="155" y="201"/>
                    </a:cubicBezTo>
                    <a:lnTo>
                      <a:pt x="91" y="198"/>
                    </a:lnTo>
                    <a:cubicBezTo>
                      <a:pt x="65" y="197"/>
                      <a:pt x="52" y="192"/>
                      <a:pt x="52" y="184"/>
                    </a:cubicBezTo>
                    <a:cubicBezTo>
                      <a:pt x="52" y="174"/>
                      <a:pt x="69" y="157"/>
                      <a:pt x="82" y="153"/>
                    </a:cubicBezTo>
                    <a:cubicBezTo>
                      <a:pt x="87" y="153"/>
                      <a:pt x="90" y="154"/>
                      <a:pt x="91" y="154"/>
                    </a:cubicBezTo>
                    <a:cubicBezTo>
                      <a:pt x="101" y="155"/>
                      <a:pt x="107" y="155"/>
                      <a:pt x="110" y="155"/>
                    </a:cubicBezTo>
                    <a:cubicBezTo>
                      <a:pt x="129" y="155"/>
                      <a:pt x="149" y="148"/>
                      <a:pt x="164" y="134"/>
                    </a:cubicBezTo>
                    <a:cubicBezTo>
                      <a:pt x="181" y="120"/>
                      <a:pt x="188" y="103"/>
                      <a:pt x="188" y="78"/>
                    </a:cubicBezTo>
                    <a:cubicBezTo>
                      <a:pt x="188" y="64"/>
                      <a:pt x="186" y="52"/>
                      <a:pt x="179" y="36"/>
                    </a:cubicBezTo>
                    <a:lnTo>
                      <a:pt x="220" y="36"/>
                    </a:lnTo>
                    <a:close/>
                    <a:moveTo>
                      <a:pt x="59" y="231"/>
                    </a:moveTo>
                    <a:cubicBezTo>
                      <a:pt x="76" y="234"/>
                      <a:pt x="115" y="237"/>
                      <a:pt x="140" y="237"/>
                    </a:cubicBezTo>
                    <a:cubicBezTo>
                      <a:pt x="185" y="237"/>
                      <a:pt x="202" y="244"/>
                      <a:pt x="202" y="262"/>
                    </a:cubicBezTo>
                    <a:cubicBezTo>
                      <a:pt x="202" y="291"/>
                      <a:pt x="164" y="310"/>
                      <a:pt x="107" y="310"/>
                    </a:cubicBezTo>
                    <a:cubicBezTo>
                      <a:pt x="64" y="310"/>
                      <a:pt x="35" y="296"/>
                      <a:pt x="35" y="274"/>
                    </a:cubicBezTo>
                    <a:cubicBezTo>
                      <a:pt x="35" y="262"/>
                      <a:pt x="38" y="256"/>
                      <a:pt x="59" y="231"/>
                    </a:cubicBezTo>
                    <a:close/>
                    <a:moveTo>
                      <a:pt x="62" y="61"/>
                    </a:moveTo>
                    <a:cubicBezTo>
                      <a:pt x="62" y="32"/>
                      <a:pt x="76" y="14"/>
                      <a:pt x="98" y="14"/>
                    </a:cubicBezTo>
                    <a:cubicBezTo>
                      <a:pt x="114" y="14"/>
                      <a:pt x="127" y="23"/>
                      <a:pt x="135" y="38"/>
                    </a:cubicBezTo>
                    <a:cubicBezTo>
                      <a:pt x="144" y="55"/>
                      <a:pt x="150" y="78"/>
                      <a:pt x="150" y="98"/>
                    </a:cubicBezTo>
                    <a:cubicBezTo>
                      <a:pt x="150" y="125"/>
                      <a:pt x="135" y="143"/>
                      <a:pt x="112" y="143"/>
                    </a:cubicBezTo>
                    <a:cubicBezTo>
                      <a:pt x="83" y="143"/>
                      <a:pt x="62" y="111"/>
                      <a:pt x="62" y="63"/>
                    </a:cubicBezTo>
                    <a:lnTo>
                      <a:pt x="62" y="6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8" name="Freeform 218"/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6370638" y="4827588"/>
                <a:ext cx="139700" cy="219075"/>
              </a:xfrm>
              <a:custGeom>
                <a:avLst/>
                <a:gdLst>
                  <a:gd name="T0" fmla="*/ 74 w 239"/>
                  <a:gd name="T1" fmla="*/ 170 h 341"/>
                  <a:gd name="T2" fmla="*/ 130 w 239"/>
                  <a:gd name="T3" fmla="*/ 138 h 341"/>
                  <a:gd name="T4" fmla="*/ 167 w 239"/>
                  <a:gd name="T5" fmla="*/ 191 h 341"/>
                  <a:gd name="T6" fmla="*/ 167 w 239"/>
                  <a:gd name="T7" fmla="*/ 290 h 341"/>
                  <a:gd name="T8" fmla="*/ 133 w 239"/>
                  <a:gd name="T9" fmla="*/ 333 h 341"/>
                  <a:gd name="T10" fmla="*/ 133 w 239"/>
                  <a:gd name="T11" fmla="*/ 341 h 341"/>
                  <a:gd name="T12" fmla="*/ 239 w 239"/>
                  <a:gd name="T13" fmla="*/ 341 h 341"/>
                  <a:gd name="T14" fmla="*/ 239 w 239"/>
                  <a:gd name="T15" fmla="*/ 333 h 341"/>
                  <a:gd name="T16" fmla="*/ 209 w 239"/>
                  <a:gd name="T17" fmla="*/ 290 h 341"/>
                  <a:gd name="T18" fmla="*/ 209 w 239"/>
                  <a:gd name="T19" fmla="*/ 191 h 341"/>
                  <a:gd name="T20" fmla="*/ 147 w 239"/>
                  <a:gd name="T21" fmla="*/ 111 h 341"/>
                  <a:gd name="T22" fmla="*/ 74 w 239"/>
                  <a:gd name="T23" fmla="*/ 153 h 341"/>
                  <a:gd name="T24" fmla="*/ 74 w 239"/>
                  <a:gd name="T25" fmla="*/ 1 h 341"/>
                  <a:gd name="T26" fmla="*/ 72 w 239"/>
                  <a:gd name="T27" fmla="*/ 0 h 341"/>
                  <a:gd name="T28" fmla="*/ 14 w 239"/>
                  <a:gd name="T29" fmla="*/ 18 h 341"/>
                  <a:gd name="T30" fmla="*/ 1 w 239"/>
                  <a:gd name="T31" fmla="*/ 22 h 341"/>
                  <a:gd name="T32" fmla="*/ 1 w 239"/>
                  <a:gd name="T33" fmla="*/ 30 h 341"/>
                  <a:gd name="T34" fmla="*/ 7 w 239"/>
                  <a:gd name="T35" fmla="*/ 29 h 341"/>
                  <a:gd name="T36" fmla="*/ 32 w 239"/>
                  <a:gd name="T37" fmla="*/ 55 h 341"/>
                  <a:gd name="T38" fmla="*/ 32 w 239"/>
                  <a:gd name="T39" fmla="*/ 290 h 341"/>
                  <a:gd name="T40" fmla="*/ 0 w 239"/>
                  <a:gd name="T41" fmla="*/ 333 h 341"/>
                  <a:gd name="T42" fmla="*/ 0 w 239"/>
                  <a:gd name="T43" fmla="*/ 341 h 341"/>
                  <a:gd name="T44" fmla="*/ 108 w 239"/>
                  <a:gd name="T45" fmla="*/ 341 h 341"/>
                  <a:gd name="T46" fmla="*/ 108 w 239"/>
                  <a:gd name="T47" fmla="*/ 333 h 341"/>
                  <a:gd name="T48" fmla="*/ 74 w 239"/>
                  <a:gd name="T49" fmla="*/ 290 h 341"/>
                  <a:gd name="T50" fmla="*/ 74 w 239"/>
                  <a:gd name="T51" fmla="*/ 17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9" h="341">
                    <a:moveTo>
                      <a:pt x="74" y="170"/>
                    </a:moveTo>
                    <a:cubicBezTo>
                      <a:pt x="95" y="147"/>
                      <a:pt x="110" y="138"/>
                      <a:pt x="130" y="138"/>
                    </a:cubicBezTo>
                    <a:cubicBezTo>
                      <a:pt x="154" y="138"/>
                      <a:pt x="167" y="156"/>
                      <a:pt x="167" y="191"/>
                    </a:cubicBezTo>
                    <a:lnTo>
                      <a:pt x="167" y="290"/>
                    </a:lnTo>
                    <a:cubicBezTo>
                      <a:pt x="167" y="324"/>
                      <a:pt x="162" y="330"/>
                      <a:pt x="133" y="333"/>
                    </a:cubicBezTo>
                    <a:lnTo>
                      <a:pt x="133" y="341"/>
                    </a:lnTo>
                    <a:lnTo>
                      <a:pt x="239" y="341"/>
                    </a:lnTo>
                    <a:lnTo>
                      <a:pt x="239" y="333"/>
                    </a:lnTo>
                    <a:cubicBezTo>
                      <a:pt x="212" y="328"/>
                      <a:pt x="209" y="324"/>
                      <a:pt x="209" y="290"/>
                    </a:cubicBezTo>
                    <a:lnTo>
                      <a:pt x="209" y="191"/>
                    </a:lnTo>
                    <a:cubicBezTo>
                      <a:pt x="209" y="138"/>
                      <a:pt x="188" y="111"/>
                      <a:pt x="147" y="111"/>
                    </a:cubicBezTo>
                    <a:cubicBezTo>
                      <a:pt x="118" y="111"/>
                      <a:pt x="97" y="123"/>
                      <a:pt x="74" y="153"/>
                    </a:cubicBezTo>
                    <a:lnTo>
                      <a:pt x="74" y="1"/>
                    </a:lnTo>
                    <a:lnTo>
                      <a:pt x="72" y="0"/>
                    </a:lnTo>
                    <a:cubicBezTo>
                      <a:pt x="55" y="6"/>
                      <a:pt x="42" y="10"/>
                      <a:pt x="14" y="18"/>
                    </a:cubicBezTo>
                    <a:lnTo>
                      <a:pt x="1" y="22"/>
                    </a:lnTo>
                    <a:lnTo>
                      <a:pt x="1" y="30"/>
                    </a:lnTo>
                    <a:cubicBezTo>
                      <a:pt x="3" y="29"/>
                      <a:pt x="4" y="29"/>
                      <a:pt x="7" y="29"/>
                    </a:cubicBezTo>
                    <a:cubicBezTo>
                      <a:pt x="28" y="29"/>
                      <a:pt x="32" y="33"/>
                      <a:pt x="32" y="55"/>
                    </a:cubicBezTo>
                    <a:lnTo>
                      <a:pt x="32" y="290"/>
                    </a:lnTo>
                    <a:cubicBezTo>
                      <a:pt x="32" y="325"/>
                      <a:pt x="29" y="329"/>
                      <a:pt x="0" y="333"/>
                    </a:cubicBezTo>
                    <a:lnTo>
                      <a:pt x="0" y="341"/>
                    </a:lnTo>
                    <a:lnTo>
                      <a:pt x="108" y="341"/>
                    </a:lnTo>
                    <a:lnTo>
                      <a:pt x="108" y="333"/>
                    </a:lnTo>
                    <a:cubicBezTo>
                      <a:pt x="79" y="330"/>
                      <a:pt x="74" y="324"/>
                      <a:pt x="74" y="290"/>
                    </a:cubicBezTo>
                    <a:lnTo>
                      <a:pt x="74" y="1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9" name="Freeform 219"/>
              <p:cNvSpPr>
                <a:spLocks noEditPoint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6588125" y="4899025"/>
                <a:ext cx="134938" cy="217488"/>
              </a:xfrm>
              <a:custGeom>
                <a:avLst/>
                <a:gdLst>
                  <a:gd name="T0" fmla="*/ 2 w 232"/>
                  <a:gd name="T1" fmla="*/ 34 h 338"/>
                  <a:gd name="T2" fmla="*/ 14 w 232"/>
                  <a:gd name="T3" fmla="*/ 33 h 338"/>
                  <a:gd name="T4" fmla="*/ 35 w 232"/>
                  <a:gd name="T5" fmla="*/ 62 h 338"/>
                  <a:gd name="T6" fmla="*/ 35 w 232"/>
                  <a:gd name="T7" fmla="*/ 295 h 338"/>
                  <a:gd name="T8" fmla="*/ 0 w 232"/>
                  <a:gd name="T9" fmla="*/ 330 h 338"/>
                  <a:gd name="T10" fmla="*/ 0 w 232"/>
                  <a:gd name="T11" fmla="*/ 338 h 338"/>
                  <a:gd name="T12" fmla="*/ 121 w 232"/>
                  <a:gd name="T13" fmla="*/ 338 h 338"/>
                  <a:gd name="T14" fmla="*/ 121 w 232"/>
                  <a:gd name="T15" fmla="*/ 329 h 338"/>
                  <a:gd name="T16" fmla="*/ 77 w 232"/>
                  <a:gd name="T17" fmla="*/ 292 h 338"/>
                  <a:gd name="T18" fmla="*/ 77 w 232"/>
                  <a:gd name="T19" fmla="*/ 213 h 338"/>
                  <a:gd name="T20" fmla="*/ 127 w 232"/>
                  <a:gd name="T21" fmla="*/ 235 h 338"/>
                  <a:gd name="T22" fmla="*/ 232 w 232"/>
                  <a:gd name="T23" fmla="*/ 107 h 338"/>
                  <a:gd name="T24" fmla="*/ 149 w 232"/>
                  <a:gd name="T25" fmla="*/ 0 h 338"/>
                  <a:gd name="T26" fmla="*/ 77 w 232"/>
                  <a:gd name="T27" fmla="*/ 40 h 338"/>
                  <a:gd name="T28" fmla="*/ 77 w 232"/>
                  <a:gd name="T29" fmla="*/ 1 h 338"/>
                  <a:gd name="T30" fmla="*/ 74 w 232"/>
                  <a:gd name="T31" fmla="*/ 0 h 338"/>
                  <a:gd name="T32" fmla="*/ 2 w 232"/>
                  <a:gd name="T33" fmla="*/ 26 h 338"/>
                  <a:gd name="T34" fmla="*/ 2 w 232"/>
                  <a:gd name="T35" fmla="*/ 34 h 338"/>
                  <a:gd name="T36" fmla="*/ 77 w 232"/>
                  <a:gd name="T37" fmla="*/ 63 h 338"/>
                  <a:gd name="T38" fmla="*/ 128 w 232"/>
                  <a:gd name="T39" fmla="*/ 30 h 338"/>
                  <a:gd name="T40" fmla="*/ 189 w 232"/>
                  <a:gd name="T41" fmla="*/ 126 h 338"/>
                  <a:gd name="T42" fmla="*/ 129 w 232"/>
                  <a:gd name="T43" fmla="*/ 219 h 338"/>
                  <a:gd name="T44" fmla="*/ 77 w 232"/>
                  <a:gd name="T45" fmla="*/ 186 h 338"/>
                  <a:gd name="T46" fmla="*/ 77 w 232"/>
                  <a:gd name="T47" fmla="*/ 63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32" h="338">
                    <a:moveTo>
                      <a:pt x="2" y="34"/>
                    </a:moveTo>
                    <a:cubicBezTo>
                      <a:pt x="6" y="33"/>
                      <a:pt x="10" y="33"/>
                      <a:pt x="14" y="33"/>
                    </a:cubicBezTo>
                    <a:cubicBezTo>
                      <a:pt x="31" y="33"/>
                      <a:pt x="35" y="38"/>
                      <a:pt x="35" y="62"/>
                    </a:cubicBezTo>
                    <a:lnTo>
                      <a:pt x="35" y="295"/>
                    </a:lnTo>
                    <a:cubicBezTo>
                      <a:pt x="35" y="321"/>
                      <a:pt x="29" y="327"/>
                      <a:pt x="0" y="330"/>
                    </a:cubicBezTo>
                    <a:lnTo>
                      <a:pt x="0" y="338"/>
                    </a:lnTo>
                    <a:lnTo>
                      <a:pt x="121" y="338"/>
                    </a:lnTo>
                    <a:lnTo>
                      <a:pt x="121" y="329"/>
                    </a:lnTo>
                    <a:cubicBezTo>
                      <a:pt x="83" y="329"/>
                      <a:pt x="77" y="323"/>
                      <a:pt x="77" y="292"/>
                    </a:cubicBezTo>
                    <a:lnTo>
                      <a:pt x="77" y="213"/>
                    </a:lnTo>
                    <a:cubicBezTo>
                      <a:pt x="94" y="230"/>
                      <a:pt x="106" y="235"/>
                      <a:pt x="127" y="235"/>
                    </a:cubicBezTo>
                    <a:cubicBezTo>
                      <a:pt x="186" y="235"/>
                      <a:pt x="232" y="179"/>
                      <a:pt x="232" y="107"/>
                    </a:cubicBezTo>
                    <a:cubicBezTo>
                      <a:pt x="232" y="45"/>
                      <a:pt x="197" y="0"/>
                      <a:pt x="149" y="0"/>
                    </a:cubicBezTo>
                    <a:cubicBezTo>
                      <a:pt x="121" y="0"/>
                      <a:pt x="99" y="13"/>
                      <a:pt x="77" y="40"/>
                    </a:cubicBezTo>
                    <a:lnTo>
                      <a:pt x="77" y="1"/>
                    </a:lnTo>
                    <a:lnTo>
                      <a:pt x="74" y="0"/>
                    </a:lnTo>
                    <a:cubicBezTo>
                      <a:pt x="47" y="11"/>
                      <a:pt x="29" y="17"/>
                      <a:pt x="2" y="26"/>
                    </a:cubicBezTo>
                    <a:lnTo>
                      <a:pt x="2" y="34"/>
                    </a:lnTo>
                    <a:close/>
                    <a:moveTo>
                      <a:pt x="77" y="63"/>
                    </a:moveTo>
                    <a:cubicBezTo>
                      <a:pt x="77" y="48"/>
                      <a:pt x="105" y="30"/>
                      <a:pt x="128" y="30"/>
                    </a:cubicBezTo>
                    <a:cubicBezTo>
                      <a:pt x="164" y="30"/>
                      <a:pt x="189" y="68"/>
                      <a:pt x="189" y="126"/>
                    </a:cubicBezTo>
                    <a:cubicBezTo>
                      <a:pt x="189" y="181"/>
                      <a:pt x="164" y="219"/>
                      <a:pt x="129" y="219"/>
                    </a:cubicBezTo>
                    <a:cubicBezTo>
                      <a:pt x="105" y="219"/>
                      <a:pt x="77" y="201"/>
                      <a:pt x="77" y="186"/>
                    </a:cubicBezTo>
                    <a:lnTo>
                      <a:pt x="77" y="6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0" name="Freeform 220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6734175" y="4899025"/>
                <a:ext cx="95250" cy="147638"/>
              </a:xfrm>
              <a:custGeom>
                <a:avLst/>
                <a:gdLst>
                  <a:gd name="T0" fmla="*/ 1 w 165"/>
                  <a:gd name="T1" fmla="*/ 35 h 230"/>
                  <a:gd name="T2" fmla="*/ 18 w 165"/>
                  <a:gd name="T3" fmla="*/ 33 h 230"/>
                  <a:gd name="T4" fmla="*/ 35 w 165"/>
                  <a:gd name="T5" fmla="*/ 63 h 230"/>
                  <a:gd name="T6" fmla="*/ 35 w 165"/>
                  <a:gd name="T7" fmla="*/ 188 h 230"/>
                  <a:gd name="T8" fmla="*/ 0 w 165"/>
                  <a:gd name="T9" fmla="*/ 222 h 230"/>
                  <a:gd name="T10" fmla="*/ 0 w 165"/>
                  <a:gd name="T11" fmla="*/ 230 h 230"/>
                  <a:gd name="T12" fmla="*/ 120 w 165"/>
                  <a:gd name="T13" fmla="*/ 230 h 230"/>
                  <a:gd name="T14" fmla="*/ 120 w 165"/>
                  <a:gd name="T15" fmla="*/ 222 h 230"/>
                  <a:gd name="T16" fmla="*/ 77 w 165"/>
                  <a:gd name="T17" fmla="*/ 185 h 230"/>
                  <a:gd name="T18" fmla="*/ 77 w 165"/>
                  <a:gd name="T19" fmla="*/ 73 h 230"/>
                  <a:gd name="T20" fmla="*/ 112 w 165"/>
                  <a:gd name="T21" fmla="*/ 32 h 230"/>
                  <a:gd name="T22" fmla="*/ 125 w 165"/>
                  <a:gd name="T23" fmla="*/ 39 h 230"/>
                  <a:gd name="T24" fmla="*/ 145 w 165"/>
                  <a:gd name="T25" fmla="*/ 49 h 230"/>
                  <a:gd name="T26" fmla="*/ 165 w 165"/>
                  <a:gd name="T27" fmla="*/ 27 h 230"/>
                  <a:gd name="T28" fmla="*/ 137 w 165"/>
                  <a:gd name="T29" fmla="*/ 0 h 230"/>
                  <a:gd name="T30" fmla="*/ 77 w 165"/>
                  <a:gd name="T31" fmla="*/ 47 h 230"/>
                  <a:gd name="T32" fmla="*/ 77 w 165"/>
                  <a:gd name="T33" fmla="*/ 1 h 230"/>
                  <a:gd name="T34" fmla="*/ 75 w 165"/>
                  <a:gd name="T35" fmla="*/ 0 h 230"/>
                  <a:gd name="T36" fmla="*/ 1 w 165"/>
                  <a:gd name="T37" fmla="*/ 27 h 230"/>
                  <a:gd name="T38" fmla="*/ 1 w 165"/>
                  <a:gd name="T39" fmla="*/ 3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230">
                    <a:moveTo>
                      <a:pt x="1" y="35"/>
                    </a:moveTo>
                    <a:cubicBezTo>
                      <a:pt x="8" y="34"/>
                      <a:pt x="13" y="33"/>
                      <a:pt x="18" y="33"/>
                    </a:cubicBezTo>
                    <a:cubicBezTo>
                      <a:pt x="31" y="33"/>
                      <a:pt x="35" y="41"/>
                      <a:pt x="35" y="63"/>
                    </a:cubicBezTo>
                    <a:lnTo>
                      <a:pt x="35" y="188"/>
                    </a:lnTo>
                    <a:cubicBezTo>
                      <a:pt x="35" y="213"/>
                      <a:pt x="32" y="216"/>
                      <a:pt x="0" y="222"/>
                    </a:cubicBezTo>
                    <a:lnTo>
                      <a:pt x="0" y="230"/>
                    </a:lnTo>
                    <a:lnTo>
                      <a:pt x="120" y="230"/>
                    </a:lnTo>
                    <a:lnTo>
                      <a:pt x="120" y="222"/>
                    </a:lnTo>
                    <a:cubicBezTo>
                      <a:pt x="86" y="221"/>
                      <a:pt x="77" y="213"/>
                      <a:pt x="77" y="185"/>
                    </a:cubicBezTo>
                    <a:lnTo>
                      <a:pt x="77" y="73"/>
                    </a:lnTo>
                    <a:cubicBezTo>
                      <a:pt x="77" y="57"/>
                      <a:pt x="99" y="32"/>
                      <a:pt x="112" y="32"/>
                    </a:cubicBezTo>
                    <a:cubicBezTo>
                      <a:pt x="115" y="32"/>
                      <a:pt x="120" y="34"/>
                      <a:pt x="125" y="39"/>
                    </a:cubicBezTo>
                    <a:cubicBezTo>
                      <a:pt x="133" y="46"/>
                      <a:pt x="139" y="49"/>
                      <a:pt x="145" y="49"/>
                    </a:cubicBezTo>
                    <a:cubicBezTo>
                      <a:pt x="157" y="49"/>
                      <a:pt x="165" y="41"/>
                      <a:pt x="165" y="27"/>
                    </a:cubicBezTo>
                    <a:cubicBezTo>
                      <a:pt x="165" y="10"/>
                      <a:pt x="154" y="0"/>
                      <a:pt x="137" y="0"/>
                    </a:cubicBezTo>
                    <a:cubicBezTo>
                      <a:pt x="116" y="0"/>
                      <a:pt x="102" y="12"/>
                      <a:pt x="77" y="47"/>
                    </a:cubicBezTo>
                    <a:lnTo>
                      <a:pt x="77" y="1"/>
                    </a:lnTo>
                    <a:lnTo>
                      <a:pt x="75" y="0"/>
                    </a:lnTo>
                    <a:cubicBezTo>
                      <a:pt x="48" y="11"/>
                      <a:pt x="30" y="18"/>
                      <a:pt x="1" y="27"/>
                    </a:cubicBezTo>
                    <a:lnTo>
                      <a:pt x="1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1" name="Freeform 221"/>
              <p:cNvSpPr>
                <a:spLocks noEditPoint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6837363" y="4899025"/>
                <a:ext cx="128588" cy="150813"/>
              </a:xfrm>
              <a:custGeom>
                <a:avLst/>
                <a:gdLst>
                  <a:gd name="T0" fmla="*/ 110 w 220"/>
                  <a:gd name="T1" fmla="*/ 0 h 235"/>
                  <a:gd name="T2" fmla="*/ 0 w 220"/>
                  <a:gd name="T3" fmla="*/ 117 h 235"/>
                  <a:gd name="T4" fmla="*/ 109 w 220"/>
                  <a:gd name="T5" fmla="*/ 235 h 235"/>
                  <a:gd name="T6" fmla="*/ 220 w 220"/>
                  <a:gd name="T7" fmla="*/ 113 h 235"/>
                  <a:gd name="T8" fmla="*/ 110 w 220"/>
                  <a:gd name="T9" fmla="*/ 0 h 235"/>
                  <a:gd name="T10" fmla="*/ 104 w 220"/>
                  <a:gd name="T11" fmla="*/ 14 h 235"/>
                  <a:gd name="T12" fmla="*/ 175 w 220"/>
                  <a:gd name="T13" fmla="*/ 130 h 235"/>
                  <a:gd name="T14" fmla="*/ 115 w 220"/>
                  <a:gd name="T15" fmla="*/ 221 h 235"/>
                  <a:gd name="T16" fmla="*/ 67 w 220"/>
                  <a:gd name="T17" fmla="*/ 189 h 235"/>
                  <a:gd name="T18" fmla="*/ 45 w 220"/>
                  <a:gd name="T19" fmla="*/ 93 h 235"/>
                  <a:gd name="T20" fmla="*/ 104 w 220"/>
                  <a:gd name="T21" fmla="*/ 1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235">
                    <a:moveTo>
                      <a:pt x="110" y="0"/>
                    </a:moveTo>
                    <a:cubicBezTo>
                      <a:pt x="45" y="0"/>
                      <a:pt x="0" y="48"/>
                      <a:pt x="0" y="117"/>
                    </a:cubicBezTo>
                    <a:cubicBezTo>
                      <a:pt x="0" y="184"/>
                      <a:pt x="46" y="235"/>
                      <a:pt x="109" y="235"/>
                    </a:cubicBezTo>
                    <a:cubicBezTo>
                      <a:pt x="172" y="235"/>
                      <a:pt x="220" y="182"/>
                      <a:pt x="220" y="113"/>
                    </a:cubicBezTo>
                    <a:cubicBezTo>
                      <a:pt x="220" y="48"/>
                      <a:pt x="174" y="0"/>
                      <a:pt x="110" y="0"/>
                    </a:cubicBezTo>
                    <a:close/>
                    <a:moveTo>
                      <a:pt x="104" y="14"/>
                    </a:moveTo>
                    <a:cubicBezTo>
                      <a:pt x="145" y="14"/>
                      <a:pt x="175" y="62"/>
                      <a:pt x="175" y="130"/>
                    </a:cubicBezTo>
                    <a:cubicBezTo>
                      <a:pt x="175" y="187"/>
                      <a:pt x="152" y="221"/>
                      <a:pt x="115" y="221"/>
                    </a:cubicBezTo>
                    <a:cubicBezTo>
                      <a:pt x="96" y="221"/>
                      <a:pt x="77" y="209"/>
                      <a:pt x="67" y="189"/>
                    </a:cubicBezTo>
                    <a:cubicBezTo>
                      <a:pt x="53" y="163"/>
                      <a:pt x="45" y="128"/>
                      <a:pt x="45" y="93"/>
                    </a:cubicBezTo>
                    <a:cubicBezTo>
                      <a:pt x="45" y="45"/>
                      <a:pt x="68" y="14"/>
                      <a:pt x="104" y="1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222"/>
              <p:cNvSpPr>
                <a:spLocks noEditPoints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6975475" y="4827588"/>
                <a:ext cx="134938" cy="222250"/>
              </a:xfrm>
              <a:custGeom>
                <a:avLst/>
                <a:gdLst>
                  <a:gd name="T0" fmla="*/ 75 w 232"/>
                  <a:gd name="T1" fmla="*/ 1 h 346"/>
                  <a:gd name="T2" fmla="*/ 72 w 232"/>
                  <a:gd name="T3" fmla="*/ 0 h 346"/>
                  <a:gd name="T4" fmla="*/ 14 w 232"/>
                  <a:gd name="T5" fmla="*/ 18 h 346"/>
                  <a:gd name="T6" fmla="*/ 0 w 232"/>
                  <a:gd name="T7" fmla="*/ 22 h 346"/>
                  <a:gd name="T8" fmla="*/ 0 w 232"/>
                  <a:gd name="T9" fmla="*/ 30 h 346"/>
                  <a:gd name="T10" fmla="*/ 8 w 232"/>
                  <a:gd name="T11" fmla="*/ 29 h 346"/>
                  <a:gd name="T12" fmla="*/ 33 w 232"/>
                  <a:gd name="T13" fmla="*/ 55 h 346"/>
                  <a:gd name="T14" fmla="*/ 33 w 232"/>
                  <a:gd name="T15" fmla="*/ 314 h 346"/>
                  <a:gd name="T16" fmla="*/ 115 w 232"/>
                  <a:gd name="T17" fmla="*/ 346 h 346"/>
                  <a:gd name="T18" fmla="*/ 232 w 232"/>
                  <a:gd name="T19" fmla="*/ 220 h 346"/>
                  <a:gd name="T20" fmla="*/ 144 w 232"/>
                  <a:gd name="T21" fmla="*/ 111 h 346"/>
                  <a:gd name="T22" fmla="*/ 75 w 232"/>
                  <a:gd name="T23" fmla="*/ 154 h 346"/>
                  <a:gd name="T24" fmla="*/ 75 w 232"/>
                  <a:gd name="T25" fmla="*/ 1 h 346"/>
                  <a:gd name="T26" fmla="*/ 75 w 232"/>
                  <a:gd name="T27" fmla="*/ 180 h 346"/>
                  <a:gd name="T28" fmla="*/ 124 w 232"/>
                  <a:gd name="T29" fmla="*/ 143 h 346"/>
                  <a:gd name="T30" fmla="*/ 188 w 232"/>
                  <a:gd name="T31" fmla="*/ 242 h 346"/>
                  <a:gd name="T32" fmla="*/ 123 w 232"/>
                  <a:gd name="T33" fmla="*/ 330 h 346"/>
                  <a:gd name="T34" fmla="*/ 75 w 232"/>
                  <a:gd name="T35" fmla="*/ 306 h 346"/>
                  <a:gd name="T36" fmla="*/ 75 w 232"/>
                  <a:gd name="T37" fmla="*/ 18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2" h="346">
                    <a:moveTo>
                      <a:pt x="75" y="1"/>
                    </a:moveTo>
                    <a:lnTo>
                      <a:pt x="72" y="0"/>
                    </a:lnTo>
                    <a:cubicBezTo>
                      <a:pt x="51" y="7"/>
                      <a:pt x="38" y="11"/>
                      <a:pt x="14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3" y="29"/>
                      <a:pt x="5" y="29"/>
                      <a:pt x="8" y="29"/>
                    </a:cubicBezTo>
                    <a:cubicBezTo>
                      <a:pt x="28" y="29"/>
                      <a:pt x="33" y="34"/>
                      <a:pt x="33" y="55"/>
                    </a:cubicBezTo>
                    <a:lnTo>
                      <a:pt x="33" y="314"/>
                    </a:lnTo>
                    <a:cubicBezTo>
                      <a:pt x="33" y="329"/>
                      <a:pt x="75" y="346"/>
                      <a:pt x="115" y="346"/>
                    </a:cubicBezTo>
                    <a:cubicBezTo>
                      <a:pt x="181" y="346"/>
                      <a:pt x="232" y="291"/>
                      <a:pt x="232" y="220"/>
                    </a:cubicBezTo>
                    <a:cubicBezTo>
                      <a:pt x="232" y="158"/>
                      <a:pt x="194" y="111"/>
                      <a:pt x="144" y="111"/>
                    </a:cubicBezTo>
                    <a:cubicBezTo>
                      <a:pt x="114" y="111"/>
                      <a:pt x="85" y="129"/>
                      <a:pt x="75" y="154"/>
                    </a:cubicBezTo>
                    <a:lnTo>
                      <a:pt x="75" y="1"/>
                    </a:lnTo>
                    <a:close/>
                    <a:moveTo>
                      <a:pt x="75" y="180"/>
                    </a:moveTo>
                    <a:cubicBezTo>
                      <a:pt x="75" y="161"/>
                      <a:pt x="98" y="143"/>
                      <a:pt x="124" y="143"/>
                    </a:cubicBezTo>
                    <a:cubicBezTo>
                      <a:pt x="163" y="143"/>
                      <a:pt x="188" y="182"/>
                      <a:pt x="188" y="242"/>
                    </a:cubicBezTo>
                    <a:cubicBezTo>
                      <a:pt x="188" y="298"/>
                      <a:pt x="164" y="330"/>
                      <a:pt x="123" y="330"/>
                    </a:cubicBezTo>
                    <a:cubicBezTo>
                      <a:pt x="97" y="330"/>
                      <a:pt x="75" y="318"/>
                      <a:pt x="75" y="306"/>
                    </a:cubicBezTo>
                    <a:lnTo>
                      <a:pt x="75" y="1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223"/>
              <p:cNvSpPr>
                <a:spLocks noEditPoints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7131050" y="4899025"/>
                <a:ext cx="117475" cy="150813"/>
              </a:xfrm>
              <a:custGeom>
                <a:avLst/>
                <a:gdLst>
                  <a:gd name="T0" fmla="*/ 202 w 202"/>
                  <a:gd name="T1" fmla="*/ 197 h 235"/>
                  <a:gd name="T2" fmla="*/ 180 w 202"/>
                  <a:gd name="T3" fmla="*/ 206 h 235"/>
                  <a:gd name="T4" fmla="*/ 165 w 202"/>
                  <a:gd name="T5" fmla="*/ 177 h 235"/>
                  <a:gd name="T6" fmla="*/ 165 w 202"/>
                  <a:gd name="T7" fmla="*/ 80 h 235"/>
                  <a:gd name="T8" fmla="*/ 155 w 202"/>
                  <a:gd name="T9" fmla="*/ 28 h 235"/>
                  <a:gd name="T10" fmla="*/ 93 w 202"/>
                  <a:gd name="T11" fmla="*/ 0 h 235"/>
                  <a:gd name="T12" fmla="*/ 10 w 202"/>
                  <a:gd name="T13" fmla="*/ 56 h 235"/>
                  <a:gd name="T14" fmla="*/ 31 w 202"/>
                  <a:gd name="T15" fmla="*/ 78 h 235"/>
                  <a:gd name="T16" fmla="*/ 53 w 202"/>
                  <a:gd name="T17" fmla="*/ 57 h 235"/>
                  <a:gd name="T18" fmla="*/ 52 w 202"/>
                  <a:gd name="T19" fmla="*/ 49 h 235"/>
                  <a:gd name="T20" fmla="*/ 51 w 202"/>
                  <a:gd name="T21" fmla="*/ 37 h 235"/>
                  <a:gd name="T22" fmla="*/ 87 w 202"/>
                  <a:gd name="T23" fmla="*/ 12 h 235"/>
                  <a:gd name="T24" fmla="*/ 125 w 202"/>
                  <a:gd name="T25" fmla="*/ 54 h 235"/>
                  <a:gd name="T26" fmla="*/ 125 w 202"/>
                  <a:gd name="T27" fmla="*/ 84 h 235"/>
                  <a:gd name="T28" fmla="*/ 18 w 202"/>
                  <a:gd name="T29" fmla="*/ 138 h 235"/>
                  <a:gd name="T30" fmla="*/ 0 w 202"/>
                  <a:gd name="T31" fmla="*/ 181 h 235"/>
                  <a:gd name="T32" fmla="*/ 52 w 202"/>
                  <a:gd name="T33" fmla="*/ 235 h 235"/>
                  <a:gd name="T34" fmla="*/ 125 w 202"/>
                  <a:gd name="T35" fmla="*/ 198 h 235"/>
                  <a:gd name="T36" fmla="*/ 157 w 202"/>
                  <a:gd name="T37" fmla="*/ 235 h 235"/>
                  <a:gd name="T38" fmla="*/ 202 w 202"/>
                  <a:gd name="T39" fmla="*/ 210 h 235"/>
                  <a:gd name="T40" fmla="*/ 202 w 202"/>
                  <a:gd name="T41" fmla="*/ 197 h 235"/>
                  <a:gd name="T42" fmla="*/ 125 w 202"/>
                  <a:gd name="T43" fmla="*/ 168 h 235"/>
                  <a:gd name="T44" fmla="*/ 112 w 202"/>
                  <a:gd name="T45" fmla="*/ 194 h 235"/>
                  <a:gd name="T46" fmla="*/ 75 w 202"/>
                  <a:gd name="T47" fmla="*/ 206 h 235"/>
                  <a:gd name="T48" fmla="*/ 44 w 202"/>
                  <a:gd name="T49" fmla="*/ 167 h 235"/>
                  <a:gd name="T50" fmla="*/ 44 w 202"/>
                  <a:gd name="T51" fmla="*/ 165 h 235"/>
                  <a:gd name="T52" fmla="*/ 125 w 202"/>
                  <a:gd name="T53" fmla="*/ 96 h 235"/>
                  <a:gd name="T54" fmla="*/ 125 w 202"/>
                  <a:gd name="T55" fmla="*/ 1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2" h="235">
                    <a:moveTo>
                      <a:pt x="202" y="197"/>
                    </a:moveTo>
                    <a:cubicBezTo>
                      <a:pt x="193" y="204"/>
                      <a:pt x="188" y="206"/>
                      <a:pt x="180" y="206"/>
                    </a:cubicBezTo>
                    <a:cubicBezTo>
                      <a:pt x="169" y="206"/>
                      <a:pt x="165" y="199"/>
                      <a:pt x="165" y="177"/>
                    </a:cubicBezTo>
                    <a:lnTo>
                      <a:pt x="165" y="80"/>
                    </a:lnTo>
                    <a:cubicBezTo>
                      <a:pt x="165" y="54"/>
                      <a:pt x="163" y="40"/>
                      <a:pt x="155" y="28"/>
                    </a:cubicBezTo>
                    <a:cubicBezTo>
                      <a:pt x="144" y="10"/>
                      <a:pt x="123" y="0"/>
                      <a:pt x="93" y="0"/>
                    </a:cubicBezTo>
                    <a:cubicBezTo>
                      <a:pt x="46" y="0"/>
                      <a:pt x="10" y="25"/>
                      <a:pt x="10" y="56"/>
                    </a:cubicBezTo>
                    <a:cubicBezTo>
                      <a:pt x="10" y="68"/>
                      <a:pt x="19" y="78"/>
                      <a:pt x="31" y="78"/>
                    </a:cubicBezTo>
                    <a:cubicBezTo>
                      <a:pt x="43" y="78"/>
                      <a:pt x="53" y="68"/>
                      <a:pt x="53" y="57"/>
                    </a:cubicBezTo>
                    <a:cubicBezTo>
                      <a:pt x="53" y="55"/>
                      <a:pt x="53" y="52"/>
                      <a:pt x="52" y="49"/>
                    </a:cubicBezTo>
                    <a:cubicBezTo>
                      <a:pt x="51" y="44"/>
                      <a:pt x="51" y="40"/>
                      <a:pt x="51" y="37"/>
                    </a:cubicBezTo>
                    <a:cubicBezTo>
                      <a:pt x="51" y="23"/>
                      <a:pt x="67" y="12"/>
                      <a:pt x="87" y="12"/>
                    </a:cubicBezTo>
                    <a:cubicBezTo>
                      <a:pt x="111" y="12"/>
                      <a:pt x="125" y="27"/>
                      <a:pt x="125" y="54"/>
                    </a:cubicBezTo>
                    <a:lnTo>
                      <a:pt x="125" y="84"/>
                    </a:lnTo>
                    <a:cubicBezTo>
                      <a:pt x="48" y="115"/>
                      <a:pt x="39" y="119"/>
                      <a:pt x="18" y="138"/>
                    </a:cubicBezTo>
                    <a:cubicBezTo>
                      <a:pt x="7" y="148"/>
                      <a:pt x="0" y="165"/>
                      <a:pt x="0" y="181"/>
                    </a:cubicBezTo>
                    <a:cubicBezTo>
                      <a:pt x="0" y="213"/>
                      <a:pt x="22" y="235"/>
                      <a:pt x="52" y="235"/>
                    </a:cubicBezTo>
                    <a:cubicBezTo>
                      <a:pt x="74" y="235"/>
                      <a:pt x="95" y="224"/>
                      <a:pt x="125" y="198"/>
                    </a:cubicBezTo>
                    <a:cubicBezTo>
                      <a:pt x="128" y="224"/>
                      <a:pt x="137" y="235"/>
                      <a:pt x="157" y="235"/>
                    </a:cubicBezTo>
                    <a:cubicBezTo>
                      <a:pt x="174" y="235"/>
                      <a:pt x="185" y="229"/>
                      <a:pt x="202" y="210"/>
                    </a:cubicBezTo>
                    <a:lnTo>
                      <a:pt x="202" y="197"/>
                    </a:lnTo>
                    <a:close/>
                    <a:moveTo>
                      <a:pt x="125" y="168"/>
                    </a:moveTo>
                    <a:cubicBezTo>
                      <a:pt x="125" y="184"/>
                      <a:pt x="122" y="188"/>
                      <a:pt x="112" y="194"/>
                    </a:cubicBezTo>
                    <a:cubicBezTo>
                      <a:pt x="100" y="201"/>
                      <a:pt x="86" y="206"/>
                      <a:pt x="75" y="206"/>
                    </a:cubicBezTo>
                    <a:cubicBezTo>
                      <a:pt x="58" y="206"/>
                      <a:pt x="44" y="189"/>
                      <a:pt x="44" y="167"/>
                    </a:cubicBezTo>
                    <a:lnTo>
                      <a:pt x="44" y="165"/>
                    </a:lnTo>
                    <a:cubicBezTo>
                      <a:pt x="44" y="136"/>
                      <a:pt x="64" y="118"/>
                      <a:pt x="125" y="96"/>
                    </a:cubicBezTo>
                    <a:lnTo>
                      <a:pt x="125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224"/>
              <p:cNvSpPr>
                <a:spLocks noEditPoints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7250113" y="4827588"/>
                <a:ext cx="134938" cy="222250"/>
              </a:xfrm>
              <a:custGeom>
                <a:avLst/>
                <a:gdLst>
                  <a:gd name="T0" fmla="*/ 75 w 232"/>
                  <a:gd name="T1" fmla="*/ 1 h 346"/>
                  <a:gd name="T2" fmla="*/ 73 w 232"/>
                  <a:gd name="T3" fmla="*/ 0 h 346"/>
                  <a:gd name="T4" fmla="*/ 15 w 232"/>
                  <a:gd name="T5" fmla="*/ 18 h 346"/>
                  <a:gd name="T6" fmla="*/ 0 w 232"/>
                  <a:gd name="T7" fmla="*/ 22 h 346"/>
                  <a:gd name="T8" fmla="*/ 0 w 232"/>
                  <a:gd name="T9" fmla="*/ 30 h 346"/>
                  <a:gd name="T10" fmla="*/ 9 w 232"/>
                  <a:gd name="T11" fmla="*/ 29 h 346"/>
                  <a:gd name="T12" fmla="*/ 33 w 232"/>
                  <a:gd name="T13" fmla="*/ 55 h 346"/>
                  <a:gd name="T14" fmla="*/ 33 w 232"/>
                  <a:gd name="T15" fmla="*/ 314 h 346"/>
                  <a:gd name="T16" fmla="*/ 115 w 232"/>
                  <a:gd name="T17" fmla="*/ 346 h 346"/>
                  <a:gd name="T18" fmla="*/ 232 w 232"/>
                  <a:gd name="T19" fmla="*/ 220 h 346"/>
                  <a:gd name="T20" fmla="*/ 144 w 232"/>
                  <a:gd name="T21" fmla="*/ 111 h 346"/>
                  <a:gd name="T22" fmla="*/ 75 w 232"/>
                  <a:gd name="T23" fmla="*/ 154 h 346"/>
                  <a:gd name="T24" fmla="*/ 75 w 232"/>
                  <a:gd name="T25" fmla="*/ 1 h 346"/>
                  <a:gd name="T26" fmla="*/ 75 w 232"/>
                  <a:gd name="T27" fmla="*/ 180 h 346"/>
                  <a:gd name="T28" fmla="*/ 124 w 232"/>
                  <a:gd name="T29" fmla="*/ 143 h 346"/>
                  <a:gd name="T30" fmla="*/ 188 w 232"/>
                  <a:gd name="T31" fmla="*/ 242 h 346"/>
                  <a:gd name="T32" fmla="*/ 123 w 232"/>
                  <a:gd name="T33" fmla="*/ 330 h 346"/>
                  <a:gd name="T34" fmla="*/ 75 w 232"/>
                  <a:gd name="T35" fmla="*/ 306 h 346"/>
                  <a:gd name="T36" fmla="*/ 75 w 232"/>
                  <a:gd name="T37" fmla="*/ 18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2" h="346">
                    <a:moveTo>
                      <a:pt x="75" y="1"/>
                    </a:moveTo>
                    <a:lnTo>
                      <a:pt x="73" y="0"/>
                    </a:lnTo>
                    <a:cubicBezTo>
                      <a:pt x="52" y="7"/>
                      <a:pt x="38" y="11"/>
                      <a:pt x="15" y="18"/>
                    </a:cubicBezTo>
                    <a:lnTo>
                      <a:pt x="0" y="22"/>
                    </a:lnTo>
                    <a:lnTo>
                      <a:pt x="0" y="30"/>
                    </a:lnTo>
                    <a:cubicBezTo>
                      <a:pt x="3" y="29"/>
                      <a:pt x="5" y="29"/>
                      <a:pt x="9" y="29"/>
                    </a:cubicBezTo>
                    <a:cubicBezTo>
                      <a:pt x="29" y="29"/>
                      <a:pt x="33" y="34"/>
                      <a:pt x="33" y="55"/>
                    </a:cubicBezTo>
                    <a:lnTo>
                      <a:pt x="33" y="314"/>
                    </a:lnTo>
                    <a:cubicBezTo>
                      <a:pt x="33" y="329"/>
                      <a:pt x="76" y="346"/>
                      <a:pt x="115" y="346"/>
                    </a:cubicBezTo>
                    <a:cubicBezTo>
                      <a:pt x="181" y="346"/>
                      <a:pt x="232" y="291"/>
                      <a:pt x="232" y="220"/>
                    </a:cubicBezTo>
                    <a:cubicBezTo>
                      <a:pt x="232" y="158"/>
                      <a:pt x="194" y="111"/>
                      <a:pt x="144" y="111"/>
                    </a:cubicBezTo>
                    <a:cubicBezTo>
                      <a:pt x="114" y="111"/>
                      <a:pt x="85" y="129"/>
                      <a:pt x="75" y="154"/>
                    </a:cubicBezTo>
                    <a:lnTo>
                      <a:pt x="75" y="1"/>
                    </a:lnTo>
                    <a:close/>
                    <a:moveTo>
                      <a:pt x="75" y="180"/>
                    </a:moveTo>
                    <a:cubicBezTo>
                      <a:pt x="75" y="161"/>
                      <a:pt x="99" y="143"/>
                      <a:pt x="124" y="143"/>
                    </a:cubicBezTo>
                    <a:cubicBezTo>
                      <a:pt x="163" y="143"/>
                      <a:pt x="188" y="182"/>
                      <a:pt x="188" y="242"/>
                    </a:cubicBezTo>
                    <a:cubicBezTo>
                      <a:pt x="188" y="298"/>
                      <a:pt x="164" y="330"/>
                      <a:pt x="123" y="330"/>
                    </a:cubicBezTo>
                    <a:cubicBezTo>
                      <a:pt x="98" y="330"/>
                      <a:pt x="75" y="318"/>
                      <a:pt x="75" y="306"/>
                    </a:cubicBezTo>
                    <a:lnTo>
                      <a:pt x="75" y="1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225"/>
              <p:cNvSpPr>
                <a:spLocks noEditPoints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7399338" y="4827588"/>
                <a:ext cx="69850" cy="219075"/>
              </a:xfrm>
              <a:custGeom>
                <a:avLst/>
                <a:gdLst>
                  <a:gd name="T0" fmla="*/ 79 w 118"/>
                  <a:gd name="T1" fmla="*/ 111 h 341"/>
                  <a:gd name="T2" fmla="*/ 2 w 118"/>
                  <a:gd name="T3" fmla="*/ 139 h 341"/>
                  <a:gd name="T4" fmla="*/ 2 w 118"/>
                  <a:gd name="T5" fmla="*/ 146 h 341"/>
                  <a:gd name="T6" fmla="*/ 6 w 118"/>
                  <a:gd name="T7" fmla="*/ 146 h 341"/>
                  <a:gd name="T8" fmla="*/ 23 w 118"/>
                  <a:gd name="T9" fmla="*/ 144 h 341"/>
                  <a:gd name="T10" fmla="*/ 39 w 118"/>
                  <a:gd name="T11" fmla="*/ 174 h 341"/>
                  <a:gd name="T12" fmla="*/ 39 w 118"/>
                  <a:gd name="T13" fmla="*/ 290 h 341"/>
                  <a:gd name="T14" fmla="*/ 0 w 118"/>
                  <a:gd name="T15" fmla="*/ 333 h 341"/>
                  <a:gd name="T16" fmla="*/ 0 w 118"/>
                  <a:gd name="T17" fmla="*/ 341 h 341"/>
                  <a:gd name="T18" fmla="*/ 118 w 118"/>
                  <a:gd name="T19" fmla="*/ 341 h 341"/>
                  <a:gd name="T20" fmla="*/ 118 w 118"/>
                  <a:gd name="T21" fmla="*/ 333 h 341"/>
                  <a:gd name="T22" fmla="*/ 81 w 118"/>
                  <a:gd name="T23" fmla="*/ 290 h 341"/>
                  <a:gd name="T24" fmla="*/ 81 w 118"/>
                  <a:gd name="T25" fmla="*/ 113 h 341"/>
                  <a:gd name="T26" fmla="*/ 79 w 118"/>
                  <a:gd name="T27" fmla="*/ 111 h 341"/>
                  <a:gd name="T28" fmla="*/ 56 w 118"/>
                  <a:gd name="T29" fmla="*/ 0 h 341"/>
                  <a:gd name="T30" fmla="*/ 31 w 118"/>
                  <a:gd name="T31" fmla="*/ 25 h 341"/>
                  <a:gd name="T32" fmla="*/ 56 w 118"/>
                  <a:gd name="T33" fmla="*/ 51 h 341"/>
                  <a:gd name="T34" fmla="*/ 82 w 118"/>
                  <a:gd name="T35" fmla="*/ 25 h 341"/>
                  <a:gd name="T36" fmla="*/ 56 w 118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1">
                    <a:moveTo>
                      <a:pt x="79" y="111"/>
                    </a:moveTo>
                    <a:lnTo>
                      <a:pt x="2" y="139"/>
                    </a:lnTo>
                    <a:lnTo>
                      <a:pt x="2" y="146"/>
                    </a:lnTo>
                    <a:lnTo>
                      <a:pt x="6" y="146"/>
                    </a:lnTo>
                    <a:cubicBezTo>
                      <a:pt x="12" y="145"/>
                      <a:pt x="18" y="144"/>
                      <a:pt x="23" y="144"/>
                    </a:cubicBezTo>
                    <a:cubicBezTo>
                      <a:pt x="35" y="144"/>
                      <a:pt x="39" y="152"/>
                      <a:pt x="39" y="174"/>
                    </a:cubicBezTo>
                    <a:lnTo>
                      <a:pt x="39" y="290"/>
                    </a:lnTo>
                    <a:cubicBezTo>
                      <a:pt x="39" y="326"/>
                      <a:pt x="34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5" y="331"/>
                      <a:pt x="81" y="326"/>
                      <a:pt x="81" y="290"/>
                    </a:cubicBezTo>
                    <a:lnTo>
                      <a:pt x="81" y="113"/>
                    </a:lnTo>
                    <a:lnTo>
                      <a:pt x="79" y="111"/>
                    </a:lnTo>
                    <a:close/>
                    <a:moveTo>
                      <a:pt x="56" y="0"/>
                    </a:moveTo>
                    <a:cubicBezTo>
                      <a:pt x="42" y="0"/>
                      <a:pt x="31" y="11"/>
                      <a:pt x="31" y="25"/>
                    </a:cubicBezTo>
                    <a:cubicBezTo>
                      <a:pt x="31" y="39"/>
                      <a:pt x="42" y="51"/>
                      <a:pt x="56" y="51"/>
                    </a:cubicBezTo>
                    <a:cubicBezTo>
                      <a:pt x="70" y="51"/>
                      <a:pt x="82" y="40"/>
                      <a:pt x="82" y="25"/>
                    </a:cubicBezTo>
                    <a:cubicBezTo>
                      <a:pt x="82" y="11"/>
                      <a:pt x="70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226"/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7481888" y="4827588"/>
                <a:ext cx="69850" cy="219075"/>
              </a:xfrm>
              <a:custGeom>
                <a:avLst/>
                <a:gdLst>
                  <a:gd name="T0" fmla="*/ 0 w 119"/>
                  <a:gd name="T1" fmla="*/ 30 h 341"/>
                  <a:gd name="T2" fmla="*/ 3 w 119"/>
                  <a:gd name="T3" fmla="*/ 30 h 341"/>
                  <a:gd name="T4" fmla="*/ 18 w 119"/>
                  <a:gd name="T5" fmla="*/ 29 h 341"/>
                  <a:gd name="T6" fmla="*/ 39 w 119"/>
                  <a:gd name="T7" fmla="*/ 59 h 341"/>
                  <a:gd name="T8" fmla="*/ 39 w 119"/>
                  <a:gd name="T9" fmla="*/ 297 h 341"/>
                  <a:gd name="T10" fmla="*/ 1 w 119"/>
                  <a:gd name="T11" fmla="*/ 333 h 341"/>
                  <a:gd name="T12" fmla="*/ 1 w 119"/>
                  <a:gd name="T13" fmla="*/ 341 h 341"/>
                  <a:gd name="T14" fmla="*/ 119 w 119"/>
                  <a:gd name="T15" fmla="*/ 341 h 341"/>
                  <a:gd name="T16" fmla="*/ 119 w 119"/>
                  <a:gd name="T17" fmla="*/ 333 h 341"/>
                  <a:gd name="T18" fmla="*/ 81 w 119"/>
                  <a:gd name="T19" fmla="*/ 299 h 341"/>
                  <a:gd name="T20" fmla="*/ 81 w 119"/>
                  <a:gd name="T21" fmla="*/ 1 h 341"/>
                  <a:gd name="T22" fmla="*/ 79 w 119"/>
                  <a:gd name="T23" fmla="*/ 0 h 341"/>
                  <a:gd name="T24" fmla="*/ 0 w 119"/>
                  <a:gd name="T25" fmla="*/ 22 h 341"/>
                  <a:gd name="T26" fmla="*/ 0 w 119"/>
                  <a:gd name="T27" fmla="*/ 3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9" h="341">
                    <a:moveTo>
                      <a:pt x="0" y="30"/>
                    </a:moveTo>
                    <a:lnTo>
                      <a:pt x="3" y="30"/>
                    </a:lnTo>
                    <a:cubicBezTo>
                      <a:pt x="8" y="29"/>
                      <a:pt x="14" y="29"/>
                      <a:pt x="18" y="29"/>
                    </a:cubicBezTo>
                    <a:cubicBezTo>
                      <a:pt x="34" y="29"/>
                      <a:pt x="39" y="36"/>
                      <a:pt x="39" y="59"/>
                    </a:cubicBezTo>
                    <a:lnTo>
                      <a:pt x="39" y="297"/>
                    </a:lnTo>
                    <a:cubicBezTo>
                      <a:pt x="39" y="324"/>
                      <a:pt x="32" y="331"/>
                      <a:pt x="1" y="333"/>
                    </a:cubicBezTo>
                    <a:lnTo>
                      <a:pt x="1" y="341"/>
                    </a:lnTo>
                    <a:lnTo>
                      <a:pt x="119" y="341"/>
                    </a:lnTo>
                    <a:lnTo>
                      <a:pt x="119" y="333"/>
                    </a:lnTo>
                    <a:cubicBezTo>
                      <a:pt x="87" y="331"/>
                      <a:pt x="81" y="326"/>
                      <a:pt x="81" y="299"/>
                    </a:cubicBezTo>
                    <a:lnTo>
                      <a:pt x="81" y="1"/>
                    </a:lnTo>
                    <a:lnTo>
                      <a:pt x="79" y="0"/>
                    </a:lnTo>
                    <a:cubicBezTo>
                      <a:pt x="53" y="8"/>
                      <a:pt x="34" y="13"/>
                      <a:pt x="0" y="22"/>
                    </a:cubicBezTo>
                    <a:lnTo>
                      <a:pt x="0" y="3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227"/>
              <p:cNvSpPr>
                <a:spLocks noEditPoint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7561263" y="4827588"/>
                <a:ext cx="69850" cy="219075"/>
              </a:xfrm>
              <a:custGeom>
                <a:avLst/>
                <a:gdLst>
                  <a:gd name="T0" fmla="*/ 79 w 118"/>
                  <a:gd name="T1" fmla="*/ 111 h 341"/>
                  <a:gd name="T2" fmla="*/ 2 w 118"/>
                  <a:gd name="T3" fmla="*/ 139 h 341"/>
                  <a:gd name="T4" fmla="*/ 2 w 118"/>
                  <a:gd name="T5" fmla="*/ 146 h 341"/>
                  <a:gd name="T6" fmla="*/ 6 w 118"/>
                  <a:gd name="T7" fmla="*/ 146 h 341"/>
                  <a:gd name="T8" fmla="*/ 23 w 118"/>
                  <a:gd name="T9" fmla="*/ 144 h 341"/>
                  <a:gd name="T10" fmla="*/ 39 w 118"/>
                  <a:gd name="T11" fmla="*/ 174 h 341"/>
                  <a:gd name="T12" fmla="*/ 39 w 118"/>
                  <a:gd name="T13" fmla="*/ 290 h 341"/>
                  <a:gd name="T14" fmla="*/ 0 w 118"/>
                  <a:gd name="T15" fmla="*/ 333 h 341"/>
                  <a:gd name="T16" fmla="*/ 0 w 118"/>
                  <a:gd name="T17" fmla="*/ 341 h 341"/>
                  <a:gd name="T18" fmla="*/ 118 w 118"/>
                  <a:gd name="T19" fmla="*/ 341 h 341"/>
                  <a:gd name="T20" fmla="*/ 118 w 118"/>
                  <a:gd name="T21" fmla="*/ 333 h 341"/>
                  <a:gd name="T22" fmla="*/ 81 w 118"/>
                  <a:gd name="T23" fmla="*/ 290 h 341"/>
                  <a:gd name="T24" fmla="*/ 81 w 118"/>
                  <a:gd name="T25" fmla="*/ 113 h 341"/>
                  <a:gd name="T26" fmla="*/ 79 w 118"/>
                  <a:gd name="T27" fmla="*/ 111 h 341"/>
                  <a:gd name="T28" fmla="*/ 56 w 118"/>
                  <a:gd name="T29" fmla="*/ 0 h 341"/>
                  <a:gd name="T30" fmla="*/ 31 w 118"/>
                  <a:gd name="T31" fmla="*/ 25 h 341"/>
                  <a:gd name="T32" fmla="*/ 56 w 118"/>
                  <a:gd name="T33" fmla="*/ 51 h 341"/>
                  <a:gd name="T34" fmla="*/ 82 w 118"/>
                  <a:gd name="T35" fmla="*/ 25 h 341"/>
                  <a:gd name="T36" fmla="*/ 56 w 118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1">
                    <a:moveTo>
                      <a:pt x="79" y="111"/>
                    </a:moveTo>
                    <a:lnTo>
                      <a:pt x="2" y="139"/>
                    </a:lnTo>
                    <a:lnTo>
                      <a:pt x="2" y="146"/>
                    </a:lnTo>
                    <a:lnTo>
                      <a:pt x="6" y="146"/>
                    </a:lnTo>
                    <a:cubicBezTo>
                      <a:pt x="12" y="145"/>
                      <a:pt x="18" y="144"/>
                      <a:pt x="23" y="144"/>
                    </a:cubicBezTo>
                    <a:cubicBezTo>
                      <a:pt x="35" y="144"/>
                      <a:pt x="39" y="152"/>
                      <a:pt x="39" y="174"/>
                    </a:cubicBezTo>
                    <a:lnTo>
                      <a:pt x="39" y="290"/>
                    </a:lnTo>
                    <a:cubicBezTo>
                      <a:pt x="39" y="326"/>
                      <a:pt x="34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5" y="331"/>
                      <a:pt x="81" y="326"/>
                      <a:pt x="81" y="290"/>
                    </a:cubicBezTo>
                    <a:lnTo>
                      <a:pt x="81" y="113"/>
                    </a:lnTo>
                    <a:lnTo>
                      <a:pt x="79" y="111"/>
                    </a:lnTo>
                    <a:close/>
                    <a:moveTo>
                      <a:pt x="56" y="0"/>
                    </a:moveTo>
                    <a:cubicBezTo>
                      <a:pt x="42" y="0"/>
                      <a:pt x="31" y="11"/>
                      <a:pt x="31" y="25"/>
                    </a:cubicBezTo>
                    <a:cubicBezTo>
                      <a:pt x="31" y="39"/>
                      <a:pt x="42" y="51"/>
                      <a:pt x="56" y="51"/>
                    </a:cubicBezTo>
                    <a:cubicBezTo>
                      <a:pt x="70" y="51"/>
                      <a:pt x="82" y="40"/>
                      <a:pt x="82" y="25"/>
                    </a:cubicBezTo>
                    <a:cubicBezTo>
                      <a:pt x="82" y="11"/>
                      <a:pt x="70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228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7642225" y="4860925"/>
                <a:ext cx="76200" cy="188913"/>
              </a:xfrm>
              <a:custGeom>
                <a:avLst/>
                <a:gdLst>
                  <a:gd name="T0" fmla="*/ 120 w 132"/>
                  <a:gd name="T1" fmla="*/ 64 h 294"/>
                  <a:gd name="T2" fmla="*/ 70 w 132"/>
                  <a:gd name="T3" fmla="*/ 64 h 294"/>
                  <a:gd name="T4" fmla="*/ 70 w 132"/>
                  <a:gd name="T5" fmla="*/ 6 h 294"/>
                  <a:gd name="T6" fmla="*/ 66 w 132"/>
                  <a:gd name="T7" fmla="*/ 0 h 294"/>
                  <a:gd name="T8" fmla="*/ 57 w 132"/>
                  <a:gd name="T9" fmla="*/ 14 h 294"/>
                  <a:gd name="T10" fmla="*/ 8 w 132"/>
                  <a:gd name="T11" fmla="*/ 67 h 294"/>
                  <a:gd name="T12" fmla="*/ 0 w 132"/>
                  <a:gd name="T13" fmla="*/ 77 h 294"/>
                  <a:gd name="T14" fmla="*/ 2 w 132"/>
                  <a:gd name="T15" fmla="*/ 80 h 294"/>
                  <a:gd name="T16" fmla="*/ 28 w 132"/>
                  <a:gd name="T17" fmla="*/ 80 h 294"/>
                  <a:gd name="T18" fmla="*/ 28 w 132"/>
                  <a:gd name="T19" fmla="*/ 230 h 294"/>
                  <a:gd name="T20" fmla="*/ 72 w 132"/>
                  <a:gd name="T21" fmla="*/ 294 h 294"/>
                  <a:gd name="T22" fmla="*/ 132 w 132"/>
                  <a:gd name="T23" fmla="*/ 256 h 294"/>
                  <a:gd name="T24" fmla="*/ 126 w 132"/>
                  <a:gd name="T25" fmla="*/ 250 h 294"/>
                  <a:gd name="T26" fmla="*/ 96 w 132"/>
                  <a:gd name="T27" fmla="*/ 268 h 294"/>
                  <a:gd name="T28" fmla="*/ 70 w 132"/>
                  <a:gd name="T29" fmla="*/ 223 h 294"/>
                  <a:gd name="T30" fmla="*/ 70 w 132"/>
                  <a:gd name="T31" fmla="*/ 80 h 294"/>
                  <a:gd name="T32" fmla="*/ 120 w 132"/>
                  <a:gd name="T33" fmla="*/ 80 h 294"/>
                  <a:gd name="T34" fmla="*/ 120 w 132"/>
                  <a:gd name="T35" fmla="*/ 6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294">
                    <a:moveTo>
                      <a:pt x="120" y="64"/>
                    </a:moveTo>
                    <a:lnTo>
                      <a:pt x="70" y="64"/>
                    </a:lnTo>
                    <a:lnTo>
                      <a:pt x="70" y="6"/>
                    </a:lnTo>
                    <a:cubicBezTo>
                      <a:pt x="70" y="1"/>
                      <a:pt x="69" y="0"/>
                      <a:pt x="66" y="0"/>
                    </a:cubicBezTo>
                    <a:cubicBezTo>
                      <a:pt x="63" y="4"/>
                      <a:pt x="60" y="9"/>
                      <a:pt x="57" y="14"/>
                    </a:cubicBezTo>
                    <a:cubicBezTo>
                      <a:pt x="38" y="41"/>
                      <a:pt x="16" y="65"/>
                      <a:pt x="8" y="67"/>
                    </a:cubicBezTo>
                    <a:cubicBezTo>
                      <a:pt x="3" y="71"/>
                      <a:pt x="0" y="74"/>
                      <a:pt x="0" y="77"/>
                    </a:cubicBezTo>
                    <a:cubicBezTo>
                      <a:pt x="0" y="78"/>
                      <a:pt x="0" y="79"/>
                      <a:pt x="2" y="80"/>
                    </a:cubicBezTo>
                    <a:lnTo>
                      <a:pt x="28" y="80"/>
                    </a:lnTo>
                    <a:lnTo>
                      <a:pt x="28" y="230"/>
                    </a:lnTo>
                    <a:cubicBezTo>
                      <a:pt x="28" y="272"/>
                      <a:pt x="43" y="294"/>
                      <a:pt x="72" y="294"/>
                    </a:cubicBezTo>
                    <a:cubicBezTo>
                      <a:pt x="97" y="294"/>
                      <a:pt x="116" y="282"/>
                      <a:pt x="132" y="256"/>
                    </a:cubicBezTo>
                    <a:lnTo>
                      <a:pt x="126" y="250"/>
                    </a:lnTo>
                    <a:cubicBezTo>
                      <a:pt x="115" y="263"/>
                      <a:pt x="107" y="268"/>
                      <a:pt x="96" y="268"/>
                    </a:cubicBezTo>
                    <a:cubicBezTo>
                      <a:pt x="77" y="268"/>
                      <a:pt x="70" y="254"/>
                      <a:pt x="70" y="223"/>
                    </a:cubicBezTo>
                    <a:lnTo>
                      <a:pt x="70" y="80"/>
                    </a:lnTo>
                    <a:lnTo>
                      <a:pt x="120" y="80"/>
                    </a:lnTo>
                    <a:lnTo>
                      <a:pt x="120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229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7723188" y="4902200"/>
                <a:ext cx="134938" cy="214313"/>
              </a:xfrm>
              <a:custGeom>
                <a:avLst/>
                <a:gdLst>
                  <a:gd name="T0" fmla="*/ 230 w 230"/>
                  <a:gd name="T1" fmla="*/ 0 h 334"/>
                  <a:gd name="T2" fmla="*/ 162 w 230"/>
                  <a:gd name="T3" fmla="*/ 0 h 334"/>
                  <a:gd name="T4" fmla="*/ 162 w 230"/>
                  <a:gd name="T5" fmla="*/ 8 h 334"/>
                  <a:gd name="T6" fmla="*/ 186 w 230"/>
                  <a:gd name="T7" fmla="*/ 20 h 334"/>
                  <a:gd name="T8" fmla="*/ 184 w 230"/>
                  <a:gd name="T9" fmla="*/ 29 h 334"/>
                  <a:gd name="T10" fmla="*/ 136 w 230"/>
                  <a:gd name="T11" fmla="*/ 166 h 334"/>
                  <a:gd name="T12" fmla="*/ 78 w 230"/>
                  <a:gd name="T13" fmla="*/ 40 h 334"/>
                  <a:gd name="T14" fmla="*/ 73 w 230"/>
                  <a:gd name="T15" fmla="*/ 21 h 334"/>
                  <a:gd name="T16" fmla="*/ 102 w 230"/>
                  <a:gd name="T17" fmla="*/ 8 h 334"/>
                  <a:gd name="T18" fmla="*/ 102 w 230"/>
                  <a:gd name="T19" fmla="*/ 0 h 334"/>
                  <a:gd name="T20" fmla="*/ 0 w 230"/>
                  <a:gd name="T21" fmla="*/ 0 h 334"/>
                  <a:gd name="T22" fmla="*/ 0 w 230"/>
                  <a:gd name="T23" fmla="*/ 7 h 334"/>
                  <a:gd name="T24" fmla="*/ 25 w 230"/>
                  <a:gd name="T25" fmla="*/ 23 h 334"/>
                  <a:gd name="T26" fmla="*/ 82 w 230"/>
                  <a:gd name="T27" fmla="*/ 146 h 334"/>
                  <a:gd name="T28" fmla="*/ 83 w 230"/>
                  <a:gd name="T29" fmla="*/ 150 h 334"/>
                  <a:gd name="T30" fmla="*/ 91 w 230"/>
                  <a:gd name="T31" fmla="*/ 165 h 334"/>
                  <a:gd name="T32" fmla="*/ 113 w 230"/>
                  <a:gd name="T33" fmla="*/ 215 h 334"/>
                  <a:gd name="T34" fmla="*/ 93 w 230"/>
                  <a:gd name="T35" fmla="*/ 269 h 334"/>
                  <a:gd name="T36" fmla="*/ 68 w 230"/>
                  <a:gd name="T37" fmla="*/ 292 h 334"/>
                  <a:gd name="T38" fmla="*/ 56 w 230"/>
                  <a:gd name="T39" fmla="*/ 288 h 334"/>
                  <a:gd name="T40" fmla="*/ 29 w 230"/>
                  <a:gd name="T41" fmla="*/ 283 h 334"/>
                  <a:gd name="T42" fmla="*/ 8 w 230"/>
                  <a:gd name="T43" fmla="*/ 305 h 334"/>
                  <a:gd name="T44" fmla="*/ 45 w 230"/>
                  <a:gd name="T45" fmla="*/ 334 h 334"/>
                  <a:gd name="T46" fmla="*/ 129 w 230"/>
                  <a:gd name="T47" fmla="*/ 234 h 334"/>
                  <a:gd name="T48" fmla="*/ 206 w 230"/>
                  <a:gd name="T49" fmla="*/ 30 h 334"/>
                  <a:gd name="T50" fmla="*/ 230 w 230"/>
                  <a:gd name="T51" fmla="*/ 8 h 334"/>
                  <a:gd name="T52" fmla="*/ 230 w 230"/>
                  <a:gd name="T53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0" h="334">
                    <a:moveTo>
                      <a:pt x="230" y="0"/>
                    </a:moveTo>
                    <a:lnTo>
                      <a:pt x="162" y="0"/>
                    </a:lnTo>
                    <a:lnTo>
                      <a:pt x="162" y="8"/>
                    </a:lnTo>
                    <a:cubicBezTo>
                      <a:pt x="178" y="8"/>
                      <a:pt x="186" y="12"/>
                      <a:pt x="186" y="20"/>
                    </a:cubicBezTo>
                    <a:cubicBezTo>
                      <a:pt x="186" y="22"/>
                      <a:pt x="186" y="25"/>
                      <a:pt x="184" y="29"/>
                    </a:cubicBezTo>
                    <a:lnTo>
                      <a:pt x="136" y="166"/>
                    </a:lnTo>
                    <a:lnTo>
                      <a:pt x="78" y="40"/>
                    </a:lnTo>
                    <a:cubicBezTo>
                      <a:pt x="75" y="33"/>
                      <a:pt x="73" y="27"/>
                      <a:pt x="73" y="21"/>
                    </a:cubicBezTo>
                    <a:cubicBezTo>
                      <a:pt x="73" y="12"/>
                      <a:pt x="81" y="9"/>
                      <a:pt x="102" y="8"/>
                    </a:cubicBezTo>
                    <a:lnTo>
                      <a:pt x="102" y="0"/>
                    </a:lnTo>
                    <a:lnTo>
                      <a:pt x="0" y="0"/>
                    </a:lnTo>
                    <a:lnTo>
                      <a:pt x="0" y="7"/>
                    </a:lnTo>
                    <a:cubicBezTo>
                      <a:pt x="13" y="9"/>
                      <a:pt x="21" y="15"/>
                      <a:pt x="25" y="23"/>
                    </a:cubicBezTo>
                    <a:lnTo>
                      <a:pt x="82" y="146"/>
                    </a:lnTo>
                    <a:lnTo>
                      <a:pt x="83" y="150"/>
                    </a:lnTo>
                    <a:lnTo>
                      <a:pt x="91" y="165"/>
                    </a:lnTo>
                    <a:cubicBezTo>
                      <a:pt x="105" y="190"/>
                      <a:pt x="113" y="208"/>
                      <a:pt x="113" y="215"/>
                    </a:cubicBezTo>
                    <a:cubicBezTo>
                      <a:pt x="113" y="223"/>
                      <a:pt x="101" y="254"/>
                      <a:pt x="93" y="269"/>
                    </a:cubicBezTo>
                    <a:cubicBezTo>
                      <a:pt x="86" y="282"/>
                      <a:pt x="75" y="292"/>
                      <a:pt x="68" y="292"/>
                    </a:cubicBezTo>
                    <a:cubicBezTo>
                      <a:pt x="65" y="292"/>
                      <a:pt x="60" y="291"/>
                      <a:pt x="56" y="288"/>
                    </a:cubicBezTo>
                    <a:cubicBezTo>
                      <a:pt x="46" y="285"/>
                      <a:pt x="38" y="283"/>
                      <a:pt x="29" y="283"/>
                    </a:cubicBezTo>
                    <a:cubicBezTo>
                      <a:pt x="18" y="283"/>
                      <a:pt x="8" y="293"/>
                      <a:pt x="8" y="305"/>
                    </a:cubicBezTo>
                    <a:cubicBezTo>
                      <a:pt x="8" y="321"/>
                      <a:pt x="24" y="334"/>
                      <a:pt x="45" y="334"/>
                    </a:cubicBezTo>
                    <a:cubicBezTo>
                      <a:pt x="78" y="334"/>
                      <a:pt x="102" y="306"/>
                      <a:pt x="129" y="234"/>
                    </a:cubicBezTo>
                    <a:lnTo>
                      <a:pt x="206" y="30"/>
                    </a:lnTo>
                    <a:cubicBezTo>
                      <a:pt x="212" y="14"/>
                      <a:pt x="218" y="9"/>
                      <a:pt x="230" y="8"/>
                    </a:cubicBezTo>
                    <a:lnTo>
                      <a:pt x="23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230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7866063" y="5014913"/>
                <a:ext cx="31750" cy="34925"/>
              </a:xfrm>
              <a:custGeom>
                <a:avLst/>
                <a:gdLst>
                  <a:gd name="T0" fmla="*/ 28 w 56"/>
                  <a:gd name="T1" fmla="*/ 0 h 55"/>
                  <a:gd name="T2" fmla="*/ 0 w 56"/>
                  <a:gd name="T3" fmla="*/ 28 h 55"/>
                  <a:gd name="T4" fmla="*/ 27 w 56"/>
                  <a:gd name="T5" fmla="*/ 55 h 55"/>
                  <a:gd name="T6" fmla="*/ 56 w 56"/>
                  <a:gd name="T7" fmla="*/ 28 h 55"/>
                  <a:gd name="T8" fmla="*/ 28 w 5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5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5"/>
                      <a:pt x="27" y="55"/>
                    </a:cubicBezTo>
                    <a:cubicBezTo>
                      <a:pt x="43" y="55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8" name="文本框 417">
                <a:extLst>
                  <a:ext uri="{FF2B5EF4-FFF2-40B4-BE49-F238E27FC236}">
                    <a14:artisticCrisscrossEtching id="{33D68A29-3CFB-449E-8704-568DA74EE9D6}"/>
                  </a:ext>
                </a:extLst>
              </p:cNvPr>
              <p:cNvSpPr txBox="1"/>
              <p:nvPr/>
            </p:nvSpPr>
            <p:spPr>
              <a:xfrm>
                <a:off x="1440653" y="5546326"/>
                <a:ext cx="6256585" cy="682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d>
                      <m:dPr>
                        <m:ctrlPr>
                          <a:rPr lang="el-GR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l-GR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versus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d>
                      <m:dPr>
                        <m:ctrlPr>
                          <a:rPr lang="el-GR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, exponential gap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18" name="文本框 4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653" y="5546326"/>
                <a:ext cx="6256585" cy="682816"/>
              </a:xfrm>
              <a:prstGeom prst="rect">
                <a:avLst/>
              </a:prstGeom>
              <a:blipFill rotWithShape="1">
                <a:blip r:embed="rId52"/>
                <a:stretch>
                  <a:fillRect r="-584" b="-1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4:artisticCrisscrossEtching id="{AE44FAAF-130F-4903-B647-18C96D6308A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altLang="zh-CN" dirty="0"/>
                  <a:t>Power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 Choices</a:t>
                </a:r>
                <a:endParaRPr lang="zh-CN" altLang="en-US" dirty="0"/>
              </a:p>
            </p:txBody>
          </p:sp>
        </mc:Choice>
        <mc:Fallback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4:artisticCrisscrossEtching id="{F5802EA3-D6FC-4C4D-8ED0-DAB6F6E171D9}"/>
                  </a:ext>
                </a:extLst>
              </p:cNvPr>
              <p:cNvSpPr txBox="1"/>
              <p:nvPr/>
            </p:nvSpPr>
            <p:spPr>
              <a:xfrm>
                <a:off x="-103642" y="1690689"/>
                <a:ext cx="935127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accent2"/>
                    </a:solidFill>
                    <a:cs typeface="Times New Roman" panose="02020603050405020304" pitchFamily="18" charset="0"/>
                  </a:rPr>
                  <a:t>“</a:t>
                </a:r>
                <a:r>
                  <a:rPr lang="en-US" altLang="zh-CN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400" dirty="0">
                    <a:solidFill>
                      <a:schemeClr val="accent2"/>
                    </a:solidFill>
                  </a:rPr>
                  <a:t> balls are thrown into </a:t>
                </a:r>
                <a:r>
                  <a:rPr lang="en-US" altLang="zh-CN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dirty="0">
                    <a:solidFill>
                      <a:schemeClr val="accent2"/>
                    </a:solidFill>
                  </a:rPr>
                  <a:t> bins in the following manner:</a:t>
                </a:r>
              </a:p>
              <a:p>
                <a:pPr algn="ctr"/>
                <a:r>
                  <a:rPr lang="en-US" altLang="zh-CN" sz="2400" dirty="0">
                    <a:solidFill>
                      <a:schemeClr val="accent2"/>
                    </a:solidFill>
                  </a:rPr>
                  <a:t>for each ball, choose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altLang="zh-CN" sz="2400" dirty="0">
                    <a:solidFill>
                      <a:schemeClr val="accent2"/>
                    </a:solidFill>
                  </a:rPr>
                  <a:t> bins uniformly and independently at random,</a:t>
                </a:r>
              </a:p>
              <a:p>
                <a:pPr algn="ctr"/>
                <a:r>
                  <a:rPr lang="en-US" altLang="zh-CN" sz="2400" dirty="0">
                    <a:solidFill>
                      <a:schemeClr val="accent2"/>
                    </a:solidFill>
                  </a:rPr>
                  <a:t>then place the ball in the less loaded bin”</a:t>
                </a:r>
                <a:endParaRPr lang="zh-CN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3642" y="1690689"/>
                <a:ext cx="9351279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261" t="-4569" r="-261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本框 56">
                <a:extLst>
                  <a:ext uri="{FF2B5EF4-FFF2-40B4-BE49-F238E27FC236}">
                    <a14:artisticCrisscrossEtching id="{23AFF5AC-CF50-4C91-9866-88D3356B7088}"/>
                  </a:ext>
                </a:extLst>
              </p:cNvPr>
              <p:cNvSpPr txBox="1"/>
              <p:nvPr/>
            </p:nvSpPr>
            <p:spPr>
              <a:xfrm>
                <a:off x="1450120" y="3294991"/>
                <a:ext cx="6243761" cy="476990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the max loaded bin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Ο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</m:fName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balls,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w.h.p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120" y="3294991"/>
                <a:ext cx="6243761" cy="4769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1793631" y="2998177"/>
            <a:ext cx="5495192" cy="1169377"/>
            <a:chOff x="1793631" y="2998177"/>
            <a:chExt cx="5495192" cy="1169377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793631" y="2998177"/>
              <a:ext cx="5495192" cy="107266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直接连接符 279"/>
            <p:cNvCxnSpPr/>
            <p:nvPr/>
          </p:nvCxnSpPr>
          <p:spPr>
            <a:xfrm flipV="1">
              <a:off x="1793631" y="2998178"/>
              <a:ext cx="5292969" cy="116937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85" name="文本框 284">
                <a:extLst>
                  <a:ext uri="{FF2B5EF4-FFF2-40B4-BE49-F238E27FC236}">
                    <a14:artisticCrisscrossEtching id="{AAA9E3F0-A5AD-47D1-BEBF-F6DFFE0228FF}"/>
                  </a:ext>
                </a:extLst>
              </p:cNvPr>
              <p:cNvSpPr txBox="1"/>
              <p:nvPr/>
            </p:nvSpPr>
            <p:spPr>
              <a:xfrm>
                <a:off x="1462050" y="4924498"/>
                <a:ext cx="6158353" cy="682816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the max loaded bin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Ο</m:t>
                    </m:r>
                    <m:d>
                      <m:dPr>
                        <m:ctrlPr>
                          <a:rPr lang="el-GR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l-GR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balls,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w.h.p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5" name="文本框 2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050" y="4924498"/>
                <a:ext cx="6158353" cy="68281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28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err="1"/>
              <a:t>Hoeffding’s</a:t>
            </a:r>
            <a:r>
              <a:rPr lang="en-US" altLang="zh-CN" dirty="0"/>
              <a:t> Inequality</a:t>
            </a:r>
            <a:endParaRPr lang="zh-CN" altLang="en-US" dirty="0"/>
          </a:p>
        </p:txBody>
      </p:sp>
      <p:grpSp>
        <p:nvGrpSpPr>
          <p:cNvPr id="1006" name="组合 1005"/>
          <p:cNvGrpSpPr/>
          <p:nvPr/>
        </p:nvGrpSpPr>
        <p:grpSpPr>
          <a:xfrm>
            <a:off x="572172" y="1690689"/>
            <a:ext cx="7999656" cy="3311402"/>
            <a:chOff x="300282" y="2315675"/>
            <a:chExt cx="7999656" cy="3311402"/>
          </a:xfrm>
        </p:grpSpPr>
        <p:sp>
          <p:nvSpPr>
            <p:cNvPr id="4" name="矩形 3"/>
            <p:cNvSpPr/>
            <p:nvPr/>
          </p:nvSpPr>
          <p:spPr>
            <a:xfrm>
              <a:off x="300282" y="2315675"/>
              <a:ext cx="7999656" cy="3311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866" name="组合 865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548909" y="2579810"/>
              <a:ext cx="7556501" cy="2811463"/>
              <a:chOff x="1516063" y="1876425"/>
              <a:chExt cx="7556501" cy="2811463"/>
            </a:xfrm>
          </p:grpSpPr>
          <p:sp>
            <p:nvSpPr>
              <p:cNvPr id="719" name="Freeform 288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1516063" y="1905000"/>
                <a:ext cx="173038" cy="219075"/>
              </a:xfrm>
              <a:custGeom>
                <a:avLst/>
                <a:gdLst>
                  <a:gd name="T0" fmla="*/ 233 w 266"/>
                  <a:gd name="T1" fmla="*/ 215 h 331"/>
                  <a:gd name="T2" fmla="*/ 233 w 266"/>
                  <a:gd name="T3" fmla="*/ 100 h 331"/>
                  <a:gd name="T4" fmla="*/ 221 w 266"/>
                  <a:gd name="T5" fmla="*/ 100 h 331"/>
                  <a:gd name="T6" fmla="*/ 167 w 266"/>
                  <a:gd name="T7" fmla="*/ 147 h 331"/>
                  <a:gd name="T8" fmla="*/ 94 w 266"/>
                  <a:gd name="T9" fmla="*/ 147 h 331"/>
                  <a:gd name="T10" fmla="*/ 94 w 266"/>
                  <a:gd name="T11" fmla="*/ 36 h 331"/>
                  <a:gd name="T12" fmla="*/ 110 w 266"/>
                  <a:gd name="T13" fmla="*/ 19 h 331"/>
                  <a:gd name="T14" fmla="*/ 178 w 266"/>
                  <a:gd name="T15" fmla="*/ 19 h 331"/>
                  <a:gd name="T16" fmla="*/ 254 w 266"/>
                  <a:gd name="T17" fmla="*/ 72 h 331"/>
                  <a:gd name="T18" fmla="*/ 266 w 266"/>
                  <a:gd name="T19" fmla="*/ 72 h 331"/>
                  <a:gd name="T20" fmla="*/ 265 w 266"/>
                  <a:gd name="T21" fmla="*/ 0 h 331"/>
                  <a:gd name="T22" fmla="*/ 0 w 266"/>
                  <a:gd name="T23" fmla="*/ 0 h 331"/>
                  <a:gd name="T24" fmla="*/ 0 w 266"/>
                  <a:gd name="T25" fmla="*/ 10 h 331"/>
                  <a:gd name="T26" fmla="*/ 43 w 266"/>
                  <a:gd name="T27" fmla="*/ 55 h 331"/>
                  <a:gd name="T28" fmla="*/ 43 w 266"/>
                  <a:gd name="T29" fmla="*/ 271 h 331"/>
                  <a:gd name="T30" fmla="*/ 0 w 266"/>
                  <a:gd name="T31" fmla="*/ 321 h 331"/>
                  <a:gd name="T32" fmla="*/ 0 w 266"/>
                  <a:gd name="T33" fmla="*/ 331 h 331"/>
                  <a:gd name="T34" fmla="*/ 140 w 266"/>
                  <a:gd name="T35" fmla="*/ 331 h 331"/>
                  <a:gd name="T36" fmla="*/ 140 w 266"/>
                  <a:gd name="T37" fmla="*/ 321 h 331"/>
                  <a:gd name="T38" fmla="*/ 94 w 266"/>
                  <a:gd name="T39" fmla="*/ 276 h 331"/>
                  <a:gd name="T40" fmla="*/ 94 w 266"/>
                  <a:gd name="T41" fmla="*/ 168 h 331"/>
                  <a:gd name="T42" fmla="*/ 167 w 266"/>
                  <a:gd name="T43" fmla="*/ 168 h 331"/>
                  <a:gd name="T44" fmla="*/ 221 w 266"/>
                  <a:gd name="T45" fmla="*/ 215 h 331"/>
                  <a:gd name="T46" fmla="*/ 233 w 266"/>
                  <a:gd name="T47" fmla="*/ 215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6" h="331">
                    <a:moveTo>
                      <a:pt x="233" y="215"/>
                    </a:moveTo>
                    <a:lnTo>
                      <a:pt x="233" y="100"/>
                    </a:lnTo>
                    <a:lnTo>
                      <a:pt x="221" y="100"/>
                    </a:lnTo>
                    <a:cubicBezTo>
                      <a:pt x="215" y="140"/>
                      <a:pt x="206" y="147"/>
                      <a:pt x="167" y="147"/>
                    </a:cubicBezTo>
                    <a:lnTo>
                      <a:pt x="94" y="147"/>
                    </a:lnTo>
                    <a:lnTo>
                      <a:pt x="94" y="36"/>
                    </a:lnTo>
                    <a:cubicBezTo>
                      <a:pt x="94" y="22"/>
                      <a:pt x="97" y="19"/>
                      <a:pt x="110" y="19"/>
                    </a:cubicBezTo>
                    <a:lnTo>
                      <a:pt x="178" y="19"/>
                    </a:lnTo>
                    <a:cubicBezTo>
                      <a:pt x="234" y="19"/>
                      <a:pt x="245" y="27"/>
                      <a:pt x="254" y="72"/>
                    </a:cubicBezTo>
                    <a:lnTo>
                      <a:pt x="266" y="72"/>
                    </a:lnTo>
                    <a:lnTo>
                      <a:pt x="265" y="0"/>
                    </a:lnTo>
                    <a:lnTo>
                      <a:pt x="0" y="0"/>
                    </a:lnTo>
                    <a:lnTo>
                      <a:pt x="0" y="10"/>
                    </a:lnTo>
                    <a:cubicBezTo>
                      <a:pt x="37" y="13"/>
                      <a:pt x="43" y="20"/>
                      <a:pt x="43" y="55"/>
                    </a:cubicBezTo>
                    <a:lnTo>
                      <a:pt x="43" y="271"/>
                    </a:lnTo>
                    <a:cubicBezTo>
                      <a:pt x="43" y="312"/>
                      <a:pt x="38" y="319"/>
                      <a:pt x="0" y="321"/>
                    </a:cubicBezTo>
                    <a:lnTo>
                      <a:pt x="0" y="331"/>
                    </a:lnTo>
                    <a:lnTo>
                      <a:pt x="140" y="331"/>
                    </a:lnTo>
                    <a:lnTo>
                      <a:pt x="140" y="321"/>
                    </a:lnTo>
                    <a:cubicBezTo>
                      <a:pt x="101" y="319"/>
                      <a:pt x="94" y="312"/>
                      <a:pt x="94" y="276"/>
                    </a:cubicBezTo>
                    <a:lnTo>
                      <a:pt x="94" y="168"/>
                    </a:lnTo>
                    <a:lnTo>
                      <a:pt x="167" y="168"/>
                    </a:lnTo>
                    <a:cubicBezTo>
                      <a:pt x="207" y="168"/>
                      <a:pt x="215" y="175"/>
                      <a:pt x="221" y="215"/>
                    </a:cubicBezTo>
                    <a:lnTo>
                      <a:pt x="233" y="21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289"/>
              <p:cNvSpPr>
                <a:spLocks noEditPoint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697038" y="1971675"/>
                <a:ext cx="144463" cy="155575"/>
              </a:xfrm>
              <a:custGeom>
                <a:avLst/>
                <a:gdLst>
                  <a:gd name="T0" fmla="*/ 110 w 220"/>
                  <a:gd name="T1" fmla="*/ 0 h 235"/>
                  <a:gd name="T2" fmla="*/ 0 w 220"/>
                  <a:gd name="T3" fmla="*/ 117 h 235"/>
                  <a:gd name="T4" fmla="*/ 109 w 220"/>
                  <a:gd name="T5" fmla="*/ 235 h 235"/>
                  <a:gd name="T6" fmla="*/ 220 w 220"/>
                  <a:gd name="T7" fmla="*/ 113 h 235"/>
                  <a:gd name="T8" fmla="*/ 110 w 220"/>
                  <a:gd name="T9" fmla="*/ 0 h 235"/>
                  <a:gd name="T10" fmla="*/ 104 w 220"/>
                  <a:gd name="T11" fmla="*/ 14 h 235"/>
                  <a:gd name="T12" fmla="*/ 175 w 220"/>
                  <a:gd name="T13" fmla="*/ 130 h 235"/>
                  <a:gd name="T14" fmla="*/ 115 w 220"/>
                  <a:gd name="T15" fmla="*/ 221 h 235"/>
                  <a:gd name="T16" fmla="*/ 67 w 220"/>
                  <a:gd name="T17" fmla="*/ 189 h 235"/>
                  <a:gd name="T18" fmla="*/ 45 w 220"/>
                  <a:gd name="T19" fmla="*/ 92 h 235"/>
                  <a:gd name="T20" fmla="*/ 104 w 220"/>
                  <a:gd name="T21" fmla="*/ 1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235">
                    <a:moveTo>
                      <a:pt x="110" y="0"/>
                    </a:moveTo>
                    <a:cubicBezTo>
                      <a:pt x="45" y="0"/>
                      <a:pt x="0" y="48"/>
                      <a:pt x="0" y="117"/>
                    </a:cubicBezTo>
                    <a:cubicBezTo>
                      <a:pt x="0" y="184"/>
                      <a:pt x="46" y="235"/>
                      <a:pt x="109" y="235"/>
                    </a:cubicBezTo>
                    <a:cubicBezTo>
                      <a:pt x="172" y="235"/>
                      <a:pt x="220" y="182"/>
                      <a:pt x="220" y="113"/>
                    </a:cubicBezTo>
                    <a:cubicBezTo>
                      <a:pt x="220" y="48"/>
                      <a:pt x="174" y="0"/>
                      <a:pt x="110" y="0"/>
                    </a:cubicBezTo>
                    <a:close/>
                    <a:moveTo>
                      <a:pt x="104" y="14"/>
                    </a:moveTo>
                    <a:cubicBezTo>
                      <a:pt x="146" y="14"/>
                      <a:pt x="175" y="62"/>
                      <a:pt x="175" y="130"/>
                    </a:cubicBezTo>
                    <a:cubicBezTo>
                      <a:pt x="175" y="187"/>
                      <a:pt x="152" y="221"/>
                      <a:pt x="115" y="221"/>
                    </a:cubicBezTo>
                    <a:cubicBezTo>
                      <a:pt x="96" y="221"/>
                      <a:pt x="77" y="209"/>
                      <a:pt x="67" y="189"/>
                    </a:cubicBezTo>
                    <a:cubicBezTo>
                      <a:pt x="53" y="163"/>
                      <a:pt x="45" y="128"/>
                      <a:pt x="45" y="92"/>
                    </a:cubicBezTo>
                    <a:cubicBezTo>
                      <a:pt x="45" y="45"/>
                      <a:pt x="68" y="14"/>
                      <a:pt x="104" y="1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29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1852613" y="1971675"/>
                <a:ext cx="107950" cy="152400"/>
              </a:xfrm>
              <a:custGeom>
                <a:avLst/>
                <a:gdLst>
                  <a:gd name="T0" fmla="*/ 1 w 165"/>
                  <a:gd name="T1" fmla="*/ 35 h 230"/>
                  <a:gd name="T2" fmla="*/ 19 w 165"/>
                  <a:gd name="T3" fmla="*/ 33 h 230"/>
                  <a:gd name="T4" fmla="*/ 35 w 165"/>
                  <a:gd name="T5" fmla="*/ 63 h 230"/>
                  <a:gd name="T6" fmla="*/ 35 w 165"/>
                  <a:gd name="T7" fmla="*/ 188 h 230"/>
                  <a:gd name="T8" fmla="*/ 0 w 165"/>
                  <a:gd name="T9" fmla="*/ 222 h 230"/>
                  <a:gd name="T10" fmla="*/ 0 w 165"/>
                  <a:gd name="T11" fmla="*/ 230 h 230"/>
                  <a:gd name="T12" fmla="*/ 120 w 165"/>
                  <a:gd name="T13" fmla="*/ 230 h 230"/>
                  <a:gd name="T14" fmla="*/ 120 w 165"/>
                  <a:gd name="T15" fmla="*/ 222 h 230"/>
                  <a:gd name="T16" fmla="*/ 77 w 165"/>
                  <a:gd name="T17" fmla="*/ 185 h 230"/>
                  <a:gd name="T18" fmla="*/ 77 w 165"/>
                  <a:gd name="T19" fmla="*/ 72 h 230"/>
                  <a:gd name="T20" fmla="*/ 112 w 165"/>
                  <a:gd name="T21" fmla="*/ 32 h 230"/>
                  <a:gd name="T22" fmla="*/ 125 w 165"/>
                  <a:gd name="T23" fmla="*/ 39 h 230"/>
                  <a:gd name="T24" fmla="*/ 145 w 165"/>
                  <a:gd name="T25" fmla="*/ 49 h 230"/>
                  <a:gd name="T26" fmla="*/ 165 w 165"/>
                  <a:gd name="T27" fmla="*/ 27 h 230"/>
                  <a:gd name="T28" fmla="*/ 137 w 165"/>
                  <a:gd name="T29" fmla="*/ 0 h 230"/>
                  <a:gd name="T30" fmla="*/ 77 w 165"/>
                  <a:gd name="T31" fmla="*/ 47 h 230"/>
                  <a:gd name="T32" fmla="*/ 77 w 165"/>
                  <a:gd name="T33" fmla="*/ 1 h 230"/>
                  <a:gd name="T34" fmla="*/ 75 w 165"/>
                  <a:gd name="T35" fmla="*/ 0 h 230"/>
                  <a:gd name="T36" fmla="*/ 1 w 165"/>
                  <a:gd name="T37" fmla="*/ 27 h 230"/>
                  <a:gd name="T38" fmla="*/ 1 w 165"/>
                  <a:gd name="T39" fmla="*/ 3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230">
                    <a:moveTo>
                      <a:pt x="1" y="35"/>
                    </a:moveTo>
                    <a:cubicBezTo>
                      <a:pt x="8" y="34"/>
                      <a:pt x="13" y="33"/>
                      <a:pt x="19" y="33"/>
                    </a:cubicBezTo>
                    <a:cubicBezTo>
                      <a:pt x="31" y="33"/>
                      <a:pt x="35" y="41"/>
                      <a:pt x="35" y="63"/>
                    </a:cubicBezTo>
                    <a:lnTo>
                      <a:pt x="35" y="188"/>
                    </a:lnTo>
                    <a:cubicBezTo>
                      <a:pt x="35" y="213"/>
                      <a:pt x="32" y="216"/>
                      <a:pt x="0" y="222"/>
                    </a:cubicBezTo>
                    <a:lnTo>
                      <a:pt x="0" y="230"/>
                    </a:lnTo>
                    <a:lnTo>
                      <a:pt x="120" y="230"/>
                    </a:lnTo>
                    <a:lnTo>
                      <a:pt x="120" y="222"/>
                    </a:lnTo>
                    <a:cubicBezTo>
                      <a:pt x="86" y="221"/>
                      <a:pt x="77" y="213"/>
                      <a:pt x="77" y="185"/>
                    </a:cubicBezTo>
                    <a:lnTo>
                      <a:pt x="77" y="72"/>
                    </a:lnTo>
                    <a:cubicBezTo>
                      <a:pt x="77" y="57"/>
                      <a:pt x="99" y="32"/>
                      <a:pt x="112" y="32"/>
                    </a:cubicBezTo>
                    <a:cubicBezTo>
                      <a:pt x="115" y="32"/>
                      <a:pt x="120" y="34"/>
                      <a:pt x="125" y="39"/>
                    </a:cubicBezTo>
                    <a:cubicBezTo>
                      <a:pt x="133" y="46"/>
                      <a:pt x="139" y="49"/>
                      <a:pt x="145" y="49"/>
                    </a:cubicBezTo>
                    <a:cubicBezTo>
                      <a:pt x="157" y="49"/>
                      <a:pt x="165" y="41"/>
                      <a:pt x="165" y="27"/>
                    </a:cubicBezTo>
                    <a:cubicBezTo>
                      <a:pt x="165" y="10"/>
                      <a:pt x="154" y="0"/>
                      <a:pt x="137" y="0"/>
                    </a:cubicBezTo>
                    <a:cubicBezTo>
                      <a:pt x="116" y="0"/>
                      <a:pt x="102" y="12"/>
                      <a:pt x="77" y="47"/>
                    </a:cubicBezTo>
                    <a:lnTo>
                      <a:pt x="77" y="1"/>
                    </a:lnTo>
                    <a:lnTo>
                      <a:pt x="75" y="0"/>
                    </a:lnTo>
                    <a:cubicBezTo>
                      <a:pt x="48" y="11"/>
                      <a:pt x="30" y="18"/>
                      <a:pt x="1" y="27"/>
                    </a:cubicBezTo>
                    <a:lnTo>
                      <a:pt x="1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291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046288" y="1897063"/>
                <a:ext cx="77788" cy="227013"/>
              </a:xfrm>
              <a:custGeom>
                <a:avLst/>
                <a:gdLst>
                  <a:gd name="T0" fmla="*/ 79 w 118"/>
                  <a:gd name="T1" fmla="*/ 111 h 341"/>
                  <a:gd name="T2" fmla="*/ 2 w 118"/>
                  <a:gd name="T3" fmla="*/ 139 h 341"/>
                  <a:gd name="T4" fmla="*/ 2 w 118"/>
                  <a:gd name="T5" fmla="*/ 146 h 341"/>
                  <a:gd name="T6" fmla="*/ 6 w 118"/>
                  <a:gd name="T7" fmla="*/ 146 h 341"/>
                  <a:gd name="T8" fmla="*/ 23 w 118"/>
                  <a:gd name="T9" fmla="*/ 144 h 341"/>
                  <a:gd name="T10" fmla="*/ 39 w 118"/>
                  <a:gd name="T11" fmla="*/ 174 h 341"/>
                  <a:gd name="T12" fmla="*/ 39 w 118"/>
                  <a:gd name="T13" fmla="*/ 290 h 341"/>
                  <a:gd name="T14" fmla="*/ 0 w 118"/>
                  <a:gd name="T15" fmla="*/ 333 h 341"/>
                  <a:gd name="T16" fmla="*/ 0 w 118"/>
                  <a:gd name="T17" fmla="*/ 341 h 341"/>
                  <a:gd name="T18" fmla="*/ 118 w 118"/>
                  <a:gd name="T19" fmla="*/ 341 h 341"/>
                  <a:gd name="T20" fmla="*/ 118 w 118"/>
                  <a:gd name="T21" fmla="*/ 333 h 341"/>
                  <a:gd name="T22" fmla="*/ 81 w 118"/>
                  <a:gd name="T23" fmla="*/ 290 h 341"/>
                  <a:gd name="T24" fmla="*/ 81 w 118"/>
                  <a:gd name="T25" fmla="*/ 113 h 341"/>
                  <a:gd name="T26" fmla="*/ 79 w 118"/>
                  <a:gd name="T27" fmla="*/ 111 h 341"/>
                  <a:gd name="T28" fmla="*/ 56 w 118"/>
                  <a:gd name="T29" fmla="*/ 0 h 341"/>
                  <a:gd name="T30" fmla="*/ 31 w 118"/>
                  <a:gd name="T31" fmla="*/ 25 h 341"/>
                  <a:gd name="T32" fmla="*/ 56 w 118"/>
                  <a:gd name="T33" fmla="*/ 51 h 341"/>
                  <a:gd name="T34" fmla="*/ 82 w 118"/>
                  <a:gd name="T35" fmla="*/ 25 h 341"/>
                  <a:gd name="T36" fmla="*/ 56 w 118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1">
                    <a:moveTo>
                      <a:pt x="79" y="111"/>
                    </a:moveTo>
                    <a:lnTo>
                      <a:pt x="2" y="139"/>
                    </a:lnTo>
                    <a:lnTo>
                      <a:pt x="2" y="146"/>
                    </a:lnTo>
                    <a:lnTo>
                      <a:pt x="6" y="146"/>
                    </a:lnTo>
                    <a:cubicBezTo>
                      <a:pt x="12" y="145"/>
                      <a:pt x="18" y="144"/>
                      <a:pt x="23" y="144"/>
                    </a:cubicBezTo>
                    <a:cubicBezTo>
                      <a:pt x="35" y="144"/>
                      <a:pt x="39" y="152"/>
                      <a:pt x="39" y="174"/>
                    </a:cubicBezTo>
                    <a:lnTo>
                      <a:pt x="39" y="290"/>
                    </a:lnTo>
                    <a:cubicBezTo>
                      <a:pt x="39" y="326"/>
                      <a:pt x="34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5" y="331"/>
                      <a:pt x="81" y="326"/>
                      <a:pt x="81" y="290"/>
                    </a:cubicBezTo>
                    <a:lnTo>
                      <a:pt x="81" y="113"/>
                    </a:lnTo>
                    <a:lnTo>
                      <a:pt x="79" y="111"/>
                    </a:lnTo>
                    <a:close/>
                    <a:moveTo>
                      <a:pt x="56" y="0"/>
                    </a:moveTo>
                    <a:cubicBezTo>
                      <a:pt x="42" y="0"/>
                      <a:pt x="31" y="11"/>
                      <a:pt x="31" y="25"/>
                    </a:cubicBezTo>
                    <a:cubicBezTo>
                      <a:pt x="31" y="39"/>
                      <a:pt x="42" y="51"/>
                      <a:pt x="56" y="51"/>
                    </a:cubicBezTo>
                    <a:cubicBezTo>
                      <a:pt x="70" y="51"/>
                      <a:pt x="82" y="40"/>
                      <a:pt x="82" y="25"/>
                    </a:cubicBezTo>
                    <a:cubicBezTo>
                      <a:pt x="82" y="11"/>
                      <a:pt x="70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292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2136776" y="1971675"/>
                <a:ext cx="152400" cy="152400"/>
              </a:xfrm>
              <a:custGeom>
                <a:avLst/>
                <a:gdLst>
                  <a:gd name="T0" fmla="*/ 0 w 233"/>
                  <a:gd name="T1" fmla="*/ 31 h 230"/>
                  <a:gd name="T2" fmla="*/ 13 w 233"/>
                  <a:gd name="T3" fmla="*/ 29 h 230"/>
                  <a:gd name="T4" fmla="*/ 31 w 233"/>
                  <a:gd name="T5" fmla="*/ 61 h 230"/>
                  <a:gd name="T6" fmla="*/ 31 w 233"/>
                  <a:gd name="T7" fmla="*/ 185 h 230"/>
                  <a:gd name="T8" fmla="*/ 1 w 233"/>
                  <a:gd name="T9" fmla="*/ 222 h 230"/>
                  <a:gd name="T10" fmla="*/ 1 w 233"/>
                  <a:gd name="T11" fmla="*/ 230 h 230"/>
                  <a:gd name="T12" fmla="*/ 106 w 233"/>
                  <a:gd name="T13" fmla="*/ 230 h 230"/>
                  <a:gd name="T14" fmla="*/ 106 w 233"/>
                  <a:gd name="T15" fmla="*/ 222 h 230"/>
                  <a:gd name="T16" fmla="*/ 73 w 233"/>
                  <a:gd name="T17" fmla="*/ 196 h 230"/>
                  <a:gd name="T18" fmla="*/ 73 w 233"/>
                  <a:gd name="T19" fmla="*/ 56 h 230"/>
                  <a:gd name="T20" fmla="*/ 125 w 233"/>
                  <a:gd name="T21" fmla="*/ 28 h 230"/>
                  <a:gd name="T22" fmla="*/ 161 w 233"/>
                  <a:gd name="T23" fmla="*/ 76 h 230"/>
                  <a:gd name="T24" fmla="*/ 161 w 233"/>
                  <a:gd name="T25" fmla="*/ 180 h 230"/>
                  <a:gd name="T26" fmla="*/ 130 w 233"/>
                  <a:gd name="T27" fmla="*/ 222 h 230"/>
                  <a:gd name="T28" fmla="*/ 130 w 233"/>
                  <a:gd name="T29" fmla="*/ 230 h 230"/>
                  <a:gd name="T30" fmla="*/ 233 w 233"/>
                  <a:gd name="T31" fmla="*/ 230 h 230"/>
                  <a:gd name="T32" fmla="*/ 233 w 233"/>
                  <a:gd name="T33" fmla="*/ 222 h 230"/>
                  <a:gd name="T34" fmla="*/ 203 w 233"/>
                  <a:gd name="T35" fmla="*/ 189 h 230"/>
                  <a:gd name="T36" fmla="*/ 203 w 233"/>
                  <a:gd name="T37" fmla="*/ 75 h 230"/>
                  <a:gd name="T38" fmla="*/ 144 w 233"/>
                  <a:gd name="T39" fmla="*/ 0 h 230"/>
                  <a:gd name="T40" fmla="*/ 72 w 233"/>
                  <a:gd name="T41" fmla="*/ 41 h 230"/>
                  <a:gd name="T42" fmla="*/ 72 w 233"/>
                  <a:gd name="T43" fmla="*/ 1 h 230"/>
                  <a:gd name="T44" fmla="*/ 68 w 233"/>
                  <a:gd name="T45" fmla="*/ 0 h 230"/>
                  <a:gd name="T46" fmla="*/ 0 w 233"/>
                  <a:gd name="T47" fmla="*/ 23 h 230"/>
                  <a:gd name="T48" fmla="*/ 0 w 233"/>
                  <a:gd name="T49" fmla="*/ 31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3" h="230">
                    <a:moveTo>
                      <a:pt x="0" y="31"/>
                    </a:moveTo>
                    <a:cubicBezTo>
                      <a:pt x="3" y="30"/>
                      <a:pt x="8" y="29"/>
                      <a:pt x="13" y="29"/>
                    </a:cubicBezTo>
                    <a:cubicBezTo>
                      <a:pt x="27" y="29"/>
                      <a:pt x="31" y="37"/>
                      <a:pt x="31" y="61"/>
                    </a:cubicBezTo>
                    <a:lnTo>
                      <a:pt x="31" y="185"/>
                    </a:lnTo>
                    <a:cubicBezTo>
                      <a:pt x="31" y="213"/>
                      <a:pt x="26" y="220"/>
                      <a:pt x="1" y="222"/>
                    </a:cubicBezTo>
                    <a:lnTo>
                      <a:pt x="1" y="230"/>
                    </a:lnTo>
                    <a:lnTo>
                      <a:pt x="106" y="230"/>
                    </a:lnTo>
                    <a:lnTo>
                      <a:pt x="106" y="222"/>
                    </a:lnTo>
                    <a:cubicBezTo>
                      <a:pt x="81" y="220"/>
                      <a:pt x="73" y="214"/>
                      <a:pt x="73" y="196"/>
                    </a:cubicBezTo>
                    <a:lnTo>
                      <a:pt x="73" y="56"/>
                    </a:lnTo>
                    <a:cubicBezTo>
                      <a:pt x="97" y="34"/>
                      <a:pt x="108" y="28"/>
                      <a:pt x="125" y="28"/>
                    </a:cubicBezTo>
                    <a:cubicBezTo>
                      <a:pt x="149" y="28"/>
                      <a:pt x="161" y="43"/>
                      <a:pt x="161" y="76"/>
                    </a:cubicBezTo>
                    <a:lnTo>
                      <a:pt x="161" y="180"/>
                    </a:lnTo>
                    <a:cubicBezTo>
                      <a:pt x="161" y="212"/>
                      <a:pt x="155" y="220"/>
                      <a:pt x="130" y="222"/>
                    </a:cubicBezTo>
                    <a:lnTo>
                      <a:pt x="130" y="230"/>
                    </a:lnTo>
                    <a:lnTo>
                      <a:pt x="233" y="230"/>
                    </a:lnTo>
                    <a:lnTo>
                      <a:pt x="233" y="222"/>
                    </a:lnTo>
                    <a:cubicBezTo>
                      <a:pt x="209" y="220"/>
                      <a:pt x="203" y="214"/>
                      <a:pt x="203" y="189"/>
                    </a:cubicBezTo>
                    <a:lnTo>
                      <a:pt x="203" y="75"/>
                    </a:lnTo>
                    <a:cubicBezTo>
                      <a:pt x="203" y="28"/>
                      <a:pt x="181" y="0"/>
                      <a:pt x="144" y="0"/>
                    </a:cubicBezTo>
                    <a:cubicBezTo>
                      <a:pt x="121" y="0"/>
                      <a:pt x="106" y="9"/>
                      <a:pt x="72" y="41"/>
                    </a:cubicBezTo>
                    <a:lnTo>
                      <a:pt x="72" y="1"/>
                    </a:lnTo>
                    <a:lnTo>
                      <a:pt x="68" y="0"/>
                    </a:lnTo>
                    <a:cubicBezTo>
                      <a:pt x="44" y="9"/>
                      <a:pt x="27" y="15"/>
                      <a:pt x="0" y="23"/>
                    </a:cubicBezTo>
                    <a:lnTo>
                      <a:pt x="0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293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2303463" y="1897063"/>
                <a:ext cx="150813" cy="230188"/>
              </a:xfrm>
              <a:custGeom>
                <a:avLst/>
                <a:gdLst>
                  <a:gd name="T0" fmla="*/ 158 w 231"/>
                  <a:gd name="T1" fmla="*/ 346 h 346"/>
                  <a:gd name="T2" fmla="*/ 231 w 231"/>
                  <a:gd name="T3" fmla="*/ 320 h 346"/>
                  <a:gd name="T4" fmla="*/ 231 w 231"/>
                  <a:gd name="T5" fmla="*/ 312 h 346"/>
                  <a:gd name="T6" fmla="*/ 220 w 231"/>
                  <a:gd name="T7" fmla="*/ 312 h 346"/>
                  <a:gd name="T8" fmla="*/ 198 w 231"/>
                  <a:gd name="T9" fmla="*/ 284 h 346"/>
                  <a:gd name="T10" fmla="*/ 198 w 231"/>
                  <a:gd name="T11" fmla="*/ 1 h 346"/>
                  <a:gd name="T12" fmla="*/ 195 w 231"/>
                  <a:gd name="T13" fmla="*/ 0 h 346"/>
                  <a:gd name="T14" fmla="*/ 122 w 231"/>
                  <a:gd name="T15" fmla="*/ 22 h 346"/>
                  <a:gd name="T16" fmla="*/ 122 w 231"/>
                  <a:gd name="T17" fmla="*/ 30 h 346"/>
                  <a:gd name="T18" fmla="*/ 133 w 231"/>
                  <a:gd name="T19" fmla="*/ 29 h 346"/>
                  <a:gd name="T20" fmla="*/ 156 w 231"/>
                  <a:gd name="T21" fmla="*/ 55 h 346"/>
                  <a:gd name="T22" fmla="*/ 156 w 231"/>
                  <a:gd name="T23" fmla="*/ 133 h 346"/>
                  <a:gd name="T24" fmla="*/ 104 w 231"/>
                  <a:gd name="T25" fmla="*/ 111 h 346"/>
                  <a:gd name="T26" fmla="*/ 0 w 231"/>
                  <a:gd name="T27" fmla="*/ 238 h 346"/>
                  <a:gd name="T28" fmla="*/ 92 w 231"/>
                  <a:gd name="T29" fmla="*/ 346 h 346"/>
                  <a:gd name="T30" fmla="*/ 156 w 231"/>
                  <a:gd name="T31" fmla="*/ 312 h 346"/>
                  <a:gd name="T32" fmla="*/ 156 w 231"/>
                  <a:gd name="T33" fmla="*/ 344 h 346"/>
                  <a:gd name="T34" fmla="*/ 158 w 231"/>
                  <a:gd name="T35" fmla="*/ 346 h 346"/>
                  <a:gd name="T36" fmla="*/ 156 w 231"/>
                  <a:gd name="T37" fmla="*/ 290 h 346"/>
                  <a:gd name="T38" fmla="*/ 148 w 231"/>
                  <a:gd name="T39" fmla="*/ 305 h 346"/>
                  <a:gd name="T40" fmla="*/ 112 w 231"/>
                  <a:gd name="T41" fmla="*/ 320 h 346"/>
                  <a:gd name="T42" fmla="*/ 43 w 231"/>
                  <a:gd name="T43" fmla="*/ 218 h 346"/>
                  <a:gd name="T44" fmla="*/ 105 w 231"/>
                  <a:gd name="T45" fmla="*/ 125 h 346"/>
                  <a:gd name="T46" fmla="*/ 156 w 231"/>
                  <a:gd name="T47" fmla="*/ 175 h 346"/>
                  <a:gd name="T48" fmla="*/ 156 w 231"/>
                  <a:gd name="T49" fmla="*/ 29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1" h="346">
                    <a:moveTo>
                      <a:pt x="158" y="346"/>
                    </a:moveTo>
                    <a:lnTo>
                      <a:pt x="231" y="320"/>
                    </a:lnTo>
                    <a:lnTo>
                      <a:pt x="231" y="312"/>
                    </a:lnTo>
                    <a:cubicBezTo>
                      <a:pt x="222" y="312"/>
                      <a:pt x="221" y="312"/>
                      <a:pt x="220" y="312"/>
                    </a:cubicBezTo>
                    <a:cubicBezTo>
                      <a:pt x="202" y="312"/>
                      <a:pt x="198" y="307"/>
                      <a:pt x="198" y="284"/>
                    </a:cubicBezTo>
                    <a:lnTo>
                      <a:pt x="198" y="1"/>
                    </a:lnTo>
                    <a:lnTo>
                      <a:pt x="195" y="0"/>
                    </a:lnTo>
                    <a:cubicBezTo>
                      <a:pt x="171" y="8"/>
                      <a:pt x="154" y="13"/>
                      <a:pt x="122" y="22"/>
                    </a:cubicBezTo>
                    <a:lnTo>
                      <a:pt x="122" y="30"/>
                    </a:lnTo>
                    <a:cubicBezTo>
                      <a:pt x="126" y="29"/>
                      <a:pt x="129" y="29"/>
                      <a:pt x="133" y="29"/>
                    </a:cubicBezTo>
                    <a:cubicBezTo>
                      <a:pt x="152" y="29"/>
                      <a:pt x="156" y="34"/>
                      <a:pt x="156" y="55"/>
                    </a:cubicBezTo>
                    <a:lnTo>
                      <a:pt x="156" y="133"/>
                    </a:lnTo>
                    <a:cubicBezTo>
                      <a:pt x="137" y="117"/>
                      <a:pt x="124" y="111"/>
                      <a:pt x="104" y="111"/>
                    </a:cubicBezTo>
                    <a:cubicBezTo>
                      <a:pt x="46" y="111"/>
                      <a:pt x="0" y="168"/>
                      <a:pt x="0" y="238"/>
                    </a:cubicBezTo>
                    <a:cubicBezTo>
                      <a:pt x="0" y="302"/>
                      <a:pt x="37" y="346"/>
                      <a:pt x="92" y="346"/>
                    </a:cubicBezTo>
                    <a:cubicBezTo>
                      <a:pt x="120" y="346"/>
                      <a:pt x="139" y="336"/>
                      <a:pt x="156" y="312"/>
                    </a:cubicBezTo>
                    <a:lnTo>
                      <a:pt x="156" y="344"/>
                    </a:lnTo>
                    <a:lnTo>
                      <a:pt x="158" y="346"/>
                    </a:lnTo>
                    <a:close/>
                    <a:moveTo>
                      <a:pt x="156" y="290"/>
                    </a:moveTo>
                    <a:cubicBezTo>
                      <a:pt x="156" y="293"/>
                      <a:pt x="153" y="299"/>
                      <a:pt x="148" y="305"/>
                    </a:cubicBezTo>
                    <a:cubicBezTo>
                      <a:pt x="139" y="315"/>
                      <a:pt x="126" y="320"/>
                      <a:pt x="112" y="320"/>
                    </a:cubicBezTo>
                    <a:cubicBezTo>
                      <a:pt x="70" y="320"/>
                      <a:pt x="43" y="280"/>
                      <a:pt x="43" y="218"/>
                    </a:cubicBezTo>
                    <a:cubicBezTo>
                      <a:pt x="43" y="162"/>
                      <a:pt x="67" y="125"/>
                      <a:pt x="105" y="125"/>
                    </a:cubicBezTo>
                    <a:cubicBezTo>
                      <a:pt x="132" y="125"/>
                      <a:pt x="156" y="149"/>
                      <a:pt x="156" y="175"/>
                    </a:cubicBezTo>
                    <a:lnTo>
                      <a:pt x="156" y="2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294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465388" y="1971675"/>
                <a:ext cx="130175" cy="155575"/>
              </a:xfrm>
              <a:custGeom>
                <a:avLst/>
                <a:gdLst>
                  <a:gd name="T0" fmla="*/ 191 w 199"/>
                  <a:gd name="T1" fmla="*/ 148 h 235"/>
                  <a:gd name="T2" fmla="*/ 114 w 199"/>
                  <a:gd name="T3" fmla="*/ 200 h 235"/>
                  <a:gd name="T4" fmla="*/ 49 w 199"/>
                  <a:gd name="T5" fmla="*/ 157 h 235"/>
                  <a:gd name="T6" fmla="*/ 36 w 199"/>
                  <a:gd name="T7" fmla="*/ 91 h 235"/>
                  <a:gd name="T8" fmla="*/ 190 w 199"/>
                  <a:gd name="T9" fmla="*/ 91 h 235"/>
                  <a:gd name="T10" fmla="*/ 168 w 199"/>
                  <a:gd name="T11" fmla="*/ 29 h 235"/>
                  <a:gd name="T12" fmla="*/ 104 w 199"/>
                  <a:gd name="T13" fmla="*/ 0 h 235"/>
                  <a:gd name="T14" fmla="*/ 37 w 199"/>
                  <a:gd name="T15" fmla="*/ 26 h 235"/>
                  <a:gd name="T16" fmla="*/ 0 w 199"/>
                  <a:gd name="T17" fmla="*/ 123 h 235"/>
                  <a:gd name="T18" fmla="*/ 93 w 199"/>
                  <a:gd name="T19" fmla="*/ 235 h 235"/>
                  <a:gd name="T20" fmla="*/ 199 w 199"/>
                  <a:gd name="T21" fmla="*/ 151 h 235"/>
                  <a:gd name="T22" fmla="*/ 191 w 199"/>
                  <a:gd name="T23" fmla="*/ 148 h 235"/>
                  <a:gd name="T24" fmla="*/ 37 w 199"/>
                  <a:gd name="T25" fmla="*/ 75 h 235"/>
                  <a:gd name="T26" fmla="*/ 90 w 199"/>
                  <a:gd name="T27" fmla="*/ 18 h 235"/>
                  <a:gd name="T28" fmla="*/ 139 w 199"/>
                  <a:gd name="T29" fmla="*/ 75 h 235"/>
                  <a:gd name="T30" fmla="*/ 37 w 199"/>
                  <a:gd name="T31" fmla="*/ 7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5">
                    <a:moveTo>
                      <a:pt x="191" y="148"/>
                    </a:moveTo>
                    <a:cubicBezTo>
                      <a:pt x="167" y="186"/>
                      <a:pt x="146" y="200"/>
                      <a:pt x="114" y="200"/>
                    </a:cubicBezTo>
                    <a:cubicBezTo>
                      <a:pt x="85" y="200"/>
                      <a:pt x="64" y="186"/>
                      <a:pt x="49" y="157"/>
                    </a:cubicBezTo>
                    <a:cubicBezTo>
                      <a:pt x="40" y="138"/>
                      <a:pt x="37" y="122"/>
                      <a:pt x="36" y="91"/>
                    </a:cubicBezTo>
                    <a:lnTo>
                      <a:pt x="190" y="91"/>
                    </a:lnTo>
                    <a:cubicBezTo>
                      <a:pt x="186" y="59"/>
                      <a:pt x="181" y="45"/>
                      <a:pt x="168" y="29"/>
                    </a:cubicBezTo>
                    <a:cubicBezTo>
                      <a:pt x="153" y="11"/>
                      <a:pt x="130" y="0"/>
                      <a:pt x="104" y="0"/>
                    </a:cubicBezTo>
                    <a:cubicBezTo>
                      <a:pt x="79" y="0"/>
                      <a:pt x="56" y="9"/>
                      <a:pt x="37" y="26"/>
                    </a:cubicBezTo>
                    <a:cubicBezTo>
                      <a:pt x="14" y="47"/>
                      <a:pt x="0" y="82"/>
                      <a:pt x="0" y="123"/>
                    </a:cubicBezTo>
                    <a:cubicBezTo>
                      <a:pt x="0" y="192"/>
                      <a:pt x="36" y="235"/>
                      <a:pt x="93" y="235"/>
                    </a:cubicBezTo>
                    <a:cubicBezTo>
                      <a:pt x="141" y="235"/>
                      <a:pt x="178" y="205"/>
                      <a:pt x="199" y="151"/>
                    </a:cubicBezTo>
                    <a:lnTo>
                      <a:pt x="191" y="148"/>
                    </a:lnTo>
                    <a:close/>
                    <a:moveTo>
                      <a:pt x="37" y="75"/>
                    </a:moveTo>
                    <a:cubicBezTo>
                      <a:pt x="42" y="37"/>
                      <a:pt x="59" y="18"/>
                      <a:pt x="90" y="18"/>
                    </a:cubicBezTo>
                    <a:cubicBezTo>
                      <a:pt x="120" y="18"/>
                      <a:pt x="132" y="32"/>
                      <a:pt x="139" y="75"/>
                    </a:cubicBezTo>
                    <a:lnTo>
                      <a:pt x="37" y="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295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603501" y="1971675"/>
                <a:ext cx="152400" cy="223838"/>
              </a:xfrm>
              <a:custGeom>
                <a:avLst/>
                <a:gdLst>
                  <a:gd name="T0" fmla="*/ 2 w 232"/>
                  <a:gd name="T1" fmla="*/ 34 h 338"/>
                  <a:gd name="T2" fmla="*/ 15 w 232"/>
                  <a:gd name="T3" fmla="*/ 33 h 338"/>
                  <a:gd name="T4" fmla="*/ 35 w 232"/>
                  <a:gd name="T5" fmla="*/ 62 h 338"/>
                  <a:gd name="T6" fmla="*/ 35 w 232"/>
                  <a:gd name="T7" fmla="*/ 295 h 338"/>
                  <a:gd name="T8" fmla="*/ 0 w 232"/>
                  <a:gd name="T9" fmla="*/ 329 h 338"/>
                  <a:gd name="T10" fmla="*/ 0 w 232"/>
                  <a:gd name="T11" fmla="*/ 338 h 338"/>
                  <a:gd name="T12" fmla="*/ 121 w 232"/>
                  <a:gd name="T13" fmla="*/ 338 h 338"/>
                  <a:gd name="T14" fmla="*/ 121 w 232"/>
                  <a:gd name="T15" fmla="*/ 329 h 338"/>
                  <a:gd name="T16" fmla="*/ 77 w 232"/>
                  <a:gd name="T17" fmla="*/ 291 h 338"/>
                  <a:gd name="T18" fmla="*/ 77 w 232"/>
                  <a:gd name="T19" fmla="*/ 213 h 338"/>
                  <a:gd name="T20" fmla="*/ 127 w 232"/>
                  <a:gd name="T21" fmla="*/ 235 h 338"/>
                  <a:gd name="T22" fmla="*/ 232 w 232"/>
                  <a:gd name="T23" fmla="*/ 106 h 338"/>
                  <a:gd name="T24" fmla="*/ 149 w 232"/>
                  <a:gd name="T25" fmla="*/ 0 h 338"/>
                  <a:gd name="T26" fmla="*/ 77 w 232"/>
                  <a:gd name="T27" fmla="*/ 40 h 338"/>
                  <a:gd name="T28" fmla="*/ 77 w 232"/>
                  <a:gd name="T29" fmla="*/ 1 h 338"/>
                  <a:gd name="T30" fmla="*/ 74 w 232"/>
                  <a:gd name="T31" fmla="*/ 0 h 338"/>
                  <a:gd name="T32" fmla="*/ 2 w 232"/>
                  <a:gd name="T33" fmla="*/ 26 h 338"/>
                  <a:gd name="T34" fmla="*/ 2 w 232"/>
                  <a:gd name="T35" fmla="*/ 34 h 338"/>
                  <a:gd name="T36" fmla="*/ 77 w 232"/>
                  <a:gd name="T37" fmla="*/ 63 h 338"/>
                  <a:gd name="T38" fmla="*/ 128 w 232"/>
                  <a:gd name="T39" fmla="*/ 30 h 338"/>
                  <a:gd name="T40" fmla="*/ 189 w 232"/>
                  <a:gd name="T41" fmla="*/ 126 h 338"/>
                  <a:gd name="T42" fmla="*/ 129 w 232"/>
                  <a:gd name="T43" fmla="*/ 219 h 338"/>
                  <a:gd name="T44" fmla="*/ 77 w 232"/>
                  <a:gd name="T45" fmla="*/ 186 h 338"/>
                  <a:gd name="T46" fmla="*/ 77 w 232"/>
                  <a:gd name="T47" fmla="*/ 63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32" h="338">
                    <a:moveTo>
                      <a:pt x="2" y="34"/>
                    </a:moveTo>
                    <a:cubicBezTo>
                      <a:pt x="7" y="33"/>
                      <a:pt x="10" y="33"/>
                      <a:pt x="15" y="33"/>
                    </a:cubicBezTo>
                    <a:cubicBezTo>
                      <a:pt x="32" y="33"/>
                      <a:pt x="35" y="38"/>
                      <a:pt x="35" y="62"/>
                    </a:cubicBezTo>
                    <a:lnTo>
                      <a:pt x="35" y="295"/>
                    </a:lnTo>
                    <a:cubicBezTo>
                      <a:pt x="35" y="321"/>
                      <a:pt x="30" y="326"/>
                      <a:pt x="0" y="329"/>
                    </a:cubicBezTo>
                    <a:lnTo>
                      <a:pt x="0" y="338"/>
                    </a:lnTo>
                    <a:lnTo>
                      <a:pt x="121" y="338"/>
                    </a:lnTo>
                    <a:lnTo>
                      <a:pt x="121" y="329"/>
                    </a:lnTo>
                    <a:cubicBezTo>
                      <a:pt x="84" y="328"/>
                      <a:pt x="77" y="323"/>
                      <a:pt x="77" y="291"/>
                    </a:cubicBezTo>
                    <a:lnTo>
                      <a:pt x="77" y="213"/>
                    </a:lnTo>
                    <a:cubicBezTo>
                      <a:pt x="95" y="230"/>
                      <a:pt x="107" y="235"/>
                      <a:pt x="127" y="235"/>
                    </a:cubicBezTo>
                    <a:cubicBezTo>
                      <a:pt x="186" y="235"/>
                      <a:pt x="232" y="179"/>
                      <a:pt x="232" y="106"/>
                    </a:cubicBezTo>
                    <a:cubicBezTo>
                      <a:pt x="232" y="45"/>
                      <a:pt x="197" y="0"/>
                      <a:pt x="149" y="0"/>
                    </a:cubicBezTo>
                    <a:cubicBezTo>
                      <a:pt x="121" y="0"/>
                      <a:pt x="99" y="13"/>
                      <a:pt x="77" y="40"/>
                    </a:cubicBezTo>
                    <a:lnTo>
                      <a:pt x="77" y="1"/>
                    </a:lnTo>
                    <a:lnTo>
                      <a:pt x="74" y="0"/>
                    </a:lnTo>
                    <a:cubicBezTo>
                      <a:pt x="47" y="11"/>
                      <a:pt x="30" y="17"/>
                      <a:pt x="2" y="26"/>
                    </a:cubicBezTo>
                    <a:lnTo>
                      <a:pt x="2" y="34"/>
                    </a:lnTo>
                    <a:close/>
                    <a:moveTo>
                      <a:pt x="77" y="63"/>
                    </a:moveTo>
                    <a:cubicBezTo>
                      <a:pt x="77" y="48"/>
                      <a:pt x="105" y="30"/>
                      <a:pt x="128" y="30"/>
                    </a:cubicBezTo>
                    <a:cubicBezTo>
                      <a:pt x="165" y="30"/>
                      <a:pt x="189" y="68"/>
                      <a:pt x="189" y="126"/>
                    </a:cubicBezTo>
                    <a:cubicBezTo>
                      <a:pt x="189" y="181"/>
                      <a:pt x="165" y="219"/>
                      <a:pt x="129" y="219"/>
                    </a:cubicBezTo>
                    <a:cubicBezTo>
                      <a:pt x="106" y="219"/>
                      <a:pt x="77" y="201"/>
                      <a:pt x="77" y="186"/>
                    </a:cubicBezTo>
                    <a:lnTo>
                      <a:pt x="77" y="6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296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773363" y="1971675"/>
                <a:ext cx="130175" cy="155575"/>
              </a:xfrm>
              <a:custGeom>
                <a:avLst/>
                <a:gdLst>
                  <a:gd name="T0" fmla="*/ 191 w 199"/>
                  <a:gd name="T1" fmla="*/ 148 h 235"/>
                  <a:gd name="T2" fmla="*/ 114 w 199"/>
                  <a:gd name="T3" fmla="*/ 200 h 235"/>
                  <a:gd name="T4" fmla="*/ 50 w 199"/>
                  <a:gd name="T5" fmla="*/ 157 h 235"/>
                  <a:gd name="T6" fmla="*/ 36 w 199"/>
                  <a:gd name="T7" fmla="*/ 91 h 235"/>
                  <a:gd name="T8" fmla="*/ 190 w 199"/>
                  <a:gd name="T9" fmla="*/ 91 h 235"/>
                  <a:gd name="T10" fmla="*/ 168 w 199"/>
                  <a:gd name="T11" fmla="*/ 29 h 235"/>
                  <a:gd name="T12" fmla="*/ 105 w 199"/>
                  <a:gd name="T13" fmla="*/ 0 h 235"/>
                  <a:gd name="T14" fmla="*/ 37 w 199"/>
                  <a:gd name="T15" fmla="*/ 26 h 235"/>
                  <a:gd name="T16" fmla="*/ 0 w 199"/>
                  <a:gd name="T17" fmla="*/ 123 h 235"/>
                  <a:gd name="T18" fmla="*/ 94 w 199"/>
                  <a:gd name="T19" fmla="*/ 235 h 235"/>
                  <a:gd name="T20" fmla="*/ 199 w 199"/>
                  <a:gd name="T21" fmla="*/ 151 h 235"/>
                  <a:gd name="T22" fmla="*/ 191 w 199"/>
                  <a:gd name="T23" fmla="*/ 148 h 235"/>
                  <a:gd name="T24" fmla="*/ 37 w 199"/>
                  <a:gd name="T25" fmla="*/ 75 h 235"/>
                  <a:gd name="T26" fmla="*/ 90 w 199"/>
                  <a:gd name="T27" fmla="*/ 18 h 235"/>
                  <a:gd name="T28" fmla="*/ 139 w 199"/>
                  <a:gd name="T29" fmla="*/ 75 h 235"/>
                  <a:gd name="T30" fmla="*/ 37 w 199"/>
                  <a:gd name="T31" fmla="*/ 7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5">
                    <a:moveTo>
                      <a:pt x="191" y="148"/>
                    </a:moveTo>
                    <a:cubicBezTo>
                      <a:pt x="167" y="186"/>
                      <a:pt x="146" y="200"/>
                      <a:pt x="114" y="200"/>
                    </a:cubicBezTo>
                    <a:cubicBezTo>
                      <a:pt x="86" y="200"/>
                      <a:pt x="64" y="186"/>
                      <a:pt x="50" y="157"/>
                    </a:cubicBezTo>
                    <a:cubicBezTo>
                      <a:pt x="41" y="138"/>
                      <a:pt x="37" y="122"/>
                      <a:pt x="36" y="91"/>
                    </a:cubicBezTo>
                    <a:lnTo>
                      <a:pt x="190" y="91"/>
                    </a:lnTo>
                    <a:cubicBezTo>
                      <a:pt x="186" y="59"/>
                      <a:pt x="181" y="45"/>
                      <a:pt x="168" y="29"/>
                    </a:cubicBezTo>
                    <a:cubicBezTo>
                      <a:pt x="153" y="11"/>
                      <a:pt x="131" y="0"/>
                      <a:pt x="105" y="0"/>
                    </a:cubicBezTo>
                    <a:cubicBezTo>
                      <a:pt x="80" y="0"/>
                      <a:pt x="56" y="9"/>
                      <a:pt x="37" y="26"/>
                    </a:cubicBezTo>
                    <a:cubicBezTo>
                      <a:pt x="14" y="47"/>
                      <a:pt x="0" y="82"/>
                      <a:pt x="0" y="123"/>
                    </a:cubicBezTo>
                    <a:cubicBezTo>
                      <a:pt x="0" y="192"/>
                      <a:pt x="36" y="235"/>
                      <a:pt x="94" y="235"/>
                    </a:cubicBezTo>
                    <a:cubicBezTo>
                      <a:pt x="141" y="235"/>
                      <a:pt x="178" y="205"/>
                      <a:pt x="199" y="151"/>
                    </a:cubicBezTo>
                    <a:lnTo>
                      <a:pt x="191" y="148"/>
                    </a:lnTo>
                    <a:close/>
                    <a:moveTo>
                      <a:pt x="37" y="75"/>
                    </a:moveTo>
                    <a:cubicBezTo>
                      <a:pt x="43" y="37"/>
                      <a:pt x="60" y="18"/>
                      <a:pt x="90" y="18"/>
                    </a:cubicBezTo>
                    <a:cubicBezTo>
                      <a:pt x="121" y="18"/>
                      <a:pt x="133" y="32"/>
                      <a:pt x="139" y="75"/>
                    </a:cubicBezTo>
                    <a:lnTo>
                      <a:pt x="37" y="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297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2914651" y="1971675"/>
                <a:ext cx="153988" cy="152400"/>
              </a:xfrm>
              <a:custGeom>
                <a:avLst/>
                <a:gdLst>
                  <a:gd name="T0" fmla="*/ 0 w 234"/>
                  <a:gd name="T1" fmla="*/ 31 h 230"/>
                  <a:gd name="T2" fmla="*/ 13 w 234"/>
                  <a:gd name="T3" fmla="*/ 29 h 230"/>
                  <a:gd name="T4" fmla="*/ 32 w 234"/>
                  <a:gd name="T5" fmla="*/ 61 h 230"/>
                  <a:gd name="T6" fmla="*/ 32 w 234"/>
                  <a:gd name="T7" fmla="*/ 185 h 230"/>
                  <a:gd name="T8" fmla="*/ 1 w 234"/>
                  <a:gd name="T9" fmla="*/ 222 h 230"/>
                  <a:gd name="T10" fmla="*/ 1 w 234"/>
                  <a:gd name="T11" fmla="*/ 230 h 230"/>
                  <a:gd name="T12" fmla="*/ 107 w 234"/>
                  <a:gd name="T13" fmla="*/ 230 h 230"/>
                  <a:gd name="T14" fmla="*/ 107 w 234"/>
                  <a:gd name="T15" fmla="*/ 222 h 230"/>
                  <a:gd name="T16" fmla="*/ 74 w 234"/>
                  <a:gd name="T17" fmla="*/ 196 h 230"/>
                  <a:gd name="T18" fmla="*/ 74 w 234"/>
                  <a:gd name="T19" fmla="*/ 56 h 230"/>
                  <a:gd name="T20" fmla="*/ 125 w 234"/>
                  <a:gd name="T21" fmla="*/ 28 h 230"/>
                  <a:gd name="T22" fmla="*/ 162 w 234"/>
                  <a:gd name="T23" fmla="*/ 76 h 230"/>
                  <a:gd name="T24" fmla="*/ 162 w 234"/>
                  <a:gd name="T25" fmla="*/ 180 h 230"/>
                  <a:gd name="T26" fmla="*/ 130 w 234"/>
                  <a:gd name="T27" fmla="*/ 222 h 230"/>
                  <a:gd name="T28" fmla="*/ 130 w 234"/>
                  <a:gd name="T29" fmla="*/ 230 h 230"/>
                  <a:gd name="T30" fmla="*/ 234 w 234"/>
                  <a:gd name="T31" fmla="*/ 230 h 230"/>
                  <a:gd name="T32" fmla="*/ 234 w 234"/>
                  <a:gd name="T33" fmla="*/ 222 h 230"/>
                  <a:gd name="T34" fmla="*/ 203 w 234"/>
                  <a:gd name="T35" fmla="*/ 189 h 230"/>
                  <a:gd name="T36" fmla="*/ 203 w 234"/>
                  <a:gd name="T37" fmla="*/ 75 h 230"/>
                  <a:gd name="T38" fmla="*/ 145 w 234"/>
                  <a:gd name="T39" fmla="*/ 0 h 230"/>
                  <a:gd name="T40" fmla="*/ 72 w 234"/>
                  <a:gd name="T41" fmla="*/ 41 h 230"/>
                  <a:gd name="T42" fmla="*/ 72 w 234"/>
                  <a:gd name="T43" fmla="*/ 1 h 230"/>
                  <a:gd name="T44" fmla="*/ 69 w 234"/>
                  <a:gd name="T45" fmla="*/ 0 h 230"/>
                  <a:gd name="T46" fmla="*/ 0 w 234"/>
                  <a:gd name="T47" fmla="*/ 23 h 230"/>
                  <a:gd name="T48" fmla="*/ 0 w 234"/>
                  <a:gd name="T49" fmla="*/ 31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4" h="230">
                    <a:moveTo>
                      <a:pt x="0" y="31"/>
                    </a:moveTo>
                    <a:cubicBezTo>
                      <a:pt x="3" y="30"/>
                      <a:pt x="8" y="29"/>
                      <a:pt x="13" y="29"/>
                    </a:cubicBezTo>
                    <a:cubicBezTo>
                      <a:pt x="27" y="29"/>
                      <a:pt x="32" y="37"/>
                      <a:pt x="32" y="61"/>
                    </a:cubicBezTo>
                    <a:lnTo>
                      <a:pt x="32" y="185"/>
                    </a:lnTo>
                    <a:cubicBezTo>
                      <a:pt x="32" y="213"/>
                      <a:pt x="26" y="220"/>
                      <a:pt x="1" y="222"/>
                    </a:cubicBezTo>
                    <a:lnTo>
                      <a:pt x="1" y="230"/>
                    </a:lnTo>
                    <a:lnTo>
                      <a:pt x="107" y="230"/>
                    </a:lnTo>
                    <a:lnTo>
                      <a:pt x="107" y="222"/>
                    </a:lnTo>
                    <a:cubicBezTo>
                      <a:pt x="81" y="220"/>
                      <a:pt x="74" y="214"/>
                      <a:pt x="74" y="196"/>
                    </a:cubicBezTo>
                    <a:lnTo>
                      <a:pt x="74" y="56"/>
                    </a:lnTo>
                    <a:cubicBezTo>
                      <a:pt x="98" y="34"/>
                      <a:pt x="109" y="28"/>
                      <a:pt x="125" y="28"/>
                    </a:cubicBezTo>
                    <a:cubicBezTo>
                      <a:pt x="150" y="28"/>
                      <a:pt x="162" y="43"/>
                      <a:pt x="162" y="76"/>
                    </a:cubicBezTo>
                    <a:lnTo>
                      <a:pt x="162" y="180"/>
                    </a:lnTo>
                    <a:cubicBezTo>
                      <a:pt x="162" y="212"/>
                      <a:pt x="155" y="220"/>
                      <a:pt x="130" y="222"/>
                    </a:cubicBezTo>
                    <a:lnTo>
                      <a:pt x="130" y="230"/>
                    </a:lnTo>
                    <a:lnTo>
                      <a:pt x="234" y="230"/>
                    </a:lnTo>
                    <a:lnTo>
                      <a:pt x="234" y="222"/>
                    </a:lnTo>
                    <a:cubicBezTo>
                      <a:pt x="209" y="220"/>
                      <a:pt x="203" y="214"/>
                      <a:pt x="203" y="189"/>
                    </a:cubicBezTo>
                    <a:lnTo>
                      <a:pt x="203" y="75"/>
                    </a:lnTo>
                    <a:cubicBezTo>
                      <a:pt x="203" y="28"/>
                      <a:pt x="181" y="0"/>
                      <a:pt x="145" y="0"/>
                    </a:cubicBezTo>
                    <a:cubicBezTo>
                      <a:pt x="122" y="0"/>
                      <a:pt x="106" y="9"/>
                      <a:pt x="72" y="41"/>
                    </a:cubicBezTo>
                    <a:lnTo>
                      <a:pt x="72" y="1"/>
                    </a:lnTo>
                    <a:lnTo>
                      <a:pt x="69" y="0"/>
                    </a:lnTo>
                    <a:cubicBezTo>
                      <a:pt x="44" y="9"/>
                      <a:pt x="27" y="15"/>
                      <a:pt x="0" y="23"/>
                    </a:cubicBezTo>
                    <a:lnTo>
                      <a:pt x="0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298"/>
              <p:cNvSpPr>
                <a:spLocks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082926" y="1897063"/>
                <a:ext cx="150813" cy="230188"/>
              </a:xfrm>
              <a:custGeom>
                <a:avLst/>
                <a:gdLst>
                  <a:gd name="T0" fmla="*/ 158 w 231"/>
                  <a:gd name="T1" fmla="*/ 346 h 346"/>
                  <a:gd name="T2" fmla="*/ 231 w 231"/>
                  <a:gd name="T3" fmla="*/ 320 h 346"/>
                  <a:gd name="T4" fmla="*/ 231 w 231"/>
                  <a:gd name="T5" fmla="*/ 312 h 346"/>
                  <a:gd name="T6" fmla="*/ 219 w 231"/>
                  <a:gd name="T7" fmla="*/ 312 h 346"/>
                  <a:gd name="T8" fmla="*/ 198 w 231"/>
                  <a:gd name="T9" fmla="*/ 284 h 346"/>
                  <a:gd name="T10" fmla="*/ 198 w 231"/>
                  <a:gd name="T11" fmla="*/ 1 h 346"/>
                  <a:gd name="T12" fmla="*/ 195 w 231"/>
                  <a:gd name="T13" fmla="*/ 0 h 346"/>
                  <a:gd name="T14" fmla="*/ 122 w 231"/>
                  <a:gd name="T15" fmla="*/ 22 h 346"/>
                  <a:gd name="T16" fmla="*/ 122 w 231"/>
                  <a:gd name="T17" fmla="*/ 30 h 346"/>
                  <a:gd name="T18" fmla="*/ 133 w 231"/>
                  <a:gd name="T19" fmla="*/ 29 h 346"/>
                  <a:gd name="T20" fmla="*/ 156 w 231"/>
                  <a:gd name="T21" fmla="*/ 55 h 346"/>
                  <a:gd name="T22" fmla="*/ 156 w 231"/>
                  <a:gd name="T23" fmla="*/ 133 h 346"/>
                  <a:gd name="T24" fmla="*/ 103 w 231"/>
                  <a:gd name="T25" fmla="*/ 111 h 346"/>
                  <a:gd name="T26" fmla="*/ 0 w 231"/>
                  <a:gd name="T27" fmla="*/ 238 h 346"/>
                  <a:gd name="T28" fmla="*/ 92 w 231"/>
                  <a:gd name="T29" fmla="*/ 346 h 346"/>
                  <a:gd name="T30" fmla="*/ 156 w 231"/>
                  <a:gd name="T31" fmla="*/ 312 h 346"/>
                  <a:gd name="T32" fmla="*/ 156 w 231"/>
                  <a:gd name="T33" fmla="*/ 344 h 346"/>
                  <a:gd name="T34" fmla="*/ 158 w 231"/>
                  <a:gd name="T35" fmla="*/ 346 h 346"/>
                  <a:gd name="T36" fmla="*/ 156 w 231"/>
                  <a:gd name="T37" fmla="*/ 290 h 346"/>
                  <a:gd name="T38" fmla="*/ 147 w 231"/>
                  <a:gd name="T39" fmla="*/ 305 h 346"/>
                  <a:gd name="T40" fmla="*/ 111 w 231"/>
                  <a:gd name="T41" fmla="*/ 320 h 346"/>
                  <a:gd name="T42" fmla="*/ 42 w 231"/>
                  <a:gd name="T43" fmla="*/ 218 h 346"/>
                  <a:gd name="T44" fmla="*/ 105 w 231"/>
                  <a:gd name="T45" fmla="*/ 125 h 346"/>
                  <a:gd name="T46" fmla="*/ 156 w 231"/>
                  <a:gd name="T47" fmla="*/ 175 h 346"/>
                  <a:gd name="T48" fmla="*/ 156 w 231"/>
                  <a:gd name="T49" fmla="*/ 29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1" h="346">
                    <a:moveTo>
                      <a:pt x="158" y="346"/>
                    </a:moveTo>
                    <a:lnTo>
                      <a:pt x="231" y="320"/>
                    </a:lnTo>
                    <a:lnTo>
                      <a:pt x="231" y="312"/>
                    </a:lnTo>
                    <a:cubicBezTo>
                      <a:pt x="222" y="312"/>
                      <a:pt x="221" y="312"/>
                      <a:pt x="219" y="312"/>
                    </a:cubicBezTo>
                    <a:cubicBezTo>
                      <a:pt x="202" y="312"/>
                      <a:pt x="198" y="307"/>
                      <a:pt x="198" y="284"/>
                    </a:cubicBezTo>
                    <a:lnTo>
                      <a:pt x="198" y="1"/>
                    </a:lnTo>
                    <a:lnTo>
                      <a:pt x="195" y="0"/>
                    </a:lnTo>
                    <a:cubicBezTo>
                      <a:pt x="171" y="8"/>
                      <a:pt x="154" y="13"/>
                      <a:pt x="122" y="22"/>
                    </a:cubicBezTo>
                    <a:lnTo>
                      <a:pt x="122" y="30"/>
                    </a:lnTo>
                    <a:cubicBezTo>
                      <a:pt x="126" y="29"/>
                      <a:pt x="129" y="29"/>
                      <a:pt x="133" y="29"/>
                    </a:cubicBezTo>
                    <a:cubicBezTo>
                      <a:pt x="151" y="29"/>
                      <a:pt x="156" y="34"/>
                      <a:pt x="156" y="55"/>
                    </a:cubicBezTo>
                    <a:lnTo>
                      <a:pt x="156" y="133"/>
                    </a:lnTo>
                    <a:cubicBezTo>
                      <a:pt x="137" y="117"/>
                      <a:pt x="123" y="111"/>
                      <a:pt x="103" y="111"/>
                    </a:cubicBezTo>
                    <a:cubicBezTo>
                      <a:pt x="46" y="111"/>
                      <a:pt x="0" y="168"/>
                      <a:pt x="0" y="238"/>
                    </a:cubicBezTo>
                    <a:cubicBezTo>
                      <a:pt x="0" y="302"/>
                      <a:pt x="37" y="346"/>
                      <a:pt x="92" y="346"/>
                    </a:cubicBezTo>
                    <a:cubicBezTo>
                      <a:pt x="120" y="346"/>
                      <a:pt x="139" y="336"/>
                      <a:pt x="156" y="312"/>
                    </a:cubicBezTo>
                    <a:lnTo>
                      <a:pt x="156" y="344"/>
                    </a:lnTo>
                    <a:lnTo>
                      <a:pt x="158" y="346"/>
                    </a:lnTo>
                    <a:close/>
                    <a:moveTo>
                      <a:pt x="156" y="290"/>
                    </a:moveTo>
                    <a:cubicBezTo>
                      <a:pt x="156" y="293"/>
                      <a:pt x="152" y="299"/>
                      <a:pt x="147" y="305"/>
                    </a:cubicBezTo>
                    <a:cubicBezTo>
                      <a:pt x="138" y="315"/>
                      <a:pt x="126" y="320"/>
                      <a:pt x="111" y="320"/>
                    </a:cubicBezTo>
                    <a:cubicBezTo>
                      <a:pt x="70" y="320"/>
                      <a:pt x="42" y="280"/>
                      <a:pt x="42" y="218"/>
                    </a:cubicBezTo>
                    <a:cubicBezTo>
                      <a:pt x="42" y="162"/>
                      <a:pt x="67" y="125"/>
                      <a:pt x="105" y="125"/>
                    </a:cubicBezTo>
                    <a:cubicBezTo>
                      <a:pt x="131" y="125"/>
                      <a:pt x="156" y="149"/>
                      <a:pt x="156" y="175"/>
                    </a:cubicBezTo>
                    <a:lnTo>
                      <a:pt x="156" y="2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299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244851" y="1971675"/>
                <a:ext cx="130175" cy="155575"/>
              </a:xfrm>
              <a:custGeom>
                <a:avLst/>
                <a:gdLst>
                  <a:gd name="T0" fmla="*/ 191 w 199"/>
                  <a:gd name="T1" fmla="*/ 148 h 235"/>
                  <a:gd name="T2" fmla="*/ 113 w 199"/>
                  <a:gd name="T3" fmla="*/ 200 h 235"/>
                  <a:gd name="T4" fmla="*/ 49 w 199"/>
                  <a:gd name="T5" fmla="*/ 157 h 235"/>
                  <a:gd name="T6" fmla="*/ 36 w 199"/>
                  <a:gd name="T7" fmla="*/ 91 h 235"/>
                  <a:gd name="T8" fmla="*/ 189 w 199"/>
                  <a:gd name="T9" fmla="*/ 91 h 235"/>
                  <a:gd name="T10" fmla="*/ 168 w 199"/>
                  <a:gd name="T11" fmla="*/ 29 h 235"/>
                  <a:gd name="T12" fmla="*/ 104 w 199"/>
                  <a:gd name="T13" fmla="*/ 0 h 235"/>
                  <a:gd name="T14" fmla="*/ 37 w 199"/>
                  <a:gd name="T15" fmla="*/ 26 h 235"/>
                  <a:gd name="T16" fmla="*/ 0 w 199"/>
                  <a:gd name="T17" fmla="*/ 123 h 235"/>
                  <a:gd name="T18" fmla="*/ 93 w 199"/>
                  <a:gd name="T19" fmla="*/ 235 h 235"/>
                  <a:gd name="T20" fmla="*/ 199 w 199"/>
                  <a:gd name="T21" fmla="*/ 151 h 235"/>
                  <a:gd name="T22" fmla="*/ 191 w 199"/>
                  <a:gd name="T23" fmla="*/ 148 h 235"/>
                  <a:gd name="T24" fmla="*/ 37 w 199"/>
                  <a:gd name="T25" fmla="*/ 75 h 235"/>
                  <a:gd name="T26" fmla="*/ 89 w 199"/>
                  <a:gd name="T27" fmla="*/ 18 h 235"/>
                  <a:gd name="T28" fmla="*/ 138 w 199"/>
                  <a:gd name="T29" fmla="*/ 75 h 235"/>
                  <a:gd name="T30" fmla="*/ 37 w 199"/>
                  <a:gd name="T31" fmla="*/ 7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5">
                    <a:moveTo>
                      <a:pt x="191" y="148"/>
                    </a:moveTo>
                    <a:cubicBezTo>
                      <a:pt x="167" y="186"/>
                      <a:pt x="145" y="200"/>
                      <a:pt x="113" y="200"/>
                    </a:cubicBezTo>
                    <a:cubicBezTo>
                      <a:pt x="85" y="200"/>
                      <a:pt x="64" y="186"/>
                      <a:pt x="49" y="157"/>
                    </a:cubicBezTo>
                    <a:cubicBezTo>
                      <a:pt x="40" y="138"/>
                      <a:pt x="37" y="122"/>
                      <a:pt x="36" y="91"/>
                    </a:cubicBezTo>
                    <a:lnTo>
                      <a:pt x="189" y="91"/>
                    </a:lnTo>
                    <a:cubicBezTo>
                      <a:pt x="185" y="59"/>
                      <a:pt x="180" y="45"/>
                      <a:pt x="168" y="29"/>
                    </a:cubicBezTo>
                    <a:cubicBezTo>
                      <a:pt x="153" y="11"/>
                      <a:pt x="130" y="0"/>
                      <a:pt x="104" y="0"/>
                    </a:cubicBezTo>
                    <a:cubicBezTo>
                      <a:pt x="79" y="0"/>
                      <a:pt x="56" y="9"/>
                      <a:pt x="37" y="26"/>
                    </a:cubicBezTo>
                    <a:cubicBezTo>
                      <a:pt x="13" y="47"/>
                      <a:pt x="0" y="82"/>
                      <a:pt x="0" y="123"/>
                    </a:cubicBezTo>
                    <a:cubicBezTo>
                      <a:pt x="0" y="192"/>
                      <a:pt x="36" y="235"/>
                      <a:pt x="93" y="235"/>
                    </a:cubicBezTo>
                    <a:cubicBezTo>
                      <a:pt x="140" y="235"/>
                      <a:pt x="178" y="205"/>
                      <a:pt x="199" y="151"/>
                    </a:cubicBezTo>
                    <a:lnTo>
                      <a:pt x="191" y="148"/>
                    </a:lnTo>
                    <a:close/>
                    <a:moveTo>
                      <a:pt x="37" y="75"/>
                    </a:moveTo>
                    <a:cubicBezTo>
                      <a:pt x="42" y="37"/>
                      <a:pt x="59" y="18"/>
                      <a:pt x="89" y="18"/>
                    </a:cubicBezTo>
                    <a:cubicBezTo>
                      <a:pt x="120" y="18"/>
                      <a:pt x="132" y="32"/>
                      <a:pt x="138" y="75"/>
                    </a:cubicBezTo>
                    <a:lnTo>
                      <a:pt x="37" y="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300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386138" y="1971675"/>
                <a:ext cx="152400" cy="152400"/>
              </a:xfrm>
              <a:custGeom>
                <a:avLst/>
                <a:gdLst>
                  <a:gd name="T0" fmla="*/ 0 w 234"/>
                  <a:gd name="T1" fmla="*/ 31 h 230"/>
                  <a:gd name="T2" fmla="*/ 14 w 234"/>
                  <a:gd name="T3" fmla="*/ 29 h 230"/>
                  <a:gd name="T4" fmla="*/ 32 w 234"/>
                  <a:gd name="T5" fmla="*/ 61 h 230"/>
                  <a:gd name="T6" fmla="*/ 32 w 234"/>
                  <a:gd name="T7" fmla="*/ 185 h 230"/>
                  <a:gd name="T8" fmla="*/ 1 w 234"/>
                  <a:gd name="T9" fmla="*/ 222 h 230"/>
                  <a:gd name="T10" fmla="*/ 1 w 234"/>
                  <a:gd name="T11" fmla="*/ 230 h 230"/>
                  <a:gd name="T12" fmla="*/ 107 w 234"/>
                  <a:gd name="T13" fmla="*/ 230 h 230"/>
                  <a:gd name="T14" fmla="*/ 107 w 234"/>
                  <a:gd name="T15" fmla="*/ 222 h 230"/>
                  <a:gd name="T16" fmla="*/ 74 w 234"/>
                  <a:gd name="T17" fmla="*/ 196 h 230"/>
                  <a:gd name="T18" fmla="*/ 74 w 234"/>
                  <a:gd name="T19" fmla="*/ 56 h 230"/>
                  <a:gd name="T20" fmla="*/ 126 w 234"/>
                  <a:gd name="T21" fmla="*/ 28 h 230"/>
                  <a:gd name="T22" fmla="*/ 162 w 234"/>
                  <a:gd name="T23" fmla="*/ 76 h 230"/>
                  <a:gd name="T24" fmla="*/ 162 w 234"/>
                  <a:gd name="T25" fmla="*/ 180 h 230"/>
                  <a:gd name="T26" fmla="*/ 131 w 234"/>
                  <a:gd name="T27" fmla="*/ 222 h 230"/>
                  <a:gd name="T28" fmla="*/ 131 w 234"/>
                  <a:gd name="T29" fmla="*/ 230 h 230"/>
                  <a:gd name="T30" fmla="*/ 234 w 234"/>
                  <a:gd name="T31" fmla="*/ 230 h 230"/>
                  <a:gd name="T32" fmla="*/ 234 w 234"/>
                  <a:gd name="T33" fmla="*/ 222 h 230"/>
                  <a:gd name="T34" fmla="*/ 204 w 234"/>
                  <a:gd name="T35" fmla="*/ 189 h 230"/>
                  <a:gd name="T36" fmla="*/ 204 w 234"/>
                  <a:gd name="T37" fmla="*/ 75 h 230"/>
                  <a:gd name="T38" fmla="*/ 145 w 234"/>
                  <a:gd name="T39" fmla="*/ 0 h 230"/>
                  <a:gd name="T40" fmla="*/ 73 w 234"/>
                  <a:gd name="T41" fmla="*/ 41 h 230"/>
                  <a:gd name="T42" fmla="*/ 73 w 234"/>
                  <a:gd name="T43" fmla="*/ 1 h 230"/>
                  <a:gd name="T44" fmla="*/ 69 w 234"/>
                  <a:gd name="T45" fmla="*/ 0 h 230"/>
                  <a:gd name="T46" fmla="*/ 0 w 234"/>
                  <a:gd name="T47" fmla="*/ 23 h 230"/>
                  <a:gd name="T48" fmla="*/ 0 w 234"/>
                  <a:gd name="T49" fmla="*/ 31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4" h="230">
                    <a:moveTo>
                      <a:pt x="0" y="31"/>
                    </a:moveTo>
                    <a:cubicBezTo>
                      <a:pt x="3" y="30"/>
                      <a:pt x="8" y="29"/>
                      <a:pt x="14" y="29"/>
                    </a:cubicBezTo>
                    <a:cubicBezTo>
                      <a:pt x="28" y="29"/>
                      <a:pt x="32" y="37"/>
                      <a:pt x="32" y="61"/>
                    </a:cubicBezTo>
                    <a:lnTo>
                      <a:pt x="32" y="185"/>
                    </a:lnTo>
                    <a:cubicBezTo>
                      <a:pt x="32" y="213"/>
                      <a:pt x="27" y="220"/>
                      <a:pt x="1" y="222"/>
                    </a:cubicBezTo>
                    <a:lnTo>
                      <a:pt x="1" y="230"/>
                    </a:lnTo>
                    <a:lnTo>
                      <a:pt x="107" y="230"/>
                    </a:lnTo>
                    <a:lnTo>
                      <a:pt x="107" y="222"/>
                    </a:lnTo>
                    <a:cubicBezTo>
                      <a:pt x="82" y="220"/>
                      <a:pt x="74" y="214"/>
                      <a:pt x="74" y="196"/>
                    </a:cubicBezTo>
                    <a:lnTo>
                      <a:pt x="74" y="56"/>
                    </a:lnTo>
                    <a:cubicBezTo>
                      <a:pt x="98" y="34"/>
                      <a:pt x="109" y="28"/>
                      <a:pt x="126" y="28"/>
                    </a:cubicBezTo>
                    <a:cubicBezTo>
                      <a:pt x="150" y="28"/>
                      <a:pt x="162" y="43"/>
                      <a:pt x="162" y="76"/>
                    </a:cubicBezTo>
                    <a:lnTo>
                      <a:pt x="162" y="180"/>
                    </a:lnTo>
                    <a:cubicBezTo>
                      <a:pt x="162" y="212"/>
                      <a:pt x="155" y="220"/>
                      <a:pt x="131" y="222"/>
                    </a:cubicBezTo>
                    <a:lnTo>
                      <a:pt x="131" y="230"/>
                    </a:lnTo>
                    <a:lnTo>
                      <a:pt x="234" y="230"/>
                    </a:lnTo>
                    <a:lnTo>
                      <a:pt x="234" y="222"/>
                    </a:lnTo>
                    <a:cubicBezTo>
                      <a:pt x="210" y="220"/>
                      <a:pt x="204" y="214"/>
                      <a:pt x="204" y="189"/>
                    </a:cubicBezTo>
                    <a:lnTo>
                      <a:pt x="204" y="75"/>
                    </a:lnTo>
                    <a:cubicBezTo>
                      <a:pt x="204" y="28"/>
                      <a:pt x="182" y="0"/>
                      <a:pt x="145" y="0"/>
                    </a:cubicBezTo>
                    <a:cubicBezTo>
                      <a:pt x="122" y="0"/>
                      <a:pt x="107" y="9"/>
                      <a:pt x="73" y="41"/>
                    </a:cubicBezTo>
                    <a:lnTo>
                      <a:pt x="73" y="1"/>
                    </a:lnTo>
                    <a:lnTo>
                      <a:pt x="69" y="0"/>
                    </a:lnTo>
                    <a:cubicBezTo>
                      <a:pt x="45" y="9"/>
                      <a:pt x="28" y="15"/>
                      <a:pt x="0" y="23"/>
                    </a:cubicBezTo>
                    <a:lnTo>
                      <a:pt x="0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301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3548063" y="1931988"/>
                <a:ext cx="87313" cy="195263"/>
              </a:xfrm>
              <a:custGeom>
                <a:avLst/>
                <a:gdLst>
                  <a:gd name="T0" fmla="*/ 121 w 133"/>
                  <a:gd name="T1" fmla="*/ 64 h 294"/>
                  <a:gd name="T2" fmla="*/ 70 w 133"/>
                  <a:gd name="T3" fmla="*/ 64 h 294"/>
                  <a:gd name="T4" fmla="*/ 70 w 133"/>
                  <a:gd name="T5" fmla="*/ 6 h 294"/>
                  <a:gd name="T6" fmla="*/ 67 w 133"/>
                  <a:gd name="T7" fmla="*/ 0 h 294"/>
                  <a:gd name="T8" fmla="*/ 57 w 133"/>
                  <a:gd name="T9" fmla="*/ 14 h 294"/>
                  <a:gd name="T10" fmla="*/ 9 w 133"/>
                  <a:gd name="T11" fmla="*/ 67 h 294"/>
                  <a:gd name="T12" fmla="*/ 0 w 133"/>
                  <a:gd name="T13" fmla="*/ 77 h 294"/>
                  <a:gd name="T14" fmla="*/ 2 w 133"/>
                  <a:gd name="T15" fmla="*/ 80 h 294"/>
                  <a:gd name="T16" fmla="*/ 28 w 133"/>
                  <a:gd name="T17" fmla="*/ 80 h 294"/>
                  <a:gd name="T18" fmla="*/ 28 w 133"/>
                  <a:gd name="T19" fmla="*/ 230 h 294"/>
                  <a:gd name="T20" fmla="*/ 73 w 133"/>
                  <a:gd name="T21" fmla="*/ 294 h 294"/>
                  <a:gd name="T22" fmla="*/ 133 w 133"/>
                  <a:gd name="T23" fmla="*/ 256 h 294"/>
                  <a:gd name="T24" fmla="*/ 126 w 133"/>
                  <a:gd name="T25" fmla="*/ 250 h 294"/>
                  <a:gd name="T26" fmla="*/ 96 w 133"/>
                  <a:gd name="T27" fmla="*/ 268 h 294"/>
                  <a:gd name="T28" fmla="*/ 70 w 133"/>
                  <a:gd name="T29" fmla="*/ 223 h 294"/>
                  <a:gd name="T30" fmla="*/ 70 w 133"/>
                  <a:gd name="T31" fmla="*/ 80 h 294"/>
                  <a:gd name="T32" fmla="*/ 121 w 133"/>
                  <a:gd name="T33" fmla="*/ 80 h 294"/>
                  <a:gd name="T34" fmla="*/ 121 w 133"/>
                  <a:gd name="T35" fmla="*/ 6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3" h="294">
                    <a:moveTo>
                      <a:pt x="121" y="64"/>
                    </a:moveTo>
                    <a:lnTo>
                      <a:pt x="70" y="64"/>
                    </a:lnTo>
                    <a:lnTo>
                      <a:pt x="70" y="6"/>
                    </a:lnTo>
                    <a:cubicBezTo>
                      <a:pt x="70" y="1"/>
                      <a:pt x="70" y="0"/>
                      <a:pt x="67" y="0"/>
                    </a:cubicBezTo>
                    <a:cubicBezTo>
                      <a:pt x="63" y="4"/>
                      <a:pt x="60" y="9"/>
                      <a:pt x="57" y="14"/>
                    </a:cubicBezTo>
                    <a:cubicBezTo>
                      <a:pt x="38" y="41"/>
                      <a:pt x="16" y="65"/>
                      <a:pt x="9" y="67"/>
                    </a:cubicBezTo>
                    <a:cubicBezTo>
                      <a:pt x="3" y="71"/>
                      <a:pt x="0" y="74"/>
                      <a:pt x="0" y="77"/>
                    </a:cubicBezTo>
                    <a:cubicBezTo>
                      <a:pt x="0" y="78"/>
                      <a:pt x="1" y="79"/>
                      <a:pt x="2" y="80"/>
                    </a:cubicBezTo>
                    <a:lnTo>
                      <a:pt x="28" y="80"/>
                    </a:lnTo>
                    <a:lnTo>
                      <a:pt x="28" y="230"/>
                    </a:lnTo>
                    <a:cubicBezTo>
                      <a:pt x="28" y="272"/>
                      <a:pt x="43" y="294"/>
                      <a:pt x="73" y="294"/>
                    </a:cubicBezTo>
                    <a:cubicBezTo>
                      <a:pt x="97" y="294"/>
                      <a:pt x="116" y="282"/>
                      <a:pt x="133" y="256"/>
                    </a:cubicBezTo>
                    <a:lnTo>
                      <a:pt x="126" y="250"/>
                    </a:lnTo>
                    <a:cubicBezTo>
                      <a:pt x="116" y="263"/>
                      <a:pt x="107" y="268"/>
                      <a:pt x="96" y="268"/>
                    </a:cubicBezTo>
                    <a:cubicBezTo>
                      <a:pt x="78" y="268"/>
                      <a:pt x="70" y="254"/>
                      <a:pt x="70" y="223"/>
                    </a:cubicBezTo>
                    <a:lnTo>
                      <a:pt x="70" y="80"/>
                    </a:lnTo>
                    <a:lnTo>
                      <a:pt x="121" y="80"/>
                    </a:lnTo>
                    <a:lnTo>
                      <a:pt x="121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302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3717926" y="1971675"/>
                <a:ext cx="107950" cy="152400"/>
              </a:xfrm>
              <a:custGeom>
                <a:avLst/>
                <a:gdLst>
                  <a:gd name="T0" fmla="*/ 1 w 165"/>
                  <a:gd name="T1" fmla="*/ 35 h 230"/>
                  <a:gd name="T2" fmla="*/ 18 w 165"/>
                  <a:gd name="T3" fmla="*/ 33 h 230"/>
                  <a:gd name="T4" fmla="*/ 35 w 165"/>
                  <a:gd name="T5" fmla="*/ 63 h 230"/>
                  <a:gd name="T6" fmla="*/ 35 w 165"/>
                  <a:gd name="T7" fmla="*/ 188 h 230"/>
                  <a:gd name="T8" fmla="*/ 0 w 165"/>
                  <a:gd name="T9" fmla="*/ 222 h 230"/>
                  <a:gd name="T10" fmla="*/ 0 w 165"/>
                  <a:gd name="T11" fmla="*/ 230 h 230"/>
                  <a:gd name="T12" fmla="*/ 120 w 165"/>
                  <a:gd name="T13" fmla="*/ 230 h 230"/>
                  <a:gd name="T14" fmla="*/ 120 w 165"/>
                  <a:gd name="T15" fmla="*/ 222 h 230"/>
                  <a:gd name="T16" fmla="*/ 77 w 165"/>
                  <a:gd name="T17" fmla="*/ 185 h 230"/>
                  <a:gd name="T18" fmla="*/ 77 w 165"/>
                  <a:gd name="T19" fmla="*/ 72 h 230"/>
                  <a:gd name="T20" fmla="*/ 112 w 165"/>
                  <a:gd name="T21" fmla="*/ 32 h 230"/>
                  <a:gd name="T22" fmla="*/ 125 w 165"/>
                  <a:gd name="T23" fmla="*/ 39 h 230"/>
                  <a:gd name="T24" fmla="*/ 145 w 165"/>
                  <a:gd name="T25" fmla="*/ 49 h 230"/>
                  <a:gd name="T26" fmla="*/ 165 w 165"/>
                  <a:gd name="T27" fmla="*/ 27 h 230"/>
                  <a:gd name="T28" fmla="*/ 137 w 165"/>
                  <a:gd name="T29" fmla="*/ 0 h 230"/>
                  <a:gd name="T30" fmla="*/ 77 w 165"/>
                  <a:gd name="T31" fmla="*/ 47 h 230"/>
                  <a:gd name="T32" fmla="*/ 77 w 165"/>
                  <a:gd name="T33" fmla="*/ 1 h 230"/>
                  <a:gd name="T34" fmla="*/ 75 w 165"/>
                  <a:gd name="T35" fmla="*/ 0 h 230"/>
                  <a:gd name="T36" fmla="*/ 1 w 165"/>
                  <a:gd name="T37" fmla="*/ 27 h 230"/>
                  <a:gd name="T38" fmla="*/ 1 w 165"/>
                  <a:gd name="T39" fmla="*/ 3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230">
                    <a:moveTo>
                      <a:pt x="1" y="35"/>
                    </a:moveTo>
                    <a:cubicBezTo>
                      <a:pt x="8" y="34"/>
                      <a:pt x="12" y="33"/>
                      <a:pt x="18" y="33"/>
                    </a:cubicBezTo>
                    <a:cubicBezTo>
                      <a:pt x="31" y="33"/>
                      <a:pt x="35" y="41"/>
                      <a:pt x="35" y="63"/>
                    </a:cubicBezTo>
                    <a:lnTo>
                      <a:pt x="35" y="188"/>
                    </a:lnTo>
                    <a:cubicBezTo>
                      <a:pt x="35" y="213"/>
                      <a:pt x="32" y="216"/>
                      <a:pt x="0" y="222"/>
                    </a:cubicBezTo>
                    <a:lnTo>
                      <a:pt x="0" y="230"/>
                    </a:lnTo>
                    <a:lnTo>
                      <a:pt x="120" y="230"/>
                    </a:lnTo>
                    <a:lnTo>
                      <a:pt x="120" y="222"/>
                    </a:lnTo>
                    <a:cubicBezTo>
                      <a:pt x="86" y="221"/>
                      <a:pt x="77" y="213"/>
                      <a:pt x="77" y="185"/>
                    </a:cubicBezTo>
                    <a:lnTo>
                      <a:pt x="77" y="72"/>
                    </a:lnTo>
                    <a:cubicBezTo>
                      <a:pt x="77" y="57"/>
                      <a:pt x="99" y="32"/>
                      <a:pt x="112" y="32"/>
                    </a:cubicBezTo>
                    <a:cubicBezTo>
                      <a:pt x="115" y="32"/>
                      <a:pt x="120" y="34"/>
                      <a:pt x="125" y="39"/>
                    </a:cubicBezTo>
                    <a:cubicBezTo>
                      <a:pt x="133" y="46"/>
                      <a:pt x="139" y="49"/>
                      <a:pt x="145" y="49"/>
                    </a:cubicBezTo>
                    <a:cubicBezTo>
                      <a:pt x="157" y="49"/>
                      <a:pt x="165" y="41"/>
                      <a:pt x="165" y="27"/>
                    </a:cubicBezTo>
                    <a:cubicBezTo>
                      <a:pt x="165" y="10"/>
                      <a:pt x="154" y="0"/>
                      <a:pt x="137" y="0"/>
                    </a:cubicBezTo>
                    <a:cubicBezTo>
                      <a:pt x="116" y="0"/>
                      <a:pt x="102" y="12"/>
                      <a:pt x="77" y="47"/>
                    </a:cubicBezTo>
                    <a:lnTo>
                      <a:pt x="77" y="1"/>
                    </a:lnTo>
                    <a:lnTo>
                      <a:pt x="75" y="0"/>
                    </a:lnTo>
                    <a:cubicBezTo>
                      <a:pt x="48" y="11"/>
                      <a:pt x="30" y="18"/>
                      <a:pt x="1" y="27"/>
                    </a:cubicBezTo>
                    <a:lnTo>
                      <a:pt x="1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Oval 303"/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829051" y="2090738"/>
                <a:ext cx="36513" cy="36513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304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894138" y="1974850"/>
                <a:ext cx="149225" cy="153988"/>
              </a:xfrm>
              <a:custGeom>
                <a:avLst/>
                <a:gdLst>
                  <a:gd name="T0" fmla="*/ 228 w 228"/>
                  <a:gd name="T1" fmla="*/ 0 h 232"/>
                  <a:gd name="T2" fmla="*/ 159 w 228"/>
                  <a:gd name="T3" fmla="*/ 0 h 232"/>
                  <a:gd name="T4" fmla="*/ 159 w 228"/>
                  <a:gd name="T5" fmla="*/ 8 h 232"/>
                  <a:gd name="T6" fmla="*/ 182 w 228"/>
                  <a:gd name="T7" fmla="*/ 24 h 232"/>
                  <a:gd name="T8" fmla="*/ 179 w 228"/>
                  <a:gd name="T9" fmla="*/ 39 h 232"/>
                  <a:gd name="T10" fmla="*/ 130 w 228"/>
                  <a:gd name="T11" fmla="*/ 168 h 232"/>
                  <a:gd name="T12" fmla="*/ 79 w 228"/>
                  <a:gd name="T13" fmla="*/ 40 h 232"/>
                  <a:gd name="T14" fmla="*/ 75 w 228"/>
                  <a:gd name="T15" fmla="*/ 22 h 232"/>
                  <a:gd name="T16" fmla="*/ 98 w 228"/>
                  <a:gd name="T17" fmla="*/ 8 h 232"/>
                  <a:gd name="T18" fmla="*/ 98 w 228"/>
                  <a:gd name="T19" fmla="*/ 0 h 232"/>
                  <a:gd name="T20" fmla="*/ 0 w 228"/>
                  <a:gd name="T21" fmla="*/ 0 h 232"/>
                  <a:gd name="T22" fmla="*/ 0 w 228"/>
                  <a:gd name="T23" fmla="*/ 8 h 232"/>
                  <a:gd name="T24" fmla="*/ 45 w 228"/>
                  <a:gd name="T25" fmla="*/ 65 h 232"/>
                  <a:gd name="T26" fmla="*/ 105 w 228"/>
                  <a:gd name="T27" fmla="*/ 208 h 232"/>
                  <a:gd name="T28" fmla="*/ 109 w 228"/>
                  <a:gd name="T29" fmla="*/ 219 h 232"/>
                  <a:gd name="T30" fmla="*/ 118 w 228"/>
                  <a:gd name="T31" fmla="*/ 232 h 232"/>
                  <a:gd name="T32" fmla="*/ 132 w 228"/>
                  <a:gd name="T33" fmla="*/ 207 h 232"/>
                  <a:gd name="T34" fmla="*/ 196 w 228"/>
                  <a:gd name="T35" fmla="*/ 47 h 232"/>
                  <a:gd name="T36" fmla="*/ 228 w 228"/>
                  <a:gd name="T37" fmla="*/ 8 h 232"/>
                  <a:gd name="T38" fmla="*/ 228 w 228"/>
                  <a:gd name="T3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8" h="232">
                    <a:moveTo>
                      <a:pt x="228" y="0"/>
                    </a:moveTo>
                    <a:lnTo>
                      <a:pt x="159" y="0"/>
                    </a:lnTo>
                    <a:lnTo>
                      <a:pt x="159" y="8"/>
                    </a:lnTo>
                    <a:cubicBezTo>
                      <a:pt x="175" y="9"/>
                      <a:pt x="182" y="14"/>
                      <a:pt x="182" y="24"/>
                    </a:cubicBezTo>
                    <a:cubicBezTo>
                      <a:pt x="182" y="29"/>
                      <a:pt x="181" y="34"/>
                      <a:pt x="179" y="39"/>
                    </a:cubicBezTo>
                    <a:lnTo>
                      <a:pt x="130" y="168"/>
                    </a:lnTo>
                    <a:lnTo>
                      <a:pt x="79" y="40"/>
                    </a:lnTo>
                    <a:cubicBezTo>
                      <a:pt x="76" y="33"/>
                      <a:pt x="75" y="26"/>
                      <a:pt x="75" y="22"/>
                    </a:cubicBezTo>
                    <a:cubicBezTo>
                      <a:pt x="75" y="13"/>
                      <a:pt x="80" y="9"/>
                      <a:pt x="98" y="8"/>
                    </a:cubicBezTo>
                    <a:lnTo>
                      <a:pt x="98" y="0"/>
                    </a:lnTo>
                    <a:lnTo>
                      <a:pt x="0" y="0"/>
                    </a:lnTo>
                    <a:lnTo>
                      <a:pt x="0" y="8"/>
                    </a:lnTo>
                    <a:cubicBezTo>
                      <a:pt x="19" y="9"/>
                      <a:pt x="22" y="14"/>
                      <a:pt x="45" y="65"/>
                    </a:cubicBezTo>
                    <a:lnTo>
                      <a:pt x="105" y="208"/>
                    </a:lnTo>
                    <a:cubicBezTo>
                      <a:pt x="106" y="211"/>
                      <a:pt x="108" y="215"/>
                      <a:pt x="109" y="219"/>
                    </a:cubicBezTo>
                    <a:cubicBezTo>
                      <a:pt x="112" y="228"/>
                      <a:pt x="115" y="232"/>
                      <a:pt x="118" y="232"/>
                    </a:cubicBezTo>
                    <a:cubicBezTo>
                      <a:pt x="121" y="232"/>
                      <a:pt x="125" y="225"/>
                      <a:pt x="132" y="207"/>
                    </a:cubicBezTo>
                    <a:lnTo>
                      <a:pt x="196" y="47"/>
                    </a:lnTo>
                    <a:cubicBezTo>
                      <a:pt x="210" y="13"/>
                      <a:pt x="213" y="9"/>
                      <a:pt x="228" y="8"/>
                    </a:cubicBezTo>
                    <a:lnTo>
                      <a:pt x="228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305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4052888" y="2090738"/>
                <a:ext cx="36513" cy="36513"/>
              </a:xfrm>
              <a:custGeom>
                <a:avLst/>
                <a:gdLst>
                  <a:gd name="T0" fmla="*/ 28 w 55"/>
                  <a:gd name="T1" fmla="*/ 0 h 55"/>
                  <a:gd name="T2" fmla="*/ 0 w 55"/>
                  <a:gd name="T3" fmla="*/ 28 h 55"/>
                  <a:gd name="T4" fmla="*/ 27 w 55"/>
                  <a:gd name="T5" fmla="*/ 55 h 55"/>
                  <a:gd name="T6" fmla="*/ 55 w 55"/>
                  <a:gd name="T7" fmla="*/ 28 h 55"/>
                  <a:gd name="T8" fmla="*/ 28 w 55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5"/>
                      <a:pt x="27" y="55"/>
                    </a:cubicBezTo>
                    <a:cubicBezTo>
                      <a:pt x="42" y="55"/>
                      <a:pt x="55" y="43"/>
                      <a:pt x="55" y="28"/>
                    </a:cubicBezTo>
                    <a:cubicBezTo>
                      <a:pt x="55" y="13"/>
                      <a:pt x="42" y="0"/>
                      <a:pt x="28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306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4221163" y="1897063"/>
                <a:ext cx="269875" cy="227013"/>
              </a:xfrm>
              <a:custGeom>
                <a:avLst/>
                <a:gdLst>
                  <a:gd name="T0" fmla="*/ 228 w 411"/>
                  <a:gd name="T1" fmla="*/ 136 h 341"/>
                  <a:gd name="T2" fmla="*/ 186 w 411"/>
                  <a:gd name="T3" fmla="*/ 36 h 341"/>
                  <a:gd name="T4" fmla="*/ 184 w 411"/>
                  <a:gd name="T5" fmla="*/ 30 h 341"/>
                  <a:gd name="T6" fmla="*/ 213 w 411"/>
                  <a:gd name="T7" fmla="*/ 15 h 341"/>
                  <a:gd name="T8" fmla="*/ 223 w 411"/>
                  <a:gd name="T9" fmla="*/ 6 h 341"/>
                  <a:gd name="T10" fmla="*/ 216 w 411"/>
                  <a:gd name="T11" fmla="*/ 0 h 341"/>
                  <a:gd name="T12" fmla="*/ 153 w 411"/>
                  <a:gd name="T13" fmla="*/ 1 h 341"/>
                  <a:gd name="T14" fmla="*/ 97 w 411"/>
                  <a:gd name="T15" fmla="*/ 0 h 341"/>
                  <a:gd name="T16" fmla="*/ 88 w 411"/>
                  <a:gd name="T17" fmla="*/ 10 h 341"/>
                  <a:gd name="T18" fmla="*/ 99 w 411"/>
                  <a:gd name="T19" fmla="*/ 15 h 341"/>
                  <a:gd name="T20" fmla="*/ 137 w 411"/>
                  <a:gd name="T21" fmla="*/ 31 h 341"/>
                  <a:gd name="T22" fmla="*/ 196 w 411"/>
                  <a:gd name="T23" fmla="*/ 171 h 341"/>
                  <a:gd name="T24" fmla="*/ 90 w 411"/>
                  <a:gd name="T25" fmla="*/ 284 h 341"/>
                  <a:gd name="T26" fmla="*/ 84 w 411"/>
                  <a:gd name="T27" fmla="*/ 289 h 341"/>
                  <a:gd name="T28" fmla="*/ 11 w 411"/>
                  <a:gd name="T29" fmla="*/ 325 h 341"/>
                  <a:gd name="T30" fmla="*/ 0 w 411"/>
                  <a:gd name="T31" fmla="*/ 335 h 341"/>
                  <a:gd name="T32" fmla="*/ 6 w 411"/>
                  <a:gd name="T33" fmla="*/ 341 h 341"/>
                  <a:gd name="T34" fmla="*/ 53 w 411"/>
                  <a:gd name="T35" fmla="*/ 339 h 341"/>
                  <a:gd name="T36" fmla="*/ 109 w 411"/>
                  <a:gd name="T37" fmla="*/ 341 h 341"/>
                  <a:gd name="T38" fmla="*/ 118 w 411"/>
                  <a:gd name="T39" fmla="*/ 331 h 341"/>
                  <a:gd name="T40" fmla="*/ 112 w 411"/>
                  <a:gd name="T41" fmla="*/ 325 h 341"/>
                  <a:gd name="T42" fmla="*/ 92 w 411"/>
                  <a:gd name="T43" fmla="*/ 310 h 341"/>
                  <a:gd name="T44" fmla="*/ 105 w 411"/>
                  <a:gd name="T45" fmla="*/ 287 h 341"/>
                  <a:gd name="T46" fmla="*/ 156 w 411"/>
                  <a:gd name="T47" fmla="*/ 233 h 341"/>
                  <a:gd name="T48" fmla="*/ 201 w 411"/>
                  <a:gd name="T49" fmla="*/ 184 h 341"/>
                  <a:gd name="T50" fmla="*/ 251 w 411"/>
                  <a:gd name="T51" fmla="*/ 304 h 341"/>
                  <a:gd name="T52" fmla="*/ 254 w 411"/>
                  <a:gd name="T53" fmla="*/ 311 h 341"/>
                  <a:gd name="T54" fmla="*/ 225 w 411"/>
                  <a:gd name="T55" fmla="*/ 325 h 341"/>
                  <a:gd name="T56" fmla="*/ 215 w 411"/>
                  <a:gd name="T57" fmla="*/ 335 h 341"/>
                  <a:gd name="T58" fmla="*/ 223 w 411"/>
                  <a:gd name="T59" fmla="*/ 341 h 341"/>
                  <a:gd name="T60" fmla="*/ 285 w 411"/>
                  <a:gd name="T61" fmla="*/ 339 h 341"/>
                  <a:gd name="T62" fmla="*/ 341 w 411"/>
                  <a:gd name="T63" fmla="*/ 341 h 341"/>
                  <a:gd name="T64" fmla="*/ 350 w 411"/>
                  <a:gd name="T65" fmla="*/ 331 h 341"/>
                  <a:gd name="T66" fmla="*/ 341 w 411"/>
                  <a:gd name="T67" fmla="*/ 325 h 341"/>
                  <a:gd name="T68" fmla="*/ 298 w 411"/>
                  <a:gd name="T69" fmla="*/ 303 h 341"/>
                  <a:gd name="T70" fmla="*/ 234 w 411"/>
                  <a:gd name="T71" fmla="*/ 149 h 341"/>
                  <a:gd name="T72" fmla="*/ 336 w 411"/>
                  <a:gd name="T73" fmla="*/ 41 h 341"/>
                  <a:gd name="T74" fmla="*/ 400 w 411"/>
                  <a:gd name="T75" fmla="*/ 15 h 341"/>
                  <a:gd name="T76" fmla="*/ 411 w 411"/>
                  <a:gd name="T77" fmla="*/ 5 h 341"/>
                  <a:gd name="T78" fmla="*/ 404 w 411"/>
                  <a:gd name="T79" fmla="*/ 0 h 341"/>
                  <a:gd name="T80" fmla="*/ 357 w 411"/>
                  <a:gd name="T81" fmla="*/ 1 h 341"/>
                  <a:gd name="T82" fmla="*/ 302 w 411"/>
                  <a:gd name="T83" fmla="*/ 0 h 341"/>
                  <a:gd name="T84" fmla="*/ 292 w 411"/>
                  <a:gd name="T85" fmla="*/ 10 h 341"/>
                  <a:gd name="T86" fmla="*/ 298 w 411"/>
                  <a:gd name="T87" fmla="*/ 15 h 341"/>
                  <a:gd name="T88" fmla="*/ 318 w 411"/>
                  <a:gd name="T89" fmla="*/ 31 h 341"/>
                  <a:gd name="T90" fmla="*/ 309 w 411"/>
                  <a:gd name="T91" fmla="*/ 49 h 341"/>
                  <a:gd name="T92" fmla="*/ 228 w 411"/>
                  <a:gd name="T93" fmla="*/ 13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1">
                    <a:moveTo>
                      <a:pt x="228" y="136"/>
                    </a:moveTo>
                    <a:lnTo>
                      <a:pt x="186" y="36"/>
                    </a:lnTo>
                    <a:cubicBezTo>
                      <a:pt x="185" y="32"/>
                      <a:pt x="184" y="30"/>
                      <a:pt x="184" y="30"/>
                    </a:cubicBezTo>
                    <a:cubicBezTo>
                      <a:pt x="184" y="27"/>
                      <a:pt x="192" y="17"/>
                      <a:pt x="213" y="15"/>
                    </a:cubicBezTo>
                    <a:cubicBezTo>
                      <a:pt x="218" y="15"/>
                      <a:pt x="223" y="14"/>
                      <a:pt x="223" y="6"/>
                    </a:cubicBezTo>
                    <a:cubicBezTo>
                      <a:pt x="223" y="0"/>
                      <a:pt x="217" y="0"/>
                      <a:pt x="216" y="0"/>
                    </a:cubicBezTo>
                    <a:cubicBezTo>
                      <a:pt x="195" y="0"/>
                      <a:pt x="174" y="1"/>
                      <a:pt x="153" y="1"/>
                    </a:cubicBezTo>
                    <a:cubicBezTo>
                      <a:pt x="140" y="1"/>
                      <a:pt x="109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5"/>
                      <a:pt x="93" y="15"/>
                      <a:pt x="99" y="15"/>
                    </a:cubicBezTo>
                    <a:cubicBezTo>
                      <a:pt x="129" y="15"/>
                      <a:pt x="132" y="20"/>
                      <a:pt x="137" y="31"/>
                    </a:cubicBezTo>
                    <a:lnTo>
                      <a:pt x="196" y="171"/>
                    </a:lnTo>
                    <a:lnTo>
                      <a:pt x="90" y="284"/>
                    </a:lnTo>
                    <a:lnTo>
                      <a:pt x="84" y="289"/>
                    </a:lnTo>
                    <a:cubicBezTo>
                      <a:pt x="59" y="316"/>
                      <a:pt x="36" y="324"/>
                      <a:pt x="11" y="325"/>
                    </a:cubicBezTo>
                    <a:cubicBezTo>
                      <a:pt x="4" y="326"/>
                      <a:pt x="0" y="326"/>
                      <a:pt x="0" y="335"/>
                    </a:cubicBezTo>
                    <a:cubicBezTo>
                      <a:pt x="0" y="336"/>
                      <a:pt x="0" y="341"/>
                      <a:pt x="6" y="341"/>
                    </a:cubicBezTo>
                    <a:cubicBezTo>
                      <a:pt x="21" y="341"/>
                      <a:pt x="38" y="339"/>
                      <a:pt x="53" y="339"/>
                    </a:cubicBezTo>
                    <a:cubicBezTo>
                      <a:pt x="71" y="339"/>
                      <a:pt x="91" y="341"/>
                      <a:pt x="109" y="341"/>
                    </a:cubicBezTo>
                    <a:cubicBezTo>
                      <a:pt x="112" y="341"/>
                      <a:pt x="118" y="341"/>
                      <a:pt x="118" y="331"/>
                    </a:cubicBezTo>
                    <a:cubicBezTo>
                      <a:pt x="118" y="326"/>
                      <a:pt x="113" y="325"/>
                      <a:pt x="112" y="325"/>
                    </a:cubicBezTo>
                    <a:cubicBezTo>
                      <a:pt x="107" y="325"/>
                      <a:pt x="92" y="324"/>
                      <a:pt x="92" y="310"/>
                    </a:cubicBezTo>
                    <a:cubicBezTo>
                      <a:pt x="92" y="302"/>
                      <a:pt x="99" y="294"/>
                      <a:pt x="105" y="287"/>
                    </a:cubicBezTo>
                    <a:lnTo>
                      <a:pt x="156" y="233"/>
                    </a:lnTo>
                    <a:lnTo>
                      <a:pt x="201" y="184"/>
                    </a:lnTo>
                    <a:lnTo>
                      <a:pt x="251" y="304"/>
                    </a:lnTo>
                    <a:cubicBezTo>
                      <a:pt x="253" y="309"/>
                      <a:pt x="254" y="310"/>
                      <a:pt x="254" y="311"/>
                    </a:cubicBezTo>
                    <a:cubicBezTo>
                      <a:pt x="254" y="315"/>
                      <a:pt x="244" y="323"/>
                      <a:pt x="225" y="325"/>
                    </a:cubicBezTo>
                    <a:cubicBezTo>
                      <a:pt x="220" y="326"/>
                      <a:pt x="215" y="326"/>
                      <a:pt x="215" y="335"/>
                    </a:cubicBezTo>
                    <a:cubicBezTo>
                      <a:pt x="215" y="341"/>
                      <a:pt x="221" y="341"/>
                      <a:pt x="223" y="341"/>
                    </a:cubicBezTo>
                    <a:cubicBezTo>
                      <a:pt x="237" y="341"/>
                      <a:pt x="271" y="339"/>
                      <a:pt x="285" y="339"/>
                    </a:cubicBezTo>
                    <a:cubicBezTo>
                      <a:pt x="298" y="339"/>
                      <a:pt x="328" y="341"/>
                      <a:pt x="341" y="341"/>
                    </a:cubicBezTo>
                    <a:cubicBezTo>
                      <a:pt x="344" y="341"/>
                      <a:pt x="350" y="341"/>
                      <a:pt x="350" y="331"/>
                    </a:cubicBezTo>
                    <a:cubicBezTo>
                      <a:pt x="350" y="325"/>
                      <a:pt x="345" y="325"/>
                      <a:pt x="341" y="325"/>
                    </a:cubicBezTo>
                    <a:cubicBezTo>
                      <a:pt x="308" y="325"/>
                      <a:pt x="307" y="323"/>
                      <a:pt x="298" y="303"/>
                    </a:cubicBezTo>
                    <a:cubicBezTo>
                      <a:pt x="279" y="257"/>
                      <a:pt x="245" y="179"/>
                      <a:pt x="234" y="149"/>
                    </a:cubicBezTo>
                    <a:cubicBezTo>
                      <a:pt x="268" y="114"/>
                      <a:pt x="320" y="55"/>
                      <a:pt x="336" y="41"/>
                    </a:cubicBezTo>
                    <a:cubicBezTo>
                      <a:pt x="351" y="29"/>
                      <a:pt x="370" y="17"/>
                      <a:pt x="400" y="15"/>
                    </a:cubicBezTo>
                    <a:cubicBezTo>
                      <a:pt x="406" y="15"/>
                      <a:pt x="411" y="15"/>
                      <a:pt x="411" y="5"/>
                    </a:cubicBezTo>
                    <a:cubicBezTo>
                      <a:pt x="411" y="5"/>
                      <a:pt x="411" y="0"/>
                      <a:pt x="404" y="0"/>
                    </a:cubicBezTo>
                    <a:cubicBezTo>
                      <a:pt x="389" y="0"/>
                      <a:pt x="373" y="1"/>
                      <a:pt x="357" y="1"/>
                    </a:cubicBezTo>
                    <a:cubicBezTo>
                      <a:pt x="339" y="1"/>
                      <a:pt x="320" y="0"/>
                      <a:pt x="302" y="0"/>
                    </a:cubicBezTo>
                    <a:cubicBezTo>
                      <a:pt x="299" y="0"/>
                      <a:pt x="292" y="0"/>
                      <a:pt x="292" y="10"/>
                    </a:cubicBezTo>
                    <a:cubicBezTo>
                      <a:pt x="292" y="13"/>
                      <a:pt x="295" y="15"/>
                      <a:pt x="298" y="15"/>
                    </a:cubicBezTo>
                    <a:cubicBezTo>
                      <a:pt x="303" y="16"/>
                      <a:pt x="318" y="17"/>
                      <a:pt x="318" y="31"/>
                    </a:cubicBezTo>
                    <a:cubicBezTo>
                      <a:pt x="318" y="38"/>
                      <a:pt x="313" y="44"/>
                      <a:pt x="309" y="49"/>
                    </a:cubicBezTo>
                    <a:lnTo>
                      <a:pt x="228" y="13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307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4506913" y="2019300"/>
                <a:ext cx="84138" cy="153988"/>
              </a:xfrm>
              <a:custGeom>
                <a:avLst/>
                <a:gdLst>
                  <a:gd name="T0" fmla="*/ 79 w 127"/>
                  <a:gd name="T1" fmla="*/ 9 h 231"/>
                  <a:gd name="T2" fmla="*/ 68 w 127"/>
                  <a:gd name="T3" fmla="*/ 0 h 231"/>
                  <a:gd name="T4" fmla="*/ 0 w 127"/>
                  <a:gd name="T5" fmla="*/ 22 h 231"/>
                  <a:gd name="T6" fmla="*/ 0 w 127"/>
                  <a:gd name="T7" fmla="*/ 35 h 231"/>
                  <a:gd name="T8" fmla="*/ 51 w 127"/>
                  <a:gd name="T9" fmla="*/ 25 h 231"/>
                  <a:gd name="T10" fmla="*/ 51 w 127"/>
                  <a:gd name="T11" fmla="*/ 203 h 231"/>
                  <a:gd name="T12" fmla="*/ 16 w 127"/>
                  <a:gd name="T13" fmla="*/ 219 h 231"/>
                  <a:gd name="T14" fmla="*/ 2 w 127"/>
                  <a:gd name="T15" fmla="*/ 219 h 231"/>
                  <a:gd name="T16" fmla="*/ 2 w 127"/>
                  <a:gd name="T17" fmla="*/ 231 h 231"/>
                  <a:gd name="T18" fmla="*/ 64 w 127"/>
                  <a:gd name="T19" fmla="*/ 230 h 231"/>
                  <a:gd name="T20" fmla="*/ 127 w 127"/>
                  <a:gd name="T21" fmla="*/ 231 h 231"/>
                  <a:gd name="T22" fmla="*/ 127 w 127"/>
                  <a:gd name="T23" fmla="*/ 219 h 231"/>
                  <a:gd name="T24" fmla="*/ 114 w 127"/>
                  <a:gd name="T25" fmla="*/ 219 h 231"/>
                  <a:gd name="T26" fmla="*/ 79 w 127"/>
                  <a:gd name="T27" fmla="*/ 203 h 231"/>
                  <a:gd name="T28" fmla="*/ 79 w 127"/>
                  <a:gd name="T29" fmla="*/ 9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1">
                    <a:moveTo>
                      <a:pt x="79" y="9"/>
                    </a:moveTo>
                    <a:cubicBezTo>
                      <a:pt x="79" y="0"/>
                      <a:pt x="78" y="0"/>
                      <a:pt x="68" y="0"/>
                    </a:cubicBezTo>
                    <a:cubicBezTo>
                      <a:pt x="46" y="22"/>
                      <a:pt x="14" y="22"/>
                      <a:pt x="0" y="22"/>
                    </a:cubicBezTo>
                    <a:lnTo>
                      <a:pt x="0" y="35"/>
                    </a:lnTo>
                    <a:cubicBezTo>
                      <a:pt x="8" y="35"/>
                      <a:pt x="31" y="35"/>
                      <a:pt x="51" y="25"/>
                    </a:cubicBezTo>
                    <a:lnTo>
                      <a:pt x="51" y="203"/>
                    </a:lnTo>
                    <a:cubicBezTo>
                      <a:pt x="51" y="214"/>
                      <a:pt x="51" y="219"/>
                      <a:pt x="16" y="219"/>
                    </a:cubicBezTo>
                    <a:lnTo>
                      <a:pt x="2" y="219"/>
                    </a:lnTo>
                    <a:lnTo>
                      <a:pt x="2" y="231"/>
                    </a:lnTo>
                    <a:cubicBezTo>
                      <a:pt x="9" y="231"/>
                      <a:pt x="52" y="230"/>
                      <a:pt x="64" y="230"/>
                    </a:cubicBezTo>
                    <a:cubicBezTo>
                      <a:pt x="75" y="230"/>
                      <a:pt x="119" y="231"/>
                      <a:pt x="127" y="231"/>
                    </a:cubicBezTo>
                    <a:lnTo>
                      <a:pt x="127" y="219"/>
                    </a:lnTo>
                    <a:lnTo>
                      <a:pt x="114" y="219"/>
                    </a:lnTo>
                    <a:cubicBezTo>
                      <a:pt x="79" y="219"/>
                      <a:pt x="79" y="214"/>
                      <a:pt x="79" y="203"/>
                    </a:cubicBezTo>
                    <a:lnTo>
                      <a:pt x="79" y="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308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4656138" y="2089150"/>
                <a:ext cx="39688" cy="98425"/>
              </a:xfrm>
              <a:custGeom>
                <a:avLst/>
                <a:gdLst>
                  <a:gd name="T0" fmla="*/ 59 w 59"/>
                  <a:gd name="T1" fmla="*/ 52 h 149"/>
                  <a:gd name="T2" fmla="*/ 27 w 59"/>
                  <a:gd name="T3" fmla="*/ 0 h 149"/>
                  <a:gd name="T4" fmla="*/ 0 w 59"/>
                  <a:gd name="T5" fmla="*/ 26 h 149"/>
                  <a:gd name="T6" fmla="*/ 27 w 59"/>
                  <a:gd name="T7" fmla="*/ 53 h 149"/>
                  <a:gd name="T8" fmla="*/ 44 w 59"/>
                  <a:gd name="T9" fmla="*/ 46 h 149"/>
                  <a:gd name="T10" fmla="*/ 47 w 59"/>
                  <a:gd name="T11" fmla="*/ 45 h 149"/>
                  <a:gd name="T12" fmla="*/ 48 w 59"/>
                  <a:gd name="T13" fmla="*/ 52 h 149"/>
                  <a:gd name="T14" fmla="*/ 14 w 59"/>
                  <a:gd name="T15" fmla="*/ 135 h 149"/>
                  <a:gd name="T16" fmla="*/ 8 w 59"/>
                  <a:gd name="T17" fmla="*/ 143 h 149"/>
                  <a:gd name="T18" fmla="*/ 13 w 59"/>
                  <a:gd name="T19" fmla="*/ 149 h 149"/>
                  <a:gd name="T20" fmla="*/ 59 w 59"/>
                  <a:gd name="T21" fmla="*/ 5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" h="149">
                    <a:moveTo>
                      <a:pt x="59" y="52"/>
                    </a:moveTo>
                    <a:cubicBezTo>
                      <a:pt x="59" y="19"/>
                      <a:pt x="46" y="0"/>
                      <a:pt x="27" y="0"/>
                    </a:cubicBezTo>
                    <a:cubicBezTo>
                      <a:pt x="10" y="0"/>
                      <a:pt x="0" y="12"/>
                      <a:pt x="0" y="26"/>
                    </a:cubicBezTo>
                    <a:cubicBezTo>
                      <a:pt x="0" y="40"/>
                      <a:pt x="10" y="53"/>
                      <a:pt x="27" y="53"/>
                    </a:cubicBezTo>
                    <a:cubicBezTo>
                      <a:pt x="33" y="53"/>
                      <a:pt x="39" y="51"/>
                      <a:pt x="44" y="46"/>
                    </a:cubicBezTo>
                    <a:cubicBezTo>
                      <a:pt x="46" y="45"/>
                      <a:pt x="46" y="45"/>
                      <a:pt x="47" y="45"/>
                    </a:cubicBezTo>
                    <a:cubicBezTo>
                      <a:pt x="47" y="45"/>
                      <a:pt x="48" y="45"/>
                      <a:pt x="48" y="52"/>
                    </a:cubicBezTo>
                    <a:cubicBezTo>
                      <a:pt x="48" y="89"/>
                      <a:pt x="30" y="119"/>
                      <a:pt x="14" y="135"/>
                    </a:cubicBezTo>
                    <a:cubicBezTo>
                      <a:pt x="8" y="141"/>
                      <a:pt x="8" y="142"/>
                      <a:pt x="8" y="143"/>
                    </a:cubicBezTo>
                    <a:cubicBezTo>
                      <a:pt x="8" y="147"/>
                      <a:pt x="11" y="149"/>
                      <a:pt x="13" y="149"/>
                    </a:cubicBezTo>
                    <a:cubicBezTo>
                      <a:pt x="19" y="149"/>
                      <a:pt x="59" y="110"/>
                      <a:pt x="59" y="5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309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4783138" y="1897063"/>
                <a:ext cx="268288" cy="227013"/>
              </a:xfrm>
              <a:custGeom>
                <a:avLst/>
                <a:gdLst>
                  <a:gd name="T0" fmla="*/ 229 w 411"/>
                  <a:gd name="T1" fmla="*/ 136 h 341"/>
                  <a:gd name="T2" fmla="*/ 187 w 411"/>
                  <a:gd name="T3" fmla="*/ 36 h 341"/>
                  <a:gd name="T4" fmla="*/ 184 w 411"/>
                  <a:gd name="T5" fmla="*/ 30 h 341"/>
                  <a:gd name="T6" fmla="*/ 214 w 411"/>
                  <a:gd name="T7" fmla="*/ 15 h 341"/>
                  <a:gd name="T8" fmla="*/ 224 w 411"/>
                  <a:gd name="T9" fmla="*/ 6 h 341"/>
                  <a:gd name="T10" fmla="*/ 216 w 411"/>
                  <a:gd name="T11" fmla="*/ 0 h 341"/>
                  <a:gd name="T12" fmla="*/ 153 w 411"/>
                  <a:gd name="T13" fmla="*/ 1 h 341"/>
                  <a:gd name="T14" fmla="*/ 98 w 411"/>
                  <a:gd name="T15" fmla="*/ 0 h 341"/>
                  <a:gd name="T16" fmla="*/ 89 w 411"/>
                  <a:gd name="T17" fmla="*/ 10 h 341"/>
                  <a:gd name="T18" fmla="*/ 100 w 411"/>
                  <a:gd name="T19" fmla="*/ 15 h 341"/>
                  <a:gd name="T20" fmla="*/ 138 w 411"/>
                  <a:gd name="T21" fmla="*/ 31 h 341"/>
                  <a:gd name="T22" fmla="*/ 196 w 411"/>
                  <a:gd name="T23" fmla="*/ 171 h 341"/>
                  <a:gd name="T24" fmla="*/ 91 w 411"/>
                  <a:gd name="T25" fmla="*/ 284 h 341"/>
                  <a:gd name="T26" fmla="*/ 85 w 411"/>
                  <a:gd name="T27" fmla="*/ 289 h 341"/>
                  <a:gd name="T28" fmla="*/ 11 w 411"/>
                  <a:gd name="T29" fmla="*/ 325 h 341"/>
                  <a:gd name="T30" fmla="*/ 0 w 411"/>
                  <a:gd name="T31" fmla="*/ 335 h 341"/>
                  <a:gd name="T32" fmla="*/ 7 w 411"/>
                  <a:gd name="T33" fmla="*/ 341 h 341"/>
                  <a:gd name="T34" fmla="*/ 54 w 411"/>
                  <a:gd name="T35" fmla="*/ 339 h 341"/>
                  <a:gd name="T36" fmla="*/ 110 w 411"/>
                  <a:gd name="T37" fmla="*/ 341 h 341"/>
                  <a:gd name="T38" fmla="*/ 119 w 411"/>
                  <a:gd name="T39" fmla="*/ 331 h 341"/>
                  <a:gd name="T40" fmla="*/ 113 w 411"/>
                  <a:gd name="T41" fmla="*/ 325 h 341"/>
                  <a:gd name="T42" fmla="*/ 93 w 411"/>
                  <a:gd name="T43" fmla="*/ 310 h 341"/>
                  <a:gd name="T44" fmla="*/ 106 w 411"/>
                  <a:gd name="T45" fmla="*/ 287 h 341"/>
                  <a:gd name="T46" fmla="*/ 157 w 411"/>
                  <a:gd name="T47" fmla="*/ 233 h 341"/>
                  <a:gd name="T48" fmla="*/ 202 w 411"/>
                  <a:gd name="T49" fmla="*/ 184 h 341"/>
                  <a:gd name="T50" fmla="*/ 252 w 411"/>
                  <a:gd name="T51" fmla="*/ 304 h 341"/>
                  <a:gd name="T52" fmla="*/ 255 w 411"/>
                  <a:gd name="T53" fmla="*/ 311 h 341"/>
                  <a:gd name="T54" fmla="*/ 226 w 411"/>
                  <a:gd name="T55" fmla="*/ 325 h 341"/>
                  <a:gd name="T56" fmla="*/ 216 w 411"/>
                  <a:gd name="T57" fmla="*/ 335 h 341"/>
                  <a:gd name="T58" fmla="*/ 223 w 411"/>
                  <a:gd name="T59" fmla="*/ 341 h 341"/>
                  <a:gd name="T60" fmla="*/ 286 w 411"/>
                  <a:gd name="T61" fmla="*/ 339 h 341"/>
                  <a:gd name="T62" fmla="*/ 341 w 411"/>
                  <a:gd name="T63" fmla="*/ 341 h 341"/>
                  <a:gd name="T64" fmla="*/ 351 w 411"/>
                  <a:gd name="T65" fmla="*/ 331 h 341"/>
                  <a:gd name="T66" fmla="*/ 342 w 411"/>
                  <a:gd name="T67" fmla="*/ 325 h 341"/>
                  <a:gd name="T68" fmla="*/ 299 w 411"/>
                  <a:gd name="T69" fmla="*/ 303 h 341"/>
                  <a:gd name="T70" fmla="*/ 235 w 411"/>
                  <a:gd name="T71" fmla="*/ 149 h 341"/>
                  <a:gd name="T72" fmla="*/ 337 w 411"/>
                  <a:gd name="T73" fmla="*/ 41 h 341"/>
                  <a:gd name="T74" fmla="*/ 400 w 411"/>
                  <a:gd name="T75" fmla="*/ 15 h 341"/>
                  <a:gd name="T76" fmla="*/ 411 w 411"/>
                  <a:gd name="T77" fmla="*/ 5 h 341"/>
                  <a:gd name="T78" fmla="*/ 405 w 411"/>
                  <a:gd name="T79" fmla="*/ 0 h 341"/>
                  <a:gd name="T80" fmla="*/ 358 w 411"/>
                  <a:gd name="T81" fmla="*/ 1 h 341"/>
                  <a:gd name="T82" fmla="*/ 303 w 411"/>
                  <a:gd name="T83" fmla="*/ 0 h 341"/>
                  <a:gd name="T84" fmla="*/ 293 w 411"/>
                  <a:gd name="T85" fmla="*/ 10 h 341"/>
                  <a:gd name="T86" fmla="*/ 299 w 411"/>
                  <a:gd name="T87" fmla="*/ 15 h 341"/>
                  <a:gd name="T88" fmla="*/ 319 w 411"/>
                  <a:gd name="T89" fmla="*/ 31 h 341"/>
                  <a:gd name="T90" fmla="*/ 310 w 411"/>
                  <a:gd name="T91" fmla="*/ 49 h 341"/>
                  <a:gd name="T92" fmla="*/ 229 w 411"/>
                  <a:gd name="T93" fmla="*/ 13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1">
                    <a:moveTo>
                      <a:pt x="229" y="136"/>
                    </a:moveTo>
                    <a:lnTo>
                      <a:pt x="187" y="36"/>
                    </a:lnTo>
                    <a:cubicBezTo>
                      <a:pt x="185" y="32"/>
                      <a:pt x="184" y="30"/>
                      <a:pt x="184" y="30"/>
                    </a:cubicBezTo>
                    <a:cubicBezTo>
                      <a:pt x="184" y="27"/>
                      <a:pt x="193" y="17"/>
                      <a:pt x="214" y="15"/>
                    </a:cubicBezTo>
                    <a:cubicBezTo>
                      <a:pt x="219" y="15"/>
                      <a:pt x="224" y="14"/>
                      <a:pt x="224" y="6"/>
                    </a:cubicBezTo>
                    <a:cubicBezTo>
                      <a:pt x="224" y="0"/>
                      <a:pt x="218" y="0"/>
                      <a:pt x="216" y="0"/>
                    </a:cubicBezTo>
                    <a:cubicBezTo>
                      <a:pt x="196" y="0"/>
                      <a:pt x="174" y="1"/>
                      <a:pt x="153" y="1"/>
                    </a:cubicBezTo>
                    <a:cubicBezTo>
                      <a:pt x="141" y="1"/>
                      <a:pt x="110" y="0"/>
                      <a:pt x="98" y="0"/>
                    </a:cubicBezTo>
                    <a:cubicBezTo>
                      <a:pt x="95" y="0"/>
                      <a:pt x="89" y="0"/>
                      <a:pt x="89" y="10"/>
                    </a:cubicBezTo>
                    <a:cubicBezTo>
                      <a:pt x="89" y="15"/>
                      <a:pt x="94" y="15"/>
                      <a:pt x="100" y="15"/>
                    </a:cubicBezTo>
                    <a:cubicBezTo>
                      <a:pt x="130" y="15"/>
                      <a:pt x="133" y="20"/>
                      <a:pt x="138" y="31"/>
                    </a:cubicBezTo>
                    <a:lnTo>
                      <a:pt x="196" y="171"/>
                    </a:lnTo>
                    <a:lnTo>
                      <a:pt x="91" y="284"/>
                    </a:lnTo>
                    <a:lnTo>
                      <a:pt x="85" y="289"/>
                    </a:lnTo>
                    <a:cubicBezTo>
                      <a:pt x="60" y="316"/>
                      <a:pt x="37" y="324"/>
                      <a:pt x="11" y="325"/>
                    </a:cubicBezTo>
                    <a:cubicBezTo>
                      <a:pt x="5" y="326"/>
                      <a:pt x="0" y="326"/>
                      <a:pt x="0" y="335"/>
                    </a:cubicBezTo>
                    <a:cubicBezTo>
                      <a:pt x="0" y="336"/>
                      <a:pt x="0" y="341"/>
                      <a:pt x="7" y="341"/>
                    </a:cubicBezTo>
                    <a:cubicBezTo>
                      <a:pt x="22" y="341"/>
                      <a:pt x="38" y="339"/>
                      <a:pt x="54" y="339"/>
                    </a:cubicBezTo>
                    <a:cubicBezTo>
                      <a:pt x="72" y="339"/>
                      <a:pt x="92" y="341"/>
                      <a:pt x="110" y="341"/>
                    </a:cubicBezTo>
                    <a:cubicBezTo>
                      <a:pt x="113" y="341"/>
                      <a:pt x="119" y="341"/>
                      <a:pt x="119" y="331"/>
                    </a:cubicBezTo>
                    <a:cubicBezTo>
                      <a:pt x="119" y="326"/>
                      <a:pt x="114" y="325"/>
                      <a:pt x="113" y="325"/>
                    </a:cubicBezTo>
                    <a:cubicBezTo>
                      <a:pt x="108" y="325"/>
                      <a:pt x="93" y="324"/>
                      <a:pt x="93" y="310"/>
                    </a:cubicBezTo>
                    <a:cubicBezTo>
                      <a:pt x="93" y="302"/>
                      <a:pt x="100" y="294"/>
                      <a:pt x="106" y="287"/>
                    </a:cubicBezTo>
                    <a:lnTo>
                      <a:pt x="157" y="233"/>
                    </a:lnTo>
                    <a:lnTo>
                      <a:pt x="202" y="184"/>
                    </a:lnTo>
                    <a:lnTo>
                      <a:pt x="252" y="304"/>
                    </a:lnTo>
                    <a:cubicBezTo>
                      <a:pt x="254" y="309"/>
                      <a:pt x="255" y="310"/>
                      <a:pt x="255" y="311"/>
                    </a:cubicBezTo>
                    <a:cubicBezTo>
                      <a:pt x="255" y="315"/>
                      <a:pt x="245" y="323"/>
                      <a:pt x="226" y="325"/>
                    </a:cubicBezTo>
                    <a:cubicBezTo>
                      <a:pt x="220" y="326"/>
                      <a:pt x="216" y="326"/>
                      <a:pt x="216" y="335"/>
                    </a:cubicBezTo>
                    <a:cubicBezTo>
                      <a:pt x="216" y="341"/>
                      <a:pt x="221" y="341"/>
                      <a:pt x="223" y="341"/>
                    </a:cubicBezTo>
                    <a:cubicBezTo>
                      <a:pt x="237" y="341"/>
                      <a:pt x="272" y="339"/>
                      <a:pt x="286" y="339"/>
                    </a:cubicBezTo>
                    <a:cubicBezTo>
                      <a:pt x="299" y="339"/>
                      <a:pt x="329" y="341"/>
                      <a:pt x="341" y="341"/>
                    </a:cubicBezTo>
                    <a:cubicBezTo>
                      <a:pt x="345" y="341"/>
                      <a:pt x="351" y="341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9" y="325"/>
                      <a:pt x="308" y="323"/>
                      <a:pt x="299" y="303"/>
                    </a:cubicBezTo>
                    <a:cubicBezTo>
                      <a:pt x="280" y="257"/>
                      <a:pt x="246" y="179"/>
                      <a:pt x="235" y="149"/>
                    </a:cubicBezTo>
                    <a:cubicBezTo>
                      <a:pt x="269" y="114"/>
                      <a:pt x="321" y="55"/>
                      <a:pt x="337" y="41"/>
                    </a:cubicBezTo>
                    <a:cubicBezTo>
                      <a:pt x="351" y="29"/>
                      <a:pt x="370" y="17"/>
                      <a:pt x="400" y="15"/>
                    </a:cubicBezTo>
                    <a:cubicBezTo>
                      <a:pt x="407" y="15"/>
                      <a:pt x="411" y="15"/>
                      <a:pt x="411" y="5"/>
                    </a:cubicBezTo>
                    <a:cubicBezTo>
                      <a:pt x="411" y="5"/>
                      <a:pt x="411" y="0"/>
                      <a:pt x="405" y="0"/>
                    </a:cubicBezTo>
                    <a:cubicBezTo>
                      <a:pt x="390" y="0"/>
                      <a:pt x="373" y="1"/>
                      <a:pt x="358" y="1"/>
                    </a:cubicBezTo>
                    <a:cubicBezTo>
                      <a:pt x="339" y="1"/>
                      <a:pt x="321" y="0"/>
                      <a:pt x="303" y="0"/>
                    </a:cubicBezTo>
                    <a:cubicBezTo>
                      <a:pt x="300" y="0"/>
                      <a:pt x="293" y="0"/>
                      <a:pt x="293" y="10"/>
                    </a:cubicBezTo>
                    <a:cubicBezTo>
                      <a:pt x="293" y="13"/>
                      <a:pt x="296" y="15"/>
                      <a:pt x="299" y="15"/>
                    </a:cubicBezTo>
                    <a:cubicBezTo>
                      <a:pt x="304" y="16"/>
                      <a:pt x="319" y="17"/>
                      <a:pt x="319" y="31"/>
                    </a:cubicBezTo>
                    <a:cubicBezTo>
                      <a:pt x="319" y="38"/>
                      <a:pt x="314" y="44"/>
                      <a:pt x="310" y="49"/>
                    </a:cubicBezTo>
                    <a:lnTo>
                      <a:pt x="229" y="13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310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5059363" y="2019300"/>
                <a:ext cx="100013" cy="153988"/>
              </a:xfrm>
              <a:custGeom>
                <a:avLst/>
                <a:gdLst>
                  <a:gd name="T0" fmla="*/ 154 w 154"/>
                  <a:gd name="T1" fmla="*/ 168 h 231"/>
                  <a:gd name="T2" fmla="*/ 142 w 154"/>
                  <a:gd name="T3" fmla="*/ 168 h 231"/>
                  <a:gd name="T4" fmla="*/ 133 w 154"/>
                  <a:gd name="T5" fmla="*/ 199 h 231"/>
                  <a:gd name="T6" fmla="*/ 98 w 154"/>
                  <a:gd name="T7" fmla="*/ 202 h 231"/>
                  <a:gd name="T8" fmla="*/ 34 w 154"/>
                  <a:gd name="T9" fmla="*/ 202 h 231"/>
                  <a:gd name="T10" fmla="*/ 104 w 154"/>
                  <a:gd name="T11" fmla="*/ 143 h 231"/>
                  <a:gd name="T12" fmla="*/ 154 w 154"/>
                  <a:gd name="T13" fmla="*/ 68 h 231"/>
                  <a:gd name="T14" fmla="*/ 72 w 154"/>
                  <a:gd name="T15" fmla="*/ 0 h 231"/>
                  <a:gd name="T16" fmla="*/ 0 w 154"/>
                  <a:gd name="T17" fmla="*/ 62 h 231"/>
                  <a:gd name="T18" fmla="*/ 18 w 154"/>
                  <a:gd name="T19" fmla="*/ 82 h 231"/>
                  <a:gd name="T20" fmla="*/ 36 w 154"/>
                  <a:gd name="T21" fmla="*/ 63 h 231"/>
                  <a:gd name="T22" fmla="*/ 16 w 154"/>
                  <a:gd name="T23" fmla="*/ 45 h 231"/>
                  <a:gd name="T24" fmla="*/ 67 w 154"/>
                  <a:gd name="T25" fmla="*/ 12 h 231"/>
                  <a:gd name="T26" fmla="*/ 120 w 154"/>
                  <a:gd name="T27" fmla="*/ 68 h 231"/>
                  <a:gd name="T28" fmla="*/ 87 w 154"/>
                  <a:gd name="T29" fmla="*/ 135 h 231"/>
                  <a:gd name="T30" fmla="*/ 3 w 154"/>
                  <a:gd name="T31" fmla="*/ 218 h 231"/>
                  <a:gd name="T32" fmla="*/ 0 w 154"/>
                  <a:gd name="T33" fmla="*/ 231 h 231"/>
                  <a:gd name="T34" fmla="*/ 143 w 154"/>
                  <a:gd name="T35" fmla="*/ 231 h 231"/>
                  <a:gd name="T36" fmla="*/ 154 w 154"/>
                  <a:gd name="T37" fmla="*/ 168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4" h="231">
                    <a:moveTo>
                      <a:pt x="154" y="168"/>
                    </a:moveTo>
                    <a:lnTo>
                      <a:pt x="142" y="168"/>
                    </a:lnTo>
                    <a:cubicBezTo>
                      <a:pt x="141" y="175"/>
                      <a:pt x="137" y="196"/>
                      <a:pt x="133" y="199"/>
                    </a:cubicBezTo>
                    <a:cubicBezTo>
                      <a:pt x="130" y="202"/>
                      <a:pt x="103" y="202"/>
                      <a:pt x="98" y="202"/>
                    </a:cubicBezTo>
                    <a:lnTo>
                      <a:pt x="34" y="202"/>
                    </a:lnTo>
                    <a:cubicBezTo>
                      <a:pt x="71" y="169"/>
                      <a:pt x="83" y="159"/>
                      <a:pt x="104" y="143"/>
                    </a:cubicBezTo>
                    <a:cubicBezTo>
                      <a:pt x="130" y="122"/>
                      <a:pt x="154" y="101"/>
                      <a:pt x="154" y="68"/>
                    </a:cubicBezTo>
                    <a:cubicBezTo>
                      <a:pt x="154" y="25"/>
                      <a:pt x="117" y="0"/>
                      <a:pt x="72" y="0"/>
                    </a:cubicBezTo>
                    <a:cubicBezTo>
                      <a:pt x="29" y="0"/>
                      <a:pt x="0" y="30"/>
                      <a:pt x="0" y="62"/>
                    </a:cubicBezTo>
                    <a:cubicBezTo>
                      <a:pt x="0" y="80"/>
                      <a:pt x="15" y="82"/>
                      <a:pt x="18" y="82"/>
                    </a:cubicBezTo>
                    <a:cubicBezTo>
                      <a:pt x="26" y="82"/>
                      <a:pt x="36" y="76"/>
                      <a:pt x="36" y="63"/>
                    </a:cubicBezTo>
                    <a:cubicBezTo>
                      <a:pt x="36" y="57"/>
                      <a:pt x="34" y="45"/>
                      <a:pt x="16" y="45"/>
                    </a:cubicBezTo>
                    <a:cubicBezTo>
                      <a:pt x="27" y="20"/>
                      <a:pt x="50" y="12"/>
                      <a:pt x="67" y="12"/>
                    </a:cubicBezTo>
                    <a:cubicBezTo>
                      <a:pt x="102" y="12"/>
                      <a:pt x="120" y="39"/>
                      <a:pt x="120" y="68"/>
                    </a:cubicBezTo>
                    <a:cubicBezTo>
                      <a:pt x="120" y="98"/>
                      <a:pt x="98" y="122"/>
                      <a:pt x="87" y="135"/>
                    </a:cubicBezTo>
                    <a:lnTo>
                      <a:pt x="3" y="218"/>
                    </a:lnTo>
                    <a:cubicBezTo>
                      <a:pt x="0" y="221"/>
                      <a:pt x="0" y="221"/>
                      <a:pt x="0" y="231"/>
                    </a:cubicBezTo>
                    <a:lnTo>
                      <a:pt x="143" y="231"/>
                    </a:lnTo>
                    <a:lnTo>
                      <a:pt x="154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311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5218113" y="2089150"/>
                <a:ext cx="38100" cy="98425"/>
              </a:xfrm>
              <a:custGeom>
                <a:avLst/>
                <a:gdLst>
                  <a:gd name="T0" fmla="*/ 58 w 58"/>
                  <a:gd name="T1" fmla="*/ 52 h 149"/>
                  <a:gd name="T2" fmla="*/ 26 w 58"/>
                  <a:gd name="T3" fmla="*/ 0 h 149"/>
                  <a:gd name="T4" fmla="*/ 0 w 58"/>
                  <a:gd name="T5" fmla="*/ 26 h 149"/>
                  <a:gd name="T6" fmla="*/ 26 w 58"/>
                  <a:gd name="T7" fmla="*/ 53 h 149"/>
                  <a:gd name="T8" fmla="*/ 44 w 58"/>
                  <a:gd name="T9" fmla="*/ 46 h 149"/>
                  <a:gd name="T10" fmla="*/ 46 w 58"/>
                  <a:gd name="T11" fmla="*/ 45 h 149"/>
                  <a:gd name="T12" fmla="*/ 47 w 58"/>
                  <a:gd name="T13" fmla="*/ 52 h 149"/>
                  <a:gd name="T14" fmla="*/ 13 w 58"/>
                  <a:gd name="T15" fmla="*/ 135 h 149"/>
                  <a:gd name="T16" fmla="*/ 8 w 58"/>
                  <a:gd name="T17" fmla="*/ 143 h 149"/>
                  <a:gd name="T18" fmla="*/ 13 w 58"/>
                  <a:gd name="T19" fmla="*/ 149 h 149"/>
                  <a:gd name="T20" fmla="*/ 58 w 58"/>
                  <a:gd name="T21" fmla="*/ 5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149">
                    <a:moveTo>
                      <a:pt x="58" y="52"/>
                    </a:moveTo>
                    <a:cubicBezTo>
                      <a:pt x="58" y="19"/>
                      <a:pt x="46" y="0"/>
                      <a:pt x="26" y="0"/>
                    </a:cubicBezTo>
                    <a:cubicBezTo>
                      <a:pt x="10" y="0"/>
                      <a:pt x="0" y="12"/>
                      <a:pt x="0" y="26"/>
                    </a:cubicBezTo>
                    <a:cubicBezTo>
                      <a:pt x="0" y="40"/>
                      <a:pt x="10" y="53"/>
                      <a:pt x="26" y="53"/>
                    </a:cubicBezTo>
                    <a:cubicBezTo>
                      <a:pt x="32" y="53"/>
                      <a:pt x="39" y="51"/>
                      <a:pt x="44" y="46"/>
                    </a:cubicBezTo>
                    <a:cubicBezTo>
                      <a:pt x="45" y="45"/>
                      <a:pt x="46" y="45"/>
                      <a:pt x="46" y="45"/>
                    </a:cubicBezTo>
                    <a:cubicBezTo>
                      <a:pt x="47" y="45"/>
                      <a:pt x="47" y="45"/>
                      <a:pt x="47" y="52"/>
                    </a:cubicBezTo>
                    <a:cubicBezTo>
                      <a:pt x="47" y="89"/>
                      <a:pt x="30" y="119"/>
                      <a:pt x="13" y="135"/>
                    </a:cubicBezTo>
                    <a:cubicBezTo>
                      <a:pt x="8" y="141"/>
                      <a:pt x="8" y="142"/>
                      <a:pt x="8" y="143"/>
                    </a:cubicBezTo>
                    <a:cubicBezTo>
                      <a:pt x="8" y="147"/>
                      <a:pt x="10" y="149"/>
                      <a:pt x="13" y="149"/>
                    </a:cubicBezTo>
                    <a:cubicBezTo>
                      <a:pt x="18" y="149"/>
                      <a:pt x="58" y="110"/>
                      <a:pt x="58" y="5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Oval 312"/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5362576" y="2022475"/>
                <a:ext cx="34925" cy="34925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Oval 313"/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508626" y="2022475"/>
                <a:ext cx="34925" cy="34925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Oval 314"/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5653088" y="2022475"/>
                <a:ext cx="34925" cy="34925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315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5851526" y="2089150"/>
                <a:ext cx="38100" cy="98425"/>
              </a:xfrm>
              <a:custGeom>
                <a:avLst/>
                <a:gdLst>
                  <a:gd name="T0" fmla="*/ 59 w 59"/>
                  <a:gd name="T1" fmla="*/ 52 h 149"/>
                  <a:gd name="T2" fmla="*/ 27 w 59"/>
                  <a:gd name="T3" fmla="*/ 0 h 149"/>
                  <a:gd name="T4" fmla="*/ 0 w 59"/>
                  <a:gd name="T5" fmla="*/ 26 h 149"/>
                  <a:gd name="T6" fmla="*/ 27 w 59"/>
                  <a:gd name="T7" fmla="*/ 53 h 149"/>
                  <a:gd name="T8" fmla="*/ 44 w 59"/>
                  <a:gd name="T9" fmla="*/ 46 h 149"/>
                  <a:gd name="T10" fmla="*/ 47 w 59"/>
                  <a:gd name="T11" fmla="*/ 45 h 149"/>
                  <a:gd name="T12" fmla="*/ 48 w 59"/>
                  <a:gd name="T13" fmla="*/ 52 h 149"/>
                  <a:gd name="T14" fmla="*/ 14 w 59"/>
                  <a:gd name="T15" fmla="*/ 135 h 149"/>
                  <a:gd name="T16" fmla="*/ 8 w 59"/>
                  <a:gd name="T17" fmla="*/ 143 h 149"/>
                  <a:gd name="T18" fmla="*/ 13 w 59"/>
                  <a:gd name="T19" fmla="*/ 149 h 149"/>
                  <a:gd name="T20" fmla="*/ 59 w 59"/>
                  <a:gd name="T21" fmla="*/ 5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" h="149">
                    <a:moveTo>
                      <a:pt x="59" y="52"/>
                    </a:moveTo>
                    <a:cubicBezTo>
                      <a:pt x="59" y="19"/>
                      <a:pt x="46" y="0"/>
                      <a:pt x="27" y="0"/>
                    </a:cubicBezTo>
                    <a:cubicBezTo>
                      <a:pt x="10" y="0"/>
                      <a:pt x="0" y="12"/>
                      <a:pt x="0" y="26"/>
                    </a:cubicBezTo>
                    <a:cubicBezTo>
                      <a:pt x="0" y="40"/>
                      <a:pt x="10" y="53"/>
                      <a:pt x="27" y="53"/>
                    </a:cubicBezTo>
                    <a:cubicBezTo>
                      <a:pt x="33" y="53"/>
                      <a:pt x="39" y="51"/>
                      <a:pt x="44" y="46"/>
                    </a:cubicBezTo>
                    <a:cubicBezTo>
                      <a:pt x="46" y="45"/>
                      <a:pt x="46" y="45"/>
                      <a:pt x="47" y="45"/>
                    </a:cubicBezTo>
                    <a:cubicBezTo>
                      <a:pt x="47" y="45"/>
                      <a:pt x="48" y="45"/>
                      <a:pt x="48" y="52"/>
                    </a:cubicBezTo>
                    <a:cubicBezTo>
                      <a:pt x="48" y="89"/>
                      <a:pt x="30" y="119"/>
                      <a:pt x="14" y="135"/>
                    </a:cubicBezTo>
                    <a:cubicBezTo>
                      <a:pt x="8" y="141"/>
                      <a:pt x="8" y="142"/>
                      <a:pt x="8" y="143"/>
                    </a:cubicBezTo>
                    <a:cubicBezTo>
                      <a:pt x="8" y="147"/>
                      <a:pt x="11" y="149"/>
                      <a:pt x="13" y="149"/>
                    </a:cubicBezTo>
                    <a:cubicBezTo>
                      <a:pt x="19" y="149"/>
                      <a:pt x="59" y="110"/>
                      <a:pt x="59" y="5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316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5978526" y="1897063"/>
                <a:ext cx="268288" cy="227013"/>
              </a:xfrm>
              <a:custGeom>
                <a:avLst/>
                <a:gdLst>
                  <a:gd name="T0" fmla="*/ 228 w 410"/>
                  <a:gd name="T1" fmla="*/ 136 h 341"/>
                  <a:gd name="T2" fmla="*/ 186 w 410"/>
                  <a:gd name="T3" fmla="*/ 36 h 341"/>
                  <a:gd name="T4" fmla="*/ 184 w 410"/>
                  <a:gd name="T5" fmla="*/ 30 h 341"/>
                  <a:gd name="T6" fmla="*/ 213 w 410"/>
                  <a:gd name="T7" fmla="*/ 15 h 341"/>
                  <a:gd name="T8" fmla="*/ 223 w 410"/>
                  <a:gd name="T9" fmla="*/ 6 h 341"/>
                  <a:gd name="T10" fmla="*/ 215 w 410"/>
                  <a:gd name="T11" fmla="*/ 0 h 341"/>
                  <a:gd name="T12" fmla="*/ 153 w 410"/>
                  <a:gd name="T13" fmla="*/ 1 h 341"/>
                  <a:gd name="T14" fmla="*/ 97 w 410"/>
                  <a:gd name="T15" fmla="*/ 0 h 341"/>
                  <a:gd name="T16" fmla="*/ 88 w 410"/>
                  <a:gd name="T17" fmla="*/ 10 h 341"/>
                  <a:gd name="T18" fmla="*/ 99 w 410"/>
                  <a:gd name="T19" fmla="*/ 15 h 341"/>
                  <a:gd name="T20" fmla="*/ 137 w 410"/>
                  <a:gd name="T21" fmla="*/ 31 h 341"/>
                  <a:gd name="T22" fmla="*/ 196 w 410"/>
                  <a:gd name="T23" fmla="*/ 171 h 341"/>
                  <a:gd name="T24" fmla="*/ 90 w 410"/>
                  <a:gd name="T25" fmla="*/ 284 h 341"/>
                  <a:gd name="T26" fmla="*/ 84 w 410"/>
                  <a:gd name="T27" fmla="*/ 289 h 341"/>
                  <a:gd name="T28" fmla="*/ 11 w 410"/>
                  <a:gd name="T29" fmla="*/ 325 h 341"/>
                  <a:gd name="T30" fmla="*/ 0 w 410"/>
                  <a:gd name="T31" fmla="*/ 335 h 341"/>
                  <a:gd name="T32" fmla="*/ 6 w 410"/>
                  <a:gd name="T33" fmla="*/ 341 h 341"/>
                  <a:gd name="T34" fmla="*/ 53 w 410"/>
                  <a:gd name="T35" fmla="*/ 339 h 341"/>
                  <a:gd name="T36" fmla="*/ 109 w 410"/>
                  <a:gd name="T37" fmla="*/ 341 h 341"/>
                  <a:gd name="T38" fmla="*/ 118 w 410"/>
                  <a:gd name="T39" fmla="*/ 331 h 341"/>
                  <a:gd name="T40" fmla="*/ 112 w 410"/>
                  <a:gd name="T41" fmla="*/ 325 h 341"/>
                  <a:gd name="T42" fmla="*/ 92 w 410"/>
                  <a:gd name="T43" fmla="*/ 310 h 341"/>
                  <a:gd name="T44" fmla="*/ 105 w 410"/>
                  <a:gd name="T45" fmla="*/ 287 h 341"/>
                  <a:gd name="T46" fmla="*/ 156 w 410"/>
                  <a:gd name="T47" fmla="*/ 233 h 341"/>
                  <a:gd name="T48" fmla="*/ 201 w 410"/>
                  <a:gd name="T49" fmla="*/ 184 h 341"/>
                  <a:gd name="T50" fmla="*/ 251 w 410"/>
                  <a:gd name="T51" fmla="*/ 304 h 341"/>
                  <a:gd name="T52" fmla="*/ 254 w 410"/>
                  <a:gd name="T53" fmla="*/ 311 h 341"/>
                  <a:gd name="T54" fmla="*/ 225 w 410"/>
                  <a:gd name="T55" fmla="*/ 325 h 341"/>
                  <a:gd name="T56" fmla="*/ 215 w 410"/>
                  <a:gd name="T57" fmla="*/ 335 h 341"/>
                  <a:gd name="T58" fmla="*/ 222 w 410"/>
                  <a:gd name="T59" fmla="*/ 341 h 341"/>
                  <a:gd name="T60" fmla="*/ 285 w 410"/>
                  <a:gd name="T61" fmla="*/ 339 h 341"/>
                  <a:gd name="T62" fmla="*/ 341 w 410"/>
                  <a:gd name="T63" fmla="*/ 341 h 341"/>
                  <a:gd name="T64" fmla="*/ 350 w 410"/>
                  <a:gd name="T65" fmla="*/ 331 h 341"/>
                  <a:gd name="T66" fmla="*/ 341 w 410"/>
                  <a:gd name="T67" fmla="*/ 325 h 341"/>
                  <a:gd name="T68" fmla="*/ 298 w 410"/>
                  <a:gd name="T69" fmla="*/ 303 h 341"/>
                  <a:gd name="T70" fmla="*/ 234 w 410"/>
                  <a:gd name="T71" fmla="*/ 149 h 341"/>
                  <a:gd name="T72" fmla="*/ 336 w 410"/>
                  <a:gd name="T73" fmla="*/ 41 h 341"/>
                  <a:gd name="T74" fmla="*/ 399 w 410"/>
                  <a:gd name="T75" fmla="*/ 15 h 341"/>
                  <a:gd name="T76" fmla="*/ 410 w 410"/>
                  <a:gd name="T77" fmla="*/ 5 h 341"/>
                  <a:gd name="T78" fmla="*/ 404 w 410"/>
                  <a:gd name="T79" fmla="*/ 0 h 341"/>
                  <a:gd name="T80" fmla="*/ 357 w 410"/>
                  <a:gd name="T81" fmla="*/ 1 h 341"/>
                  <a:gd name="T82" fmla="*/ 302 w 410"/>
                  <a:gd name="T83" fmla="*/ 0 h 341"/>
                  <a:gd name="T84" fmla="*/ 292 w 410"/>
                  <a:gd name="T85" fmla="*/ 10 h 341"/>
                  <a:gd name="T86" fmla="*/ 298 w 410"/>
                  <a:gd name="T87" fmla="*/ 15 h 341"/>
                  <a:gd name="T88" fmla="*/ 318 w 410"/>
                  <a:gd name="T89" fmla="*/ 31 h 341"/>
                  <a:gd name="T90" fmla="*/ 309 w 410"/>
                  <a:gd name="T91" fmla="*/ 49 h 341"/>
                  <a:gd name="T92" fmla="*/ 228 w 410"/>
                  <a:gd name="T93" fmla="*/ 13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0" h="341">
                    <a:moveTo>
                      <a:pt x="228" y="136"/>
                    </a:moveTo>
                    <a:lnTo>
                      <a:pt x="186" y="36"/>
                    </a:lnTo>
                    <a:cubicBezTo>
                      <a:pt x="185" y="32"/>
                      <a:pt x="184" y="30"/>
                      <a:pt x="184" y="30"/>
                    </a:cubicBezTo>
                    <a:cubicBezTo>
                      <a:pt x="184" y="27"/>
                      <a:pt x="192" y="17"/>
                      <a:pt x="213" y="15"/>
                    </a:cubicBezTo>
                    <a:cubicBezTo>
                      <a:pt x="218" y="15"/>
                      <a:pt x="223" y="14"/>
                      <a:pt x="223" y="6"/>
                    </a:cubicBezTo>
                    <a:cubicBezTo>
                      <a:pt x="223" y="0"/>
                      <a:pt x="217" y="0"/>
                      <a:pt x="215" y="0"/>
                    </a:cubicBezTo>
                    <a:cubicBezTo>
                      <a:pt x="195" y="0"/>
                      <a:pt x="174" y="1"/>
                      <a:pt x="153" y="1"/>
                    </a:cubicBezTo>
                    <a:cubicBezTo>
                      <a:pt x="140" y="1"/>
                      <a:pt x="109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5"/>
                      <a:pt x="93" y="15"/>
                      <a:pt x="99" y="15"/>
                    </a:cubicBezTo>
                    <a:cubicBezTo>
                      <a:pt x="129" y="15"/>
                      <a:pt x="132" y="20"/>
                      <a:pt x="137" y="31"/>
                    </a:cubicBezTo>
                    <a:lnTo>
                      <a:pt x="196" y="171"/>
                    </a:lnTo>
                    <a:lnTo>
                      <a:pt x="90" y="284"/>
                    </a:lnTo>
                    <a:lnTo>
                      <a:pt x="84" y="289"/>
                    </a:lnTo>
                    <a:cubicBezTo>
                      <a:pt x="59" y="316"/>
                      <a:pt x="36" y="324"/>
                      <a:pt x="11" y="325"/>
                    </a:cubicBezTo>
                    <a:cubicBezTo>
                      <a:pt x="4" y="326"/>
                      <a:pt x="0" y="326"/>
                      <a:pt x="0" y="335"/>
                    </a:cubicBezTo>
                    <a:cubicBezTo>
                      <a:pt x="0" y="336"/>
                      <a:pt x="0" y="341"/>
                      <a:pt x="6" y="341"/>
                    </a:cubicBezTo>
                    <a:cubicBezTo>
                      <a:pt x="21" y="341"/>
                      <a:pt x="37" y="339"/>
                      <a:pt x="53" y="339"/>
                    </a:cubicBezTo>
                    <a:cubicBezTo>
                      <a:pt x="71" y="339"/>
                      <a:pt x="91" y="341"/>
                      <a:pt x="109" y="341"/>
                    </a:cubicBezTo>
                    <a:cubicBezTo>
                      <a:pt x="112" y="341"/>
                      <a:pt x="118" y="341"/>
                      <a:pt x="118" y="331"/>
                    </a:cubicBezTo>
                    <a:cubicBezTo>
                      <a:pt x="118" y="326"/>
                      <a:pt x="113" y="325"/>
                      <a:pt x="112" y="325"/>
                    </a:cubicBezTo>
                    <a:cubicBezTo>
                      <a:pt x="107" y="325"/>
                      <a:pt x="92" y="324"/>
                      <a:pt x="92" y="310"/>
                    </a:cubicBezTo>
                    <a:cubicBezTo>
                      <a:pt x="92" y="302"/>
                      <a:pt x="99" y="294"/>
                      <a:pt x="105" y="287"/>
                    </a:cubicBezTo>
                    <a:lnTo>
                      <a:pt x="156" y="233"/>
                    </a:lnTo>
                    <a:lnTo>
                      <a:pt x="201" y="184"/>
                    </a:lnTo>
                    <a:lnTo>
                      <a:pt x="251" y="304"/>
                    </a:lnTo>
                    <a:cubicBezTo>
                      <a:pt x="253" y="309"/>
                      <a:pt x="254" y="310"/>
                      <a:pt x="254" y="311"/>
                    </a:cubicBezTo>
                    <a:cubicBezTo>
                      <a:pt x="254" y="315"/>
                      <a:pt x="244" y="323"/>
                      <a:pt x="225" y="325"/>
                    </a:cubicBezTo>
                    <a:cubicBezTo>
                      <a:pt x="219" y="326"/>
                      <a:pt x="215" y="326"/>
                      <a:pt x="215" y="335"/>
                    </a:cubicBezTo>
                    <a:cubicBezTo>
                      <a:pt x="215" y="341"/>
                      <a:pt x="220" y="341"/>
                      <a:pt x="222" y="341"/>
                    </a:cubicBezTo>
                    <a:cubicBezTo>
                      <a:pt x="236" y="341"/>
                      <a:pt x="271" y="339"/>
                      <a:pt x="285" y="339"/>
                    </a:cubicBezTo>
                    <a:cubicBezTo>
                      <a:pt x="298" y="339"/>
                      <a:pt x="328" y="341"/>
                      <a:pt x="341" y="341"/>
                    </a:cubicBezTo>
                    <a:cubicBezTo>
                      <a:pt x="344" y="341"/>
                      <a:pt x="350" y="341"/>
                      <a:pt x="350" y="331"/>
                    </a:cubicBezTo>
                    <a:cubicBezTo>
                      <a:pt x="350" y="325"/>
                      <a:pt x="345" y="325"/>
                      <a:pt x="341" y="325"/>
                    </a:cubicBezTo>
                    <a:cubicBezTo>
                      <a:pt x="308" y="325"/>
                      <a:pt x="307" y="323"/>
                      <a:pt x="298" y="303"/>
                    </a:cubicBezTo>
                    <a:cubicBezTo>
                      <a:pt x="279" y="257"/>
                      <a:pt x="245" y="179"/>
                      <a:pt x="234" y="149"/>
                    </a:cubicBezTo>
                    <a:cubicBezTo>
                      <a:pt x="268" y="114"/>
                      <a:pt x="320" y="55"/>
                      <a:pt x="336" y="41"/>
                    </a:cubicBezTo>
                    <a:cubicBezTo>
                      <a:pt x="351" y="29"/>
                      <a:pt x="370" y="17"/>
                      <a:pt x="399" y="15"/>
                    </a:cubicBezTo>
                    <a:cubicBezTo>
                      <a:pt x="406" y="15"/>
                      <a:pt x="410" y="15"/>
                      <a:pt x="410" y="5"/>
                    </a:cubicBezTo>
                    <a:cubicBezTo>
                      <a:pt x="410" y="5"/>
                      <a:pt x="410" y="0"/>
                      <a:pt x="404" y="0"/>
                    </a:cubicBezTo>
                    <a:cubicBezTo>
                      <a:pt x="389" y="0"/>
                      <a:pt x="373" y="1"/>
                      <a:pt x="357" y="1"/>
                    </a:cubicBezTo>
                    <a:cubicBezTo>
                      <a:pt x="339" y="1"/>
                      <a:pt x="320" y="0"/>
                      <a:pt x="302" y="0"/>
                    </a:cubicBezTo>
                    <a:cubicBezTo>
                      <a:pt x="299" y="0"/>
                      <a:pt x="292" y="0"/>
                      <a:pt x="292" y="10"/>
                    </a:cubicBezTo>
                    <a:cubicBezTo>
                      <a:pt x="292" y="13"/>
                      <a:pt x="295" y="15"/>
                      <a:pt x="298" y="15"/>
                    </a:cubicBezTo>
                    <a:cubicBezTo>
                      <a:pt x="303" y="16"/>
                      <a:pt x="318" y="17"/>
                      <a:pt x="318" y="31"/>
                    </a:cubicBezTo>
                    <a:cubicBezTo>
                      <a:pt x="318" y="38"/>
                      <a:pt x="313" y="44"/>
                      <a:pt x="309" y="49"/>
                    </a:cubicBezTo>
                    <a:lnTo>
                      <a:pt x="228" y="13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317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6249988" y="2070100"/>
                <a:ext cx="139700" cy="104775"/>
              </a:xfrm>
              <a:custGeom>
                <a:avLst/>
                <a:gdLst>
                  <a:gd name="T0" fmla="*/ 26 w 213"/>
                  <a:gd name="T1" fmla="*/ 132 h 158"/>
                  <a:gd name="T2" fmla="*/ 23 w 213"/>
                  <a:gd name="T3" fmla="*/ 147 h 158"/>
                  <a:gd name="T4" fmla="*/ 35 w 213"/>
                  <a:gd name="T5" fmla="*/ 158 h 158"/>
                  <a:gd name="T6" fmla="*/ 48 w 213"/>
                  <a:gd name="T7" fmla="*/ 150 h 158"/>
                  <a:gd name="T8" fmla="*/ 54 w 213"/>
                  <a:gd name="T9" fmla="*/ 128 h 158"/>
                  <a:gd name="T10" fmla="*/ 62 w 213"/>
                  <a:gd name="T11" fmla="*/ 97 h 158"/>
                  <a:gd name="T12" fmla="*/ 68 w 213"/>
                  <a:gd name="T13" fmla="*/ 74 h 158"/>
                  <a:gd name="T14" fmla="*/ 83 w 213"/>
                  <a:gd name="T15" fmla="*/ 42 h 158"/>
                  <a:gd name="T16" fmla="*/ 135 w 213"/>
                  <a:gd name="T17" fmla="*/ 10 h 158"/>
                  <a:gd name="T18" fmla="*/ 156 w 213"/>
                  <a:gd name="T19" fmla="*/ 35 h 158"/>
                  <a:gd name="T20" fmla="*/ 135 w 213"/>
                  <a:gd name="T21" fmla="*/ 109 h 158"/>
                  <a:gd name="T22" fmla="*/ 130 w 213"/>
                  <a:gd name="T23" fmla="*/ 128 h 158"/>
                  <a:gd name="T24" fmla="*/ 163 w 213"/>
                  <a:gd name="T25" fmla="*/ 158 h 158"/>
                  <a:gd name="T26" fmla="*/ 213 w 213"/>
                  <a:gd name="T27" fmla="*/ 104 h 158"/>
                  <a:gd name="T28" fmla="*/ 208 w 213"/>
                  <a:gd name="T29" fmla="*/ 100 h 158"/>
                  <a:gd name="T30" fmla="*/ 201 w 213"/>
                  <a:gd name="T31" fmla="*/ 106 h 158"/>
                  <a:gd name="T32" fmla="*/ 164 w 213"/>
                  <a:gd name="T33" fmla="*/ 148 h 158"/>
                  <a:gd name="T34" fmla="*/ 155 w 213"/>
                  <a:gd name="T35" fmla="*/ 136 h 158"/>
                  <a:gd name="T36" fmla="*/ 163 w 213"/>
                  <a:gd name="T37" fmla="*/ 107 h 158"/>
                  <a:gd name="T38" fmla="*/ 182 w 213"/>
                  <a:gd name="T39" fmla="*/ 40 h 158"/>
                  <a:gd name="T40" fmla="*/ 136 w 213"/>
                  <a:gd name="T41" fmla="*/ 0 h 158"/>
                  <a:gd name="T42" fmla="*/ 78 w 213"/>
                  <a:gd name="T43" fmla="*/ 32 h 158"/>
                  <a:gd name="T44" fmla="*/ 40 w 213"/>
                  <a:gd name="T45" fmla="*/ 0 h 158"/>
                  <a:gd name="T46" fmla="*/ 13 w 213"/>
                  <a:gd name="T47" fmla="*/ 19 h 158"/>
                  <a:gd name="T48" fmla="*/ 0 w 213"/>
                  <a:gd name="T49" fmla="*/ 54 h 158"/>
                  <a:gd name="T50" fmla="*/ 6 w 213"/>
                  <a:gd name="T51" fmla="*/ 58 h 158"/>
                  <a:gd name="T52" fmla="*/ 14 w 213"/>
                  <a:gd name="T53" fmla="*/ 48 h 158"/>
                  <a:gd name="T54" fmla="*/ 39 w 213"/>
                  <a:gd name="T55" fmla="*/ 10 h 158"/>
                  <a:gd name="T56" fmla="*/ 51 w 213"/>
                  <a:gd name="T57" fmla="*/ 27 h 158"/>
                  <a:gd name="T58" fmla="*/ 45 w 213"/>
                  <a:gd name="T59" fmla="*/ 56 h 158"/>
                  <a:gd name="T60" fmla="*/ 37 w 213"/>
                  <a:gd name="T61" fmla="*/ 88 h 158"/>
                  <a:gd name="T62" fmla="*/ 26 w 213"/>
                  <a:gd name="T63" fmla="*/ 13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3" h="158">
                    <a:moveTo>
                      <a:pt x="26" y="132"/>
                    </a:moveTo>
                    <a:cubicBezTo>
                      <a:pt x="25" y="137"/>
                      <a:pt x="23" y="145"/>
                      <a:pt x="23" y="147"/>
                    </a:cubicBezTo>
                    <a:cubicBezTo>
                      <a:pt x="23" y="154"/>
                      <a:pt x="29" y="158"/>
                      <a:pt x="35" y="158"/>
                    </a:cubicBezTo>
                    <a:cubicBezTo>
                      <a:pt x="41" y="158"/>
                      <a:pt x="46" y="153"/>
                      <a:pt x="48" y="150"/>
                    </a:cubicBezTo>
                    <a:cubicBezTo>
                      <a:pt x="50" y="147"/>
                      <a:pt x="53" y="136"/>
                      <a:pt x="54" y="128"/>
                    </a:cubicBezTo>
                    <a:cubicBezTo>
                      <a:pt x="56" y="122"/>
                      <a:pt x="60" y="106"/>
                      <a:pt x="62" y="97"/>
                    </a:cubicBezTo>
                    <a:cubicBezTo>
                      <a:pt x="64" y="89"/>
                      <a:pt x="66" y="82"/>
                      <a:pt x="68" y="74"/>
                    </a:cubicBezTo>
                    <a:cubicBezTo>
                      <a:pt x="72" y="59"/>
                      <a:pt x="73" y="57"/>
                      <a:pt x="83" y="42"/>
                    </a:cubicBezTo>
                    <a:cubicBezTo>
                      <a:pt x="93" y="28"/>
                      <a:pt x="109" y="10"/>
                      <a:pt x="135" y="10"/>
                    </a:cubicBezTo>
                    <a:cubicBezTo>
                      <a:pt x="155" y="10"/>
                      <a:pt x="156" y="28"/>
                      <a:pt x="156" y="35"/>
                    </a:cubicBezTo>
                    <a:cubicBezTo>
                      <a:pt x="156" y="56"/>
                      <a:pt x="141" y="94"/>
                      <a:pt x="135" y="109"/>
                    </a:cubicBezTo>
                    <a:cubicBezTo>
                      <a:pt x="131" y="119"/>
                      <a:pt x="130" y="122"/>
                      <a:pt x="130" y="128"/>
                    </a:cubicBezTo>
                    <a:cubicBezTo>
                      <a:pt x="130" y="146"/>
                      <a:pt x="145" y="158"/>
                      <a:pt x="163" y="158"/>
                    </a:cubicBezTo>
                    <a:cubicBezTo>
                      <a:pt x="198" y="158"/>
                      <a:pt x="213" y="110"/>
                      <a:pt x="213" y="104"/>
                    </a:cubicBezTo>
                    <a:cubicBezTo>
                      <a:pt x="213" y="100"/>
                      <a:pt x="209" y="100"/>
                      <a:pt x="208" y="100"/>
                    </a:cubicBezTo>
                    <a:cubicBezTo>
                      <a:pt x="203" y="100"/>
                      <a:pt x="202" y="102"/>
                      <a:pt x="201" y="106"/>
                    </a:cubicBezTo>
                    <a:cubicBezTo>
                      <a:pt x="193" y="134"/>
                      <a:pt x="178" y="148"/>
                      <a:pt x="164" y="148"/>
                    </a:cubicBezTo>
                    <a:cubicBezTo>
                      <a:pt x="157" y="148"/>
                      <a:pt x="155" y="143"/>
                      <a:pt x="155" y="136"/>
                    </a:cubicBezTo>
                    <a:cubicBezTo>
                      <a:pt x="155" y="128"/>
                      <a:pt x="157" y="123"/>
                      <a:pt x="163" y="107"/>
                    </a:cubicBezTo>
                    <a:cubicBezTo>
                      <a:pt x="167" y="97"/>
                      <a:pt x="182" y="60"/>
                      <a:pt x="182" y="40"/>
                    </a:cubicBezTo>
                    <a:cubicBezTo>
                      <a:pt x="182" y="6"/>
                      <a:pt x="155" y="0"/>
                      <a:pt x="136" y="0"/>
                    </a:cubicBezTo>
                    <a:cubicBezTo>
                      <a:pt x="107" y="0"/>
                      <a:pt x="88" y="18"/>
                      <a:pt x="78" y="32"/>
                    </a:cubicBezTo>
                    <a:cubicBezTo>
                      <a:pt x="75" y="8"/>
                      <a:pt x="54" y="0"/>
                      <a:pt x="40" y="0"/>
                    </a:cubicBezTo>
                    <a:cubicBezTo>
                      <a:pt x="25" y="0"/>
                      <a:pt x="17" y="11"/>
                      <a:pt x="13" y="19"/>
                    </a:cubicBezTo>
                    <a:cubicBezTo>
                      <a:pt x="5" y="32"/>
                      <a:pt x="0" y="52"/>
                      <a:pt x="0" y="54"/>
                    </a:cubicBezTo>
                    <a:cubicBezTo>
                      <a:pt x="0" y="58"/>
                      <a:pt x="5" y="58"/>
                      <a:pt x="6" y="58"/>
                    </a:cubicBezTo>
                    <a:cubicBezTo>
                      <a:pt x="11" y="58"/>
                      <a:pt x="11" y="57"/>
                      <a:pt x="14" y="48"/>
                    </a:cubicBezTo>
                    <a:cubicBezTo>
                      <a:pt x="19" y="27"/>
                      <a:pt x="26" y="10"/>
                      <a:pt x="39" y="10"/>
                    </a:cubicBezTo>
                    <a:cubicBezTo>
                      <a:pt x="48" y="10"/>
                      <a:pt x="51" y="18"/>
                      <a:pt x="51" y="27"/>
                    </a:cubicBezTo>
                    <a:cubicBezTo>
                      <a:pt x="51" y="34"/>
                      <a:pt x="48" y="47"/>
                      <a:pt x="45" y="56"/>
                    </a:cubicBezTo>
                    <a:cubicBezTo>
                      <a:pt x="43" y="66"/>
                      <a:pt x="39" y="80"/>
                      <a:pt x="37" y="88"/>
                    </a:cubicBezTo>
                    <a:lnTo>
                      <a:pt x="26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318"/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6505576" y="1974850"/>
                <a:ext cx="219075" cy="153988"/>
              </a:xfrm>
              <a:custGeom>
                <a:avLst/>
                <a:gdLst>
                  <a:gd name="T0" fmla="*/ 274 w 335"/>
                  <a:gd name="T1" fmla="*/ 0 h 232"/>
                  <a:gd name="T2" fmla="*/ 274 w 335"/>
                  <a:gd name="T3" fmla="*/ 8 h 232"/>
                  <a:gd name="T4" fmla="*/ 296 w 335"/>
                  <a:gd name="T5" fmla="*/ 23 h 232"/>
                  <a:gd name="T6" fmla="*/ 288 w 335"/>
                  <a:gd name="T7" fmla="*/ 56 h 232"/>
                  <a:gd name="T8" fmla="*/ 243 w 335"/>
                  <a:gd name="T9" fmla="*/ 167 h 232"/>
                  <a:gd name="T10" fmla="*/ 201 w 335"/>
                  <a:gd name="T11" fmla="*/ 55 h 232"/>
                  <a:gd name="T12" fmla="*/ 192 w 335"/>
                  <a:gd name="T13" fmla="*/ 26 h 232"/>
                  <a:gd name="T14" fmla="*/ 221 w 335"/>
                  <a:gd name="T15" fmla="*/ 8 h 232"/>
                  <a:gd name="T16" fmla="*/ 221 w 335"/>
                  <a:gd name="T17" fmla="*/ 0 h 232"/>
                  <a:gd name="T18" fmla="*/ 120 w 335"/>
                  <a:gd name="T19" fmla="*/ 0 h 232"/>
                  <a:gd name="T20" fmla="*/ 120 w 335"/>
                  <a:gd name="T21" fmla="*/ 8 h 232"/>
                  <a:gd name="T22" fmla="*/ 154 w 335"/>
                  <a:gd name="T23" fmla="*/ 42 h 232"/>
                  <a:gd name="T24" fmla="*/ 164 w 335"/>
                  <a:gd name="T25" fmla="*/ 70 h 232"/>
                  <a:gd name="T26" fmla="*/ 119 w 335"/>
                  <a:gd name="T27" fmla="*/ 169 h 232"/>
                  <a:gd name="T28" fmla="*/ 70 w 335"/>
                  <a:gd name="T29" fmla="*/ 39 h 232"/>
                  <a:gd name="T30" fmla="*/ 67 w 335"/>
                  <a:gd name="T31" fmla="*/ 24 h 232"/>
                  <a:gd name="T32" fmla="*/ 90 w 335"/>
                  <a:gd name="T33" fmla="*/ 8 h 232"/>
                  <a:gd name="T34" fmla="*/ 90 w 335"/>
                  <a:gd name="T35" fmla="*/ 0 h 232"/>
                  <a:gd name="T36" fmla="*/ 0 w 335"/>
                  <a:gd name="T37" fmla="*/ 0 h 232"/>
                  <a:gd name="T38" fmla="*/ 0 w 335"/>
                  <a:gd name="T39" fmla="*/ 8 h 232"/>
                  <a:gd name="T40" fmla="*/ 26 w 335"/>
                  <a:gd name="T41" fmla="*/ 39 h 232"/>
                  <a:gd name="T42" fmla="*/ 94 w 335"/>
                  <a:gd name="T43" fmla="*/ 210 h 232"/>
                  <a:gd name="T44" fmla="*/ 107 w 335"/>
                  <a:gd name="T45" fmla="*/ 232 h 232"/>
                  <a:gd name="T46" fmla="*/ 119 w 335"/>
                  <a:gd name="T47" fmla="*/ 212 h 232"/>
                  <a:gd name="T48" fmla="*/ 175 w 335"/>
                  <a:gd name="T49" fmla="*/ 92 h 232"/>
                  <a:gd name="T50" fmla="*/ 220 w 335"/>
                  <a:gd name="T51" fmla="*/ 210 h 232"/>
                  <a:gd name="T52" fmla="*/ 232 w 335"/>
                  <a:gd name="T53" fmla="*/ 232 h 232"/>
                  <a:gd name="T54" fmla="*/ 246 w 335"/>
                  <a:gd name="T55" fmla="*/ 207 h 232"/>
                  <a:gd name="T56" fmla="*/ 315 w 335"/>
                  <a:gd name="T57" fmla="*/ 35 h 232"/>
                  <a:gd name="T58" fmla="*/ 335 w 335"/>
                  <a:gd name="T59" fmla="*/ 8 h 232"/>
                  <a:gd name="T60" fmla="*/ 335 w 335"/>
                  <a:gd name="T61" fmla="*/ 0 h 232"/>
                  <a:gd name="T62" fmla="*/ 274 w 335"/>
                  <a:gd name="T63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5" h="232">
                    <a:moveTo>
                      <a:pt x="274" y="0"/>
                    </a:moveTo>
                    <a:lnTo>
                      <a:pt x="274" y="8"/>
                    </a:lnTo>
                    <a:cubicBezTo>
                      <a:pt x="291" y="11"/>
                      <a:pt x="296" y="15"/>
                      <a:pt x="296" y="23"/>
                    </a:cubicBezTo>
                    <a:cubicBezTo>
                      <a:pt x="296" y="31"/>
                      <a:pt x="293" y="43"/>
                      <a:pt x="288" y="56"/>
                    </a:cubicBezTo>
                    <a:lnTo>
                      <a:pt x="243" y="167"/>
                    </a:lnTo>
                    <a:lnTo>
                      <a:pt x="201" y="55"/>
                    </a:lnTo>
                    <a:cubicBezTo>
                      <a:pt x="192" y="32"/>
                      <a:pt x="192" y="32"/>
                      <a:pt x="192" y="26"/>
                    </a:cubicBezTo>
                    <a:cubicBezTo>
                      <a:pt x="192" y="15"/>
                      <a:pt x="198" y="11"/>
                      <a:pt x="221" y="8"/>
                    </a:cubicBezTo>
                    <a:lnTo>
                      <a:pt x="221" y="0"/>
                    </a:lnTo>
                    <a:lnTo>
                      <a:pt x="120" y="0"/>
                    </a:lnTo>
                    <a:lnTo>
                      <a:pt x="120" y="8"/>
                    </a:lnTo>
                    <a:cubicBezTo>
                      <a:pt x="138" y="10"/>
                      <a:pt x="144" y="15"/>
                      <a:pt x="154" y="42"/>
                    </a:cubicBezTo>
                    <a:cubicBezTo>
                      <a:pt x="158" y="52"/>
                      <a:pt x="161" y="61"/>
                      <a:pt x="164" y="70"/>
                    </a:cubicBezTo>
                    <a:lnTo>
                      <a:pt x="119" y="169"/>
                    </a:lnTo>
                    <a:lnTo>
                      <a:pt x="70" y="39"/>
                    </a:lnTo>
                    <a:cubicBezTo>
                      <a:pt x="68" y="34"/>
                      <a:pt x="67" y="29"/>
                      <a:pt x="67" y="24"/>
                    </a:cubicBezTo>
                    <a:cubicBezTo>
                      <a:pt x="67" y="14"/>
                      <a:pt x="73" y="10"/>
                      <a:pt x="90" y="8"/>
                    </a:cubicBezTo>
                    <a:lnTo>
                      <a:pt x="90" y="0"/>
                    </a:lnTo>
                    <a:lnTo>
                      <a:pt x="0" y="0"/>
                    </a:lnTo>
                    <a:lnTo>
                      <a:pt x="0" y="8"/>
                    </a:lnTo>
                    <a:cubicBezTo>
                      <a:pt x="11" y="9"/>
                      <a:pt x="15" y="14"/>
                      <a:pt x="26" y="39"/>
                    </a:cubicBezTo>
                    <a:lnTo>
                      <a:pt x="94" y="210"/>
                    </a:lnTo>
                    <a:cubicBezTo>
                      <a:pt x="100" y="225"/>
                      <a:pt x="104" y="232"/>
                      <a:pt x="107" y="232"/>
                    </a:cubicBezTo>
                    <a:cubicBezTo>
                      <a:pt x="109" y="232"/>
                      <a:pt x="113" y="225"/>
                      <a:pt x="119" y="212"/>
                    </a:cubicBezTo>
                    <a:lnTo>
                      <a:pt x="175" y="92"/>
                    </a:lnTo>
                    <a:lnTo>
                      <a:pt x="220" y="210"/>
                    </a:lnTo>
                    <a:cubicBezTo>
                      <a:pt x="227" y="229"/>
                      <a:pt x="229" y="232"/>
                      <a:pt x="232" y="232"/>
                    </a:cubicBezTo>
                    <a:cubicBezTo>
                      <a:pt x="236" y="232"/>
                      <a:pt x="238" y="227"/>
                      <a:pt x="246" y="207"/>
                    </a:cubicBezTo>
                    <a:lnTo>
                      <a:pt x="315" y="35"/>
                    </a:lnTo>
                    <a:cubicBezTo>
                      <a:pt x="324" y="14"/>
                      <a:pt x="325" y="11"/>
                      <a:pt x="335" y="8"/>
                    </a:cubicBezTo>
                    <a:lnTo>
                      <a:pt x="335" y="0"/>
                    </a:lnTo>
                    <a:lnTo>
                      <a:pt x="274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319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6735763" y="1897063"/>
                <a:ext cx="157163" cy="227013"/>
              </a:xfrm>
              <a:custGeom>
                <a:avLst/>
                <a:gdLst>
                  <a:gd name="T0" fmla="*/ 74 w 239"/>
                  <a:gd name="T1" fmla="*/ 170 h 341"/>
                  <a:gd name="T2" fmla="*/ 130 w 239"/>
                  <a:gd name="T3" fmla="*/ 138 h 341"/>
                  <a:gd name="T4" fmla="*/ 167 w 239"/>
                  <a:gd name="T5" fmla="*/ 191 h 341"/>
                  <a:gd name="T6" fmla="*/ 167 w 239"/>
                  <a:gd name="T7" fmla="*/ 290 h 341"/>
                  <a:gd name="T8" fmla="*/ 133 w 239"/>
                  <a:gd name="T9" fmla="*/ 333 h 341"/>
                  <a:gd name="T10" fmla="*/ 133 w 239"/>
                  <a:gd name="T11" fmla="*/ 341 h 341"/>
                  <a:gd name="T12" fmla="*/ 239 w 239"/>
                  <a:gd name="T13" fmla="*/ 341 h 341"/>
                  <a:gd name="T14" fmla="*/ 239 w 239"/>
                  <a:gd name="T15" fmla="*/ 333 h 341"/>
                  <a:gd name="T16" fmla="*/ 209 w 239"/>
                  <a:gd name="T17" fmla="*/ 290 h 341"/>
                  <a:gd name="T18" fmla="*/ 209 w 239"/>
                  <a:gd name="T19" fmla="*/ 190 h 341"/>
                  <a:gd name="T20" fmla="*/ 148 w 239"/>
                  <a:gd name="T21" fmla="*/ 111 h 341"/>
                  <a:gd name="T22" fmla="*/ 74 w 239"/>
                  <a:gd name="T23" fmla="*/ 153 h 341"/>
                  <a:gd name="T24" fmla="*/ 74 w 239"/>
                  <a:gd name="T25" fmla="*/ 1 h 341"/>
                  <a:gd name="T26" fmla="*/ 72 w 239"/>
                  <a:gd name="T27" fmla="*/ 0 h 341"/>
                  <a:gd name="T28" fmla="*/ 14 w 239"/>
                  <a:gd name="T29" fmla="*/ 18 h 341"/>
                  <a:gd name="T30" fmla="*/ 1 w 239"/>
                  <a:gd name="T31" fmla="*/ 22 h 341"/>
                  <a:gd name="T32" fmla="*/ 1 w 239"/>
                  <a:gd name="T33" fmla="*/ 30 h 341"/>
                  <a:gd name="T34" fmla="*/ 7 w 239"/>
                  <a:gd name="T35" fmla="*/ 29 h 341"/>
                  <a:gd name="T36" fmla="*/ 32 w 239"/>
                  <a:gd name="T37" fmla="*/ 55 h 341"/>
                  <a:gd name="T38" fmla="*/ 32 w 239"/>
                  <a:gd name="T39" fmla="*/ 290 h 341"/>
                  <a:gd name="T40" fmla="*/ 0 w 239"/>
                  <a:gd name="T41" fmla="*/ 333 h 341"/>
                  <a:gd name="T42" fmla="*/ 0 w 239"/>
                  <a:gd name="T43" fmla="*/ 341 h 341"/>
                  <a:gd name="T44" fmla="*/ 108 w 239"/>
                  <a:gd name="T45" fmla="*/ 341 h 341"/>
                  <a:gd name="T46" fmla="*/ 108 w 239"/>
                  <a:gd name="T47" fmla="*/ 333 h 341"/>
                  <a:gd name="T48" fmla="*/ 74 w 239"/>
                  <a:gd name="T49" fmla="*/ 290 h 341"/>
                  <a:gd name="T50" fmla="*/ 74 w 239"/>
                  <a:gd name="T51" fmla="*/ 17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9" h="341">
                    <a:moveTo>
                      <a:pt x="74" y="170"/>
                    </a:moveTo>
                    <a:cubicBezTo>
                      <a:pt x="95" y="147"/>
                      <a:pt x="110" y="138"/>
                      <a:pt x="130" y="138"/>
                    </a:cubicBezTo>
                    <a:cubicBezTo>
                      <a:pt x="155" y="138"/>
                      <a:pt x="167" y="156"/>
                      <a:pt x="167" y="191"/>
                    </a:cubicBezTo>
                    <a:lnTo>
                      <a:pt x="167" y="290"/>
                    </a:lnTo>
                    <a:cubicBezTo>
                      <a:pt x="167" y="324"/>
                      <a:pt x="162" y="330"/>
                      <a:pt x="133" y="333"/>
                    </a:cubicBezTo>
                    <a:lnTo>
                      <a:pt x="133" y="341"/>
                    </a:lnTo>
                    <a:lnTo>
                      <a:pt x="239" y="341"/>
                    </a:lnTo>
                    <a:lnTo>
                      <a:pt x="239" y="333"/>
                    </a:lnTo>
                    <a:cubicBezTo>
                      <a:pt x="212" y="328"/>
                      <a:pt x="209" y="324"/>
                      <a:pt x="209" y="290"/>
                    </a:cubicBezTo>
                    <a:lnTo>
                      <a:pt x="209" y="190"/>
                    </a:lnTo>
                    <a:cubicBezTo>
                      <a:pt x="209" y="138"/>
                      <a:pt x="188" y="111"/>
                      <a:pt x="148" y="111"/>
                    </a:cubicBezTo>
                    <a:cubicBezTo>
                      <a:pt x="118" y="111"/>
                      <a:pt x="97" y="123"/>
                      <a:pt x="74" y="153"/>
                    </a:cubicBezTo>
                    <a:lnTo>
                      <a:pt x="74" y="1"/>
                    </a:lnTo>
                    <a:lnTo>
                      <a:pt x="72" y="0"/>
                    </a:lnTo>
                    <a:cubicBezTo>
                      <a:pt x="55" y="6"/>
                      <a:pt x="42" y="10"/>
                      <a:pt x="14" y="18"/>
                    </a:cubicBezTo>
                    <a:lnTo>
                      <a:pt x="1" y="22"/>
                    </a:lnTo>
                    <a:lnTo>
                      <a:pt x="1" y="30"/>
                    </a:lnTo>
                    <a:cubicBezTo>
                      <a:pt x="3" y="29"/>
                      <a:pt x="4" y="29"/>
                      <a:pt x="7" y="29"/>
                    </a:cubicBezTo>
                    <a:cubicBezTo>
                      <a:pt x="28" y="29"/>
                      <a:pt x="32" y="33"/>
                      <a:pt x="32" y="55"/>
                    </a:cubicBezTo>
                    <a:lnTo>
                      <a:pt x="32" y="290"/>
                    </a:lnTo>
                    <a:cubicBezTo>
                      <a:pt x="32" y="325"/>
                      <a:pt x="29" y="329"/>
                      <a:pt x="0" y="333"/>
                    </a:cubicBezTo>
                    <a:lnTo>
                      <a:pt x="0" y="341"/>
                    </a:lnTo>
                    <a:lnTo>
                      <a:pt x="108" y="341"/>
                    </a:lnTo>
                    <a:lnTo>
                      <a:pt x="108" y="333"/>
                    </a:lnTo>
                    <a:cubicBezTo>
                      <a:pt x="79" y="330"/>
                      <a:pt x="74" y="324"/>
                      <a:pt x="74" y="290"/>
                    </a:cubicBezTo>
                    <a:lnTo>
                      <a:pt x="74" y="1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320"/>
              <p:cNvSpPr>
                <a:spLocks noEditPoint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6904038" y="1971675"/>
                <a:ext cx="130175" cy="155575"/>
              </a:xfrm>
              <a:custGeom>
                <a:avLst/>
                <a:gdLst>
                  <a:gd name="T0" fmla="*/ 191 w 198"/>
                  <a:gd name="T1" fmla="*/ 148 h 235"/>
                  <a:gd name="T2" fmla="*/ 113 w 198"/>
                  <a:gd name="T3" fmla="*/ 200 h 235"/>
                  <a:gd name="T4" fmla="*/ 49 w 198"/>
                  <a:gd name="T5" fmla="*/ 157 h 235"/>
                  <a:gd name="T6" fmla="*/ 35 w 198"/>
                  <a:gd name="T7" fmla="*/ 91 h 235"/>
                  <a:gd name="T8" fmla="*/ 189 w 198"/>
                  <a:gd name="T9" fmla="*/ 91 h 235"/>
                  <a:gd name="T10" fmla="*/ 168 w 198"/>
                  <a:gd name="T11" fmla="*/ 29 h 235"/>
                  <a:gd name="T12" fmla="*/ 104 w 198"/>
                  <a:gd name="T13" fmla="*/ 0 h 235"/>
                  <a:gd name="T14" fmla="*/ 36 w 198"/>
                  <a:gd name="T15" fmla="*/ 26 h 235"/>
                  <a:gd name="T16" fmla="*/ 0 w 198"/>
                  <a:gd name="T17" fmla="*/ 123 h 235"/>
                  <a:gd name="T18" fmla="*/ 93 w 198"/>
                  <a:gd name="T19" fmla="*/ 235 h 235"/>
                  <a:gd name="T20" fmla="*/ 198 w 198"/>
                  <a:gd name="T21" fmla="*/ 151 h 235"/>
                  <a:gd name="T22" fmla="*/ 191 w 198"/>
                  <a:gd name="T23" fmla="*/ 148 h 235"/>
                  <a:gd name="T24" fmla="*/ 36 w 198"/>
                  <a:gd name="T25" fmla="*/ 75 h 235"/>
                  <a:gd name="T26" fmla="*/ 89 w 198"/>
                  <a:gd name="T27" fmla="*/ 18 h 235"/>
                  <a:gd name="T28" fmla="*/ 138 w 198"/>
                  <a:gd name="T29" fmla="*/ 75 h 235"/>
                  <a:gd name="T30" fmla="*/ 36 w 198"/>
                  <a:gd name="T31" fmla="*/ 7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8" h="235">
                    <a:moveTo>
                      <a:pt x="191" y="148"/>
                    </a:moveTo>
                    <a:cubicBezTo>
                      <a:pt x="167" y="186"/>
                      <a:pt x="145" y="200"/>
                      <a:pt x="113" y="200"/>
                    </a:cubicBezTo>
                    <a:cubicBezTo>
                      <a:pt x="85" y="200"/>
                      <a:pt x="63" y="186"/>
                      <a:pt x="49" y="157"/>
                    </a:cubicBezTo>
                    <a:cubicBezTo>
                      <a:pt x="40" y="138"/>
                      <a:pt x="36" y="122"/>
                      <a:pt x="35" y="91"/>
                    </a:cubicBezTo>
                    <a:lnTo>
                      <a:pt x="189" y="91"/>
                    </a:lnTo>
                    <a:cubicBezTo>
                      <a:pt x="185" y="59"/>
                      <a:pt x="180" y="45"/>
                      <a:pt x="168" y="29"/>
                    </a:cubicBezTo>
                    <a:cubicBezTo>
                      <a:pt x="153" y="11"/>
                      <a:pt x="130" y="0"/>
                      <a:pt x="104" y="0"/>
                    </a:cubicBezTo>
                    <a:cubicBezTo>
                      <a:pt x="79" y="0"/>
                      <a:pt x="55" y="9"/>
                      <a:pt x="36" y="26"/>
                    </a:cubicBezTo>
                    <a:cubicBezTo>
                      <a:pt x="13" y="47"/>
                      <a:pt x="0" y="82"/>
                      <a:pt x="0" y="123"/>
                    </a:cubicBezTo>
                    <a:cubicBezTo>
                      <a:pt x="0" y="192"/>
                      <a:pt x="35" y="235"/>
                      <a:pt x="93" y="235"/>
                    </a:cubicBezTo>
                    <a:cubicBezTo>
                      <a:pt x="140" y="235"/>
                      <a:pt x="178" y="205"/>
                      <a:pt x="198" y="151"/>
                    </a:cubicBezTo>
                    <a:lnTo>
                      <a:pt x="191" y="148"/>
                    </a:lnTo>
                    <a:close/>
                    <a:moveTo>
                      <a:pt x="36" y="75"/>
                    </a:moveTo>
                    <a:cubicBezTo>
                      <a:pt x="42" y="37"/>
                      <a:pt x="59" y="18"/>
                      <a:pt x="89" y="18"/>
                    </a:cubicBezTo>
                    <a:cubicBezTo>
                      <a:pt x="120" y="18"/>
                      <a:pt x="132" y="32"/>
                      <a:pt x="138" y="75"/>
                    </a:cubicBezTo>
                    <a:lnTo>
                      <a:pt x="36" y="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321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7042151" y="1971675"/>
                <a:ext cx="107950" cy="152400"/>
              </a:xfrm>
              <a:custGeom>
                <a:avLst/>
                <a:gdLst>
                  <a:gd name="T0" fmla="*/ 1 w 164"/>
                  <a:gd name="T1" fmla="*/ 35 h 230"/>
                  <a:gd name="T2" fmla="*/ 18 w 164"/>
                  <a:gd name="T3" fmla="*/ 33 h 230"/>
                  <a:gd name="T4" fmla="*/ 35 w 164"/>
                  <a:gd name="T5" fmla="*/ 63 h 230"/>
                  <a:gd name="T6" fmla="*/ 35 w 164"/>
                  <a:gd name="T7" fmla="*/ 188 h 230"/>
                  <a:gd name="T8" fmla="*/ 0 w 164"/>
                  <a:gd name="T9" fmla="*/ 222 h 230"/>
                  <a:gd name="T10" fmla="*/ 0 w 164"/>
                  <a:gd name="T11" fmla="*/ 230 h 230"/>
                  <a:gd name="T12" fmla="*/ 119 w 164"/>
                  <a:gd name="T13" fmla="*/ 230 h 230"/>
                  <a:gd name="T14" fmla="*/ 119 w 164"/>
                  <a:gd name="T15" fmla="*/ 222 h 230"/>
                  <a:gd name="T16" fmla="*/ 77 w 164"/>
                  <a:gd name="T17" fmla="*/ 185 h 230"/>
                  <a:gd name="T18" fmla="*/ 77 w 164"/>
                  <a:gd name="T19" fmla="*/ 72 h 230"/>
                  <a:gd name="T20" fmla="*/ 112 w 164"/>
                  <a:gd name="T21" fmla="*/ 32 h 230"/>
                  <a:gd name="T22" fmla="*/ 125 w 164"/>
                  <a:gd name="T23" fmla="*/ 39 h 230"/>
                  <a:gd name="T24" fmla="*/ 145 w 164"/>
                  <a:gd name="T25" fmla="*/ 49 h 230"/>
                  <a:gd name="T26" fmla="*/ 164 w 164"/>
                  <a:gd name="T27" fmla="*/ 27 h 230"/>
                  <a:gd name="T28" fmla="*/ 137 w 164"/>
                  <a:gd name="T29" fmla="*/ 0 h 230"/>
                  <a:gd name="T30" fmla="*/ 77 w 164"/>
                  <a:gd name="T31" fmla="*/ 47 h 230"/>
                  <a:gd name="T32" fmla="*/ 77 w 164"/>
                  <a:gd name="T33" fmla="*/ 1 h 230"/>
                  <a:gd name="T34" fmla="*/ 75 w 164"/>
                  <a:gd name="T35" fmla="*/ 0 h 230"/>
                  <a:gd name="T36" fmla="*/ 1 w 164"/>
                  <a:gd name="T37" fmla="*/ 27 h 230"/>
                  <a:gd name="T38" fmla="*/ 1 w 164"/>
                  <a:gd name="T39" fmla="*/ 3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4" h="230">
                    <a:moveTo>
                      <a:pt x="1" y="35"/>
                    </a:moveTo>
                    <a:cubicBezTo>
                      <a:pt x="8" y="34"/>
                      <a:pt x="12" y="33"/>
                      <a:pt x="18" y="33"/>
                    </a:cubicBezTo>
                    <a:cubicBezTo>
                      <a:pt x="31" y="33"/>
                      <a:pt x="35" y="41"/>
                      <a:pt x="35" y="63"/>
                    </a:cubicBezTo>
                    <a:lnTo>
                      <a:pt x="35" y="188"/>
                    </a:lnTo>
                    <a:cubicBezTo>
                      <a:pt x="35" y="213"/>
                      <a:pt x="32" y="216"/>
                      <a:pt x="0" y="222"/>
                    </a:cubicBezTo>
                    <a:lnTo>
                      <a:pt x="0" y="230"/>
                    </a:lnTo>
                    <a:lnTo>
                      <a:pt x="119" y="230"/>
                    </a:lnTo>
                    <a:lnTo>
                      <a:pt x="119" y="222"/>
                    </a:lnTo>
                    <a:cubicBezTo>
                      <a:pt x="86" y="221"/>
                      <a:pt x="77" y="213"/>
                      <a:pt x="77" y="185"/>
                    </a:cubicBezTo>
                    <a:lnTo>
                      <a:pt x="77" y="72"/>
                    </a:lnTo>
                    <a:cubicBezTo>
                      <a:pt x="77" y="57"/>
                      <a:pt x="99" y="32"/>
                      <a:pt x="112" y="32"/>
                    </a:cubicBezTo>
                    <a:cubicBezTo>
                      <a:pt x="115" y="32"/>
                      <a:pt x="119" y="34"/>
                      <a:pt x="125" y="39"/>
                    </a:cubicBezTo>
                    <a:cubicBezTo>
                      <a:pt x="133" y="46"/>
                      <a:pt x="138" y="49"/>
                      <a:pt x="145" y="49"/>
                    </a:cubicBezTo>
                    <a:cubicBezTo>
                      <a:pt x="157" y="49"/>
                      <a:pt x="164" y="41"/>
                      <a:pt x="164" y="27"/>
                    </a:cubicBezTo>
                    <a:cubicBezTo>
                      <a:pt x="164" y="10"/>
                      <a:pt x="154" y="0"/>
                      <a:pt x="137" y="0"/>
                    </a:cubicBezTo>
                    <a:cubicBezTo>
                      <a:pt x="116" y="0"/>
                      <a:pt x="102" y="12"/>
                      <a:pt x="77" y="47"/>
                    </a:cubicBezTo>
                    <a:lnTo>
                      <a:pt x="77" y="1"/>
                    </a:lnTo>
                    <a:lnTo>
                      <a:pt x="75" y="0"/>
                    </a:lnTo>
                    <a:cubicBezTo>
                      <a:pt x="48" y="11"/>
                      <a:pt x="30" y="18"/>
                      <a:pt x="1" y="27"/>
                    </a:cubicBezTo>
                    <a:lnTo>
                      <a:pt x="1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322"/>
              <p:cNvSpPr>
                <a:spLocks noEditPoint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7158038" y="1971675"/>
                <a:ext cx="130175" cy="155575"/>
              </a:xfrm>
              <a:custGeom>
                <a:avLst/>
                <a:gdLst>
                  <a:gd name="T0" fmla="*/ 191 w 199"/>
                  <a:gd name="T1" fmla="*/ 148 h 235"/>
                  <a:gd name="T2" fmla="*/ 113 w 199"/>
                  <a:gd name="T3" fmla="*/ 200 h 235"/>
                  <a:gd name="T4" fmla="*/ 49 w 199"/>
                  <a:gd name="T5" fmla="*/ 157 h 235"/>
                  <a:gd name="T6" fmla="*/ 36 w 199"/>
                  <a:gd name="T7" fmla="*/ 91 h 235"/>
                  <a:gd name="T8" fmla="*/ 189 w 199"/>
                  <a:gd name="T9" fmla="*/ 91 h 235"/>
                  <a:gd name="T10" fmla="*/ 168 w 199"/>
                  <a:gd name="T11" fmla="*/ 29 h 235"/>
                  <a:gd name="T12" fmla="*/ 104 w 199"/>
                  <a:gd name="T13" fmla="*/ 0 h 235"/>
                  <a:gd name="T14" fmla="*/ 37 w 199"/>
                  <a:gd name="T15" fmla="*/ 26 h 235"/>
                  <a:gd name="T16" fmla="*/ 0 w 199"/>
                  <a:gd name="T17" fmla="*/ 123 h 235"/>
                  <a:gd name="T18" fmla="*/ 93 w 199"/>
                  <a:gd name="T19" fmla="*/ 235 h 235"/>
                  <a:gd name="T20" fmla="*/ 199 w 199"/>
                  <a:gd name="T21" fmla="*/ 151 h 235"/>
                  <a:gd name="T22" fmla="*/ 191 w 199"/>
                  <a:gd name="T23" fmla="*/ 148 h 235"/>
                  <a:gd name="T24" fmla="*/ 37 w 199"/>
                  <a:gd name="T25" fmla="*/ 75 h 235"/>
                  <a:gd name="T26" fmla="*/ 89 w 199"/>
                  <a:gd name="T27" fmla="*/ 18 h 235"/>
                  <a:gd name="T28" fmla="*/ 138 w 199"/>
                  <a:gd name="T29" fmla="*/ 75 h 235"/>
                  <a:gd name="T30" fmla="*/ 37 w 199"/>
                  <a:gd name="T31" fmla="*/ 7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5">
                    <a:moveTo>
                      <a:pt x="191" y="148"/>
                    </a:moveTo>
                    <a:cubicBezTo>
                      <a:pt x="167" y="186"/>
                      <a:pt x="145" y="200"/>
                      <a:pt x="113" y="200"/>
                    </a:cubicBezTo>
                    <a:cubicBezTo>
                      <a:pt x="85" y="200"/>
                      <a:pt x="63" y="186"/>
                      <a:pt x="49" y="157"/>
                    </a:cubicBezTo>
                    <a:cubicBezTo>
                      <a:pt x="40" y="138"/>
                      <a:pt x="37" y="122"/>
                      <a:pt x="36" y="91"/>
                    </a:cubicBezTo>
                    <a:lnTo>
                      <a:pt x="189" y="91"/>
                    </a:lnTo>
                    <a:cubicBezTo>
                      <a:pt x="185" y="59"/>
                      <a:pt x="180" y="45"/>
                      <a:pt x="168" y="29"/>
                    </a:cubicBezTo>
                    <a:cubicBezTo>
                      <a:pt x="153" y="11"/>
                      <a:pt x="130" y="0"/>
                      <a:pt x="104" y="0"/>
                    </a:cubicBezTo>
                    <a:cubicBezTo>
                      <a:pt x="79" y="0"/>
                      <a:pt x="55" y="9"/>
                      <a:pt x="37" y="26"/>
                    </a:cubicBezTo>
                    <a:cubicBezTo>
                      <a:pt x="13" y="47"/>
                      <a:pt x="0" y="82"/>
                      <a:pt x="0" y="123"/>
                    </a:cubicBezTo>
                    <a:cubicBezTo>
                      <a:pt x="0" y="192"/>
                      <a:pt x="36" y="235"/>
                      <a:pt x="93" y="235"/>
                    </a:cubicBezTo>
                    <a:cubicBezTo>
                      <a:pt x="140" y="235"/>
                      <a:pt x="178" y="205"/>
                      <a:pt x="199" y="151"/>
                    </a:cubicBezTo>
                    <a:lnTo>
                      <a:pt x="191" y="148"/>
                    </a:lnTo>
                    <a:close/>
                    <a:moveTo>
                      <a:pt x="37" y="75"/>
                    </a:moveTo>
                    <a:cubicBezTo>
                      <a:pt x="42" y="37"/>
                      <a:pt x="59" y="18"/>
                      <a:pt x="89" y="18"/>
                    </a:cubicBezTo>
                    <a:cubicBezTo>
                      <a:pt x="120" y="18"/>
                      <a:pt x="132" y="32"/>
                      <a:pt x="138" y="75"/>
                    </a:cubicBezTo>
                    <a:lnTo>
                      <a:pt x="37" y="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323"/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7385051" y="1897063"/>
                <a:ext cx="268288" cy="227013"/>
              </a:xfrm>
              <a:custGeom>
                <a:avLst/>
                <a:gdLst>
                  <a:gd name="T0" fmla="*/ 229 w 411"/>
                  <a:gd name="T1" fmla="*/ 136 h 341"/>
                  <a:gd name="T2" fmla="*/ 187 w 411"/>
                  <a:gd name="T3" fmla="*/ 36 h 341"/>
                  <a:gd name="T4" fmla="*/ 184 w 411"/>
                  <a:gd name="T5" fmla="*/ 30 h 341"/>
                  <a:gd name="T6" fmla="*/ 214 w 411"/>
                  <a:gd name="T7" fmla="*/ 15 h 341"/>
                  <a:gd name="T8" fmla="*/ 224 w 411"/>
                  <a:gd name="T9" fmla="*/ 6 h 341"/>
                  <a:gd name="T10" fmla="*/ 216 w 411"/>
                  <a:gd name="T11" fmla="*/ 0 h 341"/>
                  <a:gd name="T12" fmla="*/ 154 w 411"/>
                  <a:gd name="T13" fmla="*/ 1 h 341"/>
                  <a:gd name="T14" fmla="*/ 98 w 411"/>
                  <a:gd name="T15" fmla="*/ 0 h 341"/>
                  <a:gd name="T16" fmla="*/ 89 w 411"/>
                  <a:gd name="T17" fmla="*/ 10 h 341"/>
                  <a:gd name="T18" fmla="*/ 100 w 411"/>
                  <a:gd name="T19" fmla="*/ 15 h 341"/>
                  <a:gd name="T20" fmla="*/ 138 w 411"/>
                  <a:gd name="T21" fmla="*/ 31 h 341"/>
                  <a:gd name="T22" fmla="*/ 196 w 411"/>
                  <a:gd name="T23" fmla="*/ 171 h 341"/>
                  <a:gd name="T24" fmla="*/ 91 w 411"/>
                  <a:gd name="T25" fmla="*/ 284 h 341"/>
                  <a:gd name="T26" fmla="*/ 85 w 411"/>
                  <a:gd name="T27" fmla="*/ 289 h 341"/>
                  <a:gd name="T28" fmla="*/ 11 w 411"/>
                  <a:gd name="T29" fmla="*/ 325 h 341"/>
                  <a:gd name="T30" fmla="*/ 0 w 411"/>
                  <a:gd name="T31" fmla="*/ 335 h 341"/>
                  <a:gd name="T32" fmla="*/ 7 w 411"/>
                  <a:gd name="T33" fmla="*/ 341 h 341"/>
                  <a:gd name="T34" fmla="*/ 54 w 411"/>
                  <a:gd name="T35" fmla="*/ 339 h 341"/>
                  <a:gd name="T36" fmla="*/ 110 w 411"/>
                  <a:gd name="T37" fmla="*/ 341 h 341"/>
                  <a:gd name="T38" fmla="*/ 119 w 411"/>
                  <a:gd name="T39" fmla="*/ 331 h 341"/>
                  <a:gd name="T40" fmla="*/ 113 w 411"/>
                  <a:gd name="T41" fmla="*/ 325 h 341"/>
                  <a:gd name="T42" fmla="*/ 93 w 411"/>
                  <a:gd name="T43" fmla="*/ 310 h 341"/>
                  <a:gd name="T44" fmla="*/ 106 w 411"/>
                  <a:gd name="T45" fmla="*/ 287 h 341"/>
                  <a:gd name="T46" fmla="*/ 157 w 411"/>
                  <a:gd name="T47" fmla="*/ 233 h 341"/>
                  <a:gd name="T48" fmla="*/ 202 w 411"/>
                  <a:gd name="T49" fmla="*/ 184 h 341"/>
                  <a:gd name="T50" fmla="*/ 252 w 411"/>
                  <a:gd name="T51" fmla="*/ 304 h 341"/>
                  <a:gd name="T52" fmla="*/ 255 w 411"/>
                  <a:gd name="T53" fmla="*/ 311 h 341"/>
                  <a:gd name="T54" fmla="*/ 226 w 411"/>
                  <a:gd name="T55" fmla="*/ 325 h 341"/>
                  <a:gd name="T56" fmla="*/ 216 w 411"/>
                  <a:gd name="T57" fmla="*/ 335 h 341"/>
                  <a:gd name="T58" fmla="*/ 223 w 411"/>
                  <a:gd name="T59" fmla="*/ 341 h 341"/>
                  <a:gd name="T60" fmla="*/ 286 w 411"/>
                  <a:gd name="T61" fmla="*/ 339 h 341"/>
                  <a:gd name="T62" fmla="*/ 342 w 411"/>
                  <a:gd name="T63" fmla="*/ 341 h 341"/>
                  <a:gd name="T64" fmla="*/ 351 w 411"/>
                  <a:gd name="T65" fmla="*/ 331 h 341"/>
                  <a:gd name="T66" fmla="*/ 342 w 411"/>
                  <a:gd name="T67" fmla="*/ 325 h 341"/>
                  <a:gd name="T68" fmla="*/ 299 w 411"/>
                  <a:gd name="T69" fmla="*/ 303 h 341"/>
                  <a:gd name="T70" fmla="*/ 235 w 411"/>
                  <a:gd name="T71" fmla="*/ 149 h 341"/>
                  <a:gd name="T72" fmla="*/ 337 w 411"/>
                  <a:gd name="T73" fmla="*/ 41 h 341"/>
                  <a:gd name="T74" fmla="*/ 400 w 411"/>
                  <a:gd name="T75" fmla="*/ 15 h 341"/>
                  <a:gd name="T76" fmla="*/ 411 w 411"/>
                  <a:gd name="T77" fmla="*/ 5 h 341"/>
                  <a:gd name="T78" fmla="*/ 405 w 411"/>
                  <a:gd name="T79" fmla="*/ 0 h 341"/>
                  <a:gd name="T80" fmla="*/ 358 w 411"/>
                  <a:gd name="T81" fmla="*/ 1 h 341"/>
                  <a:gd name="T82" fmla="*/ 303 w 411"/>
                  <a:gd name="T83" fmla="*/ 0 h 341"/>
                  <a:gd name="T84" fmla="*/ 293 w 411"/>
                  <a:gd name="T85" fmla="*/ 10 h 341"/>
                  <a:gd name="T86" fmla="*/ 299 w 411"/>
                  <a:gd name="T87" fmla="*/ 15 h 341"/>
                  <a:gd name="T88" fmla="*/ 319 w 411"/>
                  <a:gd name="T89" fmla="*/ 31 h 341"/>
                  <a:gd name="T90" fmla="*/ 310 w 411"/>
                  <a:gd name="T91" fmla="*/ 49 h 341"/>
                  <a:gd name="T92" fmla="*/ 229 w 411"/>
                  <a:gd name="T93" fmla="*/ 13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1">
                    <a:moveTo>
                      <a:pt x="229" y="136"/>
                    </a:moveTo>
                    <a:lnTo>
                      <a:pt x="187" y="36"/>
                    </a:lnTo>
                    <a:cubicBezTo>
                      <a:pt x="185" y="32"/>
                      <a:pt x="184" y="30"/>
                      <a:pt x="184" y="30"/>
                    </a:cubicBezTo>
                    <a:cubicBezTo>
                      <a:pt x="184" y="27"/>
                      <a:pt x="193" y="17"/>
                      <a:pt x="214" y="15"/>
                    </a:cubicBezTo>
                    <a:cubicBezTo>
                      <a:pt x="219" y="15"/>
                      <a:pt x="224" y="14"/>
                      <a:pt x="224" y="6"/>
                    </a:cubicBezTo>
                    <a:cubicBezTo>
                      <a:pt x="224" y="0"/>
                      <a:pt x="218" y="0"/>
                      <a:pt x="216" y="0"/>
                    </a:cubicBezTo>
                    <a:cubicBezTo>
                      <a:pt x="196" y="0"/>
                      <a:pt x="174" y="1"/>
                      <a:pt x="154" y="1"/>
                    </a:cubicBezTo>
                    <a:cubicBezTo>
                      <a:pt x="141" y="1"/>
                      <a:pt x="110" y="0"/>
                      <a:pt x="98" y="0"/>
                    </a:cubicBezTo>
                    <a:cubicBezTo>
                      <a:pt x="95" y="0"/>
                      <a:pt x="89" y="0"/>
                      <a:pt x="89" y="10"/>
                    </a:cubicBezTo>
                    <a:cubicBezTo>
                      <a:pt x="89" y="15"/>
                      <a:pt x="94" y="15"/>
                      <a:pt x="100" y="15"/>
                    </a:cubicBezTo>
                    <a:cubicBezTo>
                      <a:pt x="130" y="15"/>
                      <a:pt x="133" y="20"/>
                      <a:pt x="138" y="31"/>
                    </a:cubicBezTo>
                    <a:lnTo>
                      <a:pt x="196" y="171"/>
                    </a:lnTo>
                    <a:lnTo>
                      <a:pt x="91" y="284"/>
                    </a:lnTo>
                    <a:lnTo>
                      <a:pt x="85" y="289"/>
                    </a:lnTo>
                    <a:cubicBezTo>
                      <a:pt x="60" y="316"/>
                      <a:pt x="37" y="324"/>
                      <a:pt x="11" y="325"/>
                    </a:cubicBezTo>
                    <a:cubicBezTo>
                      <a:pt x="5" y="326"/>
                      <a:pt x="0" y="326"/>
                      <a:pt x="0" y="335"/>
                    </a:cubicBezTo>
                    <a:cubicBezTo>
                      <a:pt x="0" y="336"/>
                      <a:pt x="0" y="341"/>
                      <a:pt x="7" y="341"/>
                    </a:cubicBezTo>
                    <a:cubicBezTo>
                      <a:pt x="22" y="341"/>
                      <a:pt x="38" y="339"/>
                      <a:pt x="54" y="339"/>
                    </a:cubicBezTo>
                    <a:cubicBezTo>
                      <a:pt x="72" y="339"/>
                      <a:pt x="92" y="341"/>
                      <a:pt x="110" y="341"/>
                    </a:cubicBezTo>
                    <a:cubicBezTo>
                      <a:pt x="113" y="341"/>
                      <a:pt x="119" y="341"/>
                      <a:pt x="119" y="331"/>
                    </a:cubicBezTo>
                    <a:cubicBezTo>
                      <a:pt x="119" y="326"/>
                      <a:pt x="114" y="325"/>
                      <a:pt x="113" y="325"/>
                    </a:cubicBezTo>
                    <a:cubicBezTo>
                      <a:pt x="108" y="325"/>
                      <a:pt x="93" y="324"/>
                      <a:pt x="93" y="310"/>
                    </a:cubicBezTo>
                    <a:cubicBezTo>
                      <a:pt x="93" y="302"/>
                      <a:pt x="100" y="294"/>
                      <a:pt x="106" y="287"/>
                    </a:cubicBezTo>
                    <a:lnTo>
                      <a:pt x="157" y="233"/>
                    </a:lnTo>
                    <a:lnTo>
                      <a:pt x="202" y="184"/>
                    </a:lnTo>
                    <a:lnTo>
                      <a:pt x="252" y="304"/>
                    </a:lnTo>
                    <a:cubicBezTo>
                      <a:pt x="254" y="309"/>
                      <a:pt x="255" y="310"/>
                      <a:pt x="255" y="311"/>
                    </a:cubicBezTo>
                    <a:cubicBezTo>
                      <a:pt x="255" y="315"/>
                      <a:pt x="245" y="323"/>
                      <a:pt x="226" y="325"/>
                    </a:cubicBezTo>
                    <a:cubicBezTo>
                      <a:pt x="220" y="326"/>
                      <a:pt x="216" y="326"/>
                      <a:pt x="216" y="335"/>
                    </a:cubicBezTo>
                    <a:cubicBezTo>
                      <a:pt x="216" y="341"/>
                      <a:pt x="221" y="341"/>
                      <a:pt x="223" y="341"/>
                    </a:cubicBezTo>
                    <a:cubicBezTo>
                      <a:pt x="237" y="341"/>
                      <a:pt x="272" y="339"/>
                      <a:pt x="286" y="339"/>
                    </a:cubicBezTo>
                    <a:cubicBezTo>
                      <a:pt x="299" y="339"/>
                      <a:pt x="329" y="341"/>
                      <a:pt x="342" y="341"/>
                    </a:cubicBezTo>
                    <a:cubicBezTo>
                      <a:pt x="345" y="341"/>
                      <a:pt x="351" y="341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9" y="325"/>
                      <a:pt x="308" y="323"/>
                      <a:pt x="299" y="303"/>
                    </a:cubicBezTo>
                    <a:cubicBezTo>
                      <a:pt x="280" y="257"/>
                      <a:pt x="246" y="179"/>
                      <a:pt x="235" y="149"/>
                    </a:cubicBezTo>
                    <a:cubicBezTo>
                      <a:pt x="269" y="114"/>
                      <a:pt x="321" y="55"/>
                      <a:pt x="337" y="41"/>
                    </a:cubicBezTo>
                    <a:cubicBezTo>
                      <a:pt x="352" y="29"/>
                      <a:pt x="370" y="17"/>
                      <a:pt x="400" y="15"/>
                    </a:cubicBezTo>
                    <a:cubicBezTo>
                      <a:pt x="407" y="15"/>
                      <a:pt x="411" y="15"/>
                      <a:pt x="411" y="5"/>
                    </a:cubicBezTo>
                    <a:cubicBezTo>
                      <a:pt x="411" y="5"/>
                      <a:pt x="411" y="0"/>
                      <a:pt x="405" y="0"/>
                    </a:cubicBezTo>
                    <a:cubicBezTo>
                      <a:pt x="390" y="0"/>
                      <a:pt x="373" y="1"/>
                      <a:pt x="358" y="1"/>
                    </a:cubicBezTo>
                    <a:cubicBezTo>
                      <a:pt x="340" y="1"/>
                      <a:pt x="321" y="0"/>
                      <a:pt x="303" y="0"/>
                    </a:cubicBezTo>
                    <a:cubicBezTo>
                      <a:pt x="300" y="0"/>
                      <a:pt x="293" y="0"/>
                      <a:pt x="293" y="10"/>
                    </a:cubicBezTo>
                    <a:cubicBezTo>
                      <a:pt x="293" y="13"/>
                      <a:pt x="296" y="15"/>
                      <a:pt x="299" y="15"/>
                    </a:cubicBezTo>
                    <a:cubicBezTo>
                      <a:pt x="304" y="16"/>
                      <a:pt x="319" y="17"/>
                      <a:pt x="319" y="31"/>
                    </a:cubicBezTo>
                    <a:cubicBezTo>
                      <a:pt x="319" y="38"/>
                      <a:pt x="314" y="44"/>
                      <a:pt x="310" y="49"/>
                    </a:cubicBezTo>
                    <a:lnTo>
                      <a:pt x="229" y="13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324"/>
              <p:cNvSpPr>
                <a:spLocks noEditPoint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7656513" y="2019300"/>
                <a:ext cx="69850" cy="155575"/>
              </a:xfrm>
              <a:custGeom>
                <a:avLst/>
                <a:gdLst>
                  <a:gd name="T0" fmla="*/ 97 w 106"/>
                  <a:gd name="T1" fmla="*/ 13 h 235"/>
                  <a:gd name="T2" fmla="*/ 83 w 106"/>
                  <a:gd name="T3" fmla="*/ 0 h 235"/>
                  <a:gd name="T4" fmla="*/ 63 w 106"/>
                  <a:gd name="T5" fmla="*/ 19 h 235"/>
                  <a:gd name="T6" fmla="*/ 77 w 106"/>
                  <a:gd name="T7" fmla="*/ 32 h 235"/>
                  <a:gd name="T8" fmla="*/ 97 w 106"/>
                  <a:gd name="T9" fmla="*/ 13 h 235"/>
                  <a:gd name="T10" fmla="*/ 25 w 106"/>
                  <a:gd name="T11" fmla="*/ 190 h 235"/>
                  <a:gd name="T12" fmla="*/ 22 w 106"/>
                  <a:gd name="T13" fmla="*/ 205 h 235"/>
                  <a:gd name="T14" fmla="*/ 55 w 106"/>
                  <a:gd name="T15" fmla="*/ 235 h 235"/>
                  <a:gd name="T16" fmla="*/ 106 w 106"/>
                  <a:gd name="T17" fmla="*/ 181 h 235"/>
                  <a:gd name="T18" fmla="*/ 100 w 106"/>
                  <a:gd name="T19" fmla="*/ 177 h 235"/>
                  <a:gd name="T20" fmla="*/ 93 w 106"/>
                  <a:gd name="T21" fmla="*/ 183 h 235"/>
                  <a:gd name="T22" fmla="*/ 57 w 106"/>
                  <a:gd name="T23" fmla="*/ 225 h 235"/>
                  <a:gd name="T24" fmla="*/ 48 w 106"/>
                  <a:gd name="T25" fmla="*/ 213 h 235"/>
                  <a:gd name="T26" fmla="*/ 53 w 106"/>
                  <a:gd name="T27" fmla="*/ 190 h 235"/>
                  <a:gd name="T28" fmla="*/ 65 w 106"/>
                  <a:gd name="T29" fmla="*/ 162 h 235"/>
                  <a:gd name="T30" fmla="*/ 82 w 106"/>
                  <a:gd name="T31" fmla="*/ 118 h 235"/>
                  <a:gd name="T32" fmla="*/ 84 w 106"/>
                  <a:gd name="T33" fmla="*/ 107 h 235"/>
                  <a:gd name="T34" fmla="*/ 51 w 106"/>
                  <a:gd name="T35" fmla="*/ 77 h 235"/>
                  <a:gd name="T36" fmla="*/ 0 w 106"/>
                  <a:gd name="T37" fmla="*/ 131 h 235"/>
                  <a:gd name="T38" fmla="*/ 6 w 106"/>
                  <a:gd name="T39" fmla="*/ 135 h 235"/>
                  <a:gd name="T40" fmla="*/ 12 w 106"/>
                  <a:gd name="T41" fmla="*/ 130 h 235"/>
                  <a:gd name="T42" fmla="*/ 50 w 106"/>
                  <a:gd name="T43" fmla="*/ 87 h 235"/>
                  <a:gd name="T44" fmla="*/ 58 w 106"/>
                  <a:gd name="T45" fmla="*/ 99 h 235"/>
                  <a:gd name="T46" fmla="*/ 47 w 106"/>
                  <a:gd name="T47" fmla="*/ 134 h 235"/>
                  <a:gd name="T48" fmla="*/ 25 w 106"/>
                  <a:gd name="T49" fmla="*/ 19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235">
                    <a:moveTo>
                      <a:pt x="97" y="13"/>
                    </a:moveTo>
                    <a:cubicBezTo>
                      <a:pt x="97" y="8"/>
                      <a:pt x="92" y="0"/>
                      <a:pt x="83" y="0"/>
                    </a:cubicBezTo>
                    <a:cubicBezTo>
                      <a:pt x="73" y="0"/>
                      <a:pt x="63" y="9"/>
                      <a:pt x="63" y="19"/>
                    </a:cubicBezTo>
                    <a:cubicBezTo>
                      <a:pt x="63" y="25"/>
                      <a:pt x="68" y="32"/>
                      <a:pt x="77" y="32"/>
                    </a:cubicBezTo>
                    <a:cubicBezTo>
                      <a:pt x="87" y="32"/>
                      <a:pt x="97" y="23"/>
                      <a:pt x="97" y="13"/>
                    </a:cubicBezTo>
                    <a:close/>
                    <a:moveTo>
                      <a:pt x="25" y="190"/>
                    </a:moveTo>
                    <a:cubicBezTo>
                      <a:pt x="24" y="195"/>
                      <a:pt x="22" y="199"/>
                      <a:pt x="22" y="205"/>
                    </a:cubicBezTo>
                    <a:cubicBezTo>
                      <a:pt x="22" y="221"/>
                      <a:pt x="36" y="235"/>
                      <a:pt x="55" y="235"/>
                    </a:cubicBezTo>
                    <a:cubicBezTo>
                      <a:pt x="90" y="235"/>
                      <a:pt x="106" y="187"/>
                      <a:pt x="106" y="181"/>
                    </a:cubicBezTo>
                    <a:cubicBezTo>
                      <a:pt x="106" y="177"/>
                      <a:pt x="101" y="177"/>
                      <a:pt x="100" y="177"/>
                    </a:cubicBezTo>
                    <a:cubicBezTo>
                      <a:pt x="95" y="177"/>
                      <a:pt x="95" y="179"/>
                      <a:pt x="93" y="183"/>
                    </a:cubicBezTo>
                    <a:cubicBezTo>
                      <a:pt x="85" y="211"/>
                      <a:pt x="70" y="225"/>
                      <a:pt x="57" y="225"/>
                    </a:cubicBezTo>
                    <a:cubicBezTo>
                      <a:pt x="50" y="225"/>
                      <a:pt x="48" y="220"/>
                      <a:pt x="48" y="213"/>
                    </a:cubicBezTo>
                    <a:cubicBezTo>
                      <a:pt x="48" y="205"/>
                      <a:pt x="50" y="198"/>
                      <a:pt x="53" y="190"/>
                    </a:cubicBezTo>
                    <a:cubicBezTo>
                      <a:pt x="57" y="181"/>
                      <a:pt x="61" y="172"/>
                      <a:pt x="65" y="162"/>
                    </a:cubicBezTo>
                    <a:cubicBezTo>
                      <a:pt x="68" y="154"/>
                      <a:pt x="80" y="122"/>
                      <a:pt x="82" y="118"/>
                    </a:cubicBezTo>
                    <a:cubicBezTo>
                      <a:pt x="83" y="115"/>
                      <a:pt x="84" y="111"/>
                      <a:pt x="84" y="107"/>
                    </a:cubicBezTo>
                    <a:cubicBezTo>
                      <a:pt x="84" y="91"/>
                      <a:pt x="70" y="77"/>
                      <a:pt x="51" y="77"/>
                    </a:cubicBezTo>
                    <a:cubicBezTo>
                      <a:pt x="16" y="77"/>
                      <a:pt x="0" y="125"/>
                      <a:pt x="0" y="131"/>
                    </a:cubicBezTo>
                    <a:cubicBezTo>
                      <a:pt x="0" y="135"/>
                      <a:pt x="5" y="135"/>
                      <a:pt x="6" y="135"/>
                    </a:cubicBezTo>
                    <a:cubicBezTo>
                      <a:pt x="11" y="135"/>
                      <a:pt x="11" y="134"/>
                      <a:pt x="12" y="130"/>
                    </a:cubicBezTo>
                    <a:cubicBezTo>
                      <a:pt x="21" y="100"/>
                      <a:pt x="37" y="87"/>
                      <a:pt x="50" y="87"/>
                    </a:cubicBezTo>
                    <a:cubicBezTo>
                      <a:pt x="55" y="87"/>
                      <a:pt x="58" y="90"/>
                      <a:pt x="58" y="99"/>
                    </a:cubicBezTo>
                    <a:cubicBezTo>
                      <a:pt x="58" y="107"/>
                      <a:pt x="56" y="113"/>
                      <a:pt x="47" y="134"/>
                    </a:cubicBezTo>
                    <a:lnTo>
                      <a:pt x="25" y="1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325"/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7872413" y="1944688"/>
                <a:ext cx="163513" cy="192088"/>
              </a:xfrm>
              <a:custGeom>
                <a:avLst/>
                <a:gdLst>
                  <a:gd name="T0" fmla="*/ 232 w 250"/>
                  <a:gd name="T1" fmla="*/ 155 h 289"/>
                  <a:gd name="T2" fmla="*/ 250 w 250"/>
                  <a:gd name="T3" fmla="*/ 145 h 289"/>
                  <a:gd name="T4" fmla="*/ 232 w 250"/>
                  <a:gd name="T5" fmla="*/ 135 h 289"/>
                  <a:gd name="T6" fmla="*/ 21 w 250"/>
                  <a:gd name="T7" fmla="*/ 135 h 289"/>
                  <a:gd name="T8" fmla="*/ 154 w 250"/>
                  <a:gd name="T9" fmla="*/ 20 h 289"/>
                  <a:gd name="T10" fmla="*/ 232 w 250"/>
                  <a:gd name="T11" fmla="*/ 20 h 289"/>
                  <a:gd name="T12" fmla="*/ 250 w 250"/>
                  <a:gd name="T13" fmla="*/ 10 h 289"/>
                  <a:gd name="T14" fmla="*/ 232 w 250"/>
                  <a:gd name="T15" fmla="*/ 0 h 289"/>
                  <a:gd name="T16" fmla="*/ 153 w 250"/>
                  <a:gd name="T17" fmla="*/ 0 h 289"/>
                  <a:gd name="T18" fmla="*/ 0 w 250"/>
                  <a:gd name="T19" fmla="*/ 145 h 289"/>
                  <a:gd name="T20" fmla="*/ 153 w 250"/>
                  <a:gd name="T21" fmla="*/ 289 h 289"/>
                  <a:gd name="T22" fmla="*/ 232 w 250"/>
                  <a:gd name="T23" fmla="*/ 289 h 289"/>
                  <a:gd name="T24" fmla="*/ 250 w 250"/>
                  <a:gd name="T25" fmla="*/ 279 h 289"/>
                  <a:gd name="T26" fmla="*/ 232 w 250"/>
                  <a:gd name="T27" fmla="*/ 270 h 289"/>
                  <a:gd name="T28" fmla="*/ 154 w 250"/>
                  <a:gd name="T29" fmla="*/ 270 h 289"/>
                  <a:gd name="T30" fmla="*/ 21 w 250"/>
                  <a:gd name="T31" fmla="*/ 155 h 289"/>
                  <a:gd name="T32" fmla="*/ 232 w 250"/>
                  <a:gd name="T33" fmla="*/ 155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89">
                    <a:moveTo>
                      <a:pt x="232" y="155"/>
                    </a:moveTo>
                    <a:cubicBezTo>
                      <a:pt x="241" y="155"/>
                      <a:pt x="250" y="155"/>
                      <a:pt x="250" y="145"/>
                    </a:cubicBezTo>
                    <a:cubicBezTo>
                      <a:pt x="250" y="135"/>
                      <a:pt x="241" y="135"/>
                      <a:pt x="232" y="135"/>
                    </a:cubicBezTo>
                    <a:lnTo>
                      <a:pt x="21" y="135"/>
                    </a:lnTo>
                    <a:cubicBezTo>
                      <a:pt x="27" y="68"/>
                      <a:pt x="84" y="20"/>
                      <a:pt x="154" y="20"/>
                    </a:cubicBezTo>
                    <a:lnTo>
                      <a:pt x="232" y="20"/>
                    </a:lnTo>
                    <a:cubicBezTo>
                      <a:pt x="241" y="20"/>
                      <a:pt x="250" y="20"/>
                      <a:pt x="250" y="10"/>
                    </a:cubicBezTo>
                    <a:cubicBezTo>
                      <a:pt x="250" y="0"/>
                      <a:pt x="241" y="0"/>
                      <a:pt x="232" y="0"/>
                    </a:cubicBezTo>
                    <a:lnTo>
                      <a:pt x="153" y="0"/>
                    </a:lnTo>
                    <a:cubicBezTo>
                      <a:pt x="68" y="0"/>
                      <a:pt x="0" y="65"/>
                      <a:pt x="0" y="145"/>
                    </a:cubicBezTo>
                    <a:cubicBezTo>
                      <a:pt x="0" y="225"/>
                      <a:pt x="68" y="289"/>
                      <a:pt x="153" y="289"/>
                    </a:cubicBezTo>
                    <a:lnTo>
                      <a:pt x="232" y="289"/>
                    </a:lnTo>
                    <a:cubicBezTo>
                      <a:pt x="241" y="289"/>
                      <a:pt x="250" y="289"/>
                      <a:pt x="250" y="279"/>
                    </a:cubicBezTo>
                    <a:cubicBezTo>
                      <a:pt x="250" y="270"/>
                      <a:pt x="241" y="270"/>
                      <a:pt x="232" y="270"/>
                    </a:cubicBezTo>
                    <a:lnTo>
                      <a:pt x="154" y="270"/>
                    </a:lnTo>
                    <a:cubicBezTo>
                      <a:pt x="84" y="270"/>
                      <a:pt x="27" y="222"/>
                      <a:pt x="21" y="155"/>
                    </a:cubicBezTo>
                    <a:lnTo>
                      <a:pt x="232" y="15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326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8191501" y="1876425"/>
                <a:ext cx="44450" cy="330200"/>
              </a:xfrm>
              <a:custGeom>
                <a:avLst/>
                <a:gdLst>
                  <a:gd name="T0" fmla="*/ 68 w 68"/>
                  <a:gd name="T1" fmla="*/ 498 h 498"/>
                  <a:gd name="T2" fmla="*/ 68 w 68"/>
                  <a:gd name="T3" fmla="*/ 478 h 498"/>
                  <a:gd name="T4" fmla="*/ 20 w 68"/>
                  <a:gd name="T5" fmla="*/ 478 h 498"/>
                  <a:gd name="T6" fmla="*/ 20 w 68"/>
                  <a:gd name="T7" fmla="*/ 20 h 498"/>
                  <a:gd name="T8" fmla="*/ 68 w 68"/>
                  <a:gd name="T9" fmla="*/ 20 h 498"/>
                  <a:gd name="T10" fmla="*/ 68 w 68"/>
                  <a:gd name="T11" fmla="*/ 0 h 498"/>
                  <a:gd name="T12" fmla="*/ 0 w 68"/>
                  <a:gd name="T13" fmla="*/ 0 h 498"/>
                  <a:gd name="T14" fmla="*/ 0 w 68"/>
                  <a:gd name="T15" fmla="*/ 498 h 498"/>
                  <a:gd name="T16" fmla="*/ 68 w 68"/>
                  <a:gd name="T17" fmla="*/ 498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498">
                    <a:moveTo>
                      <a:pt x="68" y="498"/>
                    </a:moveTo>
                    <a:lnTo>
                      <a:pt x="68" y="478"/>
                    </a:lnTo>
                    <a:lnTo>
                      <a:pt x="20" y="478"/>
                    </a:lnTo>
                    <a:lnTo>
                      <a:pt x="20" y="20"/>
                    </a:lnTo>
                    <a:lnTo>
                      <a:pt x="68" y="20"/>
                    </a:lnTo>
                    <a:lnTo>
                      <a:pt x="68" y="0"/>
                    </a:lnTo>
                    <a:lnTo>
                      <a:pt x="0" y="0"/>
                    </a:lnTo>
                    <a:lnTo>
                      <a:pt x="0" y="498"/>
                    </a:lnTo>
                    <a:lnTo>
                      <a:pt x="68" y="49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327"/>
              <p:cNvSpPr>
                <a:spLocks noEditPoints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8256588" y="1976438"/>
                <a:ext cx="149225" cy="150813"/>
              </a:xfrm>
              <a:custGeom>
                <a:avLst/>
                <a:gdLst>
                  <a:gd name="T0" fmla="*/ 166 w 228"/>
                  <a:gd name="T1" fmla="*/ 32 h 226"/>
                  <a:gd name="T2" fmla="*/ 120 w 228"/>
                  <a:gd name="T3" fmla="*/ 0 h 226"/>
                  <a:gd name="T4" fmla="*/ 0 w 228"/>
                  <a:gd name="T5" fmla="*/ 146 h 226"/>
                  <a:gd name="T6" fmla="*/ 66 w 228"/>
                  <a:gd name="T7" fmla="*/ 226 h 226"/>
                  <a:gd name="T8" fmla="*/ 131 w 228"/>
                  <a:gd name="T9" fmla="*/ 189 h 226"/>
                  <a:gd name="T10" fmla="*/ 176 w 228"/>
                  <a:gd name="T11" fmla="*/ 226 h 226"/>
                  <a:gd name="T12" fmla="*/ 213 w 228"/>
                  <a:gd name="T13" fmla="*/ 199 h 226"/>
                  <a:gd name="T14" fmla="*/ 228 w 228"/>
                  <a:gd name="T15" fmla="*/ 149 h 226"/>
                  <a:gd name="T16" fmla="*/ 222 w 228"/>
                  <a:gd name="T17" fmla="*/ 144 h 226"/>
                  <a:gd name="T18" fmla="*/ 215 w 228"/>
                  <a:gd name="T19" fmla="*/ 153 h 226"/>
                  <a:gd name="T20" fmla="*/ 177 w 228"/>
                  <a:gd name="T21" fmla="*/ 215 h 226"/>
                  <a:gd name="T22" fmla="*/ 162 w 228"/>
                  <a:gd name="T23" fmla="*/ 192 h 226"/>
                  <a:gd name="T24" fmla="*/ 169 w 228"/>
                  <a:gd name="T25" fmla="*/ 155 h 226"/>
                  <a:gd name="T26" fmla="*/ 180 w 228"/>
                  <a:gd name="T27" fmla="*/ 110 h 226"/>
                  <a:gd name="T28" fmla="*/ 198 w 228"/>
                  <a:gd name="T29" fmla="*/ 41 h 226"/>
                  <a:gd name="T30" fmla="*/ 201 w 228"/>
                  <a:gd name="T31" fmla="*/ 24 h 226"/>
                  <a:gd name="T32" fmla="*/ 187 w 228"/>
                  <a:gd name="T33" fmla="*/ 10 h 226"/>
                  <a:gd name="T34" fmla="*/ 166 w 228"/>
                  <a:gd name="T35" fmla="*/ 32 h 226"/>
                  <a:gd name="T36" fmla="*/ 133 w 228"/>
                  <a:gd name="T37" fmla="*/ 161 h 226"/>
                  <a:gd name="T38" fmla="*/ 123 w 228"/>
                  <a:gd name="T39" fmla="*/ 180 h 226"/>
                  <a:gd name="T40" fmla="*/ 67 w 228"/>
                  <a:gd name="T41" fmla="*/ 215 h 226"/>
                  <a:gd name="T42" fmla="*/ 35 w 228"/>
                  <a:gd name="T43" fmla="*/ 168 h 226"/>
                  <a:gd name="T44" fmla="*/ 62 w 228"/>
                  <a:gd name="T45" fmla="*/ 59 h 226"/>
                  <a:gd name="T46" fmla="*/ 120 w 228"/>
                  <a:gd name="T47" fmla="*/ 11 h 226"/>
                  <a:gd name="T48" fmla="*/ 160 w 228"/>
                  <a:gd name="T49" fmla="*/ 55 h 226"/>
                  <a:gd name="T50" fmla="*/ 158 w 228"/>
                  <a:gd name="T51" fmla="*/ 63 h 226"/>
                  <a:gd name="T52" fmla="*/ 133 w 228"/>
                  <a:gd name="T53" fmla="*/ 16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8" h="226">
                    <a:moveTo>
                      <a:pt x="166" y="32"/>
                    </a:moveTo>
                    <a:cubicBezTo>
                      <a:pt x="157" y="14"/>
                      <a:pt x="142" y="0"/>
                      <a:pt x="120" y="0"/>
                    </a:cubicBezTo>
                    <a:cubicBezTo>
                      <a:pt x="61" y="0"/>
                      <a:pt x="0" y="73"/>
                      <a:pt x="0" y="146"/>
                    </a:cubicBezTo>
                    <a:cubicBezTo>
                      <a:pt x="0" y="193"/>
                      <a:pt x="27" y="226"/>
                      <a:pt x="66" y="226"/>
                    </a:cubicBezTo>
                    <a:cubicBezTo>
                      <a:pt x="76" y="226"/>
                      <a:pt x="101" y="224"/>
                      <a:pt x="131" y="189"/>
                    </a:cubicBezTo>
                    <a:cubicBezTo>
                      <a:pt x="135" y="210"/>
                      <a:pt x="152" y="226"/>
                      <a:pt x="176" y="226"/>
                    </a:cubicBezTo>
                    <a:cubicBezTo>
                      <a:pt x="194" y="226"/>
                      <a:pt x="205" y="215"/>
                      <a:pt x="213" y="199"/>
                    </a:cubicBezTo>
                    <a:cubicBezTo>
                      <a:pt x="221" y="181"/>
                      <a:pt x="228" y="150"/>
                      <a:pt x="228" y="149"/>
                    </a:cubicBezTo>
                    <a:cubicBezTo>
                      <a:pt x="228" y="144"/>
                      <a:pt x="223" y="144"/>
                      <a:pt x="222" y="144"/>
                    </a:cubicBezTo>
                    <a:cubicBezTo>
                      <a:pt x="217" y="144"/>
                      <a:pt x="216" y="146"/>
                      <a:pt x="215" y="153"/>
                    </a:cubicBezTo>
                    <a:cubicBezTo>
                      <a:pt x="207" y="186"/>
                      <a:pt x="198" y="215"/>
                      <a:pt x="177" y="215"/>
                    </a:cubicBezTo>
                    <a:cubicBezTo>
                      <a:pt x="164" y="215"/>
                      <a:pt x="162" y="202"/>
                      <a:pt x="162" y="192"/>
                    </a:cubicBezTo>
                    <a:cubicBezTo>
                      <a:pt x="162" y="181"/>
                      <a:pt x="163" y="177"/>
                      <a:pt x="169" y="155"/>
                    </a:cubicBezTo>
                    <a:cubicBezTo>
                      <a:pt x="174" y="134"/>
                      <a:pt x="175" y="129"/>
                      <a:pt x="180" y="110"/>
                    </a:cubicBezTo>
                    <a:lnTo>
                      <a:pt x="198" y="41"/>
                    </a:lnTo>
                    <a:cubicBezTo>
                      <a:pt x="201" y="27"/>
                      <a:pt x="201" y="26"/>
                      <a:pt x="201" y="24"/>
                    </a:cubicBezTo>
                    <a:cubicBezTo>
                      <a:pt x="201" y="15"/>
                      <a:pt x="195" y="10"/>
                      <a:pt x="187" y="10"/>
                    </a:cubicBezTo>
                    <a:cubicBezTo>
                      <a:pt x="175" y="10"/>
                      <a:pt x="167" y="21"/>
                      <a:pt x="166" y="32"/>
                    </a:cubicBezTo>
                    <a:close/>
                    <a:moveTo>
                      <a:pt x="133" y="161"/>
                    </a:moveTo>
                    <a:cubicBezTo>
                      <a:pt x="131" y="170"/>
                      <a:pt x="131" y="171"/>
                      <a:pt x="123" y="180"/>
                    </a:cubicBezTo>
                    <a:cubicBezTo>
                      <a:pt x="101" y="207"/>
                      <a:pt x="81" y="215"/>
                      <a:pt x="67" y="215"/>
                    </a:cubicBezTo>
                    <a:cubicBezTo>
                      <a:pt x="42" y="215"/>
                      <a:pt x="35" y="188"/>
                      <a:pt x="35" y="168"/>
                    </a:cubicBezTo>
                    <a:cubicBezTo>
                      <a:pt x="35" y="143"/>
                      <a:pt x="51" y="82"/>
                      <a:pt x="62" y="59"/>
                    </a:cubicBezTo>
                    <a:cubicBezTo>
                      <a:pt x="78" y="30"/>
                      <a:pt x="100" y="11"/>
                      <a:pt x="120" y="11"/>
                    </a:cubicBezTo>
                    <a:cubicBezTo>
                      <a:pt x="153" y="11"/>
                      <a:pt x="160" y="52"/>
                      <a:pt x="160" y="55"/>
                    </a:cubicBezTo>
                    <a:cubicBezTo>
                      <a:pt x="160" y="58"/>
                      <a:pt x="159" y="61"/>
                      <a:pt x="158" y="63"/>
                    </a:cubicBezTo>
                    <a:lnTo>
                      <a:pt x="133" y="16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328"/>
              <p:cNvSpPr>
                <a:spLocks noEditPoint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8426451" y="2019300"/>
                <a:ext cx="69850" cy="155575"/>
              </a:xfrm>
              <a:custGeom>
                <a:avLst/>
                <a:gdLst>
                  <a:gd name="T0" fmla="*/ 97 w 106"/>
                  <a:gd name="T1" fmla="*/ 13 h 235"/>
                  <a:gd name="T2" fmla="*/ 83 w 106"/>
                  <a:gd name="T3" fmla="*/ 0 h 235"/>
                  <a:gd name="T4" fmla="*/ 63 w 106"/>
                  <a:gd name="T5" fmla="*/ 19 h 235"/>
                  <a:gd name="T6" fmla="*/ 77 w 106"/>
                  <a:gd name="T7" fmla="*/ 32 h 235"/>
                  <a:gd name="T8" fmla="*/ 97 w 106"/>
                  <a:gd name="T9" fmla="*/ 13 h 235"/>
                  <a:gd name="T10" fmla="*/ 26 w 106"/>
                  <a:gd name="T11" fmla="*/ 190 h 235"/>
                  <a:gd name="T12" fmla="*/ 23 w 106"/>
                  <a:gd name="T13" fmla="*/ 205 h 235"/>
                  <a:gd name="T14" fmla="*/ 56 w 106"/>
                  <a:gd name="T15" fmla="*/ 235 h 235"/>
                  <a:gd name="T16" fmla="*/ 106 w 106"/>
                  <a:gd name="T17" fmla="*/ 181 h 235"/>
                  <a:gd name="T18" fmla="*/ 100 w 106"/>
                  <a:gd name="T19" fmla="*/ 177 h 235"/>
                  <a:gd name="T20" fmla="*/ 94 w 106"/>
                  <a:gd name="T21" fmla="*/ 183 h 235"/>
                  <a:gd name="T22" fmla="*/ 57 w 106"/>
                  <a:gd name="T23" fmla="*/ 225 h 235"/>
                  <a:gd name="T24" fmla="*/ 48 w 106"/>
                  <a:gd name="T25" fmla="*/ 213 h 235"/>
                  <a:gd name="T26" fmla="*/ 54 w 106"/>
                  <a:gd name="T27" fmla="*/ 190 h 235"/>
                  <a:gd name="T28" fmla="*/ 65 w 106"/>
                  <a:gd name="T29" fmla="*/ 162 h 235"/>
                  <a:gd name="T30" fmla="*/ 82 w 106"/>
                  <a:gd name="T31" fmla="*/ 118 h 235"/>
                  <a:gd name="T32" fmla="*/ 84 w 106"/>
                  <a:gd name="T33" fmla="*/ 107 h 235"/>
                  <a:gd name="T34" fmla="*/ 51 w 106"/>
                  <a:gd name="T35" fmla="*/ 77 h 235"/>
                  <a:gd name="T36" fmla="*/ 0 w 106"/>
                  <a:gd name="T37" fmla="*/ 131 h 235"/>
                  <a:gd name="T38" fmla="*/ 6 w 106"/>
                  <a:gd name="T39" fmla="*/ 135 h 235"/>
                  <a:gd name="T40" fmla="*/ 13 w 106"/>
                  <a:gd name="T41" fmla="*/ 130 h 235"/>
                  <a:gd name="T42" fmla="*/ 50 w 106"/>
                  <a:gd name="T43" fmla="*/ 87 h 235"/>
                  <a:gd name="T44" fmla="*/ 59 w 106"/>
                  <a:gd name="T45" fmla="*/ 99 h 235"/>
                  <a:gd name="T46" fmla="*/ 48 w 106"/>
                  <a:gd name="T47" fmla="*/ 134 h 235"/>
                  <a:gd name="T48" fmla="*/ 26 w 106"/>
                  <a:gd name="T49" fmla="*/ 19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235">
                    <a:moveTo>
                      <a:pt x="97" y="13"/>
                    </a:moveTo>
                    <a:cubicBezTo>
                      <a:pt x="97" y="8"/>
                      <a:pt x="93" y="0"/>
                      <a:pt x="83" y="0"/>
                    </a:cubicBezTo>
                    <a:cubicBezTo>
                      <a:pt x="74" y="0"/>
                      <a:pt x="63" y="9"/>
                      <a:pt x="63" y="19"/>
                    </a:cubicBezTo>
                    <a:cubicBezTo>
                      <a:pt x="63" y="25"/>
                      <a:pt x="68" y="32"/>
                      <a:pt x="77" y="32"/>
                    </a:cubicBezTo>
                    <a:cubicBezTo>
                      <a:pt x="87" y="32"/>
                      <a:pt x="97" y="23"/>
                      <a:pt x="97" y="13"/>
                    </a:cubicBezTo>
                    <a:close/>
                    <a:moveTo>
                      <a:pt x="26" y="190"/>
                    </a:moveTo>
                    <a:cubicBezTo>
                      <a:pt x="24" y="195"/>
                      <a:pt x="23" y="199"/>
                      <a:pt x="23" y="205"/>
                    </a:cubicBezTo>
                    <a:cubicBezTo>
                      <a:pt x="23" y="221"/>
                      <a:pt x="37" y="235"/>
                      <a:pt x="56" y="235"/>
                    </a:cubicBezTo>
                    <a:cubicBezTo>
                      <a:pt x="91" y="235"/>
                      <a:pt x="106" y="187"/>
                      <a:pt x="106" y="181"/>
                    </a:cubicBezTo>
                    <a:cubicBezTo>
                      <a:pt x="106" y="177"/>
                      <a:pt x="101" y="177"/>
                      <a:pt x="100" y="177"/>
                    </a:cubicBezTo>
                    <a:cubicBezTo>
                      <a:pt x="96" y="177"/>
                      <a:pt x="95" y="179"/>
                      <a:pt x="94" y="183"/>
                    </a:cubicBezTo>
                    <a:cubicBezTo>
                      <a:pt x="86" y="211"/>
                      <a:pt x="70" y="225"/>
                      <a:pt x="57" y="225"/>
                    </a:cubicBezTo>
                    <a:cubicBezTo>
                      <a:pt x="50" y="225"/>
                      <a:pt x="48" y="220"/>
                      <a:pt x="48" y="213"/>
                    </a:cubicBezTo>
                    <a:cubicBezTo>
                      <a:pt x="48" y="205"/>
                      <a:pt x="51" y="198"/>
                      <a:pt x="54" y="190"/>
                    </a:cubicBezTo>
                    <a:cubicBezTo>
                      <a:pt x="57" y="181"/>
                      <a:pt x="61" y="172"/>
                      <a:pt x="65" y="162"/>
                    </a:cubicBezTo>
                    <a:cubicBezTo>
                      <a:pt x="68" y="154"/>
                      <a:pt x="81" y="122"/>
                      <a:pt x="82" y="118"/>
                    </a:cubicBezTo>
                    <a:cubicBezTo>
                      <a:pt x="83" y="115"/>
                      <a:pt x="84" y="111"/>
                      <a:pt x="84" y="107"/>
                    </a:cubicBezTo>
                    <a:cubicBezTo>
                      <a:pt x="84" y="91"/>
                      <a:pt x="70" y="77"/>
                      <a:pt x="51" y="77"/>
                    </a:cubicBezTo>
                    <a:cubicBezTo>
                      <a:pt x="16" y="77"/>
                      <a:pt x="0" y="125"/>
                      <a:pt x="0" y="131"/>
                    </a:cubicBezTo>
                    <a:cubicBezTo>
                      <a:pt x="0" y="135"/>
                      <a:pt x="5" y="135"/>
                      <a:pt x="6" y="135"/>
                    </a:cubicBezTo>
                    <a:cubicBezTo>
                      <a:pt x="11" y="135"/>
                      <a:pt x="11" y="134"/>
                      <a:pt x="13" y="130"/>
                    </a:cubicBezTo>
                    <a:cubicBezTo>
                      <a:pt x="22" y="100"/>
                      <a:pt x="37" y="87"/>
                      <a:pt x="50" y="87"/>
                    </a:cubicBezTo>
                    <a:cubicBezTo>
                      <a:pt x="55" y="87"/>
                      <a:pt x="59" y="90"/>
                      <a:pt x="59" y="99"/>
                    </a:cubicBezTo>
                    <a:cubicBezTo>
                      <a:pt x="59" y="107"/>
                      <a:pt x="56" y="113"/>
                      <a:pt x="48" y="134"/>
                    </a:cubicBezTo>
                    <a:lnTo>
                      <a:pt x="26" y="1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329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8551863" y="2089150"/>
                <a:ext cx="38100" cy="98425"/>
              </a:xfrm>
              <a:custGeom>
                <a:avLst/>
                <a:gdLst>
                  <a:gd name="T0" fmla="*/ 58 w 58"/>
                  <a:gd name="T1" fmla="*/ 52 h 149"/>
                  <a:gd name="T2" fmla="*/ 26 w 58"/>
                  <a:gd name="T3" fmla="*/ 0 h 149"/>
                  <a:gd name="T4" fmla="*/ 0 w 58"/>
                  <a:gd name="T5" fmla="*/ 26 h 149"/>
                  <a:gd name="T6" fmla="*/ 26 w 58"/>
                  <a:gd name="T7" fmla="*/ 53 h 149"/>
                  <a:gd name="T8" fmla="*/ 44 w 58"/>
                  <a:gd name="T9" fmla="*/ 46 h 149"/>
                  <a:gd name="T10" fmla="*/ 46 w 58"/>
                  <a:gd name="T11" fmla="*/ 45 h 149"/>
                  <a:gd name="T12" fmla="*/ 47 w 58"/>
                  <a:gd name="T13" fmla="*/ 52 h 149"/>
                  <a:gd name="T14" fmla="*/ 13 w 58"/>
                  <a:gd name="T15" fmla="*/ 135 h 149"/>
                  <a:gd name="T16" fmla="*/ 8 w 58"/>
                  <a:gd name="T17" fmla="*/ 143 h 149"/>
                  <a:gd name="T18" fmla="*/ 13 w 58"/>
                  <a:gd name="T19" fmla="*/ 149 h 149"/>
                  <a:gd name="T20" fmla="*/ 58 w 58"/>
                  <a:gd name="T21" fmla="*/ 5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149">
                    <a:moveTo>
                      <a:pt x="58" y="52"/>
                    </a:moveTo>
                    <a:cubicBezTo>
                      <a:pt x="58" y="19"/>
                      <a:pt x="46" y="0"/>
                      <a:pt x="26" y="0"/>
                    </a:cubicBezTo>
                    <a:cubicBezTo>
                      <a:pt x="10" y="0"/>
                      <a:pt x="0" y="12"/>
                      <a:pt x="0" y="26"/>
                    </a:cubicBezTo>
                    <a:cubicBezTo>
                      <a:pt x="0" y="40"/>
                      <a:pt x="10" y="53"/>
                      <a:pt x="26" y="53"/>
                    </a:cubicBezTo>
                    <a:cubicBezTo>
                      <a:pt x="32" y="53"/>
                      <a:pt x="39" y="51"/>
                      <a:pt x="44" y="46"/>
                    </a:cubicBezTo>
                    <a:cubicBezTo>
                      <a:pt x="45" y="45"/>
                      <a:pt x="46" y="45"/>
                      <a:pt x="46" y="45"/>
                    </a:cubicBezTo>
                    <a:cubicBezTo>
                      <a:pt x="47" y="45"/>
                      <a:pt x="47" y="45"/>
                      <a:pt x="47" y="52"/>
                    </a:cubicBezTo>
                    <a:cubicBezTo>
                      <a:pt x="47" y="89"/>
                      <a:pt x="30" y="119"/>
                      <a:pt x="13" y="135"/>
                    </a:cubicBezTo>
                    <a:cubicBezTo>
                      <a:pt x="8" y="141"/>
                      <a:pt x="8" y="142"/>
                      <a:pt x="8" y="143"/>
                    </a:cubicBezTo>
                    <a:cubicBezTo>
                      <a:pt x="8" y="147"/>
                      <a:pt x="10" y="149"/>
                      <a:pt x="13" y="149"/>
                    </a:cubicBezTo>
                    <a:cubicBezTo>
                      <a:pt x="18" y="149"/>
                      <a:pt x="58" y="110"/>
                      <a:pt x="58" y="5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330"/>
              <p:cNvSpPr>
                <a:spLocks noEditPoints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8685213" y="1893888"/>
                <a:ext cx="119063" cy="233363"/>
              </a:xfrm>
              <a:custGeom>
                <a:avLst/>
                <a:gdLst>
                  <a:gd name="T0" fmla="*/ 96 w 183"/>
                  <a:gd name="T1" fmla="*/ 5 h 351"/>
                  <a:gd name="T2" fmla="*/ 89 w 183"/>
                  <a:gd name="T3" fmla="*/ 0 h 351"/>
                  <a:gd name="T4" fmla="*/ 28 w 183"/>
                  <a:gd name="T5" fmla="*/ 4 h 351"/>
                  <a:gd name="T6" fmla="*/ 19 w 183"/>
                  <a:gd name="T7" fmla="*/ 14 h 351"/>
                  <a:gd name="T8" fmla="*/ 31 w 183"/>
                  <a:gd name="T9" fmla="*/ 20 h 351"/>
                  <a:gd name="T10" fmla="*/ 56 w 183"/>
                  <a:gd name="T11" fmla="*/ 29 h 351"/>
                  <a:gd name="T12" fmla="*/ 49 w 183"/>
                  <a:gd name="T13" fmla="*/ 60 h 351"/>
                  <a:gd name="T14" fmla="*/ 8 w 183"/>
                  <a:gd name="T15" fmla="*/ 222 h 351"/>
                  <a:gd name="T16" fmla="*/ 0 w 183"/>
                  <a:gd name="T17" fmla="*/ 273 h 351"/>
                  <a:gd name="T18" fmla="*/ 63 w 183"/>
                  <a:gd name="T19" fmla="*/ 351 h 351"/>
                  <a:gd name="T20" fmla="*/ 183 w 183"/>
                  <a:gd name="T21" fmla="*/ 205 h 351"/>
                  <a:gd name="T22" fmla="*/ 117 w 183"/>
                  <a:gd name="T23" fmla="*/ 125 h 351"/>
                  <a:gd name="T24" fmla="*/ 59 w 183"/>
                  <a:gd name="T25" fmla="*/ 155 h 351"/>
                  <a:gd name="T26" fmla="*/ 96 w 183"/>
                  <a:gd name="T27" fmla="*/ 5 h 351"/>
                  <a:gd name="T28" fmla="*/ 49 w 183"/>
                  <a:gd name="T29" fmla="*/ 193 h 351"/>
                  <a:gd name="T30" fmla="*/ 56 w 183"/>
                  <a:gd name="T31" fmla="*/ 176 h 351"/>
                  <a:gd name="T32" fmla="*/ 116 w 183"/>
                  <a:gd name="T33" fmla="*/ 136 h 351"/>
                  <a:gd name="T34" fmla="*/ 147 w 183"/>
                  <a:gd name="T35" fmla="*/ 183 h 351"/>
                  <a:gd name="T36" fmla="*/ 122 w 183"/>
                  <a:gd name="T37" fmla="*/ 289 h 351"/>
                  <a:gd name="T38" fmla="*/ 63 w 183"/>
                  <a:gd name="T39" fmla="*/ 340 h 351"/>
                  <a:gd name="T40" fmla="*/ 30 w 183"/>
                  <a:gd name="T41" fmla="*/ 290 h 351"/>
                  <a:gd name="T42" fmla="*/ 38 w 183"/>
                  <a:gd name="T43" fmla="*/ 239 h 351"/>
                  <a:gd name="T44" fmla="*/ 49 w 183"/>
                  <a:gd name="T45" fmla="*/ 193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3" h="351">
                    <a:moveTo>
                      <a:pt x="96" y="5"/>
                    </a:moveTo>
                    <a:cubicBezTo>
                      <a:pt x="96" y="4"/>
                      <a:pt x="96" y="0"/>
                      <a:pt x="89" y="0"/>
                    </a:cubicBezTo>
                    <a:cubicBezTo>
                      <a:pt x="78" y="0"/>
                      <a:pt x="41" y="3"/>
                      <a:pt x="28" y="4"/>
                    </a:cubicBezTo>
                    <a:cubicBezTo>
                      <a:pt x="24" y="5"/>
                      <a:pt x="19" y="5"/>
                      <a:pt x="19" y="14"/>
                    </a:cubicBezTo>
                    <a:cubicBezTo>
                      <a:pt x="19" y="20"/>
                      <a:pt x="23" y="20"/>
                      <a:pt x="31" y="20"/>
                    </a:cubicBezTo>
                    <a:cubicBezTo>
                      <a:pt x="55" y="20"/>
                      <a:pt x="56" y="24"/>
                      <a:pt x="56" y="29"/>
                    </a:cubicBezTo>
                    <a:cubicBezTo>
                      <a:pt x="56" y="32"/>
                      <a:pt x="51" y="49"/>
                      <a:pt x="49" y="60"/>
                    </a:cubicBezTo>
                    <a:lnTo>
                      <a:pt x="8" y="222"/>
                    </a:lnTo>
                    <a:cubicBezTo>
                      <a:pt x="2" y="247"/>
                      <a:pt x="0" y="255"/>
                      <a:pt x="0" y="273"/>
                    </a:cubicBezTo>
                    <a:cubicBezTo>
                      <a:pt x="0" y="320"/>
                      <a:pt x="26" y="351"/>
                      <a:pt x="63" y="351"/>
                    </a:cubicBezTo>
                    <a:cubicBezTo>
                      <a:pt x="122" y="351"/>
                      <a:pt x="183" y="277"/>
                      <a:pt x="183" y="205"/>
                    </a:cubicBezTo>
                    <a:cubicBezTo>
                      <a:pt x="183" y="160"/>
                      <a:pt x="157" y="125"/>
                      <a:pt x="117" y="125"/>
                    </a:cubicBezTo>
                    <a:cubicBezTo>
                      <a:pt x="94" y="125"/>
                      <a:pt x="74" y="140"/>
                      <a:pt x="59" y="155"/>
                    </a:cubicBezTo>
                    <a:lnTo>
                      <a:pt x="96" y="5"/>
                    </a:lnTo>
                    <a:close/>
                    <a:moveTo>
                      <a:pt x="49" y="193"/>
                    </a:moveTo>
                    <a:cubicBezTo>
                      <a:pt x="52" y="183"/>
                      <a:pt x="52" y="181"/>
                      <a:pt x="56" y="176"/>
                    </a:cubicBezTo>
                    <a:cubicBezTo>
                      <a:pt x="81" y="144"/>
                      <a:pt x="103" y="136"/>
                      <a:pt x="116" y="136"/>
                    </a:cubicBezTo>
                    <a:cubicBezTo>
                      <a:pt x="134" y="136"/>
                      <a:pt x="147" y="151"/>
                      <a:pt x="147" y="183"/>
                    </a:cubicBezTo>
                    <a:cubicBezTo>
                      <a:pt x="147" y="212"/>
                      <a:pt x="131" y="270"/>
                      <a:pt x="122" y="289"/>
                    </a:cubicBezTo>
                    <a:cubicBezTo>
                      <a:pt x="105" y="322"/>
                      <a:pt x="83" y="340"/>
                      <a:pt x="63" y="340"/>
                    </a:cubicBezTo>
                    <a:cubicBezTo>
                      <a:pt x="46" y="340"/>
                      <a:pt x="30" y="327"/>
                      <a:pt x="30" y="290"/>
                    </a:cubicBezTo>
                    <a:cubicBezTo>
                      <a:pt x="30" y="280"/>
                      <a:pt x="30" y="271"/>
                      <a:pt x="38" y="239"/>
                    </a:cubicBezTo>
                    <a:lnTo>
                      <a:pt x="49" y="19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331"/>
              <p:cNvSpPr>
                <a:spLocks noEditPoints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8820151" y="2019300"/>
                <a:ext cx="68263" cy="155575"/>
              </a:xfrm>
              <a:custGeom>
                <a:avLst/>
                <a:gdLst>
                  <a:gd name="T0" fmla="*/ 97 w 106"/>
                  <a:gd name="T1" fmla="*/ 13 h 235"/>
                  <a:gd name="T2" fmla="*/ 83 w 106"/>
                  <a:gd name="T3" fmla="*/ 0 h 235"/>
                  <a:gd name="T4" fmla="*/ 64 w 106"/>
                  <a:gd name="T5" fmla="*/ 19 h 235"/>
                  <a:gd name="T6" fmla="*/ 77 w 106"/>
                  <a:gd name="T7" fmla="*/ 32 h 235"/>
                  <a:gd name="T8" fmla="*/ 97 w 106"/>
                  <a:gd name="T9" fmla="*/ 13 h 235"/>
                  <a:gd name="T10" fmla="*/ 26 w 106"/>
                  <a:gd name="T11" fmla="*/ 190 h 235"/>
                  <a:gd name="T12" fmla="*/ 23 w 106"/>
                  <a:gd name="T13" fmla="*/ 205 h 235"/>
                  <a:gd name="T14" fmla="*/ 56 w 106"/>
                  <a:gd name="T15" fmla="*/ 235 h 235"/>
                  <a:gd name="T16" fmla="*/ 106 w 106"/>
                  <a:gd name="T17" fmla="*/ 181 h 235"/>
                  <a:gd name="T18" fmla="*/ 100 w 106"/>
                  <a:gd name="T19" fmla="*/ 177 h 235"/>
                  <a:gd name="T20" fmla="*/ 94 w 106"/>
                  <a:gd name="T21" fmla="*/ 183 h 235"/>
                  <a:gd name="T22" fmla="*/ 57 w 106"/>
                  <a:gd name="T23" fmla="*/ 225 h 235"/>
                  <a:gd name="T24" fmla="*/ 48 w 106"/>
                  <a:gd name="T25" fmla="*/ 213 h 235"/>
                  <a:gd name="T26" fmla="*/ 54 w 106"/>
                  <a:gd name="T27" fmla="*/ 190 h 235"/>
                  <a:gd name="T28" fmla="*/ 65 w 106"/>
                  <a:gd name="T29" fmla="*/ 162 h 235"/>
                  <a:gd name="T30" fmla="*/ 82 w 106"/>
                  <a:gd name="T31" fmla="*/ 118 h 235"/>
                  <a:gd name="T32" fmla="*/ 84 w 106"/>
                  <a:gd name="T33" fmla="*/ 107 h 235"/>
                  <a:gd name="T34" fmla="*/ 51 w 106"/>
                  <a:gd name="T35" fmla="*/ 77 h 235"/>
                  <a:gd name="T36" fmla="*/ 0 w 106"/>
                  <a:gd name="T37" fmla="*/ 131 h 235"/>
                  <a:gd name="T38" fmla="*/ 6 w 106"/>
                  <a:gd name="T39" fmla="*/ 135 h 235"/>
                  <a:gd name="T40" fmla="*/ 13 w 106"/>
                  <a:gd name="T41" fmla="*/ 130 h 235"/>
                  <a:gd name="T42" fmla="*/ 50 w 106"/>
                  <a:gd name="T43" fmla="*/ 87 h 235"/>
                  <a:gd name="T44" fmla="*/ 59 w 106"/>
                  <a:gd name="T45" fmla="*/ 99 h 235"/>
                  <a:gd name="T46" fmla="*/ 48 w 106"/>
                  <a:gd name="T47" fmla="*/ 134 h 235"/>
                  <a:gd name="T48" fmla="*/ 26 w 106"/>
                  <a:gd name="T49" fmla="*/ 19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235">
                    <a:moveTo>
                      <a:pt x="97" y="13"/>
                    </a:moveTo>
                    <a:cubicBezTo>
                      <a:pt x="97" y="8"/>
                      <a:pt x="93" y="0"/>
                      <a:pt x="83" y="0"/>
                    </a:cubicBezTo>
                    <a:cubicBezTo>
                      <a:pt x="74" y="0"/>
                      <a:pt x="64" y="9"/>
                      <a:pt x="64" y="19"/>
                    </a:cubicBezTo>
                    <a:cubicBezTo>
                      <a:pt x="64" y="25"/>
                      <a:pt x="68" y="32"/>
                      <a:pt x="77" y="32"/>
                    </a:cubicBezTo>
                    <a:cubicBezTo>
                      <a:pt x="88" y="32"/>
                      <a:pt x="97" y="23"/>
                      <a:pt x="97" y="13"/>
                    </a:cubicBezTo>
                    <a:close/>
                    <a:moveTo>
                      <a:pt x="26" y="190"/>
                    </a:moveTo>
                    <a:cubicBezTo>
                      <a:pt x="24" y="195"/>
                      <a:pt x="23" y="199"/>
                      <a:pt x="23" y="205"/>
                    </a:cubicBezTo>
                    <a:cubicBezTo>
                      <a:pt x="23" y="221"/>
                      <a:pt x="37" y="235"/>
                      <a:pt x="56" y="235"/>
                    </a:cubicBezTo>
                    <a:cubicBezTo>
                      <a:pt x="91" y="235"/>
                      <a:pt x="106" y="187"/>
                      <a:pt x="106" y="181"/>
                    </a:cubicBezTo>
                    <a:cubicBezTo>
                      <a:pt x="106" y="177"/>
                      <a:pt x="102" y="177"/>
                      <a:pt x="100" y="177"/>
                    </a:cubicBezTo>
                    <a:cubicBezTo>
                      <a:pt x="96" y="177"/>
                      <a:pt x="95" y="179"/>
                      <a:pt x="94" y="183"/>
                    </a:cubicBezTo>
                    <a:cubicBezTo>
                      <a:pt x="86" y="211"/>
                      <a:pt x="70" y="225"/>
                      <a:pt x="57" y="225"/>
                    </a:cubicBezTo>
                    <a:cubicBezTo>
                      <a:pt x="50" y="225"/>
                      <a:pt x="48" y="220"/>
                      <a:pt x="48" y="213"/>
                    </a:cubicBezTo>
                    <a:cubicBezTo>
                      <a:pt x="48" y="205"/>
                      <a:pt x="51" y="198"/>
                      <a:pt x="54" y="190"/>
                    </a:cubicBezTo>
                    <a:cubicBezTo>
                      <a:pt x="57" y="181"/>
                      <a:pt x="61" y="172"/>
                      <a:pt x="65" y="162"/>
                    </a:cubicBezTo>
                    <a:cubicBezTo>
                      <a:pt x="68" y="154"/>
                      <a:pt x="81" y="122"/>
                      <a:pt x="82" y="118"/>
                    </a:cubicBezTo>
                    <a:cubicBezTo>
                      <a:pt x="83" y="115"/>
                      <a:pt x="84" y="111"/>
                      <a:pt x="84" y="107"/>
                    </a:cubicBezTo>
                    <a:cubicBezTo>
                      <a:pt x="84" y="91"/>
                      <a:pt x="70" y="77"/>
                      <a:pt x="51" y="77"/>
                    </a:cubicBezTo>
                    <a:cubicBezTo>
                      <a:pt x="16" y="77"/>
                      <a:pt x="0" y="125"/>
                      <a:pt x="0" y="131"/>
                    </a:cubicBezTo>
                    <a:cubicBezTo>
                      <a:pt x="0" y="135"/>
                      <a:pt x="5" y="135"/>
                      <a:pt x="6" y="135"/>
                    </a:cubicBezTo>
                    <a:cubicBezTo>
                      <a:pt x="11" y="135"/>
                      <a:pt x="12" y="134"/>
                      <a:pt x="13" y="130"/>
                    </a:cubicBezTo>
                    <a:cubicBezTo>
                      <a:pt x="22" y="100"/>
                      <a:pt x="37" y="87"/>
                      <a:pt x="50" y="87"/>
                    </a:cubicBezTo>
                    <a:cubicBezTo>
                      <a:pt x="56" y="87"/>
                      <a:pt x="59" y="90"/>
                      <a:pt x="59" y="99"/>
                    </a:cubicBezTo>
                    <a:cubicBezTo>
                      <a:pt x="59" y="107"/>
                      <a:pt x="57" y="113"/>
                      <a:pt x="48" y="134"/>
                    </a:cubicBezTo>
                    <a:lnTo>
                      <a:pt x="26" y="1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332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8924926" y="1876425"/>
                <a:ext cx="44450" cy="330200"/>
              </a:xfrm>
              <a:custGeom>
                <a:avLst/>
                <a:gdLst>
                  <a:gd name="T0" fmla="*/ 68 w 68"/>
                  <a:gd name="T1" fmla="*/ 0 h 498"/>
                  <a:gd name="T2" fmla="*/ 0 w 68"/>
                  <a:gd name="T3" fmla="*/ 0 h 498"/>
                  <a:gd name="T4" fmla="*/ 0 w 68"/>
                  <a:gd name="T5" fmla="*/ 20 h 498"/>
                  <a:gd name="T6" fmla="*/ 48 w 68"/>
                  <a:gd name="T7" fmla="*/ 20 h 498"/>
                  <a:gd name="T8" fmla="*/ 48 w 68"/>
                  <a:gd name="T9" fmla="*/ 478 h 498"/>
                  <a:gd name="T10" fmla="*/ 0 w 68"/>
                  <a:gd name="T11" fmla="*/ 478 h 498"/>
                  <a:gd name="T12" fmla="*/ 0 w 68"/>
                  <a:gd name="T13" fmla="*/ 498 h 498"/>
                  <a:gd name="T14" fmla="*/ 68 w 68"/>
                  <a:gd name="T15" fmla="*/ 498 h 498"/>
                  <a:gd name="T16" fmla="*/ 68 w 68"/>
                  <a:gd name="T1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498">
                    <a:moveTo>
                      <a:pt x="68" y="0"/>
                    </a:moveTo>
                    <a:lnTo>
                      <a:pt x="0" y="0"/>
                    </a:lnTo>
                    <a:lnTo>
                      <a:pt x="0" y="20"/>
                    </a:lnTo>
                    <a:lnTo>
                      <a:pt x="48" y="20"/>
                    </a:lnTo>
                    <a:lnTo>
                      <a:pt x="48" y="478"/>
                    </a:lnTo>
                    <a:lnTo>
                      <a:pt x="0" y="478"/>
                    </a:lnTo>
                    <a:lnTo>
                      <a:pt x="0" y="498"/>
                    </a:lnTo>
                    <a:lnTo>
                      <a:pt x="68" y="498"/>
                    </a:lnTo>
                    <a:lnTo>
                      <a:pt x="68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4" name="Freeform 333"/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9026526" y="2089150"/>
                <a:ext cx="46038" cy="80963"/>
              </a:xfrm>
              <a:custGeom>
                <a:avLst/>
                <a:gdLst>
                  <a:gd name="T0" fmla="*/ 14 w 70"/>
                  <a:gd name="T1" fmla="*/ 121 h 121"/>
                  <a:gd name="T2" fmla="*/ 70 w 70"/>
                  <a:gd name="T3" fmla="*/ 44 h 121"/>
                  <a:gd name="T4" fmla="*/ 30 w 70"/>
                  <a:gd name="T5" fmla="*/ 0 h 121"/>
                  <a:gd name="T6" fmla="*/ 0 w 70"/>
                  <a:gd name="T7" fmla="*/ 28 h 121"/>
                  <a:gd name="T8" fmla="*/ 30 w 70"/>
                  <a:gd name="T9" fmla="*/ 54 h 121"/>
                  <a:gd name="T10" fmla="*/ 39 w 70"/>
                  <a:gd name="T11" fmla="*/ 53 h 121"/>
                  <a:gd name="T12" fmla="*/ 43 w 70"/>
                  <a:gd name="T13" fmla="*/ 52 h 121"/>
                  <a:gd name="T14" fmla="*/ 50 w 70"/>
                  <a:gd name="T15" fmla="*/ 59 h 121"/>
                  <a:gd name="T16" fmla="*/ 9 w 70"/>
                  <a:gd name="T17" fmla="*/ 111 h 121"/>
                  <a:gd name="T18" fmla="*/ 14 w 70"/>
                  <a:gd name="T1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" h="121">
                    <a:moveTo>
                      <a:pt x="14" y="121"/>
                    </a:moveTo>
                    <a:cubicBezTo>
                      <a:pt x="47" y="104"/>
                      <a:pt x="70" y="74"/>
                      <a:pt x="70" y="44"/>
                    </a:cubicBezTo>
                    <a:cubicBezTo>
                      <a:pt x="70" y="19"/>
                      <a:pt x="52" y="0"/>
                      <a:pt x="30" y="0"/>
                    </a:cubicBezTo>
                    <a:cubicBezTo>
                      <a:pt x="12" y="0"/>
                      <a:pt x="0" y="11"/>
                      <a:pt x="0" y="28"/>
                    </a:cubicBezTo>
                    <a:cubicBezTo>
                      <a:pt x="0" y="44"/>
                      <a:pt x="12" y="54"/>
                      <a:pt x="30" y="54"/>
                    </a:cubicBezTo>
                    <a:cubicBezTo>
                      <a:pt x="33" y="54"/>
                      <a:pt x="36" y="53"/>
                      <a:pt x="39" y="53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7" y="52"/>
                      <a:pt x="50" y="55"/>
                      <a:pt x="50" y="59"/>
                    </a:cubicBezTo>
                    <a:cubicBezTo>
                      <a:pt x="50" y="74"/>
                      <a:pt x="36" y="93"/>
                      <a:pt x="9" y="111"/>
                    </a:cubicBezTo>
                    <a:lnTo>
                      <a:pt x="14" y="12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5" name="Freeform 334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1517651" y="2293938"/>
                <a:ext cx="77788" cy="225425"/>
              </a:xfrm>
              <a:custGeom>
                <a:avLst/>
                <a:gdLst>
                  <a:gd name="T0" fmla="*/ 0 w 118"/>
                  <a:gd name="T1" fmla="*/ 30 h 340"/>
                  <a:gd name="T2" fmla="*/ 2 w 118"/>
                  <a:gd name="T3" fmla="*/ 30 h 340"/>
                  <a:gd name="T4" fmla="*/ 18 w 118"/>
                  <a:gd name="T5" fmla="*/ 29 h 340"/>
                  <a:gd name="T6" fmla="*/ 39 w 118"/>
                  <a:gd name="T7" fmla="*/ 59 h 340"/>
                  <a:gd name="T8" fmla="*/ 39 w 118"/>
                  <a:gd name="T9" fmla="*/ 297 h 340"/>
                  <a:gd name="T10" fmla="*/ 0 w 118"/>
                  <a:gd name="T11" fmla="*/ 333 h 340"/>
                  <a:gd name="T12" fmla="*/ 0 w 118"/>
                  <a:gd name="T13" fmla="*/ 340 h 340"/>
                  <a:gd name="T14" fmla="*/ 118 w 118"/>
                  <a:gd name="T15" fmla="*/ 340 h 340"/>
                  <a:gd name="T16" fmla="*/ 118 w 118"/>
                  <a:gd name="T17" fmla="*/ 333 h 340"/>
                  <a:gd name="T18" fmla="*/ 81 w 118"/>
                  <a:gd name="T19" fmla="*/ 298 h 340"/>
                  <a:gd name="T20" fmla="*/ 81 w 118"/>
                  <a:gd name="T21" fmla="*/ 1 h 340"/>
                  <a:gd name="T22" fmla="*/ 79 w 118"/>
                  <a:gd name="T23" fmla="*/ 0 h 340"/>
                  <a:gd name="T24" fmla="*/ 0 w 118"/>
                  <a:gd name="T25" fmla="*/ 22 h 340"/>
                  <a:gd name="T26" fmla="*/ 0 w 118"/>
                  <a:gd name="T27" fmla="*/ 3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340">
                    <a:moveTo>
                      <a:pt x="0" y="30"/>
                    </a:moveTo>
                    <a:lnTo>
                      <a:pt x="2" y="30"/>
                    </a:lnTo>
                    <a:cubicBezTo>
                      <a:pt x="8" y="29"/>
                      <a:pt x="14" y="29"/>
                      <a:pt x="18" y="29"/>
                    </a:cubicBezTo>
                    <a:cubicBezTo>
                      <a:pt x="34" y="29"/>
                      <a:pt x="39" y="36"/>
                      <a:pt x="39" y="59"/>
                    </a:cubicBezTo>
                    <a:lnTo>
                      <a:pt x="39" y="297"/>
                    </a:lnTo>
                    <a:cubicBezTo>
                      <a:pt x="39" y="324"/>
                      <a:pt x="32" y="330"/>
                      <a:pt x="0" y="333"/>
                    </a:cubicBezTo>
                    <a:lnTo>
                      <a:pt x="0" y="340"/>
                    </a:lnTo>
                    <a:lnTo>
                      <a:pt x="118" y="340"/>
                    </a:lnTo>
                    <a:lnTo>
                      <a:pt x="118" y="333"/>
                    </a:lnTo>
                    <a:cubicBezTo>
                      <a:pt x="87" y="331"/>
                      <a:pt x="81" y="326"/>
                      <a:pt x="81" y="298"/>
                    </a:cubicBezTo>
                    <a:lnTo>
                      <a:pt x="81" y="1"/>
                    </a:lnTo>
                    <a:lnTo>
                      <a:pt x="79" y="0"/>
                    </a:lnTo>
                    <a:cubicBezTo>
                      <a:pt x="53" y="8"/>
                      <a:pt x="34" y="13"/>
                      <a:pt x="0" y="22"/>
                    </a:cubicBezTo>
                    <a:lnTo>
                      <a:pt x="0" y="3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6" name="Freeform 335"/>
              <p:cNvSpPr>
                <a:spLocks noEditPoint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1609726" y="2366963"/>
                <a:ext cx="130175" cy="155575"/>
              </a:xfrm>
              <a:custGeom>
                <a:avLst/>
                <a:gdLst>
                  <a:gd name="T0" fmla="*/ 191 w 199"/>
                  <a:gd name="T1" fmla="*/ 147 h 234"/>
                  <a:gd name="T2" fmla="*/ 114 w 199"/>
                  <a:gd name="T3" fmla="*/ 200 h 234"/>
                  <a:gd name="T4" fmla="*/ 49 w 199"/>
                  <a:gd name="T5" fmla="*/ 157 h 234"/>
                  <a:gd name="T6" fmla="*/ 36 w 199"/>
                  <a:gd name="T7" fmla="*/ 91 h 234"/>
                  <a:gd name="T8" fmla="*/ 189 w 199"/>
                  <a:gd name="T9" fmla="*/ 91 h 234"/>
                  <a:gd name="T10" fmla="*/ 168 w 199"/>
                  <a:gd name="T11" fmla="*/ 28 h 234"/>
                  <a:gd name="T12" fmla="*/ 104 w 199"/>
                  <a:gd name="T13" fmla="*/ 0 h 234"/>
                  <a:gd name="T14" fmla="*/ 37 w 199"/>
                  <a:gd name="T15" fmla="*/ 26 h 234"/>
                  <a:gd name="T16" fmla="*/ 0 w 199"/>
                  <a:gd name="T17" fmla="*/ 122 h 234"/>
                  <a:gd name="T18" fmla="*/ 93 w 199"/>
                  <a:gd name="T19" fmla="*/ 234 h 234"/>
                  <a:gd name="T20" fmla="*/ 199 w 199"/>
                  <a:gd name="T21" fmla="*/ 151 h 234"/>
                  <a:gd name="T22" fmla="*/ 191 w 199"/>
                  <a:gd name="T23" fmla="*/ 147 h 234"/>
                  <a:gd name="T24" fmla="*/ 37 w 199"/>
                  <a:gd name="T25" fmla="*/ 75 h 234"/>
                  <a:gd name="T26" fmla="*/ 90 w 199"/>
                  <a:gd name="T27" fmla="*/ 18 h 234"/>
                  <a:gd name="T28" fmla="*/ 139 w 199"/>
                  <a:gd name="T29" fmla="*/ 75 h 234"/>
                  <a:gd name="T30" fmla="*/ 37 w 199"/>
                  <a:gd name="T31" fmla="*/ 7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4">
                    <a:moveTo>
                      <a:pt x="191" y="147"/>
                    </a:moveTo>
                    <a:cubicBezTo>
                      <a:pt x="167" y="185"/>
                      <a:pt x="146" y="200"/>
                      <a:pt x="114" y="200"/>
                    </a:cubicBezTo>
                    <a:cubicBezTo>
                      <a:pt x="85" y="200"/>
                      <a:pt x="64" y="185"/>
                      <a:pt x="49" y="157"/>
                    </a:cubicBezTo>
                    <a:cubicBezTo>
                      <a:pt x="40" y="138"/>
                      <a:pt x="37" y="121"/>
                      <a:pt x="36" y="91"/>
                    </a:cubicBezTo>
                    <a:lnTo>
                      <a:pt x="189" y="91"/>
                    </a:lnTo>
                    <a:cubicBezTo>
                      <a:pt x="185" y="59"/>
                      <a:pt x="180" y="44"/>
                      <a:pt x="168" y="28"/>
                    </a:cubicBezTo>
                    <a:cubicBezTo>
                      <a:pt x="153" y="10"/>
                      <a:pt x="130" y="0"/>
                      <a:pt x="104" y="0"/>
                    </a:cubicBezTo>
                    <a:cubicBezTo>
                      <a:pt x="79" y="0"/>
                      <a:pt x="56" y="9"/>
                      <a:pt x="37" y="26"/>
                    </a:cubicBezTo>
                    <a:cubicBezTo>
                      <a:pt x="13" y="46"/>
                      <a:pt x="0" y="82"/>
                      <a:pt x="0" y="122"/>
                    </a:cubicBezTo>
                    <a:cubicBezTo>
                      <a:pt x="0" y="191"/>
                      <a:pt x="36" y="234"/>
                      <a:pt x="93" y="234"/>
                    </a:cubicBezTo>
                    <a:cubicBezTo>
                      <a:pt x="141" y="234"/>
                      <a:pt x="178" y="205"/>
                      <a:pt x="199" y="151"/>
                    </a:cubicBezTo>
                    <a:lnTo>
                      <a:pt x="191" y="147"/>
                    </a:lnTo>
                    <a:close/>
                    <a:moveTo>
                      <a:pt x="37" y="75"/>
                    </a:moveTo>
                    <a:cubicBezTo>
                      <a:pt x="42" y="36"/>
                      <a:pt x="59" y="18"/>
                      <a:pt x="90" y="18"/>
                    </a:cubicBezTo>
                    <a:cubicBezTo>
                      <a:pt x="120" y="18"/>
                      <a:pt x="132" y="32"/>
                      <a:pt x="139" y="75"/>
                    </a:cubicBezTo>
                    <a:lnTo>
                      <a:pt x="37" y="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7" name="Freeform 336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1751013" y="2328863"/>
                <a:ext cx="87313" cy="193675"/>
              </a:xfrm>
              <a:custGeom>
                <a:avLst/>
                <a:gdLst>
                  <a:gd name="T0" fmla="*/ 121 w 133"/>
                  <a:gd name="T1" fmla="*/ 64 h 293"/>
                  <a:gd name="T2" fmla="*/ 71 w 133"/>
                  <a:gd name="T3" fmla="*/ 64 h 293"/>
                  <a:gd name="T4" fmla="*/ 71 w 133"/>
                  <a:gd name="T5" fmla="*/ 6 h 293"/>
                  <a:gd name="T6" fmla="*/ 67 w 133"/>
                  <a:gd name="T7" fmla="*/ 0 h 293"/>
                  <a:gd name="T8" fmla="*/ 57 w 133"/>
                  <a:gd name="T9" fmla="*/ 13 h 293"/>
                  <a:gd name="T10" fmla="*/ 9 w 133"/>
                  <a:gd name="T11" fmla="*/ 67 h 293"/>
                  <a:gd name="T12" fmla="*/ 0 w 133"/>
                  <a:gd name="T13" fmla="*/ 76 h 293"/>
                  <a:gd name="T14" fmla="*/ 2 w 133"/>
                  <a:gd name="T15" fmla="*/ 80 h 293"/>
                  <a:gd name="T16" fmla="*/ 29 w 133"/>
                  <a:gd name="T17" fmla="*/ 80 h 293"/>
                  <a:gd name="T18" fmla="*/ 29 w 133"/>
                  <a:gd name="T19" fmla="*/ 230 h 293"/>
                  <a:gd name="T20" fmla="*/ 73 w 133"/>
                  <a:gd name="T21" fmla="*/ 293 h 293"/>
                  <a:gd name="T22" fmla="*/ 133 w 133"/>
                  <a:gd name="T23" fmla="*/ 255 h 293"/>
                  <a:gd name="T24" fmla="*/ 126 w 133"/>
                  <a:gd name="T25" fmla="*/ 250 h 293"/>
                  <a:gd name="T26" fmla="*/ 96 w 133"/>
                  <a:gd name="T27" fmla="*/ 267 h 293"/>
                  <a:gd name="T28" fmla="*/ 71 w 133"/>
                  <a:gd name="T29" fmla="*/ 222 h 293"/>
                  <a:gd name="T30" fmla="*/ 71 w 133"/>
                  <a:gd name="T31" fmla="*/ 80 h 293"/>
                  <a:gd name="T32" fmla="*/ 121 w 133"/>
                  <a:gd name="T33" fmla="*/ 80 h 293"/>
                  <a:gd name="T34" fmla="*/ 121 w 133"/>
                  <a:gd name="T35" fmla="*/ 64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3" h="293">
                    <a:moveTo>
                      <a:pt x="121" y="64"/>
                    </a:moveTo>
                    <a:lnTo>
                      <a:pt x="71" y="64"/>
                    </a:lnTo>
                    <a:lnTo>
                      <a:pt x="71" y="6"/>
                    </a:lnTo>
                    <a:cubicBezTo>
                      <a:pt x="71" y="1"/>
                      <a:pt x="70" y="0"/>
                      <a:pt x="67" y="0"/>
                    </a:cubicBezTo>
                    <a:cubicBezTo>
                      <a:pt x="64" y="4"/>
                      <a:pt x="61" y="8"/>
                      <a:pt x="57" y="13"/>
                    </a:cubicBezTo>
                    <a:cubicBezTo>
                      <a:pt x="38" y="41"/>
                      <a:pt x="17" y="65"/>
                      <a:pt x="9" y="67"/>
                    </a:cubicBezTo>
                    <a:cubicBezTo>
                      <a:pt x="3" y="70"/>
                      <a:pt x="0" y="74"/>
                      <a:pt x="0" y="76"/>
                    </a:cubicBezTo>
                    <a:cubicBezTo>
                      <a:pt x="0" y="78"/>
                      <a:pt x="1" y="79"/>
                      <a:pt x="2" y="80"/>
                    </a:cubicBezTo>
                    <a:lnTo>
                      <a:pt x="29" y="80"/>
                    </a:lnTo>
                    <a:lnTo>
                      <a:pt x="29" y="230"/>
                    </a:lnTo>
                    <a:cubicBezTo>
                      <a:pt x="29" y="272"/>
                      <a:pt x="44" y="293"/>
                      <a:pt x="73" y="293"/>
                    </a:cubicBezTo>
                    <a:cubicBezTo>
                      <a:pt x="97" y="293"/>
                      <a:pt x="116" y="281"/>
                      <a:pt x="133" y="255"/>
                    </a:cubicBezTo>
                    <a:lnTo>
                      <a:pt x="126" y="250"/>
                    </a:lnTo>
                    <a:cubicBezTo>
                      <a:pt x="116" y="262"/>
                      <a:pt x="107" y="267"/>
                      <a:pt x="96" y="267"/>
                    </a:cubicBezTo>
                    <a:cubicBezTo>
                      <a:pt x="78" y="267"/>
                      <a:pt x="71" y="254"/>
                      <a:pt x="71" y="222"/>
                    </a:cubicBezTo>
                    <a:lnTo>
                      <a:pt x="71" y="80"/>
                    </a:lnTo>
                    <a:lnTo>
                      <a:pt x="121" y="80"/>
                    </a:lnTo>
                    <a:lnTo>
                      <a:pt x="121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8" name="Freeform 337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1927226" y="2293938"/>
                <a:ext cx="269875" cy="225425"/>
              </a:xfrm>
              <a:custGeom>
                <a:avLst/>
                <a:gdLst>
                  <a:gd name="T0" fmla="*/ 229 w 411"/>
                  <a:gd name="T1" fmla="*/ 135 h 340"/>
                  <a:gd name="T2" fmla="*/ 187 w 411"/>
                  <a:gd name="T3" fmla="*/ 36 h 340"/>
                  <a:gd name="T4" fmla="*/ 184 w 411"/>
                  <a:gd name="T5" fmla="*/ 30 h 340"/>
                  <a:gd name="T6" fmla="*/ 214 w 411"/>
                  <a:gd name="T7" fmla="*/ 15 h 340"/>
                  <a:gd name="T8" fmla="*/ 224 w 411"/>
                  <a:gd name="T9" fmla="*/ 6 h 340"/>
                  <a:gd name="T10" fmla="*/ 216 w 411"/>
                  <a:gd name="T11" fmla="*/ 0 h 340"/>
                  <a:gd name="T12" fmla="*/ 153 w 411"/>
                  <a:gd name="T13" fmla="*/ 1 h 340"/>
                  <a:gd name="T14" fmla="*/ 97 w 411"/>
                  <a:gd name="T15" fmla="*/ 0 h 340"/>
                  <a:gd name="T16" fmla="*/ 88 w 411"/>
                  <a:gd name="T17" fmla="*/ 10 h 340"/>
                  <a:gd name="T18" fmla="*/ 100 w 411"/>
                  <a:gd name="T19" fmla="*/ 15 h 340"/>
                  <a:gd name="T20" fmla="*/ 137 w 411"/>
                  <a:gd name="T21" fmla="*/ 31 h 340"/>
                  <a:gd name="T22" fmla="*/ 196 w 411"/>
                  <a:gd name="T23" fmla="*/ 170 h 340"/>
                  <a:gd name="T24" fmla="*/ 91 w 411"/>
                  <a:gd name="T25" fmla="*/ 283 h 340"/>
                  <a:gd name="T26" fmla="*/ 84 w 411"/>
                  <a:gd name="T27" fmla="*/ 289 h 340"/>
                  <a:gd name="T28" fmla="*/ 11 w 411"/>
                  <a:gd name="T29" fmla="*/ 325 h 340"/>
                  <a:gd name="T30" fmla="*/ 0 w 411"/>
                  <a:gd name="T31" fmla="*/ 335 h 340"/>
                  <a:gd name="T32" fmla="*/ 7 w 411"/>
                  <a:gd name="T33" fmla="*/ 340 h 340"/>
                  <a:gd name="T34" fmla="*/ 54 w 411"/>
                  <a:gd name="T35" fmla="*/ 339 h 340"/>
                  <a:gd name="T36" fmla="*/ 109 w 411"/>
                  <a:gd name="T37" fmla="*/ 340 h 340"/>
                  <a:gd name="T38" fmla="*/ 118 w 411"/>
                  <a:gd name="T39" fmla="*/ 330 h 340"/>
                  <a:gd name="T40" fmla="*/ 112 w 411"/>
                  <a:gd name="T41" fmla="*/ 325 h 340"/>
                  <a:gd name="T42" fmla="*/ 92 w 411"/>
                  <a:gd name="T43" fmla="*/ 309 h 340"/>
                  <a:gd name="T44" fmla="*/ 106 w 411"/>
                  <a:gd name="T45" fmla="*/ 287 h 340"/>
                  <a:gd name="T46" fmla="*/ 157 w 411"/>
                  <a:gd name="T47" fmla="*/ 233 h 340"/>
                  <a:gd name="T48" fmla="*/ 202 w 411"/>
                  <a:gd name="T49" fmla="*/ 184 h 340"/>
                  <a:gd name="T50" fmla="*/ 252 w 411"/>
                  <a:gd name="T51" fmla="*/ 303 h 340"/>
                  <a:gd name="T52" fmla="*/ 254 w 411"/>
                  <a:gd name="T53" fmla="*/ 310 h 340"/>
                  <a:gd name="T54" fmla="*/ 226 w 411"/>
                  <a:gd name="T55" fmla="*/ 325 h 340"/>
                  <a:gd name="T56" fmla="*/ 216 w 411"/>
                  <a:gd name="T57" fmla="*/ 334 h 340"/>
                  <a:gd name="T58" fmla="*/ 223 w 411"/>
                  <a:gd name="T59" fmla="*/ 340 h 340"/>
                  <a:gd name="T60" fmla="*/ 286 w 411"/>
                  <a:gd name="T61" fmla="*/ 339 h 340"/>
                  <a:gd name="T62" fmla="*/ 341 w 411"/>
                  <a:gd name="T63" fmla="*/ 340 h 340"/>
                  <a:gd name="T64" fmla="*/ 351 w 411"/>
                  <a:gd name="T65" fmla="*/ 331 h 340"/>
                  <a:gd name="T66" fmla="*/ 342 w 411"/>
                  <a:gd name="T67" fmla="*/ 325 h 340"/>
                  <a:gd name="T68" fmla="*/ 299 w 411"/>
                  <a:gd name="T69" fmla="*/ 303 h 340"/>
                  <a:gd name="T70" fmla="*/ 235 w 411"/>
                  <a:gd name="T71" fmla="*/ 149 h 340"/>
                  <a:gd name="T72" fmla="*/ 337 w 411"/>
                  <a:gd name="T73" fmla="*/ 41 h 340"/>
                  <a:gd name="T74" fmla="*/ 400 w 411"/>
                  <a:gd name="T75" fmla="*/ 15 h 340"/>
                  <a:gd name="T76" fmla="*/ 411 w 411"/>
                  <a:gd name="T77" fmla="*/ 5 h 340"/>
                  <a:gd name="T78" fmla="*/ 405 w 411"/>
                  <a:gd name="T79" fmla="*/ 0 h 340"/>
                  <a:gd name="T80" fmla="*/ 358 w 411"/>
                  <a:gd name="T81" fmla="*/ 1 h 340"/>
                  <a:gd name="T82" fmla="*/ 302 w 411"/>
                  <a:gd name="T83" fmla="*/ 0 h 340"/>
                  <a:gd name="T84" fmla="*/ 293 w 411"/>
                  <a:gd name="T85" fmla="*/ 10 h 340"/>
                  <a:gd name="T86" fmla="*/ 299 w 411"/>
                  <a:gd name="T87" fmla="*/ 15 h 340"/>
                  <a:gd name="T88" fmla="*/ 319 w 411"/>
                  <a:gd name="T89" fmla="*/ 31 h 340"/>
                  <a:gd name="T90" fmla="*/ 309 w 411"/>
                  <a:gd name="T91" fmla="*/ 49 h 340"/>
                  <a:gd name="T92" fmla="*/ 229 w 411"/>
                  <a:gd name="T93" fmla="*/ 135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0">
                    <a:moveTo>
                      <a:pt x="229" y="135"/>
                    </a:moveTo>
                    <a:lnTo>
                      <a:pt x="187" y="36"/>
                    </a:lnTo>
                    <a:cubicBezTo>
                      <a:pt x="185" y="32"/>
                      <a:pt x="184" y="30"/>
                      <a:pt x="184" y="30"/>
                    </a:cubicBezTo>
                    <a:cubicBezTo>
                      <a:pt x="184" y="27"/>
                      <a:pt x="193" y="17"/>
                      <a:pt x="214" y="15"/>
                    </a:cubicBezTo>
                    <a:cubicBezTo>
                      <a:pt x="219" y="15"/>
                      <a:pt x="224" y="14"/>
                      <a:pt x="224" y="6"/>
                    </a:cubicBezTo>
                    <a:cubicBezTo>
                      <a:pt x="224" y="0"/>
                      <a:pt x="218" y="0"/>
                      <a:pt x="216" y="0"/>
                    </a:cubicBezTo>
                    <a:cubicBezTo>
                      <a:pt x="196" y="0"/>
                      <a:pt x="174" y="1"/>
                      <a:pt x="153" y="1"/>
                    </a:cubicBezTo>
                    <a:cubicBezTo>
                      <a:pt x="141" y="1"/>
                      <a:pt x="110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5"/>
                      <a:pt x="93" y="15"/>
                      <a:pt x="100" y="15"/>
                    </a:cubicBezTo>
                    <a:cubicBezTo>
                      <a:pt x="130" y="15"/>
                      <a:pt x="133" y="20"/>
                      <a:pt x="137" y="31"/>
                    </a:cubicBezTo>
                    <a:lnTo>
                      <a:pt x="196" y="170"/>
                    </a:lnTo>
                    <a:lnTo>
                      <a:pt x="91" y="283"/>
                    </a:lnTo>
                    <a:lnTo>
                      <a:pt x="84" y="289"/>
                    </a:lnTo>
                    <a:cubicBezTo>
                      <a:pt x="60" y="315"/>
                      <a:pt x="37" y="323"/>
                      <a:pt x="11" y="325"/>
                    </a:cubicBezTo>
                    <a:cubicBezTo>
                      <a:pt x="5" y="325"/>
                      <a:pt x="0" y="325"/>
                      <a:pt x="0" y="335"/>
                    </a:cubicBezTo>
                    <a:cubicBezTo>
                      <a:pt x="0" y="335"/>
                      <a:pt x="0" y="340"/>
                      <a:pt x="7" y="340"/>
                    </a:cubicBezTo>
                    <a:cubicBezTo>
                      <a:pt x="22" y="340"/>
                      <a:pt x="38" y="339"/>
                      <a:pt x="54" y="339"/>
                    </a:cubicBezTo>
                    <a:cubicBezTo>
                      <a:pt x="72" y="339"/>
                      <a:pt x="91" y="340"/>
                      <a:pt x="109" y="340"/>
                    </a:cubicBezTo>
                    <a:cubicBezTo>
                      <a:pt x="112" y="340"/>
                      <a:pt x="118" y="340"/>
                      <a:pt x="118" y="330"/>
                    </a:cubicBezTo>
                    <a:cubicBezTo>
                      <a:pt x="118" y="325"/>
                      <a:pt x="113" y="325"/>
                      <a:pt x="112" y="325"/>
                    </a:cubicBezTo>
                    <a:cubicBezTo>
                      <a:pt x="108" y="324"/>
                      <a:pt x="92" y="323"/>
                      <a:pt x="92" y="309"/>
                    </a:cubicBezTo>
                    <a:cubicBezTo>
                      <a:pt x="92" y="301"/>
                      <a:pt x="100" y="293"/>
                      <a:pt x="106" y="287"/>
                    </a:cubicBezTo>
                    <a:lnTo>
                      <a:pt x="157" y="233"/>
                    </a:lnTo>
                    <a:lnTo>
                      <a:pt x="202" y="184"/>
                    </a:lnTo>
                    <a:lnTo>
                      <a:pt x="252" y="303"/>
                    </a:lnTo>
                    <a:cubicBezTo>
                      <a:pt x="254" y="309"/>
                      <a:pt x="254" y="309"/>
                      <a:pt x="254" y="310"/>
                    </a:cubicBezTo>
                    <a:cubicBezTo>
                      <a:pt x="254" y="314"/>
                      <a:pt x="245" y="323"/>
                      <a:pt x="226" y="325"/>
                    </a:cubicBezTo>
                    <a:cubicBezTo>
                      <a:pt x="220" y="325"/>
                      <a:pt x="216" y="326"/>
                      <a:pt x="216" y="334"/>
                    </a:cubicBezTo>
                    <a:cubicBezTo>
                      <a:pt x="216" y="340"/>
                      <a:pt x="221" y="340"/>
                      <a:pt x="223" y="340"/>
                    </a:cubicBezTo>
                    <a:cubicBezTo>
                      <a:pt x="237" y="340"/>
                      <a:pt x="272" y="339"/>
                      <a:pt x="286" y="339"/>
                    </a:cubicBezTo>
                    <a:cubicBezTo>
                      <a:pt x="298" y="339"/>
                      <a:pt x="329" y="340"/>
                      <a:pt x="341" y="340"/>
                    </a:cubicBezTo>
                    <a:cubicBezTo>
                      <a:pt x="345" y="340"/>
                      <a:pt x="351" y="340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8" y="324"/>
                      <a:pt x="307" y="323"/>
                      <a:pt x="299" y="303"/>
                    </a:cubicBezTo>
                    <a:cubicBezTo>
                      <a:pt x="279" y="256"/>
                      <a:pt x="246" y="179"/>
                      <a:pt x="235" y="149"/>
                    </a:cubicBezTo>
                    <a:cubicBezTo>
                      <a:pt x="268" y="114"/>
                      <a:pt x="321" y="55"/>
                      <a:pt x="337" y="41"/>
                    </a:cubicBezTo>
                    <a:cubicBezTo>
                      <a:pt x="351" y="29"/>
                      <a:pt x="370" y="17"/>
                      <a:pt x="400" y="15"/>
                    </a:cubicBezTo>
                    <a:cubicBezTo>
                      <a:pt x="407" y="15"/>
                      <a:pt x="411" y="15"/>
                      <a:pt x="411" y="5"/>
                    </a:cubicBezTo>
                    <a:cubicBezTo>
                      <a:pt x="411" y="5"/>
                      <a:pt x="411" y="0"/>
                      <a:pt x="405" y="0"/>
                    </a:cubicBezTo>
                    <a:cubicBezTo>
                      <a:pt x="390" y="0"/>
                      <a:pt x="373" y="1"/>
                      <a:pt x="358" y="1"/>
                    </a:cubicBezTo>
                    <a:cubicBezTo>
                      <a:pt x="339" y="1"/>
                      <a:pt x="320" y="0"/>
                      <a:pt x="302" y="0"/>
                    </a:cubicBezTo>
                    <a:cubicBezTo>
                      <a:pt x="299" y="0"/>
                      <a:pt x="293" y="0"/>
                      <a:pt x="293" y="10"/>
                    </a:cubicBezTo>
                    <a:cubicBezTo>
                      <a:pt x="293" y="13"/>
                      <a:pt x="295" y="15"/>
                      <a:pt x="299" y="15"/>
                    </a:cubicBezTo>
                    <a:cubicBezTo>
                      <a:pt x="303" y="16"/>
                      <a:pt x="319" y="17"/>
                      <a:pt x="319" y="31"/>
                    </a:cubicBezTo>
                    <a:cubicBezTo>
                      <a:pt x="319" y="38"/>
                      <a:pt x="313" y="44"/>
                      <a:pt x="309" y="49"/>
                    </a:cubicBezTo>
                    <a:lnTo>
                      <a:pt x="229" y="1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9" name="Freeform 338"/>
              <p:cNvSpPr>
                <a:spLocks noEditPoint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2324101" y="2398713"/>
                <a:ext cx="215900" cy="77788"/>
              </a:xfrm>
              <a:custGeom>
                <a:avLst/>
                <a:gdLst>
                  <a:gd name="T0" fmla="*/ 314 w 331"/>
                  <a:gd name="T1" fmla="*/ 20 h 117"/>
                  <a:gd name="T2" fmla="*/ 331 w 331"/>
                  <a:gd name="T3" fmla="*/ 10 h 117"/>
                  <a:gd name="T4" fmla="*/ 315 w 331"/>
                  <a:gd name="T5" fmla="*/ 0 h 117"/>
                  <a:gd name="T6" fmla="*/ 16 w 331"/>
                  <a:gd name="T7" fmla="*/ 0 h 117"/>
                  <a:gd name="T8" fmla="*/ 0 w 331"/>
                  <a:gd name="T9" fmla="*/ 10 h 117"/>
                  <a:gd name="T10" fmla="*/ 17 w 331"/>
                  <a:gd name="T11" fmla="*/ 20 h 117"/>
                  <a:gd name="T12" fmla="*/ 314 w 331"/>
                  <a:gd name="T13" fmla="*/ 20 h 117"/>
                  <a:gd name="T14" fmla="*/ 315 w 331"/>
                  <a:gd name="T15" fmla="*/ 117 h 117"/>
                  <a:gd name="T16" fmla="*/ 331 w 331"/>
                  <a:gd name="T17" fmla="*/ 107 h 117"/>
                  <a:gd name="T18" fmla="*/ 314 w 331"/>
                  <a:gd name="T19" fmla="*/ 97 h 117"/>
                  <a:gd name="T20" fmla="*/ 17 w 331"/>
                  <a:gd name="T21" fmla="*/ 97 h 117"/>
                  <a:gd name="T22" fmla="*/ 0 w 331"/>
                  <a:gd name="T23" fmla="*/ 107 h 117"/>
                  <a:gd name="T24" fmla="*/ 16 w 331"/>
                  <a:gd name="T25" fmla="*/ 117 h 117"/>
                  <a:gd name="T26" fmla="*/ 315 w 331"/>
                  <a:gd name="T2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1" h="117">
                    <a:moveTo>
                      <a:pt x="314" y="20"/>
                    </a:moveTo>
                    <a:cubicBezTo>
                      <a:pt x="322" y="20"/>
                      <a:pt x="331" y="20"/>
                      <a:pt x="331" y="10"/>
                    </a:cubicBezTo>
                    <a:cubicBezTo>
                      <a:pt x="331" y="0"/>
                      <a:pt x="322" y="0"/>
                      <a:pt x="315" y="0"/>
                    </a:cubicBezTo>
                    <a:lnTo>
                      <a:pt x="16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314" y="20"/>
                    </a:lnTo>
                    <a:close/>
                    <a:moveTo>
                      <a:pt x="315" y="117"/>
                    </a:moveTo>
                    <a:cubicBezTo>
                      <a:pt x="322" y="117"/>
                      <a:pt x="331" y="117"/>
                      <a:pt x="331" y="107"/>
                    </a:cubicBezTo>
                    <a:cubicBezTo>
                      <a:pt x="331" y="97"/>
                      <a:pt x="322" y="97"/>
                      <a:pt x="314" y="97"/>
                    </a:cubicBezTo>
                    <a:lnTo>
                      <a:pt x="17" y="97"/>
                    </a:lnTo>
                    <a:cubicBezTo>
                      <a:pt x="9" y="97"/>
                      <a:pt x="0" y="97"/>
                      <a:pt x="0" y="107"/>
                    </a:cubicBezTo>
                    <a:cubicBezTo>
                      <a:pt x="0" y="117"/>
                      <a:pt x="9" y="117"/>
                      <a:pt x="16" y="117"/>
                    </a:cubicBezTo>
                    <a:lnTo>
                      <a:pt x="315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0" name="Freeform 339"/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2668588" y="2271713"/>
                <a:ext cx="306388" cy="330200"/>
              </a:xfrm>
              <a:custGeom>
                <a:avLst/>
                <a:gdLst>
                  <a:gd name="T0" fmla="*/ 182 w 470"/>
                  <a:gd name="T1" fmla="*/ 266 h 498"/>
                  <a:gd name="T2" fmla="*/ 4 w 470"/>
                  <a:gd name="T3" fmla="*/ 485 h 498"/>
                  <a:gd name="T4" fmla="*/ 0 w 470"/>
                  <a:gd name="T5" fmla="*/ 493 h 498"/>
                  <a:gd name="T6" fmla="*/ 13 w 470"/>
                  <a:gd name="T7" fmla="*/ 498 h 498"/>
                  <a:gd name="T8" fmla="*/ 427 w 470"/>
                  <a:gd name="T9" fmla="*/ 498 h 498"/>
                  <a:gd name="T10" fmla="*/ 470 w 470"/>
                  <a:gd name="T11" fmla="*/ 374 h 498"/>
                  <a:gd name="T12" fmla="*/ 457 w 470"/>
                  <a:gd name="T13" fmla="*/ 374 h 498"/>
                  <a:gd name="T14" fmla="*/ 369 w 470"/>
                  <a:gd name="T15" fmla="*/ 456 h 498"/>
                  <a:gd name="T16" fmla="*/ 253 w 470"/>
                  <a:gd name="T17" fmla="*/ 471 h 498"/>
                  <a:gd name="T18" fmla="*/ 41 w 470"/>
                  <a:gd name="T19" fmla="*/ 471 h 498"/>
                  <a:gd name="T20" fmla="*/ 214 w 470"/>
                  <a:gd name="T21" fmla="*/ 257 h 498"/>
                  <a:gd name="T22" fmla="*/ 219 w 470"/>
                  <a:gd name="T23" fmla="*/ 249 h 498"/>
                  <a:gd name="T24" fmla="*/ 215 w 470"/>
                  <a:gd name="T25" fmla="*/ 242 h 498"/>
                  <a:gd name="T26" fmla="*/ 53 w 470"/>
                  <a:gd name="T27" fmla="*/ 20 h 498"/>
                  <a:gd name="T28" fmla="*/ 251 w 470"/>
                  <a:gd name="T29" fmla="*/ 20 h 498"/>
                  <a:gd name="T30" fmla="*/ 457 w 470"/>
                  <a:gd name="T31" fmla="*/ 116 h 498"/>
                  <a:gd name="T32" fmla="*/ 470 w 470"/>
                  <a:gd name="T33" fmla="*/ 116 h 498"/>
                  <a:gd name="T34" fmla="*/ 427 w 470"/>
                  <a:gd name="T35" fmla="*/ 0 h 498"/>
                  <a:gd name="T36" fmla="*/ 13 w 470"/>
                  <a:gd name="T37" fmla="*/ 0 h 498"/>
                  <a:gd name="T38" fmla="*/ 0 w 470"/>
                  <a:gd name="T39" fmla="*/ 16 h 498"/>
                  <a:gd name="T40" fmla="*/ 182 w 470"/>
                  <a:gd name="T41" fmla="*/ 266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70" h="498">
                    <a:moveTo>
                      <a:pt x="182" y="266"/>
                    </a:moveTo>
                    <a:lnTo>
                      <a:pt x="4" y="485"/>
                    </a:lnTo>
                    <a:cubicBezTo>
                      <a:pt x="1" y="490"/>
                      <a:pt x="0" y="491"/>
                      <a:pt x="0" y="493"/>
                    </a:cubicBezTo>
                    <a:cubicBezTo>
                      <a:pt x="0" y="498"/>
                      <a:pt x="4" y="498"/>
                      <a:pt x="13" y="498"/>
                    </a:cubicBezTo>
                    <a:lnTo>
                      <a:pt x="427" y="498"/>
                    </a:lnTo>
                    <a:lnTo>
                      <a:pt x="470" y="374"/>
                    </a:lnTo>
                    <a:lnTo>
                      <a:pt x="457" y="374"/>
                    </a:lnTo>
                    <a:cubicBezTo>
                      <a:pt x="445" y="411"/>
                      <a:pt x="411" y="442"/>
                      <a:pt x="369" y="456"/>
                    </a:cubicBezTo>
                    <a:cubicBezTo>
                      <a:pt x="361" y="459"/>
                      <a:pt x="327" y="471"/>
                      <a:pt x="253" y="471"/>
                    </a:cubicBezTo>
                    <a:lnTo>
                      <a:pt x="41" y="471"/>
                    </a:lnTo>
                    <a:lnTo>
                      <a:pt x="214" y="257"/>
                    </a:lnTo>
                    <a:cubicBezTo>
                      <a:pt x="218" y="252"/>
                      <a:pt x="219" y="251"/>
                      <a:pt x="219" y="249"/>
                    </a:cubicBezTo>
                    <a:cubicBezTo>
                      <a:pt x="219" y="247"/>
                      <a:pt x="218" y="246"/>
                      <a:pt x="215" y="242"/>
                    </a:cubicBezTo>
                    <a:lnTo>
                      <a:pt x="53" y="20"/>
                    </a:lnTo>
                    <a:lnTo>
                      <a:pt x="251" y="20"/>
                    </a:lnTo>
                    <a:cubicBezTo>
                      <a:pt x="308" y="20"/>
                      <a:pt x="422" y="23"/>
                      <a:pt x="457" y="116"/>
                    </a:cubicBezTo>
                    <a:lnTo>
                      <a:pt x="470" y="116"/>
                    </a:lnTo>
                    <a:lnTo>
                      <a:pt x="427" y="0"/>
                    </a:lnTo>
                    <a:lnTo>
                      <a:pt x="13" y="0"/>
                    </a:lnTo>
                    <a:cubicBezTo>
                      <a:pt x="0" y="0"/>
                      <a:pt x="0" y="0"/>
                      <a:pt x="0" y="16"/>
                    </a:cubicBezTo>
                    <a:lnTo>
                      <a:pt x="182" y="26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1" name="Freeform 340"/>
              <p:cNvSpPr/>
              <p:nvPr>
                <p:custDataLst>
                  <p:tags r:id="rId54"/>
                </p:custDataLst>
              </p:nvPr>
            </p:nvSpPr>
            <p:spPr bwMode="auto">
              <a:xfrm>
                <a:off x="3003551" y="2251075"/>
                <a:ext cx="139700" cy="104775"/>
              </a:xfrm>
              <a:custGeom>
                <a:avLst/>
                <a:gdLst>
                  <a:gd name="T0" fmla="*/ 26 w 213"/>
                  <a:gd name="T1" fmla="*/ 132 h 157"/>
                  <a:gd name="T2" fmla="*/ 23 w 213"/>
                  <a:gd name="T3" fmla="*/ 146 h 157"/>
                  <a:gd name="T4" fmla="*/ 34 w 213"/>
                  <a:gd name="T5" fmla="*/ 157 h 157"/>
                  <a:gd name="T6" fmla="*/ 48 w 213"/>
                  <a:gd name="T7" fmla="*/ 150 h 157"/>
                  <a:gd name="T8" fmla="*/ 54 w 213"/>
                  <a:gd name="T9" fmla="*/ 128 h 157"/>
                  <a:gd name="T10" fmla="*/ 62 w 213"/>
                  <a:gd name="T11" fmla="*/ 97 h 157"/>
                  <a:gd name="T12" fmla="*/ 68 w 213"/>
                  <a:gd name="T13" fmla="*/ 73 h 157"/>
                  <a:gd name="T14" fmla="*/ 83 w 213"/>
                  <a:gd name="T15" fmla="*/ 42 h 157"/>
                  <a:gd name="T16" fmla="*/ 135 w 213"/>
                  <a:gd name="T17" fmla="*/ 10 h 157"/>
                  <a:gd name="T18" fmla="*/ 155 w 213"/>
                  <a:gd name="T19" fmla="*/ 34 h 157"/>
                  <a:gd name="T20" fmla="*/ 135 w 213"/>
                  <a:gd name="T21" fmla="*/ 109 h 157"/>
                  <a:gd name="T22" fmla="*/ 130 w 213"/>
                  <a:gd name="T23" fmla="*/ 127 h 157"/>
                  <a:gd name="T24" fmla="*/ 163 w 213"/>
                  <a:gd name="T25" fmla="*/ 157 h 157"/>
                  <a:gd name="T26" fmla="*/ 213 w 213"/>
                  <a:gd name="T27" fmla="*/ 104 h 157"/>
                  <a:gd name="T28" fmla="*/ 207 w 213"/>
                  <a:gd name="T29" fmla="*/ 99 h 157"/>
                  <a:gd name="T30" fmla="*/ 201 w 213"/>
                  <a:gd name="T31" fmla="*/ 105 h 157"/>
                  <a:gd name="T32" fmla="*/ 164 w 213"/>
                  <a:gd name="T33" fmla="*/ 148 h 157"/>
                  <a:gd name="T34" fmla="*/ 155 w 213"/>
                  <a:gd name="T35" fmla="*/ 135 h 157"/>
                  <a:gd name="T36" fmla="*/ 163 w 213"/>
                  <a:gd name="T37" fmla="*/ 107 h 157"/>
                  <a:gd name="T38" fmla="*/ 182 w 213"/>
                  <a:gd name="T39" fmla="*/ 40 h 157"/>
                  <a:gd name="T40" fmla="*/ 136 w 213"/>
                  <a:gd name="T41" fmla="*/ 0 h 157"/>
                  <a:gd name="T42" fmla="*/ 77 w 213"/>
                  <a:gd name="T43" fmla="*/ 32 h 157"/>
                  <a:gd name="T44" fmla="*/ 40 w 213"/>
                  <a:gd name="T45" fmla="*/ 0 h 157"/>
                  <a:gd name="T46" fmla="*/ 12 w 213"/>
                  <a:gd name="T47" fmla="*/ 19 h 157"/>
                  <a:gd name="T48" fmla="*/ 0 w 213"/>
                  <a:gd name="T49" fmla="*/ 53 h 157"/>
                  <a:gd name="T50" fmla="*/ 6 w 213"/>
                  <a:gd name="T51" fmla="*/ 58 h 157"/>
                  <a:gd name="T52" fmla="*/ 13 w 213"/>
                  <a:gd name="T53" fmla="*/ 48 h 157"/>
                  <a:gd name="T54" fmla="*/ 39 w 213"/>
                  <a:gd name="T55" fmla="*/ 10 h 157"/>
                  <a:gd name="T56" fmla="*/ 50 w 213"/>
                  <a:gd name="T57" fmla="*/ 27 h 157"/>
                  <a:gd name="T58" fmla="*/ 45 w 213"/>
                  <a:gd name="T59" fmla="*/ 56 h 157"/>
                  <a:gd name="T60" fmla="*/ 37 w 213"/>
                  <a:gd name="T61" fmla="*/ 87 h 157"/>
                  <a:gd name="T62" fmla="*/ 26 w 213"/>
                  <a:gd name="T63" fmla="*/ 13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3" h="157">
                    <a:moveTo>
                      <a:pt x="26" y="132"/>
                    </a:moveTo>
                    <a:cubicBezTo>
                      <a:pt x="25" y="136"/>
                      <a:pt x="23" y="145"/>
                      <a:pt x="23" y="146"/>
                    </a:cubicBezTo>
                    <a:cubicBezTo>
                      <a:pt x="23" y="154"/>
                      <a:pt x="29" y="157"/>
                      <a:pt x="34" y="157"/>
                    </a:cubicBezTo>
                    <a:cubicBezTo>
                      <a:pt x="41" y="157"/>
                      <a:pt x="46" y="153"/>
                      <a:pt x="48" y="150"/>
                    </a:cubicBezTo>
                    <a:cubicBezTo>
                      <a:pt x="50" y="147"/>
                      <a:pt x="53" y="135"/>
                      <a:pt x="54" y="128"/>
                    </a:cubicBezTo>
                    <a:cubicBezTo>
                      <a:pt x="56" y="121"/>
                      <a:pt x="60" y="105"/>
                      <a:pt x="62" y="97"/>
                    </a:cubicBezTo>
                    <a:cubicBezTo>
                      <a:pt x="64" y="89"/>
                      <a:pt x="66" y="81"/>
                      <a:pt x="68" y="73"/>
                    </a:cubicBezTo>
                    <a:cubicBezTo>
                      <a:pt x="72" y="59"/>
                      <a:pt x="72" y="56"/>
                      <a:pt x="83" y="42"/>
                    </a:cubicBezTo>
                    <a:cubicBezTo>
                      <a:pt x="92" y="28"/>
                      <a:pt x="109" y="10"/>
                      <a:pt x="135" y="10"/>
                    </a:cubicBezTo>
                    <a:cubicBezTo>
                      <a:pt x="155" y="10"/>
                      <a:pt x="155" y="28"/>
                      <a:pt x="155" y="34"/>
                    </a:cubicBezTo>
                    <a:cubicBezTo>
                      <a:pt x="155" y="55"/>
                      <a:pt x="140" y="94"/>
                      <a:pt x="135" y="109"/>
                    </a:cubicBezTo>
                    <a:cubicBezTo>
                      <a:pt x="131" y="118"/>
                      <a:pt x="130" y="121"/>
                      <a:pt x="130" y="127"/>
                    </a:cubicBezTo>
                    <a:cubicBezTo>
                      <a:pt x="130" y="146"/>
                      <a:pt x="145" y="157"/>
                      <a:pt x="163" y="157"/>
                    </a:cubicBezTo>
                    <a:cubicBezTo>
                      <a:pt x="198" y="157"/>
                      <a:pt x="213" y="109"/>
                      <a:pt x="213" y="104"/>
                    </a:cubicBezTo>
                    <a:cubicBezTo>
                      <a:pt x="213" y="99"/>
                      <a:pt x="208" y="99"/>
                      <a:pt x="207" y="99"/>
                    </a:cubicBezTo>
                    <a:cubicBezTo>
                      <a:pt x="202" y="99"/>
                      <a:pt x="202" y="102"/>
                      <a:pt x="201" y="105"/>
                    </a:cubicBezTo>
                    <a:cubicBezTo>
                      <a:pt x="193" y="133"/>
                      <a:pt x="178" y="148"/>
                      <a:pt x="164" y="148"/>
                    </a:cubicBezTo>
                    <a:cubicBezTo>
                      <a:pt x="156" y="148"/>
                      <a:pt x="155" y="143"/>
                      <a:pt x="155" y="135"/>
                    </a:cubicBezTo>
                    <a:cubicBezTo>
                      <a:pt x="155" y="127"/>
                      <a:pt x="157" y="123"/>
                      <a:pt x="163" y="107"/>
                    </a:cubicBezTo>
                    <a:cubicBezTo>
                      <a:pt x="167" y="96"/>
                      <a:pt x="182" y="59"/>
                      <a:pt x="182" y="40"/>
                    </a:cubicBezTo>
                    <a:cubicBezTo>
                      <a:pt x="182" y="6"/>
                      <a:pt x="155" y="0"/>
                      <a:pt x="136" y="0"/>
                    </a:cubicBezTo>
                    <a:cubicBezTo>
                      <a:pt x="107" y="0"/>
                      <a:pt x="88" y="18"/>
                      <a:pt x="77" y="32"/>
                    </a:cubicBezTo>
                    <a:cubicBezTo>
                      <a:pt x="75" y="8"/>
                      <a:pt x="54" y="0"/>
                      <a:pt x="40" y="0"/>
                    </a:cubicBezTo>
                    <a:cubicBezTo>
                      <a:pt x="25" y="0"/>
                      <a:pt x="17" y="11"/>
                      <a:pt x="12" y="19"/>
                    </a:cubicBezTo>
                    <a:cubicBezTo>
                      <a:pt x="5" y="32"/>
                      <a:pt x="0" y="52"/>
                      <a:pt x="0" y="53"/>
                    </a:cubicBezTo>
                    <a:cubicBezTo>
                      <a:pt x="0" y="58"/>
                      <a:pt x="5" y="58"/>
                      <a:pt x="6" y="58"/>
                    </a:cubicBezTo>
                    <a:cubicBezTo>
                      <a:pt x="11" y="58"/>
                      <a:pt x="11" y="57"/>
                      <a:pt x="13" y="48"/>
                    </a:cubicBezTo>
                    <a:cubicBezTo>
                      <a:pt x="19" y="27"/>
                      <a:pt x="25" y="10"/>
                      <a:pt x="39" y="10"/>
                    </a:cubicBezTo>
                    <a:cubicBezTo>
                      <a:pt x="48" y="10"/>
                      <a:pt x="50" y="18"/>
                      <a:pt x="50" y="27"/>
                    </a:cubicBezTo>
                    <a:cubicBezTo>
                      <a:pt x="50" y="34"/>
                      <a:pt x="47" y="46"/>
                      <a:pt x="45" y="56"/>
                    </a:cubicBezTo>
                    <a:cubicBezTo>
                      <a:pt x="42" y="65"/>
                      <a:pt x="39" y="80"/>
                      <a:pt x="37" y="87"/>
                    </a:cubicBezTo>
                    <a:lnTo>
                      <a:pt x="26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2" name="Freeform 341"/>
              <p:cNvSpPr>
                <a:spLocks noEditPoints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3003551" y="2465388"/>
                <a:ext cx="69850" cy="155575"/>
              </a:xfrm>
              <a:custGeom>
                <a:avLst/>
                <a:gdLst>
                  <a:gd name="T0" fmla="*/ 96 w 106"/>
                  <a:gd name="T1" fmla="*/ 13 h 234"/>
                  <a:gd name="T2" fmla="*/ 83 w 106"/>
                  <a:gd name="T3" fmla="*/ 0 h 234"/>
                  <a:gd name="T4" fmla="*/ 63 w 106"/>
                  <a:gd name="T5" fmla="*/ 19 h 234"/>
                  <a:gd name="T6" fmla="*/ 77 w 106"/>
                  <a:gd name="T7" fmla="*/ 32 h 234"/>
                  <a:gd name="T8" fmla="*/ 96 w 106"/>
                  <a:gd name="T9" fmla="*/ 13 h 234"/>
                  <a:gd name="T10" fmla="*/ 25 w 106"/>
                  <a:gd name="T11" fmla="*/ 190 h 234"/>
                  <a:gd name="T12" fmla="*/ 22 w 106"/>
                  <a:gd name="T13" fmla="*/ 205 h 234"/>
                  <a:gd name="T14" fmla="*/ 55 w 106"/>
                  <a:gd name="T15" fmla="*/ 234 h 234"/>
                  <a:gd name="T16" fmla="*/ 106 w 106"/>
                  <a:gd name="T17" fmla="*/ 181 h 234"/>
                  <a:gd name="T18" fmla="*/ 100 w 106"/>
                  <a:gd name="T19" fmla="*/ 176 h 234"/>
                  <a:gd name="T20" fmla="*/ 93 w 106"/>
                  <a:gd name="T21" fmla="*/ 182 h 234"/>
                  <a:gd name="T22" fmla="*/ 56 w 106"/>
                  <a:gd name="T23" fmla="*/ 224 h 234"/>
                  <a:gd name="T24" fmla="*/ 48 w 106"/>
                  <a:gd name="T25" fmla="*/ 212 h 234"/>
                  <a:gd name="T26" fmla="*/ 53 w 106"/>
                  <a:gd name="T27" fmla="*/ 190 h 234"/>
                  <a:gd name="T28" fmla="*/ 64 w 106"/>
                  <a:gd name="T29" fmla="*/ 162 h 234"/>
                  <a:gd name="T30" fmla="*/ 81 w 106"/>
                  <a:gd name="T31" fmla="*/ 118 h 234"/>
                  <a:gd name="T32" fmla="*/ 84 w 106"/>
                  <a:gd name="T33" fmla="*/ 107 h 234"/>
                  <a:gd name="T34" fmla="*/ 50 w 106"/>
                  <a:gd name="T35" fmla="*/ 77 h 234"/>
                  <a:gd name="T36" fmla="*/ 0 w 106"/>
                  <a:gd name="T37" fmla="*/ 130 h 234"/>
                  <a:gd name="T38" fmla="*/ 6 w 106"/>
                  <a:gd name="T39" fmla="*/ 135 h 234"/>
                  <a:gd name="T40" fmla="*/ 12 w 106"/>
                  <a:gd name="T41" fmla="*/ 129 h 234"/>
                  <a:gd name="T42" fmla="*/ 49 w 106"/>
                  <a:gd name="T43" fmla="*/ 87 h 234"/>
                  <a:gd name="T44" fmla="*/ 58 w 106"/>
                  <a:gd name="T45" fmla="*/ 99 h 234"/>
                  <a:gd name="T46" fmla="*/ 47 w 106"/>
                  <a:gd name="T47" fmla="*/ 134 h 234"/>
                  <a:gd name="T48" fmla="*/ 25 w 106"/>
                  <a:gd name="T49" fmla="*/ 19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234">
                    <a:moveTo>
                      <a:pt x="96" y="13"/>
                    </a:moveTo>
                    <a:cubicBezTo>
                      <a:pt x="96" y="7"/>
                      <a:pt x="92" y="0"/>
                      <a:pt x="83" y="0"/>
                    </a:cubicBezTo>
                    <a:cubicBezTo>
                      <a:pt x="73" y="0"/>
                      <a:pt x="63" y="9"/>
                      <a:pt x="63" y="19"/>
                    </a:cubicBezTo>
                    <a:cubicBezTo>
                      <a:pt x="63" y="25"/>
                      <a:pt x="68" y="32"/>
                      <a:pt x="77" y="32"/>
                    </a:cubicBezTo>
                    <a:cubicBezTo>
                      <a:pt x="87" y="32"/>
                      <a:pt x="96" y="22"/>
                      <a:pt x="96" y="13"/>
                    </a:cubicBezTo>
                    <a:close/>
                    <a:moveTo>
                      <a:pt x="25" y="190"/>
                    </a:moveTo>
                    <a:cubicBezTo>
                      <a:pt x="24" y="194"/>
                      <a:pt x="22" y="199"/>
                      <a:pt x="22" y="205"/>
                    </a:cubicBezTo>
                    <a:cubicBezTo>
                      <a:pt x="22" y="221"/>
                      <a:pt x="36" y="234"/>
                      <a:pt x="55" y="234"/>
                    </a:cubicBezTo>
                    <a:cubicBezTo>
                      <a:pt x="90" y="234"/>
                      <a:pt x="106" y="186"/>
                      <a:pt x="106" y="181"/>
                    </a:cubicBezTo>
                    <a:cubicBezTo>
                      <a:pt x="106" y="176"/>
                      <a:pt x="101" y="176"/>
                      <a:pt x="100" y="176"/>
                    </a:cubicBezTo>
                    <a:cubicBezTo>
                      <a:pt x="95" y="176"/>
                      <a:pt x="95" y="178"/>
                      <a:pt x="93" y="182"/>
                    </a:cubicBezTo>
                    <a:cubicBezTo>
                      <a:pt x="85" y="210"/>
                      <a:pt x="70" y="224"/>
                      <a:pt x="56" y="224"/>
                    </a:cubicBezTo>
                    <a:cubicBezTo>
                      <a:pt x="49" y="224"/>
                      <a:pt x="48" y="220"/>
                      <a:pt x="48" y="212"/>
                    </a:cubicBezTo>
                    <a:cubicBezTo>
                      <a:pt x="48" y="204"/>
                      <a:pt x="50" y="198"/>
                      <a:pt x="53" y="190"/>
                    </a:cubicBezTo>
                    <a:cubicBezTo>
                      <a:pt x="57" y="180"/>
                      <a:pt x="61" y="171"/>
                      <a:pt x="64" y="162"/>
                    </a:cubicBezTo>
                    <a:cubicBezTo>
                      <a:pt x="68" y="154"/>
                      <a:pt x="80" y="122"/>
                      <a:pt x="81" y="118"/>
                    </a:cubicBezTo>
                    <a:cubicBezTo>
                      <a:pt x="83" y="114"/>
                      <a:pt x="84" y="110"/>
                      <a:pt x="84" y="107"/>
                    </a:cubicBezTo>
                    <a:cubicBezTo>
                      <a:pt x="84" y="90"/>
                      <a:pt x="70" y="77"/>
                      <a:pt x="50" y="77"/>
                    </a:cubicBezTo>
                    <a:cubicBezTo>
                      <a:pt x="16" y="77"/>
                      <a:pt x="0" y="124"/>
                      <a:pt x="0" y="130"/>
                    </a:cubicBezTo>
                    <a:cubicBezTo>
                      <a:pt x="0" y="135"/>
                      <a:pt x="5" y="135"/>
                      <a:pt x="6" y="135"/>
                    </a:cubicBezTo>
                    <a:cubicBezTo>
                      <a:pt x="11" y="135"/>
                      <a:pt x="11" y="133"/>
                      <a:pt x="12" y="129"/>
                    </a:cubicBezTo>
                    <a:cubicBezTo>
                      <a:pt x="21" y="99"/>
                      <a:pt x="36" y="87"/>
                      <a:pt x="49" y="87"/>
                    </a:cubicBezTo>
                    <a:cubicBezTo>
                      <a:pt x="55" y="87"/>
                      <a:pt x="58" y="89"/>
                      <a:pt x="58" y="99"/>
                    </a:cubicBezTo>
                    <a:cubicBezTo>
                      <a:pt x="58" y="107"/>
                      <a:pt x="56" y="112"/>
                      <a:pt x="47" y="134"/>
                    </a:cubicBezTo>
                    <a:lnTo>
                      <a:pt x="25" y="1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3" name="Freeform 342"/>
              <p:cNvSpPr>
                <a:spLocks noEditPoints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3101976" y="2528888"/>
                <a:ext cx="168275" cy="63500"/>
              </a:xfrm>
              <a:custGeom>
                <a:avLst/>
                <a:gdLst>
                  <a:gd name="T0" fmla="*/ 243 w 257"/>
                  <a:gd name="T1" fmla="*/ 18 h 94"/>
                  <a:gd name="T2" fmla="*/ 257 w 257"/>
                  <a:gd name="T3" fmla="*/ 9 h 94"/>
                  <a:gd name="T4" fmla="*/ 244 w 257"/>
                  <a:gd name="T5" fmla="*/ 0 h 94"/>
                  <a:gd name="T6" fmla="*/ 13 w 257"/>
                  <a:gd name="T7" fmla="*/ 0 h 94"/>
                  <a:gd name="T8" fmla="*/ 0 w 257"/>
                  <a:gd name="T9" fmla="*/ 9 h 94"/>
                  <a:gd name="T10" fmla="*/ 13 w 257"/>
                  <a:gd name="T11" fmla="*/ 18 h 94"/>
                  <a:gd name="T12" fmla="*/ 243 w 257"/>
                  <a:gd name="T13" fmla="*/ 18 h 94"/>
                  <a:gd name="T14" fmla="*/ 244 w 257"/>
                  <a:gd name="T15" fmla="*/ 94 h 94"/>
                  <a:gd name="T16" fmla="*/ 257 w 257"/>
                  <a:gd name="T17" fmla="*/ 86 h 94"/>
                  <a:gd name="T18" fmla="*/ 243 w 257"/>
                  <a:gd name="T19" fmla="*/ 77 h 94"/>
                  <a:gd name="T20" fmla="*/ 13 w 257"/>
                  <a:gd name="T21" fmla="*/ 77 h 94"/>
                  <a:gd name="T22" fmla="*/ 0 w 257"/>
                  <a:gd name="T23" fmla="*/ 86 h 94"/>
                  <a:gd name="T24" fmla="*/ 13 w 257"/>
                  <a:gd name="T25" fmla="*/ 94 h 94"/>
                  <a:gd name="T26" fmla="*/ 244 w 257"/>
                  <a:gd name="T27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7" h="94">
                    <a:moveTo>
                      <a:pt x="243" y="18"/>
                    </a:moveTo>
                    <a:cubicBezTo>
                      <a:pt x="249" y="18"/>
                      <a:pt x="257" y="18"/>
                      <a:pt x="257" y="9"/>
                    </a:cubicBezTo>
                    <a:cubicBezTo>
                      <a:pt x="257" y="0"/>
                      <a:pt x="248" y="0"/>
                      <a:pt x="244" y="0"/>
                    </a:cubicBezTo>
                    <a:lnTo>
                      <a:pt x="13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8"/>
                      <a:pt x="8" y="18"/>
                      <a:pt x="13" y="18"/>
                    </a:cubicBezTo>
                    <a:lnTo>
                      <a:pt x="243" y="18"/>
                    </a:lnTo>
                    <a:close/>
                    <a:moveTo>
                      <a:pt x="244" y="94"/>
                    </a:moveTo>
                    <a:cubicBezTo>
                      <a:pt x="248" y="94"/>
                      <a:pt x="257" y="94"/>
                      <a:pt x="257" y="86"/>
                    </a:cubicBezTo>
                    <a:cubicBezTo>
                      <a:pt x="257" y="77"/>
                      <a:pt x="249" y="77"/>
                      <a:pt x="243" y="77"/>
                    </a:cubicBezTo>
                    <a:lnTo>
                      <a:pt x="13" y="77"/>
                    </a:lnTo>
                    <a:cubicBezTo>
                      <a:pt x="8" y="77"/>
                      <a:pt x="0" y="77"/>
                      <a:pt x="0" y="86"/>
                    </a:cubicBezTo>
                    <a:cubicBezTo>
                      <a:pt x="0" y="94"/>
                      <a:pt x="8" y="94"/>
                      <a:pt x="13" y="94"/>
                    </a:cubicBezTo>
                    <a:lnTo>
                      <a:pt x="244" y="9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4" name="Freeform 343"/>
              <p:cNvSpPr/>
              <p:nvPr>
                <p:custDataLst>
                  <p:tags r:id="rId57"/>
                </p:custDataLst>
              </p:nvPr>
            </p:nvSpPr>
            <p:spPr bwMode="auto">
              <a:xfrm>
                <a:off x="3309938" y="2465388"/>
                <a:ext cx="84138" cy="153988"/>
              </a:xfrm>
              <a:custGeom>
                <a:avLst/>
                <a:gdLst>
                  <a:gd name="T0" fmla="*/ 79 w 127"/>
                  <a:gd name="T1" fmla="*/ 10 h 232"/>
                  <a:gd name="T2" fmla="*/ 69 w 127"/>
                  <a:gd name="T3" fmla="*/ 0 h 232"/>
                  <a:gd name="T4" fmla="*/ 0 w 127"/>
                  <a:gd name="T5" fmla="*/ 22 h 232"/>
                  <a:gd name="T6" fmla="*/ 0 w 127"/>
                  <a:gd name="T7" fmla="*/ 35 h 232"/>
                  <a:gd name="T8" fmla="*/ 51 w 127"/>
                  <a:gd name="T9" fmla="*/ 25 h 232"/>
                  <a:gd name="T10" fmla="*/ 51 w 127"/>
                  <a:gd name="T11" fmla="*/ 203 h 232"/>
                  <a:gd name="T12" fmla="*/ 16 w 127"/>
                  <a:gd name="T13" fmla="*/ 219 h 232"/>
                  <a:gd name="T14" fmla="*/ 3 w 127"/>
                  <a:gd name="T15" fmla="*/ 219 h 232"/>
                  <a:gd name="T16" fmla="*/ 3 w 127"/>
                  <a:gd name="T17" fmla="*/ 232 h 232"/>
                  <a:gd name="T18" fmla="*/ 65 w 127"/>
                  <a:gd name="T19" fmla="*/ 230 h 232"/>
                  <a:gd name="T20" fmla="*/ 127 w 127"/>
                  <a:gd name="T21" fmla="*/ 232 h 232"/>
                  <a:gd name="T22" fmla="*/ 127 w 127"/>
                  <a:gd name="T23" fmla="*/ 219 h 232"/>
                  <a:gd name="T24" fmla="*/ 114 w 127"/>
                  <a:gd name="T25" fmla="*/ 219 h 232"/>
                  <a:gd name="T26" fmla="*/ 79 w 127"/>
                  <a:gd name="T27" fmla="*/ 203 h 232"/>
                  <a:gd name="T28" fmla="*/ 79 w 127"/>
                  <a:gd name="T29" fmla="*/ 1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2">
                    <a:moveTo>
                      <a:pt x="79" y="10"/>
                    </a:moveTo>
                    <a:cubicBezTo>
                      <a:pt x="79" y="1"/>
                      <a:pt x="78" y="0"/>
                      <a:pt x="69" y="0"/>
                    </a:cubicBezTo>
                    <a:cubicBezTo>
                      <a:pt x="46" y="22"/>
                      <a:pt x="15" y="22"/>
                      <a:pt x="0" y="22"/>
                    </a:cubicBezTo>
                    <a:lnTo>
                      <a:pt x="0" y="35"/>
                    </a:lnTo>
                    <a:cubicBezTo>
                      <a:pt x="9" y="35"/>
                      <a:pt x="32" y="35"/>
                      <a:pt x="51" y="25"/>
                    </a:cubicBezTo>
                    <a:lnTo>
                      <a:pt x="51" y="203"/>
                    </a:lnTo>
                    <a:cubicBezTo>
                      <a:pt x="51" y="215"/>
                      <a:pt x="51" y="219"/>
                      <a:pt x="16" y="219"/>
                    </a:cubicBezTo>
                    <a:lnTo>
                      <a:pt x="3" y="219"/>
                    </a:lnTo>
                    <a:lnTo>
                      <a:pt x="3" y="232"/>
                    </a:lnTo>
                    <a:cubicBezTo>
                      <a:pt x="9" y="231"/>
                      <a:pt x="52" y="230"/>
                      <a:pt x="65" y="230"/>
                    </a:cubicBezTo>
                    <a:cubicBezTo>
                      <a:pt x="76" y="230"/>
                      <a:pt x="120" y="231"/>
                      <a:pt x="127" y="232"/>
                    </a:cubicBezTo>
                    <a:lnTo>
                      <a:pt x="127" y="219"/>
                    </a:lnTo>
                    <a:lnTo>
                      <a:pt x="114" y="219"/>
                    </a:lnTo>
                    <a:cubicBezTo>
                      <a:pt x="79" y="219"/>
                      <a:pt x="79" y="215"/>
                      <a:pt x="79" y="203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5" name="Freeform 344"/>
              <p:cNvSpPr/>
              <p:nvPr>
                <p:custDataLst>
                  <p:tags r:id="rId58"/>
                </p:custDataLst>
              </p:nvPr>
            </p:nvSpPr>
            <p:spPr bwMode="auto">
              <a:xfrm>
                <a:off x="3495676" y="2293938"/>
                <a:ext cx="268288" cy="225425"/>
              </a:xfrm>
              <a:custGeom>
                <a:avLst/>
                <a:gdLst>
                  <a:gd name="T0" fmla="*/ 229 w 411"/>
                  <a:gd name="T1" fmla="*/ 135 h 340"/>
                  <a:gd name="T2" fmla="*/ 187 w 411"/>
                  <a:gd name="T3" fmla="*/ 36 h 340"/>
                  <a:gd name="T4" fmla="*/ 184 w 411"/>
                  <a:gd name="T5" fmla="*/ 30 h 340"/>
                  <a:gd name="T6" fmla="*/ 214 w 411"/>
                  <a:gd name="T7" fmla="*/ 15 h 340"/>
                  <a:gd name="T8" fmla="*/ 224 w 411"/>
                  <a:gd name="T9" fmla="*/ 6 h 340"/>
                  <a:gd name="T10" fmla="*/ 216 w 411"/>
                  <a:gd name="T11" fmla="*/ 0 h 340"/>
                  <a:gd name="T12" fmla="*/ 153 w 411"/>
                  <a:gd name="T13" fmla="*/ 1 h 340"/>
                  <a:gd name="T14" fmla="*/ 97 w 411"/>
                  <a:gd name="T15" fmla="*/ 0 h 340"/>
                  <a:gd name="T16" fmla="*/ 89 w 411"/>
                  <a:gd name="T17" fmla="*/ 10 h 340"/>
                  <a:gd name="T18" fmla="*/ 100 w 411"/>
                  <a:gd name="T19" fmla="*/ 15 h 340"/>
                  <a:gd name="T20" fmla="*/ 137 w 411"/>
                  <a:gd name="T21" fmla="*/ 31 h 340"/>
                  <a:gd name="T22" fmla="*/ 196 w 411"/>
                  <a:gd name="T23" fmla="*/ 170 h 340"/>
                  <a:gd name="T24" fmla="*/ 91 w 411"/>
                  <a:gd name="T25" fmla="*/ 283 h 340"/>
                  <a:gd name="T26" fmla="*/ 85 w 411"/>
                  <a:gd name="T27" fmla="*/ 289 h 340"/>
                  <a:gd name="T28" fmla="*/ 11 w 411"/>
                  <a:gd name="T29" fmla="*/ 325 h 340"/>
                  <a:gd name="T30" fmla="*/ 0 w 411"/>
                  <a:gd name="T31" fmla="*/ 335 h 340"/>
                  <a:gd name="T32" fmla="*/ 7 w 411"/>
                  <a:gd name="T33" fmla="*/ 340 h 340"/>
                  <a:gd name="T34" fmla="*/ 54 w 411"/>
                  <a:gd name="T35" fmla="*/ 339 h 340"/>
                  <a:gd name="T36" fmla="*/ 109 w 411"/>
                  <a:gd name="T37" fmla="*/ 340 h 340"/>
                  <a:gd name="T38" fmla="*/ 118 w 411"/>
                  <a:gd name="T39" fmla="*/ 330 h 340"/>
                  <a:gd name="T40" fmla="*/ 112 w 411"/>
                  <a:gd name="T41" fmla="*/ 325 h 340"/>
                  <a:gd name="T42" fmla="*/ 92 w 411"/>
                  <a:gd name="T43" fmla="*/ 309 h 340"/>
                  <a:gd name="T44" fmla="*/ 106 w 411"/>
                  <a:gd name="T45" fmla="*/ 287 h 340"/>
                  <a:gd name="T46" fmla="*/ 157 w 411"/>
                  <a:gd name="T47" fmla="*/ 233 h 340"/>
                  <a:gd name="T48" fmla="*/ 202 w 411"/>
                  <a:gd name="T49" fmla="*/ 184 h 340"/>
                  <a:gd name="T50" fmla="*/ 252 w 411"/>
                  <a:gd name="T51" fmla="*/ 303 h 340"/>
                  <a:gd name="T52" fmla="*/ 255 w 411"/>
                  <a:gd name="T53" fmla="*/ 310 h 340"/>
                  <a:gd name="T54" fmla="*/ 226 w 411"/>
                  <a:gd name="T55" fmla="*/ 325 h 340"/>
                  <a:gd name="T56" fmla="*/ 216 w 411"/>
                  <a:gd name="T57" fmla="*/ 334 h 340"/>
                  <a:gd name="T58" fmla="*/ 223 w 411"/>
                  <a:gd name="T59" fmla="*/ 340 h 340"/>
                  <a:gd name="T60" fmla="*/ 286 w 411"/>
                  <a:gd name="T61" fmla="*/ 339 h 340"/>
                  <a:gd name="T62" fmla="*/ 341 w 411"/>
                  <a:gd name="T63" fmla="*/ 340 h 340"/>
                  <a:gd name="T64" fmla="*/ 351 w 411"/>
                  <a:gd name="T65" fmla="*/ 331 h 340"/>
                  <a:gd name="T66" fmla="*/ 342 w 411"/>
                  <a:gd name="T67" fmla="*/ 325 h 340"/>
                  <a:gd name="T68" fmla="*/ 299 w 411"/>
                  <a:gd name="T69" fmla="*/ 303 h 340"/>
                  <a:gd name="T70" fmla="*/ 235 w 411"/>
                  <a:gd name="T71" fmla="*/ 149 h 340"/>
                  <a:gd name="T72" fmla="*/ 337 w 411"/>
                  <a:gd name="T73" fmla="*/ 41 h 340"/>
                  <a:gd name="T74" fmla="*/ 400 w 411"/>
                  <a:gd name="T75" fmla="*/ 15 h 340"/>
                  <a:gd name="T76" fmla="*/ 411 w 411"/>
                  <a:gd name="T77" fmla="*/ 5 h 340"/>
                  <a:gd name="T78" fmla="*/ 405 w 411"/>
                  <a:gd name="T79" fmla="*/ 0 h 340"/>
                  <a:gd name="T80" fmla="*/ 358 w 411"/>
                  <a:gd name="T81" fmla="*/ 1 h 340"/>
                  <a:gd name="T82" fmla="*/ 302 w 411"/>
                  <a:gd name="T83" fmla="*/ 0 h 340"/>
                  <a:gd name="T84" fmla="*/ 293 w 411"/>
                  <a:gd name="T85" fmla="*/ 10 h 340"/>
                  <a:gd name="T86" fmla="*/ 299 w 411"/>
                  <a:gd name="T87" fmla="*/ 15 h 340"/>
                  <a:gd name="T88" fmla="*/ 319 w 411"/>
                  <a:gd name="T89" fmla="*/ 31 h 340"/>
                  <a:gd name="T90" fmla="*/ 309 w 411"/>
                  <a:gd name="T91" fmla="*/ 49 h 340"/>
                  <a:gd name="T92" fmla="*/ 229 w 411"/>
                  <a:gd name="T93" fmla="*/ 135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0">
                    <a:moveTo>
                      <a:pt x="229" y="135"/>
                    </a:moveTo>
                    <a:lnTo>
                      <a:pt x="187" y="36"/>
                    </a:lnTo>
                    <a:cubicBezTo>
                      <a:pt x="185" y="32"/>
                      <a:pt x="184" y="30"/>
                      <a:pt x="184" y="30"/>
                    </a:cubicBezTo>
                    <a:cubicBezTo>
                      <a:pt x="184" y="27"/>
                      <a:pt x="193" y="17"/>
                      <a:pt x="214" y="15"/>
                    </a:cubicBezTo>
                    <a:cubicBezTo>
                      <a:pt x="219" y="15"/>
                      <a:pt x="224" y="14"/>
                      <a:pt x="224" y="6"/>
                    </a:cubicBezTo>
                    <a:cubicBezTo>
                      <a:pt x="224" y="0"/>
                      <a:pt x="218" y="0"/>
                      <a:pt x="216" y="0"/>
                    </a:cubicBezTo>
                    <a:cubicBezTo>
                      <a:pt x="196" y="0"/>
                      <a:pt x="174" y="1"/>
                      <a:pt x="153" y="1"/>
                    </a:cubicBezTo>
                    <a:cubicBezTo>
                      <a:pt x="141" y="1"/>
                      <a:pt x="110" y="0"/>
                      <a:pt x="97" y="0"/>
                    </a:cubicBezTo>
                    <a:cubicBezTo>
                      <a:pt x="94" y="0"/>
                      <a:pt x="89" y="0"/>
                      <a:pt x="89" y="10"/>
                    </a:cubicBezTo>
                    <a:cubicBezTo>
                      <a:pt x="89" y="15"/>
                      <a:pt x="94" y="15"/>
                      <a:pt x="100" y="15"/>
                    </a:cubicBezTo>
                    <a:cubicBezTo>
                      <a:pt x="130" y="15"/>
                      <a:pt x="133" y="20"/>
                      <a:pt x="137" y="31"/>
                    </a:cubicBezTo>
                    <a:lnTo>
                      <a:pt x="196" y="170"/>
                    </a:lnTo>
                    <a:lnTo>
                      <a:pt x="91" y="283"/>
                    </a:lnTo>
                    <a:lnTo>
                      <a:pt x="85" y="289"/>
                    </a:lnTo>
                    <a:cubicBezTo>
                      <a:pt x="60" y="315"/>
                      <a:pt x="37" y="323"/>
                      <a:pt x="11" y="325"/>
                    </a:cubicBezTo>
                    <a:cubicBezTo>
                      <a:pt x="5" y="325"/>
                      <a:pt x="0" y="325"/>
                      <a:pt x="0" y="335"/>
                    </a:cubicBezTo>
                    <a:cubicBezTo>
                      <a:pt x="0" y="335"/>
                      <a:pt x="0" y="340"/>
                      <a:pt x="7" y="340"/>
                    </a:cubicBezTo>
                    <a:cubicBezTo>
                      <a:pt x="22" y="340"/>
                      <a:pt x="38" y="339"/>
                      <a:pt x="54" y="339"/>
                    </a:cubicBezTo>
                    <a:cubicBezTo>
                      <a:pt x="72" y="339"/>
                      <a:pt x="91" y="340"/>
                      <a:pt x="109" y="340"/>
                    </a:cubicBezTo>
                    <a:cubicBezTo>
                      <a:pt x="112" y="340"/>
                      <a:pt x="118" y="340"/>
                      <a:pt x="118" y="330"/>
                    </a:cubicBezTo>
                    <a:cubicBezTo>
                      <a:pt x="118" y="325"/>
                      <a:pt x="113" y="325"/>
                      <a:pt x="112" y="325"/>
                    </a:cubicBezTo>
                    <a:cubicBezTo>
                      <a:pt x="108" y="324"/>
                      <a:pt x="92" y="323"/>
                      <a:pt x="92" y="309"/>
                    </a:cubicBezTo>
                    <a:cubicBezTo>
                      <a:pt x="92" y="301"/>
                      <a:pt x="100" y="293"/>
                      <a:pt x="106" y="287"/>
                    </a:cubicBezTo>
                    <a:lnTo>
                      <a:pt x="157" y="233"/>
                    </a:lnTo>
                    <a:lnTo>
                      <a:pt x="202" y="184"/>
                    </a:lnTo>
                    <a:lnTo>
                      <a:pt x="252" y="303"/>
                    </a:lnTo>
                    <a:cubicBezTo>
                      <a:pt x="254" y="309"/>
                      <a:pt x="255" y="309"/>
                      <a:pt x="255" y="310"/>
                    </a:cubicBezTo>
                    <a:cubicBezTo>
                      <a:pt x="255" y="314"/>
                      <a:pt x="245" y="323"/>
                      <a:pt x="226" y="325"/>
                    </a:cubicBezTo>
                    <a:cubicBezTo>
                      <a:pt x="220" y="325"/>
                      <a:pt x="216" y="326"/>
                      <a:pt x="216" y="334"/>
                    </a:cubicBezTo>
                    <a:cubicBezTo>
                      <a:pt x="216" y="340"/>
                      <a:pt x="221" y="340"/>
                      <a:pt x="223" y="340"/>
                    </a:cubicBezTo>
                    <a:cubicBezTo>
                      <a:pt x="237" y="340"/>
                      <a:pt x="272" y="339"/>
                      <a:pt x="286" y="339"/>
                    </a:cubicBezTo>
                    <a:cubicBezTo>
                      <a:pt x="298" y="339"/>
                      <a:pt x="329" y="340"/>
                      <a:pt x="341" y="340"/>
                    </a:cubicBezTo>
                    <a:cubicBezTo>
                      <a:pt x="345" y="340"/>
                      <a:pt x="351" y="340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8" y="324"/>
                      <a:pt x="307" y="323"/>
                      <a:pt x="299" y="303"/>
                    </a:cubicBezTo>
                    <a:cubicBezTo>
                      <a:pt x="279" y="256"/>
                      <a:pt x="246" y="179"/>
                      <a:pt x="235" y="149"/>
                    </a:cubicBezTo>
                    <a:cubicBezTo>
                      <a:pt x="269" y="114"/>
                      <a:pt x="321" y="55"/>
                      <a:pt x="337" y="41"/>
                    </a:cubicBezTo>
                    <a:cubicBezTo>
                      <a:pt x="351" y="29"/>
                      <a:pt x="370" y="17"/>
                      <a:pt x="400" y="15"/>
                    </a:cubicBezTo>
                    <a:cubicBezTo>
                      <a:pt x="407" y="15"/>
                      <a:pt x="411" y="15"/>
                      <a:pt x="411" y="5"/>
                    </a:cubicBezTo>
                    <a:cubicBezTo>
                      <a:pt x="411" y="5"/>
                      <a:pt x="411" y="0"/>
                      <a:pt x="405" y="0"/>
                    </a:cubicBezTo>
                    <a:cubicBezTo>
                      <a:pt x="390" y="0"/>
                      <a:pt x="373" y="1"/>
                      <a:pt x="358" y="1"/>
                    </a:cubicBezTo>
                    <a:cubicBezTo>
                      <a:pt x="339" y="1"/>
                      <a:pt x="320" y="0"/>
                      <a:pt x="302" y="0"/>
                    </a:cubicBezTo>
                    <a:cubicBezTo>
                      <a:pt x="299" y="0"/>
                      <a:pt x="293" y="0"/>
                      <a:pt x="293" y="10"/>
                    </a:cubicBezTo>
                    <a:cubicBezTo>
                      <a:pt x="293" y="13"/>
                      <a:pt x="295" y="15"/>
                      <a:pt x="299" y="15"/>
                    </a:cubicBezTo>
                    <a:cubicBezTo>
                      <a:pt x="303" y="16"/>
                      <a:pt x="319" y="17"/>
                      <a:pt x="319" y="31"/>
                    </a:cubicBezTo>
                    <a:cubicBezTo>
                      <a:pt x="319" y="38"/>
                      <a:pt x="313" y="44"/>
                      <a:pt x="309" y="49"/>
                    </a:cubicBezTo>
                    <a:lnTo>
                      <a:pt x="229" y="1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6" name="Freeform 345"/>
              <p:cNvSpPr>
                <a:spLocks noEditPoints="1"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3767138" y="2416175"/>
                <a:ext cx="69850" cy="155575"/>
              </a:xfrm>
              <a:custGeom>
                <a:avLst/>
                <a:gdLst>
                  <a:gd name="T0" fmla="*/ 97 w 106"/>
                  <a:gd name="T1" fmla="*/ 13 h 234"/>
                  <a:gd name="T2" fmla="*/ 83 w 106"/>
                  <a:gd name="T3" fmla="*/ 0 h 234"/>
                  <a:gd name="T4" fmla="*/ 63 w 106"/>
                  <a:gd name="T5" fmla="*/ 19 h 234"/>
                  <a:gd name="T6" fmla="*/ 77 w 106"/>
                  <a:gd name="T7" fmla="*/ 32 h 234"/>
                  <a:gd name="T8" fmla="*/ 97 w 106"/>
                  <a:gd name="T9" fmla="*/ 13 h 234"/>
                  <a:gd name="T10" fmla="*/ 25 w 106"/>
                  <a:gd name="T11" fmla="*/ 190 h 234"/>
                  <a:gd name="T12" fmla="*/ 22 w 106"/>
                  <a:gd name="T13" fmla="*/ 205 h 234"/>
                  <a:gd name="T14" fmla="*/ 55 w 106"/>
                  <a:gd name="T15" fmla="*/ 234 h 234"/>
                  <a:gd name="T16" fmla="*/ 106 w 106"/>
                  <a:gd name="T17" fmla="*/ 181 h 234"/>
                  <a:gd name="T18" fmla="*/ 100 w 106"/>
                  <a:gd name="T19" fmla="*/ 176 h 234"/>
                  <a:gd name="T20" fmla="*/ 93 w 106"/>
                  <a:gd name="T21" fmla="*/ 182 h 234"/>
                  <a:gd name="T22" fmla="*/ 56 w 106"/>
                  <a:gd name="T23" fmla="*/ 225 h 234"/>
                  <a:gd name="T24" fmla="*/ 48 w 106"/>
                  <a:gd name="T25" fmla="*/ 212 h 234"/>
                  <a:gd name="T26" fmla="*/ 53 w 106"/>
                  <a:gd name="T27" fmla="*/ 190 h 234"/>
                  <a:gd name="T28" fmla="*/ 64 w 106"/>
                  <a:gd name="T29" fmla="*/ 162 h 234"/>
                  <a:gd name="T30" fmla="*/ 82 w 106"/>
                  <a:gd name="T31" fmla="*/ 118 h 234"/>
                  <a:gd name="T32" fmla="*/ 84 w 106"/>
                  <a:gd name="T33" fmla="*/ 107 h 234"/>
                  <a:gd name="T34" fmla="*/ 51 w 106"/>
                  <a:gd name="T35" fmla="*/ 77 h 234"/>
                  <a:gd name="T36" fmla="*/ 0 w 106"/>
                  <a:gd name="T37" fmla="*/ 130 h 234"/>
                  <a:gd name="T38" fmla="*/ 6 w 106"/>
                  <a:gd name="T39" fmla="*/ 135 h 234"/>
                  <a:gd name="T40" fmla="*/ 12 w 106"/>
                  <a:gd name="T41" fmla="*/ 129 h 234"/>
                  <a:gd name="T42" fmla="*/ 49 w 106"/>
                  <a:gd name="T43" fmla="*/ 87 h 234"/>
                  <a:gd name="T44" fmla="*/ 58 w 106"/>
                  <a:gd name="T45" fmla="*/ 99 h 234"/>
                  <a:gd name="T46" fmla="*/ 47 w 106"/>
                  <a:gd name="T47" fmla="*/ 134 h 234"/>
                  <a:gd name="T48" fmla="*/ 25 w 106"/>
                  <a:gd name="T49" fmla="*/ 19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234">
                    <a:moveTo>
                      <a:pt x="97" y="13"/>
                    </a:moveTo>
                    <a:cubicBezTo>
                      <a:pt x="97" y="7"/>
                      <a:pt x="92" y="0"/>
                      <a:pt x="83" y="0"/>
                    </a:cubicBezTo>
                    <a:cubicBezTo>
                      <a:pt x="73" y="0"/>
                      <a:pt x="63" y="9"/>
                      <a:pt x="63" y="19"/>
                    </a:cubicBezTo>
                    <a:cubicBezTo>
                      <a:pt x="63" y="25"/>
                      <a:pt x="68" y="32"/>
                      <a:pt x="77" y="32"/>
                    </a:cubicBezTo>
                    <a:cubicBezTo>
                      <a:pt x="87" y="32"/>
                      <a:pt x="97" y="22"/>
                      <a:pt x="97" y="13"/>
                    </a:cubicBezTo>
                    <a:close/>
                    <a:moveTo>
                      <a:pt x="25" y="190"/>
                    </a:moveTo>
                    <a:cubicBezTo>
                      <a:pt x="24" y="195"/>
                      <a:pt x="22" y="199"/>
                      <a:pt x="22" y="205"/>
                    </a:cubicBezTo>
                    <a:cubicBezTo>
                      <a:pt x="22" y="221"/>
                      <a:pt x="36" y="234"/>
                      <a:pt x="55" y="234"/>
                    </a:cubicBezTo>
                    <a:cubicBezTo>
                      <a:pt x="90" y="234"/>
                      <a:pt x="106" y="186"/>
                      <a:pt x="106" y="181"/>
                    </a:cubicBezTo>
                    <a:cubicBezTo>
                      <a:pt x="106" y="176"/>
                      <a:pt x="101" y="176"/>
                      <a:pt x="100" y="176"/>
                    </a:cubicBezTo>
                    <a:cubicBezTo>
                      <a:pt x="95" y="176"/>
                      <a:pt x="95" y="179"/>
                      <a:pt x="93" y="182"/>
                    </a:cubicBezTo>
                    <a:cubicBezTo>
                      <a:pt x="85" y="210"/>
                      <a:pt x="70" y="225"/>
                      <a:pt x="56" y="225"/>
                    </a:cubicBezTo>
                    <a:cubicBezTo>
                      <a:pt x="49" y="225"/>
                      <a:pt x="48" y="220"/>
                      <a:pt x="48" y="212"/>
                    </a:cubicBezTo>
                    <a:cubicBezTo>
                      <a:pt x="48" y="204"/>
                      <a:pt x="50" y="198"/>
                      <a:pt x="53" y="190"/>
                    </a:cubicBezTo>
                    <a:cubicBezTo>
                      <a:pt x="57" y="181"/>
                      <a:pt x="61" y="171"/>
                      <a:pt x="64" y="162"/>
                    </a:cubicBezTo>
                    <a:cubicBezTo>
                      <a:pt x="68" y="154"/>
                      <a:pt x="80" y="122"/>
                      <a:pt x="82" y="118"/>
                    </a:cubicBezTo>
                    <a:cubicBezTo>
                      <a:pt x="83" y="114"/>
                      <a:pt x="84" y="110"/>
                      <a:pt x="84" y="107"/>
                    </a:cubicBezTo>
                    <a:cubicBezTo>
                      <a:pt x="84" y="90"/>
                      <a:pt x="70" y="77"/>
                      <a:pt x="51" y="77"/>
                    </a:cubicBezTo>
                    <a:cubicBezTo>
                      <a:pt x="16" y="77"/>
                      <a:pt x="0" y="125"/>
                      <a:pt x="0" y="130"/>
                    </a:cubicBezTo>
                    <a:cubicBezTo>
                      <a:pt x="0" y="135"/>
                      <a:pt x="5" y="135"/>
                      <a:pt x="6" y="135"/>
                    </a:cubicBezTo>
                    <a:cubicBezTo>
                      <a:pt x="11" y="135"/>
                      <a:pt x="11" y="133"/>
                      <a:pt x="12" y="129"/>
                    </a:cubicBezTo>
                    <a:cubicBezTo>
                      <a:pt x="21" y="99"/>
                      <a:pt x="37" y="87"/>
                      <a:pt x="49" y="87"/>
                    </a:cubicBezTo>
                    <a:cubicBezTo>
                      <a:pt x="55" y="87"/>
                      <a:pt x="58" y="90"/>
                      <a:pt x="58" y="99"/>
                    </a:cubicBezTo>
                    <a:cubicBezTo>
                      <a:pt x="58" y="107"/>
                      <a:pt x="56" y="112"/>
                      <a:pt x="47" y="134"/>
                    </a:cubicBezTo>
                    <a:lnTo>
                      <a:pt x="25" y="1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7" name="Freeform 346"/>
              <p:cNvSpPr/>
              <p:nvPr>
                <p:custDataLst>
                  <p:tags r:id="rId60"/>
                </p:custDataLst>
              </p:nvPr>
            </p:nvSpPr>
            <p:spPr bwMode="auto">
              <a:xfrm>
                <a:off x="3883026" y="2486025"/>
                <a:ext cx="46038" cy="79375"/>
              </a:xfrm>
              <a:custGeom>
                <a:avLst/>
                <a:gdLst>
                  <a:gd name="T0" fmla="*/ 14 w 69"/>
                  <a:gd name="T1" fmla="*/ 121 h 121"/>
                  <a:gd name="T2" fmla="*/ 69 w 69"/>
                  <a:gd name="T3" fmla="*/ 45 h 121"/>
                  <a:gd name="T4" fmla="*/ 30 w 69"/>
                  <a:gd name="T5" fmla="*/ 0 h 121"/>
                  <a:gd name="T6" fmla="*/ 0 w 69"/>
                  <a:gd name="T7" fmla="*/ 29 h 121"/>
                  <a:gd name="T8" fmla="*/ 30 w 69"/>
                  <a:gd name="T9" fmla="*/ 54 h 121"/>
                  <a:gd name="T10" fmla="*/ 39 w 69"/>
                  <a:gd name="T11" fmla="*/ 53 h 121"/>
                  <a:gd name="T12" fmla="*/ 43 w 69"/>
                  <a:gd name="T13" fmla="*/ 52 h 121"/>
                  <a:gd name="T14" fmla="*/ 50 w 69"/>
                  <a:gd name="T15" fmla="*/ 59 h 121"/>
                  <a:gd name="T16" fmla="*/ 9 w 69"/>
                  <a:gd name="T17" fmla="*/ 112 h 121"/>
                  <a:gd name="T18" fmla="*/ 14 w 69"/>
                  <a:gd name="T1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121">
                    <a:moveTo>
                      <a:pt x="14" y="121"/>
                    </a:moveTo>
                    <a:cubicBezTo>
                      <a:pt x="47" y="105"/>
                      <a:pt x="69" y="75"/>
                      <a:pt x="69" y="45"/>
                    </a:cubicBezTo>
                    <a:cubicBezTo>
                      <a:pt x="69" y="20"/>
                      <a:pt x="52" y="0"/>
                      <a:pt x="30" y="0"/>
                    </a:cubicBezTo>
                    <a:cubicBezTo>
                      <a:pt x="12" y="0"/>
                      <a:pt x="0" y="12"/>
                      <a:pt x="0" y="29"/>
                    </a:cubicBezTo>
                    <a:cubicBezTo>
                      <a:pt x="0" y="45"/>
                      <a:pt x="12" y="54"/>
                      <a:pt x="30" y="54"/>
                    </a:cubicBezTo>
                    <a:cubicBezTo>
                      <a:pt x="33" y="54"/>
                      <a:pt x="36" y="54"/>
                      <a:pt x="39" y="53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7" y="52"/>
                      <a:pt x="50" y="55"/>
                      <a:pt x="50" y="59"/>
                    </a:cubicBezTo>
                    <a:cubicBezTo>
                      <a:pt x="50" y="75"/>
                      <a:pt x="36" y="94"/>
                      <a:pt x="9" y="112"/>
                    </a:cubicBezTo>
                    <a:lnTo>
                      <a:pt x="14" y="12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8" name="Freeform 347"/>
              <p:cNvSpPr/>
              <p:nvPr>
                <p:custDataLst>
                  <p:tags r:id="rId61"/>
                </p:custDataLst>
              </p:nvPr>
            </p:nvSpPr>
            <p:spPr bwMode="auto">
              <a:xfrm>
                <a:off x="4032251" y="2328863"/>
                <a:ext cx="87313" cy="193675"/>
              </a:xfrm>
              <a:custGeom>
                <a:avLst/>
                <a:gdLst>
                  <a:gd name="T0" fmla="*/ 120 w 132"/>
                  <a:gd name="T1" fmla="*/ 64 h 293"/>
                  <a:gd name="T2" fmla="*/ 70 w 132"/>
                  <a:gd name="T3" fmla="*/ 64 h 293"/>
                  <a:gd name="T4" fmla="*/ 70 w 132"/>
                  <a:gd name="T5" fmla="*/ 6 h 293"/>
                  <a:gd name="T6" fmla="*/ 67 w 132"/>
                  <a:gd name="T7" fmla="*/ 0 h 293"/>
                  <a:gd name="T8" fmla="*/ 57 w 132"/>
                  <a:gd name="T9" fmla="*/ 13 h 293"/>
                  <a:gd name="T10" fmla="*/ 8 w 132"/>
                  <a:gd name="T11" fmla="*/ 67 h 293"/>
                  <a:gd name="T12" fmla="*/ 0 w 132"/>
                  <a:gd name="T13" fmla="*/ 76 h 293"/>
                  <a:gd name="T14" fmla="*/ 2 w 132"/>
                  <a:gd name="T15" fmla="*/ 80 h 293"/>
                  <a:gd name="T16" fmla="*/ 28 w 132"/>
                  <a:gd name="T17" fmla="*/ 80 h 293"/>
                  <a:gd name="T18" fmla="*/ 28 w 132"/>
                  <a:gd name="T19" fmla="*/ 230 h 293"/>
                  <a:gd name="T20" fmla="*/ 73 w 132"/>
                  <a:gd name="T21" fmla="*/ 293 h 293"/>
                  <a:gd name="T22" fmla="*/ 132 w 132"/>
                  <a:gd name="T23" fmla="*/ 255 h 293"/>
                  <a:gd name="T24" fmla="*/ 126 w 132"/>
                  <a:gd name="T25" fmla="*/ 250 h 293"/>
                  <a:gd name="T26" fmla="*/ 96 w 132"/>
                  <a:gd name="T27" fmla="*/ 267 h 293"/>
                  <a:gd name="T28" fmla="*/ 70 w 132"/>
                  <a:gd name="T29" fmla="*/ 222 h 293"/>
                  <a:gd name="T30" fmla="*/ 70 w 132"/>
                  <a:gd name="T31" fmla="*/ 80 h 293"/>
                  <a:gd name="T32" fmla="*/ 120 w 132"/>
                  <a:gd name="T33" fmla="*/ 80 h 293"/>
                  <a:gd name="T34" fmla="*/ 120 w 132"/>
                  <a:gd name="T35" fmla="*/ 64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293">
                    <a:moveTo>
                      <a:pt x="120" y="64"/>
                    </a:moveTo>
                    <a:lnTo>
                      <a:pt x="70" y="64"/>
                    </a:lnTo>
                    <a:lnTo>
                      <a:pt x="70" y="6"/>
                    </a:lnTo>
                    <a:cubicBezTo>
                      <a:pt x="70" y="1"/>
                      <a:pt x="70" y="0"/>
                      <a:pt x="67" y="0"/>
                    </a:cubicBezTo>
                    <a:cubicBezTo>
                      <a:pt x="63" y="4"/>
                      <a:pt x="60" y="8"/>
                      <a:pt x="57" y="13"/>
                    </a:cubicBezTo>
                    <a:cubicBezTo>
                      <a:pt x="38" y="41"/>
                      <a:pt x="16" y="65"/>
                      <a:pt x="8" y="67"/>
                    </a:cubicBezTo>
                    <a:cubicBezTo>
                      <a:pt x="3" y="70"/>
                      <a:pt x="0" y="74"/>
                      <a:pt x="0" y="76"/>
                    </a:cubicBezTo>
                    <a:cubicBezTo>
                      <a:pt x="0" y="78"/>
                      <a:pt x="0" y="79"/>
                      <a:pt x="2" y="80"/>
                    </a:cubicBezTo>
                    <a:lnTo>
                      <a:pt x="28" y="80"/>
                    </a:lnTo>
                    <a:lnTo>
                      <a:pt x="28" y="230"/>
                    </a:lnTo>
                    <a:cubicBezTo>
                      <a:pt x="28" y="272"/>
                      <a:pt x="43" y="293"/>
                      <a:pt x="73" y="293"/>
                    </a:cubicBezTo>
                    <a:cubicBezTo>
                      <a:pt x="97" y="293"/>
                      <a:pt x="116" y="281"/>
                      <a:pt x="132" y="255"/>
                    </a:cubicBezTo>
                    <a:lnTo>
                      <a:pt x="126" y="250"/>
                    </a:lnTo>
                    <a:cubicBezTo>
                      <a:pt x="115" y="262"/>
                      <a:pt x="107" y="267"/>
                      <a:pt x="96" y="267"/>
                    </a:cubicBezTo>
                    <a:cubicBezTo>
                      <a:pt x="78" y="267"/>
                      <a:pt x="70" y="254"/>
                      <a:pt x="70" y="222"/>
                    </a:cubicBezTo>
                    <a:lnTo>
                      <a:pt x="70" y="80"/>
                    </a:lnTo>
                    <a:lnTo>
                      <a:pt x="120" y="80"/>
                    </a:lnTo>
                    <a:lnTo>
                      <a:pt x="120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9" name="Freeform 348"/>
              <p:cNvSpPr/>
              <p:nvPr>
                <p:custDataLst>
                  <p:tags r:id="rId62"/>
                </p:custDataLst>
              </p:nvPr>
            </p:nvSpPr>
            <p:spPr bwMode="auto">
              <a:xfrm>
                <a:off x="4121151" y="2293938"/>
                <a:ext cx="157163" cy="225425"/>
              </a:xfrm>
              <a:custGeom>
                <a:avLst/>
                <a:gdLst>
                  <a:gd name="T0" fmla="*/ 74 w 239"/>
                  <a:gd name="T1" fmla="*/ 169 h 340"/>
                  <a:gd name="T2" fmla="*/ 129 w 239"/>
                  <a:gd name="T3" fmla="*/ 138 h 340"/>
                  <a:gd name="T4" fmla="*/ 167 w 239"/>
                  <a:gd name="T5" fmla="*/ 191 h 340"/>
                  <a:gd name="T6" fmla="*/ 167 w 239"/>
                  <a:gd name="T7" fmla="*/ 289 h 340"/>
                  <a:gd name="T8" fmla="*/ 133 w 239"/>
                  <a:gd name="T9" fmla="*/ 333 h 340"/>
                  <a:gd name="T10" fmla="*/ 133 w 239"/>
                  <a:gd name="T11" fmla="*/ 340 h 340"/>
                  <a:gd name="T12" fmla="*/ 239 w 239"/>
                  <a:gd name="T13" fmla="*/ 340 h 340"/>
                  <a:gd name="T14" fmla="*/ 239 w 239"/>
                  <a:gd name="T15" fmla="*/ 333 h 340"/>
                  <a:gd name="T16" fmla="*/ 209 w 239"/>
                  <a:gd name="T17" fmla="*/ 289 h 340"/>
                  <a:gd name="T18" fmla="*/ 209 w 239"/>
                  <a:gd name="T19" fmla="*/ 190 h 340"/>
                  <a:gd name="T20" fmla="*/ 147 w 239"/>
                  <a:gd name="T21" fmla="*/ 111 h 340"/>
                  <a:gd name="T22" fmla="*/ 74 w 239"/>
                  <a:gd name="T23" fmla="*/ 153 h 340"/>
                  <a:gd name="T24" fmla="*/ 74 w 239"/>
                  <a:gd name="T25" fmla="*/ 1 h 340"/>
                  <a:gd name="T26" fmla="*/ 72 w 239"/>
                  <a:gd name="T27" fmla="*/ 0 h 340"/>
                  <a:gd name="T28" fmla="*/ 14 w 239"/>
                  <a:gd name="T29" fmla="*/ 18 h 340"/>
                  <a:gd name="T30" fmla="*/ 1 w 239"/>
                  <a:gd name="T31" fmla="*/ 22 h 340"/>
                  <a:gd name="T32" fmla="*/ 1 w 239"/>
                  <a:gd name="T33" fmla="*/ 30 h 340"/>
                  <a:gd name="T34" fmla="*/ 7 w 239"/>
                  <a:gd name="T35" fmla="*/ 29 h 340"/>
                  <a:gd name="T36" fmla="*/ 32 w 239"/>
                  <a:gd name="T37" fmla="*/ 55 h 340"/>
                  <a:gd name="T38" fmla="*/ 32 w 239"/>
                  <a:gd name="T39" fmla="*/ 289 h 340"/>
                  <a:gd name="T40" fmla="*/ 0 w 239"/>
                  <a:gd name="T41" fmla="*/ 333 h 340"/>
                  <a:gd name="T42" fmla="*/ 0 w 239"/>
                  <a:gd name="T43" fmla="*/ 340 h 340"/>
                  <a:gd name="T44" fmla="*/ 108 w 239"/>
                  <a:gd name="T45" fmla="*/ 340 h 340"/>
                  <a:gd name="T46" fmla="*/ 108 w 239"/>
                  <a:gd name="T47" fmla="*/ 333 h 340"/>
                  <a:gd name="T48" fmla="*/ 74 w 239"/>
                  <a:gd name="T49" fmla="*/ 289 h 340"/>
                  <a:gd name="T50" fmla="*/ 74 w 239"/>
                  <a:gd name="T51" fmla="*/ 169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9" h="340">
                    <a:moveTo>
                      <a:pt x="74" y="169"/>
                    </a:moveTo>
                    <a:cubicBezTo>
                      <a:pt x="95" y="146"/>
                      <a:pt x="110" y="138"/>
                      <a:pt x="129" y="138"/>
                    </a:cubicBezTo>
                    <a:cubicBezTo>
                      <a:pt x="154" y="138"/>
                      <a:pt x="167" y="156"/>
                      <a:pt x="167" y="191"/>
                    </a:cubicBezTo>
                    <a:lnTo>
                      <a:pt x="167" y="289"/>
                    </a:lnTo>
                    <a:cubicBezTo>
                      <a:pt x="167" y="323"/>
                      <a:pt x="162" y="330"/>
                      <a:pt x="133" y="333"/>
                    </a:cubicBezTo>
                    <a:lnTo>
                      <a:pt x="133" y="340"/>
                    </a:lnTo>
                    <a:lnTo>
                      <a:pt x="239" y="340"/>
                    </a:lnTo>
                    <a:lnTo>
                      <a:pt x="239" y="333"/>
                    </a:lnTo>
                    <a:cubicBezTo>
                      <a:pt x="212" y="328"/>
                      <a:pt x="209" y="324"/>
                      <a:pt x="209" y="289"/>
                    </a:cubicBezTo>
                    <a:lnTo>
                      <a:pt x="209" y="190"/>
                    </a:lnTo>
                    <a:cubicBezTo>
                      <a:pt x="209" y="138"/>
                      <a:pt x="188" y="111"/>
                      <a:pt x="147" y="111"/>
                    </a:cubicBezTo>
                    <a:cubicBezTo>
                      <a:pt x="118" y="111"/>
                      <a:pt x="97" y="123"/>
                      <a:pt x="74" y="153"/>
                    </a:cubicBezTo>
                    <a:lnTo>
                      <a:pt x="74" y="1"/>
                    </a:lnTo>
                    <a:lnTo>
                      <a:pt x="72" y="0"/>
                    </a:lnTo>
                    <a:cubicBezTo>
                      <a:pt x="55" y="6"/>
                      <a:pt x="42" y="10"/>
                      <a:pt x="14" y="18"/>
                    </a:cubicBezTo>
                    <a:lnTo>
                      <a:pt x="1" y="22"/>
                    </a:lnTo>
                    <a:lnTo>
                      <a:pt x="1" y="30"/>
                    </a:lnTo>
                    <a:cubicBezTo>
                      <a:pt x="3" y="29"/>
                      <a:pt x="4" y="29"/>
                      <a:pt x="7" y="29"/>
                    </a:cubicBezTo>
                    <a:cubicBezTo>
                      <a:pt x="28" y="29"/>
                      <a:pt x="32" y="33"/>
                      <a:pt x="32" y="55"/>
                    </a:cubicBezTo>
                    <a:lnTo>
                      <a:pt x="32" y="289"/>
                    </a:lnTo>
                    <a:cubicBezTo>
                      <a:pt x="32" y="324"/>
                      <a:pt x="29" y="329"/>
                      <a:pt x="0" y="333"/>
                    </a:cubicBezTo>
                    <a:lnTo>
                      <a:pt x="0" y="340"/>
                    </a:lnTo>
                    <a:lnTo>
                      <a:pt x="108" y="340"/>
                    </a:lnTo>
                    <a:lnTo>
                      <a:pt x="108" y="333"/>
                    </a:lnTo>
                    <a:cubicBezTo>
                      <a:pt x="79" y="330"/>
                      <a:pt x="74" y="324"/>
                      <a:pt x="74" y="289"/>
                    </a:cubicBezTo>
                    <a:lnTo>
                      <a:pt x="74" y="16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0" name="Freeform 349"/>
              <p:cNvSpPr>
                <a:spLocks noEditPoints="1"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4289426" y="2366963"/>
                <a:ext cx="130175" cy="155575"/>
              </a:xfrm>
              <a:custGeom>
                <a:avLst/>
                <a:gdLst>
                  <a:gd name="T0" fmla="*/ 191 w 199"/>
                  <a:gd name="T1" fmla="*/ 147 h 234"/>
                  <a:gd name="T2" fmla="*/ 114 w 199"/>
                  <a:gd name="T3" fmla="*/ 200 h 234"/>
                  <a:gd name="T4" fmla="*/ 50 w 199"/>
                  <a:gd name="T5" fmla="*/ 157 h 234"/>
                  <a:gd name="T6" fmla="*/ 36 w 199"/>
                  <a:gd name="T7" fmla="*/ 91 h 234"/>
                  <a:gd name="T8" fmla="*/ 190 w 199"/>
                  <a:gd name="T9" fmla="*/ 91 h 234"/>
                  <a:gd name="T10" fmla="*/ 168 w 199"/>
                  <a:gd name="T11" fmla="*/ 28 h 234"/>
                  <a:gd name="T12" fmla="*/ 105 w 199"/>
                  <a:gd name="T13" fmla="*/ 0 h 234"/>
                  <a:gd name="T14" fmla="*/ 37 w 199"/>
                  <a:gd name="T15" fmla="*/ 26 h 234"/>
                  <a:gd name="T16" fmla="*/ 0 w 199"/>
                  <a:gd name="T17" fmla="*/ 122 h 234"/>
                  <a:gd name="T18" fmla="*/ 94 w 199"/>
                  <a:gd name="T19" fmla="*/ 234 h 234"/>
                  <a:gd name="T20" fmla="*/ 199 w 199"/>
                  <a:gd name="T21" fmla="*/ 151 h 234"/>
                  <a:gd name="T22" fmla="*/ 191 w 199"/>
                  <a:gd name="T23" fmla="*/ 147 h 234"/>
                  <a:gd name="T24" fmla="*/ 37 w 199"/>
                  <a:gd name="T25" fmla="*/ 75 h 234"/>
                  <a:gd name="T26" fmla="*/ 90 w 199"/>
                  <a:gd name="T27" fmla="*/ 18 h 234"/>
                  <a:gd name="T28" fmla="*/ 139 w 199"/>
                  <a:gd name="T29" fmla="*/ 75 h 234"/>
                  <a:gd name="T30" fmla="*/ 37 w 199"/>
                  <a:gd name="T31" fmla="*/ 7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4">
                    <a:moveTo>
                      <a:pt x="191" y="147"/>
                    </a:moveTo>
                    <a:cubicBezTo>
                      <a:pt x="167" y="185"/>
                      <a:pt x="146" y="200"/>
                      <a:pt x="114" y="200"/>
                    </a:cubicBezTo>
                    <a:cubicBezTo>
                      <a:pt x="86" y="200"/>
                      <a:pt x="64" y="185"/>
                      <a:pt x="50" y="157"/>
                    </a:cubicBezTo>
                    <a:cubicBezTo>
                      <a:pt x="41" y="138"/>
                      <a:pt x="37" y="121"/>
                      <a:pt x="36" y="91"/>
                    </a:cubicBezTo>
                    <a:lnTo>
                      <a:pt x="190" y="91"/>
                    </a:lnTo>
                    <a:cubicBezTo>
                      <a:pt x="186" y="59"/>
                      <a:pt x="181" y="44"/>
                      <a:pt x="168" y="28"/>
                    </a:cubicBezTo>
                    <a:cubicBezTo>
                      <a:pt x="153" y="10"/>
                      <a:pt x="131" y="0"/>
                      <a:pt x="105" y="0"/>
                    </a:cubicBezTo>
                    <a:cubicBezTo>
                      <a:pt x="80" y="0"/>
                      <a:pt x="56" y="9"/>
                      <a:pt x="37" y="26"/>
                    </a:cubicBezTo>
                    <a:cubicBezTo>
                      <a:pt x="14" y="46"/>
                      <a:pt x="0" y="82"/>
                      <a:pt x="0" y="122"/>
                    </a:cubicBezTo>
                    <a:cubicBezTo>
                      <a:pt x="0" y="191"/>
                      <a:pt x="36" y="234"/>
                      <a:pt x="94" y="234"/>
                    </a:cubicBezTo>
                    <a:cubicBezTo>
                      <a:pt x="141" y="234"/>
                      <a:pt x="178" y="205"/>
                      <a:pt x="199" y="151"/>
                    </a:cubicBezTo>
                    <a:lnTo>
                      <a:pt x="191" y="147"/>
                    </a:lnTo>
                    <a:close/>
                    <a:moveTo>
                      <a:pt x="37" y="75"/>
                    </a:moveTo>
                    <a:cubicBezTo>
                      <a:pt x="43" y="36"/>
                      <a:pt x="60" y="18"/>
                      <a:pt x="90" y="18"/>
                    </a:cubicBezTo>
                    <a:cubicBezTo>
                      <a:pt x="121" y="18"/>
                      <a:pt x="133" y="32"/>
                      <a:pt x="139" y="75"/>
                    </a:cubicBezTo>
                    <a:lnTo>
                      <a:pt x="37" y="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1" name="Freeform 350"/>
              <p:cNvSpPr/>
              <p:nvPr>
                <p:custDataLst>
                  <p:tags r:id="rId64"/>
                </p:custDataLst>
              </p:nvPr>
            </p:nvSpPr>
            <p:spPr bwMode="auto">
              <a:xfrm>
                <a:off x="4432301" y="2366963"/>
                <a:ext cx="152400" cy="152400"/>
              </a:xfrm>
              <a:custGeom>
                <a:avLst/>
                <a:gdLst>
                  <a:gd name="T0" fmla="*/ 0 w 234"/>
                  <a:gd name="T1" fmla="*/ 31 h 229"/>
                  <a:gd name="T2" fmla="*/ 14 w 234"/>
                  <a:gd name="T3" fmla="*/ 29 h 229"/>
                  <a:gd name="T4" fmla="*/ 32 w 234"/>
                  <a:gd name="T5" fmla="*/ 61 h 229"/>
                  <a:gd name="T6" fmla="*/ 32 w 234"/>
                  <a:gd name="T7" fmla="*/ 184 h 229"/>
                  <a:gd name="T8" fmla="*/ 1 w 234"/>
                  <a:gd name="T9" fmla="*/ 222 h 229"/>
                  <a:gd name="T10" fmla="*/ 1 w 234"/>
                  <a:gd name="T11" fmla="*/ 229 h 229"/>
                  <a:gd name="T12" fmla="*/ 107 w 234"/>
                  <a:gd name="T13" fmla="*/ 229 h 229"/>
                  <a:gd name="T14" fmla="*/ 107 w 234"/>
                  <a:gd name="T15" fmla="*/ 222 h 229"/>
                  <a:gd name="T16" fmla="*/ 74 w 234"/>
                  <a:gd name="T17" fmla="*/ 196 h 229"/>
                  <a:gd name="T18" fmla="*/ 74 w 234"/>
                  <a:gd name="T19" fmla="*/ 56 h 229"/>
                  <a:gd name="T20" fmla="*/ 125 w 234"/>
                  <a:gd name="T21" fmla="*/ 27 h 229"/>
                  <a:gd name="T22" fmla="*/ 162 w 234"/>
                  <a:gd name="T23" fmla="*/ 76 h 229"/>
                  <a:gd name="T24" fmla="*/ 162 w 234"/>
                  <a:gd name="T25" fmla="*/ 180 h 229"/>
                  <a:gd name="T26" fmla="*/ 130 w 234"/>
                  <a:gd name="T27" fmla="*/ 222 h 229"/>
                  <a:gd name="T28" fmla="*/ 130 w 234"/>
                  <a:gd name="T29" fmla="*/ 229 h 229"/>
                  <a:gd name="T30" fmla="*/ 234 w 234"/>
                  <a:gd name="T31" fmla="*/ 229 h 229"/>
                  <a:gd name="T32" fmla="*/ 234 w 234"/>
                  <a:gd name="T33" fmla="*/ 222 h 229"/>
                  <a:gd name="T34" fmla="*/ 204 w 234"/>
                  <a:gd name="T35" fmla="*/ 189 h 229"/>
                  <a:gd name="T36" fmla="*/ 204 w 234"/>
                  <a:gd name="T37" fmla="*/ 75 h 229"/>
                  <a:gd name="T38" fmla="*/ 145 w 234"/>
                  <a:gd name="T39" fmla="*/ 0 h 229"/>
                  <a:gd name="T40" fmla="*/ 72 w 234"/>
                  <a:gd name="T41" fmla="*/ 40 h 229"/>
                  <a:gd name="T42" fmla="*/ 72 w 234"/>
                  <a:gd name="T43" fmla="*/ 1 h 229"/>
                  <a:gd name="T44" fmla="*/ 69 w 234"/>
                  <a:gd name="T45" fmla="*/ 0 h 229"/>
                  <a:gd name="T46" fmla="*/ 0 w 234"/>
                  <a:gd name="T47" fmla="*/ 22 h 229"/>
                  <a:gd name="T48" fmla="*/ 0 w 234"/>
                  <a:gd name="T49" fmla="*/ 3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4" h="229">
                    <a:moveTo>
                      <a:pt x="0" y="31"/>
                    </a:moveTo>
                    <a:cubicBezTo>
                      <a:pt x="3" y="29"/>
                      <a:pt x="8" y="29"/>
                      <a:pt x="14" y="29"/>
                    </a:cubicBezTo>
                    <a:cubicBezTo>
                      <a:pt x="28" y="29"/>
                      <a:pt x="32" y="36"/>
                      <a:pt x="32" y="61"/>
                    </a:cubicBezTo>
                    <a:lnTo>
                      <a:pt x="32" y="184"/>
                    </a:lnTo>
                    <a:cubicBezTo>
                      <a:pt x="32" y="213"/>
                      <a:pt x="27" y="220"/>
                      <a:pt x="1" y="222"/>
                    </a:cubicBezTo>
                    <a:lnTo>
                      <a:pt x="1" y="229"/>
                    </a:lnTo>
                    <a:lnTo>
                      <a:pt x="107" y="229"/>
                    </a:lnTo>
                    <a:lnTo>
                      <a:pt x="107" y="222"/>
                    </a:lnTo>
                    <a:cubicBezTo>
                      <a:pt x="81" y="220"/>
                      <a:pt x="74" y="214"/>
                      <a:pt x="74" y="196"/>
                    </a:cubicBezTo>
                    <a:lnTo>
                      <a:pt x="74" y="56"/>
                    </a:lnTo>
                    <a:cubicBezTo>
                      <a:pt x="98" y="33"/>
                      <a:pt x="109" y="27"/>
                      <a:pt x="125" y="27"/>
                    </a:cubicBezTo>
                    <a:cubicBezTo>
                      <a:pt x="150" y="27"/>
                      <a:pt x="162" y="43"/>
                      <a:pt x="162" y="76"/>
                    </a:cubicBezTo>
                    <a:lnTo>
                      <a:pt x="162" y="180"/>
                    </a:lnTo>
                    <a:cubicBezTo>
                      <a:pt x="162" y="211"/>
                      <a:pt x="155" y="220"/>
                      <a:pt x="130" y="222"/>
                    </a:cubicBezTo>
                    <a:lnTo>
                      <a:pt x="130" y="229"/>
                    </a:lnTo>
                    <a:lnTo>
                      <a:pt x="234" y="229"/>
                    </a:lnTo>
                    <a:lnTo>
                      <a:pt x="234" y="222"/>
                    </a:lnTo>
                    <a:cubicBezTo>
                      <a:pt x="210" y="219"/>
                      <a:pt x="204" y="213"/>
                      <a:pt x="204" y="189"/>
                    </a:cubicBezTo>
                    <a:lnTo>
                      <a:pt x="204" y="75"/>
                    </a:lnTo>
                    <a:cubicBezTo>
                      <a:pt x="204" y="28"/>
                      <a:pt x="182" y="0"/>
                      <a:pt x="145" y="0"/>
                    </a:cubicBezTo>
                    <a:cubicBezTo>
                      <a:pt x="122" y="0"/>
                      <a:pt x="106" y="8"/>
                      <a:pt x="72" y="40"/>
                    </a:cubicBezTo>
                    <a:lnTo>
                      <a:pt x="72" y="1"/>
                    </a:lnTo>
                    <a:lnTo>
                      <a:pt x="69" y="0"/>
                    </a:lnTo>
                    <a:cubicBezTo>
                      <a:pt x="45" y="9"/>
                      <a:pt x="28" y="14"/>
                      <a:pt x="0" y="22"/>
                    </a:cubicBezTo>
                    <a:lnTo>
                      <a:pt x="0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2" name="Freeform 351"/>
              <p:cNvSpPr>
                <a:spLocks noEditPoints="1"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4616451" y="2366963"/>
                <a:ext cx="36513" cy="157163"/>
              </a:xfrm>
              <a:custGeom>
                <a:avLst/>
                <a:gdLst>
                  <a:gd name="T0" fmla="*/ 27 w 55"/>
                  <a:gd name="T1" fmla="*/ 0 h 235"/>
                  <a:gd name="T2" fmla="*/ 0 w 55"/>
                  <a:gd name="T3" fmla="*/ 29 h 235"/>
                  <a:gd name="T4" fmla="*/ 27 w 55"/>
                  <a:gd name="T5" fmla="*/ 56 h 235"/>
                  <a:gd name="T6" fmla="*/ 55 w 55"/>
                  <a:gd name="T7" fmla="*/ 29 h 235"/>
                  <a:gd name="T8" fmla="*/ 27 w 55"/>
                  <a:gd name="T9" fmla="*/ 0 h 235"/>
                  <a:gd name="T10" fmla="*/ 27 w 55"/>
                  <a:gd name="T11" fmla="*/ 179 h 235"/>
                  <a:gd name="T12" fmla="*/ 0 w 55"/>
                  <a:gd name="T13" fmla="*/ 208 h 235"/>
                  <a:gd name="T14" fmla="*/ 27 w 55"/>
                  <a:gd name="T15" fmla="*/ 235 h 235"/>
                  <a:gd name="T16" fmla="*/ 55 w 55"/>
                  <a:gd name="T17" fmla="*/ 208 h 235"/>
                  <a:gd name="T18" fmla="*/ 27 w 55"/>
                  <a:gd name="T19" fmla="*/ 17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235">
                    <a:moveTo>
                      <a:pt x="27" y="0"/>
                    </a:moveTo>
                    <a:cubicBezTo>
                      <a:pt x="12" y="0"/>
                      <a:pt x="0" y="13"/>
                      <a:pt x="0" y="29"/>
                    </a:cubicBezTo>
                    <a:cubicBezTo>
                      <a:pt x="0" y="43"/>
                      <a:pt x="12" y="56"/>
                      <a:pt x="27" y="56"/>
                    </a:cubicBezTo>
                    <a:cubicBezTo>
                      <a:pt x="42" y="56"/>
                      <a:pt x="55" y="43"/>
                      <a:pt x="55" y="29"/>
                    </a:cubicBezTo>
                    <a:cubicBezTo>
                      <a:pt x="55" y="13"/>
                      <a:pt x="42" y="0"/>
                      <a:pt x="27" y="0"/>
                    </a:cubicBezTo>
                    <a:close/>
                    <a:moveTo>
                      <a:pt x="27" y="179"/>
                    </a:moveTo>
                    <a:cubicBezTo>
                      <a:pt x="12" y="179"/>
                      <a:pt x="0" y="192"/>
                      <a:pt x="0" y="208"/>
                    </a:cubicBezTo>
                    <a:cubicBezTo>
                      <a:pt x="0" y="222"/>
                      <a:pt x="12" y="235"/>
                      <a:pt x="27" y="235"/>
                    </a:cubicBezTo>
                    <a:cubicBezTo>
                      <a:pt x="42" y="235"/>
                      <a:pt x="55" y="222"/>
                      <a:pt x="55" y="208"/>
                    </a:cubicBezTo>
                    <a:cubicBezTo>
                      <a:pt x="55" y="192"/>
                      <a:pt x="42" y="179"/>
                      <a:pt x="27" y="17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3" name="Freeform 352"/>
              <p:cNvSpPr/>
              <p:nvPr>
                <p:custDataLst>
                  <p:tags r:id="rId66"/>
                </p:custDataLst>
              </p:nvPr>
            </p:nvSpPr>
            <p:spPr bwMode="auto">
              <a:xfrm>
                <a:off x="1517651" y="2987675"/>
                <a:ext cx="119063" cy="225425"/>
              </a:xfrm>
              <a:custGeom>
                <a:avLst/>
                <a:gdLst>
                  <a:gd name="T0" fmla="*/ 144 w 181"/>
                  <a:gd name="T1" fmla="*/ 116 h 340"/>
                  <a:gd name="T2" fmla="*/ 83 w 181"/>
                  <a:gd name="T3" fmla="*/ 116 h 340"/>
                  <a:gd name="T4" fmla="*/ 83 w 181"/>
                  <a:gd name="T5" fmla="*/ 58 h 340"/>
                  <a:gd name="T6" fmla="*/ 111 w 181"/>
                  <a:gd name="T7" fmla="*/ 14 h 340"/>
                  <a:gd name="T8" fmla="*/ 138 w 181"/>
                  <a:gd name="T9" fmla="*/ 33 h 340"/>
                  <a:gd name="T10" fmla="*/ 160 w 181"/>
                  <a:gd name="T11" fmla="*/ 51 h 340"/>
                  <a:gd name="T12" fmla="*/ 181 w 181"/>
                  <a:gd name="T13" fmla="*/ 31 h 340"/>
                  <a:gd name="T14" fmla="*/ 129 w 181"/>
                  <a:gd name="T15" fmla="*/ 0 h 340"/>
                  <a:gd name="T16" fmla="*/ 59 w 181"/>
                  <a:gd name="T17" fmla="*/ 36 h 340"/>
                  <a:gd name="T18" fmla="*/ 41 w 181"/>
                  <a:gd name="T19" fmla="*/ 116 h 340"/>
                  <a:gd name="T20" fmla="*/ 0 w 181"/>
                  <a:gd name="T21" fmla="*/ 116 h 340"/>
                  <a:gd name="T22" fmla="*/ 0 w 181"/>
                  <a:gd name="T23" fmla="*/ 132 h 340"/>
                  <a:gd name="T24" fmla="*/ 41 w 181"/>
                  <a:gd name="T25" fmla="*/ 132 h 340"/>
                  <a:gd name="T26" fmla="*/ 41 w 181"/>
                  <a:gd name="T27" fmla="*/ 288 h 340"/>
                  <a:gd name="T28" fmla="*/ 0 w 181"/>
                  <a:gd name="T29" fmla="*/ 333 h 340"/>
                  <a:gd name="T30" fmla="*/ 0 w 181"/>
                  <a:gd name="T31" fmla="*/ 340 h 340"/>
                  <a:gd name="T32" fmla="*/ 130 w 181"/>
                  <a:gd name="T33" fmla="*/ 340 h 340"/>
                  <a:gd name="T34" fmla="*/ 130 w 181"/>
                  <a:gd name="T35" fmla="*/ 333 h 340"/>
                  <a:gd name="T36" fmla="*/ 83 w 181"/>
                  <a:gd name="T37" fmla="*/ 288 h 340"/>
                  <a:gd name="T38" fmla="*/ 83 w 181"/>
                  <a:gd name="T39" fmla="*/ 132 h 340"/>
                  <a:gd name="T40" fmla="*/ 144 w 181"/>
                  <a:gd name="T41" fmla="*/ 132 h 340"/>
                  <a:gd name="T42" fmla="*/ 144 w 181"/>
                  <a:gd name="T43" fmla="*/ 116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1" h="340">
                    <a:moveTo>
                      <a:pt x="144" y="116"/>
                    </a:moveTo>
                    <a:lnTo>
                      <a:pt x="83" y="116"/>
                    </a:lnTo>
                    <a:lnTo>
                      <a:pt x="83" y="58"/>
                    </a:lnTo>
                    <a:cubicBezTo>
                      <a:pt x="83" y="29"/>
                      <a:pt x="92" y="14"/>
                      <a:pt x="111" y="14"/>
                    </a:cubicBezTo>
                    <a:cubicBezTo>
                      <a:pt x="122" y="14"/>
                      <a:pt x="129" y="19"/>
                      <a:pt x="138" y="33"/>
                    </a:cubicBezTo>
                    <a:cubicBezTo>
                      <a:pt x="146" y="46"/>
                      <a:pt x="152" y="51"/>
                      <a:pt x="160" y="51"/>
                    </a:cubicBezTo>
                    <a:cubicBezTo>
                      <a:pt x="172" y="51"/>
                      <a:pt x="181" y="42"/>
                      <a:pt x="181" y="31"/>
                    </a:cubicBezTo>
                    <a:cubicBezTo>
                      <a:pt x="181" y="13"/>
                      <a:pt x="159" y="0"/>
                      <a:pt x="129" y="0"/>
                    </a:cubicBezTo>
                    <a:cubicBezTo>
                      <a:pt x="98" y="0"/>
                      <a:pt x="72" y="13"/>
                      <a:pt x="59" y="36"/>
                    </a:cubicBezTo>
                    <a:cubicBezTo>
                      <a:pt x="46" y="58"/>
                      <a:pt x="42" y="76"/>
                      <a:pt x="41" y="116"/>
                    </a:cubicBezTo>
                    <a:lnTo>
                      <a:pt x="0" y="116"/>
                    </a:lnTo>
                    <a:lnTo>
                      <a:pt x="0" y="132"/>
                    </a:lnTo>
                    <a:lnTo>
                      <a:pt x="41" y="132"/>
                    </a:lnTo>
                    <a:lnTo>
                      <a:pt x="41" y="288"/>
                    </a:lnTo>
                    <a:cubicBezTo>
                      <a:pt x="41" y="325"/>
                      <a:pt x="36" y="331"/>
                      <a:pt x="0" y="333"/>
                    </a:cubicBezTo>
                    <a:lnTo>
                      <a:pt x="0" y="340"/>
                    </a:lnTo>
                    <a:lnTo>
                      <a:pt x="130" y="340"/>
                    </a:lnTo>
                    <a:lnTo>
                      <a:pt x="130" y="333"/>
                    </a:lnTo>
                    <a:cubicBezTo>
                      <a:pt x="89" y="331"/>
                      <a:pt x="83" y="326"/>
                      <a:pt x="83" y="288"/>
                    </a:cubicBezTo>
                    <a:lnTo>
                      <a:pt x="83" y="132"/>
                    </a:lnTo>
                    <a:lnTo>
                      <a:pt x="144" y="132"/>
                    </a:lnTo>
                    <a:lnTo>
                      <a:pt x="144" y="11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4" name="Freeform 353"/>
              <p:cNvSpPr>
                <a:spLocks noEditPoints="1"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1628776" y="3060700"/>
                <a:ext cx="144463" cy="155575"/>
              </a:xfrm>
              <a:custGeom>
                <a:avLst/>
                <a:gdLst>
                  <a:gd name="T0" fmla="*/ 111 w 220"/>
                  <a:gd name="T1" fmla="*/ 0 h 234"/>
                  <a:gd name="T2" fmla="*/ 0 w 220"/>
                  <a:gd name="T3" fmla="*/ 117 h 234"/>
                  <a:gd name="T4" fmla="*/ 110 w 220"/>
                  <a:gd name="T5" fmla="*/ 234 h 234"/>
                  <a:gd name="T6" fmla="*/ 220 w 220"/>
                  <a:gd name="T7" fmla="*/ 113 h 234"/>
                  <a:gd name="T8" fmla="*/ 111 w 220"/>
                  <a:gd name="T9" fmla="*/ 0 h 234"/>
                  <a:gd name="T10" fmla="*/ 104 w 220"/>
                  <a:gd name="T11" fmla="*/ 14 h 234"/>
                  <a:gd name="T12" fmla="*/ 175 w 220"/>
                  <a:gd name="T13" fmla="*/ 130 h 234"/>
                  <a:gd name="T14" fmla="*/ 115 w 220"/>
                  <a:gd name="T15" fmla="*/ 220 h 234"/>
                  <a:gd name="T16" fmla="*/ 67 w 220"/>
                  <a:gd name="T17" fmla="*/ 188 h 234"/>
                  <a:gd name="T18" fmla="*/ 45 w 220"/>
                  <a:gd name="T19" fmla="*/ 92 h 234"/>
                  <a:gd name="T20" fmla="*/ 104 w 220"/>
                  <a:gd name="T21" fmla="*/ 1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234">
                    <a:moveTo>
                      <a:pt x="111" y="0"/>
                    </a:moveTo>
                    <a:cubicBezTo>
                      <a:pt x="46" y="0"/>
                      <a:pt x="0" y="48"/>
                      <a:pt x="0" y="117"/>
                    </a:cubicBezTo>
                    <a:cubicBezTo>
                      <a:pt x="0" y="184"/>
                      <a:pt x="47" y="234"/>
                      <a:pt x="110" y="234"/>
                    </a:cubicBezTo>
                    <a:cubicBezTo>
                      <a:pt x="172" y="234"/>
                      <a:pt x="220" y="181"/>
                      <a:pt x="220" y="113"/>
                    </a:cubicBezTo>
                    <a:cubicBezTo>
                      <a:pt x="220" y="47"/>
                      <a:pt x="174" y="0"/>
                      <a:pt x="111" y="0"/>
                    </a:cubicBezTo>
                    <a:close/>
                    <a:moveTo>
                      <a:pt x="104" y="14"/>
                    </a:moveTo>
                    <a:cubicBezTo>
                      <a:pt x="146" y="14"/>
                      <a:pt x="175" y="62"/>
                      <a:pt x="175" y="130"/>
                    </a:cubicBezTo>
                    <a:cubicBezTo>
                      <a:pt x="175" y="186"/>
                      <a:pt x="153" y="220"/>
                      <a:pt x="115" y="220"/>
                    </a:cubicBezTo>
                    <a:cubicBezTo>
                      <a:pt x="96" y="220"/>
                      <a:pt x="78" y="208"/>
                      <a:pt x="67" y="188"/>
                    </a:cubicBezTo>
                    <a:cubicBezTo>
                      <a:pt x="53" y="162"/>
                      <a:pt x="45" y="128"/>
                      <a:pt x="45" y="92"/>
                    </a:cubicBezTo>
                    <a:cubicBezTo>
                      <a:pt x="45" y="45"/>
                      <a:pt x="69" y="14"/>
                      <a:pt x="104" y="1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5" name="Freeform 354"/>
              <p:cNvSpPr/>
              <p:nvPr>
                <p:custDataLst>
                  <p:tags r:id="rId68"/>
                </p:custDataLst>
              </p:nvPr>
            </p:nvSpPr>
            <p:spPr bwMode="auto">
              <a:xfrm>
                <a:off x="1784351" y="3060700"/>
                <a:ext cx="107950" cy="152400"/>
              </a:xfrm>
              <a:custGeom>
                <a:avLst/>
                <a:gdLst>
                  <a:gd name="T0" fmla="*/ 1 w 165"/>
                  <a:gd name="T1" fmla="*/ 35 h 229"/>
                  <a:gd name="T2" fmla="*/ 19 w 165"/>
                  <a:gd name="T3" fmla="*/ 33 h 229"/>
                  <a:gd name="T4" fmla="*/ 36 w 165"/>
                  <a:gd name="T5" fmla="*/ 63 h 229"/>
                  <a:gd name="T6" fmla="*/ 36 w 165"/>
                  <a:gd name="T7" fmla="*/ 187 h 229"/>
                  <a:gd name="T8" fmla="*/ 0 w 165"/>
                  <a:gd name="T9" fmla="*/ 222 h 229"/>
                  <a:gd name="T10" fmla="*/ 0 w 165"/>
                  <a:gd name="T11" fmla="*/ 229 h 229"/>
                  <a:gd name="T12" fmla="*/ 120 w 165"/>
                  <a:gd name="T13" fmla="*/ 229 h 229"/>
                  <a:gd name="T14" fmla="*/ 120 w 165"/>
                  <a:gd name="T15" fmla="*/ 222 h 229"/>
                  <a:gd name="T16" fmla="*/ 78 w 165"/>
                  <a:gd name="T17" fmla="*/ 184 h 229"/>
                  <a:gd name="T18" fmla="*/ 78 w 165"/>
                  <a:gd name="T19" fmla="*/ 72 h 229"/>
                  <a:gd name="T20" fmla="*/ 113 w 165"/>
                  <a:gd name="T21" fmla="*/ 31 h 229"/>
                  <a:gd name="T22" fmla="*/ 126 w 165"/>
                  <a:gd name="T23" fmla="*/ 39 h 229"/>
                  <a:gd name="T24" fmla="*/ 146 w 165"/>
                  <a:gd name="T25" fmla="*/ 49 h 229"/>
                  <a:gd name="T26" fmla="*/ 165 w 165"/>
                  <a:gd name="T27" fmla="*/ 26 h 229"/>
                  <a:gd name="T28" fmla="*/ 138 w 165"/>
                  <a:gd name="T29" fmla="*/ 0 h 229"/>
                  <a:gd name="T30" fmla="*/ 78 w 165"/>
                  <a:gd name="T31" fmla="*/ 47 h 229"/>
                  <a:gd name="T32" fmla="*/ 78 w 165"/>
                  <a:gd name="T33" fmla="*/ 1 h 229"/>
                  <a:gd name="T34" fmla="*/ 75 w 165"/>
                  <a:gd name="T35" fmla="*/ 0 h 229"/>
                  <a:gd name="T36" fmla="*/ 1 w 165"/>
                  <a:gd name="T37" fmla="*/ 27 h 229"/>
                  <a:gd name="T38" fmla="*/ 1 w 165"/>
                  <a:gd name="T39" fmla="*/ 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229">
                    <a:moveTo>
                      <a:pt x="1" y="35"/>
                    </a:moveTo>
                    <a:cubicBezTo>
                      <a:pt x="8" y="33"/>
                      <a:pt x="13" y="33"/>
                      <a:pt x="19" y="33"/>
                    </a:cubicBezTo>
                    <a:cubicBezTo>
                      <a:pt x="31" y="33"/>
                      <a:pt x="36" y="41"/>
                      <a:pt x="36" y="63"/>
                    </a:cubicBezTo>
                    <a:lnTo>
                      <a:pt x="36" y="187"/>
                    </a:lnTo>
                    <a:cubicBezTo>
                      <a:pt x="36" y="212"/>
                      <a:pt x="32" y="216"/>
                      <a:pt x="0" y="222"/>
                    </a:cubicBezTo>
                    <a:lnTo>
                      <a:pt x="0" y="229"/>
                    </a:lnTo>
                    <a:lnTo>
                      <a:pt x="120" y="229"/>
                    </a:lnTo>
                    <a:lnTo>
                      <a:pt x="120" y="222"/>
                    </a:lnTo>
                    <a:cubicBezTo>
                      <a:pt x="86" y="220"/>
                      <a:pt x="78" y="213"/>
                      <a:pt x="78" y="184"/>
                    </a:cubicBezTo>
                    <a:lnTo>
                      <a:pt x="78" y="72"/>
                    </a:lnTo>
                    <a:cubicBezTo>
                      <a:pt x="78" y="56"/>
                      <a:pt x="99" y="31"/>
                      <a:pt x="113" y="31"/>
                    </a:cubicBezTo>
                    <a:cubicBezTo>
                      <a:pt x="116" y="31"/>
                      <a:pt x="120" y="34"/>
                      <a:pt x="126" y="39"/>
                    </a:cubicBezTo>
                    <a:cubicBezTo>
                      <a:pt x="134" y="46"/>
                      <a:pt x="139" y="49"/>
                      <a:pt x="146" y="49"/>
                    </a:cubicBezTo>
                    <a:cubicBezTo>
                      <a:pt x="158" y="49"/>
                      <a:pt x="165" y="40"/>
                      <a:pt x="165" y="26"/>
                    </a:cubicBezTo>
                    <a:cubicBezTo>
                      <a:pt x="165" y="10"/>
                      <a:pt x="155" y="0"/>
                      <a:pt x="138" y="0"/>
                    </a:cubicBezTo>
                    <a:cubicBezTo>
                      <a:pt x="117" y="0"/>
                      <a:pt x="102" y="11"/>
                      <a:pt x="78" y="47"/>
                    </a:cubicBezTo>
                    <a:lnTo>
                      <a:pt x="78" y="1"/>
                    </a:lnTo>
                    <a:lnTo>
                      <a:pt x="75" y="0"/>
                    </a:lnTo>
                    <a:cubicBezTo>
                      <a:pt x="49" y="11"/>
                      <a:pt x="31" y="17"/>
                      <a:pt x="1" y="27"/>
                    </a:cubicBezTo>
                    <a:lnTo>
                      <a:pt x="1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6" name="Freeform 355"/>
              <p:cNvSpPr>
                <a:spLocks noEditPoints="1"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1985963" y="3060700"/>
                <a:ext cx="131763" cy="155575"/>
              </a:xfrm>
              <a:custGeom>
                <a:avLst/>
                <a:gdLst>
                  <a:gd name="T0" fmla="*/ 202 w 202"/>
                  <a:gd name="T1" fmla="*/ 196 h 234"/>
                  <a:gd name="T2" fmla="*/ 180 w 202"/>
                  <a:gd name="T3" fmla="*/ 206 h 234"/>
                  <a:gd name="T4" fmla="*/ 165 w 202"/>
                  <a:gd name="T5" fmla="*/ 177 h 234"/>
                  <a:gd name="T6" fmla="*/ 165 w 202"/>
                  <a:gd name="T7" fmla="*/ 80 h 234"/>
                  <a:gd name="T8" fmla="*/ 155 w 202"/>
                  <a:gd name="T9" fmla="*/ 27 h 234"/>
                  <a:gd name="T10" fmla="*/ 93 w 202"/>
                  <a:gd name="T11" fmla="*/ 0 h 234"/>
                  <a:gd name="T12" fmla="*/ 9 w 202"/>
                  <a:gd name="T13" fmla="*/ 56 h 234"/>
                  <a:gd name="T14" fmla="*/ 31 w 202"/>
                  <a:gd name="T15" fmla="*/ 77 h 234"/>
                  <a:gd name="T16" fmla="*/ 53 w 202"/>
                  <a:gd name="T17" fmla="*/ 56 h 234"/>
                  <a:gd name="T18" fmla="*/ 52 w 202"/>
                  <a:gd name="T19" fmla="*/ 48 h 234"/>
                  <a:gd name="T20" fmla="*/ 51 w 202"/>
                  <a:gd name="T21" fmla="*/ 36 h 234"/>
                  <a:gd name="T22" fmla="*/ 87 w 202"/>
                  <a:gd name="T23" fmla="*/ 12 h 234"/>
                  <a:gd name="T24" fmla="*/ 125 w 202"/>
                  <a:gd name="T25" fmla="*/ 53 h 234"/>
                  <a:gd name="T26" fmla="*/ 125 w 202"/>
                  <a:gd name="T27" fmla="*/ 84 h 234"/>
                  <a:gd name="T28" fmla="*/ 18 w 202"/>
                  <a:gd name="T29" fmla="*/ 138 h 234"/>
                  <a:gd name="T30" fmla="*/ 0 w 202"/>
                  <a:gd name="T31" fmla="*/ 181 h 234"/>
                  <a:gd name="T32" fmla="*/ 52 w 202"/>
                  <a:gd name="T33" fmla="*/ 234 h 234"/>
                  <a:gd name="T34" fmla="*/ 125 w 202"/>
                  <a:gd name="T35" fmla="*/ 198 h 234"/>
                  <a:gd name="T36" fmla="*/ 157 w 202"/>
                  <a:gd name="T37" fmla="*/ 234 h 234"/>
                  <a:gd name="T38" fmla="*/ 202 w 202"/>
                  <a:gd name="T39" fmla="*/ 209 h 234"/>
                  <a:gd name="T40" fmla="*/ 202 w 202"/>
                  <a:gd name="T41" fmla="*/ 196 h 234"/>
                  <a:gd name="T42" fmla="*/ 125 w 202"/>
                  <a:gd name="T43" fmla="*/ 168 h 234"/>
                  <a:gd name="T44" fmla="*/ 112 w 202"/>
                  <a:gd name="T45" fmla="*/ 194 h 234"/>
                  <a:gd name="T46" fmla="*/ 75 w 202"/>
                  <a:gd name="T47" fmla="*/ 205 h 234"/>
                  <a:gd name="T48" fmla="*/ 44 w 202"/>
                  <a:gd name="T49" fmla="*/ 167 h 234"/>
                  <a:gd name="T50" fmla="*/ 44 w 202"/>
                  <a:gd name="T51" fmla="*/ 165 h 234"/>
                  <a:gd name="T52" fmla="*/ 125 w 202"/>
                  <a:gd name="T53" fmla="*/ 96 h 234"/>
                  <a:gd name="T54" fmla="*/ 125 w 202"/>
                  <a:gd name="T55" fmla="*/ 16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2" h="234">
                    <a:moveTo>
                      <a:pt x="202" y="196"/>
                    </a:moveTo>
                    <a:cubicBezTo>
                      <a:pt x="193" y="203"/>
                      <a:pt x="187" y="206"/>
                      <a:pt x="180" y="206"/>
                    </a:cubicBezTo>
                    <a:cubicBezTo>
                      <a:pt x="168" y="206"/>
                      <a:pt x="165" y="199"/>
                      <a:pt x="165" y="177"/>
                    </a:cubicBezTo>
                    <a:lnTo>
                      <a:pt x="165" y="80"/>
                    </a:lnTo>
                    <a:cubicBezTo>
                      <a:pt x="165" y="54"/>
                      <a:pt x="162" y="39"/>
                      <a:pt x="155" y="27"/>
                    </a:cubicBezTo>
                    <a:cubicBezTo>
                      <a:pt x="144" y="9"/>
                      <a:pt x="123" y="0"/>
                      <a:pt x="93" y="0"/>
                    </a:cubicBezTo>
                    <a:cubicBezTo>
                      <a:pt x="46" y="0"/>
                      <a:pt x="9" y="24"/>
                      <a:pt x="9" y="56"/>
                    </a:cubicBezTo>
                    <a:cubicBezTo>
                      <a:pt x="9" y="67"/>
                      <a:pt x="19" y="77"/>
                      <a:pt x="31" y="77"/>
                    </a:cubicBezTo>
                    <a:cubicBezTo>
                      <a:pt x="43" y="77"/>
                      <a:pt x="53" y="67"/>
                      <a:pt x="53" y="56"/>
                    </a:cubicBezTo>
                    <a:cubicBezTo>
                      <a:pt x="53" y="54"/>
                      <a:pt x="53" y="52"/>
                      <a:pt x="52" y="48"/>
                    </a:cubicBezTo>
                    <a:cubicBezTo>
                      <a:pt x="51" y="44"/>
                      <a:pt x="51" y="40"/>
                      <a:pt x="51" y="36"/>
                    </a:cubicBezTo>
                    <a:cubicBezTo>
                      <a:pt x="51" y="23"/>
                      <a:pt x="67" y="12"/>
                      <a:pt x="87" y="12"/>
                    </a:cubicBezTo>
                    <a:cubicBezTo>
                      <a:pt x="111" y="12"/>
                      <a:pt x="125" y="26"/>
                      <a:pt x="125" y="53"/>
                    </a:cubicBezTo>
                    <a:lnTo>
                      <a:pt x="125" y="84"/>
                    </a:lnTo>
                    <a:cubicBezTo>
                      <a:pt x="48" y="115"/>
                      <a:pt x="39" y="119"/>
                      <a:pt x="18" y="138"/>
                    </a:cubicBezTo>
                    <a:cubicBezTo>
                      <a:pt x="7" y="147"/>
                      <a:pt x="0" y="164"/>
                      <a:pt x="0" y="181"/>
                    </a:cubicBezTo>
                    <a:cubicBezTo>
                      <a:pt x="0" y="212"/>
                      <a:pt x="22" y="234"/>
                      <a:pt x="52" y="234"/>
                    </a:cubicBezTo>
                    <a:cubicBezTo>
                      <a:pt x="74" y="234"/>
                      <a:pt x="95" y="224"/>
                      <a:pt x="125" y="198"/>
                    </a:cubicBezTo>
                    <a:cubicBezTo>
                      <a:pt x="128" y="224"/>
                      <a:pt x="137" y="234"/>
                      <a:pt x="157" y="234"/>
                    </a:cubicBezTo>
                    <a:cubicBezTo>
                      <a:pt x="174" y="234"/>
                      <a:pt x="184" y="228"/>
                      <a:pt x="202" y="209"/>
                    </a:cubicBezTo>
                    <a:lnTo>
                      <a:pt x="202" y="196"/>
                    </a:lnTo>
                    <a:close/>
                    <a:moveTo>
                      <a:pt x="125" y="168"/>
                    </a:moveTo>
                    <a:cubicBezTo>
                      <a:pt x="125" y="183"/>
                      <a:pt x="122" y="188"/>
                      <a:pt x="112" y="194"/>
                    </a:cubicBezTo>
                    <a:cubicBezTo>
                      <a:pt x="100" y="201"/>
                      <a:pt x="86" y="205"/>
                      <a:pt x="75" y="205"/>
                    </a:cubicBezTo>
                    <a:cubicBezTo>
                      <a:pt x="58" y="205"/>
                      <a:pt x="44" y="188"/>
                      <a:pt x="44" y="167"/>
                    </a:cubicBezTo>
                    <a:lnTo>
                      <a:pt x="44" y="165"/>
                    </a:lnTo>
                    <a:cubicBezTo>
                      <a:pt x="44" y="135"/>
                      <a:pt x="64" y="118"/>
                      <a:pt x="125" y="96"/>
                    </a:cubicBezTo>
                    <a:lnTo>
                      <a:pt x="125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7" name="Freeform 356"/>
              <p:cNvSpPr/>
              <p:nvPr>
                <p:custDataLst>
                  <p:tags r:id="rId70"/>
                </p:custDataLst>
              </p:nvPr>
            </p:nvSpPr>
            <p:spPr bwMode="auto">
              <a:xfrm>
                <a:off x="2122488" y="3060700"/>
                <a:ext cx="153988" cy="152400"/>
              </a:xfrm>
              <a:custGeom>
                <a:avLst/>
                <a:gdLst>
                  <a:gd name="T0" fmla="*/ 0 w 234"/>
                  <a:gd name="T1" fmla="*/ 31 h 229"/>
                  <a:gd name="T2" fmla="*/ 14 w 234"/>
                  <a:gd name="T3" fmla="*/ 29 h 229"/>
                  <a:gd name="T4" fmla="*/ 32 w 234"/>
                  <a:gd name="T5" fmla="*/ 61 h 229"/>
                  <a:gd name="T6" fmla="*/ 32 w 234"/>
                  <a:gd name="T7" fmla="*/ 184 h 229"/>
                  <a:gd name="T8" fmla="*/ 1 w 234"/>
                  <a:gd name="T9" fmla="*/ 222 h 229"/>
                  <a:gd name="T10" fmla="*/ 1 w 234"/>
                  <a:gd name="T11" fmla="*/ 229 h 229"/>
                  <a:gd name="T12" fmla="*/ 107 w 234"/>
                  <a:gd name="T13" fmla="*/ 229 h 229"/>
                  <a:gd name="T14" fmla="*/ 107 w 234"/>
                  <a:gd name="T15" fmla="*/ 222 h 229"/>
                  <a:gd name="T16" fmla="*/ 74 w 234"/>
                  <a:gd name="T17" fmla="*/ 196 h 229"/>
                  <a:gd name="T18" fmla="*/ 74 w 234"/>
                  <a:gd name="T19" fmla="*/ 56 h 229"/>
                  <a:gd name="T20" fmla="*/ 126 w 234"/>
                  <a:gd name="T21" fmla="*/ 27 h 229"/>
                  <a:gd name="T22" fmla="*/ 162 w 234"/>
                  <a:gd name="T23" fmla="*/ 76 h 229"/>
                  <a:gd name="T24" fmla="*/ 162 w 234"/>
                  <a:gd name="T25" fmla="*/ 180 h 229"/>
                  <a:gd name="T26" fmla="*/ 131 w 234"/>
                  <a:gd name="T27" fmla="*/ 222 h 229"/>
                  <a:gd name="T28" fmla="*/ 131 w 234"/>
                  <a:gd name="T29" fmla="*/ 229 h 229"/>
                  <a:gd name="T30" fmla="*/ 234 w 234"/>
                  <a:gd name="T31" fmla="*/ 229 h 229"/>
                  <a:gd name="T32" fmla="*/ 234 w 234"/>
                  <a:gd name="T33" fmla="*/ 222 h 229"/>
                  <a:gd name="T34" fmla="*/ 204 w 234"/>
                  <a:gd name="T35" fmla="*/ 189 h 229"/>
                  <a:gd name="T36" fmla="*/ 204 w 234"/>
                  <a:gd name="T37" fmla="*/ 75 h 229"/>
                  <a:gd name="T38" fmla="*/ 145 w 234"/>
                  <a:gd name="T39" fmla="*/ 0 h 229"/>
                  <a:gd name="T40" fmla="*/ 73 w 234"/>
                  <a:gd name="T41" fmla="*/ 40 h 229"/>
                  <a:gd name="T42" fmla="*/ 73 w 234"/>
                  <a:gd name="T43" fmla="*/ 1 h 229"/>
                  <a:gd name="T44" fmla="*/ 69 w 234"/>
                  <a:gd name="T45" fmla="*/ 0 h 229"/>
                  <a:gd name="T46" fmla="*/ 0 w 234"/>
                  <a:gd name="T47" fmla="*/ 22 h 229"/>
                  <a:gd name="T48" fmla="*/ 0 w 234"/>
                  <a:gd name="T49" fmla="*/ 3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4" h="229">
                    <a:moveTo>
                      <a:pt x="0" y="31"/>
                    </a:moveTo>
                    <a:cubicBezTo>
                      <a:pt x="3" y="29"/>
                      <a:pt x="8" y="29"/>
                      <a:pt x="14" y="29"/>
                    </a:cubicBezTo>
                    <a:cubicBezTo>
                      <a:pt x="28" y="29"/>
                      <a:pt x="32" y="36"/>
                      <a:pt x="32" y="61"/>
                    </a:cubicBezTo>
                    <a:lnTo>
                      <a:pt x="32" y="184"/>
                    </a:lnTo>
                    <a:cubicBezTo>
                      <a:pt x="32" y="213"/>
                      <a:pt x="27" y="220"/>
                      <a:pt x="1" y="222"/>
                    </a:cubicBezTo>
                    <a:lnTo>
                      <a:pt x="1" y="229"/>
                    </a:lnTo>
                    <a:lnTo>
                      <a:pt x="107" y="229"/>
                    </a:lnTo>
                    <a:lnTo>
                      <a:pt x="107" y="222"/>
                    </a:lnTo>
                    <a:cubicBezTo>
                      <a:pt x="82" y="220"/>
                      <a:pt x="74" y="214"/>
                      <a:pt x="74" y="196"/>
                    </a:cubicBezTo>
                    <a:lnTo>
                      <a:pt x="74" y="56"/>
                    </a:lnTo>
                    <a:cubicBezTo>
                      <a:pt x="98" y="33"/>
                      <a:pt x="109" y="27"/>
                      <a:pt x="126" y="27"/>
                    </a:cubicBezTo>
                    <a:cubicBezTo>
                      <a:pt x="150" y="27"/>
                      <a:pt x="162" y="43"/>
                      <a:pt x="162" y="76"/>
                    </a:cubicBezTo>
                    <a:lnTo>
                      <a:pt x="162" y="180"/>
                    </a:lnTo>
                    <a:cubicBezTo>
                      <a:pt x="162" y="211"/>
                      <a:pt x="156" y="220"/>
                      <a:pt x="131" y="222"/>
                    </a:cubicBezTo>
                    <a:lnTo>
                      <a:pt x="131" y="229"/>
                    </a:lnTo>
                    <a:lnTo>
                      <a:pt x="234" y="229"/>
                    </a:lnTo>
                    <a:lnTo>
                      <a:pt x="234" y="222"/>
                    </a:lnTo>
                    <a:cubicBezTo>
                      <a:pt x="210" y="219"/>
                      <a:pt x="204" y="213"/>
                      <a:pt x="204" y="189"/>
                    </a:cubicBezTo>
                    <a:lnTo>
                      <a:pt x="204" y="75"/>
                    </a:lnTo>
                    <a:cubicBezTo>
                      <a:pt x="204" y="28"/>
                      <a:pt x="182" y="0"/>
                      <a:pt x="145" y="0"/>
                    </a:cubicBezTo>
                    <a:cubicBezTo>
                      <a:pt x="122" y="0"/>
                      <a:pt x="107" y="8"/>
                      <a:pt x="73" y="40"/>
                    </a:cubicBezTo>
                    <a:lnTo>
                      <a:pt x="73" y="1"/>
                    </a:lnTo>
                    <a:lnTo>
                      <a:pt x="69" y="0"/>
                    </a:lnTo>
                    <a:cubicBezTo>
                      <a:pt x="45" y="9"/>
                      <a:pt x="28" y="14"/>
                      <a:pt x="0" y="22"/>
                    </a:cubicBezTo>
                    <a:lnTo>
                      <a:pt x="0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8" name="Freeform 357"/>
              <p:cNvSpPr/>
              <p:nvPr>
                <p:custDataLst>
                  <p:tags r:id="rId71"/>
                </p:custDataLst>
              </p:nvPr>
            </p:nvSpPr>
            <p:spPr bwMode="auto">
              <a:xfrm>
                <a:off x="2281238" y="3063875"/>
                <a:ext cx="149225" cy="220663"/>
              </a:xfrm>
              <a:custGeom>
                <a:avLst/>
                <a:gdLst>
                  <a:gd name="T0" fmla="*/ 230 w 230"/>
                  <a:gd name="T1" fmla="*/ 0 h 333"/>
                  <a:gd name="T2" fmla="*/ 163 w 230"/>
                  <a:gd name="T3" fmla="*/ 0 h 333"/>
                  <a:gd name="T4" fmla="*/ 163 w 230"/>
                  <a:gd name="T5" fmla="*/ 7 h 333"/>
                  <a:gd name="T6" fmla="*/ 187 w 230"/>
                  <a:gd name="T7" fmla="*/ 20 h 333"/>
                  <a:gd name="T8" fmla="*/ 185 w 230"/>
                  <a:gd name="T9" fmla="*/ 28 h 333"/>
                  <a:gd name="T10" fmla="*/ 136 w 230"/>
                  <a:gd name="T11" fmla="*/ 166 h 333"/>
                  <a:gd name="T12" fmla="*/ 79 w 230"/>
                  <a:gd name="T13" fmla="*/ 40 h 333"/>
                  <a:gd name="T14" fmla="*/ 74 w 230"/>
                  <a:gd name="T15" fmla="*/ 21 h 333"/>
                  <a:gd name="T16" fmla="*/ 103 w 230"/>
                  <a:gd name="T17" fmla="*/ 7 h 333"/>
                  <a:gd name="T18" fmla="*/ 103 w 230"/>
                  <a:gd name="T19" fmla="*/ 0 h 333"/>
                  <a:gd name="T20" fmla="*/ 0 w 230"/>
                  <a:gd name="T21" fmla="*/ 0 h 333"/>
                  <a:gd name="T22" fmla="*/ 0 w 230"/>
                  <a:gd name="T23" fmla="*/ 7 h 333"/>
                  <a:gd name="T24" fmla="*/ 26 w 230"/>
                  <a:gd name="T25" fmla="*/ 23 h 333"/>
                  <a:gd name="T26" fmla="*/ 82 w 230"/>
                  <a:gd name="T27" fmla="*/ 145 h 333"/>
                  <a:gd name="T28" fmla="*/ 84 w 230"/>
                  <a:gd name="T29" fmla="*/ 149 h 333"/>
                  <a:gd name="T30" fmla="*/ 91 w 230"/>
                  <a:gd name="T31" fmla="*/ 164 h 333"/>
                  <a:gd name="T32" fmla="*/ 113 w 230"/>
                  <a:gd name="T33" fmla="*/ 215 h 333"/>
                  <a:gd name="T34" fmla="*/ 93 w 230"/>
                  <a:gd name="T35" fmla="*/ 269 h 333"/>
                  <a:gd name="T36" fmla="*/ 69 w 230"/>
                  <a:gd name="T37" fmla="*/ 291 h 333"/>
                  <a:gd name="T38" fmla="*/ 56 w 230"/>
                  <a:gd name="T39" fmla="*/ 288 h 333"/>
                  <a:gd name="T40" fmla="*/ 30 w 230"/>
                  <a:gd name="T41" fmla="*/ 282 h 333"/>
                  <a:gd name="T42" fmla="*/ 8 w 230"/>
                  <a:gd name="T43" fmla="*/ 304 h 333"/>
                  <a:gd name="T44" fmla="*/ 45 w 230"/>
                  <a:gd name="T45" fmla="*/ 333 h 333"/>
                  <a:gd name="T46" fmla="*/ 129 w 230"/>
                  <a:gd name="T47" fmla="*/ 233 h 333"/>
                  <a:gd name="T48" fmla="*/ 206 w 230"/>
                  <a:gd name="T49" fmla="*/ 30 h 333"/>
                  <a:gd name="T50" fmla="*/ 230 w 230"/>
                  <a:gd name="T51" fmla="*/ 7 h 333"/>
                  <a:gd name="T52" fmla="*/ 230 w 230"/>
                  <a:gd name="T53" fmla="*/ 0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0" h="333">
                    <a:moveTo>
                      <a:pt x="230" y="0"/>
                    </a:moveTo>
                    <a:lnTo>
                      <a:pt x="163" y="0"/>
                    </a:lnTo>
                    <a:lnTo>
                      <a:pt x="163" y="7"/>
                    </a:lnTo>
                    <a:cubicBezTo>
                      <a:pt x="179" y="7"/>
                      <a:pt x="187" y="12"/>
                      <a:pt x="187" y="20"/>
                    </a:cubicBezTo>
                    <a:cubicBezTo>
                      <a:pt x="187" y="22"/>
                      <a:pt x="186" y="25"/>
                      <a:pt x="185" y="28"/>
                    </a:cubicBezTo>
                    <a:lnTo>
                      <a:pt x="136" y="166"/>
                    </a:lnTo>
                    <a:lnTo>
                      <a:pt x="79" y="40"/>
                    </a:lnTo>
                    <a:cubicBezTo>
                      <a:pt x="76" y="33"/>
                      <a:pt x="74" y="26"/>
                      <a:pt x="74" y="21"/>
                    </a:cubicBezTo>
                    <a:cubicBezTo>
                      <a:pt x="74" y="12"/>
                      <a:pt x="81" y="8"/>
                      <a:pt x="103" y="7"/>
                    </a:cubicBezTo>
                    <a:lnTo>
                      <a:pt x="103" y="0"/>
                    </a:lnTo>
                    <a:lnTo>
                      <a:pt x="0" y="0"/>
                    </a:lnTo>
                    <a:lnTo>
                      <a:pt x="0" y="7"/>
                    </a:lnTo>
                    <a:cubicBezTo>
                      <a:pt x="13" y="9"/>
                      <a:pt x="22" y="14"/>
                      <a:pt x="26" y="23"/>
                    </a:cubicBezTo>
                    <a:lnTo>
                      <a:pt x="82" y="145"/>
                    </a:lnTo>
                    <a:lnTo>
                      <a:pt x="84" y="149"/>
                    </a:lnTo>
                    <a:lnTo>
                      <a:pt x="91" y="164"/>
                    </a:lnTo>
                    <a:cubicBezTo>
                      <a:pt x="105" y="189"/>
                      <a:pt x="113" y="207"/>
                      <a:pt x="113" y="215"/>
                    </a:cubicBezTo>
                    <a:cubicBezTo>
                      <a:pt x="113" y="222"/>
                      <a:pt x="102" y="254"/>
                      <a:pt x="93" y="269"/>
                    </a:cubicBezTo>
                    <a:cubicBezTo>
                      <a:pt x="86" y="282"/>
                      <a:pt x="76" y="291"/>
                      <a:pt x="69" y="291"/>
                    </a:cubicBezTo>
                    <a:cubicBezTo>
                      <a:pt x="66" y="291"/>
                      <a:pt x="61" y="290"/>
                      <a:pt x="56" y="288"/>
                    </a:cubicBezTo>
                    <a:cubicBezTo>
                      <a:pt x="47" y="284"/>
                      <a:pt x="38" y="282"/>
                      <a:pt x="30" y="282"/>
                    </a:cubicBezTo>
                    <a:cubicBezTo>
                      <a:pt x="18" y="282"/>
                      <a:pt x="8" y="292"/>
                      <a:pt x="8" y="304"/>
                    </a:cubicBezTo>
                    <a:cubicBezTo>
                      <a:pt x="8" y="320"/>
                      <a:pt x="24" y="333"/>
                      <a:pt x="45" y="333"/>
                    </a:cubicBezTo>
                    <a:cubicBezTo>
                      <a:pt x="78" y="333"/>
                      <a:pt x="102" y="305"/>
                      <a:pt x="129" y="233"/>
                    </a:cubicBezTo>
                    <a:lnTo>
                      <a:pt x="206" y="30"/>
                    </a:lnTo>
                    <a:cubicBezTo>
                      <a:pt x="213" y="14"/>
                      <a:pt x="218" y="9"/>
                      <a:pt x="230" y="7"/>
                    </a:cubicBezTo>
                    <a:lnTo>
                      <a:pt x="23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9" name="Freeform 358"/>
              <p:cNvSpPr/>
              <p:nvPr>
                <p:custDataLst>
                  <p:tags r:id="rId72"/>
                </p:custDataLst>
              </p:nvPr>
            </p:nvSpPr>
            <p:spPr bwMode="auto">
              <a:xfrm>
                <a:off x="2527301" y="3006725"/>
                <a:ext cx="100013" cy="209550"/>
              </a:xfrm>
              <a:custGeom>
                <a:avLst/>
                <a:gdLst>
                  <a:gd name="T0" fmla="*/ 92 w 153"/>
                  <a:gd name="T1" fmla="*/ 113 h 318"/>
                  <a:gd name="T2" fmla="*/ 138 w 153"/>
                  <a:gd name="T3" fmla="*/ 113 h 318"/>
                  <a:gd name="T4" fmla="*/ 153 w 153"/>
                  <a:gd name="T5" fmla="*/ 103 h 318"/>
                  <a:gd name="T6" fmla="*/ 139 w 153"/>
                  <a:gd name="T7" fmla="*/ 97 h 318"/>
                  <a:gd name="T8" fmla="*/ 96 w 153"/>
                  <a:gd name="T9" fmla="*/ 97 h 318"/>
                  <a:gd name="T10" fmla="*/ 116 w 153"/>
                  <a:gd name="T11" fmla="*/ 14 h 318"/>
                  <a:gd name="T12" fmla="*/ 101 w 153"/>
                  <a:gd name="T13" fmla="*/ 0 h 318"/>
                  <a:gd name="T14" fmla="*/ 82 w 153"/>
                  <a:gd name="T15" fmla="*/ 18 h 318"/>
                  <a:gd name="T16" fmla="*/ 62 w 153"/>
                  <a:gd name="T17" fmla="*/ 97 h 318"/>
                  <a:gd name="T18" fmla="*/ 15 w 153"/>
                  <a:gd name="T19" fmla="*/ 97 h 318"/>
                  <a:gd name="T20" fmla="*/ 0 w 153"/>
                  <a:gd name="T21" fmla="*/ 107 h 318"/>
                  <a:gd name="T22" fmla="*/ 14 w 153"/>
                  <a:gd name="T23" fmla="*/ 113 h 318"/>
                  <a:gd name="T24" fmla="*/ 58 w 153"/>
                  <a:gd name="T25" fmla="*/ 113 h 318"/>
                  <a:gd name="T26" fmla="*/ 20 w 153"/>
                  <a:gd name="T27" fmla="*/ 272 h 318"/>
                  <a:gd name="T28" fmla="*/ 66 w 153"/>
                  <a:gd name="T29" fmla="*/ 318 h 318"/>
                  <a:gd name="T30" fmla="*/ 145 w 153"/>
                  <a:gd name="T31" fmla="*/ 241 h 318"/>
                  <a:gd name="T32" fmla="*/ 139 w 153"/>
                  <a:gd name="T33" fmla="*/ 236 h 318"/>
                  <a:gd name="T34" fmla="*/ 132 w 153"/>
                  <a:gd name="T35" fmla="*/ 243 h 318"/>
                  <a:gd name="T36" fmla="*/ 67 w 153"/>
                  <a:gd name="T37" fmla="*/ 307 h 318"/>
                  <a:gd name="T38" fmla="*/ 52 w 153"/>
                  <a:gd name="T39" fmla="*/ 284 h 318"/>
                  <a:gd name="T40" fmla="*/ 55 w 153"/>
                  <a:gd name="T41" fmla="*/ 260 h 318"/>
                  <a:gd name="T42" fmla="*/ 92 w 153"/>
                  <a:gd name="T43" fmla="*/ 113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3" h="318">
                    <a:moveTo>
                      <a:pt x="92" y="113"/>
                    </a:moveTo>
                    <a:lnTo>
                      <a:pt x="138" y="113"/>
                    </a:lnTo>
                    <a:cubicBezTo>
                      <a:pt x="148" y="113"/>
                      <a:pt x="153" y="113"/>
                      <a:pt x="153" y="103"/>
                    </a:cubicBezTo>
                    <a:cubicBezTo>
                      <a:pt x="153" y="97"/>
                      <a:pt x="148" y="97"/>
                      <a:pt x="139" y="97"/>
                    </a:cubicBezTo>
                    <a:lnTo>
                      <a:pt x="96" y="97"/>
                    </a:lnTo>
                    <a:cubicBezTo>
                      <a:pt x="113" y="27"/>
                      <a:pt x="116" y="17"/>
                      <a:pt x="116" y="14"/>
                    </a:cubicBezTo>
                    <a:cubicBezTo>
                      <a:pt x="116" y="5"/>
                      <a:pt x="110" y="0"/>
                      <a:pt x="101" y="0"/>
                    </a:cubicBezTo>
                    <a:cubicBezTo>
                      <a:pt x="100" y="0"/>
                      <a:pt x="86" y="1"/>
                      <a:pt x="82" y="18"/>
                    </a:cubicBezTo>
                    <a:lnTo>
                      <a:pt x="62" y="97"/>
                    </a:lnTo>
                    <a:lnTo>
                      <a:pt x="15" y="97"/>
                    </a:lnTo>
                    <a:cubicBezTo>
                      <a:pt x="5" y="97"/>
                      <a:pt x="0" y="97"/>
                      <a:pt x="0" y="107"/>
                    </a:cubicBezTo>
                    <a:cubicBezTo>
                      <a:pt x="0" y="113"/>
                      <a:pt x="4" y="113"/>
                      <a:pt x="14" y="113"/>
                    </a:cubicBezTo>
                    <a:lnTo>
                      <a:pt x="58" y="113"/>
                    </a:lnTo>
                    <a:cubicBezTo>
                      <a:pt x="22" y="254"/>
                      <a:pt x="20" y="263"/>
                      <a:pt x="20" y="272"/>
                    </a:cubicBezTo>
                    <a:cubicBezTo>
                      <a:pt x="20" y="299"/>
                      <a:pt x="39" y="318"/>
                      <a:pt x="66" y="318"/>
                    </a:cubicBezTo>
                    <a:cubicBezTo>
                      <a:pt x="117" y="318"/>
                      <a:pt x="145" y="245"/>
                      <a:pt x="145" y="241"/>
                    </a:cubicBezTo>
                    <a:cubicBezTo>
                      <a:pt x="145" y="236"/>
                      <a:pt x="141" y="236"/>
                      <a:pt x="139" y="236"/>
                    </a:cubicBezTo>
                    <a:cubicBezTo>
                      <a:pt x="135" y="236"/>
                      <a:pt x="134" y="237"/>
                      <a:pt x="132" y="243"/>
                    </a:cubicBezTo>
                    <a:cubicBezTo>
                      <a:pt x="110" y="295"/>
                      <a:pt x="84" y="307"/>
                      <a:pt x="67" y="307"/>
                    </a:cubicBezTo>
                    <a:cubicBezTo>
                      <a:pt x="57" y="307"/>
                      <a:pt x="52" y="300"/>
                      <a:pt x="52" y="284"/>
                    </a:cubicBezTo>
                    <a:cubicBezTo>
                      <a:pt x="52" y="272"/>
                      <a:pt x="53" y="268"/>
                      <a:pt x="55" y="260"/>
                    </a:cubicBezTo>
                    <a:lnTo>
                      <a:pt x="92" y="1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0" name="Freeform 359"/>
              <p:cNvSpPr/>
              <p:nvPr>
                <p:custDataLst>
                  <p:tags r:id="rId73"/>
                </p:custDataLst>
              </p:nvPr>
            </p:nvSpPr>
            <p:spPr bwMode="auto">
              <a:xfrm>
                <a:off x="2755901" y="3035300"/>
                <a:ext cx="200025" cy="190500"/>
              </a:xfrm>
              <a:custGeom>
                <a:avLst/>
                <a:gdLst>
                  <a:gd name="T0" fmla="*/ 295 w 304"/>
                  <a:gd name="T1" fmla="*/ 156 h 289"/>
                  <a:gd name="T2" fmla="*/ 304 w 304"/>
                  <a:gd name="T3" fmla="*/ 145 h 289"/>
                  <a:gd name="T4" fmla="*/ 295 w 304"/>
                  <a:gd name="T5" fmla="*/ 134 h 289"/>
                  <a:gd name="T6" fmla="*/ 19 w 304"/>
                  <a:gd name="T7" fmla="*/ 3 h 289"/>
                  <a:gd name="T8" fmla="*/ 10 w 304"/>
                  <a:gd name="T9" fmla="*/ 0 h 289"/>
                  <a:gd name="T10" fmla="*/ 0 w 304"/>
                  <a:gd name="T11" fmla="*/ 10 h 289"/>
                  <a:gd name="T12" fmla="*/ 9 w 304"/>
                  <a:gd name="T13" fmla="*/ 21 h 289"/>
                  <a:gd name="T14" fmla="*/ 271 w 304"/>
                  <a:gd name="T15" fmla="*/ 145 h 289"/>
                  <a:gd name="T16" fmla="*/ 9 w 304"/>
                  <a:gd name="T17" fmla="*/ 268 h 289"/>
                  <a:gd name="T18" fmla="*/ 0 w 304"/>
                  <a:gd name="T19" fmla="*/ 279 h 289"/>
                  <a:gd name="T20" fmla="*/ 10 w 304"/>
                  <a:gd name="T21" fmla="*/ 289 h 289"/>
                  <a:gd name="T22" fmla="*/ 19 w 304"/>
                  <a:gd name="T23" fmla="*/ 286 h 289"/>
                  <a:gd name="T24" fmla="*/ 295 w 304"/>
                  <a:gd name="T25" fmla="*/ 15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4" h="289">
                    <a:moveTo>
                      <a:pt x="295" y="156"/>
                    </a:moveTo>
                    <a:cubicBezTo>
                      <a:pt x="300" y="153"/>
                      <a:pt x="304" y="151"/>
                      <a:pt x="304" y="145"/>
                    </a:cubicBezTo>
                    <a:cubicBezTo>
                      <a:pt x="304" y="139"/>
                      <a:pt x="300" y="136"/>
                      <a:pt x="295" y="134"/>
                    </a:cubicBezTo>
                    <a:lnTo>
                      <a:pt x="19" y="3"/>
                    </a:lnTo>
                    <a:cubicBezTo>
                      <a:pt x="12" y="0"/>
                      <a:pt x="11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4"/>
                      <a:pt x="2" y="17"/>
                      <a:pt x="9" y="21"/>
                    </a:cubicBezTo>
                    <a:lnTo>
                      <a:pt x="271" y="145"/>
                    </a:lnTo>
                    <a:lnTo>
                      <a:pt x="9" y="268"/>
                    </a:lnTo>
                    <a:cubicBezTo>
                      <a:pt x="2" y="272"/>
                      <a:pt x="0" y="275"/>
                      <a:pt x="0" y="279"/>
                    </a:cubicBezTo>
                    <a:cubicBezTo>
                      <a:pt x="0" y="285"/>
                      <a:pt x="4" y="289"/>
                      <a:pt x="10" y="289"/>
                    </a:cubicBezTo>
                    <a:cubicBezTo>
                      <a:pt x="11" y="289"/>
                      <a:pt x="12" y="289"/>
                      <a:pt x="19" y="286"/>
                    </a:cubicBezTo>
                    <a:lnTo>
                      <a:pt x="295" y="15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1" name="Freeform 360"/>
              <p:cNvSpPr>
                <a:spLocks noEditPoints="1"/>
              </p:cNvSpPr>
              <p:nvPr>
                <p:custDataLst>
                  <p:tags r:id="rId74"/>
                </p:custDataLst>
              </p:nvPr>
            </p:nvSpPr>
            <p:spPr bwMode="auto">
              <a:xfrm>
                <a:off x="3086101" y="2992438"/>
                <a:ext cx="136525" cy="228600"/>
              </a:xfrm>
              <a:custGeom>
                <a:avLst/>
                <a:gdLst>
                  <a:gd name="T0" fmla="*/ 210 w 210"/>
                  <a:gd name="T1" fmla="*/ 173 h 343"/>
                  <a:gd name="T2" fmla="*/ 190 w 210"/>
                  <a:gd name="T3" fmla="*/ 56 h 343"/>
                  <a:gd name="T4" fmla="*/ 106 w 210"/>
                  <a:gd name="T5" fmla="*/ 0 h 343"/>
                  <a:gd name="T6" fmla="*/ 19 w 210"/>
                  <a:gd name="T7" fmla="*/ 60 h 343"/>
                  <a:gd name="T8" fmla="*/ 0 w 210"/>
                  <a:gd name="T9" fmla="*/ 173 h 343"/>
                  <a:gd name="T10" fmla="*/ 23 w 210"/>
                  <a:gd name="T11" fmla="*/ 293 h 343"/>
                  <a:gd name="T12" fmla="*/ 105 w 210"/>
                  <a:gd name="T13" fmla="*/ 343 h 343"/>
                  <a:gd name="T14" fmla="*/ 192 w 210"/>
                  <a:gd name="T15" fmla="*/ 285 h 343"/>
                  <a:gd name="T16" fmla="*/ 210 w 210"/>
                  <a:gd name="T17" fmla="*/ 173 h 343"/>
                  <a:gd name="T18" fmla="*/ 105 w 210"/>
                  <a:gd name="T19" fmla="*/ 332 h 343"/>
                  <a:gd name="T20" fmla="*/ 47 w 210"/>
                  <a:gd name="T21" fmla="*/ 272 h 343"/>
                  <a:gd name="T22" fmla="*/ 42 w 210"/>
                  <a:gd name="T23" fmla="*/ 167 h 343"/>
                  <a:gd name="T24" fmla="*/ 46 w 210"/>
                  <a:gd name="T25" fmla="*/ 75 h 343"/>
                  <a:gd name="T26" fmla="*/ 105 w 210"/>
                  <a:gd name="T27" fmla="*/ 11 h 343"/>
                  <a:gd name="T28" fmla="*/ 164 w 210"/>
                  <a:gd name="T29" fmla="*/ 69 h 343"/>
                  <a:gd name="T30" fmla="*/ 169 w 210"/>
                  <a:gd name="T31" fmla="*/ 167 h 343"/>
                  <a:gd name="T32" fmla="*/ 163 w 210"/>
                  <a:gd name="T33" fmla="*/ 270 h 343"/>
                  <a:gd name="T34" fmla="*/ 105 w 210"/>
                  <a:gd name="T35" fmla="*/ 332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0" h="343">
                    <a:moveTo>
                      <a:pt x="210" y="173"/>
                    </a:moveTo>
                    <a:cubicBezTo>
                      <a:pt x="210" y="133"/>
                      <a:pt x="208" y="93"/>
                      <a:pt x="190" y="56"/>
                    </a:cubicBezTo>
                    <a:cubicBezTo>
                      <a:pt x="167" y="8"/>
                      <a:pt x="127" y="0"/>
                      <a:pt x="106" y="0"/>
                    </a:cubicBezTo>
                    <a:cubicBezTo>
                      <a:pt x="76" y="0"/>
                      <a:pt x="39" y="13"/>
                      <a:pt x="19" y="60"/>
                    </a:cubicBezTo>
                    <a:cubicBezTo>
                      <a:pt x="3" y="94"/>
                      <a:pt x="0" y="133"/>
                      <a:pt x="0" y="173"/>
                    </a:cubicBezTo>
                    <a:cubicBezTo>
                      <a:pt x="0" y="210"/>
                      <a:pt x="2" y="255"/>
                      <a:pt x="23" y="293"/>
                    </a:cubicBezTo>
                    <a:cubicBezTo>
                      <a:pt x="44" y="333"/>
                      <a:pt x="81" y="343"/>
                      <a:pt x="105" y="343"/>
                    </a:cubicBezTo>
                    <a:cubicBezTo>
                      <a:pt x="132" y="343"/>
                      <a:pt x="170" y="333"/>
                      <a:pt x="192" y="285"/>
                    </a:cubicBezTo>
                    <a:cubicBezTo>
                      <a:pt x="208" y="251"/>
                      <a:pt x="210" y="212"/>
                      <a:pt x="210" y="173"/>
                    </a:cubicBezTo>
                    <a:close/>
                    <a:moveTo>
                      <a:pt x="105" y="332"/>
                    </a:moveTo>
                    <a:cubicBezTo>
                      <a:pt x="86" y="332"/>
                      <a:pt x="56" y="320"/>
                      <a:pt x="47" y="272"/>
                    </a:cubicBezTo>
                    <a:cubicBezTo>
                      <a:pt x="42" y="242"/>
                      <a:pt x="42" y="196"/>
                      <a:pt x="42" y="167"/>
                    </a:cubicBezTo>
                    <a:cubicBezTo>
                      <a:pt x="42" y="135"/>
                      <a:pt x="42" y="102"/>
                      <a:pt x="46" y="75"/>
                    </a:cubicBezTo>
                    <a:cubicBezTo>
                      <a:pt x="55" y="16"/>
                      <a:pt x="93" y="11"/>
                      <a:pt x="105" y="11"/>
                    </a:cubicBezTo>
                    <a:cubicBezTo>
                      <a:pt x="122" y="11"/>
                      <a:pt x="154" y="20"/>
                      <a:pt x="164" y="69"/>
                    </a:cubicBezTo>
                    <a:cubicBezTo>
                      <a:pt x="169" y="97"/>
                      <a:pt x="169" y="135"/>
                      <a:pt x="169" y="167"/>
                    </a:cubicBezTo>
                    <a:cubicBezTo>
                      <a:pt x="169" y="204"/>
                      <a:pt x="169" y="238"/>
                      <a:pt x="163" y="270"/>
                    </a:cubicBezTo>
                    <a:cubicBezTo>
                      <a:pt x="156" y="317"/>
                      <a:pt x="127" y="332"/>
                      <a:pt x="105" y="33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2" name="Freeform 361"/>
              <p:cNvSpPr/>
              <p:nvPr>
                <p:custDataLst>
                  <p:tags r:id="rId75"/>
                </p:custDataLst>
              </p:nvPr>
            </p:nvSpPr>
            <p:spPr bwMode="auto">
              <a:xfrm>
                <a:off x="3254376" y="3179763"/>
                <a:ext cx="44450" cy="80963"/>
              </a:xfrm>
              <a:custGeom>
                <a:avLst/>
                <a:gdLst>
                  <a:gd name="T0" fmla="*/ 13 w 69"/>
                  <a:gd name="T1" fmla="*/ 122 h 122"/>
                  <a:gd name="T2" fmla="*/ 69 w 69"/>
                  <a:gd name="T3" fmla="*/ 45 h 122"/>
                  <a:gd name="T4" fmla="*/ 29 w 69"/>
                  <a:gd name="T5" fmla="*/ 0 h 122"/>
                  <a:gd name="T6" fmla="*/ 0 w 69"/>
                  <a:gd name="T7" fmla="*/ 29 h 122"/>
                  <a:gd name="T8" fmla="*/ 29 w 69"/>
                  <a:gd name="T9" fmla="*/ 54 h 122"/>
                  <a:gd name="T10" fmla="*/ 39 w 69"/>
                  <a:gd name="T11" fmla="*/ 53 h 122"/>
                  <a:gd name="T12" fmla="*/ 43 w 69"/>
                  <a:gd name="T13" fmla="*/ 52 h 122"/>
                  <a:gd name="T14" fmla="*/ 50 w 69"/>
                  <a:gd name="T15" fmla="*/ 59 h 122"/>
                  <a:gd name="T16" fmla="*/ 9 w 69"/>
                  <a:gd name="T17" fmla="*/ 112 h 122"/>
                  <a:gd name="T18" fmla="*/ 13 w 69"/>
                  <a:gd name="T1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122">
                    <a:moveTo>
                      <a:pt x="13" y="122"/>
                    </a:moveTo>
                    <a:cubicBezTo>
                      <a:pt x="47" y="105"/>
                      <a:pt x="69" y="75"/>
                      <a:pt x="69" y="45"/>
                    </a:cubicBezTo>
                    <a:cubicBezTo>
                      <a:pt x="69" y="20"/>
                      <a:pt x="52" y="0"/>
                      <a:pt x="29" y="0"/>
                    </a:cubicBezTo>
                    <a:cubicBezTo>
                      <a:pt x="12" y="0"/>
                      <a:pt x="0" y="12"/>
                      <a:pt x="0" y="29"/>
                    </a:cubicBezTo>
                    <a:cubicBezTo>
                      <a:pt x="0" y="45"/>
                      <a:pt x="11" y="54"/>
                      <a:pt x="29" y="54"/>
                    </a:cubicBezTo>
                    <a:cubicBezTo>
                      <a:pt x="32" y="54"/>
                      <a:pt x="36" y="54"/>
                      <a:pt x="39" y="53"/>
                    </a:cubicBezTo>
                    <a:cubicBezTo>
                      <a:pt x="42" y="52"/>
                      <a:pt x="42" y="52"/>
                      <a:pt x="43" y="52"/>
                    </a:cubicBezTo>
                    <a:cubicBezTo>
                      <a:pt x="47" y="52"/>
                      <a:pt x="50" y="55"/>
                      <a:pt x="50" y="59"/>
                    </a:cubicBezTo>
                    <a:cubicBezTo>
                      <a:pt x="50" y="75"/>
                      <a:pt x="36" y="94"/>
                      <a:pt x="9" y="112"/>
                    </a:cubicBezTo>
                    <a:lnTo>
                      <a:pt x="13" y="12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3" name="Freeform 362"/>
              <p:cNvSpPr>
                <a:spLocks noEditPoints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2168526" y="3470275"/>
                <a:ext cx="190500" cy="227013"/>
              </a:xfrm>
              <a:custGeom>
                <a:avLst/>
                <a:gdLst>
                  <a:gd name="T0" fmla="*/ 123 w 291"/>
                  <a:gd name="T1" fmla="*/ 188 h 342"/>
                  <a:gd name="T2" fmla="*/ 136 w 291"/>
                  <a:gd name="T3" fmla="*/ 189 h 342"/>
                  <a:gd name="T4" fmla="*/ 153 w 291"/>
                  <a:gd name="T5" fmla="*/ 189 h 342"/>
                  <a:gd name="T6" fmla="*/ 291 w 291"/>
                  <a:gd name="T7" fmla="*/ 94 h 342"/>
                  <a:gd name="T8" fmla="*/ 163 w 291"/>
                  <a:gd name="T9" fmla="*/ 0 h 342"/>
                  <a:gd name="T10" fmla="*/ 17 w 291"/>
                  <a:gd name="T11" fmla="*/ 0 h 342"/>
                  <a:gd name="T12" fmla="*/ 0 w 291"/>
                  <a:gd name="T13" fmla="*/ 9 h 342"/>
                  <a:gd name="T14" fmla="*/ 14 w 291"/>
                  <a:gd name="T15" fmla="*/ 18 h 342"/>
                  <a:gd name="T16" fmla="*/ 42 w 291"/>
                  <a:gd name="T17" fmla="*/ 46 h 342"/>
                  <a:gd name="T18" fmla="*/ 42 w 291"/>
                  <a:gd name="T19" fmla="*/ 296 h 342"/>
                  <a:gd name="T20" fmla="*/ 14 w 291"/>
                  <a:gd name="T21" fmla="*/ 324 h 342"/>
                  <a:gd name="T22" fmla="*/ 0 w 291"/>
                  <a:gd name="T23" fmla="*/ 333 h 342"/>
                  <a:gd name="T24" fmla="*/ 17 w 291"/>
                  <a:gd name="T25" fmla="*/ 342 h 342"/>
                  <a:gd name="T26" fmla="*/ 151 w 291"/>
                  <a:gd name="T27" fmla="*/ 342 h 342"/>
                  <a:gd name="T28" fmla="*/ 167 w 291"/>
                  <a:gd name="T29" fmla="*/ 333 h 342"/>
                  <a:gd name="T30" fmla="*/ 153 w 291"/>
                  <a:gd name="T31" fmla="*/ 324 h 342"/>
                  <a:gd name="T32" fmla="*/ 123 w 291"/>
                  <a:gd name="T33" fmla="*/ 296 h 342"/>
                  <a:gd name="T34" fmla="*/ 123 w 291"/>
                  <a:gd name="T35" fmla="*/ 188 h 342"/>
                  <a:gd name="T36" fmla="*/ 205 w 291"/>
                  <a:gd name="T37" fmla="*/ 166 h 342"/>
                  <a:gd name="T38" fmla="*/ 223 w 291"/>
                  <a:gd name="T39" fmla="*/ 94 h 342"/>
                  <a:gd name="T40" fmla="*/ 207 w 291"/>
                  <a:gd name="T41" fmla="*/ 22 h 342"/>
                  <a:gd name="T42" fmla="*/ 274 w 291"/>
                  <a:gd name="T43" fmla="*/ 94 h 342"/>
                  <a:gd name="T44" fmla="*/ 205 w 291"/>
                  <a:gd name="T45" fmla="*/ 166 h 342"/>
                  <a:gd name="T46" fmla="*/ 123 w 291"/>
                  <a:gd name="T47" fmla="*/ 45 h 342"/>
                  <a:gd name="T48" fmla="*/ 153 w 291"/>
                  <a:gd name="T49" fmla="*/ 18 h 342"/>
                  <a:gd name="T50" fmla="*/ 205 w 291"/>
                  <a:gd name="T51" fmla="*/ 94 h 342"/>
                  <a:gd name="T52" fmla="*/ 148 w 291"/>
                  <a:gd name="T53" fmla="*/ 171 h 342"/>
                  <a:gd name="T54" fmla="*/ 123 w 291"/>
                  <a:gd name="T55" fmla="*/ 171 h 342"/>
                  <a:gd name="T56" fmla="*/ 123 w 291"/>
                  <a:gd name="T57" fmla="*/ 45 h 342"/>
                  <a:gd name="T58" fmla="*/ 55 w 291"/>
                  <a:gd name="T59" fmla="*/ 324 h 342"/>
                  <a:gd name="T60" fmla="*/ 59 w 291"/>
                  <a:gd name="T61" fmla="*/ 297 h 342"/>
                  <a:gd name="T62" fmla="*/ 59 w 291"/>
                  <a:gd name="T63" fmla="*/ 45 h 342"/>
                  <a:gd name="T64" fmla="*/ 55 w 291"/>
                  <a:gd name="T65" fmla="*/ 18 h 342"/>
                  <a:gd name="T66" fmla="*/ 112 w 291"/>
                  <a:gd name="T67" fmla="*/ 18 h 342"/>
                  <a:gd name="T68" fmla="*/ 105 w 291"/>
                  <a:gd name="T69" fmla="*/ 43 h 342"/>
                  <a:gd name="T70" fmla="*/ 105 w 291"/>
                  <a:gd name="T71" fmla="*/ 297 h 342"/>
                  <a:gd name="T72" fmla="*/ 109 w 291"/>
                  <a:gd name="T73" fmla="*/ 324 h 342"/>
                  <a:gd name="T74" fmla="*/ 55 w 291"/>
                  <a:gd name="T75" fmla="*/ 324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1" h="342">
                    <a:moveTo>
                      <a:pt x="123" y="188"/>
                    </a:moveTo>
                    <a:cubicBezTo>
                      <a:pt x="125" y="188"/>
                      <a:pt x="135" y="188"/>
                      <a:pt x="136" y="189"/>
                    </a:cubicBezTo>
                    <a:lnTo>
                      <a:pt x="153" y="189"/>
                    </a:lnTo>
                    <a:cubicBezTo>
                      <a:pt x="255" y="189"/>
                      <a:pt x="291" y="141"/>
                      <a:pt x="291" y="94"/>
                    </a:cubicBezTo>
                    <a:cubicBezTo>
                      <a:pt x="291" y="23"/>
                      <a:pt x="227" y="0"/>
                      <a:pt x="163" y="0"/>
                    </a:cubicBezTo>
                    <a:lnTo>
                      <a:pt x="17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8"/>
                      <a:pt x="10" y="18"/>
                      <a:pt x="14" y="18"/>
                    </a:cubicBezTo>
                    <a:cubicBezTo>
                      <a:pt x="40" y="18"/>
                      <a:pt x="42" y="22"/>
                      <a:pt x="42" y="46"/>
                    </a:cubicBezTo>
                    <a:lnTo>
                      <a:pt x="42" y="296"/>
                    </a:lnTo>
                    <a:cubicBezTo>
                      <a:pt x="42" y="320"/>
                      <a:pt x="40" y="324"/>
                      <a:pt x="14" y="324"/>
                    </a:cubicBezTo>
                    <a:cubicBezTo>
                      <a:pt x="9" y="324"/>
                      <a:pt x="0" y="324"/>
                      <a:pt x="0" y="333"/>
                    </a:cubicBezTo>
                    <a:cubicBezTo>
                      <a:pt x="0" y="342"/>
                      <a:pt x="8" y="342"/>
                      <a:pt x="17" y="342"/>
                    </a:cubicBezTo>
                    <a:lnTo>
                      <a:pt x="151" y="342"/>
                    </a:lnTo>
                    <a:cubicBezTo>
                      <a:pt x="160" y="342"/>
                      <a:pt x="167" y="342"/>
                      <a:pt x="167" y="333"/>
                    </a:cubicBezTo>
                    <a:cubicBezTo>
                      <a:pt x="167" y="324"/>
                      <a:pt x="159" y="324"/>
                      <a:pt x="153" y="324"/>
                    </a:cubicBezTo>
                    <a:cubicBezTo>
                      <a:pt x="125" y="324"/>
                      <a:pt x="123" y="320"/>
                      <a:pt x="123" y="296"/>
                    </a:cubicBezTo>
                    <a:lnTo>
                      <a:pt x="123" y="188"/>
                    </a:lnTo>
                    <a:close/>
                    <a:moveTo>
                      <a:pt x="205" y="166"/>
                    </a:moveTo>
                    <a:cubicBezTo>
                      <a:pt x="221" y="145"/>
                      <a:pt x="223" y="113"/>
                      <a:pt x="223" y="94"/>
                    </a:cubicBezTo>
                    <a:cubicBezTo>
                      <a:pt x="223" y="67"/>
                      <a:pt x="220" y="41"/>
                      <a:pt x="207" y="22"/>
                    </a:cubicBezTo>
                    <a:cubicBezTo>
                      <a:pt x="235" y="29"/>
                      <a:pt x="274" y="44"/>
                      <a:pt x="274" y="94"/>
                    </a:cubicBezTo>
                    <a:cubicBezTo>
                      <a:pt x="274" y="129"/>
                      <a:pt x="251" y="154"/>
                      <a:pt x="205" y="166"/>
                    </a:cubicBezTo>
                    <a:close/>
                    <a:moveTo>
                      <a:pt x="123" y="45"/>
                    </a:moveTo>
                    <a:cubicBezTo>
                      <a:pt x="123" y="35"/>
                      <a:pt x="123" y="18"/>
                      <a:pt x="153" y="18"/>
                    </a:cubicBezTo>
                    <a:cubicBezTo>
                      <a:pt x="189" y="18"/>
                      <a:pt x="205" y="31"/>
                      <a:pt x="205" y="94"/>
                    </a:cubicBezTo>
                    <a:cubicBezTo>
                      <a:pt x="205" y="165"/>
                      <a:pt x="179" y="171"/>
                      <a:pt x="148" y="171"/>
                    </a:cubicBezTo>
                    <a:lnTo>
                      <a:pt x="123" y="171"/>
                    </a:lnTo>
                    <a:lnTo>
                      <a:pt x="123" y="45"/>
                    </a:lnTo>
                    <a:close/>
                    <a:moveTo>
                      <a:pt x="55" y="324"/>
                    </a:moveTo>
                    <a:cubicBezTo>
                      <a:pt x="59" y="315"/>
                      <a:pt x="59" y="303"/>
                      <a:pt x="59" y="297"/>
                    </a:cubicBezTo>
                    <a:lnTo>
                      <a:pt x="59" y="45"/>
                    </a:lnTo>
                    <a:cubicBezTo>
                      <a:pt x="59" y="39"/>
                      <a:pt x="59" y="27"/>
                      <a:pt x="55" y="18"/>
                    </a:cubicBezTo>
                    <a:lnTo>
                      <a:pt x="112" y="18"/>
                    </a:lnTo>
                    <a:cubicBezTo>
                      <a:pt x="105" y="26"/>
                      <a:pt x="105" y="36"/>
                      <a:pt x="105" y="43"/>
                    </a:cubicBezTo>
                    <a:lnTo>
                      <a:pt x="105" y="297"/>
                    </a:lnTo>
                    <a:cubicBezTo>
                      <a:pt x="105" y="302"/>
                      <a:pt x="105" y="315"/>
                      <a:pt x="109" y="324"/>
                    </a:cubicBezTo>
                    <a:lnTo>
                      <a:pt x="55" y="32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4" name="Freeform 363"/>
              <p:cNvSpPr/>
              <p:nvPr>
                <p:custDataLst>
                  <p:tags r:id="rId77"/>
                </p:custDataLst>
              </p:nvPr>
            </p:nvSpPr>
            <p:spPr bwMode="auto">
              <a:xfrm>
                <a:off x="2395538" y="3449638"/>
                <a:ext cx="76200" cy="330200"/>
              </a:xfrm>
              <a:custGeom>
                <a:avLst/>
                <a:gdLst>
                  <a:gd name="T0" fmla="*/ 116 w 116"/>
                  <a:gd name="T1" fmla="*/ 493 h 498"/>
                  <a:gd name="T2" fmla="*/ 107 w 116"/>
                  <a:gd name="T3" fmla="*/ 483 h 498"/>
                  <a:gd name="T4" fmla="*/ 29 w 116"/>
                  <a:gd name="T5" fmla="*/ 249 h 498"/>
                  <a:gd name="T6" fmla="*/ 109 w 116"/>
                  <a:gd name="T7" fmla="*/ 13 h 498"/>
                  <a:gd name="T8" fmla="*/ 116 w 116"/>
                  <a:gd name="T9" fmla="*/ 5 h 498"/>
                  <a:gd name="T10" fmla="*/ 111 w 116"/>
                  <a:gd name="T11" fmla="*/ 0 h 498"/>
                  <a:gd name="T12" fmla="*/ 32 w 116"/>
                  <a:gd name="T13" fmla="*/ 97 h 498"/>
                  <a:gd name="T14" fmla="*/ 0 w 116"/>
                  <a:gd name="T15" fmla="*/ 249 h 498"/>
                  <a:gd name="T16" fmla="*/ 33 w 116"/>
                  <a:gd name="T17" fmla="*/ 405 h 498"/>
                  <a:gd name="T18" fmla="*/ 111 w 116"/>
                  <a:gd name="T19" fmla="*/ 498 h 498"/>
                  <a:gd name="T20" fmla="*/ 116 w 116"/>
                  <a:gd name="T21" fmla="*/ 493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8">
                    <a:moveTo>
                      <a:pt x="116" y="493"/>
                    </a:moveTo>
                    <a:cubicBezTo>
                      <a:pt x="116" y="492"/>
                      <a:pt x="116" y="491"/>
                      <a:pt x="107" y="483"/>
                    </a:cubicBezTo>
                    <a:cubicBezTo>
                      <a:pt x="45" y="420"/>
                      <a:pt x="29" y="325"/>
                      <a:pt x="29" y="249"/>
                    </a:cubicBezTo>
                    <a:cubicBezTo>
                      <a:pt x="29" y="162"/>
                      <a:pt x="48" y="76"/>
                      <a:pt x="109" y="13"/>
                    </a:cubicBezTo>
                    <a:cubicBezTo>
                      <a:pt x="116" y="7"/>
                      <a:pt x="116" y="6"/>
                      <a:pt x="116" y="5"/>
                    </a:cubicBezTo>
                    <a:cubicBezTo>
                      <a:pt x="116" y="1"/>
                      <a:pt x="114" y="0"/>
                      <a:pt x="111" y="0"/>
                    </a:cubicBezTo>
                    <a:cubicBezTo>
                      <a:pt x="106" y="0"/>
                      <a:pt x="61" y="34"/>
                      <a:pt x="32" y="97"/>
                    </a:cubicBezTo>
                    <a:cubicBezTo>
                      <a:pt x="6" y="152"/>
                      <a:pt x="0" y="207"/>
                      <a:pt x="0" y="249"/>
                    </a:cubicBezTo>
                    <a:cubicBezTo>
                      <a:pt x="0" y="288"/>
                      <a:pt x="6" y="348"/>
                      <a:pt x="33" y="405"/>
                    </a:cubicBezTo>
                    <a:cubicBezTo>
                      <a:pt x="63" y="466"/>
                      <a:pt x="106" y="498"/>
                      <a:pt x="111" y="498"/>
                    </a:cubicBezTo>
                    <a:cubicBezTo>
                      <a:pt x="114" y="498"/>
                      <a:pt x="116" y="497"/>
                      <a:pt x="116" y="493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5" name="Freeform 364"/>
              <p:cNvSpPr/>
              <p:nvPr>
                <p:custDataLst>
                  <p:tags r:id="rId78"/>
                </p:custDataLst>
              </p:nvPr>
            </p:nvSpPr>
            <p:spPr bwMode="auto">
              <a:xfrm>
                <a:off x="2498726" y="3471863"/>
                <a:ext cx="268288" cy="225425"/>
              </a:xfrm>
              <a:custGeom>
                <a:avLst/>
                <a:gdLst>
                  <a:gd name="T0" fmla="*/ 228 w 411"/>
                  <a:gd name="T1" fmla="*/ 136 h 341"/>
                  <a:gd name="T2" fmla="*/ 186 w 411"/>
                  <a:gd name="T3" fmla="*/ 37 h 341"/>
                  <a:gd name="T4" fmla="*/ 184 w 411"/>
                  <a:gd name="T5" fmla="*/ 30 h 341"/>
                  <a:gd name="T6" fmla="*/ 213 w 411"/>
                  <a:gd name="T7" fmla="*/ 16 h 341"/>
                  <a:gd name="T8" fmla="*/ 223 w 411"/>
                  <a:gd name="T9" fmla="*/ 6 h 341"/>
                  <a:gd name="T10" fmla="*/ 216 w 411"/>
                  <a:gd name="T11" fmla="*/ 0 h 341"/>
                  <a:gd name="T12" fmla="*/ 153 w 411"/>
                  <a:gd name="T13" fmla="*/ 2 h 341"/>
                  <a:gd name="T14" fmla="*/ 97 w 411"/>
                  <a:gd name="T15" fmla="*/ 0 h 341"/>
                  <a:gd name="T16" fmla="*/ 88 w 411"/>
                  <a:gd name="T17" fmla="*/ 10 h 341"/>
                  <a:gd name="T18" fmla="*/ 100 w 411"/>
                  <a:gd name="T19" fmla="*/ 16 h 341"/>
                  <a:gd name="T20" fmla="*/ 137 w 411"/>
                  <a:gd name="T21" fmla="*/ 32 h 341"/>
                  <a:gd name="T22" fmla="*/ 196 w 411"/>
                  <a:gd name="T23" fmla="*/ 171 h 341"/>
                  <a:gd name="T24" fmla="*/ 91 w 411"/>
                  <a:gd name="T25" fmla="*/ 284 h 341"/>
                  <a:gd name="T26" fmla="*/ 84 w 411"/>
                  <a:gd name="T27" fmla="*/ 289 h 341"/>
                  <a:gd name="T28" fmla="*/ 11 w 411"/>
                  <a:gd name="T29" fmla="*/ 325 h 341"/>
                  <a:gd name="T30" fmla="*/ 0 w 411"/>
                  <a:gd name="T31" fmla="*/ 335 h 341"/>
                  <a:gd name="T32" fmla="*/ 6 w 411"/>
                  <a:gd name="T33" fmla="*/ 341 h 341"/>
                  <a:gd name="T34" fmla="*/ 53 w 411"/>
                  <a:gd name="T35" fmla="*/ 339 h 341"/>
                  <a:gd name="T36" fmla="*/ 109 w 411"/>
                  <a:gd name="T37" fmla="*/ 341 h 341"/>
                  <a:gd name="T38" fmla="*/ 118 w 411"/>
                  <a:gd name="T39" fmla="*/ 331 h 341"/>
                  <a:gd name="T40" fmla="*/ 112 w 411"/>
                  <a:gd name="T41" fmla="*/ 325 h 341"/>
                  <a:gd name="T42" fmla="*/ 92 w 411"/>
                  <a:gd name="T43" fmla="*/ 310 h 341"/>
                  <a:gd name="T44" fmla="*/ 106 w 411"/>
                  <a:gd name="T45" fmla="*/ 287 h 341"/>
                  <a:gd name="T46" fmla="*/ 157 w 411"/>
                  <a:gd name="T47" fmla="*/ 234 h 341"/>
                  <a:gd name="T48" fmla="*/ 201 w 411"/>
                  <a:gd name="T49" fmla="*/ 185 h 341"/>
                  <a:gd name="T50" fmla="*/ 252 w 411"/>
                  <a:gd name="T51" fmla="*/ 304 h 341"/>
                  <a:gd name="T52" fmla="*/ 254 w 411"/>
                  <a:gd name="T53" fmla="*/ 311 h 341"/>
                  <a:gd name="T54" fmla="*/ 225 w 411"/>
                  <a:gd name="T55" fmla="*/ 325 h 341"/>
                  <a:gd name="T56" fmla="*/ 215 w 411"/>
                  <a:gd name="T57" fmla="*/ 335 h 341"/>
                  <a:gd name="T58" fmla="*/ 223 w 411"/>
                  <a:gd name="T59" fmla="*/ 341 h 341"/>
                  <a:gd name="T60" fmla="*/ 286 w 411"/>
                  <a:gd name="T61" fmla="*/ 339 h 341"/>
                  <a:gd name="T62" fmla="*/ 341 w 411"/>
                  <a:gd name="T63" fmla="*/ 341 h 341"/>
                  <a:gd name="T64" fmla="*/ 351 w 411"/>
                  <a:gd name="T65" fmla="*/ 331 h 341"/>
                  <a:gd name="T66" fmla="*/ 342 w 411"/>
                  <a:gd name="T67" fmla="*/ 325 h 341"/>
                  <a:gd name="T68" fmla="*/ 299 w 411"/>
                  <a:gd name="T69" fmla="*/ 303 h 341"/>
                  <a:gd name="T70" fmla="*/ 234 w 411"/>
                  <a:gd name="T71" fmla="*/ 149 h 341"/>
                  <a:gd name="T72" fmla="*/ 337 w 411"/>
                  <a:gd name="T73" fmla="*/ 41 h 341"/>
                  <a:gd name="T74" fmla="*/ 400 w 411"/>
                  <a:gd name="T75" fmla="*/ 16 h 341"/>
                  <a:gd name="T76" fmla="*/ 411 w 411"/>
                  <a:gd name="T77" fmla="*/ 6 h 341"/>
                  <a:gd name="T78" fmla="*/ 404 w 411"/>
                  <a:gd name="T79" fmla="*/ 0 h 341"/>
                  <a:gd name="T80" fmla="*/ 357 w 411"/>
                  <a:gd name="T81" fmla="*/ 2 h 341"/>
                  <a:gd name="T82" fmla="*/ 302 w 411"/>
                  <a:gd name="T83" fmla="*/ 0 h 341"/>
                  <a:gd name="T84" fmla="*/ 293 w 411"/>
                  <a:gd name="T85" fmla="*/ 10 h 341"/>
                  <a:gd name="T86" fmla="*/ 299 w 411"/>
                  <a:gd name="T87" fmla="*/ 16 h 341"/>
                  <a:gd name="T88" fmla="*/ 319 w 411"/>
                  <a:gd name="T89" fmla="*/ 31 h 341"/>
                  <a:gd name="T90" fmla="*/ 309 w 411"/>
                  <a:gd name="T91" fmla="*/ 49 h 341"/>
                  <a:gd name="T92" fmla="*/ 228 w 411"/>
                  <a:gd name="T93" fmla="*/ 13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1">
                    <a:moveTo>
                      <a:pt x="228" y="136"/>
                    </a:moveTo>
                    <a:lnTo>
                      <a:pt x="186" y="37"/>
                    </a:lnTo>
                    <a:cubicBezTo>
                      <a:pt x="185" y="33"/>
                      <a:pt x="184" y="31"/>
                      <a:pt x="184" y="30"/>
                    </a:cubicBezTo>
                    <a:cubicBezTo>
                      <a:pt x="184" y="27"/>
                      <a:pt x="192" y="18"/>
                      <a:pt x="213" y="16"/>
                    </a:cubicBezTo>
                    <a:cubicBezTo>
                      <a:pt x="218" y="15"/>
                      <a:pt x="223" y="15"/>
                      <a:pt x="223" y="6"/>
                    </a:cubicBezTo>
                    <a:cubicBezTo>
                      <a:pt x="223" y="0"/>
                      <a:pt x="217" y="0"/>
                      <a:pt x="216" y="0"/>
                    </a:cubicBezTo>
                    <a:cubicBezTo>
                      <a:pt x="195" y="0"/>
                      <a:pt x="174" y="2"/>
                      <a:pt x="153" y="2"/>
                    </a:cubicBezTo>
                    <a:cubicBezTo>
                      <a:pt x="141" y="2"/>
                      <a:pt x="110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6"/>
                      <a:pt x="93" y="16"/>
                      <a:pt x="100" y="16"/>
                    </a:cubicBezTo>
                    <a:cubicBezTo>
                      <a:pt x="130" y="16"/>
                      <a:pt x="133" y="21"/>
                      <a:pt x="137" y="32"/>
                    </a:cubicBezTo>
                    <a:lnTo>
                      <a:pt x="196" y="171"/>
                    </a:lnTo>
                    <a:lnTo>
                      <a:pt x="91" y="284"/>
                    </a:lnTo>
                    <a:lnTo>
                      <a:pt x="84" y="289"/>
                    </a:lnTo>
                    <a:cubicBezTo>
                      <a:pt x="60" y="316"/>
                      <a:pt x="36" y="324"/>
                      <a:pt x="11" y="325"/>
                    </a:cubicBezTo>
                    <a:cubicBezTo>
                      <a:pt x="4" y="326"/>
                      <a:pt x="0" y="326"/>
                      <a:pt x="0" y="335"/>
                    </a:cubicBezTo>
                    <a:cubicBezTo>
                      <a:pt x="0" y="336"/>
                      <a:pt x="0" y="341"/>
                      <a:pt x="6" y="341"/>
                    </a:cubicBezTo>
                    <a:cubicBezTo>
                      <a:pt x="21" y="341"/>
                      <a:pt x="38" y="339"/>
                      <a:pt x="53" y="339"/>
                    </a:cubicBezTo>
                    <a:cubicBezTo>
                      <a:pt x="72" y="339"/>
                      <a:pt x="91" y="341"/>
                      <a:pt x="109" y="341"/>
                    </a:cubicBezTo>
                    <a:cubicBezTo>
                      <a:pt x="112" y="341"/>
                      <a:pt x="118" y="341"/>
                      <a:pt x="118" y="331"/>
                    </a:cubicBezTo>
                    <a:cubicBezTo>
                      <a:pt x="118" y="326"/>
                      <a:pt x="113" y="325"/>
                      <a:pt x="112" y="325"/>
                    </a:cubicBezTo>
                    <a:cubicBezTo>
                      <a:pt x="108" y="325"/>
                      <a:pt x="92" y="324"/>
                      <a:pt x="92" y="310"/>
                    </a:cubicBezTo>
                    <a:cubicBezTo>
                      <a:pt x="92" y="302"/>
                      <a:pt x="100" y="294"/>
                      <a:pt x="106" y="287"/>
                    </a:cubicBezTo>
                    <a:lnTo>
                      <a:pt x="157" y="234"/>
                    </a:lnTo>
                    <a:lnTo>
                      <a:pt x="201" y="185"/>
                    </a:lnTo>
                    <a:lnTo>
                      <a:pt x="252" y="304"/>
                    </a:lnTo>
                    <a:cubicBezTo>
                      <a:pt x="254" y="309"/>
                      <a:pt x="254" y="310"/>
                      <a:pt x="254" y="311"/>
                    </a:cubicBezTo>
                    <a:cubicBezTo>
                      <a:pt x="254" y="315"/>
                      <a:pt x="245" y="323"/>
                      <a:pt x="225" y="325"/>
                    </a:cubicBezTo>
                    <a:cubicBezTo>
                      <a:pt x="220" y="326"/>
                      <a:pt x="215" y="326"/>
                      <a:pt x="215" y="335"/>
                    </a:cubicBezTo>
                    <a:cubicBezTo>
                      <a:pt x="215" y="341"/>
                      <a:pt x="221" y="341"/>
                      <a:pt x="223" y="341"/>
                    </a:cubicBezTo>
                    <a:cubicBezTo>
                      <a:pt x="237" y="341"/>
                      <a:pt x="272" y="339"/>
                      <a:pt x="286" y="339"/>
                    </a:cubicBezTo>
                    <a:cubicBezTo>
                      <a:pt x="298" y="339"/>
                      <a:pt x="329" y="341"/>
                      <a:pt x="341" y="341"/>
                    </a:cubicBezTo>
                    <a:cubicBezTo>
                      <a:pt x="345" y="341"/>
                      <a:pt x="351" y="341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8" y="325"/>
                      <a:pt x="307" y="323"/>
                      <a:pt x="299" y="303"/>
                    </a:cubicBezTo>
                    <a:cubicBezTo>
                      <a:pt x="279" y="257"/>
                      <a:pt x="246" y="179"/>
                      <a:pt x="234" y="149"/>
                    </a:cubicBezTo>
                    <a:cubicBezTo>
                      <a:pt x="268" y="114"/>
                      <a:pt x="321" y="55"/>
                      <a:pt x="337" y="41"/>
                    </a:cubicBezTo>
                    <a:cubicBezTo>
                      <a:pt x="351" y="29"/>
                      <a:pt x="370" y="17"/>
                      <a:pt x="400" y="16"/>
                    </a:cubicBezTo>
                    <a:cubicBezTo>
                      <a:pt x="406" y="15"/>
                      <a:pt x="411" y="15"/>
                      <a:pt x="411" y="6"/>
                    </a:cubicBezTo>
                    <a:cubicBezTo>
                      <a:pt x="411" y="5"/>
                      <a:pt x="411" y="0"/>
                      <a:pt x="404" y="0"/>
                    </a:cubicBezTo>
                    <a:cubicBezTo>
                      <a:pt x="389" y="0"/>
                      <a:pt x="373" y="2"/>
                      <a:pt x="357" y="2"/>
                    </a:cubicBezTo>
                    <a:cubicBezTo>
                      <a:pt x="339" y="2"/>
                      <a:pt x="320" y="0"/>
                      <a:pt x="302" y="0"/>
                    </a:cubicBezTo>
                    <a:cubicBezTo>
                      <a:pt x="299" y="0"/>
                      <a:pt x="293" y="0"/>
                      <a:pt x="293" y="10"/>
                    </a:cubicBezTo>
                    <a:cubicBezTo>
                      <a:pt x="293" y="14"/>
                      <a:pt x="295" y="15"/>
                      <a:pt x="299" y="16"/>
                    </a:cubicBezTo>
                    <a:cubicBezTo>
                      <a:pt x="303" y="16"/>
                      <a:pt x="319" y="17"/>
                      <a:pt x="319" y="31"/>
                    </a:cubicBezTo>
                    <a:cubicBezTo>
                      <a:pt x="319" y="38"/>
                      <a:pt x="313" y="45"/>
                      <a:pt x="309" y="49"/>
                    </a:cubicBezTo>
                    <a:lnTo>
                      <a:pt x="228" y="13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6" name="Freeform 365"/>
              <p:cNvSpPr>
                <a:spLocks noEditPoints="1"/>
              </p:cNvSpPr>
              <p:nvPr>
                <p:custDataLst>
                  <p:tags r:id="rId79"/>
                </p:custDataLst>
              </p:nvPr>
            </p:nvSpPr>
            <p:spPr bwMode="auto">
              <a:xfrm>
                <a:off x="2903538" y="3487738"/>
                <a:ext cx="198438" cy="255588"/>
              </a:xfrm>
              <a:custGeom>
                <a:avLst/>
                <a:gdLst>
                  <a:gd name="T0" fmla="*/ 295 w 305"/>
                  <a:gd name="T1" fmla="*/ 155 h 385"/>
                  <a:gd name="T2" fmla="*/ 305 w 305"/>
                  <a:gd name="T3" fmla="*/ 144 h 385"/>
                  <a:gd name="T4" fmla="*/ 295 w 305"/>
                  <a:gd name="T5" fmla="*/ 133 h 385"/>
                  <a:gd name="T6" fmla="*/ 20 w 305"/>
                  <a:gd name="T7" fmla="*/ 3 h 385"/>
                  <a:gd name="T8" fmla="*/ 10 w 305"/>
                  <a:gd name="T9" fmla="*/ 0 h 385"/>
                  <a:gd name="T10" fmla="*/ 0 w 305"/>
                  <a:gd name="T11" fmla="*/ 10 h 385"/>
                  <a:gd name="T12" fmla="*/ 10 w 305"/>
                  <a:gd name="T13" fmla="*/ 21 h 385"/>
                  <a:gd name="T14" fmla="*/ 271 w 305"/>
                  <a:gd name="T15" fmla="*/ 144 h 385"/>
                  <a:gd name="T16" fmla="*/ 11 w 305"/>
                  <a:gd name="T17" fmla="*/ 267 h 385"/>
                  <a:gd name="T18" fmla="*/ 0 w 305"/>
                  <a:gd name="T19" fmla="*/ 278 h 385"/>
                  <a:gd name="T20" fmla="*/ 10 w 305"/>
                  <a:gd name="T21" fmla="*/ 288 h 385"/>
                  <a:gd name="T22" fmla="*/ 19 w 305"/>
                  <a:gd name="T23" fmla="*/ 285 h 385"/>
                  <a:gd name="T24" fmla="*/ 295 w 305"/>
                  <a:gd name="T25" fmla="*/ 155 h 385"/>
                  <a:gd name="T26" fmla="*/ 287 w 305"/>
                  <a:gd name="T27" fmla="*/ 385 h 385"/>
                  <a:gd name="T28" fmla="*/ 305 w 305"/>
                  <a:gd name="T29" fmla="*/ 375 h 385"/>
                  <a:gd name="T30" fmla="*/ 287 w 305"/>
                  <a:gd name="T31" fmla="*/ 365 h 385"/>
                  <a:gd name="T32" fmla="*/ 18 w 305"/>
                  <a:gd name="T33" fmla="*/ 365 h 385"/>
                  <a:gd name="T34" fmla="*/ 0 w 305"/>
                  <a:gd name="T35" fmla="*/ 375 h 385"/>
                  <a:gd name="T36" fmla="*/ 17 w 305"/>
                  <a:gd name="T37" fmla="*/ 385 h 385"/>
                  <a:gd name="T38" fmla="*/ 287 w 305"/>
                  <a:gd name="T3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5" h="385">
                    <a:moveTo>
                      <a:pt x="295" y="155"/>
                    </a:moveTo>
                    <a:cubicBezTo>
                      <a:pt x="302" y="152"/>
                      <a:pt x="305" y="149"/>
                      <a:pt x="305" y="144"/>
                    </a:cubicBezTo>
                    <a:cubicBezTo>
                      <a:pt x="305" y="139"/>
                      <a:pt x="303" y="136"/>
                      <a:pt x="295" y="133"/>
                    </a:cubicBezTo>
                    <a:lnTo>
                      <a:pt x="20" y="3"/>
                    </a:lnTo>
                    <a:cubicBezTo>
                      <a:pt x="13" y="0"/>
                      <a:pt x="11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18"/>
                      <a:pt x="10" y="21"/>
                    </a:cubicBezTo>
                    <a:lnTo>
                      <a:pt x="271" y="144"/>
                    </a:lnTo>
                    <a:lnTo>
                      <a:pt x="11" y="267"/>
                    </a:lnTo>
                    <a:cubicBezTo>
                      <a:pt x="1" y="271"/>
                      <a:pt x="0" y="275"/>
                      <a:pt x="0" y="278"/>
                    </a:cubicBezTo>
                    <a:cubicBezTo>
                      <a:pt x="0" y="284"/>
                      <a:pt x="5" y="288"/>
                      <a:pt x="10" y="288"/>
                    </a:cubicBezTo>
                    <a:cubicBezTo>
                      <a:pt x="12" y="288"/>
                      <a:pt x="12" y="288"/>
                      <a:pt x="19" y="285"/>
                    </a:cubicBezTo>
                    <a:lnTo>
                      <a:pt x="295" y="155"/>
                    </a:lnTo>
                    <a:close/>
                    <a:moveTo>
                      <a:pt x="287" y="385"/>
                    </a:moveTo>
                    <a:cubicBezTo>
                      <a:pt x="296" y="385"/>
                      <a:pt x="305" y="385"/>
                      <a:pt x="305" y="375"/>
                    </a:cubicBezTo>
                    <a:cubicBezTo>
                      <a:pt x="305" y="365"/>
                      <a:pt x="294" y="365"/>
                      <a:pt x="287" y="365"/>
                    </a:cubicBezTo>
                    <a:lnTo>
                      <a:pt x="18" y="365"/>
                    </a:lnTo>
                    <a:cubicBezTo>
                      <a:pt x="11" y="365"/>
                      <a:pt x="0" y="365"/>
                      <a:pt x="0" y="375"/>
                    </a:cubicBezTo>
                    <a:cubicBezTo>
                      <a:pt x="0" y="385"/>
                      <a:pt x="9" y="385"/>
                      <a:pt x="17" y="385"/>
                    </a:cubicBezTo>
                    <a:lnTo>
                      <a:pt x="287" y="38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7" name="Freeform 366"/>
              <p:cNvSpPr>
                <a:spLocks noEditPoints="1"/>
              </p:cNvSpPr>
              <p:nvPr>
                <p:custDataLst>
                  <p:tags r:id="rId80"/>
                </p:custDataLst>
              </p:nvPr>
            </p:nvSpPr>
            <p:spPr bwMode="auto">
              <a:xfrm>
                <a:off x="3224213" y="3470275"/>
                <a:ext cx="204788" cy="227013"/>
              </a:xfrm>
              <a:custGeom>
                <a:avLst/>
                <a:gdLst>
                  <a:gd name="T0" fmla="*/ 123 w 312"/>
                  <a:gd name="T1" fmla="*/ 174 h 342"/>
                  <a:gd name="T2" fmla="*/ 176 w 312"/>
                  <a:gd name="T3" fmla="*/ 185 h 342"/>
                  <a:gd name="T4" fmla="*/ 202 w 312"/>
                  <a:gd name="T5" fmla="*/ 230 h 342"/>
                  <a:gd name="T6" fmla="*/ 211 w 312"/>
                  <a:gd name="T7" fmla="*/ 244 h 342"/>
                  <a:gd name="T8" fmla="*/ 220 w 312"/>
                  <a:gd name="T9" fmla="*/ 228 h 342"/>
                  <a:gd name="T10" fmla="*/ 220 w 312"/>
                  <a:gd name="T11" fmla="*/ 93 h 342"/>
                  <a:gd name="T12" fmla="*/ 211 w 312"/>
                  <a:gd name="T13" fmla="*/ 77 h 342"/>
                  <a:gd name="T14" fmla="*/ 202 w 312"/>
                  <a:gd name="T15" fmla="*/ 88 h 342"/>
                  <a:gd name="T16" fmla="*/ 123 w 312"/>
                  <a:gd name="T17" fmla="*/ 156 h 342"/>
                  <a:gd name="T18" fmla="*/ 123 w 312"/>
                  <a:gd name="T19" fmla="*/ 51 h 342"/>
                  <a:gd name="T20" fmla="*/ 144 w 312"/>
                  <a:gd name="T21" fmla="*/ 18 h 342"/>
                  <a:gd name="T22" fmla="*/ 168 w 312"/>
                  <a:gd name="T23" fmla="*/ 18 h 342"/>
                  <a:gd name="T24" fmla="*/ 272 w 312"/>
                  <a:gd name="T25" fmla="*/ 87 h 342"/>
                  <a:gd name="T26" fmla="*/ 281 w 312"/>
                  <a:gd name="T27" fmla="*/ 98 h 342"/>
                  <a:gd name="T28" fmla="*/ 289 w 312"/>
                  <a:gd name="T29" fmla="*/ 82 h 342"/>
                  <a:gd name="T30" fmla="*/ 289 w 312"/>
                  <a:gd name="T31" fmla="*/ 17 h 342"/>
                  <a:gd name="T32" fmla="*/ 273 w 312"/>
                  <a:gd name="T33" fmla="*/ 0 h 342"/>
                  <a:gd name="T34" fmla="*/ 17 w 312"/>
                  <a:gd name="T35" fmla="*/ 0 h 342"/>
                  <a:gd name="T36" fmla="*/ 0 w 312"/>
                  <a:gd name="T37" fmla="*/ 9 h 342"/>
                  <a:gd name="T38" fmla="*/ 14 w 312"/>
                  <a:gd name="T39" fmla="*/ 18 h 342"/>
                  <a:gd name="T40" fmla="*/ 44 w 312"/>
                  <a:gd name="T41" fmla="*/ 46 h 342"/>
                  <a:gd name="T42" fmla="*/ 44 w 312"/>
                  <a:gd name="T43" fmla="*/ 296 h 342"/>
                  <a:gd name="T44" fmla="*/ 16 w 312"/>
                  <a:gd name="T45" fmla="*/ 324 h 342"/>
                  <a:gd name="T46" fmla="*/ 0 w 312"/>
                  <a:gd name="T47" fmla="*/ 333 h 342"/>
                  <a:gd name="T48" fmla="*/ 17 w 312"/>
                  <a:gd name="T49" fmla="*/ 342 h 342"/>
                  <a:gd name="T50" fmla="*/ 282 w 312"/>
                  <a:gd name="T51" fmla="*/ 342 h 342"/>
                  <a:gd name="T52" fmla="*/ 298 w 312"/>
                  <a:gd name="T53" fmla="*/ 335 h 342"/>
                  <a:gd name="T54" fmla="*/ 312 w 312"/>
                  <a:gd name="T55" fmla="*/ 249 h 342"/>
                  <a:gd name="T56" fmla="*/ 304 w 312"/>
                  <a:gd name="T57" fmla="*/ 240 h 342"/>
                  <a:gd name="T58" fmla="*/ 295 w 312"/>
                  <a:gd name="T59" fmla="*/ 247 h 342"/>
                  <a:gd name="T60" fmla="*/ 250 w 312"/>
                  <a:gd name="T61" fmla="*/ 302 h 342"/>
                  <a:gd name="T62" fmla="*/ 171 w 312"/>
                  <a:gd name="T63" fmla="*/ 324 h 342"/>
                  <a:gd name="T64" fmla="*/ 144 w 312"/>
                  <a:gd name="T65" fmla="*/ 324 h 342"/>
                  <a:gd name="T66" fmla="*/ 123 w 312"/>
                  <a:gd name="T67" fmla="*/ 291 h 342"/>
                  <a:gd name="T68" fmla="*/ 123 w 312"/>
                  <a:gd name="T69" fmla="*/ 174 h 342"/>
                  <a:gd name="T70" fmla="*/ 272 w 312"/>
                  <a:gd name="T71" fmla="*/ 18 h 342"/>
                  <a:gd name="T72" fmla="*/ 272 w 312"/>
                  <a:gd name="T73" fmla="*/ 42 h 342"/>
                  <a:gd name="T74" fmla="*/ 243 w 312"/>
                  <a:gd name="T75" fmla="*/ 18 h 342"/>
                  <a:gd name="T76" fmla="*/ 272 w 312"/>
                  <a:gd name="T77" fmla="*/ 18 h 342"/>
                  <a:gd name="T78" fmla="*/ 174 w 312"/>
                  <a:gd name="T79" fmla="*/ 164 h 342"/>
                  <a:gd name="T80" fmla="*/ 202 w 312"/>
                  <a:gd name="T81" fmla="*/ 142 h 342"/>
                  <a:gd name="T82" fmla="*/ 202 w 312"/>
                  <a:gd name="T83" fmla="*/ 184 h 342"/>
                  <a:gd name="T84" fmla="*/ 174 w 312"/>
                  <a:gd name="T85" fmla="*/ 164 h 342"/>
                  <a:gd name="T86" fmla="*/ 174 w 312"/>
                  <a:gd name="T87" fmla="*/ 164 h 342"/>
                  <a:gd name="T88" fmla="*/ 62 w 312"/>
                  <a:gd name="T89" fmla="*/ 45 h 342"/>
                  <a:gd name="T90" fmla="*/ 58 w 312"/>
                  <a:gd name="T91" fmla="*/ 18 h 342"/>
                  <a:gd name="T92" fmla="*/ 111 w 312"/>
                  <a:gd name="T93" fmla="*/ 18 h 342"/>
                  <a:gd name="T94" fmla="*/ 105 w 312"/>
                  <a:gd name="T95" fmla="*/ 50 h 342"/>
                  <a:gd name="T96" fmla="*/ 105 w 312"/>
                  <a:gd name="T97" fmla="*/ 292 h 342"/>
                  <a:gd name="T98" fmla="*/ 111 w 312"/>
                  <a:gd name="T99" fmla="*/ 324 h 342"/>
                  <a:gd name="T100" fmla="*/ 58 w 312"/>
                  <a:gd name="T101" fmla="*/ 324 h 342"/>
                  <a:gd name="T102" fmla="*/ 62 w 312"/>
                  <a:gd name="T103" fmla="*/ 297 h 342"/>
                  <a:gd name="T104" fmla="*/ 62 w 312"/>
                  <a:gd name="T105" fmla="*/ 45 h 342"/>
                  <a:gd name="T106" fmla="*/ 247 w 312"/>
                  <a:gd name="T107" fmla="*/ 324 h 342"/>
                  <a:gd name="T108" fmla="*/ 247 w 312"/>
                  <a:gd name="T109" fmla="*/ 324 h 342"/>
                  <a:gd name="T110" fmla="*/ 287 w 312"/>
                  <a:gd name="T111" fmla="*/ 296 h 342"/>
                  <a:gd name="T112" fmla="*/ 282 w 312"/>
                  <a:gd name="T113" fmla="*/ 324 h 342"/>
                  <a:gd name="T114" fmla="*/ 247 w 312"/>
                  <a:gd name="T115" fmla="*/ 324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12" h="342">
                    <a:moveTo>
                      <a:pt x="123" y="174"/>
                    </a:moveTo>
                    <a:cubicBezTo>
                      <a:pt x="135" y="174"/>
                      <a:pt x="159" y="174"/>
                      <a:pt x="176" y="185"/>
                    </a:cubicBezTo>
                    <a:cubicBezTo>
                      <a:pt x="200" y="200"/>
                      <a:pt x="202" y="227"/>
                      <a:pt x="202" y="230"/>
                    </a:cubicBezTo>
                    <a:cubicBezTo>
                      <a:pt x="203" y="237"/>
                      <a:pt x="203" y="244"/>
                      <a:pt x="211" y="244"/>
                    </a:cubicBezTo>
                    <a:cubicBezTo>
                      <a:pt x="220" y="244"/>
                      <a:pt x="220" y="237"/>
                      <a:pt x="220" y="228"/>
                    </a:cubicBezTo>
                    <a:lnTo>
                      <a:pt x="220" y="93"/>
                    </a:lnTo>
                    <a:cubicBezTo>
                      <a:pt x="220" y="85"/>
                      <a:pt x="220" y="77"/>
                      <a:pt x="211" y="77"/>
                    </a:cubicBezTo>
                    <a:cubicBezTo>
                      <a:pt x="203" y="77"/>
                      <a:pt x="202" y="84"/>
                      <a:pt x="202" y="88"/>
                    </a:cubicBezTo>
                    <a:cubicBezTo>
                      <a:pt x="199" y="152"/>
                      <a:pt x="148" y="156"/>
                      <a:pt x="123" y="156"/>
                    </a:cubicBezTo>
                    <a:lnTo>
                      <a:pt x="123" y="51"/>
                    </a:lnTo>
                    <a:cubicBezTo>
                      <a:pt x="123" y="18"/>
                      <a:pt x="132" y="18"/>
                      <a:pt x="144" y="18"/>
                    </a:cubicBezTo>
                    <a:lnTo>
                      <a:pt x="168" y="18"/>
                    </a:lnTo>
                    <a:cubicBezTo>
                      <a:pt x="235" y="18"/>
                      <a:pt x="269" y="52"/>
                      <a:pt x="272" y="87"/>
                    </a:cubicBezTo>
                    <a:cubicBezTo>
                      <a:pt x="272" y="91"/>
                      <a:pt x="273" y="98"/>
                      <a:pt x="281" y="98"/>
                    </a:cubicBezTo>
                    <a:cubicBezTo>
                      <a:pt x="289" y="98"/>
                      <a:pt x="289" y="90"/>
                      <a:pt x="289" y="82"/>
                    </a:cubicBezTo>
                    <a:lnTo>
                      <a:pt x="289" y="17"/>
                    </a:lnTo>
                    <a:cubicBezTo>
                      <a:pt x="289" y="1"/>
                      <a:pt x="288" y="0"/>
                      <a:pt x="273" y="0"/>
                    </a:cubicBezTo>
                    <a:lnTo>
                      <a:pt x="17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8"/>
                      <a:pt x="10" y="18"/>
                      <a:pt x="14" y="18"/>
                    </a:cubicBezTo>
                    <a:cubicBezTo>
                      <a:pt x="42" y="18"/>
                      <a:pt x="44" y="22"/>
                      <a:pt x="44" y="46"/>
                    </a:cubicBezTo>
                    <a:lnTo>
                      <a:pt x="44" y="296"/>
                    </a:lnTo>
                    <a:cubicBezTo>
                      <a:pt x="44" y="319"/>
                      <a:pt x="43" y="324"/>
                      <a:pt x="16" y="324"/>
                    </a:cubicBezTo>
                    <a:cubicBezTo>
                      <a:pt x="9" y="324"/>
                      <a:pt x="0" y="324"/>
                      <a:pt x="0" y="333"/>
                    </a:cubicBezTo>
                    <a:cubicBezTo>
                      <a:pt x="0" y="342"/>
                      <a:pt x="8" y="342"/>
                      <a:pt x="17" y="342"/>
                    </a:cubicBezTo>
                    <a:lnTo>
                      <a:pt x="282" y="342"/>
                    </a:lnTo>
                    <a:cubicBezTo>
                      <a:pt x="291" y="342"/>
                      <a:pt x="296" y="342"/>
                      <a:pt x="298" y="335"/>
                    </a:cubicBezTo>
                    <a:cubicBezTo>
                      <a:pt x="298" y="334"/>
                      <a:pt x="312" y="251"/>
                      <a:pt x="312" y="249"/>
                    </a:cubicBezTo>
                    <a:cubicBezTo>
                      <a:pt x="312" y="243"/>
                      <a:pt x="308" y="240"/>
                      <a:pt x="304" y="240"/>
                    </a:cubicBezTo>
                    <a:cubicBezTo>
                      <a:pt x="297" y="240"/>
                      <a:pt x="295" y="246"/>
                      <a:pt x="295" y="247"/>
                    </a:cubicBezTo>
                    <a:cubicBezTo>
                      <a:pt x="292" y="260"/>
                      <a:pt x="287" y="280"/>
                      <a:pt x="250" y="302"/>
                    </a:cubicBezTo>
                    <a:cubicBezTo>
                      <a:pt x="224" y="317"/>
                      <a:pt x="199" y="324"/>
                      <a:pt x="171" y="324"/>
                    </a:cubicBezTo>
                    <a:lnTo>
                      <a:pt x="144" y="324"/>
                    </a:lnTo>
                    <a:cubicBezTo>
                      <a:pt x="132" y="324"/>
                      <a:pt x="123" y="324"/>
                      <a:pt x="123" y="291"/>
                    </a:cubicBezTo>
                    <a:lnTo>
                      <a:pt x="123" y="174"/>
                    </a:lnTo>
                    <a:close/>
                    <a:moveTo>
                      <a:pt x="272" y="18"/>
                    </a:moveTo>
                    <a:lnTo>
                      <a:pt x="272" y="42"/>
                    </a:lnTo>
                    <a:cubicBezTo>
                      <a:pt x="263" y="32"/>
                      <a:pt x="254" y="24"/>
                      <a:pt x="243" y="18"/>
                    </a:cubicBezTo>
                    <a:lnTo>
                      <a:pt x="272" y="18"/>
                    </a:lnTo>
                    <a:close/>
                    <a:moveTo>
                      <a:pt x="174" y="164"/>
                    </a:moveTo>
                    <a:cubicBezTo>
                      <a:pt x="182" y="160"/>
                      <a:pt x="193" y="153"/>
                      <a:pt x="202" y="142"/>
                    </a:cubicBezTo>
                    <a:lnTo>
                      <a:pt x="202" y="184"/>
                    </a:lnTo>
                    <a:cubicBezTo>
                      <a:pt x="190" y="171"/>
                      <a:pt x="175" y="164"/>
                      <a:pt x="174" y="164"/>
                    </a:cubicBezTo>
                    <a:lnTo>
                      <a:pt x="174" y="164"/>
                    </a:lnTo>
                    <a:close/>
                    <a:moveTo>
                      <a:pt x="62" y="45"/>
                    </a:moveTo>
                    <a:cubicBezTo>
                      <a:pt x="62" y="39"/>
                      <a:pt x="62" y="27"/>
                      <a:pt x="58" y="18"/>
                    </a:cubicBezTo>
                    <a:lnTo>
                      <a:pt x="111" y="18"/>
                    </a:lnTo>
                    <a:cubicBezTo>
                      <a:pt x="105" y="29"/>
                      <a:pt x="105" y="46"/>
                      <a:pt x="105" y="50"/>
                    </a:cubicBezTo>
                    <a:lnTo>
                      <a:pt x="105" y="292"/>
                    </a:lnTo>
                    <a:cubicBezTo>
                      <a:pt x="105" y="310"/>
                      <a:pt x="109" y="320"/>
                      <a:pt x="111" y="324"/>
                    </a:cubicBezTo>
                    <a:lnTo>
                      <a:pt x="58" y="324"/>
                    </a:lnTo>
                    <a:cubicBezTo>
                      <a:pt x="62" y="315"/>
                      <a:pt x="62" y="303"/>
                      <a:pt x="62" y="297"/>
                    </a:cubicBezTo>
                    <a:lnTo>
                      <a:pt x="62" y="45"/>
                    </a:lnTo>
                    <a:close/>
                    <a:moveTo>
                      <a:pt x="247" y="324"/>
                    </a:moveTo>
                    <a:lnTo>
                      <a:pt x="247" y="324"/>
                    </a:lnTo>
                    <a:cubicBezTo>
                      <a:pt x="263" y="316"/>
                      <a:pt x="277" y="305"/>
                      <a:pt x="287" y="296"/>
                    </a:cubicBezTo>
                    <a:cubicBezTo>
                      <a:pt x="286" y="298"/>
                      <a:pt x="283" y="320"/>
                      <a:pt x="282" y="324"/>
                    </a:cubicBezTo>
                    <a:lnTo>
                      <a:pt x="247" y="32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8" name="Freeform 367"/>
              <p:cNvSpPr/>
              <p:nvPr>
                <p:custDataLst>
                  <p:tags r:id="rId81"/>
                </p:custDataLst>
              </p:nvPr>
            </p:nvSpPr>
            <p:spPr bwMode="auto">
              <a:xfrm>
                <a:off x="3470276" y="3449638"/>
                <a:ext cx="74613" cy="330200"/>
              </a:xfrm>
              <a:custGeom>
                <a:avLst/>
                <a:gdLst>
                  <a:gd name="T0" fmla="*/ 116 w 116"/>
                  <a:gd name="T1" fmla="*/ 493 h 498"/>
                  <a:gd name="T2" fmla="*/ 107 w 116"/>
                  <a:gd name="T3" fmla="*/ 483 h 498"/>
                  <a:gd name="T4" fmla="*/ 29 w 116"/>
                  <a:gd name="T5" fmla="*/ 249 h 498"/>
                  <a:gd name="T6" fmla="*/ 109 w 116"/>
                  <a:gd name="T7" fmla="*/ 13 h 498"/>
                  <a:gd name="T8" fmla="*/ 116 w 116"/>
                  <a:gd name="T9" fmla="*/ 5 h 498"/>
                  <a:gd name="T10" fmla="*/ 111 w 116"/>
                  <a:gd name="T11" fmla="*/ 0 h 498"/>
                  <a:gd name="T12" fmla="*/ 31 w 116"/>
                  <a:gd name="T13" fmla="*/ 97 h 498"/>
                  <a:gd name="T14" fmla="*/ 0 w 116"/>
                  <a:gd name="T15" fmla="*/ 249 h 498"/>
                  <a:gd name="T16" fmla="*/ 33 w 116"/>
                  <a:gd name="T17" fmla="*/ 405 h 498"/>
                  <a:gd name="T18" fmla="*/ 111 w 116"/>
                  <a:gd name="T19" fmla="*/ 498 h 498"/>
                  <a:gd name="T20" fmla="*/ 116 w 116"/>
                  <a:gd name="T21" fmla="*/ 493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8">
                    <a:moveTo>
                      <a:pt x="116" y="493"/>
                    </a:moveTo>
                    <a:cubicBezTo>
                      <a:pt x="116" y="492"/>
                      <a:pt x="116" y="491"/>
                      <a:pt x="107" y="483"/>
                    </a:cubicBezTo>
                    <a:cubicBezTo>
                      <a:pt x="45" y="420"/>
                      <a:pt x="29" y="325"/>
                      <a:pt x="29" y="249"/>
                    </a:cubicBezTo>
                    <a:cubicBezTo>
                      <a:pt x="29" y="162"/>
                      <a:pt x="48" y="76"/>
                      <a:pt x="109" y="13"/>
                    </a:cubicBezTo>
                    <a:cubicBezTo>
                      <a:pt x="116" y="7"/>
                      <a:pt x="116" y="6"/>
                      <a:pt x="116" y="5"/>
                    </a:cubicBezTo>
                    <a:cubicBezTo>
                      <a:pt x="116" y="1"/>
                      <a:pt x="114" y="0"/>
                      <a:pt x="111" y="0"/>
                    </a:cubicBezTo>
                    <a:cubicBezTo>
                      <a:pt x="106" y="0"/>
                      <a:pt x="61" y="34"/>
                      <a:pt x="31" y="97"/>
                    </a:cubicBezTo>
                    <a:cubicBezTo>
                      <a:pt x="6" y="152"/>
                      <a:pt x="0" y="207"/>
                      <a:pt x="0" y="249"/>
                    </a:cubicBezTo>
                    <a:cubicBezTo>
                      <a:pt x="0" y="288"/>
                      <a:pt x="5" y="348"/>
                      <a:pt x="33" y="405"/>
                    </a:cubicBezTo>
                    <a:cubicBezTo>
                      <a:pt x="63" y="466"/>
                      <a:pt x="106" y="498"/>
                      <a:pt x="111" y="498"/>
                    </a:cubicBezTo>
                    <a:cubicBezTo>
                      <a:pt x="114" y="498"/>
                      <a:pt x="116" y="497"/>
                      <a:pt x="116" y="493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9" name="Freeform 368"/>
              <p:cNvSpPr/>
              <p:nvPr>
                <p:custDataLst>
                  <p:tags r:id="rId82"/>
                </p:custDataLst>
              </p:nvPr>
            </p:nvSpPr>
            <p:spPr bwMode="auto">
              <a:xfrm>
                <a:off x="3573463" y="3471863"/>
                <a:ext cx="268288" cy="225425"/>
              </a:xfrm>
              <a:custGeom>
                <a:avLst/>
                <a:gdLst>
                  <a:gd name="T0" fmla="*/ 228 w 411"/>
                  <a:gd name="T1" fmla="*/ 136 h 341"/>
                  <a:gd name="T2" fmla="*/ 186 w 411"/>
                  <a:gd name="T3" fmla="*/ 37 h 341"/>
                  <a:gd name="T4" fmla="*/ 184 w 411"/>
                  <a:gd name="T5" fmla="*/ 30 h 341"/>
                  <a:gd name="T6" fmla="*/ 213 w 411"/>
                  <a:gd name="T7" fmla="*/ 16 h 341"/>
                  <a:gd name="T8" fmla="*/ 223 w 411"/>
                  <a:gd name="T9" fmla="*/ 6 h 341"/>
                  <a:gd name="T10" fmla="*/ 216 w 411"/>
                  <a:gd name="T11" fmla="*/ 0 h 341"/>
                  <a:gd name="T12" fmla="*/ 153 w 411"/>
                  <a:gd name="T13" fmla="*/ 2 h 341"/>
                  <a:gd name="T14" fmla="*/ 97 w 411"/>
                  <a:gd name="T15" fmla="*/ 0 h 341"/>
                  <a:gd name="T16" fmla="*/ 88 w 411"/>
                  <a:gd name="T17" fmla="*/ 10 h 341"/>
                  <a:gd name="T18" fmla="*/ 100 w 411"/>
                  <a:gd name="T19" fmla="*/ 16 h 341"/>
                  <a:gd name="T20" fmla="*/ 137 w 411"/>
                  <a:gd name="T21" fmla="*/ 32 h 341"/>
                  <a:gd name="T22" fmla="*/ 196 w 411"/>
                  <a:gd name="T23" fmla="*/ 171 h 341"/>
                  <a:gd name="T24" fmla="*/ 91 w 411"/>
                  <a:gd name="T25" fmla="*/ 284 h 341"/>
                  <a:gd name="T26" fmla="*/ 84 w 411"/>
                  <a:gd name="T27" fmla="*/ 289 h 341"/>
                  <a:gd name="T28" fmla="*/ 11 w 411"/>
                  <a:gd name="T29" fmla="*/ 325 h 341"/>
                  <a:gd name="T30" fmla="*/ 0 w 411"/>
                  <a:gd name="T31" fmla="*/ 335 h 341"/>
                  <a:gd name="T32" fmla="*/ 6 w 411"/>
                  <a:gd name="T33" fmla="*/ 341 h 341"/>
                  <a:gd name="T34" fmla="*/ 53 w 411"/>
                  <a:gd name="T35" fmla="*/ 339 h 341"/>
                  <a:gd name="T36" fmla="*/ 109 w 411"/>
                  <a:gd name="T37" fmla="*/ 341 h 341"/>
                  <a:gd name="T38" fmla="*/ 118 w 411"/>
                  <a:gd name="T39" fmla="*/ 331 h 341"/>
                  <a:gd name="T40" fmla="*/ 112 w 411"/>
                  <a:gd name="T41" fmla="*/ 325 h 341"/>
                  <a:gd name="T42" fmla="*/ 92 w 411"/>
                  <a:gd name="T43" fmla="*/ 310 h 341"/>
                  <a:gd name="T44" fmla="*/ 105 w 411"/>
                  <a:gd name="T45" fmla="*/ 287 h 341"/>
                  <a:gd name="T46" fmla="*/ 156 w 411"/>
                  <a:gd name="T47" fmla="*/ 234 h 341"/>
                  <a:gd name="T48" fmla="*/ 201 w 411"/>
                  <a:gd name="T49" fmla="*/ 185 h 341"/>
                  <a:gd name="T50" fmla="*/ 252 w 411"/>
                  <a:gd name="T51" fmla="*/ 304 h 341"/>
                  <a:gd name="T52" fmla="*/ 254 w 411"/>
                  <a:gd name="T53" fmla="*/ 311 h 341"/>
                  <a:gd name="T54" fmla="*/ 225 w 411"/>
                  <a:gd name="T55" fmla="*/ 325 h 341"/>
                  <a:gd name="T56" fmla="*/ 215 w 411"/>
                  <a:gd name="T57" fmla="*/ 335 h 341"/>
                  <a:gd name="T58" fmla="*/ 223 w 411"/>
                  <a:gd name="T59" fmla="*/ 341 h 341"/>
                  <a:gd name="T60" fmla="*/ 285 w 411"/>
                  <a:gd name="T61" fmla="*/ 339 h 341"/>
                  <a:gd name="T62" fmla="*/ 341 w 411"/>
                  <a:gd name="T63" fmla="*/ 341 h 341"/>
                  <a:gd name="T64" fmla="*/ 350 w 411"/>
                  <a:gd name="T65" fmla="*/ 331 h 341"/>
                  <a:gd name="T66" fmla="*/ 341 w 411"/>
                  <a:gd name="T67" fmla="*/ 325 h 341"/>
                  <a:gd name="T68" fmla="*/ 298 w 411"/>
                  <a:gd name="T69" fmla="*/ 303 h 341"/>
                  <a:gd name="T70" fmla="*/ 234 w 411"/>
                  <a:gd name="T71" fmla="*/ 149 h 341"/>
                  <a:gd name="T72" fmla="*/ 336 w 411"/>
                  <a:gd name="T73" fmla="*/ 41 h 341"/>
                  <a:gd name="T74" fmla="*/ 400 w 411"/>
                  <a:gd name="T75" fmla="*/ 16 h 341"/>
                  <a:gd name="T76" fmla="*/ 411 w 411"/>
                  <a:gd name="T77" fmla="*/ 6 h 341"/>
                  <a:gd name="T78" fmla="*/ 404 w 411"/>
                  <a:gd name="T79" fmla="*/ 0 h 341"/>
                  <a:gd name="T80" fmla="*/ 357 w 411"/>
                  <a:gd name="T81" fmla="*/ 2 h 341"/>
                  <a:gd name="T82" fmla="*/ 302 w 411"/>
                  <a:gd name="T83" fmla="*/ 0 h 341"/>
                  <a:gd name="T84" fmla="*/ 292 w 411"/>
                  <a:gd name="T85" fmla="*/ 10 h 341"/>
                  <a:gd name="T86" fmla="*/ 298 w 411"/>
                  <a:gd name="T87" fmla="*/ 16 h 341"/>
                  <a:gd name="T88" fmla="*/ 318 w 411"/>
                  <a:gd name="T89" fmla="*/ 31 h 341"/>
                  <a:gd name="T90" fmla="*/ 309 w 411"/>
                  <a:gd name="T91" fmla="*/ 49 h 341"/>
                  <a:gd name="T92" fmla="*/ 228 w 411"/>
                  <a:gd name="T93" fmla="*/ 13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1">
                    <a:moveTo>
                      <a:pt x="228" y="136"/>
                    </a:moveTo>
                    <a:lnTo>
                      <a:pt x="186" y="37"/>
                    </a:lnTo>
                    <a:cubicBezTo>
                      <a:pt x="185" y="33"/>
                      <a:pt x="184" y="31"/>
                      <a:pt x="184" y="30"/>
                    </a:cubicBezTo>
                    <a:cubicBezTo>
                      <a:pt x="184" y="27"/>
                      <a:pt x="192" y="18"/>
                      <a:pt x="213" y="16"/>
                    </a:cubicBezTo>
                    <a:cubicBezTo>
                      <a:pt x="218" y="15"/>
                      <a:pt x="223" y="15"/>
                      <a:pt x="223" y="6"/>
                    </a:cubicBezTo>
                    <a:cubicBezTo>
                      <a:pt x="223" y="0"/>
                      <a:pt x="217" y="0"/>
                      <a:pt x="216" y="0"/>
                    </a:cubicBezTo>
                    <a:cubicBezTo>
                      <a:pt x="195" y="0"/>
                      <a:pt x="174" y="2"/>
                      <a:pt x="153" y="2"/>
                    </a:cubicBezTo>
                    <a:cubicBezTo>
                      <a:pt x="140" y="2"/>
                      <a:pt x="109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6"/>
                      <a:pt x="93" y="16"/>
                      <a:pt x="100" y="16"/>
                    </a:cubicBezTo>
                    <a:cubicBezTo>
                      <a:pt x="129" y="16"/>
                      <a:pt x="132" y="21"/>
                      <a:pt x="137" y="32"/>
                    </a:cubicBezTo>
                    <a:lnTo>
                      <a:pt x="196" y="171"/>
                    </a:lnTo>
                    <a:lnTo>
                      <a:pt x="91" y="284"/>
                    </a:lnTo>
                    <a:lnTo>
                      <a:pt x="84" y="289"/>
                    </a:lnTo>
                    <a:cubicBezTo>
                      <a:pt x="60" y="316"/>
                      <a:pt x="36" y="324"/>
                      <a:pt x="11" y="325"/>
                    </a:cubicBezTo>
                    <a:cubicBezTo>
                      <a:pt x="4" y="326"/>
                      <a:pt x="0" y="326"/>
                      <a:pt x="0" y="335"/>
                    </a:cubicBezTo>
                    <a:cubicBezTo>
                      <a:pt x="0" y="336"/>
                      <a:pt x="0" y="341"/>
                      <a:pt x="6" y="341"/>
                    </a:cubicBezTo>
                    <a:cubicBezTo>
                      <a:pt x="21" y="341"/>
                      <a:pt x="38" y="339"/>
                      <a:pt x="53" y="339"/>
                    </a:cubicBezTo>
                    <a:cubicBezTo>
                      <a:pt x="72" y="339"/>
                      <a:pt x="91" y="341"/>
                      <a:pt x="109" y="341"/>
                    </a:cubicBezTo>
                    <a:cubicBezTo>
                      <a:pt x="112" y="341"/>
                      <a:pt x="118" y="341"/>
                      <a:pt x="118" y="331"/>
                    </a:cubicBezTo>
                    <a:cubicBezTo>
                      <a:pt x="118" y="326"/>
                      <a:pt x="113" y="325"/>
                      <a:pt x="112" y="325"/>
                    </a:cubicBezTo>
                    <a:cubicBezTo>
                      <a:pt x="107" y="325"/>
                      <a:pt x="92" y="324"/>
                      <a:pt x="92" y="310"/>
                    </a:cubicBezTo>
                    <a:cubicBezTo>
                      <a:pt x="92" y="302"/>
                      <a:pt x="100" y="294"/>
                      <a:pt x="105" y="287"/>
                    </a:cubicBezTo>
                    <a:lnTo>
                      <a:pt x="156" y="234"/>
                    </a:lnTo>
                    <a:lnTo>
                      <a:pt x="201" y="185"/>
                    </a:lnTo>
                    <a:lnTo>
                      <a:pt x="252" y="304"/>
                    </a:lnTo>
                    <a:cubicBezTo>
                      <a:pt x="254" y="309"/>
                      <a:pt x="254" y="310"/>
                      <a:pt x="254" y="311"/>
                    </a:cubicBezTo>
                    <a:cubicBezTo>
                      <a:pt x="254" y="315"/>
                      <a:pt x="245" y="323"/>
                      <a:pt x="225" y="325"/>
                    </a:cubicBezTo>
                    <a:cubicBezTo>
                      <a:pt x="220" y="326"/>
                      <a:pt x="215" y="326"/>
                      <a:pt x="215" y="335"/>
                    </a:cubicBezTo>
                    <a:cubicBezTo>
                      <a:pt x="215" y="341"/>
                      <a:pt x="221" y="341"/>
                      <a:pt x="223" y="341"/>
                    </a:cubicBezTo>
                    <a:cubicBezTo>
                      <a:pt x="237" y="341"/>
                      <a:pt x="272" y="339"/>
                      <a:pt x="285" y="339"/>
                    </a:cubicBezTo>
                    <a:cubicBezTo>
                      <a:pt x="298" y="339"/>
                      <a:pt x="328" y="341"/>
                      <a:pt x="341" y="341"/>
                    </a:cubicBezTo>
                    <a:cubicBezTo>
                      <a:pt x="344" y="341"/>
                      <a:pt x="350" y="341"/>
                      <a:pt x="350" y="331"/>
                    </a:cubicBezTo>
                    <a:cubicBezTo>
                      <a:pt x="350" y="325"/>
                      <a:pt x="345" y="325"/>
                      <a:pt x="341" y="325"/>
                    </a:cubicBezTo>
                    <a:cubicBezTo>
                      <a:pt x="308" y="325"/>
                      <a:pt x="307" y="323"/>
                      <a:pt x="298" y="303"/>
                    </a:cubicBezTo>
                    <a:cubicBezTo>
                      <a:pt x="279" y="257"/>
                      <a:pt x="246" y="179"/>
                      <a:pt x="234" y="149"/>
                    </a:cubicBezTo>
                    <a:cubicBezTo>
                      <a:pt x="268" y="114"/>
                      <a:pt x="320" y="55"/>
                      <a:pt x="336" y="41"/>
                    </a:cubicBezTo>
                    <a:cubicBezTo>
                      <a:pt x="351" y="29"/>
                      <a:pt x="370" y="17"/>
                      <a:pt x="400" y="16"/>
                    </a:cubicBezTo>
                    <a:cubicBezTo>
                      <a:pt x="406" y="15"/>
                      <a:pt x="411" y="15"/>
                      <a:pt x="411" y="6"/>
                    </a:cubicBezTo>
                    <a:cubicBezTo>
                      <a:pt x="411" y="5"/>
                      <a:pt x="411" y="0"/>
                      <a:pt x="404" y="0"/>
                    </a:cubicBezTo>
                    <a:cubicBezTo>
                      <a:pt x="389" y="0"/>
                      <a:pt x="373" y="2"/>
                      <a:pt x="357" y="2"/>
                    </a:cubicBezTo>
                    <a:cubicBezTo>
                      <a:pt x="339" y="2"/>
                      <a:pt x="320" y="0"/>
                      <a:pt x="302" y="0"/>
                    </a:cubicBezTo>
                    <a:cubicBezTo>
                      <a:pt x="299" y="0"/>
                      <a:pt x="292" y="0"/>
                      <a:pt x="292" y="10"/>
                    </a:cubicBezTo>
                    <a:cubicBezTo>
                      <a:pt x="292" y="14"/>
                      <a:pt x="295" y="15"/>
                      <a:pt x="298" y="16"/>
                    </a:cubicBezTo>
                    <a:cubicBezTo>
                      <a:pt x="303" y="16"/>
                      <a:pt x="318" y="17"/>
                      <a:pt x="318" y="31"/>
                    </a:cubicBezTo>
                    <a:cubicBezTo>
                      <a:pt x="318" y="38"/>
                      <a:pt x="313" y="45"/>
                      <a:pt x="309" y="49"/>
                    </a:cubicBezTo>
                    <a:lnTo>
                      <a:pt x="228" y="13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0" name="Freeform 369"/>
              <p:cNvSpPr/>
              <p:nvPr>
                <p:custDataLst>
                  <p:tags r:id="rId83"/>
                </p:custDataLst>
              </p:nvPr>
            </p:nvSpPr>
            <p:spPr bwMode="auto">
              <a:xfrm>
                <a:off x="3878263" y="3449638"/>
                <a:ext cx="76200" cy="330200"/>
              </a:xfrm>
              <a:custGeom>
                <a:avLst/>
                <a:gdLst>
                  <a:gd name="T0" fmla="*/ 115 w 115"/>
                  <a:gd name="T1" fmla="*/ 249 h 498"/>
                  <a:gd name="T2" fmla="*/ 82 w 115"/>
                  <a:gd name="T3" fmla="*/ 94 h 498"/>
                  <a:gd name="T4" fmla="*/ 5 w 115"/>
                  <a:gd name="T5" fmla="*/ 0 h 498"/>
                  <a:gd name="T6" fmla="*/ 0 w 115"/>
                  <a:gd name="T7" fmla="*/ 5 h 498"/>
                  <a:gd name="T8" fmla="*/ 9 w 115"/>
                  <a:gd name="T9" fmla="*/ 16 h 498"/>
                  <a:gd name="T10" fmla="*/ 86 w 115"/>
                  <a:gd name="T11" fmla="*/ 249 h 498"/>
                  <a:gd name="T12" fmla="*/ 6 w 115"/>
                  <a:gd name="T13" fmla="*/ 485 h 498"/>
                  <a:gd name="T14" fmla="*/ 0 w 115"/>
                  <a:gd name="T15" fmla="*/ 493 h 498"/>
                  <a:gd name="T16" fmla="*/ 5 w 115"/>
                  <a:gd name="T17" fmla="*/ 498 h 498"/>
                  <a:gd name="T18" fmla="*/ 84 w 115"/>
                  <a:gd name="T19" fmla="*/ 401 h 498"/>
                  <a:gd name="T20" fmla="*/ 115 w 115"/>
                  <a:gd name="T21" fmla="*/ 249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498">
                    <a:moveTo>
                      <a:pt x="115" y="249"/>
                    </a:moveTo>
                    <a:cubicBezTo>
                      <a:pt x="115" y="210"/>
                      <a:pt x="110" y="150"/>
                      <a:pt x="82" y="94"/>
                    </a:cubicBezTo>
                    <a:cubicBezTo>
                      <a:pt x="52" y="32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6"/>
                      <a:pt x="0" y="7"/>
                      <a:pt x="9" y="16"/>
                    </a:cubicBezTo>
                    <a:cubicBezTo>
                      <a:pt x="58" y="66"/>
                      <a:pt x="86" y="145"/>
                      <a:pt x="86" y="249"/>
                    </a:cubicBezTo>
                    <a:cubicBezTo>
                      <a:pt x="86" y="334"/>
                      <a:pt x="68" y="422"/>
                      <a:pt x="6" y="485"/>
                    </a:cubicBezTo>
                    <a:cubicBezTo>
                      <a:pt x="0" y="491"/>
                      <a:pt x="0" y="492"/>
                      <a:pt x="0" y="493"/>
                    </a:cubicBezTo>
                    <a:cubicBezTo>
                      <a:pt x="0" y="496"/>
                      <a:pt x="2" y="498"/>
                      <a:pt x="5" y="498"/>
                    </a:cubicBezTo>
                    <a:cubicBezTo>
                      <a:pt x="10" y="498"/>
                      <a:pt x="54" y="465"/>
                      <a:pt x="84" y="401"/>
                    </a:cubicBezTo>
                    <a:cubicBezTo>
                      <a:pt x="109" y="346"/>
                      <a:pt x="115" y="291"/>
                      <a:pt x="115" y="2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1" name="Freeform 370"/>
              <p:cNvSpPr/>
              <p:nvPr>
                <p:custDataLst>
                  <p:tags r:id="rId84"/>
                </p:custDataLst>
              </p:nvPr>
            </p:nvSpPr>
            <p:spPr bwMode="auto">
              <a:xfrm>
                <a:off x="4076701" y="3505200"/>
                <a:ext cx="217488" cy="219075"/>
              </a:xfrm>
              <a:custGeom>
                <a:avLst/>
                <a:gdLst>
                  <a:gd name="T0" fmla="*/ 176 w 332"/>
                  <a:gd name="T1" fmla="*/ 176 h 332"/>
                  <a:gd name="T2" fmla="*/ 316 w 332"/>
                  <a:gd name="T3" fmla="*/ 176 h 332"/>
                  <a:gd name="T4" fmla="*/ 332 w 332"/>
                  <a:gd name="T5" fmla="*/ 166 h 332"/>
                  <a:gd name="T6" fmla="*/ 316 w 332"/>
                  <a:gd name="T7" fmla="*/ 156 h 332"/>
                  <a:gd name="T8" fmla="*/ 176 w 332"/>
                  <a:gd name="T9" fmla="*/ 156 h 332"/>
                  <a:gd name="T10" fmla="*/ 176 w 332"/>
                  <a:gd name="T11" fmla="*/ 17 h 332"/>
                  <a:gd name="T12" fmla="*/ 166 w 332"/>
                  <a:gd name="T13" fmla="*/ 0 h 332"/>
                  <a:gd name="T14" fmla="*/ 156 w 332"/>
                  <a:gd name="T15" fmla="*/ 17 h 332"/>
                  <a:gd name="T16" fmla="*/ 156 w 332"/>
                  <a:gd name="T17" fmla="*/ 156 h 332"/>
                  <a:gd name="T18" fmla="*/ 17 w 332"/>
                  <a:gd name="T19" fmla="*/ 156 h 332"/>
                  <a:gd name="T20" fmla="*/ 0 w 332"/>
                  <a:gd name="T21" fmla="*/ 166 h 332"/>
                  <a:gd name="T22" fmla="*/ 17 w 332"/>
                  <a:gd name="T23" fmla="*/ 176 h 332"/>
                  <a:gd name="T24" fmla="*/ 156 w 332"/>
                  <a:gd name="T25" fmla="*/ 176 h 332"/>
                  <a:gd name="T26" fmla="*/ 156 w 332"/>
                  <a:gd name="T27" fmla="*/ 316 h 332"/>
                  <a:gd name="T28" fmla="*/ 166 w 332"/>
                  <a:gd name="T29" fmla="*/ 332 h 332"/>
                  <a:gd name="T30" fmla="*/ 176 w 332"/>
                  <a:gd name="T31" fmla="*/ 316 h 332"/>
                  <a:gd name="T32" fmla="*/ 176 w 332"/>
                  <a:gd name="T33" fmla="*/ 17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2" h="332">
                    <a:moveTo>
                      <a:pt x="176" y="176"/>
                    </a:moveTo>
                    <a:lnTo>
                      <a:pt x="316" y="176"/>
                    </a:lnTo>
                    <a:cubicBezTo>
                      <a:pt x="322" y="176"/>
                      <a:pt x="332" y="176"/>
                      <a:pt x="332" y="166"/>
                    </a:cubicBezTo>
                    <a:cubicBezTo>
                      <a:pt x="332" y="156"/>
                      <a:pt x="322" y="156"/>
                      <a:pt x="316" y="156"/>
                    </a:cubicBezTo>
                    <a:lnTo>
                      <a:pt x="176" y="156"/>
                    </a:lnTo>
                    <a:lnTo>
                      <a:pt x="176" y="17"/>
                    </a:lnTo>
                    <a:cubicBezTo>
                      <a:pt x="176" y="10"/>
                      <a:pt x="176" y="0"/>
                      <a:pt x="166" y="0"/>
                    </a:cubicBezTo>
                    <a:cubicBezTo>
                      <a:pt x="156" y="0"/>
                      <a:pt x="156" y="10"/>
                      <a:pt x="156" y="17"/>
                    </a:cubicBezTo>
                    <a:lnTo>
                      <a:pt x="156" y="156"/>
                    </a:lnTo>
                    <a:lnTo>
                      <a:pt x="17" y="156"/>
                    </a:lnTo>
                    <a:cubicBezTo>
                      <a:pt x="10" y="156"/>
                      <a:pt x="0" y="156"/>
                      <a:pt x="0" y="166"/>
                    </a:cubicBezTo>
                    <a:cubicBezTo>
                      <a:pt x="0" y="176"/>
                      <a:pt x="10" y="176"/>
                      <a:pt x="17" y="176"/>
                    </a:cubicBezTo>
                    <a:lnTo>
                      <a:pt x="156" y="176"/>
                    </a:lnTo>
                    <a:lnTo>
                      <a:pt x="156" y="316"/>
                    </a:lnTo>
                    <a:cubicBezTo>
                      <a:pt x="156" y="323"/>
                      <a:pt x="156" y="332"/>
                      <a:pt x="166" y="332"/>
                    </a:cubicBezTo>
                    <a:cubicBezTo>
                      <a:pt x="176" y="332"/>
                      <a:pt x="176" y="323"/>
                      <a:pt x="176" y="316"/>
                    </a:cubicBezTo>
                    <a:lnTo>
                      <a:pt x="176" y="17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2" name="Freeform 371"/>
              <p:cNvSpPr/>
              <p:nvPr>
                <p:custDataLst>
                  <p:tags r:id="rId85"/>
                </p:custDataLst>
              </p:nvPr>
            </p:nvSpPr>
            <p:spPr bwMode="auto">
              <a:xfrm>
                <a:off x="4392613" y="3490913"/>
                <a:ext cx="100013" cy="209550"/>
              </a:xfrm>
              <a:custGeom>
                <a:avLst/>
                <a:gdLst>
                  <a:gd name="T0" fmla="*/ 91 w 153"/>
                  <a:gd name="T1" fmla="*/ 112 h 317"/>
                  <a:gd name="T2" fmla="*/ 138 w 153"/>
                  <a:gd name="T3" fmla="*/ 112 h 317"/>
                  <a:gd name="T4" fmla="*/ 153 w 153"/>
                  <a:gd name="T5" fmla="*/ 102 h 317"/>
                  <a:gd name="T6" fmla="*/ 139 w 153"/>
                  <a:gd name="T7" fmla="*/ 97 h 317"/>
                  <a:gd name="T8" fmla="*/ 95 w 153"/>
                  <a:gd name="T9" fmla="*/ 97 h 317"/>
                  <a:gd name="T10" fmla="*/ 116 w 153"/>
                  <a:gd name="T11" fmla="*/ 13 h 317"/>
                  <a:gd name="T12" fmla="*/ 101 w 153"/>
                  <a:gd name="T13" fmla="*/ 0 h 317"/>
                  <a:gd name="T14" fmla="*/ 81 w 153"/>
                  <a:gd name="T15" fmla="*/ 18 h 317"/>
                  <a:gd name="T16" fmla="*/ 62 w 153"/>
                  <a:gd name="T17" fmla="*/ 97 h 317"/>
                  <a:gd name="T18" fmla="*/ 15 w 153"/>
                  <a:gd name="T19" fmla="*/ 97 h 317"/>
                  <a:gd name="T20" fmla="*/ 0 w 153"/>
                  <a:gd name="T21" fmla="*/ 106 h 317"/>
                  <a:gd name="T22" fmla="*/ 14 w 153"/>
                  <a:gd name="T23" fmla="*/ 112 h 317"/>
                  <a:gd name="T24" fmla="*/ 58 w 153"/>
                  <a:gd name="T25" fmla="*/ 112 h 317"/>
                  <a:gd name="T26" fmla="*/ 20 w 153"/>
                  <a:gd name="T27" fmla="*/ 271 h 317"/>
                  <a:gd name="T28" fmla="*/ 66 w 153"/>
                  <a:gd name="T29" fmla="*/ 317 h 317"/>
                  <a:gd name="T30" fmla="*/ 145 w 153"/>
                  <a:gd name="T31" fmla="*/ 241 h 317"/>
                  <a:gd name="T32" fmla="*/ 139 w 153"/>
                  <a:gd name="T33" fmla="*/ 236 h 317"/>
                  <a:gd name="T34" fmla="*/ 132 w 153"/>
                  <a:gd name="T35" fmla="*/ 243 h 317"/>
                  <a:gd name="T36" fmla="*/ 67 w 153"/>
                  <a:gd name="T37" fmla="*/ 306 h 317"/>
                  <a:gd name="T38" fmla="*/ 52 w 153"/>
                  <a:gd name="T39" fmla="*/ 283 h 317"/>
                  <a:gd name="T40" fmla="*/ 54 w 153"/>
                  <a:gd name="T41" fmla="*/ 259 h 317"/>
                  <a:gd name="T42" fmla="*/ 91 w 153"/>
                  <a:gd name="T43" fmla="*/ 112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3" h="317">
                    <a:moveTo>
                      <a:pt x="91" y="112"/>
                    </a:moveTo>
                    <a:lnTo>
                      <a:pt x="138" y="112"/>
                    </a:lnTo>
                    <a:cubicBezTo>
                      <a:pt x="148" y="112"/>
                      <a:pt x="153" y="112"/>
                      <a:pt x="153" y="102"/>
                    </a:cubicBezTo>
                    <a:cubicBezTo>
                      <a:pt x="153" y="97"/>
                      <a:pt x="148" y="97"/>
                      <a:pt x="139" y="97"/>
                    </a:cubicBezTo>
                    <a:lnTo>
                      <a:pt x="95" y="97"/>
                    </a:lnTo>
                    <a:cubicBezTo>
                      <a:pt x="113" y="26"/>
                      <a:pt x="116" y="16"/>
                      <a:pt x="116" y="13"/>
                    </a:cubicBezTo>
                    <a:cubicBezTo>
                      <a:pt x="116" y="5"/>
                      <a:pt x="110" y="0"/>
                      <a:pt x="101" y="0"/>
                    </a:cubicBezTo>
                    <a:cubicBezTo>
                      <a:pt x="100" y="0"/>
                      <a:pt x="86" y="0"/>
                      <a:pt x="81" y="18"/>
                    </a:cubicBezTo>
                    <a:lnTo>
                      <a:pt x="62" y="97"/>
                    </a:lnTo>
                    <a:lnTo>
                      <a:pt x="15" y="97"/>
                    </a:lnTo>
                    <a:cubicBezTo>
                      <a:pt x="5" y="97"/>
                      <a:pt x="0" y="97"/>
                      <a:pt x="0" y="106"/>
                    </a:cubicBezTo>
                    <a:cubicBezTo>
                      <a:pt x="0" y="112"/>
                      <a:pt x="4" y="112"/>
                      <a:pt x="14" y="112"/>
                    </a:cubicBezTo>
                    <a:lnTo>
                      <a:pt x="58" y="112"/>
                    </a:lnTo>
                    <a:cubicBezTo>
                      <a:pt x="22" y="254"/>
                      <a:pt x="20" y="262"/>
                      <a:pt x="20" y="271"/>
                    </a:cubicBezTo>
                    <a:cubicBezTo>
                      <a:pt x="20" y="298"/>
                      <a:pt x="39" y="317"/>
                      <a:pt x="66" y="317"/>
                    </a:cubicBezTo>
                    <a:cubicBezTo>
                      <a:pt x="117" y="317"/>
                      <a:pt x="145" y="245"/>
                      <a:pt x="145" y="241"/>
                    </a:cubicBezTo>
                    <a:cubicBezTo>
                      <a:pt x="145" y="236"/>
                      <a:pt x="141" y="236"/>
                      <a:pt x="139" y="236"/>
                    </a:cubicBezTo>
                    <a:cubicBezTo>
                      <a:pt x="135" y="236"/>
                      <a:pt x="134" y="237"/>
                      <a:pt x="132" y="243"/>
                    </a:cubicBezTo>
                    <a:cubicBezTo>
                      <a:pt x="110" y="294"/>
                      <a:pt x="84" y="306"/>
                      <a:pt x="67" y="306"/>
                    </a:cubicBezTo>
                    <a:cubicBezTo>
                      <a:pt x="56" y="306"/>
                      <a:pt x="52" y="300"/>
                      <a:pt x="52" y="283"/>
                    </a:cubicBezTo>
                    <a:cubicBezTo>
                      <a:pt x="52" y="271"/>
                      <a:pt x="52" y="268"/>
                      <a:pt x="54" y="259"/>
                    </a:cubicBezTo>
                    <a:lnTo>
                      <a:pt x="91" y="11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3" name="Freeform 372"/>
              <p:cNvSpPr/>
              <p:nvPr>
                <p:custDataLst>
                  <p:tags r:id="rId86"/>
                </p:custDataLst>
              </p:nvPr>
            </p:nvSpPr>
            <p:spPr bwMode="auto">
              <a:xfrm>
                <a:off x="4521201" y="3449638"/>
                <a:ext cx="76200" cy="330200"/>
              </a:xfrm>
              <a:custGeom>
                <a:avLst/>
                <a:gdLst>
                  <a:gd name="T0" fmla="*/ 116 w 116"/>
                  <a:gd name="T1" fmla="*/ 249 h 498"/>
                  <a:gd name="T2" fmla="*/ 83 w 116"/>
                  <a:gd name="T3" fmla="*/ 94 h 498"/>
                  <a:gd name="T4" fmla="*/ 5 w 116"/>
                  <a:gd name="T5" fmla="*/ 0 h 498"/>
                  <a:gd name="T6" fmla="*/ 0 w 116"/>
                  <a:gd name="T7" fmla="*/ 5 h 498"/>
                  <a:gd name="T8" fmla="*/ 9 w 116"/>
                  <a:gd name="T9" fmla="*/ 16 h 498"/>
                  <a:gd name="T10" fmla="*/ 87 w 116"/>
                  <a:gd name="T11" fmla="*/ 249 h 498"/>
                  <a:gd name="T12" fmla="*/ 6 w 116"/>
                  <a:gd name="T13" fmla="*/ 485 h 498"/>
                  <a:gd name="T14" fmla="*/ 0 w 116"/>
                  <a:gd name="T15" fmla="*/ 493 h 498"/>
                  <a:gd name="T16" fmla="*/ 5 w 116"/>
                  <a:gd name="T17" fmla="*/ 498 h 498"/>
                  <a:gd name="T18" fmla="*/ 84 w 116"/>
                  <a:gd name="T19" fmla="*/ 401 h 498"/>
                  <a:gd name="T20" fmla="*/ 116 w 116"/>
                  <a:gd name="T21" fmla="*/ 249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8">
                    <a:moveTo>
                      <a:pt x="116" y="249"/>
                    </a:moveTo>
                    <a:cubicBezTo>
                      <a:pt x="116" y="210"/>
                      <a:pt x="110" y="150"/>
                      <a:pt x="83" y="94"/>
                    </a:cubicBezTo>
                    <a:cubicBezTo>
                      <a:pt x="53" y="32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6"/>
                      <a:pt x="0" y="7"/>
                      <a:pt x="9" y="16"/>
                    </a:cubicBezTo>
                    <a:cubicBezTo>
                      <a:pt x="58" y="66"/>
                      <a:pt x="87" y="145"/>
                      <a:pt x="87" y="249"/>
                    </a:cubicBezTo>
                    <a:cubicBezTo>
                      <a:pt x="87" y="334"/>
                      <a:pt x="68" y="422"/>
                      <a:pt x="6" y="485"/>
                    </a:cubicBezTo>
                    <a:cubicBezTo>
                      <a:pt x="0" y="491"/>
                      <a:pt x="0" y="492"/>
                      <a:pt x="0" y="493"/>
                    </a:cubicBezTo>
                    <a:cubicBezTo>
                      <a:pt x="0" y="496"/>
                      <a:pt x="2" y="498"/>
                      <a:pt x="5" y="498"/>
                    </a:cubicBezTo>
                    <a:cubicBezTo>
                      <a:pt x="10" y="498"/>
                      <a:pt x="55" y="465"/>
                      <a:pt x="84" y="401"/>
                    </a:cubicBezTo>
                    <a:cubicBezTo>
                      <a:pt x="110" y="346"/>
                      <a:pt x="116" y="291"/>
                      <a:pt x="116" y="2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4" name="Freeform 373"/>
              <p:cNvSpPr>
                <a:spLocks noEditPoints="1"/>
              </p:cNvSpPr>
              <p:nvPr>
                <p:custDataLst>
                  <p:tags r:id="rId87"/>
                </p:custDataLst>
              </p:nvPr>
            </p:nvSpPr>
            <p:spPr bwMode="auto">
              <a:xfrm>
                <a:off x="4746626" y="3487738"/>
                <a:ext cx="200025" cy="255588"/>
              </a:xfrm>
              <a:custGeom>
                <a:avLst/>
                <a:gdLst>
                  <a:gd name="T0" fmla="*/ 295 w 305"/>
                  <a:gd name="T1" fmla="*/ 21 h 385"/>
                  <a:gd name="T2" fmla="*/ 305 w 305"/>
                  <a:gd name="T3" fmla="*/ 10 h 385"/>
                  <a:gd name="T4" fmla="*/ 295 w 305"/>
                  <a:gd name="T5" fmla="*/ 0 h 385"/>
                  <a:gd name="T6" fmla="*/ 286 w 305"/>
                  <a:gd name="T7" fmla="*/ 3 h 385"/>
                  <a:gd name="T8" fmla="*/ 10 w 305"/>
                  <a:gd name="T9" fmla="*/ 133 h 385"/>
                  <a:gd name="T10" fmla="*/ 0 w 305"/>
                  <a:gd name="T11" fmla="*/ 144 h 385"/>
                  <a:gd name="T12" fmla="*/ 10 w 305"/>
                  <a:gd name="T13" fmla="*/ 155 h 385"/>
                  <a:gd name="T14" fmla="*/ 286 w 305"/>
                  <a:gd name="T15" fmla="*/ 285 h 385"/>
                  <a:gd name="T16" fmla="*/ 295 w 305"/>
                  <a:gd name="T17" fmla="*/ 288 h 385"/>
                  <a:gd name="T18" fmla="*/ 305 w 305"/>
                  <a:gd name="T19" fmla="*/ 278 h 385"/>
                  <a:gd name="T20" fmla="*/ 294 w 305"/>
                  <a:gd name="T21" fmla="*/ 267 h 385"/>
                  <a:gd name="T22" fmla="*/ 33 w 305"/>
                  <a:gd name="T23" fmla="*/ 144 h 385"/>
                  <a:gd name="T24" fmla="*/ 295 w 305"/>
                  <a:gd name="T25" fmla="*/ 21 h 385"/>
                  <a:gd name="T26" fmla="*/ 287 w 305"/>
                  <a:gd name="T27" fmla="*/ 385 h 385"/>
                  <a:gd name="T28" fmla="*/ 305 w 305"/>
                  <a:gd name="T29" fmla="*/ 375 h 385"/>
                  <a:gd name="T30" fmla="*/ 287 w 305"/>
                  <a:gd name="T31" fmla="*/ 365 h 385"/>
                  <a:gd name="T32" fmla="*/ 18 w 305"/>
                  <a:gd name="T33" fmla="*/ 365 h 385"/>
                  <a:gd name="T34" fmla="*/ 0 w 305"/>
                  <a:gd name="T35" fmla="*/ 375 h 385"/>
                  <a:gd name="T36" fmla="*/ 17 w 305"/>
                  <a:gd name="T37" fmla="*/ 385 h 385"/>
                  <a:gd name="T38" fmla="*/ 287 w 305"/>
                  <a:gd name="T3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5" h="385">
                    <a:moveTo>
                      <a:pt x="295" y="21"/>
                    </a:moveTo>
                    <a:cubicBezTo>
                      <a:pt x="301" y="18"/>
                      <a:pt x="305" y="16"/>
                      <a:pt x="305" y="10"/>
                    </a:cubicBezTo>
                    <a:cubicBezTo>
                      <a:pt x="305" y="4"/>
                      <a:pt x="301" y="0"/>
                      <a:pt x="295" y="0"/>
                    </a:cubicBezTo>
                    <a:cubicBezTo>
                      <a:pt x="292" y="0"/>
                      <a:pt x="288" y="2"/>
                      <a:pt x="286" y="3"/>
                    </a:cubicBezTo>
                    <a:lnTo>
                      <a:pt x="10" y="133"/>
                    </a:lnTo>
                    <a:cubicBezTo>
                      <a:pt x="1" y="137"/>
                      <a:pt x="0" y="140"/>
                      <a:pt x="0" y="144"/>
                    </a:cubicBezTo>
                    <a:cubicBezTo>
                      <a:pt x="0" y="149"/>
                      <a:pt x="3" y="152"/>
                      <a:pt x="10" y="155"/>
                    </a:cubicBezTo>
                    <a:lnTo>
                      <a:pt x="286" y="285"/>
                    </a:lnTo>
                    <a:cubicBezTo>
                      <a:pt x="292" y="288"/>
                      <a:pt x="293" y="288"/>
                      <a:pt x="295" y="288"/>
                    </a:cubicBezTo>
                    <a:cubicBezTo>
                      <a:pt x="300" y="288"/>
                      <a:pt x="305" y="284"/>
                      <a:pt x="305" y="278"/>
                    </a:cubicBezTo>
                    <a:cubicBezTo>
                      <a:pt x="305" y="274"/>
                      <a:pt x="303" y="271"/>
                      <a:pt x="294" y="267"/>
                    </a:cubicBezTo>
                    <a:lnTo>
                      <a:pt x="33" y="144"/>
                    </a:lnTo>
                    <a:lnTo>
                      <a:pt x="295" y="21"/>
                    </a:lnTo>
                    <a:close/>
                    <a:moveTo>
                      <a:pt x="287" y="385"/>
                    </a:moveTo>
                    <a:cubicBezTo>
                      <a:pt x="296" y="385"/>
                      <a:pt x="305" y="385"/>
                      <a:pt x="305" y="375"/>
                    </a:cubicBezTo>
                    <a:cubicBezTo>
                      <a:pt x="305" y="365"/>
                      <a:pt x="294" y="365"/>
                      <a:pt x="287" y="365"/>
                    </a:cubicBezTo>
                    <a:lnTo>
                      <a:pt x="18" y="365"/>
                    </a:lnTo>
                    <a:cubicBezTo>
                      <a:pt x="10" y="365"/>
                      <a:pt x="0" y="365"/>
                      <a:pt x="0" y="375"/>
                    </a:cubicBezTo>
                    <a:cubicBezTo>
                      <a:pt x="0" y="385"/>
                      <a:pt x="9" y="385"/>
                      <a:pt x="17" y="385"/>
                    </a:cubicBezTo>
                    <a:lnTo>
                      <a:pt x="287" y="38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5" name="Freeform 374"/>
              <p:cNvSpPr>
                <a:spLocks noEditPoints="1"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5073651" y="3549650"/>
                <a:ext cx="125413" cy="150813"/>
              </a:xfrm>
              <a:custGeom>
                <a:avLst/>
                <a:gdLst>
                  <a:gd name="T0" fmla="*/ 42 w 193"/>
                  <a:gd name="T1" fmla="*/ 98 h 229"/>
                  <a:gd name="T2" fmla="*/ 104 w 193"/>
                  <a:gd name="T3" fmla="*/ 11 h 229"/>
                  <a:gd name="T4" fmla="*/ 160 w 193"/>
                  <a:gd name="T5" fmla="*/ 98 h 229"/>
                  <a:gd name="T6" fmla="*/ 42 w 193"/>
                  <a:gd name="T7" fmla="*/ 98 h 229"/>
                  <a:gd name="T8" fmla="*/ 42 w 193"/>
                  <a:gd name="T9" fmla="*/ 109 h 229"/>
                  <a:gd name="T10" fmla="*/ 181 w 193"/>
                  <a:gd name="T11" fmla="*/ 109 h 229"/>
                  <a:gd name="T12" fmla="*/ 193 w 193"/>
                  <a:gd name="T13" fmla="*/ 98 h 229"/>
                  <a:gd name="T14" fmla="*/ 104 w 193"/>
                  <a:gd name="T15" fmla="*/ 0 h 229"/>
                  <a:gd name="T16" fmla="*/ 0 w 193"/>
                  <a:gd name="T17" fmla="*/ 114 h 229"/>
                  <a:gd name="T18" fmla="*/ 110 w 193"/>
                  <a:gd name="T19" fmla="*/ 229 h 229"/>
                  <a:gd name="T20" fmla="*/ 193 w 193"/>
                  <a:gd name="T21" fmla="*/ 164 h 229"/>
                  <a:gd name="T22" fmla="*/ 187 w 193"/>
                  <a:gd name="T23" fmla="*/ 158 h 229"/>
                  <a:gd name="T24" fmla="*/ 180 w 193"/>
                  <a:gd name="T25" fmla="*/ 165 h 229"/>
                  <a:gd name="T26" fmla="*/ 113 w 193"/>
                  <a:gd name="T27" fmla="*/ 217 h 229"/>
                  <a:gd name="T28" fmla="*/ 57 w 193"/>
                  <a:gd name="T29" fmla="*/ 183 h 229"/>
                  <a:gd name="T30" fmla="*/ 42 w 193"/>
                  <a:gd name="T31" fmla="*/ 109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3" h="229">
                    <a:moveTo>
                      <a:pt x="42" y="98"/>
                    </a:moveTo>
                    <a:cubicBezTo>
                      <a:pt x="45" y="24"/>
                      <a:pt x="87" y="11"/>
                      <a:pt x="104" y="11"/>
                    </a:cubicBezTo>
                    <a:cubicBezTo>
                      <a:pt x="156" y="11"/>
                      <a:pt x="160" y="79"/>
                      <a:pt x="160" y="98"/>
                    </a:cubicBezTo>
                    <a:lnTo>
                      <a:pt x="42" y="98"/>
                    </a:lnTo>
                    <a:close/>
                    <a:moveTo>
                      <a:pt x="42" y="109"/>
                    </a:moveTo>
                    <a:lnTo>
                      <a:pt x="181" y="109"/>
                    </a:lnTo>
                    <a:cubicBezTo>
                      <a:pt x="192" y="109"/>
                      <a:pt x="193" y="109"/>
                      <a:pt x="193" y="98"/>
                    </a:cubicBezTo>
                    <a:cubicBezTo>
                      <a:pt x="193" y="49"/>
                      <a:pt x="166" y="0"/>
                      <a:pt x="104" y="0"/>
                    </a:cubicBezTo>
                    <a:cubicBezTo>
                      <a:pt x="46" y="0"/>
                      <a:pt x="0" y="52"/>
                      <a:pt x="0" y="114"/>
                    </a:cubicBezTo>
                    <a:cubicBezTo>
                      <a:pt x="0" y="181"/>
                      <a:pt x="53" y="229"/>
                      <a:pt x="110" y="229"/>
                    </a:cubicBezTo>
                    <a:cubicBezTo>
                      <a:pt x="171" y="229"/>
                      <a:pt x="193" y="174"/>
                      <a:pt x="193" y="164"/>
                    </a:cubicBezTo>
                    <a:cubicBezTo>
                      <a:pt x="193" y="159"/>
                      <a:pt x="189" y="158"/>
                      <a:pt x="187" y="158"/>
                    </a:cubicBezTo>
                    <a:cubicBezTo>
                      <a:pt x="182" y="158"/>
                      <a:pt x="181" y="161"/>
                      <a:pt x="180" y="165"/>
                    </a:cubicBezTo>
                    <a:cubicBezTo>
                      <a:pt x="163" y="217"/>
                      <a:pt x="118" y="217"/>
                      <a:pt x="113" y="217"/>
                    </a:cubicBezTo>
                    <a:cubicBezTo>
                      <a:pt x="88" y="217"/>
                      <a:pt x="68" y="202"/>
                      <a:pt x="57" y="183"/>
                    </a:cubicBezTo>
                    <a:cubicBezTo>
                      <a:pt x="42" y="159"/>
                      <a:pt x="42" y="127"/>
                      <a:pt x="42" y="10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6" name="Freeform 375"/>
              <p:cNvSpPr/>
              <p:nvPr>
                <p:custDataLst>
                  <p:tags r:id="rId89"/>
                </p:custDataLst>
              </p:nvPr>
            </p:nvSpPr>
            <p:spPr bwMode="auto">
              <a:xfrm>
                <a:off x="5213351" y="3554413"/>
                <a:ext cx="163513" cy="142875"/>
              </a:xfrm>
              <a:custGeom>
                <a:avLst/>
                <a:gdLst>
                  <a:gd name="T0" fmla="*/ 137 w 251"/>
                  <a:gd name="T1" fmla="*/ 98 h 215"/>
                  <a:gd name="T2" fmla="*/ 183 w 251"/>
                  <a:gd name="T3" fmla="*/ 41 h 215"/>
                  <a:gd name="T4" fmla="*/ 242 w 251"/>
                  <a:gd name="T5" fmla="*/ 15 h 215"/>
                  <a:gd name="T6" fmla="*/ 242 w 251"/>
                  <a:gd name="T7" fmla="*/ 0 h 215"/>
                  <a:gd name="T8" fmla="*/ 201 w 251"/>
                  <a:gd name="T9" fmla="*/ 1 h 215"/>
                  <a:gd name="T10" fmla="*/ 153 w 251"/>
                  <a:gd name="T11" fmla="*/ 0 h 215"/>
                  <a:gd name="T12" fmla="*/ 153 w 251"/>
                  <a:gd name="T13" fmla="*/ 15 h 215"/>
                  <a:gd name="T14" fmla="*/ 168 w 251"/>
                  <a:gd name="T15" fmla="*/ 31 h 215"/>
                  <a:gd name="T16" fmla="*/ 160 w 251"/>
                  <a:gd name="T17" fmla="*/ 48 h 215"/>
                  <a:gd name="T18" fmla="*/ 130 w 251"/>
                  <a:gd name="T19" fmla="*/ 87 h 215"/>
                  <a:gd name="T20" fmla="*/ 91 w 251"/>
                  <a:gd name="T21" fmla="*/ 37 h 215"/>
                  <a:gd name="T22" fmla="*/ 86 w 251"/>
                  <a:gd name="T23" fmla="*/ 28 h 215"/>
                  <a:gd name="T24" fmla="*/ 104 w 251"/>
                  <a:gd name="T25" fmla="*/ 15 h 215"/>
                  <a:gd name="T26" fmla="*/ 104 w 251"/>
                  <a:gd name="T27" fmla="*/ 0 h 215"/>
                  <a:gd name="T28" fmla="*/ 50 w 251"/>
                  <a:gd name="T29" fmla="*/ 1 h 215"/>
                  <a:gd name="T30" fmla="*/ 2 w 251"/>
                  <a:gd name="T31" fmla="*/ 0 h 215"/>
                  <a:gd name="T32" fmla="*/ 2 w 251"/>
                  <a:gd name="T33" fmla="*/ 15 h 215"/>
                  <a:gd name="T34" fmla="*/ 61 w 251"/>
                  <a:gd name="T35" fmla="*/ 46 h 215"/>
                  <a:gd name="T36" fmla="*/ 111 w 251"/>
                  <a:gd name="T37" fmla="*/ 110 h 215"/>
                  <a:gd name="T38" fmla="*/ 64 w 251"/>
                  <a:gd name="T39" fmla="*/ 169 h 215"/>
                  <a:gd name="T40" fmla="*/ 0 w 251"/>
                  <a:gd name="T41" fmla="*/ 199 h 215"/>
                  <a:gd name="T42" fmla="*/ 0 w 251"/>
                  <a:gd name="T43" fmla="*/ 215 h 215"/>
                  <a:gd name="T44" fmla="*/ 41 w 251"/>
                  <a:gd name="T45" fmla="*/ 213 h 215"/>
                  <a:gd name="T46" fmla="*/ 89 w 251"/>
                  <a:gd name="T47" fmla="*/ 215 h 215"/>
                  <a:gd name="T48" fmla="*/ 89 w 251"/>
                  <a:gd name="T49" fmla="*/ 199 h 215"/>
                  <a:gd name="T50" fmla="*/ 74 w 251"/>
                  <a:gd name="T51" fmla="*/ 184 h 215"/>
                  <a:gd name="T52" fmla="*/ 119 w 251"/>
                  <a:gd name="T53" fmla="*/ 121 h 215"/>
                  <a:gd name="T54" fmla="*/ 157 w 251"/>
                  <a:gd name="T55" fmla="*/ 170 h 215"/>
                  <a:gd name="T56" fmla="*/ 167 w 251"/>
                  <a:gd name="T57" fmla="*/ 187 h 215"/>
                  <a:gd name="T58" fmla="*/ 149 w 251"/>
                  <a:gd name="T59" fmla="*/ 199 h 215"/>
                  <a:gd name="T60" fmla="*/ 149 w 251"/>
                  <a:gd name="T61" fmla="*/ 215 h 215"/>
                  <a:gd name="T62" fmla="*/ 203 w 251"/>
                  <a:gd name="T63" fmla="*/ 213 h 215"/>
                  <a:gd name="T64" fmla="*/ 251 w 251"/>
                  <a:gd name="T65" fmla="*/ 215 h 215"/>
                  <a:gd name="T66" fmla="*/ 251 w 251"/>
                  <a:gd name="T67" fmla="*/ 199 h 215"/>
                  <a:gd name="T68" fmla="*/ 204 w 251"/>
                  <a:gd name="T69" fmla="*/ 184 h 215"/>
                  <a:gd name="T70" fmla="*/ 137 w 251"/>
                  <a:gd name="T71" fmla="*/ 98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1" h="215">
                    <a:moveTo>
                      <a:pt x="137" y="98"/>
                    </a:moveTo>
                    <a:cubicBezTo>
                      <a:pt x="152" y="79"/>
                      <a:pt x="171" y="54"/>
                      <a:pt x="183" y="41"/>
                    </a:cubicBezTo>
                    <a:cubicBezTo>
                      <a:pt x="198" y="23"/>
                      <a:pt x="219" y="16"/>
                      <a:pt x="242" y="15"/>
                    </a:cubicBezTo>
                    <a:lnTo>
                      <a:pt x="242" y="0"/>
                    </a:lnTo>
                    <a:cubicBezTo>
                      <a:pt x="229" y="1"/>
                      <a:pt x="214" y="1"/>
                      <a:pt x="201" y="1"/>
                    </a:cubicBezTo>
                    <a:cubicBezTo>
                      <a:pt x="186" y="1"/>
                      <a:pt x="160" y="0"/>
                      <a:pt x="153" y="0"/>
                    </a:cubicBezTo>
                    <a:lnTo>
                      <a:pt x="153" y="15"/>
                    </a:lnTo>
                    <a:cubicBezTo>
                      <a:pt x="164" y="16"/>
                      <a:pt x="168" y="23"/>
                      <a:pt x="168" y="31"/>
                    </a:cubicBezTo>
                    <a:cubicBezTo>
                      <a:pt x="168" y="39"/>
                      <a:pt x="163" y="45"/>
                      <a:pt x="160" y="48"/>
                    </a:cubicBezTo>
                    <a:lnTo>
                      <a:pt x="130" y="87"/>
                    </a:lnTo>
                    <a:lnTo>
                      <a:pt x="91" y="37"/>
                    </a:lnTo>
                    <a:cubicBezTo>
                      <a:pt x="86" y="32"/>
                      <a:pt x="86" y="31"/>
                      <a:pt x="86" y="28"/>
                    </a:cubicBezTo>
                    <a:cubicBezTo>
                      <a:pt x="86" y="20"/>
                      <a:pt x="94" y="16"/>
                      <a:pt x="104" y="15"/>
                    </a:cubicBezTo>
                    <a:lnTo>
                      <a:pt x="104" y="0"/>
                    </a:lnTo>
                    <a:cubicBezTo>
                      <a:pt x="91" y="0"/>
                      <a:pt x="58" y="1"/>
                      <a:pt x="50" y="1"/>
                    </a:cubicBezTo>
                    <a:cubicBezTo>
                      <a:pt x="39" y="1"/>
                      <a:pt x="16" y="1"/>
                      <a:pt x="2" y="0"/>
                    </a:cubicBezTo>
                    <a:lnTo>
                      <a:pt x="2" y="15"/>
                    </a:lnTo>
                    <a:cubicBezTo>
                      <a:pt x="37" y="15"/>
                      <a:pt x="38" y="16"/>
                      <a:pt x="61" y="46"/>
                    </a:cubicBezTo>
                    <a:lnTo>
                      <a:pt x="111" y="110"/>
                    </a:lnTo>
                    <a:lnTo>
                      <a:pt x="64" y="169"/>
                    </a:lnTo>
                    <a:cubicBezTo>
                      <a:pt x="40" y="198"/>
                      <a:pt x="10" y="199"/>
                      <a:pt x="0" y="199"/>
                    </a:cubicBezTo>
                    <a:lnTo>
                      <a:pt x="0" y="215"/>
                    </a:lnTo>
                    <a:cubicBezTo>
                      <a:pt x="13" y="214"/>
                      <a:pt x="28" y="213"/>
                      <a:pt x="41" y="213"/>
                    </a:cubicBezTo>
                    <a:cubicBezTo>
                      <a:pt x="56" y="213"/>
                      <a:pt x="77" y="214"/>
                      <a:pt x="89" y="215"/>
                    </a:cubicBezTo>
                    <a:lnTo>
                      <a:pt x="89" y="199"/>
                    </a:lnTo>
                    <a:cubicBezTo>
                      <a:pt x="78" y="198"/>
                      <a:pt x="74" y="191"/>
                      <a:pt x="74" y="184"/>
                    </a:cubicBezTo>
                    <a:cubicBezTo>
                      <a:pt x="74" y="173"/>
                      <a:pt x="89" y="156"/>
                      <a:pt x="119" y="121"/>
                    </a:cubicBezTo>
                    <a:lnTo>
                      <a:pt x="157" y="170"/>
                    </a:lnTo>
                    <a:cubicBezTo>
                      <a:pt x="161" y="176"/>
                      <a:pt x="167" y="184"/>
                      <a:pt x="167" y="187"/>
                    </a:cubicBezTo>
                    <a:cubicBezTo>
                      <a:pt x="167" y="191"/>
                      <a:pt x="163" y="199"/>
                      <a:pt x="149" y="199"/>
                    </a:cubicBezTo>
                    <a:lnTo>
                      <a:pt x="149" y="215"/>
                    </a:lnTo>
                    <a:cubicBezTo>
                      <a:pt x="164" y="214"/>
                      <a:pt x="192" y="213"/>
                      <a:pt x="203" y="213"/>
                    </a:cubicBezTo>
                    <a:cubicBezTo>
                      <a:pt x="217" y="213"/>
                      <a:pt x="236" y="214"/>
                      <a:pt x="251" y="215"/>
                    </a:cubicBezTo>
                    <a:lnTo>
                      <a:pt x="251" y="199"/>
                    </a:lnTo>
                    <a:cubicBezTo>
                      <a:pt x="224" y="199"/>
                      <a:pt x="215" y="198"/>
                      <a:pt x="204" y="184"/>
                    </a:cubicBezTo>
                    <a:lnTo>
                      <a:pt x="137" y="9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7" name="Freeform 376"/>
              <p:cNvSpPr>
                <a:spLocks noEditPoints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5391151" y="3551238"/>
                <a:ext cx="160338" cy="211138"/>
              </a:xfrm>
              <a:custGeom>
                <a:avLst/>
                <a:gdLst>
                  <a:gd name="T0" fmla="*/ 72 w 246"/>
                  <a:gd name="T1" fmla="*/ 33 h 318"/>
                  <a:gd name="T2" fmla="*/ 72 w 246"/>
                  <a:gd name="T3" fmla="*/ 0 h 318"/>
                  <a:gd name="T4" fmla="*/ 0 w 246"/>
                  <a:gd name="T5" fmla="*/ 6 h 318"/>
                  <a:gd name="T6" fmla="*/ 0 w 246"/>
                  <a:gd name="T7" fmla="*/ 21 h 318"/>
                  <a:gd name="T8" fmla="*/ 39 w 246"/>
                  <a:gd name="T9" fmla="*/ 46 h 318"/>
                  <a:gd name="T10" fmla="*/ 39 w 246"/>
                  <a:gd name="T11" fmla="*/ 280 h 318"/>
                  <a:gd name="T12" fmla="*/ 0 w 246"/>
                  <a:gd name="T13" fmla="*/ 302 h 318"/>
                  <a:gd name="T14" fmla="*/ 0 w 246"/>
                  <a:gd name="T15" fmla="*/ 318 h 318"/>
                  <a:gd name="T16" fmla="*/ 56 w 246"/>
                  <a:gd name="T17" fmla="*/ 316 h 318"/>
                  <a:gd name="T18" fmla="*/ 112 w 246"/>
                  <a:gd name="T19" fmla="*/ 318 h 318"/>
                  <a:gd name="T20" fmla="*/ 112 w 246"/>
                  <a:gd name="T21" fmla="*/ 302 h 318"/>
                  <a:gd name="T22" fmla="*/ 73 w 246"/>
                  <a:gd name="T23" fmla="*/ 280 h 318"/>
                  <a:gd name="T24" fmla="*/ 73 w 246"/>
                  <a:gd name="T25" fmla="*/ 196 h 318"/>
                  <a:gd name="T26" fmla="*/ 73 w 246"/>
                  <a:gd name="T27" fmla="*/ 191 h 318"/>
                  <a:gd name="T28" fmla="*/ 134 w 246"/>
                  <a:gd name="T29" fmla="*/ 226 h 318"/>
                  <a:gd name="T30" fmla="*/ 246 w 246"/>
                  <a:gd name="T31" fmla="*/ 113 h 318"/>
                  <a:gd name="T32" fmla="*/ 141 w 246"/>
                  <a:gd name="T33" fmla="*/ 0 h 318"/>
                  <a:gd name="T34" fmla="*/ 72 w 246"/>
                  <a:gd name="T35" fmla="*/ 33 h 318"/>
                  <a:gd name="T36" fmla="*/ 73 w 246"/>
                  <a:gd name="T37" fmla="*/ 164 h 318"/>
                  <a:gd name="T38" fmla="*/ 73 w 246"/>
                  <a:gd name="T39" fmla="*/ 53 h 318"/>
                  <a:gd name="T40" fmla="*/ 137 w 246"/>
                  <a:gd name="T41" fmla="*/ 13 h 318"/>
                  <a:gd name="T42" fmla="*/ 204 w 246"/>
                  <a:gd name="T43" fmla="*/ 113 h 318"/>
                  <a:gd name="T44" fmla="*/ 132 w 246"/>
                  <a:gd name="T45" fmla="*/ 215 h 318"/>
                  <a:gd name="T46" fmla="*/ 80 w 246"/>
                  <a:gd name="T47" fmla="*/ 185 h 318"/>
                  <a:gd name="T48" fmla="*/ 73 w 246"/>
                  <a:gd name="T49" fmla="*/ 164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6" h="318">
                    <a:moveTo>
                      <a:pt x="72" y="33"/>
                    </a:moveTo>
                    <a:lnTo>
                      <a:pt x="72" y="0"/>
                    </a:lnTo>
                    <a:lnTo>
                      <a:pt x="0" y="6"/>
                    </a:lnTo>
                    <a:lnTo>
                      <a:pt x="0" y="21"/>
                    </a:lnTo>
                    <a:cubicBezTo>
                      <a:pt x="35" y="21"/>
                      <a:pt x="39" y="24"/>
                      <a:pt x="39" y="46"/>
                    </a:cubicBezTo>
                    <a:lnTo>
                      <a:pt x="39" y="280"/>
                    </a:lnTo>
                    <a:cubicBezTo>
                      <a:pt x="39" y="302"/>
                      <a:pt x="33" y="302"/>
                      <a:pt x="0" y="302"/>
                    </a:cubicBezTo>
                    <a:lnTo>
                      <a:pt x="0" y="318"/>
                    </a:lnTo>
                    <a:cubicBezTo>
                      <a:pt x="17" y="317"/>
                      <a:pt x="43" y="316"/>
                      <a:pt x="56" y="316"/>
                    </a:cubicBezTo>
                    <a:cubicBezTo>
                      <a:pt x="69" y="316"/>
                      <a:pt x="95" y="317"/>
                      <a:pt x="112" y="318"/>
                    </a:cubicBezTo>
                    <a:lnTo>
                      <a:pt x="112" y="302"/>
                    </a:lnTo>
                    <a:cubicBezTo>
                      <a:pt x="79" y="302"/>
                      <a:pt x="73" y="302"/>
                      <a:pt x="73" y="280"/>
                    </a:cubicBezTo>
                    <a:lnTo>
                      <a:pt x="73" y="196"/>
                    </a:lnTo>
                    <a:lnTo>
                      <a:pt x="73" y="191"/>
                    </a:lnTo>
                    <a:cubicBezTo>
                      <a:pt x="76" y="199"/>
                      <a:pt x="97" y="226"/>
                      <a:pt x="134" y="226"/>
                    </a:cubicBezTo>
                    <a:cubicBezTo>
                      <a:pt x="194" y="226"/>
                      <a:pt x="246" y="177"/>
                      <a:pt x="246" y="113"/>
                    </a:cubicBezTo>
                    <a:cubicBezTo>
                      <a:pt x="246" y="50"/>
                      <a:pt x="197" y="0"/>
                      <a:pt x="141" y="0"/>
                    </a:cubicBezTo>
                    <a:cubicBezTo>
                      <a:pt x="103" y="0"/>
                      <a:pt x="82" y="22"/>
                      <a:pt x="72" y="33"/>
                    </a:cubicBezTo>
                    <a:close/>
                    <a:moveTo>
                      <a:pt x="73" y="164"/>
                    </a:moveTo>
                    <a:lnTo>
                      <a:pt x="73" y="53"/>
                    </a:lnTo>
                    <a:cubicBezTo>
                      <a:pt x="88" y="27"/>
                      <a:pt x="112" y="13"/>
                      <a:pt x="137" y="13"/>
                    </a:cubicBezTo>
                    <a:cubicBezTo>
                      <a:pt x="174" y="13"/>
                      <a:pt x="204" y="57"/>
                      <a:pt x="204" y="113"/>
                    </a:cubicBezTo>
                    <a:cubicBezTo>
                      <a:pt x="204" y="173"/>
                      <a:pt x="169" y="215"/>
                      <a:pt x="132" y="215"/>
                    </a:cubicBezTo>
                    <a:cubicBezTo>
                      <a:pt x="113" y="215"/>
                      <a:pt x="94" y="205"/>
                      <a:pt x="80" y="185"/>
                    </a:cubicBezTo>
                    <a:cubicBezTo>
                      <a:pt x="73" y="174"/>
                      <a:pt x="73" y="174"/>
                      <a:pt x="73" y="16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8" name="Freeform 377"/>
              <p:cNvSpPr/>
              <p:nvPr>
                <p:custDataLst>
                  <p:tags r:id="rId91"/>
                </p:custDataLst>
              </p:nvPr>
            </p:nvSpPr>
            <p:spPr bwMode="auto">
              <a:xfrm>
                <a:off x="5675313" y="3317875"/>
                <a:ext cx="123825" cy="595313"/>
              </a:xfrm>
              <a:custGeom>
                <a:avLst/>
                <a:gdLst>
                  <a:gd name="T0" fmla="*/ 167 w 190"/>
                  <a:gd name="T1" fmla="*/ 891 h 897"/>
                  <a:gd name="T2" fmla="*/ 173 w 190"/>
                  <a:gd name="T3" fmla="*/ 897 h 897"/>
                  <a:gd name="T4" fmla="*/ 184 w 190"/>
                  <a:gd name="T5" fmla="*/ 897 h 897"/>
                  <a:gd name="T6" fmla="*/ 190 w 190"/>
                  <a:gd name="T7" fmla="*/ 892 h 897"/>
                  <a:gd name="T8" fmla="*/ 188 w 190"/>
                  <a:gd name="T9" fmla="*/ 887 h 897"/>
                  <a:gd name="T10" fmla="*/ 112 w 190"/>
                  <a:gd name="T11" fmla="*/ 787 h 897"/>
                  <a:gd name="T12" fmla="*/ 38 w 190"/>
                  <a:gd name="T13" fmla="*/ 449 h 897"/>
                  <a:gd name="T14" fmla="*/ 188 w 190"/>
                  <a:gd name="T15" fmla="*/ 9 h 897"/>
                  <a:gd name="T16" fmla="*/ 190 w 190"/>
                  <a:gd name="T17" fmla="*/ 5 h 897"/>
                  <a:gd name="T18" fmla="*/ 180 w 190"/>
                  <a:gd name="T19" fmla="*/ 0 h 897"/>
                  <a:gd name="T20" fmla="*/ 168 w 190"/>
                  <a:gd name="T21" fmla="*/ 4 h 897"/>
                  <a:gd name="T22" fmla="*/ 33 w 190"/>
                  <a:gd name="T23" fmla="*/ 219 h 897"/>
                  <a:gd name="T24" fmla="*/ 0 w 190"/>
                  <a:gd name="T25" fmla="*/ 448 h 897"/>
                  <a:gd name="T26" fmla="*/ 100 w 190"/>
                  <a:gd name="T27" fmla="*/ 816 h 897"/>
                  <a:gd name="T28" fmla="*/ 132 w 190"/>
                  <a:gd name="T29" fmla="*/ 856 h 897"/>
                  <a:gd name="T30" fmla="*/ 148 w 190"/>
                  <a:gd name="T31" fmla="*/ 874 h 897"/>
                  <a:gd name="T32" fmla="*/ 167 w 190"/>
                  <a:gd name="T33" fmla="*/ 891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0" h="897">
                    <a:moveTo>
                      <a:pt x="167" y="891"/>
                    </a:moveTo>
                    <a:cubicBezTo>
                      <a:pt x="168" y="892"/>
                      <a:pt x="173" y="897"/>
                      <a:pt x="173" y="897"/>
                    </a:cubicBezTo>
                    <a:lnTo>
                      <a:pt x="184" y="897"/>
                    </a:lnTo>
                    <a:cubicBezTo>
                      <a:pt x="186" y="897"/>
                      <a:pt x="190" y="896"/>
                      <a:pt x="190" y="892"/>
                    </a:cubicBezTo>
                    <a:cubicBezTo>
                      <a:pt x="190" y="890"/>
                      <a:pt x="189" y="889"/>
                      <a:pt x="188" y="887"/>
                    </a:cubicBezTo>
                    <a:cubicBezTo>
                      <a:pt x="170" y="870"/>
                      <a:pt x="143" y="842"/>
                      <a:pt x="112" y="787"/>
                    </a:cubicBezTo>
                    <a:cubicBezTo>
                      <a:pt x="58" y="692"/>
                      <a:pt x="38" y="568"/>
                      <a:pt x="38" y="449"/>
                    </a:cubicBezTo>
                    <a:cubicBezTo>
                      <a:pt x="38" y="227"/>
                      <a:pt x="101" y="97"/>
                      <a:pt x="188" y="9"/>
                    </a:cubicBezTo>
                    <a:cubicBezTo>
                      <a:pt x="190" y="7"/>
                      <a:pt x="190" y="6"/>
                      <a:pt x="190" y="5"/>
                    </a:cubicBezTo>
                    <a:cubicBezTo>
                      <a:pt x="190" y="0"/>
                      <a:pt x="186" y="0"/>
                      <a:pt x="180" y="0"/>
                    </a:cubicBezTo>
                    <a:cubicBezTo>
                      <a:pt x="174" y="0"/>
                      <a:pt x="173" y="0"/>
                      <a:pt x="168" y="4"/>
                    </a:cubicBezTo>
                    <a:cubicBezTo>
                      <a:pt x="121" y="45"/>
                      <a:pt x="68" y="114"/>
                      <a:pt x="33" y="219"/>
                    </a:cubicBezTo>
                    <a:cubicBezTo>
                      <a:pt x="12" y="285"/>
                      <a:pt x="0" y="365"/>
                      <a:pt x="0" y="448"/>
                    </a:cubicBezTo>
                    <a:cubicBezTo>
                      <a:pt x="0" y="566"/>
                      <a:pt x="22" y="700"/>
                      <a:pt x="100" y="816"/>
                    </a:cubicBezTo>
                    <a:cubicBezTo>
                      <a:pt x="114" y="835"/>
                      <a:pt x="132" y="856"/>
                      <a:pt x="132" y="856"/>
                    </a:cubicBezTo>
                    <a:cubicBezTo>
                      <a:pt x="137" y="862"/>
                      <a:pt x="144" y="870"/>
                      <a:pt x="148" y="874"/>
                    </a:cubicBezTo>
                    <a:lnTo>
                      <a:pt x="167" y="8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9" name="Freeform 378"/>
              <p:cNvSpPr/>
              <p:nvPr>
                <p:custDataLst>
                  <p:tags r:id="rId92"/>
                </p:custDataLst>
              </p:nvPr>
            </p:nvSpPr>
            <p:spPr bwMode="auto">
              <a:xfrm>
                <a:off x="5838826" y="3608388"/>
                <a:ext cx="198438" cy="12700"/>
              </a:xfrm>
              <a:custGeom>
                <a:avLst/>
                <a:gdLst>
                  <a:gd name="T0" fmla="*/ 288 w 305"/>
                  <a:gd name="T1" fmla="*/ 20 h 20"/>
                  <a:gd name="T2" fmla="*/ 305 w 305"/>
                  <a:gd name="T3" fmla="*/ 10 h 20"/>
                  <a:gd name="T4" fmla="*/ 288 w 305"/>
                  <a:gd name="T5" fmla="*/ 0 h 20"/>
                  <a:gd name="T6" fmla="*/ 18 w 305"/>
                  <a:gd name="T7" fmla="*/ 0 h 20"/>
                  <a:gd name="T8" fmla="*/ 0 w 305"/>
                  <a:gd name="T9" fmla="*/ 10 h 20"/>
                  <a:gd name="T10" fmla="*/ 18 w 305"/>
                  <a:gd name="T11" fmla="*/ 20 h 20"/>
                  <a:gd name="T12" fmla="*/ 288 w 305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20">
                    <a:moveTo>
                      <a:pt x="288" y="20"/>
                    </a:moveTo>
                    <a:cubicBezTo>
                      <a:pt x="296" y="20"/>
                      <a:pt x="305" y="20"/>
                      <a:pt x="305" y="10"/>
                    </a:cubicBezTo>
                    <a:cubicBezTo>
                      <a:pt x="305" y="0"/>
                      <a:pt x="296" y="0"/>
                      <a:pt x="288" y="0"/>
                    </a:cubicBezTo>
                    <a:lnTo>
                      <a:pt x="18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8" y="20"/>
                    </a:cubicBezTo>
                    <a:lnTo>
                      <a:pt x="288" y="2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0" name="Freeform 379"/>
              <p:cNvSpPr/>
              <p:nvPr>
                <p:custDataLst>
                  <p:tags r:id="rId93"/>
                </p:custDataLst>
              </p:nvPr>
            </p:nvSpPr>
            <p:spPr bwMode="auto">
              <a:xfrm>
                <a:off x="6789738" y="3414713"/>
                <a:ext cx="100013" cy="152400"/>
              </a:xfrm>
              <a:custGeom>
                <a:avLst/>
                <a:gdLst>
                  <a:gd name="T0" fmla="*/ 154 w 154"/>
                  <a:gd name="T1" fmla="*/ 168 h 232"/>
                  <a:gd name="T2" fmla="*/ 142 w 154"/>
                  <a:gd name="T3" fmla="*/ 168 h 232"/>
                  <a:gd name="T4" fmla="*/ 133 w 154"/>
                  <a:gd name="T5" fmla="*/ 200 h 232"/>
                  <a:gd name="T6" fmla="*/ 98 w 154"/>
                  <a:gd name="T7" fmla="*/ 202 h 232"/>
                  <a:gd name="T8" fmla="*/ 34 w 154"/>
                  <a:gd name="T9" fmla="*/ 202 h 232"/>
                  <a:gd name="T10" fmla="*/ 104 w 154"/>
                  <a:gd name="T11" fmla="*/ 143 h 232"/>
                  <a:gd name="T12" fmla="*/ 154 w 154"/>
                  <a:gd name="T13" fmla="*/ 68 h 232"/>
                  <a:gd name="T14" fmla="*/ 72 w 154"/>
                  <a:gd name="T15" fmla="*/ 0 h 232"/>
                  <a:gd name="T16" fmla="*/ 0 w 154"/>
                  <a:gd name="T17" fmla="*/ 63 h 232"/>
                  <a:gd name="T18" fmla="*/ 18 w 154"/>
                  <a:gd name="T19" fmla="*/ 82 h 232"/>
                  <a:gd name="T20" fmla="*/ 37 w 154"/>
                  <a:gd name="T21" fmla="*/ 64 h 232"/>
                  <a:gd name="T22" fmla="*/ 16 w 154"/>
                  <a:gd name="T23" fmla="*/ 45 h 232"/>
                  <a:gd name="T24" fmla="*/ 67 w 154"/>
                  <a:gd name="T25" fmla="*/ 13 h 232"/>
                  <a:gd name="T26" fmla="*/ 120 w 154"/>
                  <a:gd name="T27" fmla="*/ 68 h 232"/>
                  <a:gd name="T28" fmla="*/ 87 w 154"/>
                  <a:gd name="T29" fmla="*/ 135 h 232"/>
                  <a:gd name="T30" fmla="*/ 3 w 154"/>
                  <a:gd name="T31" fmla="*/ 218 h 232"/>
                  <a:gd name="T32" fmla="*/ 0 w 154"/>
                  <a:gd name="T33" fmla="*/ 232 h 232"/>
                  <a:gd name="T34" fmla="*/ 143 w 154"/>
                  <a:gd name="T35" fmla="*/ 232 h 232"/>
                  <a:gd name="T36" fmla="*/ 154 w 154"/>
                  <a:gd name="T37" fmla="*/ 168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4" h="232">
                    <a:moveTo>
                      <a:pt x="154" y="168"/>
                    </a:moveTo>
                    <a:lnTo>
                      <a:pt x="142" y="168"/>
                    </a:lnTo>
                    <a:cubicBezTo>
                      <a:pt x="141" y="176"/>
                      <a:pt x="137" y="196"/>
                      <a:pt x="133" y="200"/>
                    </a:cubicBezTo>
                    <a:cubicBezTo>
                      <a:pt x="130" y="202"/>
                      <a:pt x="103" y="202"/>
                      <a:pt x="98" y="202"/>
                    </a:cubicBezTo>
                    <a:lnTo>
                      <a:pt x="34" y="202"/>
                    </a:lnTo>
                    <a:cubicBezTo>
                      <a:pt x="71" y="170"/>
                      <a:pt x="83" y="160"/>
                      <a:pt x="104" y="143"/>
                    </a:cubicBezTo>
                    <a:cubicBezTo>
                      <a:pt x="130" y="123"/>
                      <a:pt x="154" y="101"/>
                      <a:pt x="154" y="68"/>
                    </a:cubicBezTo>
                    <a:cubicBezTo>
                      <a:pt x="154" y="26"/>
                      <a:pt x="117" y="0"/>
                      <a:pt x="72" y="0"/>
                    </a:cubicBezTo>
                    <a:cubicBezTo>
                      <a:pt x="29" y="0"/>
                      <a:pt x="0" y="30"/>
                      <a:pt x="0" y="63"/>
                    </a:cubicBezTo>
                    <a:cubicBezTo>
                      <a:pt x="0" y="80"/>
                      <a:pt x="15" y="82"/>
                      <a:pt x="18" y="82"/>
                    </a:cubicBezTo>
                    <a:cubicBezTo>
                      <a:pt x="26" y="82"/>
                      <a:pt x="37" y="76"/>
                      <a:pt x="37" y="64"/>
                    </a:cubicBezTo>
                    <a:cubicBezTo>
                      <a:pt x="37" y="57"/>
                      <a:pt x="34" y="45"/>
                      <a:pt x="16" y="45"/>
                    </a:cubicBezTo>
                    <a:cubicBezTo>
                      <a:pt x="27" y="20"/>
                      <a:pt x="51" y="13"/>
                      <a:pt x="67" y="13"/>
                    </a:cubicBezTo>
                    <a:cubicBezTo>
                      <a:pt x="102" y="13"/>
                      <a:pt x="120" y="40"/>
                      <a:pt x="120" y="68"/>
                    </a:cubicBezTo>
                    <a:cubicBezTo>
                      <a:pt x="120" y="98"/>
                      <a:pt x="98" y="122"/>
                      <a:pt x="87" y="135"/>
                    </a:cubicBezTo>
                    <a:lnTo>
                      <a:pt x="3" y="218"/>
                    </a:lnTo>
                    <a:cubicBezTo>
                      <a:pt x="0" y="221"/>
                      <a:pt x="0" y="222"/>
                      <a:pt x="0" y="232"/>
                    </a:cubicBezTo>
                    <a:lnTo>
                      <a:pt x="143" y="232"/>
                    </a:lnTo>
                    <a:lnTo>
                      <a:pt x="154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1" name="Freeform 380"/>
              <p:cNvSpPr/>
              <p:nvPr>
                <p:custDataLst>
                  <p:tags r:id="rId94"/>
                </p:custDataLst>
              </p:nvPr>
            </p:nvSpPr>
            <p:spPr bwMode="auto">
              <a:xfrm>
                <a:off x="6915151" y="3422650"/>
                <a:ext cx="76200" cy="147638"/>
              </a:xfrm>
              <a:custGeom>
                <a:avLst/>
                <a:gdLst>
                  <a:gd name="T0" fmla="*/ 71 w 118"/>
                  <a:gd name="T1" fmla="*/ 80 h 221"/>
                  <a:gd name="T2" fmla="*/ 106 w 118"/>
                  <a:gd name="T3" fmla="*/ 80 h 221"/>
                  <a:gd name="T4" fmla="*/ 118 w 118"/>
                  <a:gd name="T5" fmla="*/ 72 h 221"/>
                  <a:gd name="T6" fmla="*/ 107 w 118"/>
                  <a:gd name="T7" fmla="*/ 67 h 221"/>
                  <a:gd name="T8" fmla="*/ 74 w 118"/>
                  <a:gd name="T9" fmla="*/ 67 h 221"/>
                  <a:gd name="T10" fmla="*/ 87 w 118"/>
                  <a:gd name="T11" fmla="*/ 16 h 221"/>
                  <a:gd name="T12" fmla="*/ 88 w 118"/>
                  <a:gd name="T13" fmla="*/ 11 h 221"/>
                  <a:gd name="T14" fmla="*/ 76 w 118"/>
                  <a:gd name="T15" fmla="*/ 0 h 221"/>
                  <a:gd name="T16" fmla="*/ 60 w 118"/>
                  <a:gd name="T17" fmla="*/ 15 h 221"/>
                  <a:gd name="T18" fmla="*/ 46 w 118"/>
                  <a:gd name="T19" fmla="*/ 67 h 221"/>
                  <a:gd name="T20" fmla="*/ 11 w 118"/>
                  <a:gd name="T21" fmla="*/ 67 h 221"/>
                  <a:gd name="T22" fmla="*/ 0 w 118"/>
                  <a:gd name="T23" fmla="*/ 75 h 221"/>
                  <a:gd name="T24" fmla="*/ 10 w 118"/>
                  <a:gd name="T25" fmla="*/ 80 h 221"/>
                  <a:gd name="T26" fmla="*/ 43 w 118"/>
                  <a:gd name="T27" fmla="*/ 80 h 221"/>
                  <a:gd name="T28" fmla="*/ 23 w 118"/>
                  <a:gd name="T29" fmla="*/ 162 h 221"/>
                  <a:gd name="T30" fmla="*/ 17 w 118"/>
                  <a:gd name="T31" fmla="*/ 188 h 221"/>
                  <a:gd name="T32" fmla="*/ 55 w 118"/>
                  <a:gd name="T33" fmla="*/ 221 h 221"/>
                  <a:gd name="T34" fmla="*/ 115 w 118"/>
                  <a:gd name="T35" fmla="*/ 168 h 221"/>
                  <a:gd name="T36" fmla="*/ 110 w 118"/>
                  <a:gd name="T37" fmla="*/ 163 h 221"/>
                  <a:gd name="T38" fmla="*/ 103 w 118"/>
                  <a:gd name="T39" fmla="*/ 170 h 221"/>
                  <a:gd name="T40" fmla="*/ 56 w 118"/>
                  <a:gd name="T41" fmla="*/ 211 h 221"/>
                  <a:gd name="T42" fmla="*/ 44 w 118"/>
                  <a:gd name="T43" fmla="*/ 194 h 221"/>
                  <a:gd name="T44" fmla="*/ 46 w 118"/>
                  <a:gd name="T45" fmla="*/ 180 h 221"/>
                  <a:gd name="T46" fmla="*/ 71 w 118"/>
                  <a:gd name="T47" fmla="*/ 8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8" h="221">
                    <a:moveTo>
                      <a:pt x="71" y="80"/>
                    </a:moveTo>
                    <a:lnTo>
                      <a:pt x="106" y="80"/>
                    </a:lnTo>
                    <a:cubicBezTo>
                      <a:pt x="113" y="80"/>
                      <a:pt x="118" y="80"/>
                      <a:pt x="118" y="72"/>
                    </a:cubicBezTo>
                    <a:cubicBezTo>
                      <a:pt x="118" y="67"/>
                      <a:pt x="113" y="67"/>
                      <a:pt x="107" y="67"/>
                    </a:cubicBezTo>
                    <a:lnTo>
                      <a:pt x="74" y="67"/>
                    </a:lnTo>
                    <a:lnTo>
                      <a:pt x="87" y="16"/>
                    </a:lnTo>
                    <a:cubicBezTo>
                      <a:pt x="87" y="14"/>
                      <a:pt x="88" y="12"/>
                      <a:pt x="88" y="11"/>
                    </a:cubicBezTo>
                    <a:cubicBezTo>
                      <a:pt x="88" y="5"/>
                      <a:pt x="83" y="0"/>
                      <a:pt x="76" y="0"/>
                    </a:cubicBezTo>
                    <a:cubicBezTo>
                      <a:pt x="67" y="0"/>
                      <a:pt x="62" y="6"/>
                      <a:pt x="60" y="15"/>
                    </a:cubicBezTo>
                    <a:cubicBezTo>
                      <a:pt x="57" y="23"/>
                      <a:pt x="62" y="7"/>
                      <a:pt x="46" y="67"/>
                    </a:cubicBezTo>
                    <a:lnTo>
                      <a:pt x="11" y="67"/>
                    </a:lnTo>
                    <a:cubicBezTo>
                      <a:pt x="4" y="67"/>
                      <a:pt x="0" y="67"/>
                      <a:pt x="0" y="75"/>
                    </a:cubicBezTo>
                    <a:cubicBezTo>
                      <a:pt x="0" y="80"/>
                      <a:pt x="4" y="80"/>
                      <a:pt x="10" y="80"/>
                    </a:cubicBezTo>
                    <a:lnTo>
                      <a:pt x="43" y="80"/>
                    </a:lnTo>
                    <a:lnTo>
                      <a:pt x="23" y="162"/>
                    </a:lnTo>
                    <a:cubicBezTo>
                      <a:pt x="21" y="171"/>
                      <a:pt x="17" y="183"/>
                      <a:pt x="17" y="188"/>
                    </a:cubicBezTo>
                    <a:cubicBezTo>
                      <a:pt x="17" y="209"/>
                      <a:pt x="35" y="221"/>
                      <a:pt x="55" y="221"/>
                    </a:cubicBezTo>
                    <a:cubicBezTo>
                      <a:pt x="93" y="221"/>
                      <a:pt x="115" y="172"/>
                      <a:pt x="115" y="168"/>
                    </a:cubicBezTo>
                    <a:cubicBezTo>
                      <a:pt x="115" y="163"/>
                      <a:pt x="111" y="163"/>
                      <a:pt x="110" y="163"/>
                    </a:cubicBezTo>
                    <a:cubicBezTo>
                      <a:pt x="106" y="163"/>
                      <a:pt x="105" y="164"/>
                      <a:pt x="103" y="170"/>
                    </a:cubicBezTo>
                    <a:cubicBezTo>
                      <a:pt x="93" y="192"/>
                      <a:pt x="75" y="211"/>
                      <a:pt x="56" y="211"/>
                    </a:cubicBezTo>
                    <a:cubicBezTo>
                      <a:pt x="48" y="211"/>
                      <a:pt x="44" y="207"/>
                      <a:pt x="44" y="194"/>
                    </a:cubicBezTo>
                    <a:cubicBezTo>
                      <a:pt x="44" y="191"/>
                      <a:pt x="45" y="183"/>
                      <a:pt x="46" y="180"/>
                    </a:cubicBezTo>
                    <a:lnTo>
                      <a:pt x="71" y="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2" name="Freeform 381"/>
              <p:cNvSpPr/>
              <p:nvPr>
                <p:custDataLst>
                  <p:tags r:id="rId95"/>
                </p:custDataLst>
              </p:nvPr>
            </p:nvSpPr>
            <p:spPr bwMode="auto">
              <a:xfrm>
                <a:off x="7018338" y="3357563"/>
                <a:ext cx="80963" cy="109538"/>
              </a:xfrm>
              <a:custGeom>
                <a:avLst/>
                <a:gdLst>
                  <a:gd name="T0" fmla="*/ 124 w 124"/>
                  <a:gd name="T1" fmla="*/ 117 h 165"/>
                  <a:gd name="T2" fmla="*/ 113 w 124"/>
                  <a:gd name="T3" fmla="*/ 117 h 165"/>
                  <a:gd name="T4" fmla="*/ 106 w 124"/>
                  <a:gd name="T5" fmla="*/ 140 h 165"/>
                  <a:gd name="T6" fmla="*/ 80 w 124"/>
                  <a:gd name="T7" fmla="*/ 141 h 165"/>
                  <a:gd name="T8" fmla="*/ 31 w 124"/>
                  <a:gd name="T9" fmla="*/ 141 h 165"/>
                  <a:gd name="T10" fmla="*/ 81 w 124"/>
                  <a:gd name="T11" fmla="*/ 105 h 165"/>
                  <a:gd name="T12" fmla="*/ 124 w 124"/>
                  <a:gd name="T13" fmla="*/ 49 h 165"/>
                  <a:gd name="T14" fmla="*/ 58 w 124"/>
                  <a:gd name="T15" fmla="*/ 0 h 165"/>
                  <a:gd name="T16" fmla="*/ 0 w 124"/>
                  <a:gd name="T17" fmla="*/ 44 h 165"/>
                  <a:gd name="T18" fmla="*/ 15 w 124"/>
                  <a:gd name="T19" fmla="*/ 59 h 165"/>
                  <a:gd name="T20" fmla="*/ 29 w 124"/>
                  <a:gd name="T21" fmla="*/ 44 h 165"/>
                  <a:gd name="T22" fmla="*/ 15 w 124"/>
                  <a:gd name="T23" fmla="*/ 29 h 165"/>
                  <a:gd name="T24" fmla="*/ 53 w 124"/>
                  <a:gd name="T25" fmla="*/ 11 h 165"/>
                  <a:gd name="T26" fmla="*/ 97 w 124"/>
                  <a:gd name="T27" fmla="*/ 49 h 165"/>
                  <a:gd name="T28" fmla="*/ 64 w 124"/>
                  <a:gd name="T29" fmla="*/ 102 h 165"/>
                  <a:gd name="T30" fmla="*/ 3 w 124"/>
                  <a:gd name="T31" fmla="*/ 154 h 165"/>
                  <a:gd name="T32" fmla="*/ 0 w 124"/>
                  <a:gd name="T33" fmla="*/ 158 h 165"/>
                  <a:gd name="T34" fmla="*/ 0 w 124"/>
                  <a:gd name="T35" fmla="*/ 165 h 165"/>
                  <a:gd name="T36" fmla="*/ 116 w 124"/>
                  <a:gd name="T37" fmla="*/ 165 h 165"/>
                  <a:gd name="T38" fmla="*/ 124 w 124"/>
                  <a:gd name="T39" fmla="*/ 11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4" h="165">
                    <a:moveTo>
                      <a:pt x="124" y="117"/>
                    </a:moveTo>
                    <a:lnTo>
                      <a:pt x="113" y="117"/>
                    </a:lnTo>
                    <a:cubicBezTo>
                      <a:pt x="113" y="122"/>
                      <a:pt x="110" y="137"/>
                      <a:pt x="106" y="140"/>
                    </a:cubicBezTo>
                    <a:cubicBezTo>
                      <a:pt x="104" y="141"/>
                      <a:pt x="83" y="141"/>
                      <a:pt x="80" y="141"/>
                    </a:cubicBezTo>
                    <a:lnTo>
                      <a:pt x="31" y="141"/>
                    </a:lnTo>
                    <a:cubicBezTo>
                      <a:pt x="47" y="129"/>
                      <a:pt x="66" y="115"/>
                      <a:pt x="81" y="105"/>
                    </a:cubicBezTo>
                    <a:cubicBezTo>
                      <a:pt x="103" y="90"/>
                      <a:pt x="124" y="76"/>
                      <a:pt x="124" y="49"/>
                    </a:cubicBezTo>
                    <a:cubicBezTo>
                      <a:pt x="124" y="17"/>
                      <a:pt x="94" y="0"/>
                      <a:pt x="58" y="0"/>
                    </a:cubicBezTo>
                    <a:cubicBezTo>
                      <a:pt x="25" y="0"/>
                      <a:pt x="0" y="19"/>
                      <a:pt x="0" y="44"/>
                    </a:cubicBezTo>
                    <a:cubicBezTo>
                      <a:pt x="0" y="56"/>
                      <a:pt x="11" y="59"/>
                      <a:pt x="15" y="59"/>
                    </a:cubicBezTo>
                    <a:cubicBezTo>
                      <a:pt x="21" y="59"/>
                      <a:pt x="29" y="54"/>
                      <a:pt x="29" y="44"/>
                    </a:cubicBezTo>
                    <a:cubicBezTo>
                      <a:pt x="29" y="35"/>
                      <a:pt x="23" y="30"/>
                      <a:pt x="15" y="29"/>
                    </a:cubicBezTo>
                    <a:cubicBezTo>
                      <a:pt x="22" y="18"/>
                      <a:pt x="36" y="11"/>
                      <a:pt x="53" y="11"/>
                    </a:cubicBezTo>
                    <a:cubicBezTo>
                      <a:pt x="77" y="11"/>
                      <a:pt x="97" y="25"/>
                      <a:pt x="97" y="49"/>
                    </a:cubicBezTo>
                    <a:cubicBezTo>
                      <a:pt x="97" y="70"/>
                      <a:pt x="83" y="86"/>
                      <a:pt x="64" y="102"/>
                    </a:cubicBezTo>
                    <a:lnTo>
                      <a:pt x="3" y="154"/>
                    </a:lnTo>
                    <a:cubicBezTo>
                      <a:pt x="1" y="156"/>
                      <a:pt x="0" y="156"/>
                      <a:pt x="0" y="158"/>
                    </a:cubicBezTo>
                    <a:lnTo>
                      <a:pt x="0" y="165"/>
                    </a:lnTo>
                    <a:lnTo>
                      <a:pt x="116" y="165"/>
                    </a:lnTo>
                    <a:lnTo>
                      <a:pt x="124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4" name="Freeform 383"/>
              <p:cNvSpPr/>
              <p:nvPr>
                <p:custDataLst>
                  <p:tags r:id="rId96"/>
                </p:custDataLst>
              </p:nvPr>
            </p:nvSpPr>
            <p:spPr bwMode="auto">
              <a:xfrm>
                <a:off x="6121401" y="3638550"/>
                <a:ext cx="238125" cy="230188"/>
              </a:xfrm>
              <a:custGeom>
                <a:avLst/>
                <a:gdLst>
                  <a:gd name="T0" fmla="*/ 166 w 364"/>
                  <a:gd name="T1" fmla="*/ 181 h 349"/>
                  <a:gd name="T2" fmla="*/ 171 w 364"/>
                  <a:gd name="T3" fmla="*/ 174 h 349"/>
                  <a:gd name="T4" fmla="*/ 167 w 364"/>
                  <a:gd name="T5" fmla="*/ 169 h 349"/>
                  <a:gd name="T6" fmla="*/ 44 w 364"/>
                  <a:gd name="T7" fmla="*/ 17 h 349"/>
                  <a:gd name="T8" fmla="*/ 195 w 364"/>
                  <a:gd name="T9" fmla="*/ 17 h 349"/>
                  <a:gd name="T10" fmla="*/ 279 w 364"/>
                  <a:gd name="T11" fmla="*/ 26 h 349"/>
                  <a:gd name="T12" fmla="*/ 353 w 364"/>
                  <a:gd name="T13" fmla="*/ 85 h 349"/>
                  <a:gd name="T14" fmla="*/ 364 w 364"/>
                  <a:gd name="T15" fmla="*/ 85 h 349"/>
                  <a:gd name="T16" fmla="*/ 331 w 364"/>
                  <a:gd name="T17" fmla="*/ 0 h 349"/>
                  <a:gd name="T18" fmla="*/ 11 w 364"/>
                  <a:gd name="T19" fmla="*/ 0 h 349"/>
                  <a:gd name="T20" fmla="*/ 1 w 364"/>
                  <a:gd name="T21" fmla="*/ 2 h 349"/>
                  <a:gd name="T22" fmla="*/ 0 w 364"/>
                  <a:gd name="T23" fmla="*/ 14 h 349"/>
                  <a:gd name="T24" fmla="*/ 140 w 364"/>
                  <a:gd name="T25" fmla="*/ 185 h 349"/>
                  <a:gd name="T26" fmla="*/ 4 w 364"/>
                  <a:gd name="T27" fmla="*/ 338 h 349"/>
                  <a:gd name="T28" fmla="*/ 0 w 364"/>
                  <a:gd name="T29" fmla="*/ 344 h 349"/>
                  <a:gd name="T30" fmla="*/ 11 w 364"/>
                  <a:gd name="T31" fmla="*/ 349 h 349"/>
                  <a:gd name="T32" fmla="*/ 331 w 364"/>
                  <a:gd name="T33" fmla="*/ 349 h 349"/>
                  <a:gd name="T34" fmla="*/ 364 w 364"/>
                  <a:gd name="T35" fmla="*/ 259 h 349"/>
                  <a:gd name="T36" fmla="*/ 353 w 364"/>
                  <a:gd name="T37" fmla="*/ 259 h 349"/>
                  <a:gd name="T38" fmla="*/ 285 w 364"/>
                  <a:gd name="T39" fmla="*/ 317 h 349"/>
                  <a:gd name="T40" fmla="*/ 198 w 364"/>
                  <a:gd name="T41" fmla="*/ 327 h 349"/>
                  <a:gd name="T42" fmla="*/ 36 w 364"/>
                  <a:gd name="T43" fmla="*/ 327 h 349"/>
                  <a:gd name="T44" fmla="*/ 166 w 364"/>
                  <a:gd name="T45" fmla="*/ 181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4" h="349">
                    <a:moveTo>
                      <a:pt x="166" y="181"/>
                    </a:moveTo>
                    <a:cubicBezTo>
                      <a:pt x="171" y="176"/>
                      <a:pt x="171" y="176"/>
                      <a:pt x="171" y="174"/>
                    </a:cubicBezTo>
                    <a:cubicBezTo>
                      <a:pt x="171" y="173"/>
                      <a:pt x="171" y="173"/>
                      <a:pt x="167" y="169"/>
                    </a:cubicBezTo>
                    <a:lnTo>
                      <a:pt x="44" y="17"/>
                    </a:lnTo>
                    <a:lnTo>
                      <a:pt x="195" y="17"/>
                    </a:lnTo>
                    <a:cubicBezTo>
                      <a:pt x="246" y="17"/>
                      <a:pt x="273" y="24"/>
                      <a:pt x="279" y="26"/>
                    </a:cubicBezTo>
                    <a:cubicBezTo>
                      <a:pt x="310" y="34"/>
                      <a:pt x="341" y="54"/>
                      <a:pt x="353" y="85"/>
                    </a:cubicBezTo>
                    <a:lnTo>
                      <a:pt x="364" y="85"/>
                    </a:lnTo>
                    <a:lnTo>
                      <a:pt x="331" y="0"/>
                    </a:lnTo>
                    <a:lnTo>
                      <a:pt x="11" y="0"/>
                    </a:lnTo>
                    <a:cubicBezTo>
                      <a:pt x="3" y="0"/>
                      <a:pt x="3" y="0"/>
                      <a:pt x="1" y="2"/>
                    </a:cubicBezTo>
                    <a:cubicBezTo>
                      <a:pt x="0" y="3"/>
                      <a:pt x="0" y="4"/>
                      <a:pt x="0" y="14"/>
                    </a:cubicBezTo>
                    <a:lnTo>
                      <a:pt x="140" y="185"/>
                    </a:lnTo>
                    <a:lnTo>
                      <a:pt x="4" y="338"/>
                    </a:lnTo>
                    <a:cubicBezTo>
                      <a:pt x="0" y="342"/>
                      <a:pt x="0" y="342"/>
                      <a:pt x="0" y="344"/>
                    </a:cubicBezTo>
                    <a:cubicBezTo>
                      <a:pt x="0" y="349"/>
                      <a:pt x="5" y="349"/>
                      <a:pt x="11" y="349"/>
                    </a:cubicBezTo>
                    <a:lnTo>
                      <a:pt x="331" y="349"/>
                    </a:lnTo>
                    <a:lnTo>
                      <a:pt x="364" y="259"/>
                    </a:lnTo>
                    <a:lnTo>
                      <a:pt x="353" y="259"/>
                    </a:lnTo>
                    <a:cubicBezTo>
                      <a:pt x="341" y="291"/>
                      <a:pt x="310" y="309"/>
                      <a:pt x="285" y="317"/>
                    </a:cubicBezTo>
                    <a:cubicBezTo>
                      <a:pt x="278" y="319"/>
                      <a:pt x="252" y="327"/>
                      <a:pt x="198" y="327"/>
                    </a:cubicBezTo>
                    <a:lnTo>
                      <a:pt x="36" y="327"/>
                    </a:lnTo>
                    <a:lnTo>
                      <a:pt x="166" y="18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5" name="Freeform 384"/>
              <p:cNvSpPr/>
              <p:nvPr>
                <p:custDataLst>
                  <p:tags r:id="rId97"/>
                </p:custDataLst>
              </p:nvPr>
            </p:nvSpPr>
            <p:spPr bwMode="auto">
              <a:xfrm>
                <a:off x="6392863" y="3648075"/>
                <a:ext cx="112713" cy="73025"/>
              </a:xfrm>
              <a:custGeom>
                <a:avLst/>
                <a:gdLst>
                  <a:gd name="T0" fmla="*/ 25 w 173"/>
                  <a:gd name="T1" fmla="*/ 85 h 112"/>
                  <a:gd name="T2" fmla="*/ 21 w 173"/>
                  <a:gd name="T3" fmla="*/ 103 h 112"/>
                  <a:gd name="T4" fmla="*/ 30 w 173"/>
                  <a:gd name="T5" fmla="*/ 112 h 112"/>
                  <a:gd name="T6" fmla="*/ 42 w 173"/>
                  <a:gd name="T7" fmla="*/ 104 h 112"/>
                  <a:gd name="T8" fmla="*/ 47 w 173"/>
                  <a:gd name="T9" fmla="*/ 84 h 112"/>
                  <a:gd name="T10" fmla="*/ 56 w 173"/>
                  <a:gd name="T11" fmla="*/ 49 h 112"/>
                  <a:gd name="T12" fmla="*/ 107 w 173"/>
                  <a:gd name="T13" fmla="*/ 8 h 112"/>
                  <a:gd name="T14" fmla="*/ 125 w 173"/>
                  <a:gd name="T15" fmla="*/ 26 h 112"/>
                  <a:gd name="T16" fmla="*/ 109 w 173"/>
                  <a:gd name="T17" fmla="*/ 80 h 112"/>
                  <a:gd name="T18" fmla="*/ 106 w 173"/>
                  <a:gd name="T19" fmla="*/ 90 h 112"/>
                  <a:gd name="T20" fmla="*/ 133 w 173"/>
                  <a:gd name="T21" fmla="*/ 112 h 112"/>
                  <a:gd name="T22" fmla="*/ 173 w 173"/>
                  <a:gd name="T23" fmla="*/ 74 h 112"/>
                  <a:gd name="T24" fmla="*/ 168 w 173"/>
                  <a:gd name="T25" fmla="*/ 70 h 112"/>
                  <a:gd name="T26" fmla="*/ 162 w 173"/>
                  <a:gd name="T27" fmla="*/ 76 h 112"/>
                  <a:gd name="T28" fmla="*/ 134 w 173"/>
                  <a:gd name="T29" fmla="*/ 104 h 112"/>
                  <a:gd name="T30" fmla="*/ 127 w 173"/>
                  <a:gd name="T31" fmla="*/ 94 h 112"/>
                  <a:gd name="T32" fmla="*/ 130 w 173"/>
                  <a:gd name="T33" fmla="*/ 81 h 112"/>
                  <a:gd name="T34" fmla="*/ 146 w 173"/>
                  <a:gd name="T35" fmla="*/ 29 h 112"/>
                  <a:gd name="T36" fmla="*/ 109 w 173"/>
                  <a:gd name="T37" fmla="*/ 0 h 112"/>
                  <a:gd name="T38" fmla="*/ 62 w 173"/>
                  <a:gd name="T39" fmla="*/ 24 h 112"/>
                  <a:gd name="T40" fmla="*/ 32 w 173"/>
                  <a:gd name="T41" fmla="*/ 0 h 112"/>
                  <a:gd name="T42" fmla="*/ 0 w 173"/>
                  <a:gd name="T43" fmla="*/ 38 h 112"/>
                  <a:gd name="T44" fmla="*/ 5 w 173"/>
                  <a:gd name="T45" fmla="*/ 41 h 112"/>
                  <a:gd name="T46" fmla="*/ 10 w 173"/>
                  <a:gd name="T47" fmla="*/ 37 h 112"/>
                  <a:gd name="T48" fmla="*/ 30 w 173"/>
                  <a:gd name="T49" fmla="*/ 8 h 112"/>
                  <a:gd name="T50" fmla="*/ 41 w 173"/>
                  <a:gd name="T51" fmla="*/ 21 h 112"/>
                  <a:gd name="T52" fmla="*/ 37 w 173"/>
                  <a:gd name="T53" fmla="*/ 40 h 112"/>
                  <a:gd name="T54" fmla="*/ 31 w 173"/>
                  <a:gd name="T55" fmla="*/ 63 h 112"/>
                  <a:gd name="T56" fmla="*/ 25 w 173"/>
                  <a:gd name="T57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3" h="112">
                    <a:moveTo>
                      <a:pt x="25" y="85"/>
                    </a:moveTo>
                    <a:cubicBezTo>
                      <a:pt x="24" y="91"/>
                      <a:pt x="21" y="102"/>
                      <a:pt x="21" y="103"/>
                    </a:cubicBezTo>
                    <a:cubicBezTo>
                      <a:pt x="21" y="109"/>
                      <a:pt x="26" y="112"/>
                      <a:pt x="30" y="112"/>
                    </a:cubicBezTo>
                    <a:cubicBezTo>
                      <a:pt x="34" y="112"/>
                      <a:pt x="40" y="110"/>
                      <a:pt x="42" y="104"/>
                    </a:cubicBezTo>
                    <a:cubicBezTo>
                      <a:pt x="43" y="103"/>
                      <a:pt x="45" y="91"/>
                      <a:pt x="47" y="84"/>
                    </a:cubicBezTo>
                    <a:cubicBezTo>
                      <a:pt x="55" y="51"/>
                      <a:pt x="55" y="50"/>
                      <a:pt x="56" y="49"/>
                    </a:cubicBezTo>
                    <a:cubicBezTo>
                      <a:pt x="59" y="43"/>
                      <a:pt x="77" y="8"/>
                      <a:pt x="107" y="8"/>
                    </a:cubicBezTo>
                    <a:cubicBezTo>
                      <a:pt x="120" y="8"/>
                      <a:pt x="125" y="15"/>
                      <a:pt x="125" y="26"/>
                    </a:cubicBezTo>
                    <a:cubicBezTo>
                      <a:pt x="125" y="40"/>
                      <a:pt x="114" y="66"/>
                      <a:pt x="109" y="80"/>
                    </a:cubicBezTo>
                    <a:cubicBezTo>
                      <a:pt x="107" y="83"/>
                      <a:pt x="106" y="86"/>
                      <a:pt x="106" y="90"/>
                    </a:cubicBezTo>
                    <a:cubicBezTo>
                      <a:pt x="106" y="103"/>
                      <a:pt x="119" y="112"/>
                      <a:pt x="133" y="112"/>
                    </a:cubicBezTo>
                    <a:cubicBezTo>
                      <a:pt x="160" y="112"/>
                      <a:pt x="173" y="80"/>
                      <a:pt x="173" y="74"/>
                    </a:cubicBezTo>
                    <a:cubicBezTo>
                      <a:pt x="173" y="70"/>
                      <a:pt x="169" y="70"/>
                      <a:pt x="168" y="70"/>
                    </a:cubicBezTo>
                    <a:cubicBezTo>
                      <a:pt x="164" y="70"/>
                      <a:pt x="164" y="71"/>
                      <a:pt x="162" y="76"/>
                    </a:cubicBezTo>
                    <a:cubicBezTo>
                      <a:pt x="157" y="91"/>
                      <a:pt x="146" y="104"/>
                      <a:pt x="134" y="104"/>
                    </a:cubicBezTo>
                    <a:cubicBezTo>
                      <a:pt x="128" y="104"/>
                      <a:pt x="127" y="100"/>
                      <a:pt x="127" y="94"/>
                    </a:cubicBezTo>
                    <a:cubicBezTo>
                      <a:pt x="127" y="89"/>
                      <a:pt x="128" y="86"/>
                      <a:pt x="130" y="81"/>
                    </a:cubicBezTo>
                    <a:cubicBezTo>
                      <a:pt x="134" y="71"/>
                      <a:pt x="146" y="43"/>
                      <a:pt x="146" y="29"/>
                    </a:cubicBezTo>
                    <a:cubicBezTo>
                      <a:pt x="146" y="11"/>
                      <a:pt x="132" y="0"/>
                      <a:pt x="109" y="0"/>
                    </a:cubicBezTo>
                    <a:cubicBezTo>
                      <a:pt x="86" y="0"/>
                      <a:pt x="71" y="13"/>
                      <a:pt x="62" y="24"/>
                    </a:cubicBezTo>
                    <a:cubicBezTo>
                      <a:pt x="61" y="4"/>
                      <a:pt x="41" y="0"/>
                      <a:pt x="32" y="0"/>
                    </a:cubicBezTo>
                    <a:cubicBezTo>
                      <a:pt x="7" y="0"/>
                      <a:pt x="0" y="37"/>
                      <a:pt x="0" y="38"/>
                    </a:cubicBezTo>
                    <a:cubicBezTo>
                      <a:pt x="0" y="41"/>
                      <a:pt x="4" y="41"/>
                      <a:pt x="5" y="41"/>
                    </a:cubicBezTo>
                    <a:cubicBezTo>
                      <a:pt x="9" y="41"/>
                      <a:pt x="9" y="40"/>
                      <a:pt x="10" y="37"/>
                    </a:cubicBezTo>
                    <a:cubicBezTo>
                      <a:pt x="14" y="22"/>
                      <a:pt x="20" y="8"/>
                      <a:pt x="30" y="8"/>
                    </a:cubicBezTo>
                    <a:cubicBezTo>
                      <a:pt x="39" y="8"/>
                      <a:pt x="41" y="16"/>
                      <a:pt x="41" y="21"/>
                    </a:cubicBezTo>
                    <a:cubicBezTo>
                      <a:pt x="41" y="25"/>
                      <a:pt x="38" y="34"/>
                      <a:pt x="37" y="40"/>
                    </a:cubicBezTo>
                    <a:cubicBezTo>
                      <a:pt x="35" y="47"/>
                      <a:pt x="32" y="57"/>
                      <a:pt x="31" y="63"/>
                    </a:cubicBezTo>
                    <a:lnTo>
                      <a:pt x="25" y="8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6" name="Freeform 385"/>
              <p:cNvSpPr>
                <a:spLocks noEditPoints="1"/>
              </p:cNvSpPr>
              <p:nvPr>
                <p:custDataLst>
                  <p:tags r:id="rId98"/>
                </p:custDataLst>
              </p:nvPr>
            </p:nvSpPr>
            <p:spPr bwMode="auto">
              <a:xfrm>
                <a:off x="6392863" y="3776663"/>
                <a:ext cx="57150" cy="111125"/>
              </a:xfrm>
              <a:custGeom>
                <a:avLst/>
                <a:gdLst>
                  <a:gd name="T0" fmla="*/ 75 w 87"/>
                  <a:gd name="T1" fmla="*/ 11 h 168"/>
                  <a:gd name="T2" fmla="*/ 64 w 87"/>
                  <a:gd name="T3" fmla="*/ 0 h 168"/>
                  <a:gd name="T4" fmla="*/ 49 w 87"/>
                  <a:gd name="T5" fmla="*/ 15 h 168"/>
                  <a:gd name="T6" fmla="*/ 60 w 87"/>
                  <a:gd name="T7" fmla="*/ 26 h 168"/>
                  <a:gd name="T8" fmla="*/ 75 w 87"/>
                  <a:gd name="T9" fmla="*/ 11 h 168"/>
                  <a:gd name="T10" fmla="*/ 87 w 87"/>
                  <a:gd name="T11" fmla="*/ 130 h 168"/>
                  <a:gd name="T12" fmla="*/ 82 w 87"/>
                  <a:gd name="T13" fmla="*/ 126 h 168"/>
                  <a:gd name="T14" fmla="*/ 76 w 87"/>
                  <a:gd name="T15" fmla="*/ 132 h 168"/>
                  <a:gd name="T16" fmla="*/ 48 w 87"/>
                  <a:gd name="T17" fmla="*/ 160 h 168"/>
                  <a:gd name="T18" fmla="*/ 41 w 87"/>
                  <a:gd name="T19" fmla="*/ 150 h 168"/>
                  <a:gd name="T20" fmla="*/ 44 w 87"/>
                  <a:gd name="T21" fmla="*/ 138 h 168"/>
                  <a:gd name="T22" fmla="*/ 49 w 87"/>
                  <a:gd name="T23" fmla="*/ 124 h 168"/>
                  <a:gd name="T24" fmla="*/ 63 w 87"/>
                  <a:gd name="T25" fmla="*/ 90 h 168"/>
                  <a:gd name="T26" fmla="*/ 67 w 87"/>
                  <a:gd name="T27" fmla="*/ 78 h 168"/>
                  <a:gd name="T28" fmla="*/ 40 w 87"/>
                  <a:gd name="T29" fmla="*/ 56 h 168"/>
                  <a:gd name="T30" fmla="*/ 0 w 87"/>
                  <a:gd name="T31" fmla="*/ 94 h 168"/>
                  <a:gd name="T32" fmla="*/ 5 w 87"/>
                  <a:gd name="T33" fmla="*/ 98 h 168"/>
                  <a:gd name="T34" fmla="*/ 10 w 87"/>
                  <a:gd name="T35" fmla="*/ 93 h 168"/>
                  <a:gd name="T36" fmla="*/ 39 w 87"/>
                  <a:gd name="T37" fmla="*/ 64 h 168"/>
                  <a:gd name="T38" fmla="*/ 46 w 87"/>
                  <a:gd name="T39" fmla="*/ 74 h 168"/>
                  <a:gd name="T40" fmla="*/ 45 w 87"/>
                  <a:gd name="T41" fmla="*/ 83 h 168"/>
                  <a:gd name="T42" fmla="*/ 28 w 87"/>
                  <a:gd name="T43" fmla="*/ 122 h 168"/>
                  <a:gd name="T44" fmla="*/ 23 w 87"/>
                  <a:gd name="T45" fmla="*/ 135 h 168"/>
                  <a:gd name="T46" fmla="*/ 20 w 87"/>
                  <a:gd name="T47" fmla="*/ 146 h 168"/>
                  <a:gd name="T48" fmla="*/ 47 w 87"/>
                  <a:gd name="T49" fmla="*/ 168 h 168"/>
                  <a:gd name="T50" fmla="*/ 87 w 87"/>
                  <a:gd name="T51" fmla="*/ 13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7" h="168">
                    <a:moveTo>
                      <a:pt x="75" y="11"/>
                    </a:moveTo>
                    <a:cubicBezTo>
                      <a:pt x="75" y="5"/>
                      <a:pt x="71" y="0"/>
                      <a:pt x="64" y="0"/>
                    </a:cubicBezTo>
                    <a:cubicBezTo>
                      <a:pt x="57" y="0"/>
                      <a:pt x="49" y="7"/>
                      <a:pt x="49" y="15"/>
                    </a:cubicBezTo>
                    <a:cubicBezTo>
                      <a:pt x="49" y="22"/>
                      <a:pt x="55" y="26"/>
                      <a:pt x="60" y="26"/>
                    </a:cubicBezTo>
                    <a:cubicBezTo>
                      <a:pt x="68" y="26"/>
                      <a:pt x="75" y="18"/>
                      <a:pt x="75" y="11"/>
                    </a:cubicBezTo>
                    <a:close/>
                    <a:moveTo>
                      <a:pt x="87" y="130"/>
                    </a:moveTo>
                    <a:cubicBezTo>
                      <a:pt x="87" y="126"/>
                      <a:pt x="83" y="126"/>
                      <a:pt x="82" y="126"/>
                    </a:cubicBezTo>
                    <a:cubicBezTo>
                      <a:pt x="78" y="126"/>
                      <a:pt x="77" y="127"/>
                      <a:pt x="76" y="132"/>
                    </a:cubicBezTo>
                    <a:cubicBezTo>
                      <a:pt x="72" y="146"/>
                      <a:pt x="60" y="160"/>
                      <a:pt x="48" y="160"/>
                    </a:cubicBezTo>
                    <a:cubicBezTo>
                      <a:pt x="42" y="160"/>
                      <a:pt x="41" y="156"/>
                      <a:pt x="41" y="150"/>
                    </a:cubicBezTo>
                    <a:cubicBezTo>
                      <a:pt x="41" y="145"/>
                      <a:pt x="42" y="143"/>
                      <a:pt x="44" y="138"/>
                    </a:cubicBezTo>
                    <a:cubicBezTo>
                      <a:pt x="46" y="133"/>
                      <a:pt x="48" y="128"/>
                      <a:pt x="49" y="124"/>
                    </a:cubicBezTo>
                    <a:cubicBezTo>
                      <a:pt x="50" y="122"/>
                      <a:pt x="60" y="99"/>
                      <a:pt x="63" y="90"/>
                    </a:cubicBezTo>
                    <a:cubicBezTo>
                      <a:pt x="65" y="85"/>
                      <a:pt x="67" y="82"/>
                      <a:pt x="67" y="78"/>
                    </a:cubicBezTo>
                    <a:cubicBezTo>
                      <a:pt x="67" y="66"/>
                      <a:pt x="55" y="56"/>
                      <a:pt x="40" y="56"/>
                    </a:cubicBezTo>
                    <a:cubicBezTo>
                      <a:pt x="13" y="56"/>
                      <a:pt x="0" y="88"/>
                      <a:pt x="0" y="94"/>
                    </a:cubicBezTo>
                    <a:cubicBezTo>
                      <a:pt x="0" y="98"/>
                      <a:pt x="4" y="98"/>
                      <a:pt x="5" y="98"/>
                    </a:cubicBezTo>
                    <a:cubicBezTo>
                      <a:pt x="9" y="98"/>
                      <a:pt x="9" y="97"/>
                      <a:pt x="10" y="93"/>
                    </a:cubicBezTo>
                    <a:cubicBezTo>
                      <a:pt x="16" y="75"/>
                      <a:pt x="28" y="64"/>
                      <a:pt x="39" y="64"/>
                    </a:cubicBezTo>
                    <a:cubicBezTo>
                      <a:pt x="43" y="64"/>
                      <a:pt x="46" y="67"/>
                      <a:pt x="46" y="74"/>
                    </a:cubicBezTo>
                    <a:cubicBezTo>
                      <a:pt x="46" y="75"/>
                      <a:pt x="46" y="78"/>
                      <a:pt x="45" y="83"/>
                    </a:cubicBezTo>
                    <a:cubicBezTo>
                      <a:pt x="43" y="87"/>
                      <a:pt x="32" y="114"/>
                      <a:pt x="28" y="122"/>
                    </a:cubicBezTo>
                    <a:cubicBezTo>
                      <a:pt x="26" y="126"/>
                      <a:pt x="26" y="127"/>
                      <a:pt x="23" y="135"/>
                    </a:cubicBezTo>
                    <a:cubicBezTo>
                      <a:pt x="21" y="139"/>
                      <a:pt x="20" y="142"/>
                      <a:pt x="20" y="146"/>
                    </a:cubicBezTo>
                    <a:cubicBezTo>
                      <a:pt x="20" y="159"/>
                      <a:pt x="32" y="168"/>
                      <a:pt x="47" y="168"/>
                    </a:cubicBezTo>
                    <a:cubicBezTo>
                      <a:pt x="73" y="168"/>
                      <a:pt x="87" y="136"/>
                      <a:pt x="87" y="13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7" name="Freeform 386"/>
              <p:cNvSpPr>
                <a:spLocks noEditPoints="1"/>
              </p:cNvSpPr>
              <p:nvPr>
                <p:custDataLst>
                  <p:tags r:id="rId99"/>
                </p:custDataLst>
              </p:nvPr>
            </p:nvSpPr>
            <p:spPr bwMode="auto">
              <a:xfrm>
                <a:off x="6480176" y="3821113"/>
                <a:ext cx="136525" cy="47625"/>
              </a:xfrm>
              <a:custGeom>
                <a:avLst/>
                <a:gdLst>
                  <a:gd name="T0" fmla="*/ 197 w 207"/>
                  <a:gd name="T1" fmla="*/ 14 h 73"/>
                  <a:gd name="T2" fmla="*/ 207 w 207"/>
                  <a:gd name="T3" fmla="*/ 7 h 73"/>
                  <a:gd name="T4" fmla="*/ 196 w 207"/>
                  <a:gd name="T5" fmla="*/ 0 h 73"/>
                  <a:gd name="T6" fmla="*/ 11 w 207"/>
                  <a:gd name="T7" fmla="*/ 0 h 73"/>
                  <a:gd name="T8" fmla="*/ 0 w 207"/>
                  <a:gd name="T9" fmla="*/ 7 h 73"/>
                  <a:gd name="T10" fmla="*/ 10 w 207"/>
                  <a:gd name="T11" fmla="*/ 14 h 73"/>
                  <a:gd name="T12" fmla="*/ 197 w 207"/>
                  <a:gd name="T13" fmla="*/ 14 h 73"/>
                  <a:gd name="T14" fmla="*/ 196 w 207"/>
                  <a:gd name="T15" fmla="*/ 73 h 73"/>
                  <a:gd name="T16" fmla="*/ 207 w 207"/>
                  <a:gd name="T17" fmla="*/ 66 h 73"/>
                  <a:gd name="T18" fmla="*/ 197 w 207"/>
                  <a:gd name="T19" fmla="*/ 59 h 73"/>
                  <a:gd name="T20" fmla="*/ 10 w 207"/>
                  <a:gd name="T21" fmla="*/ 59 h 73"/>
                  <a:gd name="T22" fmla="*/ 0 w 207"/>
                  <a:gd name="T23" fmla="*/ 66 h 73"/>
                  <a:gd name="T24" fmla="*/ 11 w 207"/>
                  <a:gd name="T25" fmla="*/ 73 h 73"/>
                  <a:gd name="T26" fmla="*/ 196 w 207"/>
                  <a:gd name="T2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7" h="73">
                    <a:moveTo>
                      <a:pt x="197" y="14"/>
                    </a:moveTo>
                    <a:cubicBezTo>
                      <a:pt x="201" y="14"/>
                      <a:pt x="207" y="14"/>
                      <a:pt x="207" y="7"/>
                    </a:cubicBezTo>
                    <a:cubicBezTo>
                      <a:pt x="207" y="0"/>
                      <a:pt x="200" y="0"/>
                      <a:pt x="196" y="0"/>
                    </a:cubicBezTo>
                    <a:lnTo>
                      <a:pt x="11" y="0"/>
                    </a:lnTo>
                    <a:cubicBezTo>
                      <a:pt x="7" y="0"/>
                      <a:pt x="0" y="0"/>
                      <a:pt x="0" y="7"/>
                    </a:cubicBezTo>
                    <a:cubicBezTo>
                      <a:pt x="0" y="14"/>
                      <a:pt x="6" y="14"/>
                      <a:pt x="10" y="14"/>
                    </a:cubicBezTo>
                    <a:lnTo>
                      <a:pt x="197" y="14"/>
                    </a:lnTo>
                    <a:close/>
                    <a:moveTo>
                      <a:pt x="196" y="73"/>
                    </a:moveTo>
                    <a:cubicBezTo>
                      <a:pt x="200" y="73"/>
                      <a:pt x="207" y="73"/>
                      <a:pt x="207" y="66"/>
                    </a:cubicBezTo>
                    <a:cubicBezTo>
                      <a:pt x="207" y="59"/>
                      <a:pt x="201" y="59"/>
                      <a:pt x="197" y="59"/>
                    </a:cubicBezTo>
                    <a:lnTo>
                      <a:pt x="10" y="59"/>
                    </a:lnTo>
                    <a:cubicBezTo>
                      <a:pt x="6" y="59"/>
                      <a:pt x="0" y="59"/>
                      <a:pt x="0" y="66"/>
                    </a:cubicBezTo>
                    <a:cubicBezTo>
                      <a:pt x="0" y="73"/>
                      <a:pt x="7" y="73"/>
                      <a:pt x="11" y="73"/>
                    </a:cubicBezTo>
                    <a:lnTo>
                      <a:pt x="196" y="7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8" name="Freeform 387"/>
              <p:cNvSpPr/>
              <p:nvPr>
                <p:custDataLst>
                  <p:tags r:id="rId100"/>
                </p:custDataLst>
              </p:nvPr>
            </p:nvSpPr>
            <p:spPr bwMode="auto">
              <a:xfrm>
                <a:off x="6654801" y="3776663"/>
                <a:ext cx="66675" cy="109538"/>
              </a:xfrm>
              <a:custGeom>
                <a:avLst/>
                <a:gdLst>
                  <a:gd name="T0" fmla="*/ 64 w 102"/>
                  <a:gd name="T1" fmla="*/ 8 h 166"/>
                  <a:gd name="T2" fmla="*/ 55 w 102"/>
                  <a:gd name="T3" fmla="*/ 0 h 166"/>
                  <a:gd name="T4" fmla="*/ 5 w 102"/>
                  <a:gd name="T5" fmla="*/ 16 h 166"/>
                  <a:gd name="T6" fmla="*/ 0 w 102"/>
                  <a:gd name="T7" fmla="*/ 16 h 166"/>
                  <a:gd name="T8" fmla="*/ 0 w 102"/>
                  <a:gd name="T9" fmla="*/ 27 h 166"/>
                  <a:gd name="T10" fmla="*/ 5 w 102"/>
                  <a:gd name="T11" fmla="*/ 27 h 166"/>
                  <a:gd name="T12" fmla="*/ 41 w 102"/>
                  <a:gd name="T13" fmla="*/ 20 h 166"/>
                  <a:gd name="T14" fmla="*/ 41 w 102"/>
                  <a:gd name="T15" fmla="*/ 144 h 166"/>
                  <a:gd name="T16" fmla="*/ 14 w 102"/>
                  <a:gd name="T17" fmla="*/ 155 h 166"/>
                  <a:gd name="T18" fmla="*/ 2 w 102"/>
                  <a:gd name="T19" fmla="*/ 155 h 166"/>
                  <a:gd name="T20" fmla="*/ 2 w 102"/>
                  <a:gd name="T21" fmla="*/ 166 h 166"/>
                  <a:gd name="T22" fmla="*/ 52 w 102"/>
                  <a:gd name="T23" fmla="*/ 165 h 166"/>
                  <a:gd name="T24" fmla="*/ 102 w 102"/>
                  <a:gd name="T25" fmla="*/ 166 h 166"/>
                  <a:gd name="T26" fmla="*/ 102 w 102"/>
                  <a:gd name="T27" fmla="*/ 155 h 166"/>
                  <a:gd name="T28" fmla="*/ 90 w 102"/>
                  <a:gd name="T29" fmla="*/ 155 h 166"/>
                  <a:gd name="T30" fmla="*/ 64 w 102"/>
                  <a:gd name="T31" fmla="*/ 144 h 166"/>
                  <a:gd name="T32" fmla="*/ 64 w 102"/>
                  <a:gd name="T33" fmla="*/ 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166">
                    <a:moveTo>
                      <a:pt x="64" y="8"/>
                    </a:moveTo>
                    <a:cubicBezTo>
                      <a:pt x="64" y="0"/>
                      <a:pt x="63" y="0"/>
                      <a:pt x="55" y="0"/>
                    </a:cubicBezTo>
                    <a:cubicBezTo>
                      <a:pt x="37" y="16"/>
                      <a:pt x="9" y="16"/>
                      <a:pt x="5" y="16"/>
                    </a:cubicBezTo>
                    <a:lnTo>
                      <a:pt x="0" y="16"/>
                    </a:lnTo>
                    <a:lnTo>
                      <a:pt x="0" y="27"/>
                    </a:lnTo>
                    <a:lnTo>
                      <a:pt x="5" y="27"/>
                    </a:lnTo>
                    <a:cubicBezTo>
                      <a:pt x="10" y="27"/>
                      <a:pt x="26" y="26"/>
                      <a:pt x="41" y="20"/>
                    </a:cubicBezTo>
                    <a:lnTo>
                      <a:pt x="41" y="144"/>
                    </a:lnTo>
                    <a:cubicBezTo>
                      <a:pt x="41" y="152"/>
                      <a:pt x="41" y="155"/>
                      <a:pt x="14" y="155"/>
                    </a:cubicBezTo>
                    <a:lnTo>
                      <a:pt x="2" y="155"/>
                    </a:lnTo>
                    <a:lnTo>
                      <a:pt x="2" y="166"/>
                    </a:lnTo>
                    <a:cubicBezTo>
                      <a:pt x="16" y="165"/>
                      <a:pt x="38" y="165"/>
                      <a:pt x="52" y="165"/>
                    </a:cubicBezTo>
                    <a:cubicBezTo>
                      <a:pt x="67" y="165"/>
                      <a:pt x="89" y="165"/>
                      <a:pt x="102" y="166"/>
                    </a:cubicBezTo>
                    <a:lnTo>
                      <a:pt x="102" y="155"/>
                    </a:lnTo>
                    <a:lnTo>
                      <a:pt x="90" y="155"/>
                    </a:lnTo>
                    <a:cubicBezTo>
                      <a:pt x="64" y="155"/>
                      <a:pt x="64" y="152"/>
                      <a:pt x="64" y="144"/>
                    </a:cubicBezTo>
                    <a:lnTo>
                      <a:pt x="64" y="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9" name="Freeform 388"/>
              <p:cNvSpPr/>
              <p:nvPr>
                <p:custDataLst>
                  <p:tags r:id="rId101"/>
                </p:custDataLst>
              </p:nvPr>
            </p:nvSpPr>
            <p:spPr bwMode="auto">
              <a:xfrm>
                <a:off x="6829426" y="3638550"/>
                <a:ext cx="60325" cy="230188"/>
              </a:xfrm>
              <a:custGeom>
                <a:avLst/>
                <a:gdLst>
                  <a:gd name="T0" fmla="*/ 84 w 91"/>
                  <a:gd name="T1" fmla="*/ 0 h 348"/>
                  <a:gd name="T2" fmla="*/ 0 w 91"/>
                  <a:gd name="T3" fmla="*/ 174 h 348"/>
                  <a:gd name="T4" fmla="*/ 84 w 91"/>
                  <a:gd name="T5" fmla="*/ 348 h 348"/>
                  <a:gd name="T6" fmla="*/ 91 w 91"/>
                  <a:gd name="T7" fmla="*/ 344 h 348"/>
                  <a:gd name="T8" fmla="*/ 88 w 91"/>
                  <a:gd name="T9" fmla="*/ 339 h 348"/>
                  <a:gd name="T10" fmla="*/ 24 w 91"/>
                  <a:gd name="T11" fmla="*/ 174 h 348"/>
                  <a:gd name="T12" fmla="*/ 89 w 91"/>
                  <a:gd name="T13" fmla="*/ 8 h 348"/>
                  <a:gd name="T14" fmla="*/ 91 w 91"/>
                  <a:gd name="T15" fmla="*/ 4 h 348"/>
                  <a:gd name="T16" fmla="*/ 84 w 91"/>
                  <a:gd name="T1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348">
                    <a:moveTo>
                      <a:pt x="84" y="0"/>
                    </a:moveTo>
                    <a:cubicBezTo>
                      <a:pt x="18" y="47"/>
                      <a:pt x="0" y="121"/>
                      <a:pt x="0" y="174"/>
                    </a:cubicBezTo>
                    <a:cubicBezTo>
                      <a:pt x="0" y="223"/>
                      <a:pt x="15" y="300"/>
                      <a:pt x="84" y="348"/>
                    </a:cubicBezTo>
                    <a:cubicBezTo>
                      <a:pt x="87" y="348"/>
                      <a:pt x="91" y="348"/>
                      <a:pt x="91" y="344"/>
                    </a:cubicBezTo>
                    <a:cubicBezTo>
                      <a:pt x="91" y="342"/>
                      <a:pt x="90" y="341"/>
                      <a:pt x="88" y="339"/>
                    </a:cubicBezTo>
                    <a:cubicBezTo>
                      <a:pt x="41" y="297"/>
                      <a:pt x="24" y="238"/>
                      <a:pt x="24" y="174"/>
                    </a:cubicBezTo>
                    <a:cubicBezTo>
                      <a:pt x="24" y="80"/>
                      <a:pt x="60" y="34"/>
                      <a:pt x="89" y="8"/>
                    </a:cubicBezTo>
                    <a:cubicBezTo>
                      <a:pt x="90" y="7"/>
                      <a:pt x="91" y="6"/>
                      <a:pt x="91" y="4"/>
                    </a:cubicBezTo>
                    <a:cubicBezTo>
                      <a:pt x="91" y="0"/>
                      <a:pt x="87" y="0"/>
                      <a:pt x="84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0" name="Freeform 389"/>
              <p:cNvSpPr>
                <a:spLocks noEditPoints="1"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6921501" y="3651250"/>
                <a:ext cx="92075" cy="161925"/>
              </a:xfrm>
              <a:custGeom>
                <a:avLst/>
                <a:gdLst>
                  <a:gd name="T0" fmla="*/ 69 w 141"/>
                  <a:gd name="T1" fmla="*/ 10 h 245"/>
                  <a:gd name="T2" fmla="*/ 70 w 141"/>
                  <a:gd name="T3" fmla="*/ 4 h 245"/>
                  <a:gd name="T4" fmla="*/ 65 w 141"/>
                  <a:gd name="T5" fmla="*/ 0 h 245"/>
                  <a:gd name="T6" fmla="*/ 20 w 141"/>
                  <a:gd name="T7" fmla="*/ 3 h 245"/>
                  <a:gd name="T8" fmla="*/ 13 w 141"/>
                  <a:gd name="T9" fmla="*/ 11 h 245"/>
                  <a:gd name="T10" fmla="*/ 22 w 141"/>
                  <a:gd name="T11" fmla="*/ 16 h 245"/>
                  <a:gd name="T12" fmla="*/ 38 w 141"/>
                  <a:gd name="T13" fmla="*/ 21 h 245"/>
                  <a:gd name="T14" fmla="*/ 33 w 141"/>
                  <a:gd name="T15" fmla="*/ 46 h 245"/>
                  <a:gd name="T16" fmla="*/ 25 w 141"/>
                  <a:gd name="T17" fmla="*/ 78 h 245"/>
                  <a:gd name="T18" fmla="*/ 2 w 141"/>
                  <a:gd name="T19" fmla="*/ 170 h 245"/>
                  <a:gd name="T20" fmla="*/ 0 w 141"/>
                  <a:gd name="T21" fmla="*/ 188 h 245"/>
                  <a:gd name="T22" fmla="*/ 51 w 141"/>
                  <a:gd name="T23" fmla="*/ 245 h 245"/>
                  <a:gd name="T24" fmla="*/ 141 w 141"/>
                  <a:gd name="T25" fmla="*/ 146 h 245"/>
                  <a:gd name="T26" fmla="*/ 89 w 141"/>
                  <a:gd name="T27" fmla="*/ 88 h 245"/>
                  <a:gd name="T28" fmla="*/ 45 w 141"/>
                  <a:gd name="T29" fmla="*/ 107 h 245"/>
                  <a:gd name="T30" fmla="*/ 69 w 141"/>
                  <a:gd name="T31" fmla="*/ 10 h 245"/>
                  <a:gd name="T32" fmla="*/ 52 w 141"/>
                  <a:gd name="T33" fmla="*/ 235 h 245"/>
                  <a:gd name="T34" fmla="*/ 25 w 141"/>
                  <a:gd name="T35" fmla="*/ 200 h 245"/>
                  <a:gd name="T36" fmla="*/ 38 w 141"/>
                  <a:gd name="T37" fmla="*/ 136 h 245"/>
                  <a:gd name="T38" fmla="*/ 46 w 141"/>
                  <a:gd name="T39" fmla="*/ 121 h 245"/>
                  <a:gd name="T40" fmla="*/ 88 w 141"/>
                  <a:gd name="T41" fmla="*/ 98 h 245"/>
                  <a:gd name="T42" fmla="*/ 113 w 141"/>
                  <a:gd name="T43" fmla="*/ 131 h 245"/>
                  <a:gd name="T44" fmla="*/ 95 w 141"/>
                  <a:gd name="T45" fmla="*/ 201 h 245"/>
                  <a:gd name="T46" fmla="*/ 52 w 141"/>
                  <a:gd name="T47" fmla="*/ 23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1" h="245">
                    <a:moveTo>
                      <a:pt x="69" y="10"/>
                    </a:moveTo>
                    <a:cubicBezTo>
                      <a:pt x="69" y="9"/>
                      <a:pt x="70" y="5"/>
                      <a:pt x="70" y="4"/>
                    </a:cubicBezTo>
                    <a:cubicBezTo>
                      <a:pt x="70" y="3"/>
                      <a:pt x="69" y="0"/>
                      <a:pt x="65" y="0"/>
                    </a:cubicBezTo>
                    <a:cubicBezTo>
                      <a:pt x="58" y="0"/>
                      <a:pt x="29" y="2"/>
                      <a:pt x="20" y="3"/>
                    </a:cubicBezTo>
                    <a:cubicBezTo>
                      <a:pt x="17" y="3"/>
                      <a:pt x="13" y="4"/>
                      <a:pt x="13" y="11"/>
                    </a:cubicBezTo>
                    <a:cubicBezTo>
                      <a:pt x="13" y="16"/>
                      <a:pt x="17" y="16"/>
                      <a:pt x="22" y="16"/>
                    </a:cubicBezTo>
                    <a:cubicBezTo>
                      <a:pt x="38" y="16"/>
                      <a:pt x="38" y="18"/>
                      <a:pt x="38" y="21"/>
                    </a:cubicBezTo>
                    <a:cubicBezTo>
                      <a:pt x="38" y="24"/>
                      <a:pt x="35" y="38"/>
                      <a:pt x="33" y="46"/>
                    </a:cubicBezTo>
                    <a:lnTo>
                      <a:pt x="25" y="78"/>
                    </a:lnTo>
                    <a:cubicBezTo>
                      <a:pt x="22" y="90"/>
                      <a:pt x="2" y="166"/>
                      <a:pt x="2" y="170"/>
                    </a:cubicBezTo>
                    <a:cubicBezTo>
                      <a:pt x="0" y="179"/>
                      <a:pt x="0" y="183"/>
                      <a:pt x="0" y="188"/>
                    </a:cubicBezTo>
                    <a:cubicBezTo>
                      <a:pt x="0" y="223"/>
                      <a:pt x="22" y="245"/>
                      <a:pt x="51" y="245"/>
                    </a:cubicBezTo>
                    <a:cubicBezTo>
                      <a:pt x="95" y="245"/>
                      <a:pt x="141" y="198"/>
                      <a:pt x="141" y="146"/>
                    </a:cubicBezTo>
                    <a:cubicBezTo>
                      <a:pt x="141" y="105"/>
                      <a:pt x="113" y="88"/>
                      <a:pt x="89" y="88"/>
                    </a:cubicBezTo>
                    <a:cubicBezTo>
                      <a:pt x="71" y="88"/>
                      <a:pt x="55" y="98"/>
                      <a:pt x="45" y="107"/>
                    </a:cubicBezTo>
                    <a:lnTo>
                      <a:pt x="69" y="10"/>
                    </a:lnTo>
                    <a:close/>
                    <a:moveTo>
                      <a:pt x="52" y="235"/>
                    </a:moveTo>
                    <a:cubicBezTo>
                      <a:pt x="35" y="235"/>
                      <a:pt x="25" y="220"/>
                      <a:pt x="25" y="200"/>
                    </a:cubicBezTo>
                    <a:cubicBezTo>
                      <a:pt x="25" y="187"/>
                      <a:pt x="28" y="175"/>
                      <a:pt x="38" y="136"/>
                    </a:cubicBezTo>
                    <a:cubicBezTo>
                      <a:pt x="40" y="129"/>
                      <a:pt x="40" y="128"/>
                      <a:pt x="46" y="121"/>
                    </a:cubicBezTo>
                    <a:cubicBezTo>
                      <a:pt x="60" y="105"/>
                      <a:pt x="75" y="98"/>
                      <a:pt x="88" y="98"/>
                    </a:cubicBezTo>
                    <a:cubicBezTo>
                      <a:pt x="101" y="98"/>
                      <a:pt x="113" y="108"/>
                      <a:pt x="113" y="131"/>
                    </a:cubicBezTo>
                    <a:cubicBezTo>
                      <a:pt x="113" y="146"/>
                      <a:pt x="106" y="181"/>
                      <a:pt x="95" y="201"/>
                    </a:cubicBezTo>
                    <a:cubicBezTo>
                      <a:pt x="87" y="219"/>
                      <a:pt x="69" y="235"/>
                      <a:pt x="52" y="235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1" name="Freeform 390"/>
              <p:cNvSpPr>
                <a:spLocks noEditPoints="1"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7035801" y="3735388"/>
                <a:ext cx="57150" cy="111125"/>
              </a:xfrm>
              <a:custGeom>
                <a:avLst/>
                <a:gdLst>
                  <a:gd name="T0" fmla="*/ 76 w 87"/>
                  <a:gd name="T1" fmla="*/ 10 h 168"/>
                  <a:gd name="T2" fmla="*/ 65 w 87"/>
                  <a:gd name="T3" fmla="*/ 0 h 168"/>
                  <a:gd name="T4" fmla="*/ 49 w 87"/>
                  <a:gd name="T5" fmla="*/ 15 h 168"/>
                  <a:gd name="T6" fmla="*/ 60 w 87"/>
                  <a:gd name="T7" fmla="*/ 25 h 168"/>
                  <a:gd name="T8" fmla="*/ 76 w 87"/>
                  <a:gd name="T9" fmla="*/ 10 h 168"/>
                  <a:gd name="T10" fmla="*/ 87 w 87"/>
                  <a:gd name="T11" fmla="*/ 130 h 168"/>
                  <a:gd name="T12" fmla="*/ 82 w 87"/>
                  <a:gd name="T13" fmla="*/ 126 h 168"/>
                  <a:gd name="T14" fmla="*/ 76 w 87"/>
                  <a:gd name="T15" fmla="*/ 132 h 168"/>
                  <a:gd name="T16" fmla="*/ 48 w 87"/>
                  <a:gd name="T17" fmla="*/ 160 h 168"/>
                  <a:gd name="T18" fmla="*/ 41 w 87"/>
                  <a:gd name="T19" fmla="*/ 150 h 168"/>
                  <a:gd name="T20" fmla="*/ 44 w 87"/>
                  <a:gd name="T21" fmla="*/ 138 h 168"/>
                  <a:gd name="T22" fmla="*/ 49 w 87"/>
                  <a:gd name="T23" fmla="*/ 124 h 168"/>
                  <a:gd name="T24" fmla="*/ 63 w 87"/>
                  <a:gd name="T25" fmla="*/ 90 h 168"/>
                  <a:gd name="T26" fmla="*/ 67 w 87"/>
                  <a:gd name="T27" fmla="*/ 77 h 168"/>
                  <a:gd name="T28" fmla="*/ 40 w 87"/>
                  <a:gd name="T29" fmla="*/ 56 h 168"/>
                  <a:gd name="T30" fmla="*/ 0 w 87"/>
                  <a:gd name="T31" fmla="*/ 94 h 168"/>
                  <a:gd name="T32" fmla="*/ 5 w 87"/>
                  <a:gd name="T33" fmla="*/ 98 h 168"/>
                  <a:gd name="T34" fmla="*/ 11 w 87"/>
                  <a:gd name="T35" fmla="*/ 93 h 168"/>
                  <a:gd name="T36" fmla="*/ 39 w 87"/>
                  <a:gd name="T37" fmla="*/ 64 h 168"/>
                  <a:gd name="T38" fmla="*/ 46 w 87"/>
                  <a:gd name="T39" fmla="*/ 74 h 168"/>
                  <a:gd name="T40" fmla="*/ 45 w 87"/>
                  <a:gd name="T41" fmla="*/ 82 h 168"/>
                  <a:gd name="T42" fmla="*/ 28 w 87"/>
                  <a:gd name="T43" fmla="*/ 122 h 168"/>
                  <a:gd name="T44" fmla="*/ 23 w 87"/>
                  <a:gd name="T45" fmla="*/ 135 h 168"/>
                  <a:gd name="T46" fmla="*/ 20 w 87"/>
                  <a:gd name="T47" fmla="*/ 146 h 168"/>
                  <a:gd name="T48" fmla="*/ 47 w 87"/>
                  <a:gd name="T49" fmla="*/ 168 h 168"/>
                  <a:gd name="T50" fmla="*/ 87 w 87"/>
                  <a:gd name="T51" fmla="*/ 13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7" h="168">
                    <a:moveTo>
                      <a:pt x="76" y="10"/>
                    </a:moveTo>
                    <a:cubicBezTo>
                      <a:pt x="76" y="4"/>
                      <a:pt x="71" y="0"/>
                      <a:pt x="65" y="0"/>
                    </a:cubicBezTo>
                    <a:cubicBezTo>
                      <a:pt x="58" y="0"/>
                      <a:pt x="49" y="6"/>
                      <a:pt x="49" y="15"/>
                    </a:cubicBezTo>
                    <a:cubicBezTo>
                      <a:pt x="49" y="22"/>
                      <a:pt x="55" y="25"/>
                      <a:pt x="60" y="25"/>
                    </a:cubicBezTo>
                    <a:cubicBezTo>
                      <a:pt x="68" y="25"/>
                      <a:pt x="76" y="18"/>
                      <a:pt x="76" y="10"/>
                    </a:cubicBezTo>
                    <a:close/>
                    <a:moveTo>
                      <a:pt x="87" y="130"/>
                    </a:moveTo>
                    <a:cubicBezTo>
                      <a:pt x="87" y="126"/>
                      <a:pt x="83" y="126"/>
                      <a:pt x="82" y="126"/>
                    </a:cubicBezTo>
                    <a:cubicBezTo>
                      <a:pt x="78" y="126"/>
                      <a:pt x="78" y="127"/>
                      <a:pt x="76" y="132"/>
                    </a:cubicBezTo>
                    <a:cubicBezTo>
                      <a:pt x="72" y="146"/>
                      <a:pt x="61" y="160"/>
                      <a:pt x="48" y="160"/>
                    </a:cubicBezTo>
                    <a:cubicBezTo>
                      <a:pt x="43" y="160"/>
                      <a:pt x="41" y="156"/>
                      <a:pt x="41" y="150"/>
                    </a:cubicBezTo>
                    <a:cubicBezTo>
                      <a:pt x="41" y="145"/>
                      <a:pt x="42" y="142"/>
                      <a:pt x="44" y="138"/>
                    </a:cubicBezTo>
                    <a:cubicBezTo>
                      <a:pt x="46" y="133"/>
                      <a:pt x="48" y="128"/>
                      <a:pt x="49" y="124"/>
                    </a:cubicBezTo>
                    <a:cubicBezTo>
                      <a:pt x="50" y="122"/>
                      <a:pt x="60" y="99"/>
                      <a:pt x="63" y="90"/>
                    </a:cubicBezTo>
                    <a:cubicBezTo>
                      <a:pt x="65" y="85"/>
                      <a:pt x="67" y="82"/>
                      <a:pt x="67" y="77"/>
                    </a:cubicBezTo>
                    <a:cubicBezTo>
                      <a:pt x="67" y="66"/>
                      <a:pt x="55" y="56"/>
                      <a:pt x="40" y="56"/>
                    </a:cubicBezTo>
                    <a:cubicBezTo>
                      <a:pt x="14" y="56"/>
                      <a:pt x="0" y="87"/>
                      <a:pt x="0" y="94"/>
                    </a:cubicBezTo>
                    <a:cubicBezTo>
                      <a:pt x="0" y="98"/>
                      <a:pt x="4" y="98"/>
                      <a:pt x="5" y="98"/>
                    </a:cubicBezTo>
                    <a:cubicBezTo>
                      <a:pt x="9" y="98"/>
                      <a:pt x="9" y="96"/>
                      <a:pt x="11" y="93"/>
                    </a:cubicBezTo>
                    <a:cubicBezTo>
                      <a:pt x="16" y="75"/>
                      <a:pt x="28" y="64"/>
                      <a:pt x="39" y="64"/>
                    </a:cubicBezTo>
                    <a:cubicBezTo>
                      <a:pt x="44" y="64"/>
                      <a:pt x="46" y="67"/>
                      <a:pt x="46" y="74"/>
                    </a:cubicBezTo>
                    <a:cubicBezTo>
                      <a:pt x="46" y="74"/>
                      <a:pt x="46" y="78"/>
                      <a:pt x="45" y="82"/>
                    </a:cubicBezTo>
                    <a:cubicBezTo>
                      <a:pt x="43" y="87"/>
                      <a:pt x="32" y="113"/>
                      <a:pt x="28" y="122"/>
                    </a:cubicBezTo>
                    <a:cubicBezTo>
                      <a:pt x="27" y="126"/>
                      <a:pt x="27" y="127"/>
                      <a:pt x="23" y="135"/>
                    </a:cubicBezTo>
                    <a:cubicBezTo>
                      <a:pt x="22" y="139"/>
                      <a:pt x="20" y="142"/>
                      <a:pt x="20" y="146"/>
                    </a:cubicBezTo>
                    <a:cubicBezTo>
                      <a:pt x="20" y="159"/>
                      <a:pt x="32" y="168"/>
                      <a:pt x="47" y="168"/>
                    </a:cubicBezTo>
                    <a:cubicBezTo>
                      <a:pt x="73" y="168"/>
                      <a:pt x="87" y="136"/>
                      <a:pt x="87" y="13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2" name="Freeform 391"/>
              <p:cNvSpPr/>
              <p:nvPr>
                <p:custDataLst>
                  <p:tags r:id="rId104"/>
                </p:custDataLst>
              </p:nvPr>
            </p:nvSpPr>
            <p:spPr bwMode="auto">
              <a:xfrm>
                <a:off x="7148513" y="3748088"/>
                <a:ext cx="153988" cy="11113"/>
              </a:xfrm>
              <a:custGeom>
                <a:avLst/>
                <a:gdLst>
                  <a:gd name="T0" fmla="*/ 221 w 235"/>
                  <a:gd name="T1" fmla="*/ 17 h 17"/>
                  <a:gd name="T2" fmla="*/ 235 w 235"/>
                  <a:gd name="T3" fmla="*/ 8 h 17"/>
                  <a:gd name="T4" fmla="*/ 221 w 235"/>
                  <a:gd name="T5" fmla="*/ 0 h 17"/>
                  <a:gd name="T6" fmla="*/ 14 w 235"/>
                  <a:gd name="T7" fmla="*/ 0 h 17"/>
                  <a:gd name="T8" fmla="*/ 0 w 235"/>
                  <a:gd name="T9" fmla="*/ 8 h 17"/>
                  <a:gd name="T10" fmla="*/ 14 w 235"/>
                  <a:gd name="T11" fmla="*/ 17 h 17"/>
                  <a:gd name="T12" fmla="*/ 221 w 235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7">
                    <a:moveTo>
                      <a:pt x="221" y="17"/>
                    </a:moveTo>
                    <a:cubicBezTo>
                      <a:pt x="227" y="17"/>
                      <a:pt x="235" y="17"/>
                      <a:pt x="235" y="8"/>
                    </a:cubicBezTo>
                    <a:cubicBezTo>
                      <a:pt x="235" y="0"/>
                      <a:pt x="227" y="0"/>
                      <a:pt x="221" y="0"/>
                    </a:cubicBezTo>
                    <a:lnTo>
                      <a:pt x="14" y="0"/>
                    </a:lnTo>
                    <a:cubicBezTo>
                      <a:pt x="8" y="0"/>
                      <a:pt x="0" y="0"/>
                      <a:pt x="0" y="8"/>
                    </a:cubicBezTo>
                    <a:cubicBezTo>
                      <a:pt x="0" y="17"/>
                      <a:pt x="8" y="17"/>
                      <a:pt x="14" y="17"/>
                    </a:cubicBezTo>
                    <a:lnTo>
                      <a:pt x="221" y="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3" name="Freeform 392"/>
              <p:cNvSpPr>
                <a:spLocks noEditPoints="1"/>
              </p:cNvSpPr>
              <p:nvPr>
                <p:custDataLst>
                  <p:tags r:id="rId105"/>
                </p:custDataLst>
              </p:nvPr>
            </p:nvSpPr>
            <p:spPr bwMode="auto">
              <a:xfrm>
                <a:off x="7342188" y="3709988"/>
                <a:ext cx="115888" cy="103188"/>
              </a:xfrm>
              <a:custGeom>
                <a:avLst/>
                <a:gdLst>
                  <a:gd name="T0" fmla="*/ 125 w 177"/>
                  <a:gd name="T1" fmla="*/ 20 h 157"/>
                  <a:gd name="T2" fmla="*/ 89 w 177"/>
                  <a:gd name="T3" fmla="*/ 0 h 157"/>
                  <a:gd name="T4" fmla="*/ 0 w 177"/>
                  <a:gd name="T5" fmla="*/ 99 h 157"/>
                  <a:gd name="T6" fmla="*/ 52 w 177"/>
                  <a:gd name="T7" fmla="*/ 157 h 157"/>
                  <a:gd name="T8" fmla="*/ 102 w 177"/>
                  <a:gd name="T9" fmla="*/ 133 h 157"/>
                  <a:gd name="T10" fmla="*/ 138 w 177"/>
                  <a:gd name="T11" fmla="*/ 157 h 157"/>
                  <a:gd name="T12" fmla="*/ 165 w 177"/>
                  <a:gd name="T13" fmla="*/ 139 h 157"/>
                  <a:gd name="T14" fmla="*/ 177 w 177"/>
                  <a:gd name="T15" fmla="*/ 104 h 157"/>
                  <a:gd name="T16" fmla="*/ 172 w 177"/>
                  <a:gd name="T17" fmla="*/ 99 h 157"/>
                  <a:gd name="T18" fmla="*/ 164 w 177"/>
                  <a:gd name="T19" fmla="*/ 110 h 157"/>
                  <a:gd name="T20" fmla="*/ 139 w 177"/>
                  <a:gd name="T21" fmla="*/ 147 h 157"/>
                  <a:gd name="T22" fmla="*/ 127 w 177"/>
                  <a:gd name="T23" fmla="*/ 130 h 157"/>
                  <a:gd name="T24" fmla="*/ 132 w 177"/>
                  <a:gd name="T25" fmla="*/ 103 h 157"/>
                  <a:gd name="T26" fmla="*/ 140 w 177"/>
                  <a:gd name="T27" fmla="*/ 71 h 157"/>
                  <a:gd name="T28" fmla="*/ 147 w 177"/>
                  <a:gd name="T29" fmla="*/ 45 h 157"/>
                  <a:gd name="T30" fmla="*/ 153 w 177"/>
                  <a:gd name="T31" fmla="*/ 18 h 157"/>
                  <a:gd name="T32" fmla="*/ 141 w 177"/>
                  <a:gd name="T33" fmla="*/ 6 h 157"/>
                  <a:gd name="T34" fmla="*/ 125 w 177"/>
                  <a:gd name="T35" fmla="*/ 20 h 157"/>
                  <a:gd name="T36" fmla="*/ 103 w 177"/>
                  <a:gd name="T37" fmla="*/ 110 h 157"/>
                  <a:gd name="T38" fmla="*/ 85 w 177"/>
                  <a:gd name="T39" fmla="*/ 133 h 157"/>
                  <a:gd name="T40" fmla="*/ 53 w 177"/>
                  <a:gd name="T41" fmla="*/ 147 h 157"/>
                  <a:gd name="T42" fmla="*/ 28 w 177"/>
                  <a:gd name="T43" fmla="*/ 113 h 157"/>
                  <a:gd name="T44" fmla="*/ 46 w 177"/>
                  <a:gd name="T45" fmla="*/ 43 h 157"/>
                  <a:gd name="T46" fmla="*/ 89 w 177"/>
                  <a:gd name="T47" fmla="*/ 10 h 157"/>
                  <a:gd name="T48" fmla="*/ 121 w 177"/>
                  <a:gd name="T49" fmla="*/ 40 h 157"/>
                  <a:gd name="T50" fmla="*/ 119 w 177"/>
                  <a:gd name="T51" fmla="*/ 45 h 157"/>
                  <a:gd name="T52" fmla="*/ 103 w 177"/>
                  <a:gd name="T53" fmla="*/ 11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7" h="157">
                    <a:moveTo>
                      <a:pt x="125" y="20"/>
                    </a:moveTo>
                    <a:cubicBezTo>
                      <a:pt x="118" y="9"/>
                      <a:pt x="106" y="0"/>
                      <a:pt x="89" y="0"/>
                    </a:cubicBezTo>
                    <a:cubicBezTo>
                      <a:pt x="45" y="0"/>
                      <a:pt x="0" y="49"/>
                      <a:pt x="0" y="99"/>
                    </a:cubicBezTo>
                    <a:cubicBezTo>
                      <a:pt x="0" y="133"/>
                      <a:pt x="22" y="157"/>
                      <a:pt x="52" y="157"/>
                    </a:cubicBezTo>
                    <a:cubicBezTo>
                      <a:pt x="71" y="157"/>
                      <a:pt x="88" y="146"/>
                      <a:pt x="102" y="133"/>
                    </a:cubicBezTo>
                    <a:cubicBezTo>
                      <a:pt x="108" y="154"/>
                      <a:pt x="129" y="157"/>
                      <a:pt x="138" y="157"/>
                    </a:cubicBezTo>
                    <a:cubicBezTo>
                      <a:pt x="150" y="157"/>
                      <a:pt x="159" y="149"/>
                      <a:pt x="165" y="139"/>
                    </a:cubicBezTo>
                    <a:cubicBezTo>
                      <a:pt x="173" y="125"/>
                      <a:pt x="177" y="105"/>
                      <a:pt x="177" y="104"/>
                    </a:cubicBezTo>
                    <a:cubicBezTo>
                      <a:pt x="177" y="99"/>
                      <a:pt x="173" y="99"/>
                      <a:pt x="172" y="99"/>
                    </a:cubicBezTo>
                    <a:cubicBezTo>
                      <a:pt x="167" y="99"/>
                      <a:pt x="167" y="101"/>
                      <a:pt x="164" y="110"/>
                    </a:cubicBezTo>
                    <a:cubicBezTo>
                      <a:pt x="160" y="127"/>
                      <a:pt x="153" y="147"/>
                      <a:pt x="139" y="147"/>
                    </a:cubicBezTo>
                    <a:cubicBezTo>
                      <a:pt x="130" y="147"/>
                      <a:pt x="127" y="140"/>
                      <a:pt x="127" y="130"/>
                    </a:cubicBezTo>
                    <a:cubicBezTo>
                      <a:pt x="127" y="124"/>
                      <a:pt x="130" y="112"/>
                      <a:pt x="132" y="103"/>
                    </a:cubicBezTo>
                    <a:cubicBezTo>
                      <a:pt x="135" y="93"/>
                      <a:pt x="138" y="79"/>
                      <a:pt x="140" y="71"/>
                    </a:cubicBezTo>
                    <a:lnTo>
                      <a:pt x="147" y="45"/>
                    </a:lnTo>
                    <a:cubicBezTo>
                      <a:pt x="149" y="36"/>
                      <a:pt x="153" y="19"/>
                      <a:pt x="153" y="18"/>
                    </a:cubicBezTo>
                    <a:cubicBezTo>
                      <a:pt x="153" y="10"/>
                      <a:pt x="147" y="6"/>
                      <a:pt x="141" y="6"/>
                    </a:cubicBezTo>
                    <a:cubicBezTo>
                      <a:pt x="135" y="6"/>
                      <a:pt x="127" y="11"/>
                      <a:pt x="125" y="20"/>
                    </a:cubicBezTo>
                    <a:close/>
                    <a:moveTo>
                      <a:pt x="103" y="110"/>
                    </a:moveTo>
                    <a:cubicBezTo>
                      <a:pt x="101" y="120"/>
                      <a:pt x="93" y="127"/>
                      <a:pt x="85" y="133"/>
                    </a:cubicBezTo>
                    <a:cubicBezTo>
                      <a:pt x="82" y="136"/>
                      <a:pt x="68" y="147"/>
                      <a:pt x="53" y="147"/>
                    </a:cubicBezTo>
                    <a:cubicBezTo>
                      <a:pt x="40" y="147"/>
                      <a:pt x="28" y="138"/>
                      <a:pt x="28" y="113"/>
                    </a:cubicBezTo>
                    <a:cubicBezTo>
                      <a:pt x="28" y="95"/>
                      <a:pt x="38" y="57"/>
                      <a:pt x="46" y="43"/>
                    </a:cubicBezTo>
                    <a:cubicBezTo>
                      <a:pt x="62" y="15"/>
                      <a:pt x="80" y="10"/>
                      <a:pt x="89" y="10"/>
                    </a:cubicBezTo>
                    <a:cubicBezTo>
                      <a:pt x="114" y="10"/>
                      <a:pt x="121" y="36"/>
                      <a:pt x="121" y="40"/>
                    </a:cubicBezTo>
                    <a:cubicBezTo>
                      <a:pt x="121" y="41"/>
                      <a:pt x="120" y="44"/>
                      <a:pt x="119" y="45"/>
                    </a:cubicBezTo>
                    <a:lnTo>
                      <a:pt x="103" y="1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4" name="Freeform 393"/>
              <p:cNvSpPr>
                <a:spLocks noEditPoints="1"/>
              </p:cNvSpPr>
              <p:nvPr>
                <p:custDataLst>
                  <p:tags r:id="rId106"/>
                </p:custDataLst>
              </p:nvPr>
            </p:nvSpPr>
            <p:spPr bwMode="auto">
              <a:xfrm>
                <a:off x="7483476" y="3735388"/>
                <a:ext cx="57150" cy="111125"/>
              </a:xfrm>
              <a:custGeom>
                <a:avLst/>
                <a:gdLst>
                  <a:gd name="T0" fmla="*/ 76 w 87"/>
                  <a:gd name="T1" fmla="*/ 10 h 168"/>
                  <a:gd name="T2" fmla="*/ 65 w 87"/>
                  <a:gd name="T3" fmla="*/ 0 h 168"/>
                  <a:gd name="T4" fmla="*/ 50 w 87"/>
                  <a:gd name="T5" fmla="*/ 15 h 168"/>
                  <a:gd name="T6" fmla="*/ 60 w 87"/>
                  <a:gd name="T7" fmla="*/ 25 h 168"/>
                  <a:gd name="T8" fmla="*/ 76 w 87"/>
                  <a:gd name="T9" fmla="*/ 10 h 168"/>
                  <a:gd name="T10" fmla="*/ 87 w 87"/>
                  <a:gd name="T11" fmla="*/ 130 h 168"/>
                  <a:gd name="T12" fmla="*/ 82 w 87"/>
                  <a:gd name="T13" fmla="*/ 126 h 168"/>
                  <a:gd name="T14" fmla="*/ 76 w 87"/>
                  <a:gd name="T15" fmla="*/ 132 h 168"/>
                  <a:gd name="T16" fmla="*/ 48 w 87"/>
                  <a:gd name="T17" fmla="*/ 160 h 168"/>
                  <a:gd name="T18" fmla="*/ 41 w 87"/>
                  <a:gd name="T19" fmla="*/ 150 h 168"/>
                  <a:gd name="T20" fmla="*/ 44 w 87"/>
                  <a:gd name="T21" fmla="*/ 138 h 168"/>
                  <a:gd name="T22" fmla="*/ 49 w 87"/>
                  <a:gd name="T23" fmla="*/ 124 h 168"/>
                  <a:gd name="T24" fmla="*/ 63 w 87"/>
                  <a:gd name="T25" fmla="*/ 90 h 168"/>
                  <a:gd name="T26" fmla="*/ 67 w 87"/>
                  <a:gd name="T27" fmla="*/ 77 h 168"/>
                  <a:gd name="T28" fmla="*/ 40 w 87"/>
                  <a:gd name="T29" fmla="*/ 56 h 168"/>
                  <a:gd name="T30" fmla="*/ 0 w 87"/>
                  <a:gd name="T31" fmla="*/ 94 h 168"/>
                  <a:gd name="T32" fmla="*/ 5 w 87"/>
                  <a:gd name="T33" fmla="*/ 98 h 168"/>
                  <a:gd name="T34" fmla="*/ 11 w 87"/>
                  <a:gd name="T35" fmla="*/ 93 h 168"/>
                  <a:gd name="T36" fmla="*/ 39 w 87"/>
                  <a:gd name="T37" fmla="*/ 64 h 168"/>
                  <a:gd name="T38" fmla="*/ 46 w 87"/>
                  <a:gd name="T39" fmla="*/ 74 h 168"/>
                  <a:gd name="T40" fmla="*/ 45 w 87"/>
                  <a:gd name="T41" fmla="*/ 82 h 168"/>
                  <a:gd name="T42" fmla="*/ 28 w 87"/>
                  <a:gd name="T43" fmla="*/ 122 h 168"/>
                  <a:gd name="T44" fmla="*/ 23 w 87"/>
                  <a:gd name="T45" fmla="*/ 135 h 168"/>
                  <a:gd name="T46" fmla="*/ 20 w 87"/>
                  <a:gd name="T47" fmla="*/ 146 h 168"/>
                  <a:gd name="T48" fmla="*/ 47 w 87"/>
                  <a:gd name="T49" fmla="*/ 168 h 168"/>
                  <a:gd name="T50" fmla="*/ 87 w 87"/>
                  <a:gd name="T51" fmla="*/ 13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7" h="168">
                    <a:moveTo>
                      <a:pt x="76" y="10"/>
                    </a:moveTo>
                    <a:cubicBezTo>
                      <a:pt x="76" y="4"/>
                      <a:pt x="71" y="0"/>
                      <a:pt x="65" y="0"/>
                    </a:cubicBezTo>
                    <a:cubicBezTo>
                      <a:pt x="58" y="0"/>
                      <a:pt x="50" y="6"/>
                      <a:pt x="50" y="15"/>
                    </a:cubicBezTo>
                    <a:cubicBezTo>
                      <a:pt x="50" y="22"/>
                      <a:pt x="55" y="25"/>
                      <a:pt x="60" y="25"/>
                    </a:cubicBezTo>
                    <a:cubicBezTo>
                      <a:pt x="68" y="25"/>
                      <a:pt x="76" y="18"/>
                      <a:pt x="76" y="10"/>
                    </a:cubicBezTo>
                    <a:close/>
                    <a:moveTo>
                      <a:pt x="87" y="130"/>
                    </a:moveTo>
                    <a:cubicBezTo>
                      <a:pt x="87" y="126"/>
                      <a:pt x="83" y="126"/>
                      <a:pt x="82" y="126"/>
                    </a:cubicBezTo>
                    <a:cubicBezTo>
                      <a:pt x="78" y="126"/>
                      <a:pt x="78" y="127"/>
                      <a:pt x="76" y="132"/>
                    </a:cubicBezTo>
                    <a:cubicBezTo>
                      <a:pt x="72" y="146"/>
                      <a:pt x="61" y="160"/>
                      <a:pt x="48" y="160"/>
                    </a:cubicBezTo>
                    <a:cubicBezTo>
                      <a:pt x="43" y="160"/>
                      <a:pt x="41" y="156"/>
                      <a:pt x="41" y="150"/>
                    </a:cubicBezTo>
                    <a:cubicBezTo>
                      <a:pt x="41" y="145"/>
                      <a:pt x="42" y="142"/>
                      <a:pt x="44" y="138"/>
                    </a:cubicBezTo>
                    <a:cubicBezTo>
                      <a:pt x="46" y="133"/>
                      <a:pt x="48" y="128"/>
                      <a:pt x="49" y="124"/>
                    </a:cubicBezTo>
                    <a:cubicBezTo>
                      <a:pt x="50" y="122"/>
                      <a:pt x="60" y="99"/>
                      <a:pt x="63" y="90"/>
                    </a:cubicBezTo>
                    <a:cubicBezTo>
                      <a:pt x="65" y="85"/>
                      <a:pt x="67" y="82"/>
                      <a:pt x="67" y="77"/>
                    </a:cubicBezTo>
                    <a:cubicBezTo>
                      <a:pt x="67" y="66"/>
                      <a:pt x="56" y="56"/>
                      <a:pt x="40" y="56"/>
                    </a:cubicBezTo>
                    <a:cubicBezTo>
                      <a:pt x="14" y="56"/>
                      <a:pt x="0" y="87"/>
                      <a:pt x="0" y="94"/>
                    </a:cubicBezTo>
                    <a:cubicBezTo>
                      <a:pt x="0" y="98"/>
                      <a:pt x="4" y="98"/>
                      <a:pt x="5" y="98"/>
                    </a:cubicBezTo>
                    <a:cubicBezTo>
                      <a:pt x="9" y="98"/>
                      <a:pt x="10" y="96"/>
                      <a:pt x="11" y="93"/>
                    </a:cubicBezTo>
                    <a:cubicBezTo>
                      <a:pt x="16" y="75"/>
                      <a:pt x="28" y="64"/>
                      <a:pt x="39" y="64"/>
                    </a:cubicBezTo>
                    <a:cubicBezTo>
                      <a:pt x="44" y="64"/>
                      <a:pt x="46" y="67"/>
                      <a:pt x="46" y="74"/>
                    </a:cubicBezTo>
                    <a:cubicBezTo>
                      <a:pt x="46" y="74"/>
                      <a:pt x="46" y="78"/>
                      <a:pt x="45" y="82"/>
                    </a:cubicBezTo>
                    <a:cubicBezTo>
                      <a:pt x="43" y="87"/>
                      <a:pt x="32" y="113"/>
                      <a:pt x="28" y="122"/>
                    </a:cubicBezTo>
                    <a:cubicBezTo>
                      <a:pt x="27" y="126"/>
                      <a:pt x="27" y="127"/>
                      <a:pt x="23" y="135"/>
                    </a:cubicBezTo>
                    <a:cubicBezTo>
                      <a:pt x="22" y="139"/>
                      <a:pt x="20" y="142"/>
                      <a:pt x="20" y="146"/>
                    </a:cubicBezTo>
                    <a:cubicBezTo>
                      <a:pt x="20" y="159"/>
                      <a:pt x="32" y="168"/>
                      <a:pt x="47" y="168"/>
                    </a:cubicBezTo>
                    <a:cubicBezTo>
                      <a:pt x="73" y="168"/>
                      <a:pt x="87" y="136"/>
                      <a:pt x="87" y="13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5" name="Freeform 394"/>
              <p:cNvSpPr/>
              <p:nvPr>
                <p:custDataLst>
                  <p:tags r:id="rId107"/>
                </p:custDataLst>
              </p:nvPr>
            </p:nvSpPr>
            <p:spPr bwMode="auto">
              <a:xfrm>
                <a:off x="7588251" y="3638550"/>
                <a:ext cx="58738" cy="230188"/>
              </a:xfrm>
              <a:custGeom>
                <a:avLst/>
                <a:gdLst>
                  <a:gd name="T0" fmla="*/ 7 w 90"/>
                  <a:gd name="T1" fmla="*/ 0 h 348"/>
                  <a:gd name="T2" fmla="*/ 0 w 90"/>
                  <a:gd name="T3" fmla="*/ 4 h 348"/>
                  <a:gd name="T4" fmla="*/ 3 w 90"/>
                  <a:gd name="T5" fmla="*/ 10 h 348"/>
                  <a:gd name="T6" fmla="*/ 67 w 90"/>
                  <a:gd name="T7" fmla="*/ 174 h 348"/>
                  <a:gd name="T8" fmla="*/ 6 w 90"/>
                  <a:gd name="T9" fmla="*/ 336 h 348"/>
                  <a:gd name="T10" fmla="*/ 0 w 90"/>
                  <a:gd name="T11" fmla="*/ 344 h 348"/>
                  <a:gd name="T12" fmla="*/ 5 w 90"/>
                  <a:gd name="T13" fmla="*/ 348 h 348"/>
                  <a:gd name="T14" fmla="*/ 65 w 90"/>
                  <a:gd name="T15" fmla="*/ 282 h 348"/>
                  <a:gd name="T16" fmla="*/ 90 w 90"/>
                  <a:gd name="T17" fmla="*/ 174 h 348"/>
                  <a:gd name="T18" fmla="*/ 7 w 90"/>
                  <a:gd name="T19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348">
                    <a:moveTo>
                      <a:pt x="7" y="0"/>
                    </a:moveTo>
                    <a:cubicBezTo>
                      <a:pt x="4" y="0"/>
                      <a:pt x="0" y="0"/>
                      <a:pt x="0" y="4"/>
                    </a:cubicBezTo>
                    <a:cubicBezTo>
                      <a:pt x="0" y="6"/>
                      <a:pt x="1" y="7"/>
                      <a:pt x="3" y="10"/>
                    </a:cubicBezTo>
                    <a:cubicBezTo>
                      <a:pt x="33" y="37"/>
                      <a:pt x="67" y="84"/>
                      <a:pt x="67" y="174"/>
                    </a:cubicBezTo>
                    <a:cubicBezTo>
                      <a:pt x="67" y="247"/>
                      <a:pt x="44" y="302"/>
                      <a:pt x="6" y="336"/>
                    </a:cubicBezTo>
                    <a:cubicBezTo>
                      <a:pt x="0" y="342"/>
                      <a:pt x="0" y="342"/>
                      <a:pt x="0" y="344"/>
                    </a:cubicBezTo>
                    <a:cubicBezTo>
                      <a:pt x="0" y="346"/>
                      <a:pt x="1" y="348"/>
                      <a:pt x="5" y="348"/>
                    </a:cubicBezTo>
                    <a:cubicBezTo>
                      <a:pt x="9" y="348"/>
                      <a:pt x="42" y="325"/>
                      <a:pt x="65" y="282"/>
                    </a:cubicBezTo>
                    <a:cubicBezTo>
                      <a:pt x="80" y="253"/>
                      <a:pt x="90" y="215"/>
                      <a:pt x="90" y="174"/>
                    </a:cubicBezTo>
                    <a:cubicBezTo>
                      <a:pt x="90" y="125"/>
                      <a:pt x="76" y="49"/>
                      <a:pt x="7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6" name="Freeform 395"/>
              <p:cNvSpPr/>
              <p:nvPr>
                <p:custDataLst>
                  <p:tags r:id="rId108"/>
                </p:custDataLst>
              </p:nvPr>
            </p:nvSpPr>
            <p:spPr bwMode="auto">
              <a:xfrm>
                <a:off x="7688263" y="3635375"/>
                <a:ext cx="80963" cy="109538"/>
              </a:xfrm>
              <a:custGeom>
                <a:avLst/>
                <a:gdLst>
                  <a:gd name="T0" fmla="*/ 124 w 124"/>
                  <a:gd name="T1" fmla="*/ 117 h 165"/>
                  <a:gd name="T2" fmla="*/ 114 w 124"/>
                  <a:gd name="T3" fmla="*/ 117 h 165"/>
                  <a:gd name="T4" fmla="*/ 106 w 124"/>
                  <a:gd name="T5" fmla="*/ 140 h 165"/>
                  <a:gd name="T6" fmla="*/ 80 w 124"/>
                  <a:gd name="T7" fmla="*/ 141 h 165"/>
                  <a:gd name="T8" fmla="*/ 31 w 124"/>
                  <a:gd name="T9" fmla="*/ 141 h 165"/>
                  <a:gd name="T10" fmla="*/ 81 w 124"/>
                  <a:gd name="T11" fmla="*/ 105 h 165"/>
                  <a:gd name="T12" fmla="*/ 124 w 124"/>
                  <a:gd name="T13" fmla="*/ 49 h 165"/>
                  <a:gd name="T14" fmla="*/ 59 w 124"/>
                  <a:gd name="T15" fmla="*/ 0 h 165"/>
                  <a:gd name="T16" fmla="*/ 0 w 124"/>
                  <a:gd name="T17" fmla="*/ 43 h 165"/>
                  <a:gd name="T18" fmla="*/ 15 w 124"/>
                  <a:gd name="T19" fmla="*/ 58 h 165"/>
                  <a:gd name="T20" fmla="*/ 29 w 124"/>
                  <a:gd name="T21" fmla="*/ 44 h 165"/>
                  <a:gd name="T22" fmla="*/ 15 w 124"/>
                  <a:gd name="T23" fmla="*/ 29 h 165"/>
                  <a:gd name="T24" fmla="*/ 53 w 124"/>
                  <a:gd name="T25" fmla="*/ 10 h 165"/>
                  <a:gd name="T26" fmla="*/ 98 w 124"/>
                  <a:gd name="T27" fmla="*/ 49 h 165"/>
                  <a:gd name="T28" fmla="*/ 64 w 124"/>
                  <a:gd name="T29" fmla="*/ 102 h 165"/>
                  <a:gd name="T30" fmla="*/ 3 w 124"/>
                  <a:gd name="T31" fmla="*/ 154 h 165"/>
                  <a:gd name="T32" fmla="*/ 0 w 124"/>
                  <a:gd name="T33" fmla="*/ 157 h 165"/>
                  <a:gd name="T34" fmla="*/ 0 w 124"/>
                  <a:gd name="T35" fmla="*/ 165 h 165"/>
                  <a:gd name="T36" fmla="*/ 116 w 124"/>
                  <a:gd name="T37" fmla="*/ 165 h 165"/>
                  <a:gd name="T38" fmla="*/ 124 w 124"/>
                  <a:gd name="T39" fmla="*/ 11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4" h="165">
                    <a:moveTo>
                      <a:pt x="124" y="117"/>
                    </a:moveTo>
                    <a:lnTo>
                      <a:pt x="114" y="117"/>
                    </a:lnTo>
                    <a:cubicBezTo>
                      <a:pt x="113" y="122"/>
                      <a:pt x="110" y="137"/>
                      <a:pt x="106" y="140"/>
                    </a:cubicBezTo>
                    <a:cubicBezTo>
                      <a:pt x="104" y="141"/>
                      <a:pt x="84" y="141"/>
                      <a:pt x="80" y="141"/>
                    </a:cubicBezTo>
                    <a:lnTo>
                      <a:pt x="31" y="141"/>
                    </a:lnTo>
                    <a:cubicBezTo>
                      <a:pt x="48" y="129"/>
                      <a:pt x="66" y="115"/>
                      <a:pt x="81" y="105"/>
                    </a:cubicBezTo>
                    <a:cubicBezTo>
                      <a:pt x="103" y="90"/>
                      <a:pt x="124" y="75"/>
                      <a:pt x="124" y="49"/>
                    </a:cubicBezTo>
                    <a:cubicBezTo>
                      <a:pt x="124" y="17"/>
                      <a:pt x="94" y="0"/>
                      <a:pt x="59" y="0"/>
                    </a:cubicBezTo>
                    <a:cubicBezTo>
                      <a:pt x="25" y="0"/>
                      <a:pt x="0" y="19"/>
                      <a:pt x="0" y="43"/>
                    </a:cubicBezTo>
                    <a:cubicBezTo>
                      <a:pt x="0" y="56"/>
                      <a:pt x="11" y="58"/>
                      <a:pt x="15" y="58"/>
                    </a:cubicBezTo>
                    <a:cubicBezTo>
                      <a:pt x="22" y="58"/>
                      <a:pt x="29" y="54"/>
                      <a:pt x="29" y="44"/>
                    </a:cubicBezTo>
                    <a:cubicBezTo>
                      <a:pt x="29" y="35"/>
                      <a:pt x="23" y="30"/>
                      <a:pt x="15" y="29"/>
                    </a:cubicBezTo>
                    <a:cubicBezTo>
                      <a:pt x="22" y="18"/>
                      <a:pt x="37" y="10"/>
                      <a:pt x="53" y="10"/>
                    </a:cubicBezTo>
                    <a:cubicBezTo>
                      <a:pt x="77" y="10"/>
                      <a:pt x="98" y="25"/>
                      <a:pt x="98" y="49"/>
                    </a:cubicBezTo>
                    <a:cubicBezTo>
                      <a:pt x="98" y="70"/>
                      <a:pt x="83" y="86"/>
                      <a:pt x="64" y="102"/>
                    </a:cubicBezTo>
                    <a:lnTo>
                      <a:pt x="3" y="154"/>
                    </a:lnTo>
                    <a:cubicBezTo>
                      <a:pt x="1" y="156"/>
                      <a:pt x="1" y="156"/>
                      <a:pt x="0" y="157"/>
                    </a:cubicBezTo>
                    <a:lnTo>
                      <a:pt x="0" y="165"/>
                    </a:lnTo>
                    <a:lnTo>
                      <a:pt x="116" y="165"/>
                    </a:lnTo>
                    <a:lnTo>
                      <a:pt x="124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7" name="Freeform 396"/>
              <p:cNvSpPr/>
              <p:nvPr>
                <p:custDataLst>
                  <p:tags r:id="rId109"/>
                </p:custDataLst>
              </p:nvPr>
            </p:nvSpPr>
            <p:spPr bwMode="auto">
              <a:xfrm>
                <a:off x="7851776" y="3317875"/>
                <a:ext cx="125413" cy="595313"/>
              </a:xfrm>
              <a:custGeom>
                <a:avLst/>
                <a:gdLst>
                  <a:gd name="T0" fmla="*/ 190 w 190"/>
                  <a:gd name="T1" fmla="*/ 448 h 897"/>
                  <a:gd name="T2" fmla="*/ 58 w 190"/>
                  <a:gd name="T3" fmla="*/ 41 h 897"/>
                  <a:gd name="T4" fmla="*/ 21 w 190"/>
                  <a:gd name="T5" fmla="*/ 3 h 897"/>
                  <a:gd name="T6" fmla="*/ 10 w 190"/>
                  <a:gd name="T7" fmla="*/ 0 h 897"/>
                  <a:gd name="T8" fmla="*/ 0 w 190"/>
                  <a:gd name="T9" fmla="*/ 5 h 897"/>
                  <a:gd name="T10" fmla="*/ 3 w 190"/>
                  <a:gd name="T11" fmla="*/ 10 h 897"/>
                  <a:gd name="T12" fmla="*/ 78 w 190"/>
                  <a:gd name="T13" fmla="*/ 110 h 897"/>
                  <a:gd name="T14" fmla="*/ 152 w 190"/>
                  <a:gd name="T15" fmla="*/ 448 h 897"/>
                  <a:gd name="T16" fmla="*/ 2 w 190"/>
                  <a:gd name="T17" fmla="*/ 888 h 897"/>
                  <a:gd name="T18" fmla="*/ 0 w 190"/>
                  <a:gd name="T19" fmla="*/ 892 h 897"/>
                  <a:gd name="T20" fmla="*/ 10 w 190"/>
                  <a:gd name="T21" fmla="*/ 897 h 897"/>
                  <a:gd name="T22" fmla="*/ 22 w 190"/>
                  <a:gd name="T23" fmla="*/ 893 h 897"/>
                  <a:gd name="T24" fmla="*/ 157 w 190"/>
                  <a:gd name="T25" fmla="*/ 678 h 897"/>
                  <a:gd name="T26" fmla="*/ 190 w 190"/>
                  <a:gd name="T27" fmla="*/ 448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0" h="897">
                    <a:moveTo>
                      <a:pt x="190" y="448"/>
                    </a:moveTo>
                    <a:cubicBezTo>
                      <a:pt x="190" y="305"/>
                      <a:pt x="156" y="153"/>
                      <a:pt x="58" y="41"/>
                    </a:cubicBezTo>
                    <a:cubicBezTo>
                      <a:pt x="51" y="33"/>
                      <a:pt x="32" y="13"/>
                      <a:pt x="21" y="3"/>
                    </a:cubicBezTo>
                    <a:cubicBezTo>
                      <a:pt x="17" y="0"/>
                      <a:pt x="16" y="0"/>
                      <a:pt x="10" y="0"/>
                    </a:cubicBezTo>
                    <a:cubicBezTo>
                      <a:pt x="5" y="0"/>
                      <a:pt x="0" y="0"/>
                      <a:pt x="0" y="5"/>
                    </a:cubicBezTo>
                    <a:cubicBezTo>
                      <a:pt x="0" y="7"/>
                      <a:pt x="2" y="9"/>
                      <a:pt x="3" y="10"/>
                    </a:cubicBezTo>
                    <a:cubicBezTo>
                      <a:pt x="20" y="27"/>
                      <a:pt x="47" y="55"/>
                      <a:pt x="78" y="110"/>
                    </a:cubicBezTo>
                    <a:cubicBezTo>
                      <a:pt x="132" y="205"/>
                      <a:pt x="152" y="329"/>
                      <a:pt x="152" y="448"/>
                    </a:cubicBezTo>
                    <a:cubicBezTo>
                      <a:pt x="152" y="665"/>
                      <a:pt x="92" y="797"/>
                      <a:pt x="2" y="888"/>
                    </a:cubicBezTo>
                    <a:cubicBezTo>
                      <a:pt x="1" y="889"/>
                      <a:pt x="0" y="890"/>
                      <a:pt x="0" y="892"/>
                    </a:cubicBezTo>
                    <a:cubicBezTo>
                      <a:pt x="0" y="897"/>
                      <a:pt x="5" y="897"/>
                      <a:pt x="10" y="897"/>
                    </a:cubicBezTo>
                    <a:cubicBezTo>
                      <a:pt x="16" y="897"/>
                      <a:pt x="17" y="897"/>
                      <a:pt x="22" y="893"/>
                    </a:cubicBezTo>
                    <a:cubicBezTo>
                      <a:pt x="69" y="852"/>
                      <a:pt x="122" y="783"/>
                      <a:pt x="157" y="678"/>
                    </a:cubicBezTo>
                    <a:cubicBezTo>
                      <a:pt x="179" y="609"/>
                      <a:pt x="190" y="529"/>
                      <a:pt x="190" y="4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8" name="Freeform 397"/>
              <p:cNvSpPr>
                <a:spLocks noEditPoints="1"/>
              </p:cNvSpPr>
              <p:nvPr>
                <p:custDataLst>
                  <p:tags r:id="rId110"/>
                </p:custDataLst>
              </p:nvPr>
            </p:nvSpPr>
            <p:spPr bwMode="auto">
              <a:xfrm>
                <a:off x="2168526" y="4248150"/>
                <a:ext cx="190500" cy="225425"/>
              </a:xfrm>
              <a:custGeom>
                <a:avLst/>
                <a:gdLst>
                  <a:gd name="T0" fmla="*/ 123 w 291"/>
                  <a:gd name="T1" fmla="*/ 188 h 341"/>
                  <a:gd name="T2" fmla="*/ 136 w 291"/>
                  <a:gd name="T3" fmla="*/ 188 h 341"/>
                  <a:gd name="T4" fmla="*/ 153 w 291"/>
                  <a:gd name="T5" fmla="*/ 188 h 341"/>
                  <a:gd name="T6" fmla="*/ 291 w 291"/>
                  <a:gd name="T7" fmla="*/ 94 h 341"/>
                  <a:gd name="T8" fmla="*/ 163 w 291"/>
                  <a:gd name="T9" fmla="*/ 0 h 341"/>
                  <a:gd name="T10" fmla="*/ 17 w 291"/>
                  <a:gd name="T11" fmla="*/ 0 h 341"/>
                  <a:gd name="T12" fmla="*/ 0 w 291"/>
                  <a:gd name="T13" fmla="*/ 9 h 341"/>
                  <a:gd name="T14" fmla="*/ 14 w 291"/>
                  <a:gd name="T15" fmla="*/ 17 h 341"/>
                  <a:gd name="T16" fmla="*/ 42 w 291"/>
                  <a:gd name="T17" fmla="*/ 46 h 341"/>
                  <a:gd name="T18" fmla="*/ 42 w 291"/>
                  <a:gd name="T19" fmla="*/ 295 h 341"/>
                  <a:gd name="T20" fmla="*/ 14 w 291"/>
                  <a:gd name="T21" fmla="*/ 324 h 341"/>
                  <a:gd name="T22" fmla="*/ 0 w 291"/>
                  <a:gd name="T23" fmla="*/ 332 h 341"/>
                  <a:gd name="T24" fmla="*/ 17 w 291"/>
                  <a:gd name="T25" fmla="*/ 341 h 341"/>
                  <a:gd name="T26" fmla="*/ 151 w 291"/>
                  <a:gd name="T27" fmla="*/ 341 h 341"/>
                  <a:gd name="T28" fmla="*/ 167 w 291"/>
                  <a:gd name="T29" fmla="*/ 332 h 341"/>
                  <a:gd name="T30" fmla="*/ 153 w 291"/>
                  <a:gd name="T31" fmla="*/ 324 h 341"/>
                  <a:gd name="T32" fmla="*/ 123 w 291"/>
                  <a:gd name="T33" fmla="*/ 295 h 341"/>
                  <a:gd name="T34" fmla="*/ 123 w 291"/>
                  <a:gd name="T35" fmla="*/ 188 h 341"/>
                  <a:gd name="T36" fmla="*/ 205 w 291"/>
                  <a:gd name="T37" fmla="*/ 165 h 341"/>
                  <a:gd name="T38" fmla="*/ 223 w 291"/>
                  <a:gd name="T39" fmla="*/ 93 h 341"/>
                  <a:gd name="T40" fmla="*/ 207 w 291"/>
                  <a:gd name="T41" fmla="*/ 22 h 341"/>
                  <a:gd name="T42" fmla="*/ 274 w 291"/>
                  <a:gd name="T43" fmla="*/ 94 h 341"/>
                  <a:gd name="T44" fmla="*/ 205 w 291"/>
                  <a:gd name="T45" fmla="*/ 165 h 341"/>
                  <a:gd name="T46" fmla="*/ 123 w 291"/>
                  <a:gd name="T47" fmla="*/ 44 h 341"/>
                  <a:gd name="T48" fmla="*/ 153 w 291"/>
                  <a:gd name="T49" fmla="*/ 17 h 341"/>
                  <a:gd name="T50" fmla="*/ 205 w 291"/>
                  <a:gd name="T51" fmla="*/ 93 h 341"/>
                  <a:gd name="T52" fmla="*/ 148 w 291"/>
                  <a:gd name="T53" fmla="*/ 170 h 341"/>
                  <a:gd name="T54" fmla="*/ 123 w 291"/>
                  <a:gd name="T55" fmla="*/ 170 h 341"/>
                  <a:gd name="T56" fmla="*/ 123 w 291"/>
                  <a:gd name="T57" fmla="*/ 44 h 341"/>
                  <a:gd name="T58" fmla="*/ 55 w 291"/>
                  <a:gd name="T59" fmla="*/ 324 h 341"/>
                  <a:gd name="T60" fmla="*/ 59 w 291"/>
                  <a:gd name="T61" fmla="*/ 296 h 341"/>
                  <a:gd name="T62" fmla="*/ 59 w 291"/>
                  <a:gd name="T63" fmla="*/ 45 h 341"/>
                  <a:gd name="T64" fmla="*/ 55 w 291"/>
                  <a:gd name="T65" fmla="*/ 17 h 341"/>
                  <a:gd name="T66" fmla="*/ 112 w 291"/>
                  <a:gd name="T67" fmla="*/ 17 h 341"/>
                  <a:gd name="T68" fmla="*/ 105 w 291"/>
                  <a:gd name="T69" fmla="*/ 43 h 341"/>
                  <a:gd name="T70" fmla="*/ 105 w 291"/>
                  <a:gd name="T71" fmla="*/ 296 h 341"/>
                  <a:gd name="T72" fmla="*/ 109 w 291"/>
                  <a:gd name="T73" fmla="*/ 324 h 341"/>
                  <a:gd name="T74" fmla="*/ 55 w 291"/>
                  <a:gd name="T75" fmla="*/ 32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1" h="341">
                    <a:moveTo>
                      <a:pt x="123" y="188"/>
                    </a:moveTo>
                    <a:cubicBezTo>
                      <a:pt x="125" y="188"/>
                      <a:pt x="135" y="188"/>
                      <a:pt x="136" y="188"/>
                    </a:cubicBezTo>
                    <a:lnTo>
                      <a:pt x="153" y="188"/>
                    </a:lnTo>
                    <a:cubicBezTo>
                      <a:pt x="255" y="188"/>
                      <a:pt x="291" y="141"/>
                      <a:pt x="291" y="94"/>
                    </a:cubicBezTo>
                    <a:cubicBezTo>
                      <a:pt x="291" y="23"/>
                      <a:pt x="227" y="0"/>
                      <a:pt x="163" y="0"/>
                    </a:cubicBezTo>
                    <a:lnTo>
                      <a:pt x="17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7"/>
                      <a:pt x="10" y="17"/>
                      <a:pt x="14" y="17"/>
                    </a:cubicBezTo>
                    <a:cubicBezTo>
                      <a:pt x="40" y="17"/>
                      <a:pt x="42" y="21"/>
                      <a:pt x="42" y="46"/>
                    </a:cubicBezTo>
                    <a:lnTo>
                      <a:pt x="42" y="295"/>
                    </a:lnTo>
                    <a:cubicBezTo>
                      <a:pt x="42" y="320"/>
                      <a:pt x="40" y="324"/>
                      <a:pt x="14" y="324"/>
                    </a:cubicBezTo>
                    <a:cubicBezTo>
                      <a:pt x="9" y="324"/>
                      <a:pt x="0" y="324"/>
                      <a:pt x="0" y="332"/>
                    </a:cubicBezTo>
                    <a:cubicBezTo>
                      <a:pt x="0" y="341"/>
                      <a:pt x="8" y="341"/>
                      <a:pt x="17" y="341"/>
                    </a:cubicBezTo>
                    <a:lnTo>
                      <a:pt x="151" y="341"/>
                    </a:lnTo>
                    <a:cubicBezTo>
                      <a:pt x="160" y="341"/>
                      <a:pt x="167" y="341"/>
                      <a:pt x="167" y="332"/>
                    </a:cubicBezTo>
                    <a:cubicBezTo>
                      <a:pt x="167" y="324"/>
                      <a:pt x="159" y="324"/>
                      <a:pt x="153" y="324"/>
                    </a:cubicBezTo>
                    <a:cubicBezTo>
                      <a:pt x="125" y="324"/>
                      <a:pt x="123" y="320"/>
                      <a:pt x="123" y="295"/>
                    </a:cubicBezTo>
                    <a:lnTo>
                      <a:pt x="123" y="188"/>
                    </a:lnTo>
                    <a:close/>
                    <a:moveTo>
                      <a:pt x="205" y="165"/>
                    </a:moveTo>
                    <a:cubicBezTo>
                      <a:pt x="221" y="144"/>
                      <a:pt x="223" y="113"/>
                      <a:pt x="223" y="93"/>
                    </a:cubicBezTo>
                    <a:cubicBezTo>
                      <a:pt x="223" y="67"/>
                      <a:pt x="220" y="40"/>
                      <a:pt x="207" y="22"/>
                    </a:cubicBezTo>
                    <a:cubicBezTo>
                      <a:pt x="235" y="28"/>
                      <a:pt x="274" y="43"/>
                      <a:pt x="274" y="94"/>
                    </a:cubicBezTo>
                    <a:cubicBezTo>
                      <a:pt x="274" y="128"/>
                      <a:pt x="251" y="154"/>
                      <a:pt x="205" y="165"/>
                    </a:cubicBezTo>
                    <a:close/>
                    <a:moveTo>
                      <a:pt x="123" y="44"/>
                    </a:moveTo>
                    <a:cubicBezTo>
                      <a:pt x="123" y="34"/>
                      <a:pt x="123" y="17"/>
                      <a:pt x="153" y="17"/>
                    </a:cubicBezTo>
                    <a:cubicBezTo>
                      <a:pt x="189" y="17"/>
                      <a:pt x="205" y="31"/>
                      <a:pt x="205" y="93"/>
                    </a:cubicBezTo>
                    <a:cubicBezTo>
                      <a:pt x="205" y="164"/>
                      <a:pt x="179" y="170"/>
                      <a:pt x="148" y="170"/>
                    </a:cubicBezTo>
                    <a:lnTo>
                      <a:pt x="123" y="170"/>
                    </a:lnTo>
                    <a:lnTo>
                      <a:pt x="123" y="44"/>
                    </a:lnTo>
                    <a:close/>
                    <a:moveTo>
                      <a:pt x="55" y="324"/>
                    </a:moveTo>
                    <a:cubicBezTo>
                      <a:pt x="59" y="315"/>
                      <a:pt x="59" y="303"/>
                      <a:pt x="59" y="296"/>
                    </a:cubicBezTo>
                    <a:lnTo>
                      <a:pt x="59" y="45"/>
                    </a:lnTo>
                    <a:cubicBezTo>
                      <a:pt x="59" y="38"/>
                      <a:pt x="59" y="26"/>
                      <a:pt x="55" y="17"/>
                    </a:cubicBezTo>
                    <a:lnTo>
                      <a:pt x="112" y="17"/>
                    </a:lnTo>
                    <a:cubicBezTo>
                      <a:pt x="105" y="25"/>
                      <a:pt x="105" y="35"/>
                      <a:pt x="105" y="43"/>
                    </a:cubicBezTo>
                    <a:lnTo>
                      <a:pt x="105" y="296"/>
                    </a:lnTo>
                    <a:cubicBezTo>
                      <a:pt x="105" y="301"/>
                      <a:pt x="105" y="315"/>
                      <a:pt x="109" y="324"/>
                    </a:cubicBezTo>
                    <a:lnTo>
                      <a:pt x="55" y="32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9" name="Freeform 398"/>
              <p:cNvSpPr/>
              <p:nvPr>
                <p:custDataLst>
                  <p:tags r:id="rId111"/>
                </p:custDataLst>
              </p:nvPr>
            </p:nvSpPr>
            <p:spPr bwMode="auto">
              <a:xfrm>
                <a:off x="2395538" y="4225925"/>
                <a:ext cx="76200" cy="330200"/>
              </a:xfrm>
              <a:custGeom>
                <a:avLst/>
                <a:gdLst>
                  <a:gd name="T0" fmla="*/ 116 w 116"/>
                  <a:gd name="T1" fmla="*/ 494 h 499"/>
                  <a:gd name="T2" fmla="*/ 107 w 116"/>
                  <a:gd name="T3" fmla="*/ 483 h 499"/>
                  <a:gd name="T4" fmla="*/ 29 w 116"/>
                  <a:gd name="T5" fmla="*/ 250 h 499"/>
                  <a:gd name="T6" fmla="*/ 109 w 116"/>
                  <a:gd name="T7" fmla="*/ 14 h 499"/>
                  <a:gd name="T8" fmla="*/ 116 w 116"/>
                  <a:gd name="T9" fmla="*/ 5 h 499"/>
                  <a:gd name="T10" fmla="*/ 111 w 116"/>
                  <a:gd name="T11" fmla="*/ 0 h 499"/>
                  <a:gd name="T12" fmla="*/ 32 w 116"/>
                  <a:gd name="T13" fmla="*/ 98 h 499"/>
                  <a:gd name="T14" fmla="*/ 0 w 116"/>
                  <a:gd name="T15" fmla="*/ 250 h 499"/>
                  <a:gd name="T16" fmla="*/ 33 w 116"/>
                  <a:gd name="T17" fmla="*/ 405 h 499"/>
                  <a:gd name="T18" fmla="*/ 111 w 116"/>
                  <a:gd name="T19" fmla="*/ 499 h 499"/>
                  <a:gd name="T20" fmla="*/ 116 w 116"/>
                  <a:gd name="T21" fmla="*/ 49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494"/>
                    </a:moveTo>
                    <a:cubicBezTo>
                      <a:pt x="116" y="492"/>
                      <a:pt x="116" y="491"/>
                      <a:pt x="107" y="483"/>
                    </a:cubicBezTo>
                    <a:cubicBezTo>
                      <a:pt x="45" y="420"/>
                      <a:pt x="29" y="326"/>
                      <a:pt x="29" y="250"/>
                    </a:cubicBezTo>
                    <a:cubicBezTo>
                      <a:pt x="29" y="163"/>
                      <a:pt x="48" y="76"/>
                      <a:pt x="109" y="14"/>
                    </a:cubicBezTo>
                    <a:cubicBezTo>
                      <a:pt x="116" y="8"/>
                      <a:pt x="116" y="7"/>
                      <a:pt x="116" y="5"/>
                    </a:cubicBezTo>
                    <a:cubicBezTo>
                      <a:pt x="116" y="2"/>
                      <a:pt x="114" y="0"/>
                      <a:pt x="111" y="0"/>
                    </a:cubicBezTo>
                    <a:cubicBezTo>
                      <a:pt x="106" y="0"/>
                      <a:pt x="61" y="34"/>
                      <a:pt x="32" y="98"/>
                    </a:cubicBezTo>
                    <a:cubicBezTo>
                      <a:pt x="6" y="152"/>
                      <a:pt x="0" y="208"/>
                      <a:pt x="0" y="250"/>
                    </a:cubicBezTo>
                    <a:cubicBezTo>
                      <a:pt x="0" y="289"/>
                      <a:pt x="6" y="349"/>
                      <a:pt x="33" y="405"/>
                    </a:cubicBezTo>
                    <a:cubicBezTo>
                      <a:pt x="63" y="467"/>
                      <a:pt x="106" y="499"/>
                      <a:pt x="111" y="499"/>
                    </a:cubicBezTo>
                    <a:cubicBezTo>
                      <a:pt x="114" y="499"/>
                      <a:pt x="116" y="497"/>
                      <a:pt x="116" y="49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0" name="Freeform 399"/>
              <p:cNvSpPr/>
              <p:nvPr>
                <p:custDataLst>
                  <p:tags r:id="rId112"/>
                </p:custDataLst>
              </p:nvPr>
            </p:nvSpPr>
            <p:spPr bwMode="auto">
              <a:xfrm>
                <a:off x="2498726" y="4248150"/>
                <a:ext cx="268288" cy="225425"/>
              </a:xfrm>
              <a:custGeom>
                <a:avLst/>
                <a:gdLst>
                  <a:gd name="T0" fmla="*/ 228 w 411"/>
                  <a:gd name="T1" fmla="*/ 135 h 340"/>
                  <a:gd name="T2" fmla="*/ 186 w 411"/>
                  <a:gd name="T3" fmla="*/ 36 h 340"/>
                  <a:gd name="T4" fmla="*/ 184 w 411"/>
                  <a:gd name="T5" fmla="*/ 30 h 340"/>
                  <a:gd name="T6" fmla="*/ 213 w 411"/>
                  <a:gd name="T7" fmla="*/ 15 h 340"/>
                  <a:gd name="T8" fmla="*/ 223 w 411"/>
                  <a:gd name="T9" fmla="*/ 6 h 340"/>
                  <a:gd name="T10" fmla="*/ 216 w 411"/>
                  <a:gd name="T11" fmla="*/ 0 h 340"/>
                  <a:gd name="T12" fmla="*/ 153 w 411"/>
                  <a:gd name="T13" fmla="*/ 1 h 340"/>
                  <a:gd name="T14" fmla="*/ 97 w 411"/>
                  <a:gd name="T15" fmla="*/ 0 h 340"/>
                  <a:gd name="T16" fmla="*/ 88 w 411"/>
                  <a:gd name="T17" fmla="*/ 10 h 340"/>
                  <a:gd name="T18" fmla="*/ 100 w 411"/>
                  <a:gd name="T19" fmla="*/ 15 h 340"/>
                  <a:gd name="T20" fmla="*/ 137 w 411"/>
                  <a:gd name="T21" fmla="*/ 31 h 340"/>
                  <a:gd name="T22" fmla="*/ 196 w 411"/>
                  <a:gd name="T23" fmla="*/ 170 h 340"/>
                  <a:gd name="T24" fmla="*/ 91 w 411"/>
                  <a:gd name="T25" fmla="*/ 283 h 340"/>
                  <a:gd name="T26" fmla="*/ 84 w 411"/>
                  <a:gd name="T27" fmla="*/ 289 h 340"/>
                  <a:gd name="T28" fmla="*/ 11 w 411"/>
                  <a:gd name="T29" fmla="*/ 325 h 340"/>
                  <a:gd name="T30" fmla="*/ 0 w 411"/>
                  <a:gd name="T31" fmla="*/ 335 h 340"/>
                  <a:gd name="T32" fmla="*/ 6 w 411"/>
                  <a:gd name="T33" fmla="*/ 340 h 340"/>
                  <a:gd name="T34" fmla="*/ 53 w 411"/>
                  <a:gd name="T35" fmla="*/ 339 h 340"/>
                  <a:gd name="T36" fmla="*/ 109 w 411"/>
                  <a:gd name="T37" fmla="*/ 340 h 340"/>
                  <a:gd name="T38" fmla="*/ 118 w 411"/>
                  <a:gd name="T39" fmla="*/ 330 h 340"/>
                  <a:gd name="T40" fmla="*/ 112 w 411"/>
                  <a:gd name="T41" fmla="*/ 325 h 340"/>
                  <a:gd name="T42" fmla="*/ 92 w 411"/>
                  <a:gd name="T43" fmla="*/ 309 h 340"/>
                  <a:gd name="T44" fmla="*/ 106 w 411"/>
                  <a:gd name="T45" fmla="*/ 287 h 340"/>
                  <a:gd name="T46" fmla="*/ 157 w 411"/>
                  <a:gd name="T47" fmla="*/ 233 h 340"/>
                  <a:gd name="T48" fmla="*/ 201 w 411"/>
                  <a:gd name="T49" fmla="*/ 184 h 340"/>
                  <a:gd name="T50" fmla="*/ 252 w 411"/>
                  <a:gd name="T51" fmla="*/ 303 h 340"/>
                  <a:gd name="T52" fmla="*/ 254 w 411"/>
                  <a:gd name="T53" fmla="*/ 310 h 340"/>
                  <a:gd name="T54" fmla="*/ 225 w 411"/>
                  <a:gd name="T55" fmla="*/ 325 h 340"/>
                  <a:gd name="T56" fmla="*/ 215 w 411"/>
                  <a:gd name="T57" fmla="*/ 334 h 340"/>
                  <a:gd name="T58" fmla="*/ 223 w 411"/>
                  <a:gd name="T59" fmla="*/ 340 h 340"/>
                  <a:gd name="T60" fmla="*/ 286 w 411"/>
                  <a:gd name="T61" fmla="*/ 339 h 340"/>
                  <a:gd name="T62" fmla="*/ 341 w 411"/>
                  <a:gd name="T63" fmla="*/ 340 h 340"/>
                  <a:gd name="T64" fmla="*/ 351 w 411"/>
                  <a:gd name="T65" fmla="*/ 331 h 340"/>
                  <a:gd name="T66" fmla="*/ 342 w 411"/>
                  <a:gd name="T67" fmla="*/ 325 h 340"/>
                  <a:gd name="T68" fmla="*/ 299 w 411"/>
                  <a:gd name="T69" fmla="*/ 303 h 340"/>
                  <a:gd name="T70" fmla="*/ 234 w 411"/>
                  <a:gd name="T71" fmla="*/ 149 h 340"/>
                  <a:gd name="T72" fmla="*/ 337 w 411"/>
                  <a:gd name="T73" fmla="*/ 41 h 340"/>
                  <a:gd name="T74" fmla="*/ 400 w 411"/>
                  <a:gd name="T75" fmla="*/ 15 h 340"/>
                  <a:gd name="T76" fmla="*/ 411 w 411"/>
                  <a:gd name="T77" fmla="*/ 5 h 340"/>
                  <a:gd name="T78" fmla="*/ 404 w 411"/>
                  <a:gd name="T79" fmla="*/ 0 h 340"/>
                  <a:gd name="T80" fmla="*/ 357 w 411"/>
                  <a:gd name="T81" fmla="*/ 1 h 340"/>
                  <a:gd name="T82" fmla="*/ 302 w 411"/>
                  <a:gd name="T83" fmla="*/ 0 h 340"/>
                  <a:gd name="T84" fmla="*/ 293 w 411"/>
                  <a:gd name="T85" fmla="*/ 10 h 340"/>
                  <a:gd name="T86" fmla="*/ 299 w 411"/>
                  <a:gd name="T87" fmla="*/ 15 h 340"/>
                  <a:gd name="T88" fmla="*/ 319 w 411"/>
                  <a:gd name="T89" fmla="*/ 31 h 340"/>
                  <a:gd name="T90" fmla="*/ 309 w 411"/>
                  <a:gd name="T91" fmla="*/ 49 h 340"/>
                  <a:gd name="T92" fmla="*/ 228 w 411"/>
                  <a:gd name="T93" fmla="*/ 135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0">
                    <a:moveTo>
                      <a:pt x="228" y="135"/>
                    </a:moveTo>
                    <a:lnTo>
                      <a:pt x="186" y="36"/>
                    </a:lnTo>
                    <a:cubicBezTo>
                      <a:pt x="185" y="32"/>
                      <a:pt x="184" y="30"/>
                      <a:pt x="184" y="30"/>
                    </a:cubicBezTo>
                    <a:cubicBezTo>
                      <a:pt x="184" y="27"/>
                      <a:pt x="192" y="17"/>
                      <a:pt x="213" y="15"/>
                    </a:cubicBezTo>
                    <a:cubicBezTo>
                      <a:pt x="218" y="15"/>
                      <a:pt x="223" y="14"/>
                      <a:pt x="223" y="6"/>
                    </a:cubicBezTo>
                    <a:cubicBezTo>
                      <a:pt x="223" y="0"/>
                      <a:pt x="217" y="0"/>
                      <a:pt x="216" y="0"/>
                    </a:cubicBezTo>
                    <a:cubicBezTo>
                      <a:pt x="195" y="0"/>
                      <a:pt x="174" y="1"/>
                      <a:pt x="153" y="1"/>
                    </a:cubicBezTo>
                    <a:cubicBezTo>
                      <a:pt x="141" y="1"/>
                      <a:pt x="110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5"/>
                      <a:pt x="93" y="15"/>
                      <a:pt x="100" y="15"/>
                    </a:cubicBezTo>
                    <a:cubicBezTo>
                      <a:pt x="130" y="15"/>
                      <a:pt x="133" y="20"/>
                      <a:pt x="137" y="31"/>
                    </a:cubicBezTo>
                    <a:lnTo>
                      <a:pt x="196" y="170"/>
                    </a:lnTo>
                    <a:lnTo>
                      <a:pt x="91" y="283"/>
                    </a:lnTo>
                    <a:lnTo>
                      <a:pt x="84" y="289"/>
                    </a:lnTo>
                    <a:cubicBezTo>
                      <a:pt x="60" y="315"/>
                      <a:pt x="36" y="323"/>
                      <a:pt x="11" y="325"/>
                    </a:cubicBezTo>
                    <a:cubicBezTo>
                      <a:pt x="4" y="325"/>
                      <a:pt x="0" y="325"/>
                      <a:pt x="0" y="335"/>
                    </a:cubicBezTo>
                    <a:cubicBezTo>
                      <a:pt x="0" y="335"/>
                      <a:pt x="0" y="340"/>
                      <a:pt x="6" y="340"/>
                    </a:cubicBezTo>
                    <a:cubicBezTo>
                      <a:pt x="21" y="340"/>
                      <a:pt x="38" y="339"/>
                      <a:pt x="53" y="339"/>
                    </a:cubicBezTo>
                    <a:cubicBezTo>
                      <a:pt x="72" y="339"/>
                      <a:pt x="91" y="340"/>
                      <a:pt x="109" y="340"/>
                    </a:cubicBezTo>
                    <a:cubicBezTo>
                      <a:pt x="112" y="340"/>
                      <a:pt x="118" y="340"/>
                      <a:pt x="118" y="330"/>
                    </a:cubicBezTo>
                    <a:cubicBezTo>
                      <a:pt x="118" y="325"/>
                      <a:pt x="113" y="325"/>
                      <a:pt x="112" y="325"/>
                    </a:cubicBezTo>
                    <a:cubicBezTo>
                      <a:pt x="108" y="324"/>
                      <a:pt x="92" y="323"/>
                      <a:pt x="92" y="309"/>
                    </a:cubicBezTo>
                    <a:cubicBezTo>
                      <a:pt x="92" y="301"/>
                      <a:pt x="100" y="293"/>
                      <a:pt x="106" y="287"/>
                    </a:cubicBezTo>
                    <a:lnTo>
                      <a:pt x="157" y="233"/>
                    </a:lnTo>
                    <a:lnTo>
                      <a:pt x="201" y="184"/>
                    </a:lnTo>
                    <a:lnTo>
                      <a:pt x="252" y="303"/>
                    </a:lnTo>
                    <a:cubicBezTo>
                      <a:pt x="254" y="309"/>
                      <a:pt x="254" y="309"/>
                      <a:pt x="254" y="310"/>
                    </a:cubicBezTo>
                    <a:cubicBezTo>
                      <a:pt x="254" y="314"/>
                      <a:pt x="245" y="323"/>
                      <a:pt x="225" y="325"/>
                    </a:cubicBezTo>
                    <a:cubicBezTo>
                      <a:pt x="220" y="325"/>
                      <a:pt x="215" y="326"/>
                      <a:pt x="215" y="334"/>
                    </a:cubicBezTo>
                    <a:cubicBezTo>
                      <a:pt x="215" y="340"/>
                      <a:pt x="221" y="340"/>
                      <a:pt x="223" y="340"/>
                    </a:cubicBezTo>
                    <a:cubicBezTo>
                      <a:pt x="237" y="340"/>
                      <a:pt x="272" y="339"/>
                      <a:pt x="286" y="339"/>
                    </a:cubicBezTo>
                    <a:cubicBezTo>
                      <a:pt x="298" y="339"/>
                      <a:pt x="329" y="340"/>
                      <a:pt x="341" y="340"/>
                    </a:cubicBezTo>
                    <a:cubicBezTo>
                      <a:pt x="345" y="340"/>
                      <a:pt x="351" y="340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8" y="324"/>
                      <a:pt x="307" y="323"/>
                      <a:pt x="299" y="303"/>
                    </a:cubicBezTo>
                    <a:cubicBezTo>
                      <a:pt x="279" y="257"/>
                      <a:pt x="246" y="179"/>
                      <a:pt x="234" y="149"/>
                    </a:cubicBezTo>
                    <a:cubicBezTo>
                      <a:pt x="268" y="114"/>
                      <a:pt x="321" y="55"/>
                      <a:pt x="337" y="41"/>
                    </a:cubicBezTo>
                    <a:cubicBezTo>
                      <a:pt x="351" y="29"/>
                      <a:pt x="370" y="17"/>
                      <a:pt x="400" y="15"/>
                    </a:cubicBezTo>
                    <a:cubicBezTo>
                      <a:pt x="406" y="15"/>
                      <a:pt x="411" y="15"/>
                      <a:pt x="411" y="5"/>
                    </a:cubicBezTo>
                    <a:cubicBezTo>
                      <a:pt x="411" y="5"/>
                      <a:pt x="411" y="0"/>
                      <a:pt x="404" y="0"/>
                    </a:cubicBezTo>
                    <a:cubicBezTo>
                      <a:pt x="389" y="0"/>
                      <a:pt x="373" y="1"/>
                      <a:pt x="357" y="1"/>
                    </a:cubicBezTo>
                    <a:cubicBezTo>
                      <a:pt x="339" y="1"/>
                      <a:pt x="320" y="0"/>
                      <a:pt x="302" y="0"/>
                    </a:cubicBezTo>
                    <a:cubicBezTo>
                      <a:pt x="299" y="0"/>
                      <a:pt x="293" y="0"/>
                      <a:pt x="293" y="10"/>
                    </a:cubicBezTo>
                    <a:cubicBezTo>
                      <a:pt x="293" y="13"/>
                      <a:pt x="295" y="15"/>
                      <a:pt x="299" y="15"/>
                    </a:cubicBezTo>
                    <a:cubicBezTo>
                      <a:pt x="303" y="16"/>
                      <a:pt x="319" y="17"/>
                      <a:pt x="319" y="31"/>
                    </a:cubicBezTo>
                    <a:cubicBezTo>
                      <a:pt x="319" y="38"/>
                      <a:pt x="313" y="44"/>
                      <a:pt x="309" y="49"/>
                    </a:cubicBezTo>
                    <a:lnTo>
                      <a:pt x="228" y="1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1" name="Freeform 400"/>
              <p:cNvSpPr>
                <a:spLocks noEditPoints="1"/>
              </p:cNvSpPr>
              <p:nvPr>
                <p:custDataLst>
                  <p:tags r:id="rId113"/>
                </p:custDataLst>
              </p:nvPr>
            </p:nvSpPr>
            <p:spPr bwMode="auto">
              <a:xfrm>
                <a:off x="2903538" y="4264025"/>
                <a:ext cx="198438" cy="255588"/>
              </a:xfrm>
              <a:custGeom>
                <a:avLst/>
                <a:gdLst>
                  <a:gd name="T0" fmla="*/ 295 w 305"/>
                  <a:gd name="T1" fmla="*/ 21 h 386"/>
                  <a:gd name="T2" fmla="*/ 305 w 305"/>
                  <a:gd name="T3" fmla="*/ 10 h 386"/>
                  <a:gd name="T4" fmla="*/ 295 w 305"/>
                  <a:gd name="T5" fmla="*/ 0 h 386"/>
                  <a:gd name="T6" fmla="*/ 286 w 305"/>
                  <a:gd name="T7" fmla="*/ 3 h 386"/>
                  <a:gd name="T8" fmla="*/ 10 w 305"/>
                  <a:gd name="T9" fmla="*/ 133 h 386"/>
                  <a:gd name="T10" fmla="*/ 0 w 305"/>
                  <a:gd name="T11" fmla="*/ 145 h 386"/>
                  <a:gd name="T12" fmla="*/ 10 w 305"/>
                  <a:gd name="T13" fmla="*/ 156 h 386"/>
                  <a:gd name="T14" fmla="*/ 286 w 305"/>
                  <a:gd name="T15" fmla="*/ 285 h 386"/>
                  <a:gd name="T16" fmla="*/ 295 w 305"/>
                  <a:gd name="T17" fmla="*/ 289 h 386"/>
                  <a:gd name="T18" fmla="*/ 305 w 305"/>
                  <a:gd name="T19" fmla="*/ 279 h 386"/>
                  <a:gd name="T20" fmla="*/ 294 w 305"/>
                  <a:gd name="T21" fmla="*/ 267 h 386"/>
                  <a:gd name="T22" fmla="*/ 33 w 305"/>
                  <a:gd name="T23" fmla="*/ 145 h 386"/>
                  <a:gd name="T24" fmla="*/ 295 w 305"/>
                  <a:gd name="T25" fmla="*/ 21 h 386"/>
                  <a:gd name="T26" fmla="*/ 287 w 305"/>
                  <a:gd name="T27" fmla="*/ 386 h 386"/>
                  <a:gd name="T28" fmla="*/ 305 w 305"/>
                  <a:gd name="T29" fmla="*/ 376 h 386"/>
                  <a:gd name="T30" fmla="*/ 287 w 305"/>
                  <a:gd name="T31" fmla="*/ 366 h 386"/>
                  <a:gd name="T32" fmla="*/ 18 w 305"/>
                  <a:gd name="T33" fmla="*/ 366 h 386"/>
                  <a:gd name="T34" fmla="*/ 0 w 305"/>
                  <a:gd name="T35" fmla="*/ 376 h 386"/>
                  <a:gd name="T36" fmla="*/ 17 w 305"/>
                  <a:gd name="T37" fmla="*/ 386 h 386"/>
                  <a:gd name="T38" fmla="*/ 287 w 305"/>
                  <a:gd name="T39" fmla="*/ 38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5" h="386">
                    <a:moveTo>
                      <a:pt x="295" y="21"/>
                    </a:moveTo>
                    <a:cubicBezTo>
                      <a:pt x="301" y="19"/>
                      <a:pt x="305" y="16"/>
                      <a:pt x="305" y="10"/>
                    </a:cubicBezTo>
                    <a:cubicBezTo>
                      <a:pt x="305" y="5"/>
                      <a:pt x="301" y="0"/>
                      <a:pt x="295" y="0"/>
                    </a:cubicBezTo>
                    <a:cubicBezTo>
                      <a:pt x="292" y="0"/>
                      <a:pt x="288" y="2"/>
                      <a:pt x="286" y="3"/>
                    </a:cubicBezTo>
                    <a:lnTo>
                      <a:pt x="10" y="133"/>
                    </a:lnTo>
                    <a:cubicBezTo>
                      <a:pt x="2" y="137"/>
                      <a:pt x="0" y="141"/>
                      <a:pt x="0" y="145"/>
                    </a:cubicBezTo>
                    <a:cubicBezTo>
                      <a:pt x="0" y="149"/>
                      <a:pt x="3" y="153"/>
                      <a:pt x="10" y="156"/>
                    </a:cubicBezTo>
                    <a:lnTo>
                      <a:pt x="286" y="285"/>
                    </a:lnTo>
                    <a:cubicBezTo>
                      <a:pt x="292" y="289"/>
                      <a:pt x="293" y="289"/>
                      <a:pt x="295" y="289"/>
                    </a:cubicBezTo>
                    <a:cubicBezTo>
                      <a:pt x="300" y="289"/>
                      <a:pt x="305" y="284"/>
                      <a:pt x="305" y="279"/>
                    </a:cubicBezTo>
                    <a:cubicBezTo>
                      <a:pt x="305" y="274"/>
                      <a:pt x="303" y="271"/>
                      <a:pt x="294" y="267"/>
                    </a:cubicBezTo>
                    <a:lnTo>
                      <a:pt x="33" y="145"/>
                    </a:lnTo>
                    <a:lnTo>
                      <a:pt x="295" y="21"/>
                    </a:lnTo>
                    <a:close/>
                    <a:moveTo>
                      <a:pt x="287" y="386"/>
                    </a:moveTo>
                    <a:cubicBezTo>
                      <a:pt x="296" y="386"/>
                      <a:pt x="305" y="386"/>
                      <a:pt x="305" y="376"/>
                    </a:cubicBezTo>
                    <a:cubicBezTo>
                      <a:pt x="305" y="366"/>
                      <a:pt x="294" y="366"/>
                      <a:pt x="287" y="366"/>
                    </a:cubicBezTo>
                    <a:lnTo>
                      <a:pt x="18" y="366"/>
                    </a:lnTo>
                    <a:cubicBezTo>
                      <a:pt x="11" y="366"/>
                      <a:pt x="0" y="366"/>
                      <a:pt x="0" y="376"/>
                    </a:cubicBezTo>
                    <a:cubicBezTo>
                      <a:pt x="0" y="386"/>
                      <a:pt x="9" y="386"/>
                      <a:pt x="17" y="386"/>
                    </a:cubicBezTo>
                    <a:lnTo>
                      <a:pt x="287" y="38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2" name="Freeform 401"/>
              <p:cNvSpPr>
                <a:spLocks noEditPoints="1"/>
              </p:cNvSpPr>
              <p:nvPr>
                <p:custDataLst>
                  <p:tags r:id="rId114"/>
                </p:custDataLst>
              </p:nvPr>
            </p:nvSpPr>
            <p:spPr bwMode="auto">
              <a:xfrm>
                <a:off x="3224213" y="4248150"/>
                <a:ext cx="204788" cy="225425"/>
              </a:xfrm>
              <a:custGeom>
                <a:avLst/>
                <a:gdLst>
                  <a:gd name="T0" fmla="*/ 123 w 312"/>
                  <a:gd name="T1" fmla="*/ 174 h 341"/>
                  <a:gd name="T2" fmla="*/ 176 w 312"/>
                  <a:gd name="T3" fmla="*/ 184 h 341"/>
                  <a:gd name="T4" fmla="*/ 202 w 312"/>
                  <a:gd name="T5" fmla="*/ 230 h 341"/>
                  <a:gd name="T6" fmla="*/ 211 w 312"/>
                  <a:gd name="T7" fmla="*/ 243 h 341"/>
                  <a:gd name="T8" fmla="*/ 220 w 312"/>
                  <a:gd name="T9" fmla="*/ 227 h 341"/>
                  <a:gd name="T10" fmla="*/ 220 w 312"/>
                  <a:gd name="T11" fmla="*/ 92 h 341"/>
                  <a:gd name="T12" fmla="*/ 211 w 312"/>
                  <a:gd name="T13" fmla="*/ 76 h 341"/>
                  <a:gd name="T14" fmla="*/ 202 w 312"/>
                  <a:gd name="T15" fmla="*/ 88 h 341"/>
                  <a:gd name="T16" fmla="*/ 123 w 312"/>
                  <a:gd name="T17" fmla="*/ 156 h 341"/>
                  <a:gd name="T18" fmla="*/ 123 w 312"/>
                  <a:gd name="T19" fmla="*/ 51 h 341"/>
                  <a:gd name="T20" fmla="*/ 144 w 312"/>
                  <a:gd name="T21" fmla="*/ 17 h 341"/>
                  <a:gd name="T22" fmla="*/ 168 w 312"/>
                  <a:gd name="T23" fmla="*/ 17 h 341"/>
                  <a:gd name="T24" fmla="*/ 272 w 312"/>
                  <a:gd name="T25" fmla="*/ 86 h 341"/>
                  <a:gd name="T26" fmla="*/ 281 w 312"/>
                  <a:gd name="T27" fmla="*/ 98 h 341"/>
                  <a:gd name="T28" fmla="*/ 289 w 312"/>
                  <a:gd name="T29" fmla="*/ 81 h 341"/>
                  <a:gd name="T30" fmla="*/ 289 w 312"/>
                  <a:gd name="T31" fmla="*/ 16 h 341"/>
                  <a:gd name="T32" fmla="*/ 273 w 312"/>
                  <a:gd name="T33" fmla="*/ 0 h 341"/>
                  <a:gd name="T34" fmla="*/ 17 w 312"/>
                  <a:gd name="T35" fmla="*/ 0 h 341"/>
                  <a:gd name="T36" fmla="*/ 0 w 312"/>
                  <a:gd name="T37" fmla="*/ 9 h 341"/>
                  <a:gd name="T38" fmla="*/ 14 w 312"/>
                  <a:gd name="T39" fmla="*/ 17 h 341"/>
                  <a:gd name="T40" fmla="*/ 44 w 312"/>
                  <a:gd name="T41" fmla="*/ 46 h 341"/>
                  <a:gd name="T42" fmla="*/ 44 w 312"/>
                  <a:gd name="T43" fmla="*/ 295 h 341"/>
                  <a:gd name="T44" fmla="*/ 16 w 312"/>
                  <a:gd name="T45" fmla="*/ 324 h 341"/>
                  <a:gd name="T46" fmla="*/ 0 w 312"/>
                  <a:gd name="T47" fmla="*/ 332 h 341"/>
                  <a:gd name="T48" fmla="*/ 17 w 312"/>
                  <a:gd name="T49" fmla="*/ 341 h 341"/>
                  <a:gd name="T50" fmla="*/ 282 w 312"/>
                  <a:gd name="T51" fmla="*/ 341 h 341"/>
                  <a:gd name="T52" fmla="*/ 298 w 312"/>
                  <a:gd name="T53" fmla="*/ 334 h 341"/>
                  <a:gd name="T54" fmla="*/ 312 w 312"/>
                  <a:gd name="T55" fmla="*/ 248 h 341"/>
                  <a:gd name="T56" fmla="*/ 304 w 312"/>
                  <a:gd name="T57" fmla="*/ 239 h 341"/>
                  <a:gd name="T58" fmla="*/ 295 w 312"/>
                  <a:gd name="T59" fmla="*/ 246 h 341"/>
                  <a:gd name="T60" fmla="*/ 250 w 312"/>
                  <a:gd name="T61" fmla="*/ 301 h 341"/>
                  <a:gd name="T62" fmla="*/ 171 w 312"/>
                  <a:gd name="T63" fmla="*/ 324 h 341"/>
                  <a:gd name="T64" fmla="*/ 144 w 312"/>
                  <a:gd name="T65" fmla="*/ 324 h 341"/>
                  <a:gd name="T66" fmla="*/ 123 w 312"/>
                  <a:gd name="T67" fmla="*/ 290 h 341"/>
                  <a:gd name="T68" fmla="*/ 123 w 312"/>
                  <a:gd name="T69" fmla="*/ 174 h 341"/>
                  <a:gd name="T70" fmla="*/ 272 w 312"/>
                  <a:gd name="T71" fmla="*/ 17 h 341"/>
                  <a:gd name="T72" fmla="*/ 272 w 312"/>
                  <a:gd name="T73" fmla="*/ 41 h 341"/>
                  <a:gd name="T74" fmla="*/ 243 w 312"/>
                  <a:gd name="T75" fmla="*/ 17 h 341"/>
                  <a:gd name="T76" fmla="*/ 272 w 312"/>
                  <a:gd name="T77" fmla="*/ 17 h 341"/>
                  <a:gd name="T78" fmla="*/ 174 w 312"/>
                  <a:gd name="T79" fmla="*/ 163 h 341"/>
                  <a:gd name="T80" fmla="*/ 202 w 312"/>
                  <a:gd name="T81" fmla="*/ 142 h 341"/>
                  <a:gd name="T82" fmla="*/ 202 w 312"/>
                  <a:gd name="T83" fmla="*/ 184 h 341"/>
                  <a:gd name="T84" fmla="*/ 174 w 312"/>
                  <a:gd name="T85" fmla="*/ 164 h 341"/>
                  <a:gd name="T86" fmla="*/ 174 w 312"/>
                  <a:gd name="T87" fmla="*/ 163 h 341"/>
                  <a:gd name="T88" fmla="*/ 62 w 312"/>
                  <a:gd name="T89" fmla="*/ 45 h 341"/>
                  <a:gd name="T90" fmla="*/ 58 w 312"/>
                  <a:gd name="T91" fmla="*/ 17 h 341"/>
                  <a:gd name="T92" fmla="*/ 111 w 312"/>
                  <a:gd name="T93" fmla="*/ 17 h 341"/>
                  <a:gd name="T94" fmla="*/ 105 w 312"/>
                  <a:gd name="T95" fmla="*/ 50 h 341"/>
                  <a:gd name="T96" fmla="*/ 105 w 312"/>
                  <a:gd name="T97" fmla="*/ 291 h 341"/>
                  <a:gd name="T98" fmla="*/ 111 w 312"/>
                  <a:gd name="T99" fmla="*/ 324 h 341"/>
                  <a:gd name="T100" fmla="*/ 58 w 312"/>
                  <a:gd name="T101" fmla="*/ 324 h 341"/>
                  <a:gd name="T102" fmla="*/ 62 w 312"/>
                  <a:gd name="T103" fmla="*/ 296 h 341"/>
                  <a:gd name="T104" fmla="*/ 62 w 312"/>
                  <a:gd name="T105" fmla="*/ 45 h 341"/>
                  <a:gd name="T106" fmla="*/ 247 w 312"/>
                  <a:gd name="T107" fmla="*/ 324 h 341"/>
                  <a:gd name="T108" fmla="*/ 247 w 312"/>
                  <a:gd name="T109" fmla="*/ 323 h 341"/>
                  <a:gd name="T110" fmla="*/ 287 w 312"/>
                  <a:gd name="T111" fmla="*/ 296 h 341"/>
                  <a:gd name="T112" fmla="*/ 282 w 312"/>
                  <a:gd name="T113" fmla="*/ 324 h 341"/>
                  <a:gd name="T114" fmla="*/ 247 w 312"/>
                  <a:gd name="T115" fmla="*/ 32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12" h="341">
                    <a:moveTo>
                      <a:pt x="123" y="174"/>
                    </a:moveTo>
                    <a:cubicBezTo>
                      <a:pt x="135" y="174"/>
                      <a:pt x="159" y="174"/>
                      <a:pt x="176" y="184"/>
                    </a:cubicBezTo>
                    <a:cubicBezTo>
                      <a:pt x="200" y="200"/>
                      <a:pt x="202" y="227"/>
                      <a:pt x="202" y="230"/>
                    </a:cubicBezTo>
                    <a:cubicBezTo>
                      <a:pt x="203" y="237"/>
                      <a:pt x="203" y="243"/>
                      <a:pt x="211" y="243"/>
                    </a:cubicBezTo>
                    <a:cubicBezTo>
                      <a:pt x="220" y="243"/>
                      <a:pt x="220" y="236"/>
                      <a:pt x="220" y="227"/>
                    </a:cubicBezTo>
                    <a:lnTo>
                      <a:pt x="220" y="92"/>
                    </a:lnTo>
                    <a:cubicBezTo>
                      <a:pt x="220" y="84"/>
                      <a:pt x="220" y="76"/>
                      <a:pt x="211" y="76"/>
                    </a:cubicBezTo>
                    <a:cubicBezTo>
                      <a:pt x="203" y="76"/>
                      <a:pt x="202" y="84"/>
                      <a:pt x="202" y="88"/>
                    </a:cubicBezTo>
                    <a:cubicBezTo>
                      <a:pt x="199" y="152"/>
                      <a:pt x="148" y="155"/>
                      <a:pt x="123" y="156"/>
                    </a:cubicBezTo>
                    <a:lnTo>
                      <a:pt x="123" y="51"/>
                    </a:lnTo>
                    <a:cubicBezTo>
                      <a:pt x="123" y="17"/>
                      <a:pt x="132" y="17"/>
                      <a:pt x="144" y="17"/>
                    </a:cubicBezTo>
                    <a:lnTo>
                      <a:pt x="168" y="17"/>
                    </a:lnTo>
                    <a:cubicBezTo>
                      <a:pt x="235" y="17"/>
                      <a:pt x="269" y="52"/>
                      <a:pt x="272" y="86"/>
                    </a:cubicBezTo>
                    <a:cubicBezTo>
                      <a:pt x="272" y="90"/>
                      <a:pt x="273" y="98"/>
                      <a:pt x="281" y="98"/>
                    </a:cubicBezTo>
                    <a:cubicBezTo>
                      <a:pt x="289" y="98"/>
                      <a:pt x="289" y="90"/>
                      <a:pt x="289" y="81"/>
                    </a:cubicBezTo>
                    <a:lnTo>
                      <a:pt x="289" y="16"/>
                    </a:lnTo>
                    <a:cubicBezTo>
                      <a:pt x="289" y="1"/>
                      <a:pt x="288" y="0"/>
                      <a:pt x="273" y="0"/>
                    </a:cubicBezTo>
                    <a:lnTo>
                      <a:pt x="17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7"/>
                      <a:pt x="10" y="17"/>
                      <a:pt x="14" y="17"/>
                    </a:cubicBezTo>
                    <a:cubicBezTo>
                      <a:pt x="42" y="17"/>
                      <a:pt x="44" y="21"/>
                      <a:pt x="44" y="46"/>
                    </a:cubicBezTo>
                    <a:lnTo>
                      <a:pt x="44" y="295"/>
                    </a:lnTo>
                    <a:cubicBezTo>
                      <a:pt x="44" y="319"/>
                      <a:pt x="43" y="324"/>
                      <a:pt x="16" y="324"/>
                    </a:cubicBezTo>
                    <a:cubicBezTo>
                      <a:pt x="9" y="324"/>
                      <a:pt x="0" y="324"/>
                      <a:pt x="0" y="332"/>
                    </a:cubicBezTo>
                    <a:cubicBezTo>
                      <a:pt x="0" y="341"/>
                      <a:pt x="8" y="341"/>
                      <a:pt x="17" y="341"/>
                    </a:cubicBezTo>
                    <a:lnTo>
                      <a:pt x="282" y="341"/>
                    </a:lnTo>
                    <a:cubicBezTo>
                      <a:pt x="291" y="341"/>
                      <a:pt x="296" y="341"/>
                      <a:pt x="298" y="334"/>
                    </a:cubicBezTo>
                    <a:cubicBezTo>
                      <a:pt x="298" y="334"/>
                      <a:pt x="312" y="251"/>
                      <a:pt x="312" y="248"/>
                    </a:cubicBezTo>
                    <a:cubicBezTo>
                      <a:pt x="312" y="243"/>
                      <a:pt x="308" y="239"/>
                      <a:pt x="304" y="239"/>
                    </a:cubicBezTo>
                    <a:cubicBezTo>
                      <a:pt x="297" y="239"/>
                      <a:pt x="295" y="246"/>
                      <a:pt x="295" y="246"/>
                    </a:cubicBezTo>
                    <a:cubicBezTo>
                      <a:pt x="292" y="259"/>
                      <a:pt x="287" y="280"/>
                      <a:pt x="250" y="301"/>
                    </a:cubicBezTo>
                    <a:cubicBezTo>
                      <a:pt x="224" y="317"/>
                      <a:pt x="199" y="324"/>
                      <a:pt x="171" y="324"/>
                    </a:cubicBezTo>
                    <a:lnTo>
                      <a:pt x="144" y="324"/>
                    </a:lnTo>
                    <a:cubicBezTo>
                      <a:pt x="132" y="324"/>
                      <a:pt x="123" y="324"/>
                      <a:pt x="123" y="290"/>
                    </a:cubicBezTo>
                    <a:lnTo>
                      <a:pt x="123" y="174"/>
                    </a:lnTo>
                    <a:close/>
                    <a:moveTo>
                      <a:pt x="272" y="17"/>
                    </a:moveTo>
                    <a:lnTo>
                      <a:pt x="272" y="41"/>
                    </a:lnTo>
                    <a:cubicBezTo>
                      <a:pt x="263" y="32"/>
                      <a:pt x="254" y="24"/>
                      <a:pt x="243" y="17"/>
                    </a:cubicBezTo>
                    <a:lnTo>
                      <a:pt x="272" y="17"/>
                    </a:lnTo>
                    <a:close/>
                    <a:moveTo>
                      <a:pt x="174" y="163"/>
                    </a:moveTo>
                    <a:cubicBezTo>
                      <a:pt x="182" y="160"/>
                      <a:pt x="193" y="152"/>
                      <a:pt x="202" y="142"/>
                    </a:cubicBezTo>
                    <a:lnTo>
                      <a:pt x="202" y="184"/>
                    </a:lnTo>
                    <a:cubicBezTo>
                      <a:pt x="190" y="170"/>
                      <a:pt x="175" y="164"/>
                      <a:pt x="174" y="164"/>
                    </a:cubicBezTo>
                    <a:lnTo>
                      <a:pt x="174" y="163"/>
                    </a:lnTo>
                    <a:close/>
                    <a:moveTo>
                      <a:pt x="62" y="45"/>
                    </a:moveTo>
                    <a:cubicBezTo>
                      <a:pt x="62" y="39"/>
                      <a:pt x="62" y="26"/>
                      <a:pt x="58" y="17"/>
                    </a:cubicBezTo>
                    <a:lnTo>
                      <a:pt x="111" y="17"/>
                    </a:lnTo>
                    <a:cubicBezTo>
                      <a:pt x="105" y="29"/>
                      <a:pt x="105" y="45"/>
                      <a:pt x="105" y="50"/>
                    </a:cubicBezTo>
                    <a:lnTo>
                      <a:pt x="105" y="291"/>
                    </a:lnTo>
                    <a:cubicBezTo>
                      <a:pt x="105" y="309"/>
                      <a:pt x="109" y="319"/>
                      <a:pt x="111" y="324"/>
                    </a:cubicBezTo>
                    <a:lnTo>
                      <a:pt x="58" y="324"/>
                    </a:lnTo>
                    <a:cubicBezTo>
                      <a:pt x="62" y="315"/>
                      <a:pt x="62" y="302"/>
                      <a:pt x="62" y="296"/>
                    </a:cubicBezTo>
                    <a:lnTo>
                      <a:pt x="62" y="45"/>
                    </a:lnTo>
                    <a:close/>
                    <a:moveTo>
                      <a:pt x="247" y="324"/>
                    </a:moveTo>
                    <a:lnTo>
                      <a:pt x="247" y="323"/>
                    </a:lnTo>
                    <a:cubicBezTo>
                      <a:pt x="263" y="315"/>
                      <a:pt x="277" y="305"/>
                      <a:pt x="287" y="296"/>
                    </a:cubicBezTo>
                    <a:cubicBezTo>
                      <a:pt x="286" y="298"/>
                      <a:pt x="283" y="320"/>
                      <a:pt x="282" y="324"/>
                    </a:cubicBezTo>
                    <a:lnTo>
                      <a:pt x="247" y="32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3" name="Freeform 402"/>
              <p:cNvSpPr/>
              <p:nvPr>
                <p:custDataLst>
                  <p:tags r:id="rId115"/>
                </p:custDataLst>
              </p:nvPr>
            </p:nvSpPr>
            <p:spPr bwMode="auto">
              <a:xfrm>
                <a:off x="3470276" y="4225925"/>
                <a:ext cx="74613" cy="330200"/>
              </a:xfrm>
              <a:custGeom>
                <a:avLst/>
                <a:gdLst>
                  <a:gd name="T0" fmla="*/ 116 w 116"/>
                  <a:gd name="T1" fmla="*/ 494 h 499"/>
                  <a:gd name="T2" fmla="*/ 107 w 116"/>
                  <a:gd name="T3" fmla="*/ 483 h 499"/>
                  <a:gd name="T4" fmla="*/ 29 w 116"/>
                  <a:gd name="T5" fmla="*/ 250 h 499"/>
                  <a:gd name="T6" fmla="*/ 109 w 116"/>
                  <a:gd name="T7" fmla="*/ 14 h 499"/>
                  <a:gd name="T8" fmla="*/ 116 w 116"/>
                  <a:gd name="T9" fmla="*/ 5 h 499"/>
                  <a:gd name="T10" fmla="*/ 111 w 116"/>
                  <a:gd name="T11" fmla="*/ 0 h 499"/>
                  <a:gd name="T12" fmla="*/ 31 w 116"/>
                  <a:gd name="T13" fmla="*/ 98 h 499"/>
                  <a:gd name="T14" fmla="*/ 0 w 116"/>
                  <a:gd name="T15" fmla="*/ 250 h 499"/>
                  <a:gd name="T16" fmla="*/ 33 w 116"/>
                  <a:gd name="T17" fmla="*/ 405 h 499"/>
                  <a:gd name="T18" fmla="*/ 111 w 116"/>
                  <a:gd name="T19" fmla="*/ 499 h 499"/>
                  <a:gd name="T20" fmla="*/ 116 w 116"/>
                  <a:gd name="T21" fmla="*/ 49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494"/>
                    </a:moveTo>
                    <a:cubicBezTo>
                      <a:pt x="116" y="492"/>
                      <a:pt x="116" y="491"/>
                      <a:pt x="107" y="483"/>
                    </a:cubicBezTo>
                    <a:cubicBezTo>
                      <a:pt x="45" y="420"/>
                      <a:pt x="29" y="326"/>
                      <a:pt x="29" y="250"/>
                    </a:cubicBezTo>
                    <a:cubicBezTo>
                      <a:pt x="29" y="163"/>
                      <a:pt x="48" y="76"/>
                      <a:pt x="109" y="14"/>
                    </a:cubicBezTo>
                    <a:cubicBezTo>
                      <a:pt x="116" y="8"/>
                      <a:pt x="116" y="7"/>
                      <a:pt x="116" y="5"/>
                    </a:cubicBezTo>
                    <a:cubicBezTo>
                      <a:pt x="116" y="2"/>
                      <a:pt x="114" y="0"/>
                      <a:pt x="111" y="0"/>
                    </a:cubicBezTo>
                    <a:cubicBezTo>
                      <a:pt x="106" y="0"/>
                      <a:pt x="61" y="34"/>
                      <a:pt x="31" y="98"/>
                    </a:cubicBezTo>
                    <a:cubicBezTo>
                      <a:pt x="6" y="152"/>
                      <a:pt x="0" y="208"/>
                      <a:pt x="0" y="250"/>
                    </a:cubicBezTo>
                    <a:cubicBezTo>
                      <a:pt x="0" y="289"/>
                      <a:pt x="5" y="349"/>
                      <a:pt x="33" y="405"/>
                    </a:cubicBezTo>
                    <a:cubicBezTo>
                      <a:pt x="63" y="467"/>
                      <a:pt x="106" y="499"/>
                      <a:pt x="111" y="499"/>
                    </a:cubicBezTo>
                    <a:cubicBezTo>
                      <a:pt x="114" y="499"/>
                      <a:pt x="116" y="497"/>
                      <a:pt x="116" y="49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4" name="Freeform 403"/>
              <p:cNvSpPr/>
              <p:nvPr>
                <p:custDataLst>
                  <p:tags r:id="rId116"/>
                </p:custDataLst>
              </p:nvPr>
            </p:nvSpPr>
            <p:spPr bwMode="auto">
              <a:xfrm>
                <a:off x="3573463" y="4248150"/>
                <a:ext cx="268288" cy="225425"/>
              </a:xfrm>
              <a:custGeom>
                <a:avLst/>
                <a:gdLst>
                  <a:gd name="T0" fmla="*/ 228 w 411"/>
                  <a:gd name="T1" fmla="*/ 135 h 340"/>
                  <a:gd name="T2" fmla="*/ 186 w 411"/>
                  <a:gd name="T3" fmla="*/ 36 h 340"/>
                  <a:gd name="T4" fmla="*/ 184 w 411"/>
                  <a:gd name="T5" fmla="*/ 30 h 340"/>
                  <a:gd name="T6" fmla="*/ 213 w 411"/>
                  <a:gd name="T7" fmla="*/ 15 h 340"/>
                  <a:gd name="T8" fmla="*/ 223 w 411"/>
                  <a:gd name="T9" fmla="*/ 6 h 340"/>
                  <a:gd name="T10" fmla="*/ 216 w 411"/>
                  <a:gd name="T11" fmla="*/ 0 h 340"/>
                  <a:gd name="T12" fmla="*/ 153 w 411"/>
                  <a:gd name="T13" fmla="*/ 1 h 340"/>
                  <a:gd name="T14" fmla="*/ 97 w 411"/>
                  <a:gd name="T15" fmla="*/ 0 h 340"/>
                  <a:gd name="T16" fmla="*/ 88 w 411"/>
                  <a:gd name="T17" fmla="*/ 10 h 340"/>
                  <a:gd name="T18" fmla="*/ 100 w 411"/>
                  <a:gd name="T19" fmla="*/ 15 h 340"/>
                  <a:gd name="T20" fmla="*/ 137 w 411"/>
                  <a:gd name="T21" fmla="*/ 31 h 340"/>
                  <a:gd name="T22" fmla="*/ 196 w 411"/>
                  <a:gd name="T23" fmla="*/ 170 h 340"/>
                  <a:gd name="T24" fmla="*/ 91 w 411"/>
                  <a:gd name="T25" fmla="*/ 283 h 340"/>
                  <a:gd name="T26" fmla="*/ 84 w 411"/>
                  <a:gd name="T27" fmla="*/ 289 h 340"/>
                  <a:gd name="T28" fmla="*/ 11 w 411"/>
                  <a:gd name="T29" fmla="*/ 325 h 340"/>
                  <a:gd name="T30" fmla="*/ 0 w 411"/>
                  <a:gd name="T31" fmla="*/ 335 h 340"/>
                  <a:gd name="T32" fmla="*/ 6 w 411"/>
                  <a:gd name="T33" fmla="*/ 340 h 340"/>
                  <a:gd name="T34" fmla="*/ 53 w 411"/>
                  <a:gd name="T35" fmla="*/ 339 h 340"/>
                  <a:gd name="T36" fmla="*/ 109 w 411"/>
                  <a:gd name="T37" fmla="*/ 340 h 340"/>
                  <a:gd name="T38" fmla="*/ 118 w 411"/>
                  <a:gd name="T39" fmla="*/ 330 h 340"/>
                  <a:gd name="T40" fmla="*/ 112 w 411"/>
                  <a:gd name="T41" fmla="*/ 325 h 340"/>
                  <a:gd name="T42" fmla="*/ 92 w 411"/>
                  <a:gd name="T43" fmla="*/ 309 h 340"/>
                  <a:gd name="T44" fmla="*/ 105 w 411"/>
                  <a:gd name="T45" fmla="*/ 287 h 340"/>
                  <a:gd name="T46" fmla="*/ 156 w 411"/>
                  <a:gd name="T47" fmla="*/ 233 h 340"/>
                  <a:gd name="T48" fmla="*/ 201 w 411"/>
                  <a:gd name="T49" fmla="*/ 184 h 340"/>
                  <a:gd name="T50" fmla="*/ 252 w 411"/>
                  <a:gd name="T51" fmla="*/ 303 h 340"/>
                  <a:gd name="T52" fmla="*/ 254 w 411"/>
                  <a:gd name="T53" fmla="*/ 310 h 340"/>
                  <a:gd name="T54" fmla="*/ 225 w 411"/>
                  <a:gd name="T55" fmla="*/ 325 h 340"/>
                  <a:gd name="T56" fmla="*/ 215 w 411"/>
                  <a:gd name="T57" fmla="*/ 334 h 340"/>
                  <a:gd name="T58" fmla="*/ 223 w 411"/>
                  <a:gd name="T59" fmla="*/ 340 h 340"/>
                  <a:gd name="T60" fmla="*/ 285 w 411"/>
                  <a:gd name="T61" fmla="*/ 339 h 340"/>
                  <a:gd name="T62" fmla="*/ 341 w 411"/>
                  <a:gd name="T63" fmla="*/ 340 h 340"/>
                  <a:gd name="T64" fmla="*/ 350 w 411"/>
                  <a:gd name="T65" fmla="*/ 331 h 340"/>
                  <a:gd name="T66" fmla="*/ 341 w 411"/>
                  <a:gd name="T67" fmla="*/ 325 h 340"/>
                  <a:gd name="T68" fmla="*/ 298 w 411"/>
                  <a:gd name="T69" fmla="*/ 303 h 340"/>
                  <a:gd name="T70" fmla="*/ 234 w 411"/>
                  <a:gd name="T71" fmla="*/ 149 h 340"/>
                  <a:gd name="T72" fmla="*/ 336 w 411"/>
                  <a:gd name="T73" fmla="*/ 41 h 340"/>
                  <a:gd name="T74" fmla="*/ 400 w 411"/>
                  <a:gd name="T75" fmla="*/ 15 h 340"/>
                  <a:gd name="T76" fmla="*/ 411 w 411"/>
                  <a:gd name="T77" fmla="*/ 5 h 340"/>
                  <a:gd name="T78" fmla="*/ 404 w 411"/>
                  <a:gd name="T79" fmla="*/ 0 h 340"/>
                  <a:gd name="T80" fmla="*/ 357 w 411"/>
                  <a:gd name="T81" fmla="*/ 1 h 340"/>
                  <a:gd name="T82" fmla="*/ 302 w 411"/>
                  <a:gd name="T83" fmla="*/ 0 h 340"/>
                  <a:gd name="T84" fmla="*/ 292 w 411"/>
                  <a:gd name="T85" fmla="*/ 10 h 340"/>
                  <a:gd name="T86" fmla="*/ 298 w 411"/>
                  <a:gd name="T87" fmla="*/ 15 h 340"/>
                  <a:gd name="T88" fmla="*/ 318 w 411"/>
                  <a:gd name="T89" fmla="*/ 31 h 340"/>
                  <a:gd name="T90" fmla="*/ 309 w 411"/>
                  <a:gd name="T91" fmla="*/ 49 h 340"/>
                  <a:gd name="T92" fmla="*/ 228 w 411"/>
                  <a:gd name="T93" fmla="*/ 135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0">
                    <a:moveTo>
                      <a:pt x="228" y="135"/>
                    </a:moveTo>
                    <a:lnTo>
                      <a:pt x="186" y="36"/>
                    </a:lnTo>
                    <a:cubicBezTo>
                      <a:pt x="185" y="32"/>
                      <a:pt x="184" y="30"/>
                      <a:pt x="184" y="30"/>
                    </a:cubicBezTo>
                    <a:cubicBezTo>
                      <a:pt x="184" y="27"/>
                      <a:pt x="192" y="17"/>
                      <a:pt x="213" y="15"/>
                    </a:cubicBezTo>
                    <a:cubicBezTo>
                      <a:pt x="218" y="15"/>
                      <a:pt x="223" y="14"/>
                      <a:pt x="223" y="6"/>
                    </a:cubicBezTo>
                    <a:cubicBezTo>
                      <a:pt x="223" y="0"/>
                      <a:pt x="217" y="0"/>
                      <a:pt x="216" y="0"/>
                    </a:cubicBezTo>
                    <a:cubicBezTo>
                      <a:pt x="195" y="0"/>
                      <a:pt x="174" y="1"/>
                      <a:pt x="153" y="1"/>
                    </a:cubicBezTo>
                    <a:cubicBezTo>
                      <a:pt x="140" y="1"/>
                      <a:pt x="109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5"/>
                      <a:pt x="93" y="15"/>
                      <a:pt x="100" y="15"/>
                    </a:cubicBezTo>
                    <a:cubicBezTo>
                      <a:pt x="129" y="15"/>
                      <a:pt x="132" y="20"/>
                      <a:pt x="137" y="31"/>
                    </a:cubicBezTo>
                    <a:lnTo>
                      <a:pt x="196" y="170"/>
                    </a:lnTo>
                    <a:lnTo>
                      <a:pt x="91" y="283"/>
                    </a:lnTo>
                    <a:lnTo>
                      <a:pt x="84" y="289"/>
                    </a:lnTo>
                    <a:cubicBezTo>
                      <a:pt x="60" y="315"/>
                      <a:pt x="36" y="323"/>
                      <a:pt x="11" y="325"/>
                    </a:cubicBezTo>
                    <a:cubicBezTo>
                      <a:pt x="4" y="325"/>
                      <a:pt x="0" y="325"/>
                      <a:pt x="0" y="335"/>
                    </a:cubicBezTo>
                    <a:cubicBezTo>
                      <a:pt x="0" y="335"/>
                      <a:pt x="0" y="340"/>
                      <a:pt x="6" y="340"/>
                    </a:cubicBezTo>
                    <a:cubicBezTo>
                      <a:pt x="21" y="340"/>
                      <a:pt x="38" y="339"/>
                      <a:pt x="53" y="339"/>
                    </a:cubicBezTo>
                    <a:cubicBezTo>
                      <a:pt x="72" y="339"/>
                      <a:pt x="91" y="340"/>
                      <a:pt x="109" y="340"/>
                    </a:cubicBezTo>
                    <a:cubicBezTo>
                      <a:pt x="112" y="340"/>
                      <a:pt x="118" y="340"/>
                      <a:pt x="118" y="330"/>
                    </a:cubicBezTo>
                    <a:cubicBezTo>
                      <a:pt x="118" y="325"/>
                      <a:pt x="113" y="325"/>
                      <a:pt x="112" y="325"/>
                    </a:cubicBezTo>
                    <a:cubicBezTo>
                      <a:pt x="107" y="324"/>
                      <a:pt x="92" y="323"/>
                      <a:pt x="92" y="309"/>
                    </a:cubicBezTo>
                    <a:cubicBezTo>
                      <a:pt x="92" y="301"/>
                      <a:pt x="100" y="293"/>
                      <a:pt x="105" y="287"/>
                    </a:cubicBezTo>
                    <a:lnTo>
                      <a:pt x="156" y="233"/>
                    </a:lnTo>
                    <a:lnTo>
                      <a:pt x="201" y="184"/>
                    </a:lnTo>
                    <a:lnTo>
                      <a:pt x="252" y="303"/>
                    </a:lnTo>
                    <a:cubicBezTo>
                      <a:pt x="254" y="309"/>
                      <a:pt x="254" y="309"/>
                      <a:pt x="254" y="310"/>
                    </a:cubicBezTo>
                    <a:cubicBezTo>
                      <a:pt x="254" y="314"/>
                      <a:pt x="245" y="323"/>
                      <a:pt x="225" y="325"/>
                    </a:cubicBezTo>
                    <a:cubicBezTo>
                      <a:pt x="220" y="325"/>
                      <a:pt x="215" y="326"/>
                      <a:pt x="215" y="334"/>
                    </a:cubicBezTo>
                    <a:cubicBezTo>
                      <a:pt x="215" y="340"/>
                      <a:pt x="221" y="340"/>
                      <a:pt x="223" y="340"/>
                    </a:cubicBezTo>
                    <a:cubicBezTo>
                      <a:pt x="237" y="340"/>
                      <a:pt x="272" y="339"/>
                      <a:pt x="285" y="339"/>
                    </a:cubicBezTo>
                    <a:cubicBezTo>
                      <a:pt x="298" y="339"/>
                      <a:pt x="328" y="340"/>
                      <a:pt x="341" y="340"/>
                    </a:cubicBezTo>
                    <a:cubicBezTo>
                      <a:pt x="344" y="340"/>
                      <a:pt x="350" y="340"/>
                      <a:pt x="350" y="331"/>
                    </a:cubicBezTo>
                    <a:cubicBezTo>
                      <a:pt x="350" y="325"/>
                      <a:pt x="345" y="325"/>
                      <a:pt x="341" y="325"/>
                    </a:cubicBezTo>
                    <a:cubicBezTo>
                      <a:pt x="308" y="324"/>
                      <a:pt x="307" y="323"/>
                      <a:pt x="298" y="303"/>
                    </a:cubicBezTo>
                    <a:cubicBezTo>
                      <a:pt x="279" y="257"/>
                      <a:pt x="246" y="179"/>
                      <a:pt x="234" y="149"/>
                    </a:cubicBezTo>
                    <a:cubicBezTo>
                      <a:pt x="268" y="114"/>
                      <a:pt x="320" y="55"/>
                      <a:pt x="336" y="41"/>
                    </a:cubicBezTo>
                    <a:cubicBezTo>
                      <a:pt x="351" y="29"/>
                      <a:pt x="370" y="17"/>
                      <a:pt x="400" y="15"/>
                    </a:cubicBezTo>
                    <a:cubicBezTo>
                      <a:pt x="406" y="15"/>
                      <a:pt x="411" y="15"/>
                      <a:pt x="411" y="5"/>
                    </a:cubicBezTo>
                    <a:cubicBezTo>
                      <a:pt x="411" y="5"/>
                      <a:pt x="411" y="0"/>
                      <a:pt x="404" y="0"/>
                    </a:cubicBezTo>
                    <a:cubicBezTo>
                      <a:pt x="389" y="0"/>
                      <a:pt x="373" y="1"/>
                      <a:pt x="357" y="1"/>
                    </a:cubicBezTo>
                    <a:cubicBezTo>
                      <a:pt x="339" y="1"/>
                      <a:pt x="320" y="0"/>
                      <a:pt x="302" y="0"/>
                    </a:cubicBezTo>
                    <a:cubicBezTo>
                      <a:pt x="299" y="0"/>
                      <a:pt x="292" y="0"/>
                      <a:pt x="292" y="10"/>
                    </a:cubicBezTo>
                    <a:cubicBezTo>
                      <a:pt x="292" y="13"/>
                      <a:pt x="295" y="15"/>
                      <a:pt x="298" y="15"/>
                    </a:cubicBezTo>
                    <a:cubicBezTo>
                      <a:pt x="303" y="16"/>
                      <a:pt x="318" y="17"/>
                      <a:pt x="318" y="31"/>
                    </a:cubicBezTo>
                    <a:cubicBezTo>
                      <a:pt x="318" y="38"/>
                      <a:pt x="313" y="44"/>
                      <a:pt x="309" y="49"/>
                    </a:cubicBezTo>
                    <a:lnTo>
                      <a:pt x="228" y="1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5" name="Freeform 404"/>
              <p:cNvSpPr/>
              <p:nvPr>
                <p:custDataLst>
                  <p:tags r:id="rId117"/>
                </p:custDataLst>
              </p:nvPr>
            </p:nvSpPr>
            <p:spPr bwMode="auto">
              <a:xfrm>
                <a:off x="3878263" y="4225925"/>
                <a:ext cx="76200" cy="330200"/>
              </a:xfrm>
              <a:custGeom>
                <a:avLst/>
                <a:gdLst>
                  <a:gd name="T0" fmla="*/ 115 w 115"/>
                  <a:gd name="T1" fmla="*/ 250 h 499"/>
                  <a:gd name="T2" fmla="*/ 82 w 115"/>
                  <a:gd name="T3" fmla="*/ 94 h 499"/>
                  <a:gd name="T4" fmla="*/ 5 w 115"/>
                  <a:gd name="T5" fmla="*/ 0 h 499"/>
                  <a:gd name="T6" fmla="*/ 0 w 115"/>
                  <a:gd name="T7" fmla="*/ 5 h 499"/>
                  <a:gd name="T8" fmla="*/ 9 w 115"/>
                  <a:gd name="T9" fmla="*/ 17 h 499"/>
                  <a:gd name="T10" fmla="*/ 86 w 115"/>
                  <a:gd name="T11" fmla="*/ 250 h 499"/>
                  <a:gd name="T12" fmla="*/ 6 w 115"/>
                  <a:gd name="T13" fmla="*/ 486 h 499"/>
                  <a:gd name="T14" fmla="*/ 0 w 115"/>
                  <a:gd name="T15" fmla="*/ 494 h 499"/>
                  <a:gd name="T16" fmla="*/ 5 w 115"/>
                  <a:gd name="T17" fmla="*/ 499 h 499"/>
                  <a:gd name="T18" fmla="*/ 84 w 115"/>
                  <a:gd name="T19" fmla="*/ 402 h 499"/>
                  <a:gd name="T20" fmla="*/ 115 w 115"/>
                  <a:gd name="T21" fmla="*/ 25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499">
                    <a:moveTo>
                      <a:pt x="115" y="250"/>
                    </a:moveTo>
                    <a:cubicBezTo>
                      <a:pt x="115" y="211"/>
                      <a:pt x="110" y="150"/>
                      <a:pt x="82" y="94"/>
                    </a:cubicBezTo>
                    <a:cubicBezTo>
                      <a:pt x="52" y="33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0" y="8"/>
                      <a:pt x="9" y="17"/>
                    </a:cubicBezTo>
                    <a:cubicBezTo>
                      <a:pt x="58" y="66"/>
                      <a:pt x="86" y="145"/>
                      <a:pt x="86" y="250"/>
                    </a:cubicBezTo>
                    <a:cubicBezTo>
                      <a:pt x="86" y="335"/>
                      <a:pt x="68" y="423"/>
                      <a:pt x="6" y="486"/>
                    </a:cubicBezTo>
                    <a:cubicBezTo>
                      <a:pt x="0" y="491"/>
                      <a:pt x="0" y="492"/>
                      <a:pt x="0" y="494"/>
                    </a:cubicBezTo>
                    <a:cubicBezTo>
                      <a:pt x="0" y="497"/>
                      <a:pt x="2" y="499"/>
                      <a:pt x="5" y="499"/>
                    </a:cubicBezTo>
                    <a:cubicBezTo>
                      <a:pt x="10" y="499"/>
                      <a:pt x="54" y="465"/>
                      <a:pt x="84" y="402"/>
                    </a:cubicBezTo>
                    <a:cubicBezTo>
                      <a:pt x="109" y="347"/>
                      <a:pt x="115" y="292"/>
                      <a:pt x="115" y="25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6" name="Freeform 405"/>
              <p:cNvSpPr/>
              <p:nvPr>
                <p:custDataLst>
                  <p:tags r:id="rId118"/>
                </p:custDataLst>
              </p:nvPr>
            </p:nvSpPr>
            <p:spPr bwMode="auto">
              <a:xfrm>
                <a:off x="4086226" y="4384675"/>
                <a:ext cx="198438" cy="12700"/>
              </a:xfrm>
              <a:custGeom>
                <a:avLst/>
                <a:gdLst>
                  <a:gd name="T0" fmla="*/ 287 w 304"/>
                  <a:gd name="T1" fmla="*/ 20 h 20"/>
                  <a:gd name="T2" fmla="*/ 304 w 304"/>
                  <a:gd name="T3" fmla="*/ 10 h 20"/>
                  <a:gd name="T4" fmla="*/ 287 w 304"/>
                  <a:gd name="T5" fmla="*/ 0 h 20"/>
                  <a:gd name="T6" fmla="*/ 17 w 304"/>
                  <a:gd name="T7" fmla="*/ 0 h 20"/>
                  <a:gd name="T8" fmla="*/ 0 w 304"/>
                  <a:gd name="T9" fmla="*/ 10 h 20"/>
                  <a:gd name="T10" fmla="*/ 17 w 304"/>
                  <a:gd name="T11" fmla="*/ 20 h 20"/>
                  <a:gd name="T12" fmla="*/ 287 w 304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20">
                    <a:moveTo>
                      <a:pt x="287" y="20"/>
                    </a:moveTo>
                    <a:cubicBezTo>
                      <a:pt x="296" y="20"/>
                      <a:pt x="304" y="20"/>
                      <a:pt x="304" y="10"/>
                    </a:cubicBezTo>
                    <a:cubicBezTo>
                      <a:pt x="304" y="0"/>
                      <a:pt x="296" y="0"/>
                      <a:pt x="287" y="0"/>
                    </a:cubicBezTo>
                    <a:lnTo>
                      <a:pt x="17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287" y="2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7" name="Freeform 406"/>
              <p:cNvSpPr/>
              <p:nvPr>
                <p:custDataLst>
                  <p:tags r:id="rId119"/>
                </p:custDataLst>
              </p:nvPr>
            </p:nvSpPr>
            <p:spPr bwMode="auto">
              <a:xfrm>
                <a:off x="4392613" y="4267200"/>
                <a:ext cx="100013" cy="209550"/>
              </a:xfrm>
              <a:custGeom>
                <a:avLst/>
                <a:gdLst>
                  <a:gd name="T0" fmla="*/ 91 w 153"/>
                  <a:gd name="T1" fmla="*/ 113 h 318"/>
                  <a:gd name="T2" fmla="*/ 138 w 153"/>
                  <a:gd name="T3" fmla="*/ 113 h 318"/>
                  <a:gd name="T4" fmla="*/ 153 w 153"/>
                  <a:gd name="T5" fmla="*/ 103 h 318"/>
                  <a:gd name="T6" fmla="*/ 139 w 153"/>
                  <a:gd name="T7" fmla="*/ 97 h 318"/>
                  <a:gd name="T8" fmla="*/ 95 w 153"/>
                  <a:gd name="T9" fmla="*/ 97 h 318"/>
                  <a:gd name="T10" fmla="*/ 116 w 153"/>
                  <a:gd name="T11" fmla="*/ 14 h 318"/>
                  <a:gd name="T12" fmla="*/ 101 w 153"/>
                  <a:gd name="T13" fmla="*/ 0 h 318"/>
                  <a:gd name="T14" fmla="*/ 81 w 153"/>
                  <a:gd name="T15" fmla="*/ 18 h 318"/>
                  <a:gd name="T16" fmla="*/ 62 w 153"/>
                  <a:gd name="T17" fmla="*/ 97 h 318"/>
                  <a:gd name="T18" fmla="*/ 15 w 153"/>
                  <a:gd name="T19" fmla="*/ 97 h 318"/>
                  <a:gd name="T20" fmla="*/ 0 w 153"/>
                  <a:gd name="T21" fmla="*/ 107 h 318"/>
                  <a:gd name="T22" fmla="*/ 14 w 153"/>
                  <a:gd name="T23" fmla="*/ 113 h 318"/>
                  <a:gd name="T24" fmla="*/ 58 w 153"/>
                  <a:gd name="T25" fmla="*/ 113 h 318"/>
                  <a:gd name="T26" fmla="*/ 20 w 153"/>
                  <a:gd name="T27" fmla="*/ 272 h 318"/>
                  <a:gd name="T28" fmla="*/ 66 w 153"/>
                  <a:gd name="T29" fmla="*/ 318 h 318"/>
                  <a:gd name="T30" fmla="*/ 145 w 153"/>
                  <a:gd name="T31" fmla="*/ 241 h 318"/>
                  <a:gd name="T32" fmla="*/ 139 w 153"/>
                  <a:gd name="T33" fmla="*/ 236 h 318"/>
                  <a:gd name="T34" fmla="*/ 132 w 153"/>
                  <a:gd name="T35" fmla="*/ 243 h 318"/>
                  <a:gd name="T36" fmla="*/ 67 w 153"/>
                  <a:gd name="T37" fmla="*/ 307 h 318"/>
                  <a:gd name="T38" fmla="*/ 52 w 153"/>
                  <a:gd name="T39" fmla="*/ 284 h 318"/>
                  <a:gd name="T40" fmla="*/ 54 w 153"/>
                  <a:gd name="T41" fmla="*/ 260 h 318"/>
                  <a:gd name="T42" fmla="*/ 91 w 153"/>
                  <a:gd name="T43" fmla="*/ 113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3" h="318">
                    <a:moveTo>
                      <a:pt x="91" y="113"/>
                    </a:moveTo>
                    <a:lnTo>
                      <a:pt x="138" y="113"/>
                    </a:lnTo>
                    <a:cubicBezTo>
                      <a:pt x="148" y="113"/>
                      <a:pt x="153" y="113"/>
                      <a:pt x="153" y="103"/>
                    </a:cubicBezTo>
                    <a:cubicBezTo>
                      <a:pt x="153" y="97"/>
                      <a:pt x="148" y="97"/>
                      <a:pt x="139" y="97"/>
                    </a:cubicBezTo>
                    <a:lnTo>
                      <a:pt x="95" y="97"/>
                    </a:lnTo>
                    <a:cubicBezTo>
                      <a:pt x="113" y="27"/>
                      <a:pt x="116" y="17"/>
                      <a:pt x="116" y="14"/>
                    </a:cubicBezTo>
                    <a:cubicBezTo>
                      <a:pt x="116" y="5"/>
                      <a:pt x="110" y="0"/>
                      <a:pt x="101" y="0"/>
                    </a:cubicBezTo>
                    <a:cubicBezTo>
                      <a:pt x="100" y="0"/>
                      <a:pt x="86" y="1"/>
                      <a:pt x="81" y="18"/>
                    </a:cubicBezTo>
                    <a:lnTo>
                      <a:pt x="62" y="97"/>
                    </a:lnTo>
                    <a:lnTo>
                      <a:pt x="15" y="97"/>
                    </a:lnTo>
                    <a:cubicBezTo>
                      <a:pt x="5" y="97"/>
                      <a:pt x="0" y="97"/>
                      <a:pt x="0" y="107"/>
                    </a:cubicBezTo>
                    <a:cubicBezTo>
                      <a:pt x="0" y="113"/>
                      <a:pt x="4" y="113"/>
                      <a:pt x="14" y="113"/>
                    </a:cubicBezTo>
                    <a:lnTo>
                      <a:pt x="58" y="113"/>
                    </a:lnTo>
                    <a:cubicBezTo>
                      <a:pt x="22" y="254"/>
                      <a:pt x="20" y="263"/>
                      <a:pt x="20" y="272"/>
                    </a:cubicBezTo>
                    <a:cubicBezTo>
                      <a:pt x="20" y="299"/>
                      <a:pt x="39" y="318"/>
                      <a:pt x="66" y="318"/>
                    </a:cubicBezTo>
                    <a:cubicBezTo>
                      <a:pt x="117" y="318"/>
                      <a:pt x="145" y="245"/>
                      <a:pt x="145" y="241"/>
                    </a:cubicBezTo>
                    <a:cubicBezTo>
                      <a:pt x="145" y="236"/>
                      <a:pt x="141" y="236"/>
                      <a:pt x="139" y="236"/>
                    </a:cubicBezTo>
                    <a:cubicBezTo>
                      <a:pt x="135" y="236"/>
                      <a:pt x="134" y="238"/>
                      <a:pt x="132" y="243"/>
                    </a:cubicBezTo>
                    <a:cubicBezTo>
                      <a:pt x="110" y="295"/>
                      <a:pt x="84" y="307"/>
                      <a:pt x="67" y="307"/>
                    </a:cubicBezTo>
                    <a:cubicBezTo>
                      <a:pt x="56" y="307"/>
                      <a:pt x="52" y="300"/>
                      <a:pt x="52" y="284"/>
                    </a:cubicBezTo>
                    <a:cubicBezTo>
                      <a:pt x="52" y="272"/>
                      <a:pt x="52" y="268"/>
                      <a:pt x="54" y="260"/>
                    </a:cubicBezTo>
                    <a:lnTo>
                      <a:pt x="91" y="1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8" name="Freeform 407"/>
              <p:cNvSpPr/>
              <p:nvPr>
                <p:custDataLst>
                  <p:tags r:id="rId120"/>
                </p:custDataLst>
              </p:nvPr>
            </p:nvSpPr>
            <p:spPr bwMode="auto">
              <a:xfrm>
                <a:off x="4521201" y="4225925"/>
                <a:ext cx="76200" cy="330200"/>
              </a:xfrm>
              <a:custGeom>
                <a:avLst/>
                <a:gdLst>
                  <a:gd name="T0" fmla="*/ 116 w 116"/>
                  <a:gd name="T1" fmla="*/ 250 h 499"/>
                  <a:gd name="T2" fmla="*/ 83 w 116"/>
                  <a:gd name="T3" fmla="*/ 94 h 499"/>
                  <a:gd name="T4" fmla="*/ 5 w 116"/>
                  <a:gd name="T5" fmla="*/ 0 h 499"/>
                  <a:gd name="T6" fmla="*/ 0 w 116"/>
                  <a:gd name="T7" fmla="*/ 5 h 499"/>
                  <a:gd name="T8" fmla="*/ 9 w 116"/>
                  <a:gd name="T9" fmla="*/ 17 h 499"/>
                  <a:gd name="T10" fmla="*/ 87 w 116"/>
                  <a:gd name="T11" fmla="*/ 250 h 499"/>
                  <a:gd name="T12" fmla="*/ 6 w 116"/>
                  <a:gd name="T13" fmla="*/ 486 h 499"/>
                  <a:gd name="T14" fmla="*/ 0 w 116"/>
                  <a:gd name="T15" fmla="*/ 494 h 499"/>
                  <a:gd name="T16" fmla="*/ 5 w 116"/>
                  <a:gd name="T17" fmla="*/ 499 h 499"/>
                  <a:gd name="T18" fmla="*/ 84 w 116"/>
                  <a:gd name="T19" fmla="*/ 402 h 499"/>
                  <a:gd name="T20" fmla="*/ 116 w 116"/>
                  <a:gd name="T21" fmla="*/ 25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250"/>
                    </a:moveTo>
                    <a:cubicBezTo>
                      <a:pt x="116" y="211"/>
                      <a:pt x="110" y="150"/>
                      <a:pt x="83" y="94"/>
                    </a:cubicBezTo>
                    <a:cubicBezTo>
                      <a:pt x="53" y="33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0" y="8"/>
                      <a:pt x="9" y="17"/>
                    </a:cubicBezTo>
                    <a:cubicBezTo>
                      <a:pt x="58" y="66"/>
                      <a:pt x="87" y="145"/>
                      <a:pt x="87" y="250"/>
                    </a:cubicBezTo>
                    <a:cubicBezTo>
                      <a:pt x="87" y="335"/>
                      <a:pt x="68" y="423"/>
                      <a:pt x="6" y="486"/>
                    </a:cubicBezTo>
                    <a:cubicBezTo>
                      <a:pt x="0" y="491"/>
                      <a:pt x="0" y="492"/>
                      <a:pt x="0" y="494"/>
                    </a:cubicBezTo>
                    <a:cubicBezTo>
                      <a:pt x="0" y="497"/>
                      <a:pt x="2" y="499"/>
                      <a:pt x="5" y="499"/>
                    </a:cubicBezTo>
                    <a:cubicBezTo>
                      <a:pt x="10" y="499"/>
                      <a:pt x="55" y="465"/>
                      <a:pt x="84" y="402"/>
                    </a:cubicBezTo>
                    <a:cubicBezTo>
                      <a:pt x="110" y="347"/>
                      <a:pt x="116" y="292"/>
                      <a:pt x="116" y="25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9" name="Freeform 408"/>
              <p:cNvSpPr>
                <a:spLocks noEditPoints="1"/>
              </p:cNvSpPr>
              <p:nvPr>
                <p:custDataLst>
                  <p:tags r:id="rId121"/>
                </p:custDataLst>
              </p:nvPr>
            </p:nvSpPr>
            <p:spPr bwMode="auto">
              <a:xfrm>
                <a:off x="4746626" y="4264025"/>
                <a:ext cx="200025" cy="255588"/>
              </a:xfrm>
              <a:custGeom>
                <a:avLst/>
                <a:gdLst>
                  <a:gd name="T0" fmla="*/ 295 w 305"/>
                  <a:gd name="T1" fmla="*/ 21 h 386"/>
                  <a:gd name="T2" fmla="*/ 305 w 305"/>
                  <a:gd name="T3" fmla="*/ 10 h 386"/>
                  <a:gd name="T4" fmla="*/ 295 w 305"/>
                  <a:gd name="T5" fmla="*/ 0 h 386"/>
                  <a:gd name="T6" fmla="*/ 286 w 305"/>
                  <a:gd name="T7" fmla="*/ 3 h 386"/>
                  <a:gd name="T8" fmla="*/ 10 w 305"/>
                  <a:gd name="T9" fmla="*/ 133 h 386"/>
                  <a:gd name="T10" fmla="*/ 0 w 305"/>
                  <a:gd name="T11" fmla="*/ 145 h 386"/>
                  <a:gd name="T12" fmla="*/ 10 w 305"/>
                  <a:gd name="T13" fmla="*/ 156 h 386"/>
                  <a:gd name="T14" fmla="*/ 286 w 305"/>
                  <a:gd name="T15" fmla="*/ 285 h 386"/>
                  <a:gd name="T16" fmla="*/ 295 w 305"/>
                  <a:gd name="T17" fmla="*/ 289 h 386"/>
                  <a:gd name="T18" fmla="*/ 305 w 305"/>
                  <a:gd name="T19" fmla="*/ 279 h 386"/>
                  <a:gd name="T20" fmla="*/ 294 w 305"/>
                  <a:gd name="T21" fmla="*/ 267 h 386"/>
                  <a:gd name="T22" fmla="*/ 34 w 305"/>
                  <a:gd name="T23" fmla="*/ 145 h 386"/>
                  <a:gd name="T24" fmla="*/ 295 w 305"/>
                  <a:gd name="T25" fmla="*/ 21 h 386"/>
                  <a:gd name="T26" fmla="*/ 287 w 305"/>
                  <a:gd name="T27" fmla="*/ 386 h 386"/>
                  <a:gd name="T28" fmla="*/ 305 w 305"/>
                  <a:gd name="T29" fmla="*/ 376 h 386"/>
                  <a:gd name="T30" fmla="*/ 287 w 305"/>
                  <a:gd name="T31" fmla="*/ 366 h 386"/>
                  <a:gd name="T32" fmla="*/ 18 w 305"/>
                  <a:gd name="T33" fmla="*/ 366 h 386"/>
                  <a:gd name="T34" fmla="*/ 0 w 305"/>
                  <a:gd name="T35" fmla="*/ 376 h 386"/>
                  <a:gd name="T36" fmla="*/ 18 w 305"/>
                  <a:gd name="T37" fmla="*/ 386 h 386"/>
                  <a:gd name="T38" fmla="*/ 287 w 305"/>
                  <a:gd name="T39" fmla="*/ 38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5" h="386">
                    <a:moveTo>
                      <a:pt x="295" y="21"/>
                    </a:moveTo>
                    <a:cubicBezTo>
                      <a:pt x="301" y="19"/>
                      <a:pt x="305" y="16"/>
                      <a:pt x="305" y="10"/>
                    </a:cubicBezTo>
                    <a:cubicBezTo>
                      <a:pt x="305" y="5"/>
                      <a:pt x="301" y="0"/>
                      <a:pt x="295" y="0"/>
                    </a:cubicBezTo>
                    <a:cubicBezTo>
                      <a:pt x="292" y="0"/>
                      <a:pt x="288" y="2"/>
                      <a:pt x="286" y="3"/>
                    </a:cubicBezTo>
                    <a:lnTo>
                      <a:pt x="10" y="133"/>
                    </a:lnTo>
                    <a:cubicBezTo>
                      <a:pt x="2" y="137"/>
                      <a:pt x="0" y="141"/>
                      <a:pt x="0" y="145"/>
                    </a:cubicBezTo>
                    <a:cubicBezTo>
                      <a:pt x="0" y="149"/>
                      <a:pt x="3" y="153"/>
                      <a:pt x="10" y="156"/>
                    </a:cubicBezTo>
                    <a:lnTo>
                      <a:pt x="286" y="285"/>
                    </a:lnTo>
                    <a:cubicBezTo>
                      <a:pt x="292" y="289"/>
                      <a:pt x="293" y="289"/>
                      <a:pt x="295" y="289"/>
                    </a:cubicBezTo>
                    <a:cubicBezTo>
                      <a:pt x="300" y="289"/>
                      <a:pt x="305" y="284"/>
                      <a:pt x="305" y="279"/>
                    </a:cubicBezTo>
                    <a:cubicBezTo>
                      <a:pt x="305" y="274"/>
                      <a:pt x="303" y="271"/>
                      <a:pt x="294" y="267"/>
                    </a:cubicBezTo>
                    <a:lnTo>
                      <a:pt x="34" y="145"/>
                    </a:lnTo>
                    <a:lnTo>
                      <a:pt x="295" y="21"/>
                    </a:lnTo>
                    <a:close/>
                    <a:moveTo>
                      <a:pt x="287" y="386"/>
                    </a:moveTo>
                    <a:cubicBezTo>
                      <a:pt x="296" y="386"/>
                      <a:pt x="305" y="386"/>
                      <a:pt x="305" y="376"/>
                    </a:cubicBezTo>
                    <a:cubicBezTo>
                      <a:pt x="305" y="366"/>
                      <a:pt x="294" y="366"/>
                      <a:pt x="287" y="366"/>
                    </a:cubicBezTo>
                    <a:lnTo>
                      <a:pt x="18" y="366"/>
                    </a:lnTo>
                    <a:cubicBezTo>
                      <a:pt x="11" y="366"/>
                      <a:pt x="0" y="366"/>
                      <a:pt x="0" y="376"/>
                    </a:cubicBezTo>
                    <a:cubicBezTo>
                      <a:pt x="0" y="386"/>
                      <a:pt x="9" y="386"/>
                      <a:pt x="18" y="386"/>
                    </a:cubicBezTo>
                    <a:lnTo>
                      <a:pt x="287" y="38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0" name="Freeform 409"/>
              <p:cNvSpPr>
                <a:spLocks noEditPoints="1"/>
              </p:cNvSpPr>
              <p:nvPr>
                <p:custDataLst>
                  <p:tags r:id="rId122"/>
                </p:custDataLst>
              </p:nvPr>
            </p:nvSpPr>
            <p:spPr bwMode="auto">
              <a:xfrm>
                <a:off x="5073651" y="4325938"/>
                <a:ext cx="125413" cy="150813"/>
              </a:xfrm>
              <a:custGeom>
                <a:avLst/>
                <a:gdLst>
                  <a:gd name="T0" fmla="*/ 42 w 193"/>
                  <a:gd name="T1" fmla="*/ 98 h 229"/>
                  <a:gd name="T2" fmla="*/ 104 w 193"/>
                  <a:gd name="T3" fmla="*/ 11 h 229"/>
                  <a:gd name="T4" fmla="*/ 160 w 193"/>
                  <a:gd name="T5" fmla="*/ 98 h 229"/>
                  <a:gd name="T6" fmla="*/ 42 w 193"/>
                  <a:gd name="T7" fmla="*/ 98 h 229"/>
                  <a:gd name="T8" fmla="*/ 42 w 193"/>
                  <a:gd name="T9" fmla="*/ 108 h 229"/>
                  <a:gd name="T10" fmla="*/ 181 w 193"/>
                  <a:gd name="T11" fmla="*/ 108 h 229"/>
                  <a:gd name="T12" fmla="*/ 193 w 193"/>
                  <a:gd name="T13" fmla="*/ 98 h 229"/>
                  <a:gd name="T14" fmla="*/ 104 w 193"/>
                  <a:gd name="T15" fmla="*/ 0 h 229"/>
                  <a:gd name="T16" fmla="*/ 0 w 193"/>
                  <a:gd name="T17" fmla="*/ 114 h 229"/>
                  <a:gd name="T18" fmla="*/ 110 w 193"/>
                  <a:gd name="T19" fmla="*/ 229 h 229"/>
                  <a:gd name="T20" fmla="*/ 193 w 193"/>
                  <a:gd name="T21" fmla="*/ 164 h 229"/>
                  <a:gd name="T22" fmla="*/ 187 w 193"/>
                  <a:gd name="T23" fmla="*/ 158 h 229"/>
                  <a:gd name="T24" fmla="*/ 180 w 193"/>
                  <a:gd name="T25" fmla="*/ 165 h 229"/>
                  <a:gd name="T26" fmla="*/ 113 w 193"/>
                  <a:gd name="T27" fmla="*/ 216 h 229"/>
                  <a:gd name="T28" fmla="*/ 57 w 193"/>
                  <a:gd name="T29" fmla="*/ 183 h 229"/>
                  <a:gd name="T30" fmla="*/ 42 w 193"/>
                  <a:gd name="T31" fmla="*/ 108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3" h="229">
                    <a:moveTo>
                      <a:pt x="42" y="98"/>
                    </a:moveTo>
                    <a:cubicBezTo>
                      <a:pt x="45" y="23"/>
                      <a:pt x="87" y="11"/>
                      <a:pt x="104" y="11"/>
                    </a:cubicBezTo>
                    <a:cubicBezTo>
                      <a:pt x="156" y="11"/>
                      <a:pt x="160" y="78"/>
                      <a:pt x="160" y="98"/>
                    </a:cubicBezTo>
                    <a:lnTo>
                      <a:pt x="42" y="98"/>
                    </a:lnTo>
                    <a:close/>
                    <a:moveTo>
                      <a:pt x="42" y="108"/>
                    </a:moveTo>
                    <a:lnTo>
                      <a:pt x="181" y="108"/>
                    </a:lnTo>
                    <a:cubicBezTo>
                      <a:pt x="192" y="108"/>
                      <a:pt x="193" y="108"/>
                      <a:pt x="193" y="98"/>
                    </a:cubicBezTo>
                    <a:cubicBezTo>
                      <a:pt x="193" y="48"/>
                      <a:pt x="166" y="0"/>
                      <a:pt x="104" y="0"/>
                    </a:cubicBezTo>
                    <a:cubicBezTo>
                      <a:pt x="46" y="0"/>
                      <a:pt x="0" y="51"/>
                      <a:pt x="0" y="114"/>
                    </a:cubicBezTo>
                    <a:cubicBezTo>
                      <a:pt x="0" y="180"/>
                      <a:pt x="53" y="229"/>
                      <a:pt x="110" y="229"/>
                    </a:cubicBezTo>
                    <a:cubicBezTo>
                      <a:pt x="171" y="229"/>
                      <a:pt x="193" y="173"/>
                      <a:pt x="193" y="164"/>
                    </a:cubicBezTo>
                    <a:cubicBezTo>
                      <a:pt x="193" y="159"/>
                      <a:pt x="189" y="158"/>
                      <a:pt x="187" y="158"/>
                    </a:cubicBezTo>
                    <a:cubicBezTo>
                      <a:pt x="182" y="158"/>
                      <a:pt x="181" y="161"/>
                      <a:pt x="180" y="165"/>
                    </a:cubicBezTo>
                    <a:cubicBezTo>
                      <a:pt x="163" y="216"/>
                      <a:pt x="118" y="216"/>
                      <a:pt x="113" y="216"/>
                    </a:cubicBezTo>
                    <a:cubicBezTo>
                      <a:pt x="88" y="216"/>
                      <a:pt x="68" y="201"/>
                      <a:pt x="57" y="183"/>
                    </a:cubicBezTo>
                    <a:cubicBezTo>
                      <a:pt x="42" y="159"/>
                      <a:pt x="42" y="126"/>
                      <a:pt x="42" y="10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1" name="Freeform 410"/>
              <p:cNvSpPr/>
              <p:nvPr>
                <p:custDataLst>
                  <p:tags r:id="rId123"/>
                </p:custDataLst>
              </p:nvPr>
            </p:nvSpPr>
            <p:spPr bwMode="auto">
              <a:xfrm>
                <a:off x="5213351" y="4330700"/>
                <a:ext cx="163513" cy="142875"/>
              </a:xfrm>
              <a:custGeom>
                <a:avLst/>
                <a:gdLst>
                  <a:gd name="T0" fmla="*/ 137 w 251"/>
                  <a:gd name="T1" fmla="*/ 98 h 215"/>
                  <a:gd name="T2" fmla="*/ 183 w 251"/>
                  <a:gd name="T3" fmla="*/ 42 h 215"/>
                  <a:gd name="T4" fmla="*/ 242 w 251"/>
                  <a:gd name="T5" fmla="*/ 16 h 215"/>
                  <a:gd name="T6" fmla="*/ 242 w 251"/>
                  <a:gd name="T7" fmla="*/ 0 h 215"/>
                  <a:gd name="T8" fmla="*/ 201 w 251"/>
                  <a:gd name="T9" fmla="*/ 2 h 215"/>
                  <a:gd name="T10" fmla="*/ 153 w 251"/>
                  <a:gd name="T11" fmla="*/ 0 h 215"/>
                  <a:gd name="T12" fmla="*/ 153 w 251"/>
                  <a:gd name="T13" fmla="*/ 16 h 215"/>
                  <a:gd name="T14" fmla="*/ 168 w 251"/>
                  <a:gd name="T15" fmla="*/ 31 h 215"/>
                  <a:gd name="T16" fmla="*/ 160 w 251"/>
                  <a:gd name="T17" fmla="*/ 49 h 215"/>
                  <a:gd name="T18" fmla="*/ 130 w 251"/>
                  <a:gd name="T19" fmla="*/ 88 h 215"/>
                  <a:gd name="T20" fmla="*/ 91 w 251"/>
                  <a:gd name="T21" fmla="*/ 37 h 215"/>
                  <a:gd name="T22" fmla="*/ 86 w 251"/>
                  <a:gd name="T23" fmla="*/ 28 h 215"/>
                  <a:gd name="T24" fmla="*/ 104 w 251"/>
                  <a:gd name="T25" fmla="*/ 16 h 215"/>
                  <a:gd name="T26" fmla="*/ 104 w 251"/>
                  <a:gd name="T27" fmla="*/ 0 h 215"/>
                  <a:gd name="T28" fmla="*/ 50 w 251"/>
                  <a:gd name="T29" fmla="*/ 2 h 215"/>
                  <a:gd name="T30" fmla="*/ 2 w 251"/>
                  <a:gd name="T31" fmla="*/ 0 h 215"/>
                  <a:gd name="T32" fmla="*/ 2 w 251"/>
                  <a:gd name="T33" fmla="*/ 16 h 215"/>
                  <a:gd name="T34" fmla="*/ 61 w 251"/>
                  <a:gd name="T35" fmla="*/ 46 h 215"/>
                  <a:gd name="T36" fmla="*/ 111 w 251"/>
                  <a:gd name="T37" fmla="*/ 111 h 215"/>
                  <a:gd name="T38" fmla="*/ 64 w 251"/>
                  <a:gd name="T39" fmla="*/ 170 h 215"/>
                  <a:gd name="T40" fmla="*/ 0 w 251"/>
                  <a:gd name="T41" fmla="*/ 200 h 215"/>
                  <a:gd name="T42" fmla="*/ 0 w 251"/>
                  <a:gd name="T43" fmla="*/ 215 h 215"/>
                  <a:gd name="T44" fmla="*/ 41 w 251"/>
                  <a:gd name="T45" fmla="*/ 214 h 215"/>
                  <a:gd name="T46" fmla="*/ 89 w 251"/>
                  <a:gd name="T47" fmla="*/ 215 h 215"/>
                  <a:gd name="T48" fmla="*/ 89 w 251"/>
                  <a:gd name="T49" fmla="*/ 200 h 215"/>
                  <a:gd name="T50" fmla="*/ 74 w 251"/>
                  <a:gd name="T51" fmla="*/ 184 h 215"/>
                  <a:gd name="T52" fmla="*/ 119 w 251"/>
                  <a:gd name="T53" fmla="*/ 121 h 215"/>
                  <a:gd name="T54" fmla="*/ 157 w 251"/>
                  <a:gd name="T55" fmla="*/ 171 h 215"/>
                  <a:gd name="T56" fmla="*/ 167 w 251"/>
                  <a:gd name="T57" fmla="*/ 187 h 215"/>
                  <a:gd name="T58" fmla="*/ 149 w 251"/>
                  <a:gd name="T59" fmla="*/ 200 h 215"/>
                  <a:gd name="T60" fmla="*/ 149 w 251"/>
                  <a:gd name="T61" fmla="*/ 215 h 215"/>
                  <a:gd name="T62" fmla="*/ 203 w 251"/>
                  <a:gd name="T63" fmla="*/ 214 h 215"/>
                  <a:gd name="T64" fmla="*/ 251 w 251"/>
                  <a:gd name="T65" fmla="*/ 215 h 215"/>
                  <a:gd name="T66" fmla="*/ 251 w 251"/>
                  <a:gd name="T67" fmla="*/ 200 h 215"/>
                  <a:gd name="T68" fmla="*/ 204 w 251"/>
                  <a:gd name="T69" fmla="*/ 184 h 215"/>
                  <a:gd name="T70" fmla="*/ 137 w 251"/>
                  <a:gd name="T71" fmla="*/ 98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1" h="215">
                    <a:moveTo>
                      <a:pt x="137" y="98"/>
                    </a:moveTo>
                    <a:cubicBezTo>
                      <a:pt x="152" y="79"/>
                      <a:pt x="171" y="55"/>
                      <a:pt x="183" y="42"/>
                    </a:cubicBezTo>
                    <a:cubicBezTo>
                      <a:pt x="198" y="24"/>
                      <a:pt x="219" y="16"/>
                      <a:pt x="242" y="16"/>
                    </a:cubicBezTo>
                    <a:lnTo>
                      <a:pt x="242" y="0"/>
                    </a:lnTo>
                    <a:cubicBezTo>
                      <a:pt x="229" y="1"/>
                      <a:pt x="214" y="2"/>
                      <a:pt x="201" y="2"/>
                    </a:cubicBezTo>
                    <a:cubicBezTo>
                      <a:pt x="186" y="2"/>
                      <a:pt x="160" y="1"/>
                      <a:pt x="153" y="0"/>
                    </a:cubicBezTo>
                    <a:lnTo>
                      <a:pt x="153" y="16"/>
                    </a:lnTo>
                    <a:cubicBezTo>
                      <a:pt x="164" y="17"/>
                      <a:pt x="168" y="23"/>
                      <a:pt x="168" y="31"/>
                    </a:cubicBezTo>
                    <a:cubicBezTo>
                      <a:pt x="168" y="39"/>
                      <a:pt x="163" y="46"/>
                      <a:pt x="160" y="49"/>
                    </a:cubicBezTo>
                    <a:lnTo>
                      <a:pt x="130" y="88"/>
                    </a:lnTo>
                    <a:lnTo>
                      <a:pt x="91" y="37"/>
                    </a:lnTo>
                    <a:cubicBezTo>
                      <a:pt x="86" y="32"/>
                      <a:pt x="86" y="31"/>
                      <a:pt x="86" y="28"/>
                    </a:cubicBezTo>
                    <a:cubicBezTo>
                      <a:pt x="86" y="21"/>
                      <a:pt x="94" y="16"/>
                      <a:pt x="104" y="16"/>
                    </a:cubicBezTo>
                    <a:lnTo>
                      <a:pt x="104" y="0"/>
                    </a:lnTo>
                    <a:cubicBezTo>
                      <a:pt x="91" y="1"/>
                      <a:pt x="58" y="2"/>
                      <a:pt x="50" y="2"/>
                    </a:cubicBezTo>
                    <a:cubicBezTo>
                      <a:pt x="39" y="2"/>
                      <a:pt x="16" y="1"/>
                      <a:pt x="2" y="0"/>
                    </a:cubicBezTo>
                    <a:lnTo>
                      <a:pt x="2" y="16"/>
                    </a:lnTo>
                    <a:cubicBezTo>
                      <a:pt x="37" y="16"/>
                      <a:pt x="38" y="16"/>
                      <a:pt x="61" y="46"/>
                    </a:cubicBezTo>
                    <a:lnTo>
                      <a:pt x="111" y="111"/>
                    </a:lnTo>
                    <a:lnTo>
                      <a:pt x="64" y="170"/>
                    </a:lnTo>
                    <a:cubicBezTo>
                      <a:pt x="40" y="199"/>
                      <a:pt x="10" y="200"/>
                      <a:pt x="0" y="200"/>
                    </a:cubicBezTo>
                    <a:lnTo>
                      <a:pt x="0" y="215"/>
                    </a:lnTo>
                    <a:cubicBezTo>
                      <a:pt x="13" y="214"/>
                      <a:pt x="28" y="214"/>
                      <a:pt x="41" y="214"/>
                    </a:cubicBezTo>
                    <a:cubicBezTo>
                      <a:pt x="56" y="214"/>
                      <a:pt x="77" y="215"/>
                      <a:pt x="89" y="215"/>
                    </a:cubicBezTo>
                    <a:lnTo>
                      <a:pt x="89" y="200"/>
                    </a:lnTo>
                    <a:cubicBezTo>
                      <a:pt x="78" y="198"/>
                      <a:pt x="74" y="192"/>
                      <a:pt x="74" y="184"/>
                    </a:cubicBezTo>
                    <a:cubicBezTo>
                      <a:pt x="74" y="173"/>
                      <a:pt x="89" y="157"/>
                      <a:pt x="119" y="121"/>
                    </a:cubicBezTo>
                    <a:lnTo>
                      <a:pt x="157" y="171"/>
                    </a:lnTo>
                    <a:cubicBezTo>
                      <a:pt x="161" y="176"/>
                      <a:pt x="167" y="184"/>
                      <a:pt x="167" y="187"/>
                    </a:cubicBezTo>
                    <a:cubicBezTo>
                      <a:pt x="167" y="192"/>
                      <a:pt x="163" y="199"/>
                      <a:pt x="149" y="200"/>
                    </a:cubicBezTo>
                    <a:lnTo>
                      <a:pt x="149" y="215"/>
                    </a:lnTo>
                    <a:cubicBezTo>
                      <a:pt x="164" y="215"/>
                      <a:pt x="192" y="214"/>
                      <a:pt x="203" y="214"/>
                    </a:cubicBezTo>
                    <a:cubicBezTo>
                      <a:pt x="217" y="214"/>
                      <a:pt x="236" y="214"/>
                      <a:pt x="251" y="215"/>
                    </a:cubicBezTo>
                    <a:lnTo>
                      <a:pt x="251" y="200"/>
                    </a:lnTo>
                    <a:cubicBezTo>
                      <a:pt x="224" y="200"/>
                      <a:pt x="215" y="199"/>
                      <a:pt x="204" y="184"/>
                    </a:cubicBezTo>
                    <a:lnTo>
                      <a:pt x="137" y="9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2" name="Freeform 411"/>
              <p:cNvSpPr>
                <a:spLocks noEditPoints="1"/>
              </p:cNvSpPr>
              <p:nvPr>
                <p:custDataLst>
                  <p:tags r:id="rId124"/>
                </p:custDataLst>
              </p:nvPr>
            </p:nvSpPr>
            <p:spPr bwMode="auto">
              <a:xfrm>
                <a:off x="5391151" y="4327525"/>
                <a:ext cx="160338" cy="209550"/>
              </a:xfrm>
              <a:custGeom>
                <a:avLst/>
                <a:gdLst>
                  <a:gd name="T0" fmla="*/ 72 w 246"/>
                  <a:gd name="T1" fmla="*/ 33 h 317"/>
                  <a:gd name="T2" fmla="*/ 72 w 246"/>
                  <a:gd name="T3" fmla="*/ 0 h 317"/>
                  <a:gd name="T4" fmla="*/ 0 w 246"/>
                  <a:gd name="T5" fmla="*/ 5 h 317"/>
                  <a:gd name="T6" fmla="*/ 0 w 246"/>
                  <a:gd name="T7" fmla="*/ 21 h 317"/>
                  <a:gd name="T8" fmla="*/ 39 w 246"/>
                  <a:gd name="T9" fmla="*/ 46 h 317"/>
                  <a:gd name="T10" fmla="*/ 39 w 246"/>
                  <a:gd name="T11" fmla="*/ 279 h 317"/>
                  <a:gd name="T12" fmla="*/ 0 w 246"/>
                  <a:gd name="T13" fmla="*/ 302 h 317"/>
                  <a:gd name="T14" fmla="*/ 0 w 246"/>
                  <a:gd name="T15" fmla="*/ 317 h 317"/>
                  <a:gd name="T16" fmla="*/ 56 w 246"/>
                  <a:gd name="T17" fmla="*/ 316 h 317"/>
                  <a:gd name="T18" fmla="*/ 112 w 246"/>
                  <a:gd name="T19" fmla="*/ 317 h 317"/>
                  <a:gd name="T20" fmla="*/ 112 w 246"/>
                  <a:gd name="T21" fmla="*/ 302 h 317"/>
                  <a:gd name="T22" fmla="*/ 73 w 246"/>
                  <a:gd name="T23" fmla="*/ 279 h 317"/>
                  <a:gd name="T24" fmla="*/ 73 w 246"/>
                  <a:gd name="T25" fmla="*/ 195 h 317"/>
                  <a:gd name="T26" fmla="*/ 73 w 246"/>
                  <a:gd name="T27" fmla="*/ 191 h 317"/>
                  <a:gd name="T28" fmla="*/ 134 w 246"/>
                  <a:gd name="T29" fmla="*/ 226 h 317"/>
                  <a:gd name="T30" fmla="*/ 246 w 246"/>
                  <a:gd name="T31" fmla="*/ 113 h 317"/>
                  <a:gd name="T32" fmla="*/ 141 w 246"/>
                  <a:gd name="T33" fmla="*/ 0 h 317"/>
                  <a:gd name="T34" fmla="*/ 72 w 246"/>
                  <a:gd name="T35" fmla="*/ 33 h 317"/>
                  <a:gd name="T36" fmla="*/ 73 w 246"/>
                  <a:gd name="T37" fmla="*/ 163 h 317"/>
                  <a:gd name="T38" fmla="*/ 73 w 246"/>
                  <a:gd name="T39" fmla="*/ 52 h 317"/>
                  <a:gd name="T40" fmla="*/ 137 w 246"/>
                  <a:gd name="T41" fmla="*/ 12 h 317"/>
                  <a:gd name="T42" fmla="*/ 204 w 246"/>
                  <a:gd name="T43" fmla="*/ 113 h 317"/>
                  <a:gd name="T44" fmla="*/ 132 w 246"/>
                  <a:gd name="T45" fmla="*/ 215 h 317"/>
                  <a:gd name="T46" fmla="*/ 80 w 246"/>
                  <a:gd name="T47" fmla="*/ 184 h 317"/>
                  <a:gd name="T48" fmla="*/ 73 w 246"/>
                  <a:gd name="T49" fmla="*/ 163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6" h="317">
                    <a:moveTo>
                      <a:pt x="72" y="33"/>
                    </a:moveTo>
                    <a:lnTo>
                      <a:pt x="72" y="0"/>
                    </a:lnTo>
                    <a:lnTo>
                      <a:pt x="0" y="5"/>
                    </a:lnTo>
                    <a:lnTo>
                      <a:pt x="0" y="21"/>
                    </a:lnTo>
                    <a:cubicBezTo>
                      <a:pt x="35" y="21"/>
                      <a:pt x="39" y="24"/>
                      <a:pt x="39" y="46"/>
                    </a:cubicBezTo>
                    <a:lnTo>
                      <a:pt x="39" y="279"/>
                    </a:lnTo>
                    <a:cubicBezTo>
                      <a:pt x="39" y="302"/>
                      <a:pt x="33" y="302"/>
                      <a:pt x="0" y="302"/>
                    </a:cubicBezTo>
                    <a:lnTo>
                      <a:pt x="0" y="317"/>
                    </a:lnTo>
                    <a:cubicBezTo>
                      <a:pt x="17" y="317"/>
                      <a:pt x="43" y="316"/>
                      <a:pt x="56" y="316"/>
                    </a:cubicBezTo>
                    <a:cubicBezTo>
                      <a:pt x="69" y="316"/>
                      <a:pt x="95" y="317"/>
                      <a:pt x="112" y="317"/>
                    </a:cubicBezTo>
                    <a:lnTo>
                      <a:pt x="112" y="302"/>
                    </a:lnTo>
                    <a:cubicBezTo>
                      <a:pt x="79" y="302"/>
                      <a:pt x="73" y="302"/>
                      <a:pt x="73" y="279"/>
                    </a:cubicBezTo>
                    <a:lnTo>
                      <a:pt x="73" y="195"/>
                    </a:lnTo>
                    <a:lnTo>
                      <a:pt x="73" y="191"/>
                    </a:lnTo>
                    <a:cubicBezTo>
                      <a:pt x="76" y="199"/>
                      <a:pt x="97" y="226"/>
                      <a:pt x="134" y="226"/>
                    </a:cubicBezTo>
                    <a:cubicBezTo>
                      <a:pt x="194" y="226"/>
                      <a:pt x="246" y="177"/>
                      <a:pt x="246" y="113"/>
                    </a:cubicBezTo>
                    <a:cubicBezTo>
                      <a:pt x="246" y="49"/>
                      <a:pt x="197" y="0"/>
                      <a:pt x="141" y="0"/>
                    </a:cubicBezTo>
                    <a:cubicBezTo>
                      <a:pt x="103" y="0"/>
                      <a:pt x="82" y="22"/>
                      <a:pt x="72" y="33"/>
                    </a:cubicBezTo>
                    <a:close/>
                    <a:moveTo>
                      <a:pt x="73" y="163"/>
                    </a:moveTo>
                    <a:lnTo>
                      <a:pt x="73" y="52"/>
                    </a:lnTo>
                    <a:cubicBezTo>
                      <a:pt x="88" y="27"/>
                      <a:pt x="112" y="12"/>
                      <a:pt x="137" y="12"/>
                    </a:cubicBezTo>
                    <a:cubicBezTo>
                      <a:pt x="174" y="12"/>
                      <a:pt x="204" y="56"/>
                      <a:pt x="204" y="113"/>
                    </a:cubicBezTo>
                    <a:cubicBezTo>
                      <a:pt x="204" y="173"/>
                      <a:pt x="169" y="215"/>
                      <a:pt x="132" y="215"/>
                    </a:cubicBezTo>
                    <a:cubicBezTo>
                      <a:pt x="113" y="215"/>
                      <a:pt x="94" y="205"/>
                      <a:pt x="80" y="184"/>
                    </a:cubicBezTo>
                    <a:cubicBezTo>
                      <a:pt x="73" y="174"/>
                      <a:pt x="73" y="173"/>
                      <a:pt x="73" y="163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3" name="Freeform 412"/>
              <p:cNvSpPr/>
              <p:nvPr>
                <p:custDataLst>
                  <p:tags r:id="rId125"/>
                </p:custDataLst>
              </p:nvPr>
            </p:nvSpPr>
            <p:spPr bwMode="auto">
              <a:xfrm>
                <a:off x="5675313" y="4094163"/>
                <a:ext cx="123825" cy="593725"/>
              </a:xfrm>
              <a:custGeom>
                <a:avLst/>
                <a:gdLst>
                  <a:gd name="T0" fmla="*/ 167 w 190"/>
                  <a:gd name="T1" fmla="*/ 891 h 896"/>
                  <a:gd name="T2" fmla="*/ 173 w 190"/>
                  <a:gd name="T3" fmla="*/ 896 h 896"/>
                  <a:gd name="T4" fmla="*/ 184 w 190"/>
                  <a:gd name="T5" fmla="*/ 896 h 896"/>
                  <a:gd name="T6" fmla="*/ 190 w 190"/>
                  <a:gd name="T7" fmla="*/ 891 h 896"/>
                  <a:gd name="T8" fmla="*/ 188 w 190"/>
                  <a:gd name="T9" fmla="*/ 887 h 896"/>
                  <a:gd name="T10" fmla="*/ 112 w 190"/>
                  <a:gd name="T11" fmla="*/ 787 h 896"/>
                  <a:gd name="T12" fmla="*/ 38 w 190"/>
                  <a:gd name="T13" fmla="*/ 448 h 896"/>
                  <a:gd name="T14" fmla="*/ 188 w 190"/>
                  <a:gd name="T15" fmla="*/ 8 h 896"/>
                  <a:gd name="T16" fmla="*/ 190 w 190"/>
                  <a:gd name="T17" fmla="*/ 4 h 896"/>
                  <a:gd name="T18" fmla="*/ 180 w 190"/>
                  <a:gd name="T19" fmla="*/ 0 h 896"/>
                  <a:gd name="T20" fmla="*/ 168 w 190"/>
                  <a:gd name="T21" fmla="*/ 3 h 896"/>
                  <a:gd name="T22" fmla="*/ 33 w 190"/>
                  <a:gd name="T23" fmla="*/ 219 h 896"/>
                  <a:gd name="T24" fmla="*/ 0 w 190"/>
                  <a:gd name="T25" fmla="*/ 448 h 896"/>
                  <a:gd name="T26" fmla="*/ 100 w 190"/>
                  <a:gd name="T27" fmla="*/ 815 h 896"/>
                  <a:gd name="T28" fmla="*/ 132 w 190"/>
                  <a:gd name="T29" fmla="*/ 856 h 896"/>
                  <a:gd name="T30" fmla="*/ 148 w 190"/>
                  <a:gd name="T31" fmla="*/ 873 h 896"/>
                  <a:gd name="T32" fmla="*/ 167 w 190"/>
                  <a:gd name="T33" fmla="*/ 891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0" h="896">
                    <a:moveTo>
                      <a:pt x="167" y="891"/>
                    </a:moveTo>
                    <a:cubicBezTo>
                      <a:pt x="168" y="891"/>
                      <a:pt x="173" y="896"/>
                      <a:pt x="173" y="896"/>
                    </a:cubicBezTo>
                    <a:lnTo>
                      <a:pt x="184" y="896"/>
                    </a:lnTo>
                    <a:cubicBezTo>
                      <a:pt x="186" y="896"/>
                      <a:pt x="190" y="896"/>
                      <a:pt x="190" y="891"/>
                    </a:cubicBezTo>
                    <a:cubicBezTo>
                      <a:pt x="190" y="890"/>
                      <a:pt x="189" y="889"/>
                      <a:pt x="188" y="887"/>
                    </a:cubicBezTo>
                    <a:cubicBezTo>
                      <a:pt x="170" y="869"/>
                      <a:pt x="143" y="842"/>
                      <a:pt x="112" y="787"/>
                    </a:cubicBezTo>
                    <a:cubicBezTo>
                      <a:pt x="58" y="691"/>
                      <a:pt x="38" y="568"/>
                      <a:pt x="38" y="448"/>
                    </a:cubicBezTo>
                    <a:cubicBezTo>
                      <a:pt x="38" y="227"/>
                      <a:pt x="101" y="97"/>
                      <a:pt x="188" y="8"/>
                    </a:cubicBezTo>
                    <a:cubicBezTo>
                      <a:pt x="190" y="7"/>
                      <a:pt x="190" y="5"/>
                      <a:pt x="190" y="4"/>
                    </a:cubicBezTo>
                    <a:cubicBezTo>
                      <a:pt x="190" y="0"/>
                      <a:pt x="186" y="0"/>
                      <a:pt x="180" y="0"/>
                    </a:cubicBezTo>
                    <a:cubicBezTo>
                      <a:pt x="174" y="0"/>
                      <a:pt x="173" y="0"/>
                      <a:pt x="168" y="3"/>
                    </a:cubicBezTo>
                    <a:cubicBezTo>
                      <a:pt x="121" y="44"/>
                      <a:pt x="68" y="114"/>
                      <a:pt x="33" y="219"/>
                    </a:cubicBezTo>
                    <a:cubicBezTo>
                      <a:pt x="12" y="285"/>
                      <a:pt x="0" y="365"/>
                      <a:pt x="0" y="448"/>
                    </a:cubicBezTo>
                    <a:cubicBezTo>
                      <a:pt x="0" y="566"/>
                      <a:pt x="22" y="700"/>
                      <a:pt x="100" y="815"/>
                    </a:cubicBezTo>
                    <a:cubicBezTo>
                      <a:pt x="114" y="835"/>
                      <a:pt x="132" y="855"/>
                      <a:pt x="132" y="856"/>
                    </a:cubicBezTo>
                    <a:cubicBezTo>
                      <a:pt x="137" y="862"/>
                      <a:pt x="144" y="870"/>
                      <a:pt x="148" y="873"/>
                    </a:cubicBezTo>
                    <a:lnTo>
                      <a:pt x="167" y="8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4" name="Freeform 413"/>
              <p:cNvSpPr/>
              <p:nvPr>
                <p:custDataLst>
                  <p:tags r:id="rId126"/>
                </p:custDataLst>
              </p:nvPr>
            </p:nvSpPr>
            <p:spPr bwMode="auto">
              <a:xfrm>
                <a:off x="5838826" y="4384675"/>
                <a:ext cx="198438" cy="12700"/>
              </a:xfrm>
              <a:custGeom>
                <a:avLst/>
                <a:gdLst>
                  <a:gd name="T0" fmla="*/ 288 w 305"/>
                  <a:gd name="T1" fmla="*/ 20 h 20"/>
                  <a:gd name="T2" fmla="*/ 305 w 305"/>
                  <a:gd name="T3" fmla="*/ 10 h 20"/>
                  <a:gd name="T4" fmla="*/ 288 w 305"/>
                  <a:gd name="T5" fmla="*/ 0 h 20"/>
                  <a:gd name="T6" fmla="*/ 18 w 305"/>
                  <a:gd name="T7" fmla="*/ 0 h 20"/>
                  <a:gd name="T8" fmla="*/ 0 w 305"/>
                  <a:gd name="T9" fmla="*/ 10 h 20"/>
                  <a:gd name="T10" fmla="*/ 18 w 305"/>
                  <a:gd name="T11" fmla="*/ 20 h 20"/>
                  <a:gd name="T12" fmla="*/ 288 w 305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20">
                    <a:moveTo>
                      <a:pt x="288" y="20"/>
                    </a:moveTo>
                    <a:cubicBezTo>
                      <a:pt x="296" y="20"/>
                      <a:pt x="305" y="20"/>
                      <a:pt x="305" y="10"/>
                    </a:cubicBezTo>
                    <a:cubicBezTo>
                      <a:pt x="305" y="0"/>
                      <a:pt x="296" y="0"/>
                      <a:pt x="288" y="0"/>
                    </a:cubicBezTo>
                    <a:lnTo>
                      <a:pt x="18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8" y="20"/>
                    </a:cubicBezTo>
                    <a:lnTo>
                      <a:pt x="288" y="2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5" name="Freeform 414"/>
              <p:cNvSpPr/>
              <p:nvPr>
                <p:custDataLst>
                  <p:tags r:id="rId127"/>
                </p:custDataLst>
              </p:nvPr>
            </p:nvSpPr>
            <p:spPr bwMode="auto">
              <a:xfrm>
                <a:off x="6789738" y="4191000"/>
                <a:ext cx="100013" cy="152400"/>
              </a:xfrm>
              <a:custGeom>
                <a:avLst/>
                <a:gdLst>
                  <a:gd name="T0" fmla="*/ 154 w 154"/>
                  <a:gd name="T1" fmla="*/ 168 h 231"/>
                  <a:gd name="T2" fmla="*/ 142 w 154"/>
                  <a:gd name="T3" fmla="*/ 168 h 231"/>
                  <a:gd name="T4" fmla="*/ 133 w 154"/>
                  <a:gd name="T5" fmla="*/ 200 h 231"/>
                  <a:gd name="T6" fmla="*/ 98 w 154"/>
                  <a:gd name="T7" fmla="*/ 202 h 231"/>
                  <a:gd name="T8" fmla="*/ 34 w 154"/>
                  <a:gd name="T9" fmla="*/ 202 h 231"/>
                  <a:gd name="T10" fmla="*/ 104 w 154"/>
                  <a:gd name="T11" fmla="*/ 143 h 231"/>
                  <a:gd name="T12" fmla="*/ 154 w 154"/>
                  <a:gd name="T13" fmla="*/ 68 h 231"/>
                  <a:gd name="T14" fmla="*/ 72 w 154"/>
                  <a:gd name="T15" fmla="*/ 0 h 231"/>
                  <a:gd name="T16" fmla="*/ 0 w 154"/>
                  <a:gd name="T17" fmla="*/ 62 h 231"/>
                  <a:gd name="T18" fmla="*/ 18 w 154"/>
                  <a:gd name="T19" fmla="*/ 82 h 231"/>
                  <a:gd name="T20" fmla="*/ 37 w 154"/>
                  <a:gd name="T21" fmla="*/ 63 h 231"/>
                  <a:gd name="T22" fmla="*/ 16 w 154"/>
                  <a:gd name="T23" fmla="*/ 45 h 231"/>
                  <a:gd name="T24" fmla="*/ 67 w 154"/>
                  <a:gd name="T25" fmla="*/ 12 h 231"/>
                  <a:gd name="T26" fmla="*/ 120 w 154"/>
                  <a:gd name="T27" fmla="*/ 68 h 231"/>
                  <a:gd name="T28" fmla="*/ 87 w 154"/>
                  <a:gd name="T29" fmla="*/ 135 h 231"/>
                  <a:gd name="T30" fmla="*/ 3 w 154"/>
                  <a:gd name="T31" fmla="*/ 218 h 231"/>
                  <a:gd name="T32" fmla="*/ 0 w 154"/>
                  <a:gd name="T33" fmla="*/ 231 h 231"/>
                  <a:gd name="T34" fmla="*/ 143 w 154"/>
                  <a:gd name="T35" fmla="*/ 231 h 231"/>
                  <a:gd name="T36" fmla="*/ 154 w 154"/>
                  <a:gd name="T37" fmla="*/ 168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4" h="231">
                    <a:moveTo>
                      <a:pt x="154" y="168"/>
                    </a:moveTo>
                    <a:lnTo>
                      <a:pt x="142" y="168"/>
                    </a:lnTo>
                    <a:cubicBezTo>
                      <a:pt x="141" y="175"/>
                      <a:pt x="137" y="196"/>
                      <a:pt x="133" y="200"/>
                    </a:cubicBezTo>
                    <a:cubicBezTo>
                      <a:pt x="130" y="202"/>
                      <a:pt x="103" y="202"/>
                      <a:pt x="98" y="202"/>
                    </a:cubicBezTo>
                    <a:lnTo>
                      <a:pt x="34" y="202"/>
                    </a:lnTo>
                    <a:cubicBezTo>
                      <a:pt x="71" y="169"/>
                      <a:pt x="83" y="159"/>
                      <a:pt x="104" y="143"/>
                    </a:cubicBezTo>
                    <a:cubicBezTo>
                      <a:pt x="130" y="122"/>
                      <a:pt x="154" y="101"/>
                      <a:pt x="154" y="68"/>
                    </a:cubicBezTo>
                    <a:cubicBezTo>
                      <a:pt x="154" y="26"/>
                      <a:pt x="117" y="0"/>
                      <a:pt x="72" y="0"/>
                    </a:cubicBezTo>
                    <a:cubicBezTo>
                      <a:pt x="29" y="0"/>
                      <a:pt x="0" y="30"/>
                      <a:pt x="0" y="62"/>
                    </a:cubicBezTo>
                    <a:cubicBezTo>
                      <a:pt x="0" y="80"/>
                      <a:pt x="15" y="82"/>
                      <a:pt x="18" y="82"/>
                    </a:cubicBezTo>
                    <a:cubicBezTo>
                      <a:pt x="26" y="82"/>
                      <a:pt x="37" y="76"/>
                      <a:pt x="37" y="63"/>
                    </a:cubicBezTo>
                    <a:cubicBezTo>
                      <a:pt x="37" y="57"/>
                      <a:pt x="34" y="45"/>
                      <a:pt x="16" y="45"/>
                    </a:cubicBezTo>
                    <a:cubicBezTo>
                      <a:pt x="27" y="20"/>
                      <a:pt x="51" y="12"/>
                      <a:pt x="67" y="12"/>
                    </a:cubicBezTo>
                    <a:cubicBezTo>
                      <a:pt x="102" y="12"/>
                      <a:pt x="120" y="40"/>
                      <a:pt x="120" y="68"/>
                    </a:cubicBezTo>
                    <a:cubicBezTo>
                      <a:pt x="120" y="98"/>
                      <a:pt x="98" y="122"/>
                      <a:pt x="87" y="135"/>
                    </a:cubicBezTo>
                    <a:lnTo>
                      <a:pt x="3" y="218"/>
                    </a:lnTo>
                    <a:cubicBezTo>
                      <a:pt x="0" y="221"/>
                      <a:pt x="0" y="222"/>
                      <a:pt x="0" y="231"/>
                    </a:cubicBezTo>
                    <a:lnTo>
                      <a:pt x="143" y="231"/>
                    </a:lnTo>
                    <a:lnTo>
                      <a:pt x="154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6" name="Freeform 415"/>
              <p:cNvSpPr/>
              <p:nvPr>
                <p:custDataLst>
                  <p:tags r:id="rId128"/>
                </p:custDataLst>
              </p:nvPr>
            </p:nvSpPr>
            <p:spPr bwMode="auto">
              <a:xfrm>
                <a:off x="6915151" y="4198938"/>
                <a:ext cx="76200" cy="147638"/>
              </a:xfrm>
              <a:custGeom>
                <a:avLst/>
                <a:gdLst>
                  <a:gd name="T0" fmla="*/ 71 w 118"/>
                  <a:gd name="T1" fmla="*/ 81 h 222"/>
                  <a:gd name="T2" fmla="*/ 106 w 118"/>
                  <a:gd name="T3" fmla="*/ 81 h 222"/>
                  <a:gd name="T4" fmla="*/ 118 w 118"/>
                  <a:gd name="T5" fmla="*/ 73 h 222"/>
                  <a:gd name="T6" fmla="*/ 107 w 118"/>
                  <a:gd name="T7" fmla="*/ 68 h 222"/>
                  <a:gd name="T8" fmla="*/ 74 w 118"/>
                  <a:gd name="T9" fmla="*/ 68 h 222"/>
                  <a:gd name="T10" fmla="*/ 87 w 118"/>
                  <a:gd name="T11" fmla="*/ 16 h 222"/>
                  <a:gd name="T12" fmla="*/ 88 w 118"/>
                  <a:gd name="T13" fmla="*/ 12 h 222"/>
                  <a:gd name="T14" fmla="*/ 76 w 118"/>
                  <a:gd name="T15" fmla="*/ 0 h 222"/>
                  <a:gd name="T16" fmla="*/ 60 w 118"/>
                  <a:gd name="T17" fmla="*/ 15 h 222"/>
                  <a:gd name="T18" fmla="*/ 46 w 118"/>
                  <a:gd name="T19" fmla="*/ 68 h 222"/>
                  <a:gd name="T20" fmla="*/ 11 w 118"/>
                  <a:gd name="T21" fmla="*/ 68 h 222"/>
                  <a:gd name="T22" fmla="*/ 0 w 118"/>
                  <a:gd name="T23" fmla="*/ 76 h 222"/>
                  <a:gd name="T24" fmla="*/ 10 w 118"/>
                  <a:gd name="T25" fmla="*/ 81 h 222"/>
                  <a:gd name="T26" fmla="*/ 43 w 118"/>
                  <a:gd name="T27" fmla="*/ 81 h 222"/>
                  <a:gd name="T28" fmla="*/ 23 w 118"/>
                  <a:gd name="T29" fmla="*/ 163 h 222"/>
                  <a:gd name="T30" fmla="*/ 17 w 118"/>
                  <a:gd name="T31" fmla="*/ 189 h 222"/>
                  <a:gd name="T32" fmla="*/ 55 w 118"/>
                  <a:gd name="T33" fmla="*/ 222 h 222"/>
                  <a:gd name="T34" fmla="*/ 115 w 118"/>
                  <a:gd name="T35" fmla="*/ 168 h 222"/>
                  <a:gd name="T36" fmla="*/ 110 w 118"/>
                  <a:gd name="T37" fmla="*/ 164 h 222"/>
                  <a:gd name="T38" fmla="*/ 103 w 118"/>
                  <a:gd name="T39" fmla="*/ 171 h 222"/>
                  <a:gd name="T40" fmla="*/ 56 w 118"/>
                  <a:gd name="T41" fmla="*/ 212 h 222"/>
                  <a:gd name="T42" fmla="*/ 44 w 118"/>
                  <a:gd name="T43" fmla="*/ 195 h 222"/>
                  <a:gd name="T44" fmla="*/ 46 w 118"/>
                  <a:gd name="T45" fmla="*/ 181 h 222"/>
                  <a:gd name="T46" fmla="*/ 71 w 118"/>
                  <a:gd name="T47" fmla="*/ 81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8" h="222">
                    <a:moveTo>
                      <a:pt x="71" y="81"/>
                    </a:moveTo>
                    <a:lnTo>
                      <a:pt x="106" y="81"/>
                    </a:lnTo>
                    <a:cubicBezTo>
                      <a:pt x="113" y="81"/>
                      <a:pt x="118" y="81"/>
                      <a:pt x="118" y="73"/>
                    </a:cubicBezTo>
                    <a:cubicBezTo>
                      <a:pt x="118" y="68"/>
                      <a:pt x="113" y="68"/>
                      <a:pt x="107" y="68"/>
                    </a:cubicBezTo>
                    <a:lnTo>
                      <a:pt x="74" y="68"/>
                    </a:lnTo>
                    <a:lnTo>
                      <a:pt x="87" y="16"/>
                    </a:lnTo>
                    <a:cubicBezTo>
                      <a:pt x="87" y="15"/>
                      <a:pt x="88" y="13"/>
                      <a:pt x="88" y="12"/>
                    </a:cubicBezTo>
                    <a:cubicBezTo>
                      <a:pt x="88" y="5"/>
                      <a:pt x="83" y="0"/>
                      <a:pt x="76" y="0"/>
                    </a:cubicBezTo>
                    <a:cubicBezTo>
                      <a:pt x="67" y="0"/>
                      <a:pt x="62" y="6"/>
                      <a:pt x="60" y="15"/>
                    </a:cubicBezTo>
                    <a:cubicBezTo>
                      <a:pt x="57" y="24"/>
                      <a:pt x="62" y="7"/>
                      <a:pt x="46" y="68"/>
                    </a:cubicBezTo>
                    <a:lnTo>
                      <a:pt x="11" y="68"/>
                    </a:lnTo>
                    <a:cubicBezTo>
                      <a:pt x="4" y="68"/>
                      <a:pt x="0" y="68"/>
                      <a:pt x="0" y="76"/>
                    </a:cubicBezTo>
                    <a:cubicBezTo>
                      <a:pt x="0" y="81"/>
                      <a:pt x="4" y="81"/>
                      <a:pt x="10" y="81"/>
                    </a:cubicBezTo>
                    <a:lnTo>
                      <a:pt x="43" y="81"/>
                    </a:lnTo>
                    <a:lnTo>
                      <a:pt x="23" y="163"/>
                    </a:lnTo>
                    <a:cubicBezTo>
                      <a:pt x="21" y="172"/>
                      <a:pt x="17" y="184"/>
                      <a:pt x="17" y="189"/>
                    </a:cubicBezTo>
                    <a:cubicBezTo>
                      <a:pt x="17" y="209"/>
                      <a:pt x="35" y="222"/>
                      <a:pt x="55" y="222"/>
                    </a:cubicBezTo>
                    <a:cubicBezTo>
                      <a:pt x="93" y="222"/>
                      <a:pt x="115" y="173"/>
                      <a:pt x="115" y="168"/>
                    </a:cubicBezTo>
                    <a:cubicBezTo>
                      <a:pt x="115" y="164"/>
                      <a:pt x="111" y="164"/>
                      <a:pt x="110" y="164"/>
                    </a:cubicBezTo>
                    <a:cubicBezTo>
                      <a:pt x="106" y="164"/>
                      <a:pt x="105" y="165"/>
                      <a:pt x="103" y="171"/>
                    </a:cubicBezTo>
                    <a:cubicBezTo>
                      <a:pt x="93" y="192"/>
                      <a:pt x="75" y="212"/>
                      <a:pt x="56" y="212"/>
                    </a:cubicBezTo>
                    <a:cubicBezTo>
                      <a:pt x="48" y="212"/>
                      <a:pt x="44" y="207"/>
                      <a:pt x="44" y="195"/>
                    </a:cubicBezTo>
                    <a:cubicBezTo>
                      <a:pt x="44" y="191"/>
                      <a:pt x="45" y="184"/>
                      <a:pt x="46" y="181"/>
                    </a:cubicBezTo>
                    <a:lnTo>
                      <a:pt x="71" y="8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7" name="Freeform 416"/>
              <p:cNvSpPr/>
              <p:nvPr>
                <p:custDataLst>
                  <p:tags r:id="rId129"/>
                </p:custDataLst>
              </p:nvPr>
            </p:nvSpPr>
            <p:spPr bwMode="auto">
              <a:xfrm>
                <a:off x="7018338" y="4135438"/>
                <a:ext cx="80963" cy="107950"/>
              </a:xfrm>
              <a:custGeom>
                <a:avLst/>
                <a:gdLst>
                  <a:gd name="T0" fmla="*/ 124 w 124"/>
                  <a:gd name="T1" fmla="*/ 117 h 165"/>
                  <a:gd name="T2" fmla="*/ 113 w 124"/>
                  <a:gd name="T3" fmla="*/ 117 h 165"/>
                  <a:gd name="T4" fmla="*/ 106 w 124"/>
                  <a:gd name="T5" fmla="*/ 140 h 165"/>
                  <a:gd name="T6" fmla="*/ 80 w 124"/>
                  <a:gd name="T7" fmla="*/ 141 h 165"/>
                  <a:gd name="T8" fmla="*/ 31 w 124"/>
                  <a:gd name="T9" fmla="*/ 141 h 165"/>
                  <a:gd name="T10" fmla="*/ 81 w 124"/>
                  <a:gd name="T11" fmla="*/ 105 h 165"/>
                  <a:gd name="T12" fmla="*/ 124 w 124"/>
                  <a:gd name="T13" fmla="*/ 49 h 165"/>
                  <a:gd name="T14" fmla="*/ 58 w 124"/>
                  <a:gd name="T15" fmla="*/ 0 h 165"/>
                  <a:gd name="T16" fmla="*/ 0 w 124"/>
                  <a:gd name="T17" fmla="*/ 43 h 165"/>
                  <a:gd name="T18" fmla="*/ 15 w 124"/>
                  <a:gd name="T19" fmla="*/ 58 h 165"/>
                  <a:gd name="T20" fmla="*/ 29 w 124"/>
                  <a:gd name="T21" fmla="*/ 44 h 165"/>
                  <a:gd name="T22" fmla="*/ 15 w 124"/>
                  <a:gd name="T23" fmla="*/ 29 h 165"/>
                  <a:gd name="T24" fmla="*/ 53 w 124"/>
                  <a:gd name="T25" fmla="*/ 10 h 165"/>
                  <a:gd name="T26" fmla="*/ 97 w 124"/>
                  <a:gd name="T27" fmla="*/ 49 h 165"/>
                  <a:gd name="T28" fmla="*/ 64 w 124"/>
                  <a:gd name="T29" fmla="*/ 102 h 165"/>
                  <a:gd name="T30" fmla="*/ 3 w 124"/>
                  <a:gd name="T31" fmla="*/ 153 h 165"/>
                  <a:gd name="T32" fmla="*/ 0 w 124"/>
                  <a:gd name="T33" fmla="*/ 157 h 165"/>
                  <a:gd name="T34" fmla="*/ 0 w 124"/>
                  <a:gd name="T35" fmla="*/ 165 h 165"/>
                  <a:gd name="T36" fmla="*/ 116 w 124"/>
                  <a:gd name="T37" fmla="*/ 165 h 165"/>
                  <a:gd name="T38" fmla="*/ 124 w 124"/>
                  <a:gd name="T39" fmla="*/ 11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4" h="165">
                    <a:moveTo>
                      <a:pt x="124" y="117"/>
                    </a:moveTo>
                    <a:lnTo>
                      <a:pt x="113" y="117"/>
                    </a:lnTo>
                    <a:cubicBezTo>
                      <a:pt x="113" y="122"/>
                      <a:pt x="110" y="137"/>
                      <a:pt x="106" y="140"/>
                    </a:cubicBezTo>
                    <a:cubicBezTo>
                      <a:pt x="104" y="141"/>
                      <a:pt x="83" y="141"/>
                      <a:pt x="80" y="141"/>
                    </a:cubicBezTo>
                    <a:lnTo>
                      <a:pt x="31" y="141"/>
                    </a:lnTo>
                    <a:cubicBezTo>
                      <a:pt x="47" y="129"/>
                      <a:pt x="66" y="115"/>
                      <a:pt x="81" y="105"/>
                    </a:cubicBezTo>
                    <a:cubicBezTo>
                      <a:pt x="103" y="90"/>
                      <a:pt x="124" y="75"/>
                      <a:pt x="124" y="49"/>
                    </a:cubicBezTo>
                    <a:cubicBezTo>
                      <a:pt x="124" y="17"/>
                      <a:pt x="94" y="0"/>
                      <a:pt x="58" y="0"/>
                    </a:cubicBezTo>
                    <a:cubicBezTo>
                      <a:pt x="25" y="0"/>
                      <a:pt x="0" y="19"/>
                      <a:pt x="0" y="43"/>
                    </a:cubicBezTo>
                    <a:cubicBezTo>
                      <a:pt x="0" y="56"/>
                      <a:pt x="11" y="58"/>
                      <a:pt x="15" y="58"/>
                    </a:cubicBezTo>
                    <a:cubicBezTo>
                      <a:pt x="21" y="58"/>
                      <a:pt x="29" y="54"/>
                      <a:pt x="29" y="44"/>
                    </a:cubicBezTo>
                    <a:cubicBezTo>
                      <a:pt x="29" y="35"/>
                      <a:pt x="23" y="30"/>
                      <a:pt x="15" y="29"/>
                    </a:cubicBezTo>
                    <a:cubicBezTo>
                      <a:pt x="22" y="18"/>
                      <a:pt x="36" y="10"/>
                      <a:pt x="53" y="10"/>
                    </a:cubicBezTo>
                    <a:cubicBezTo>
                      <a:pt x="77" y="10"/>
                      <a:pt x="97" y="25"/>
                      <a:pt x="97" y="49"/>
                    </a:cubicBezTo>
                    <a:cubicBezTo>
                      <a:pt x="97" y="70"/>
                      <a:pt x="83" y="86"/>
                      <a:pt x="64" y="102"/>
                    </a:cubicBezTo>
                    <a:lnTo>
                      <a:pt x="3" y="153"/>
                    </a:lnTo>
                    <a:cubicBezTo>
                      <a:pt x="1" y="156"/>
                      <a:pt x="0" y="156"/>
                      <a:pt x="0" y="157"/>
                    </a:cubicBezTo>
                    <a:lnTo>
                      <a:pt x="0" y="165"/>
                    </a:lnTo>
                    <a:lnTo>
                      <a:pt x="116" y="165"/>
                    </a:lnTo>
                    <a:lnTo>
                      <a:pt x="124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9" name="Freeform 418"/>
              <p:cNvSpPr/>
              <p:nvPr>
                <p:custDataLst>
                  <p:tags r:id="rId130"/>
                </p:custDataLst>
              </p:nvPr>
            </p:nvSpPr>
            <p:spPr bwMode="auto">
              <a:xfrm>
                <a:off x="6121401" y="4414838"/>
                <a:ext cx="238125" cy="230188"/>
              </a:xfrm>
              <a:custGeom>
                <a:avLst/>
                <a:gdLst>
                  <a:gd name="T0" fmla="*/ 166 w 364"/>
                  <a:gd name="T1" fmla="*/ 180 h 348"/>
                  <a:gd name="T2" fmla="*/ 171 w 364"/>
                  <a:gd name="T3" fmla="*/ 174 h 348"/>
                  <a:gd name="T4" fmla="*/ 167 w 364"/>
                  <a:gd name="T5" fmla="*/ 169 h 348"/>
                  <a:gd name="T6" fmla="*/ 44 w 364"/>
                  <a:gd name="T7" fmla="*/ 17 h 348"/>
                  <a:gd name="T8" fmla="*/ 195 w 364"/>
                  <a:gd name="T9" fmla="*/ 17 h 348"/>
                  <a:gd name="T10" fmla="*/ 279 w 364"/>
                  <a:gd name="T11" fmla="*/ 25 h 348"/>
                  <a:gd name="T12" fmla="*/ 353 w 364"/>
                  <a:gd name="T13" fmla="*/ 84 h 348"/>
                  <a:gd name="T14" fmla="*/ 364 w 364"/>
                  <a:gd name="T15" fmla="*/ 84 h 348"/>
                  <a:gd name="T16" fmla="*/ 331 w 364"/>
                  <a:gd name="T17" fmla="*/ 0 h 348"/>
                  <a:gd name="T18" fmla="*/ 11 w 364"/>
                  <a:gd name="T19" fmla="*/ 0 h 348"/>
                  <a:gd name="T20" fmla="*/ 1 w 364"/>
                  <a:gd name="T21" fmla="*/ 2 h 348"/>
                  <a:gd name="T22" fmla="*/ 0 w 364"/>
                  <a:gd name="T23" fmla="*/ 13 h 348"/>
                  <a:gd name="T24" fmla="*/ 140 w 364"/>
                  <a:gd name="T25" fmla="*/ 185 h 348"/>
                  <a:gd name="T26" fmla="*/ 4 w 364"/>
                  <a:gd name="T27" fmla="*/ 337 h 348"/>
                  <a:gd name="T28" fmla="*/ 0 w 364"/>
                  <a:gd name="T29" fmla="*/ 343 h 348"/>
                  <a:gd name="T30" fmla="*/ 11 w 364"/>
                  <a:gd name="T31" fmla="*/ 348 h 348"/>
                  <a:gd name="T32" fmla="*/ 331 w 364"/>
                  <a:gd name="T33" fmla="*/ 348 h 348"/>
                  <a:gd name="T34" fmla="*/ 364 w 364"/>
                  <a:gd name="T35" fmla="*/ 259 h 348"/>
                  <a:gd name="T36" fmla="*/ 353 w 364"/>
                  <a:gd name="T37" fmla="*/ 259 h 348"/>
                  <a:gd name="T38" fmla="*/ 285 w 364"/>
                  <a:gd name="T39" fmla="*/ 316 h 348"/>
                  <a:gd name="T40" fmla="*/ 198 w 364"/>
                  <a:gd name="T41" fmla="*/ 326 h 348"/>
                  <a:gd name="T42" fmla="*/ 36 w 364"/>
                  <a:gd name="T43" fmla="*/ 326 h 348"/>
                  <a:gd name="T44" fmla="*/ 166 w 364"/>
                  <a:gd name="T45" fmla="*/ 18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4" h="348">
                    <a:moveTo>
                      <a:pt x="166" y="180"/>
                    </a:moveTo>
                    <a:cubicBezTo>
                      <a:pt x="171" y="176"/>
                      <a:pt x="171" y="175"/>
                      <a:pt x="171" y="174"/>
                    </a:cubicBezTo>
                    <a:cubicBezTo>
                      <a:pt x="171" y="173"/>
                      <a:pt x="171" y="172"/>
                      <a:pt x="167" y="169"/>
                    </a:cubicBezTo>
                    <a:lnTo>
                      <a:pt x="44" y="17"/>
                    </a:lnTo>
                    <a:lnTo>
                      <a:pt x="195" y="17"/>
                    </a:lnTo>
                    <a:cubicBezTo>
                      <a:pt x="246" y="17"/>
                      <a:pt x="273" y="24"/>
                      <a:pt x="279" y="25"/>
                    </a:cubicBezTo>
                    <a:cubicBezTo>
                      <a:pt x="310" y="34"/>
                      <a:pt x="341" y="54"/>
                      <a:pt x="353" y="84"/>
                    </a:cubicBezTo>
                    <a:lnTo>
                      <a:pt x="364" y="84"/>
                    </a:lnTo>
                    <a:lnTo>
                      <a:pt x="331" y="0"/>
                    </a:lnTo>
                    <a:lnTo>
                      <a:pt x="11" y="0"/>
                    </a:lnTo>
                    <a:cubicBezTo>
                      <a:pt x="3" y="0"/>
                      <a:pt x="3" y="0"/>
                      <a:pt x="1" y="2"/>
                    </a:cubicBezTo>
                    <a:cubicBezTo>
                      <a:pt x="0" y="3"/>
                      <a:pt x="0" y="3"/>
                      <a:pt x="0" y="13"/>
                    </a:cubicBezTo>
                    <a:lnTo>
                      <a:pt x="140" y="185"/>
                    </a:lnTo>
                    <a:lnTo>
                      <a:pt x="4" y="337"/>
                    </a:lnTo>
                    <a:cubicBezTo>
                      <a:pt x="0" y="341"/>
                      <a:pt x="0" y="342"/>
                      <a:pt x="0" y="343"/>
                    </a:cubicBezTo>
                    <a:cubicBezTo>
                      <a:pt x="0" y="348"/>
                      <a:pt x="5" y="348"/>
                      <a:pt x="11" y="348"/>
                    </a:cubicBezTo>
                    <a:lnTo>
                      <a:pt x="331" y="348"/>
                    </a:lnTo>
                    <a:lnTo>
                      <a:pt x="364" y="259"/>
                    </a:lnTo>
                    <a:lnTo>
                      <a:pt x="353" y="259"/>
                    </a:lnTo>
                    <a:cubicBezTo>
                      <a:pt x="341" y="290"/>
                      <a:pt x="310" y="309"/>
                      <a:pt x="285" y="316"/>
                    </a:cubicBezTo>
                    <a:cubicBezTo>
                      <a:pt x="278" y="318"/>
                      <a:pt x="252" y="326"/>
                      <a:pt x="198" y="326"/>
                    </a:cubicBezTo>
                    <a:lnTo>
                      <a:pt x="36" y="326"/>
                    </a:lnTo>
                    <a:lnTo>
                      <a:pt x="166" y="1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0" name="Freeform 419"/>
              <p:cNvSpPr/>
              <p:nvPr>
                <p:custDataLst>
                  <p:tags r:id="rId131"/>
                </p:custDataLst>
              </p:nvPr>
            </p:nvSpPr>
            <p:spPr bwMode="auto">
              <a:xfrm>
                <a:off x="6392863" y="4422775"/>
                <a:ext cx="112713" cy="74613"/>
              </a:xfrm>
              <a:custGeom>
                <a:avLst/>
                <a:gdLst>
                  <a:gd name="T0" fmla="*/ 25 w 173"/>
                  <a:gd name="T1" fmla="*/ 85 h 113"/>
                  <a:gd name="T2" fmla="*/ 21 w 173"/>
                  <a:gd name="T3" fmla="*/ 104 h 113"/>
                  <a:gd name="T4" fmla="*/ 30 w 173"/>
                  <a:gd name="T5" fmla="*/ 113 h 113"/>
                  <a:gd name="T6" fmla="*/ 42 w 173"/>
                  <a:gd name="T7" fmla="*/ 104 h 113"/>
                  <a:gd name="T8" fmla="*/ 47 w 173"/>
                  <a:gd name="T9" fmla="*/ 85 h 113"/>
                  <a:gd name="T10" fmla="*/ 56 w 173"/>
                  <a:gd name="T11" fmla="*/ 50 h 113"/>
                  <a:gd name="T12" fmla="*/ 107 w 173"/>
                  <a:gd name="T13" fmla="*/ 8 h 113"/>
                  <a:gd name="T14" fmla="*/ 125 w 173"/>
                  <a:gd name="T15" fmla="*/ 26 h 113"/>
                  <a:gd name="T16" fmla="*/ 109 w 173"/>
                  <a:gd name="T17" fmla="*/ 80 h 113"/>
                  <a:gd name="T18" fmla="*/ 106 w 173"/>
                  <a:gd name="T19" fmla="*/ 91 h 113"/>
                  <a:gd name="T20" fmla="*/ 133 w 173"/>
                  <a:gd name="T21" fmla="*/ 113 h 113"/>
                  <a:gd name="T22" fmla="*/ 173 w 173"/>
                  <a:gd name="T23" fmla="*/ 74 h 113"/>
                  <a:gd name="T24" fmla="*/ 168 w 173"/>
                  <a:gd name="T25" fmla="*/ 71 h 113"/>
                  <a:gd name="T26" fmla="*/ 162 w 173"/>
                  <a:gd name="T27" fmla="*/ 76 h 113"/>
                  <a:gd name="T28" fmla="*/ 134 w 173"/>
                  <a:gd name="T29" fmla="*/ 104 h 113"/>
                  <a:gd name="T30" fmla="*/ 127 w 173"/>
                  <a:gd name="T31" fmla="*/ 95 h 113"/>
                  <a:gd name="T32" fmla="*/ 130 w 173"/>
                  <a:gd name="T33" fmla="*/ 81 h 113"/>
                  <a:gd name="T34" fmla="*/ 146 w 173"/>
                  <a:gd name="T35" fmla="*/ 30 h 113"/>
                  <a:gd name="T36" fmla="*/ 109 w 173"/>
                  <a:gd name="T37" fmla="*/ 0 h 113"/>
                  <a:gd name="T38" fmla="*/ 62 w 173"/>
                  <a:gd name="T39" fmla="*/ 25 h 113"/>
                  <a:gd name="T40" fmla="*/ 32 w 173"/>
                  <a:gd name="T41" fmla="*/ 0 h 113"/>
                  <a:gd name="T42" fmla="*/ 0 w 173"/>
                  <a:gd name="T43" fmla="*/ 38 h 113"/>
                  <a:gd name="T44" fmla="*/ 5 w 173"/>
                  <a:gd name="T45" fmla="*/ 42 h 113"/>
                  <a:gd name="T46" fmla="*/ 10 w 173"/>
                  <a:gd name="T47" fmla="*/ 37 h 113"/>
                  <a:gd name="T48" fmla="*/ 30 w 173"/>
                  <a:gd name="T49" fmla="*/ 8 h 113"/>
                  <a:gd name="T50" fmla="*/ 41 w 173"/>
                  <a:gd name="T51" fmla="*/ 22 h 113"/>
                  <a:gd name="T52" fmla="*/ 37 w 173"/>
                  <a:gd name="T53" fmla="*/ 41 h 113"/>
                  <a:gd name="T54" fmla="*/ 31 w 173"/>
                  <a:gd name="T55" fmla="*/ 63 h 113"/>
                  <a:gd name="T56" fmla="*/ 25 w 173"/>
                  <a:gd name="T57" fmla="*/ 8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3" h="113">
                    <a:moveTo>
                      <a:pt x="25" y="85"/>
                    </a:moveTo>
                    <a:cubicBezTo>
                      <a:pt x="24" y="92"/>
                      <a:pt x="21" y="103"/>
                      <a:pt x="21" y="104"/>
                    </a:cubicBezTo>
                    <a:cubicBezTo>
                      <a:pt x="21" y="109"/>
                      <a:pt x="26" y="113"/>
                      <a:pt x="30" y="113"/>
                    </a:cubicBezTo>
                    <a:cubicBezTo>
                      <a:pt x="34" y="113"/>
                      <a:pt x="40" y="111"/>
                      <a:pt x="42" y="104"/>
                    </a:cubicBezTo>
                    <a:cubicBezTo>
                      <a:pt x="43" y="103"/>
                      <a:pt x="45" y="91"/>
                      <a:pt x="47" y="85"/>
                    </a:cubicBezTo>
                    <a:cubicBezTo>
                      <a:pt x="55" y="51"/>
                      <a:pt x="55" y="51"/>
                      <a:pt x="56" y="50"/>
                    </a:cubicBezTo>
                    <a:cubicBezTo>
                      <a:pt x="59" y="43"/>
                      <a:pt x="77" y="8"/>
                      <a:pt x="107" y="8"/>
                    </a:cubicBezTo>
                    <a:cubicBezTo>
                      <a:pt x="120" y="8"/>
                      <a:pt x="125" y="15"/>
                      <a:pt x="125" y="26"/>
                    </a:cubicBezTo>
                    <a:cubicBezTo>
                      <a:pt x="125" y="40"/>
                      <a:pt x="114" y="66"/>
                      <a:pt x="109" y="80"/>
                    </a:cubicBezTo>
                    <a:cubicBezTo>
                      <a:pt x="107" y="83"/>
                      <a:pt x="106" y="86"/>
                      <a:pt x="106" y="91"/>
                    </a:cubicBezTo>
                    <a:cubicBezTo>
                      <a:pt x="106" y="104"/>
                      <a:pt x="119" y="113"/>
                      <a:pt x="133" y="113"/>
                    </a:cubicBezTo>
                    <a:cubicBezTo>
                      <a:pt x="160" y="113"/>
                      <a:pt x="173" y="80"/>
                      <a:pt x="173" y="74"/>
                    </a:cubicBezTo>
                    <a:cubicBezTo>
                      <a:pt x="173" y="71"/>
                      <a:pt x="169" y="71"/>
                      <a:pt x="168" y="71"/>
                    </a:cubicBezTo>
                    <a:cubicBezTo>
                      <a:pt x="164" y="71"/>
                      <a:pt x="164" y="72"/>
                      <a:pt x="162" y="76"/>
                    </a:cubicBezTo>
                    <a:cubicBezTo>
                      <a:pt x="157" y="91"/>
                      <a:pt x="146" y="104"/>
                      <a:pt x="134" y="104"/>
                    </a:cubicBezTo>
                    <a:cubicBezTo>
                      <a:pt x="128" y="104"/>
                      <a:pt x="127" y="100"/>
                      <a:pt x="127" y="95"/>
                    </a:cubicBezTo>
                    <a:cubicBezTo>
                      <a:pt x="127" y="89"/>
                      <a:pt x="128" y="87"/>
                      <a:pt x="130" y="81"/>
                    </a:cubicBezTo>
                    <a:cubicBezTo>
                      <a:pt x="134" y="72"/>
                      <a:pt x="146" y="43"/>
                      <a:pt x="146" y="30"/>
                    </a:cubicBezTo>
                    <a:cubicBezTo>
                      <a:pt x="146" y="11"/>
                      <a:pt x="132" y="0"/>
                      <a:pt x="109" y="0"/>
                    </a:cubicBezTo>
                    <a:cubicBezTo>
                      <a:pt x="86" y="0"/>
                      <a:pt x="71" y="14"/>
                      <a:pt x="62" y="25"/>
                    </a:cubicBezTo>
                    <a:cubicBezTo>
                      <a:pt x="61" y="4"/>
                      <a:pt x="41" y="0"/>
                      <a:pt x="32" y="0"/>
                    </a:cubicBezTo>
                    <a:cubicBezTo>
                      <a:pt x="7" y="0"/>
                      <a:pt x="0" y="38"/>
                      <a:pt x="0" y="38"/>
                    </a:cubicBezTo>
                    <a:cubicBezTo>
                      <a:pt x="0" y="42"/>
                      <a:pt x="4" y="42"/>
                      <a:pt x="5" y="42"/>
                    </a:cubicBezTo>
                    <a:cubicBezTo>
                      <a:pt x="9" y="42"/>
                      <a:pt x="9" y="40"/>
                      <a:pt x="10" y="37"/>
                    </a:cubicBezTo>
                    <a:cubicBezTo>
                      <a:pt x="14" y="23"/>
                      <a:pt x="20" y="8"/>
                      <a:pt x="30" y="8"/>
                    </a:cubicBezTo>
                    <a:cubicBezTo>
                      <a:pt x="39" y="8"/>
                      <a:pt x="41" y="16"/>
                      <a:pt x="41" y="22"/>
                    </a:cubicBezTo>
                    <a:cubicBezTo>
                      <a:pt x="41" y="25"/>
                      <a:pt x="38" y="35"/>
                      <a:pt x="37" y="41"/>
                    </a:cubicBezTo>
                    <a:cubicBezTo>
                      <a:pt x="35" y="48"/>
                      <a:pt x="32" y="58"/>
                      <a:pt x="31" y="63"/>
                    </a:cubicBezTo>
                    <a:lnTo>
                      <a:pt x="25" y="8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1" name="Freeform 420"/>
              <p:cNvSpPr>
                <a:spLocks noEditPoints="1"/>
              </p:cNvSpPr>
              <p:nvPr>
                <p:custDataLst>
                  <p:tags r:id="rId132"/>
                </p:custDataLst>
              </p:nvPr>
            </p:nvSpPr>
            <p:spPr bwMode="auto">
              <a:xfrm>
                <a:off x="6392863" y="4552950"/>
                <a:ext cx="57150" cy="111125"/>
              </a:xfrm>
              <a:custGeom>
                <a:avLst/>
                <a:gdLst>
                  <a:gd name="T0" fmla="*/ 75 w 87"/>
                  <a:gd name="T1" fmla="*/ 10 h 168"/>
                  <a:gd name="T2" fmla="*/ 64 w 87"/>
                  <a:gd name="T3" fmla="*/ 0 h 168"/>
                  <a:gd name="T4" fmla="*/ 49 w 87"/>
                  <a:gd name="T5" fmla="*/ 15 h 168"/>
                  <a:gd name="T6" fmla="*/ 60 w 87"/>
                  <a:gd name="T7" fmla="*/ 25 h 168"/>
                  <a:gd name="T8" fmla="*/ 75 w 87"/>
                  <a:gd name="T9" fmla="*/ 10 h 168"/>
                  <a:gd name="T10" fmla="*/ 87 w 87"/>
                  <a:gd name="T11" fmla="*/ 130 h 168"/>
                  <a:gd name="T12" fmla="*/ 82 w 87"/>
                  <a:gd name="T13" fmla="*/ 126 h 168"/>
                  <a:gd name="T14" fmla="*/ 76 w 87"/>
                  <a:gd name="T15" fmla="*/ 132 h 168"/>
                  <a:gd name="T16" fmla="*/ 48 w 87"/>
                  <a:gd name="T17" fmla="*/ 160 h 168"/>
                  <a:gd name="T18" fmla="*/ 41 w 87"/>
                  <a:gd name="T19" fmla="*/ 150 h 168"/>
                  <a:gd name="T20" fmla="*/ 44 w 87"/>
                  <a:gd name="T21" fmla="*/ 137 h 168"/>
                  <a:gd name="T22" fmla="*/ 49 w 87"/>
                  <a:gd name="T23" fmla="*/ 124 h 168"/>
                  <a:gd name="T24" fmla="*/ 63 w 87"/>
                  <a:gd name="T25" fmla="*/ 90 h 168"/>
                  <a:gd name="T26" fmla="*/ 67 w 87"/>
                  <a:gd name="T27" fmla="*/ 77 h 168"/>
                  <a:gd name="T28" fmla="*/ 40 w 87"/>
                  <a:gd name="T29" fmla="*/ 56 h 168"/>
                  <a:gd name="T30" fmla="*/ 0 w 87"/>
                  <a:gd name="T31" fmla="*/ 94 h 168"/>
                  <a:gd name="T32" fmla="*/ 5 w 87"/>
                  <a:gd name="T33" fmla="*/ 98 h 168"/>
                  <a:gd name="T34" fmla="*/ 10 w 87"/>
                  <a:gd name="T35" fmla="*/ 93 h 168"/>
                  <a:gd name="T36" fmla="*/ 39 w 87"/>
                  <a:gd name="T37" fmla="*/ 64 h 168"/>
                  <a:gd name="T38" fmla="*/ 46 w 87"/>
                  <a:gd name="T39" fmla="*/ 73 h 168"/>
                  <a:gd name="T40" fmla="*/ 45 w 87"/>
                  <a:gd name="T41" fmla="*/ 82 h 168"/>
                  <a:gd name="T42" fmla="*/ 28 w 87"/>
                  <a:gd name="T43" fmla="*/ 122 h 168"/>
                  <a:gd name="T44" fmla="*/ 23 w 87"/>
                  <a:gd name="T45" fmla="*/ 135 h 168"/>
                  <a:gd name="T46" fmla="*/ 20 w 87"/>
                  <a:gd name="T47" fmla="*/ 146 h 168"/>
                  <a:gd name="T48" fmla="*/ 47 w 87"/>
                  <a:gd name="T49" fmla="*/ 168 h 168"/>
                  <a:gd name="T50" fmla="*/ 87 w 87"/>
                  <a:gd name="T51" fmla="*/ 13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7" h="168">
                    <a:moveTo>
                      <a:pt x="75" y="10"/>
                    </a:moveTo>
                    <a:cubicBezTo>
                      <a:pt x="75" y="4"/>
                      <a:pt x="71" y="0"/>
                      <a:pt x="64" y="0"/>
                    </a:cubicBezTo>
                    <a:cubicBezTo>
                      <a:pt x="57" y="0"/>
                      <a:pt x="49" y="6"/>
                      <a:pt x="49" y="15"/>
                    </a:cubicBezTo>
                    <a:cubicBezTo>
                      <a:pt x="49" y="22"/>
                      <a:pt x="55" y="25"/>
                      <a:pt x="60" y="25"/>
                    </a:cubicBezTo>
                    <a:cubicBezTo>
                      <a:pt x="68" y="25"/>
                      <a:pt x="75" y="18"/>
                      <a:pt x="75" y="10"/>
                    </a:cubicBezTo>
                    <a:close/>
                    <a:moveTo>
                      <a:pt x="87" y="130"/>
                    </a:moveTo>
                    <a:cubicBezTo>
                      <a:pt x="87" y="126"/>
                      <a:pt x="83" y="126"/>
                      <a:pt x="82" y="126"/>
                    </a:cubicBezTo>
                    <a:cubicBezTo>
                      <a:pt x="78" y="126"/>
                      <a:pt x="77" y="127"/>
                      <a:pt x="76" y="132"/>
                    </a:cubicBezTo>
                    <a:cubicBezTo>
                      <a:pt x="72" y="145"/>
                      <a:pt x="60" y="160"/>
                      <a:pt x="48" y="160"/>
                    </a:cubicBezTo>
                    <a:cubicBezTo>
                      <a:pt x="42" y="160"/>
                      <a:pt x="41" y="156"/>
                      <a:pt x="41" y="150"/>
                    </a:cubicBezTo>
                    <a:cubicBezTo>
                      <a:pt x="41" y="145"/>
                      <a:pt x="42" y="142"/>
                      <a:pt x="44" y="137"/>
                    </a:cubicBezTo>
                    <a:cubicBezTo>
                      <a:pt x="46" y="133"/>
                      <a:pt x="48" y="128"/>
                      <a:pt x="49" y="124"/>
                    </a:cubicBezTo>
                    <a:cubicBezTo>
                      <a:pt x="50" y="122"/>
                      <a:pt x="60" y="99"/>
                      <a:pt x="63" y="90"/>
                    </a:cubicBezTo>
                    <a:cubicBezTo>
                      <a:pt x="65" y="85"/>
                      <a:pt x="67" y="82"/>
                      <a:pt x="67" y="77"/>
                    </a:cubicBezTo>
                    <a:cubicBezTo>
                      <a:pt x="67" y="65"/>
                      <a:pt x="55" y="56"/>
                      <a:pt x="40" y="56"/>
                    </a:cubicBezTo>
                    <a:cubicBezTo>
                      <a:pt x="13" y="56"/>
                      <a:pt x="0" y="87"/>
                      <a:pt x="0" y="94"/>
                    </a:cubicBezTo>
                    <a:cubicBezTo>
                      <a:pt x="0" y="98"/>
                      <a:pt x="4" y="98"/>
                      <a:pt x="5" y="98"/>
                    </a:cubicBezTo>
                    <a:cubicBezTo>
                      <a:pt x="9" y="98"/>
                      <a:pt x="9" y="96"/>
                      <a:pt x="10" y="93"/>
                    </a:cubicBezTo>
                    <a:cubicBezTo>
                      <a:pt x="16" y="75"/>
                      <a:pt x="28" y="64"/>
                      <a:pt x="39" y="64"/>
                    </a:cubicBezTo>
                    <a:cubicBezTo>
                      <a:pt x="43" y="64"/>
                      <a:pt x="46" y="67"/>
                      <a:pt x="46" y="73"/>
                    </a:cubicBezTo>
                    <a:cubicBezTo>
                      <a:pt x="46" y="74"/>
                      <a:pt x="46" y="78"/>
                      <a:pt x="45" y="82"/>
                    </a:cubicBezTo>
                    <a:cubicBezTo>
                      <a:pt x="43" y="87"/>
                      <a:pt x="32" y="113"/>
                      <a:pt x="28" y="122"/>
                    </a:cubicBezTo>
                    <a:cubicBezTo>
                      <a:pt x="26" y="126"/>
                      <a:pt x="26" y="127"/>
                      <a:pt x="23" y="135"/>
                    </a:cubicBezTo>
                    <a:cubicBezTo>
                      <a:pt x="21" y="138"/>
                      <a:pt x="20" y="142"/>
                      <a:pt x="20" y="146"/>
                    </a:cubicBezTo>
                    <a:cubicBezTo>
                      <a:pt x="20" y="159"/>
                      <a:pt x="32" y="168"/>
                      <a:pt x="47" y="168"/>
                    </a:cubicBezTo>
                    <a:cubicBezTo>
                      <a:pt x="73" y="168"/>
                      <a:pt x="87" y="136"/>
                      <a:pt x="87" y="13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2" name="Freeform 421"/>
              <p:cNvSpPr>
                <a:spLocks noEditPoints="1"/>
              </p:cNvSpPr>
              <p:nvPr>
                <p:custDataLst>
                  <p:tags r:id="rId133"/>
                </p:custDataLst>
              </p:nvPr>
            </p:nvSpPr>
            <p:spPr bwMode="auto">
              <a:xfrm>
                <a:off x="6480176" y="4597400"/>
                <a:ext cx="136525" cy="47625"/>
              </a:xfrm>
              <a:custGeom>
                <a:avLst/>
                <a:gdLst>
                  <a:gd name="T0" fmla="*/ 197 w 207"/>
                  <a:gd name="T1" fmla="*/ 14 h 73"/>
                  <a:gd name="T2" fmla="*/ 207 w 207"/>
                  <a:gd name="T3" fmla="*/ 7 h 73"/>
                  <a:gd name="T4" fmla="*/ 196 w 207"/>
                  <a:gd name="T5" fmla="*/ 0 h 73"/>
                  <a:gd name="T6" fmla="*/ 11 w 207"/>
                  <a:gd name="T7" fmla="*/ 0 h 73"/>
                  <a:gd name="T8" fmla="*/ 0 w 207"/>
                  <a:gd name="T9" fmla="*/ 7 h 73"/>
                  <a:gd name="T10" fmla="*/ 10 w 207"/>
                  <a:gd name="T11" fmla="*/ 14 h 73"/>
                  <a:gd name="T12" fmla="*/ 197 w 207"/>
                  <a:gd name="T13" fmla="*/ 14 h 73"/>
                  <a:gd name="T14" fmla="*/ 196 w 207"/>
                  <a:gd name="T15" fmla="*/ 73 h 73"/>
                  <a:gd name="T16" fmla="*/ 207 w 207"/>
                  <a:gd name="T17" fmla="*/ 66 h 73"/>
                  <a:gd name="T18" fmla="*/ 197 w 207"/>
                  <a:gd name="T19" fmla="*/ 59 h 73"/>
                  <a:gd name="T20" fmla="*/ 10 w 207"/>
                  <a:gd name="T21" fmla="*/ 59 h 73"/>
                  <a:gd name="T22" fmla="*/ 0 w 207"/>
                  <a:gd name="T23" fmla="*/ 66 h 73"/>
                  <a:gd name="T24" fmla="*/ 11 w 207"/>
                  <a:gd name="T25" fmla="*/ 73 h 73"/>
                  <a:gd name="T26" fmla="*/ 196 w 207"/>
                  <a:gd name="T2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7" h="73">
                    <a:moveTo>
                      <a:pt x="197" y="14"/>
                    </a:moveTo>
                    <a:cubicBezTo>
                      <a:pt x="201" y="14"/>
                      <a:pt x="207" y="14"/>
                      <a:pt x="207" y="7"/>
                    </a:cubicBezTo>
                    <a:cubicBezTo>
                      <a:pt x="207" y="0"/>
                      <a:pt x="200" y="0"/>
                      <a:pt x="196" y="0"/>
                    </a:cubicBezTo>
                    <a:lnTo>
                      <a:pt x="11" y="0"/>
                    </a:lnTo>
                    <a:cubicBezTo>
                      <a:pt x="7" y="0"/>
                      <a:pt x="0" y="0"/>
                      <a:pt x="0" y="7"/>
                    </a:cubicBezTo>
                    <a:cubicBezTo>
                      <a:pt x="0" y="14"/>
                      <a:pt x="6" y="14"/>
                      <a:pt x="10" y="14"/>
                    </a:cubicBezTo>
                    <a:lnTo>
                      <a:pt x="197" y="14"/>
                    </a:lnTo>
                    <a:close/>
                    <a:moveTo>
                      <a:pt x="196" y="73"/>
                    </a:moveTo>
                    <a:cubicBezTo>
                      <a:pt x="200" y="73"/>
                      <a:pt x="207" y="73"/>
                      <a:pt x="207" y="66"/>
                    </a:cubicBezTo>
                    <a:cubicBezTo>
                      <a:pt x="207" y="59"/>
                      <a:pt x="201" y="59"/>
                      <a:pt x="197" y="59"/>
                    </a:cubicBezTo>
                    <a:lnTo>
                      <a:pt x="10" y="59"/>
                    </a:lnTo>
                    <a:cubicBezTo>
                      <a:pt x="6" y="59"/>
                      <a:pt x="0" y="59"/>
                      <a:pt x="0" y="66"/>
                    </a:cubicBezTo>
                    <a:cubicBezTo>
                      <a:pt x="0" y="73"/>
                      <a:pt x="7" y="73"/>
                      <a:pt x="11" y="73"/>
                    </a:cubicBezTo>
                    <a:lnTo>
                      <a:pt x="196" y="7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3" name="Freeform 422"/>
              <p:cNvSpPr/>
              <p:nvPr>
                <p:custDataLst>
                  <p:tags r:id="rId134"/>
                </p:custDataLst>
              </p:nvPr>
            </p:nvSpPr>
            <p:spPr bwMode="auto">
              <a:xfrm>
                <a:off x="6654801" y="4552950"/>
                <a:ext cx="66675" cy="109538"/>
              </a:xfrm>
              <a:custGeom>
                <a:avLst/>
                <a:gdLst>
                  <a:gd name="T0" fmla="*/ 64 w 102"/>
                  <a:gd name="T1" fmla="*/ 7 h 165"/>
                  <a:gd name="T2" fmla="*/ 55 w 102"/>
                  <a:gd name="T3" fmla="*/ 0 h 165"/>
                  <a:gd name="T4" fmla="*/ 5 w 102"/>
                  <a:gd name="T5" fmla="*/ 16 h 165"/>
                  <a:gd name="T6" fmla="*/ 0 w 102"/>
                  <a:gd name="T7" fmla="*/ 16 h 165"/>
                  <a:gd name="T8" fmla="*/ 0 w 102"/>
                  <a:gd name="T9" fmla="*/ 27 h 165"/>
                  <a:gd name="T10" fmla="*/ 5 w 102"/>
                  <a:gd name="T11" fmla="*/ 27 h 165"/>
                  <a:gd name="T12" fmla="*/ 41 w 102"/>
                  <a:gd name="T13" fmla="*/ 20 h 165"/>
                  <a:gd name="T14" fmla="*/ 41 w 102"/>
                  <a:gd name="T15" fmla="*/ 144 h 165"/>
                  <a:gd name="T16" fmla="*/ 14 w 102"/>
                  <a:gd name="T17" fmla="*/ 154 h 165"/>
                  <a:gd name="T18" fmla="*/ 2 w 102"/>
                  <a:gd name="T19" fmla="*/ 154 h 165"/>
                  <a:gd name="T20" fmla="*/ 2 w 102"/>
                  <a:gd name="T21" fmla="*/ 165 h 165"/>
                  <a:gd name="T22" fmla="*/ 52 w 102"/>
                  <a:gd name="T23" fmla="*/ 164 h 165"/>
                  <a:gd name="T24" fmla="*/ 102 w 102"/>
                  <a:gd name="T25" fmla="*/ 165 h 165"/>
                  <a:gd name="T26" fmla="*/ 102 w 102"/>
                  <a:gd name="T27" fmla="*/ 154 h 165"/>
                  <a:gd name="T28" fmla="*/ 90 w 102"/>
                  <a:gd name="T29" fmla="*/ 154 h 165"/>
                  <a:gd name="T30" fmla="*/ 64 w 102"/>
                  <a:gd name="T31" fmla="*/ 144 h 165"/>
                  <a:gd name="T32" fmla="*/ 64 w 102"/>
                  <a:gd name="T33" fmla="*/ 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165">
                    <a:moveTo>
                      <a:pt x="64" y="7"/>
                    </a:moveTo>
                    <a:cubicBezTo>
                      <a:pt x="64" y="0"/>
                      <a:pt x="63" y="0"/>
                      <a:pt x="55" y="0"/>
                    </a:cubicBezTo>
                    <a:cubicBezTo>
                      <a:pt x="37" y="16"/>
                      <a:pt x="9" y="16"/>
                      <a:pt x="5" y="16"/>
                    </a:cubicBezTo>
                    <a:lnTo>
                      <a:pt x="0" y="16"/>
                    </a:lnTo>
                    <a:lnTo>
                      <a:pt x="0" y="27"/>
                    </a:lnTo>
                    <a:lnTo>
                      <a:pt x="5" y="27"/>
                    </a:lnTo>
                    <a:cubicBezTo>
                      <a:pt x="10" y="27"/>
                      <a:pt x="26" y="26"/>
                      <a:pt x="41" y="20"/>
                    </a:cubicBezTo>
                    <a:lnTo>
                      <a:pt x="41" y="144"/>
                    </a:lnTo>
                    <a:cubicBezTo>
                      <a:pt x="41" y="152"/>
                      <a:pt x="41" y="154"/>
                      <a:pt x="14" y="154"/>
                    </a:cubicBezTo>
                    <a:lnTo>
                      <a:pt x="2" y="154"/>
                    </a:lnTo>
                    <a:lnTo>
                      <a:pt x="2" y="165"/>
                    </a:lnTo>
                    <a:cubicBezTo>
                      <a:pt x="16" y="164"/>
                      <a:pt x="38" y="164"/>
                      <a:pt x="52" y="164"/>
                    </a:cubicBezTo>
                    <a:cubicBezTo>
                      <a:pt x="67" y="164"/>
                      <a:pt x="89" y="164"/>
                      <a:pt x="102" y="165"/>
                    </a:cubicBezTo>
                    <a:lnTo>
                      <a:pt x="102" y="154"/>
                    </a:lnTo>
                    <a:lnTo>
                      <a:pt x="90" y="154"/>
                    </a:lnTo>
                    <a:cubicBezTo>
                      <a:pt x="64" y="154"/>
                      <a:pt x="64" y="152"/>
                      <a:pt x="64" y="144"/>
                    </a:cubicBezTo>
                    <a:lnTo>
                      <a:pt x="64" y="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4" name="Freeform 423"/>
              <p:cNvSpPr/>
              <p:nvPr>
                <p:custDataLst>
                  <p:tags r:id="rId135"/>
                </p:custDataLst>
              </p:nvPr>
            </p:nvSpPr>
            <p:spPr bwMode="auto">
              <a:xfrm>
                <a:off x="6829426" y="4414838"/>
                <a:ext cx="60325" cy="230188"/>
              </a:xfrm>
              <a:custGeom>
                <a:avLst/>
                <a:gdLst>
                  <a:gd name="T0" fmla="*/ 84 w 91"/>
                  <a:gd name="T1" fmla="*/ 0 h 348"/>
                  <a:gd name="T2" fmla="*/ 0 w 91"/>
                  <a:gd name="T3" fmla="*/ 174 h 348"/>
                  <a:gd name="T4" fmla="*/ 84 w 91"/>
                  <a:gd name="T5" fmla="*/ 348 h 348"/>
                  <a:gd name="T6" fmla="*/ 91 w 91"/>
                  <a:gd name="T7" fmla="*/ 344 h 348"/>
                  <a:gd name="T8" fmla="*/ 88 w 91"/>
                  <a:gd name="T9" fmla="*/ 338 h 348"/>
                  <a:gd name="T10" fmla="*/ 24 w 91"/>
                  <a:gd name="T11" fmla="*/ 174 h 348"/>
                  <a:gd name="T12" fmla="*/ 89 w 91"/>
                  <a:gd name="T13" fmla="*/ 8 h 348"/>
                  <a:gd name="T14" fmla="*/ 91 w 91"/>
                  <a:gd name="T15" fmla="*/ 4 h 348"/>
                  <a:gd name="T16" fmla="*/ 84 w 91"/>
                  <a:gd name="T1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348">
                    <a:moveTo>
                      <a:pt x="84" y="0"/>
                    </a:moveTo>
                    <a:cubicBezTo>
                      <a:pt x="18" y="46"/>
                      <a:pt x="0" y="120"/>
                      <a:pt x="0" y="174"/>
                    </a:cubicBezTo>
                    <a:cubicBezTo>
                      <a:pt x="0" y="223"/>
                      <a:pt x="15" y="299"/>
                      <a:pt x="84" y="348"/>
                    </a:cubicBezTo>
                    <a:cubicBezTo>
                      <a:pt x="87" y="348"/>
                      <a:pt x="91" y="348"/>
                      <a:pt x="91" y="344"/>
                    </a:cubicBezTo>
                    <a:cubicBezTo>
                      <a:pt x="91" y="342"/>
                      <a:pt x="90" y="341"/>
                      <a:pt x="88" y="338"/>
                    </a:cubicBezTo>
                    <a:cubicBezTo>
                      <a:pt x="41" y="297"/>
                      <a:pt x="24" y="237"/>
                      <a:pt x="24" y="174"/>
                    </a:cubicBezTo>
                    <a:cubicBezTo>
                      <a:pt x="24" y="80"/>
                      <a:pt x="60" y="34"/>
                      <a:pt x="89" y="8"/>
                    </a:cubicBezTo>
                    <a:cubicBezTo>
                      <a:pt x="90" y="7"/>
                      <a:pt x="91" y="6"/>
                      <a:pt x="91" y="4"/>
                    </a:cubicBezTo>
                    <a:cubicBezTo>
                      <a:pt x="91" y="0"/>
                      <a:pt x="87" y="0"/>
                      <a:pt x="84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5" name="Freeform 424"/>
              <p:cNvSpPr>
                <a:spLocks noEditPoints="1"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6921501" y="4427538"/>
                <a:ext cx="92075" cy="161925"/>
              </a:xfrm>
              <a:custGeom>
                <a:avLst/>
                <a:gdLst>
                  <a:gd name="T0" fmla="*/ 69 w 141"/>
                  <a:gd name="T1" fmla="*/ 11 h 246"/>
                  <a:gd name="T2" fmla="*/ 70 w 141"/>
                  <a:gd name="T3" fmla="*/ 5 h 246"/>
                  <a:gd name="T4" fmla="*/ 65 w 141"/>
                  <a:gd name="T5" fmla="*/ 0 h 246"/>
                  <a:gd name="T6" fmla="*/ 20 w 141"/>
                  <a:gd name="T7" fmla="*/ 4 h 246"/>
                  <a:gd name="T8" fmla="*/ 13 w 141"/>
                  <a:gd name="T9" fmla="*/ 12 h 246"/>
                  <a:gd name="T10" fmla="*/ 22 w 141"/>
                  <a:gd name="T11" fmla="*/ 17 h 246"/>
                  <a:gd name="T12" fmla="*/ 38 w 141"/>
                  <a:gd name="T13" fmla="*/ 22 h 246"/>
                  <a:gd name="T14" fmla="*/ 33 w 141"/>
                  <a:gd name="T15" fmla="*/ 46 h 246"/>
                  <a:gd name="T16" fmla="*/ 25 w 141"/>
                  <a:gd name="T17" fmla="*/ 78 h 246"/>
                  <a:gd name="T18" fmla="*/ 2 w 141"/>
                  <a:gd name="T19" fmla="*/ 171 h 246"/>
                  <a:gd name="T20" fmla="*/ 0 w 141"/>
                  <a:gd name="T21" fmla="*/ 188 h 246"/>
                  <a:gd name="T22" fmla="*/ 51 w 141"/>
                  <a:gd name="T23" fmla="*/ 246 h 246"/>
                  <a:gd name="T24" fmla="*/ 141 w 141"/>
                  <a:gd name="T25" fmla="*/ 147 h 246"/>
                  <a:gd name="T26" fmla="*/ 89 w 141"/>
                  <a:gd name="T27" fmla="*/ 88 h 246"/>
                  <a:gd name="T28" fmla="*/ 45 w 141"/>
                  <a:gd name="T29" fmla="*/ 108 h 246"/>
                  <a:gd name="T30" fmla="*/ 69 w 141"/>
                  <a:gd name="T31" fmla="*/ 11 h 246"/>
                  <a:gd name="T32" fmla="*/ 52 w 141"/>
                  <a:gd name="T33" fmla="*/ 236 h 246"/>
                  <a:gd name="T34" fmla="*/ 25 w 141"/>
                  <a:gd name="T35" fmla="*/ 200 h 246"/>
                  <a:gd name="T36" fmla="*/ 38 w 141"/>
                  <a:gd name="T37" fmla="*/ 136 h 246"/>
                  <a:gd name="T38" fmla="*/ 46 w 141"/>
                  <a:gd name="T39" fmla="*/ 121 h 246"/>
                  <a:gd name="T40" fmla="*/ 88 w 141"/>
                  <a:gd name="T41" fmla="*/ 98 h 246"/>
                  <a:gd name="T42" fmla="*/ 113 w 141"/>
                  <a:gd name="T43" fmla="*/ 132 h 246"/>
                  <a:gd name="T44" fmla="*/ 95 w 141"/>
                  <a:gd name="T45" fmla="*/ 202 h 246"/>
                  <a:gd name="T46" fmla="*/ 52 w 141"/>
                  <a:gd name="T47" fmla="*/ 23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1" h="246">
                    <a:moveTo>
                      <a:pt x="69" y="11"/>
                    </a:moveTo>
                    <a:cubicBezTo>
                      <a:pt x="69" y="10"/>
                      <a:pt x="70" y="5"/>
                      <a:pt x="70" y="5"/>
                    </a:cubicBezTo>
                    <a:cubicBezTo>
                      <a:pt x="70" y="3"/>
                      <a:pt x="69" y="0"/>
                      <a:pt x="65" y="0"/>
                    </a:cubicBezTo>
                    <a:cubicBezTo>
                      <a:pt x="58" y="0"/>
                      <a:pt x="29" y="3"/>
                      <a:pt x="20" y="4"/>
                    </a:cubicBezTo>
                    <a:cubicBezTo>
                      <a:pt x="17" y="4"/>
                      <a:pt x="13" y="4"/>
                      <a:pt x="13" y="12"/>
                    </a:cubicBezTo>
                    <a:cubicBezTo>
                      <a:pt x="13" y="17"/>
                      <a:pt x="17" y="17"/>
                      <a:pt x="22" y="17"/>
                    </a:cubicBezTo>
                    <a:cubicBezTo>
                      <a:pt x="38" y="17"/>
                      <a:pt x="38" y="19"/>
                      <a:pt x="38" y="22"/>
                    </a:cubicBezTo>
                    <a:cubicBezTo>
                      <a:pt x="38" y="24"/>
                      <a:pt x="35" y="38"/>
                      <a:pt x="33" y="46"/>
                    </a:cubicBezTo>
                    <a:lnTo>
                      <a:pt x="25" y="78"/>
                    </a:lnTo>
                    <a:cubicBezTo>
                      <a:pt x="22" y="90"/>
                      <a:pt x="2" y="166"/>
                      <a:pt x="2" y="171"/>
                    </a:cubicBezTo>
                    <a:cubicBezTo>
                      <a:pt x="0" y="179"/>
                      <a:pt x="0" y="184"/>
                      <a:pt x="0" y="188"/>
                    </a:cubicBezTo>
                    <a:cubicBezTo>
                      <a:pt x="0" y="223"/>
                      <a:pt x="22" y="246"/>
                      <a:pt x="51" y="246"/>
                    </a:cubicBezTo>
                    <a:cubicBezTo>
                      <a:pt x="95" y="246"/>
                      <a:pt x="141" y="198"/>
                      <a:pt x="141" y="147"/>
                    </a:cubicBezTo>
                    <a:cubicBezTo>
                      <a:pt x="141" y="106"/>
                      <a:pt x="113" y="88"/>
                      <a:pt x="89" y="88"/>
                    </a:cubicBezTo>
                    <a:cubicBezTo>
                      <a:pt x="71" y="88"/>
                      <a:pt x="55" y="98"/>
                      <a:pt x="45" y="108"/>
                    </a:cubicBezTo>
                    <a:lnTo>
                      <a:pt x="69" y="11"/>
                    </a:lnTo>
                    <a:close/>
                    <a:moveTo>
                      <a:pt x="52" y="236"/>
                    </a:moveTo>
                    <a:cubicBezTo>
                      <a:pt x="35" y="236"/>
                      <a:pt x="25" y="221"/>
                      <a:pt x="25" y="200"/>
                    </a:cubicBezTo>
                    <a:cubicBezTo>
                      <a:pt x="25" y="187"/>
                      <a:pt x="28" y="175"/>
                      <a:pt x="38" y="136"/>
                    </a:cubicBezTo>
                    <a:cubicBezTo>
                      <a:pt x="40" y="129"/>
                      <a:pt x="40" y="129"/>
                      <a:pt x="46" y="121"/>
                    </a:cubicBezTo>
                    <a:cubicBezTo>
                      <a:pt x="60" y="106"/>
                      <a:pt x="75" y="98"/>
                      <a:pt x="88" y="98"/>
                    </a:cubicBezTo>
                    <a:cubicBezTo>
                      <a:pt x="101" y="98"/>
                      <a:pt x="113" y="108"/>
                      <a:pt x="113" y="132"/>
                    </a:cubicBezTo>
                    <a:cubicBezTo>
                      <a:pt x="113" y="146"/>
                      <a:pt x="106" y="182"/>
                      <a:pt x="95" y="202"/>
                    </a:cubicBezTo>
                    <a:cubicBezTo>
                      <a:pt x="87" y="219"/>
                      <a:pt x="69" y="236"/>
                      <a:pt x="52" y="236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6" name="Freeform 425"/>
              <p:cNvSpPr>
                <a:spLocks noEditPoints="1"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7035801" y="4510088"/>
                <a:ext cx="57150" cy="112713"/>
              </a:xfrm>
              <a:custGeom>
                <a:avLst/>
                <a:gdLst>
                  <a:gd name="T0" fmla="*/ 76 w 87"/>
                  <a:gd name="T1" fmla="*/ 11 h 169"/>
                  <a:gd name="T2" fmla="*/ 65 w 87"/>
                  <a:gd name="T3" fmla="*/ 0 h 169"/>
                  <a:gd name="T4" fmla="*/ 49 w 87"/>
                  <a:gd name="T5" fmla="*/ 15 h 169"/>
                  <a:gd name="T6" fmla="*/ 60 w 87"/>
                  <a:gd name="T7" fmla="*/ 26 h 169"/>
                  <a:gd name="T8" fmla="*/ 76 w 87"/>
                  <a:gd name="T9" fmla="*/ 11 h 169"/>
                  <a:gd name="T10" fmla="*/ 87 w 87"/>
                  <a:gd name="T11" fmla="*/ 130 h 169"/>
                  <a:gd name="T12" fmla="*/ 82 w 87"/>
                  <a:gd name="T13" fmla="*/ 127 h 169"/>
                  <a:gd name="T14" fmla="*/ 76 w 87"/>
                  <a:gd name="T15" fmla="*/ 133 h 169"/>
                  <a:gd name="T16" fmla="*/ 48 w 87"/>
                  <a:gd name="T17" fmla="*/ 160 h 169"/>
                  <a:gd name="T18" fmla="*/ 41 w 87"/>
                  <a:gd name="T19" fmla="*/ 151 h 169"/>
                  <a:gd name="T20" fmla="*/ 44 w 87"/>
                  <a:gd name="T21" fmla="*/ 138 h 169"/>
                  <a:gd name="T22" fmla="*/ 49 w 87"/>
                  <a:gd name="T23" fmla="*/ 125 h 169"/>
                  <a:gd name="T24" fmla="*/ 63 w 87"/>
                  <a:gd name="T25" fmla="*/ 91 h 169"/>
                  <a:gd name="T26" fmla="*/ 67 w 87"/>
                  <a:gd name="T27" fmla="*/ 78 h 169"/>
                  <a:gd name="T28" fmla="*/ 40 w 87"/>
                  <a:gd name="T29" fmla="*/ 56 h 169"/>
                  <a:gd name="T30" fmla="*/ 0 w 87"/>
                  <a:gd name="T31" fmla="*/ 95 h 169"/>
                  <a:gd name="T32" fmla="*/ 5 w 87"/>
                  <a:gd name="T33" fmla="*/ 98 h 169"/>
                  <a:gd name="T34" fmla="*/ 11 w 87"/>
                  <a:gd name="T35" fmla="*/ 93 h 169"/>
                  <a:gd name="T36" fmla="*/ 39 w 87"/>
                  <a:gd name="T37" fmla="*/ 65 h 169"/>
                  <a:gd name="T38" fmla="*/ 46 w 87"/>
                  <a:gd name="T39" fmla="*/ 74 h 169"/>
                  <a:gd name="T40" fmla="*/ 45 w 87"/>
                  <a:gd name="T41" fmla="*/ 83 h 169"/>
                  <a:gd name="T42" fmla="*/ 28 w 87"/>
                  <a:gd name="T43" fmla="*/ 123 h 169"/>
                  <a:gd name="T44" fmla="*/ 23 w 87"/>
                  <a:gd name="T45" fmla="*/ 136 h 169"/>
                  <a:gd name="T46" fmla="*/ 20 w 87"/>
                  <a:gd name="T47" fmla="*/ 147 h 169"/>
                  <a:gd name="T48" fmla="*/ 47 w 87"/>
                  <a:gd name="T49" fmla="*/ 169 h 169"/>
                  <a:gd name="T50" fmla="*/ 87 w 87"/>
                  <a:gd name="T51" fmla="*/ 13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7" h="169">
                    <a:moveTo>
                      <a:pt x="76" y="11"/>
                    </a:moveTo>
                    <a:cubicBezTo>
                      <a:pt x="76" y="5"/>
                      <a:pt x="71" y="0"/>
                      <a:pt x="65" y="0"/>
                    </a:cubicBezTo>
                    <a:cubicBezTo>
                      <a:pt x="58" y="0"/>
                      <a:pt x="49" y="7"/>
                      <a:pt x="49" y="15"/>
                    </a:cubicBezTo>
                    <a:cubicBezTo>
                      <a:pt x="49" y="22"/>
                      <a:pt x="55" y="26"/>
                      <a:pt x="60" y="26"/>
                    </a:cubicBezTo>
                    <a:cubicBezTo>
                      <a:pt x="68" y="26"/>
                      <a:pt x="76" y="19"/>
                      <a:pt x="76" y="11"/>
                    </a:cubicBezTo>
                    <a:close/>
                    <a:moveTo>
                      <a:pt x="87" y="130"/>
                    </a:moveTo>
                    <a:cubicBezTo>
                      <a:pt x="87" y="127"/>
                      <a:pt x="83" y="127"/>
                      <a:pt x="82" y="127"/>
                    </a:cubicBezTo>
                    <a:cubicBezTo>
                      <a:pt x="78" y="127"/>
                      <a:pt x="78" y="128"/>
                      <a:pt x="76" y="133"/>
                    </a:cubicBezTo>
                    <a:cubicBezTo>
                      <a:pt x="72" y="146"/>
                      <a:pt x="61" y="160"/>
                      <a:pt x="48" y="160"/>
                    </a:cubicBezTo>
                    <a:cubicBezTo>
                      <a:pt x="43" y="160"/>
                      <a:pt x="41" y="156"/>
                      <a:pt x="41" y="151"/>
                    </a:cubicBezTo>
                    <a:cubicBezTo>
                      <a:pt x="41" y="146"/>
                      <a:pt x="42" y="143"/>
                      <a:pt x="44" y="138"/>
                    </a:cubicBezTo>
                    <a:cubicBezTo>
                      <a:pt x="46" y="133"/>
                      <a:pt x="48" y="128"/>
                      <a:pt x="49" y="125"/>
                    </a:cubicBezTo>
                    <a:cubicBezTo>
                      <a:pt x="50" y="123"/>
                      <a:pt x="60" y="100"/>
                      <a:pt x="63" y="91"/>
                    </a:cubicBezTo>
                    <a:cubicBezTo>
                      <a:pt x="65" y="86"/>
                      <a:pt x="67" y="82"/>
                      <a:pt x="67" y="78"/>
                    </a:cubicBezTo>
                    <a:cubicBezTo>
                      <a:pt x="67" y="66"/>
                      <a:pt x="55" y="56"/>
                      <a:pt x="40" y="56"/>
                    </a:cubicBezTo>
                    <a:cubicBezTo>
                      <a:pt x="14" y="56"/>
                      <a:pt x="0" y="88"/>
                      <a:pt x="0" y="95"/>
                    </a:cubicBezTo>
                    <a:cubicBezTo>
                      <a:pt x="0" y="98"/>
                      <a:pt x="4" y="98"/>
                      <a:pt x="5" y="98"/>
                    </a:cubicBezTo>
                    <a:cubicBezTo>
                      <a:pt x="9" y="98"/>
                      <a:pt x="9" y="97"/>
                      <a:pt x="11" y="93"/>
                    </a:cubicBezTo>
                    <a:cubicBezTo>
                      <a:pt x="16" y="76"/>
                      <a:pt x="28" y="65"/>
                      <a:pt x="39" y="65"/>
                    </a:cubicBezTo>
                    <a:cubicBezTo>
                      <a:pt x="44" y="65"/>
                      <a:pt x="46" y="67"/>
                      <a:pt x="46" y="74"/>
                    </a:cubicBezTo>
                    <a:cubicBezTo>
                      <a:pt x="46" y="75"/>
                      <a:pt x="46" y="78"/>
                      <a:pt x="45" y="83"/>
                    </a:cubicBezTo>
                    <a:cubicBezTo>
                      <a:pt x="43" y="88"/>
                      <a:pt x="32" y="114"/>
                      <a:pt x="28" y="123"/>
                    </a:cubicBezTo>
                    <a:cubicBezTo>
                      <a:pt x="27" y="127"/>
                      <a:pt x="27" y="127"/>
                      <a:pt x="23" y="136"/>
                    </a:cubicBezTo>
                    <a:cubicBezTo>
                      <a:pt x="22" y="139"/>
                      <a:pt x="20" y="143"/>
                      <a:pt x="20" y="147"/>
                    </a:cubicBezTo>
                    <a:cubicBezTo>
                      <a:pt x="20" y="160"/>
                      <a:pt x="32" y="169"/>
                      <a:pt x="47" y="169"/>
                    </a:cubicBezTo>
                    <a:cubicBezTo>
                      <a:pt x="73" y="169"/>
                      <a:pt x="87" y="137"/>
                      <a:pt x="87" y="13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7" name="Freeform 426"/>
              <p:cNvSpPr/>
              <p:nvPr>
                <p:custDataLst>
                  <p:tags r:id="rId138"/>
                </p:custDataLst>
              </p:nvPr>
            </p:nvSpPr>
            <p:spPr bwMode="auto">
              <a:xfrm>
                <a:off x="7148513" y="4524375"/>
                <a:ext cx="153988" cy="11113"/>
              </a:xfrm>
              <a:custGeom>
                <a:avLst/>
                <a:gdLst>
                  <a:gd name="T0" fmla="*/ 221 w 235"/>
                  <a:gd name="T1" fmla="*/ 17 h 17"/>
                  <a:gd name="T2" fmla="*/ 235 w 235"/>
                  <a:gd name="T3" fmla="*/ 9 h 17"/>
                  <a:gd name="T4" fmla="*/ 221 w 235"/>
                  <a:gd name="T5" fmla="*/ 0 h 17"/>
                  <a:gd name="T6" fmla="*/ 14 w 235"/>
                  <a:gd name="T7" fmla="*/ 0 h 17"/>
                  <a:gd name="T8" fmla="*/ 0 w 235"/>
                  <a:gd name="T9" fmla="*/ 9 h 17"/>
                  <a:gd name="T10" fmla="*/ 14 w 235"/>
                  <a:gd name="T11" fmla="*/ 17 h 17"/>
                  <a:gd name="T12" fmla="*/ 221 w 235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7">
                    <a:moveTo>
                      <a:pt x="221" y="17"/>
                    </a:moveTo>
                    <a:cubicBezTo>
                      <a:pt x="227" y="17"/>
                      <a:pt x="235" y="17"/>
                      <a:pt x="235" y="9"/>
                    </a:cubicBezTo>
                    <a:cubicBezTo>
                      <a:pt x="235" y="0"/>
                      <a:pt x="227" y="0"/>
                      <a:pt x="221" y="0"/>
                    </a:cubicBezTo>
                    <a:lnTo>
                      <a:pt x="14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7"/>
                      <a:pt x="8" y="17"/>
                      <a:pt x="14" y="17"/>
                    </a:cubicBezTo>
                    <a:lnTo>
                      <a:pt x="221" y="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8" name="Freeform 427"/>
              <p:cNvSpPr>
                <a:spLocks noEditPoints="1"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7342188" y="4484688"/>
                <a:ext cx="115888" cy="104775"/>
              </a:xfrm>
              <a:custGeom>
                <a:avLst/>
                <a:gdLst>
                  <a:gd name="T0" fmla="*/ 125 w 177"/>
                  <a:gd name="T1" fmla="*/ 21 h 158"/>
                  <a:gd name="T2" fmla="*/ 89 w 177"/>
                  <a:gd name="T3" fmla="*/ 0 h 158"/>
                  <a:gd name="T4" fmla="*/ 0 w 177"/>
                  <a:gd name="T5" fmla="*/ 100 h 158"/>
                  <a:gd name="T6" fmla="*/ 52 w 177"/>
                  <a:gd name="T7" fmla="*/ 158 h 158"/>
                  <a:gd name="T8" fmla="*/ 102 w 177"/>
                  <a:gd name="T9" fmla="*/ 133 h 158"/>
                  <a:gd name="T10" fmla="*/ 138 w 177"/>
                  <a:gd name="T11" fmla="*/ 158 h 158"/>
                  <a:gd name="T12" fmla="*/ 165 w 177"/>
                  <a:gd name="T13" fmla="*/ 139 h 158"/>
                  <a:gd name="T14" fmla="*/ 177 w 177"/>
                  <a:gd name="T15" fmla="*/ 104 h 158"/>
                  <a:gd name="T16" fmla="*/ 172 w 177"/>
                  <a:gd name="T17" fmla="*/ 100 h 158"/>
                  <a:gd name="T18" fmla="*/ 164 w 177"/>
                  <a:gd name="T19" fmla="*/ 111 h 158"/>
                  <a:gd name="T20" fmla="*/ 139 w 177"/>
                  <a:gd name="T21" fmla="*/ 148 h 158"/>
                  <a:gd name="T22" fmla="*/ 127 w 177"/>
                  <a:gd name="T23" fmla="*/ 131 h 158"/>
                  <a:gd name="T24" fmla="*/ 132 w 177"/>
                  <a:gd name="T25" fmla="*/ 103 h 158"/>
                  <a:gd name="T26" fmla="*/ 140 w 177"/>
                  <a:gd name="T27" fmla="*/ 72 h 158"/>
                  <a:gd name="T28" fmla="*/ 147 w 177"/>
                  <a:gd name="T29" fmla="*/ 45 h 158"/>
                  <a:gd name="T30" fmla="*/ 153 w 177"/>
                  <a:gd name="T31" fmla="*/ 18 h 158"/>
                  <a:gd name="T32" fmla="*/ 141 w 177"/>
                  <a:gd name="T33" fmla="*/ 7 h 158"/>
                  <a:gd name="T34" fmla="*/ 125 w 177"/>
                  <a:gd name="T35" fmla="*/ 21 h 158"/>
                  <a:gd name="T36" fmla="*/ 103 w 177"/>
                  <a:gd name="T37" fmla="*/ 111 h 158"/>
                  <a:gd name="T38" fmla="*/ 85 w 177"/>
                  <a:gd name="T39" fmla="*/ 134 h 158"/>
                  <a:gd name="T40" fmla="*/ 53 w 177"/>
                  <a:gd name="T41" fmla="*/ 148 h 158"/>
                  <a:gd name="T42" fmla="*/ 28 w 177"/>
                  <a:gd name="T43" fmla="*/ 114 h 158"/>
                  <a:gd name="T44" fmla="*/ 46 w 177"/>
                  <a:gd name="T45" fmla="*/ 43 h 158"/>
                  <a:gd name="T46" fmla="*/ 89 w 177"/>
                  <a:gd name="T47" fmla="*/ 10 h 158"/>
                  <a:gd name="T48" fmla="*/ 121 w 177"/>
                  <a:gd name="T49" fmla="*/ 40 h 158"/>
                  <a:gd name="T50" fmla="*/ 119 w 177"/>
                  <a:gd name="T51" fmla="*/ 45 h 158"/>
                  <a:gd name="T52" fmla="*/ 103 w 177"/>
                  <a:gd name="T53" fmla="*/ 111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7" h="158">
                    <a:moveTo>
                      <a:pt x="125" y="21"/>
                    </a:moveTo>
                    <a:cubicBezTo>
                      <a:pt x="118" y="9"/>
                      <a:pt x="106" y="0"/>
                      <a:pt x="89" y="0"/>
                    </a:cubicBezTo>
                    <a:cubicBezTo>
                      <a:pt x="45" y="0"/>
                      <a:pt x="0" y="49"/>
                      <a:pt x="0" y="100"/>
                    </a:cubicBezTo>
                    <a:cubicBezTo>
                      <a:pt x="0" y="134"/>
                      <a:pt x="22" y="158"/>
                      <a:pt x="52" y="158"/>
                    </a:cubicBezTo>
                    <a:cubicBezTo>
                      <a:pt x="71" y="158"/>
                      <a:pt x="88" y="147"/>
                      <a:pt x="102" y="133"/>
                    </a:cubicBezTo>
                    <a:cubicBezTo>
                      <a:pt x="108" y="154"/>
                      <a:pt x="129" y="158"/>
                      <a:pt x="138" y="158"/>
                    </a:cubicBezTo>
                    <a:cubicBezTo>
                      <a:pt x="150" y="158"/>
                      <a:pt x="159" y="150"/>
                      <a:pt x="165" y="139"/>
                    </a:cubicBezTo>
                    <a:cubicBezTo>
                      <a:pt x="173" y="126"/>
                      <a:pt x="177" y="106"/>
                      <a:pt x="177" y="104"/>
                    </a:cubicBezTo>
                    <a:cubicBezTo>
                      <a:pt x="177" y="100"/>
                      <a:pt x="173" y="100"/>
                      <a:pt x="172" y="100"/>
                    </a:cubicBezTo>
                    <a:cubicBezTo>
                      <a:pt x="167" y="100"/>
                      <a:pt x="167" y="101"/>
                      <a:pt x="164" y="111"/>
                    </a:cubicBezTo>
                    <a:cubicBezTo>
                      <a:pt x="160" y="127"/>
                      <a:pt x="153" y="148"/>
                      <a:pt x="139" y="148"/>
                    </a:cubicBezTo>
                    <a:cubicBezTo>
                      <a:pt x="130" y="148"/>
                      <a:pt x="127" y="140"/>
                      <a:pt x="127" y="131"/>
                    </a:cubicBezTo>
                    <a:cubicBezTo>
                      <a:pt x="127" y="125"/>
                      <a:pt x="130" y="112"/>
                      <a:pt x="132" y="103"/>
                    </a:cubicBezTo>
                    <a:cubicBezTo>
                      <a:pt x="135" y="94"/>
                      <a:pt x="138" y="79"/>
                      <a:pt x="140" y="72"/>
                    </a:cubicBezTo>
                    <a:lnTo>
                      <a:pt x="147" y="45"/>
                    </a:lnTo>
                    <a:cubicBezTo>
                      <a:pt x="149" y="36"/>
                      <a:pt x="153" y="20"/>
                      <a:pt x="153" y="18"/>
                    </a:cubicBezTo>
                    <a:cubicBezTo>
                      <a:pt x="153" y="10"/>
                      <a:pt x="147" y="7"/>
                      <a:pt x="141" y="7"/>
                    </a:cubicBezTo>
                    <a:cubicBezTo>
                      <a:pt x="135" y="7"/>
                      <a:pt x="127" y="11"/>
                      <a:pt x="125" y="21"/>
                    </a:cubicBezTo>
                    <a:close/>
                    <a:moveTo>
                      <a:pt x="103" y="111"/>
                    </a:moveTo>
                    <a:cubicBezTo>
                      <a:pt x="101" y="120"/>
                      <a:pt x="93" y="127"/>
                      <a:pt x="85" y="134"/>
                    </a:cubicBezTo>
                    <a:cubicBezTo>
                      <a:pt x="82" y="137"/>
                      <a:pt x="68" y="148"/>
                      <a:pt x="53" y="148"/>
                    </a:cubicBezTo>
                    <a:cubicBezTo>
                      <a:pt x="40" y="148"/>
                      <a:pt x="28" y="139"/>
                      <a:pt x="28" y="114"/>
                    </a:cubicBezTo>
                    <a:cubicBezTo>
                      <a:pt x="28" y="96"/>
                      <a:pt x="38" y="57"/>
                      <a:pt x="46" y="43"/>
                    </a:cubicBezTo>
                    <a:cubicBezTo>
                      <a:pt x="62" y="15"/>
                      <a:pt x="80" y="10"/>
                      <a:pt x="89" y="10"/>
                    </a:cubicBezTo>
                    <a:cubicBezTo>
                      <a:pt x="114" y="10"/>
                      <a:pt x="121" y="37"/>
                      <a:pt x="121" y="40"/>
                    </a:cubicBezTo>
                    <a:cubicBezTo>
                      <a:pt x="121" y="42"/>
                      <a:pt x="120" y="44"/>
                      <a:pt x="119" y="45"/>
                    </a:cubicBezTo>
                    <a:lnTo>
                      <a:pt x="103" y="11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9" name="Freeform 428"/>
              <p:cNvSpPr>
                <a:spLocks noEditPoints="1"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7483476" y="4510088"/>
                <a:ext cx="57150" cy="112713"/>
              </a:xfrm>
              <a:custGeom>
                <a:avLst/>
                <a:gdLst>
                  <a:gd name="T0" fmla="*/ 76 w 87"/>
                  <a:gd name="T1" fmla="*/ 11 h 169"/>
                  <a:gd name="T2" fmla="*/ 65 w 87"/>
                  <a:gd name="T3" fmla="*/ 0 h 169"/>
                  <a:gd name="T4" fmla="*/ 50 w 87"/>
                  <a:gd name="T5" fmla="*/ 15 h 169"/>
                  <a:gd name="T6" fmla="*/ 60 w 87"/>
                  <a:gd name="T7" fmla="*/ 26 h 169"/>
                  <a:gd name="T8" fmla="*/ 76 w 87"/>
                  <a:gd name="T9" fmla="*/ 11 h 169"/>
                  <a:gd name="T10" fmla="*/ 87 w 87"/>
                  <a:gd name="T11" fmla="*/ 130 h 169"/>
                  <a:gd name="T12" fmla="*/ 82 w 87"/>
                  <a:gd name="T13" fmla="*/ 127 h 169"/>
                  <a:gd name="T14" fmla="*/ 76 w 87"/>
                  <a:gd name="T15" fmla="*/ 133 h 169"/>
                  <a:gd name="T16" fmla="*/ 48 w 87"/>
                  <a:gd name="T17" fmla="*/ 160 h 169"/>
                  <a:gd name="T18" fmla="*/ 41 w 87"/>
                  <a:gd name="T19" fmla="*/ 151 h 169"/>
                  <a:gd name="T20" fmla="*/ 44 w 87"/>
                  <a:gd name="T21" fmla="*/ 138 h 169"/>
                  <a:gd name="T22" fmla="*/ 49 w 87"/>
                  <a:gd name="T23" fmla="*/ 125 h 169"/>
                  <a:gd name="T24" fmla="*/ 63 w 87"/>
                  <a:gd name="T25" fmla="*/ 91 h 169"/>
                  <a:gd name="T26" fmla="*/ 67 w 87"/>
                  <a:gd name="T27" fmla="*/ 78 h 169"/>
                  <a:gd name="T28" fmla="*/ 40 w 87"/>
                  <a:gd name="T29" fmla="*/ 56 h 169"/>
                  <a:gd name="T30" fmla="*/ 0 w 87"/>
                  <a:gd name="T31" fmla="*/ 95 h 169"/>
                  <a:gd name="T32" fmla="*/ 5 w 87"/>
                  <a:gd name="T33" fmla="*/ 98 h 169"/>
                  <a:gd name="T34" fmla="*/ 11 w 87"/>
                  <a:gd name="T35" fmla="*/ 93 h 169"/>
                  <a:gd name="T36" fmla="*/ 39 w 87"/>
                  <a:gd name="T37" fmla="*/ 65 h 169"/>
                  <a:gd name="T38" fmla="*/ 46 w 87"/>
                  <a:gd name="T39" fmla="*/ 74 h 169"/>
                  <a:gd name="T40" fmla="*/ 45 w 87"/>
                  <a:gd name="T41" fmla="*/ 83 h 169"/>
                  <a:gd name="T42" fmla="*/ 28 w 87"/>
                  <a:gd name="T43" fmla="*/ 123 h 169"/>
                  <a:gd name="T44" fmla="*/ 23 w 87"/>
                  <a:gd name="T45" fmla="*/ 136 h 169"/>
                  <a:gd name="T46" fmla="*/ 20 w 87"/>
                  <a:gd name="T47" fmla="*/ 147 h 169"/>
                  <a:gd name="T48" fmla="*/ 47 w 87"/>
                  <a:gd name="T49" fmla="*/ 169 h 169"/>
                  <a:gd name="T50" fmla="*/ 87 w 87"/>
                  <a:gd name="T51" fmla="*/ 13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7" h="169">
                    <a:moveTo>
                      <a:pt x="76" y="11"/>
                    </a:moveTo>
                    <a:cubicBezTo>
                      <a:pt x="76" y="5"/>
                      <a:pt x="71" y="0"/>
                      <a:pt x="65" y="0"/>
                    </a:cubicBezTo>
                    <a:cubicBezTo>
                      <a:pt x="58" y="0"/>
                      <a:pt x="50" y="7"/>
                      <a:pt x="50" y="15"/>
                    </a:cubicBezTo>
                    <a:cubicBezTo>
                      <a:pt x="50" y="22"/>
                      <a:pt x="55" y="26"/>
                      <a:pt x="60" y="26"/>
                    </a:cubicBezTo>
                    <a:cubicBezTo>
                      <a:pt x="68" y="26"/>
                      <a:pt x="76" y="19"/>
                      <a:pt x="76" y="11"/>
                    </a:cubicBezTo>
                    <a:close/>
                    <a:moveTo>
                      <a:pt x="87" y="130"/>
                    </a:moveTo>
                    <a:cubicBezTo>
                      <a:pt x="87" y="127"/>
                      <a:pt x="83" y="127"/>
                      <a:pt x="82" y="127"/>
                    </a:cubicBezTo>
                    <a:cubicBezTo>
                      <a:pt x="78" y="127"/>
                      <a:pt x="78" y="128"/>
                      <a:pt x="76" y="133"/>
                    </a:cubicBezTo>
                    <a:cubicBezTo>
                      <a:pt x="72" y="146"/>
                      <a:pt x="61" y="160"/>
                      <a:pt x="48" y="160"/>
                    </a:cubicBezTo>
                    <a:cubicBezTo>
                      <a:pt x="43" y="160"/>
                      <a:pt x="41" y="156"/>
                      <a:pt x="41" y="151"/>
                    </a:cubicBezTo>
                    <a:cubicBezTo>
                      <a:pt x="41" y="146"/>
                      <a:pt x="42" y="143"/>
                      <a:pt x="44" y="138"/>
                    </a:cubicBezTo>
                    <a:cubicBezTo>
                      <a:pt x="46" y="133"/>
                      <a:pt x="48" y="128"/>
                      <a:pt x="49" y="125"/>
                    </a:cubicBezTo>
                    <a:cubicBezTo>
                      <a:pt x="50" y="123"/>
                      <a:pt x="60" y="100"/>
                      <a:pt x="63" y="91"/>
                    </a:cubicBezTo>
                    <a:cubicBezTo>
                      <a:pt x="65" y="86"/>
                      <a:pt x="67" y="82"/>
                      <a:pt x="67" y="78"/>
                    </a:cubicBezTo>
                    <a:cubicBezTo>
                      <a:pt x="67" y="66"/>
                      <a:pt x="56" y="56"/>
                      <a:pt x="40" y="56"/>
                    </a:cubicBezTo>
                    <a:cubicBezTo>
                      <a:pt x="14" y="56"/>
                      <a:pt x="0" y="88"/>
                      <a:pt x="0" y="95"/>
                    </a:cubicBezTo>
                    <a:cubicBezTo>
                      <a:pt x="0" y="98"/>
                      <a:pt x="4" y="98"/>
                      <a:pt x="5" y="98"/>
                    </a:cubicBezTo>
                    <a:cubicBezTo>
                      <a:pt x="9" y="98"/>
                      <a:pt x="10" y="97"/>
                      <a:pt x="11" y="93"/>
                    </a:cubicBezTo>
                    <a:cubicBezTo>
                      <a:pt x="16" y="76"/>
                      <a:pt x="28" y="65"/>
                      <a:pt x="39" y="65"/>
                    </a:cubicBezTo>
                    <a:cubicBezTo>
                      <a:pt x="44" y="65"/>
                      <a:pt x="46" y="67"/>
                      <a:pt x="46" y="74"/>
                    </a:cubicBezTo>
                    <a:cubicBezTo>
                      <a:pt x="46" y="75"/>
                      <a:pt x="46" y="78"/>
                      <a:pt x="45" y="83"/>
                    </a:cubicBezTo>
                    <a:cubicBezTo>
                      <a:pt x="43" y="88"/>
                      <a:pt x="32" y="114"/>
                      <a:pt x="28" y="123"/>
                    </a:cubicBezTo>
                    <a:cubicBezTo>
                      <a:pt x="27" y="127"/>
                      <a:pt x="27" y="127"/>
                      <a:pt x="23" y="136"/>
                    </a:cubicBezTo>
                    <a:cubicBezTo>
                      <a:pt x="22" y="139"/>
                      <a:pt x="20" y="143"/>
                      <a:pt x="20" y="147"/>
                    </a:cubicBezTo>
                    <a:cubicBezTo>
                      <a:pt x="20" y="160"/>
                      <a:pt x="32" y="169"/>
                      <a:pt x="47" y="169"/>
                    </a:cubicBezTo>
                    <a:cubicBezTo>
                      <a:pt x="73" y="169"/>
                      <a:pt x="87" y="137"/>
                      <a:pt x="87" y="13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0" name="Freeform 429"/>
              <p:cNvSpPr/>
              <p:nvPr>
                <p:custDataLst>
                  <p:tags r:id="rId141"/>
                </p:custDataLst>
              </p:nvPr>
            </p:nvSpPr>
            <p:spPr bwMode="auto">
              <a:xfrm>
                <a:off x="7588251" y="4414838"/>
                <a:ext cx="58738" cy="230188"/>
              </a:xfrm>
              <a:custGeom>
                <a:avLst/>
                <a:gdLst>
                  <a:gd name="T0" fmla="*/ 7 w 90"/>
                  <a:gd name="T1" fmla="*/ 0 h 348"/>
                  <a:gd name="T2" fmla="*/ 0 w 90"/>
                  <a:gd name="T3" fmla="*/ 4 h 348"/>
                  <a:gd name="T4" fmla="*/ 3 w 90"/>
                  <a:gd name="T5" fmla="*/ 9 h 348"/>
                  <a:gd name="T6" fmla="*/ 67 w 90"/>
                  <a:gd name="T7" fmla="*/ 174 h 348"/>
                  <a:gd name="T8" fmla="*/ 6 w 90"/>
                  <a:gd name="T9" fmla="*/ 336 h 348"/>
                  <a:gd name="T10" fmla="*/ 0 w 90"/>
                  <a:gd name="T11" fmla="*/ 344 h 348"/>
                  <a:gd name="T12" fmla="*/ 5 w 90"/>
                  <a:gd name="T13" fmla="*/ 348 h 348"/>
                  <a:gd name="T14" fmla="*/ 65 w 90"/>
                  <a:gd name="T15" fmla="*/ 281 h 348"/>
                  <a:gd name="T16" fmla="*/ 90 w 90"/>
                  <a:gd name="T17" fmla="*/ 174 h 348"/>
                  <a:gd name="T18" fmla="*/ 7 w 90"/>
                  <a:gd name="T19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348">
                    <a:moveTo>
                      <a:pt x="7" y="0"/>
                    </a:moveTo>
                    <a:cubicBezTo>
                      <a:pt x="4" y="0"/>
                      <a:pt x="0" y="0"/>
                      <a:pt x="0" y="4"/>
                    </a:cubicBezTo>
                    <a:cubicBezTo>
                      <a:pt x="0" y="6"/>
                      <a:pt x="1" y="7"/>
                      <a:pt x="3" y="9"/>
                    </a:cubicBezTo>
                    <a:cubicBezTo>
                      <a:pt x="33" y="37"/>
                      <a:pt x="67" y="84"/>
                      <a:pt x="67" y="174"/>
                    </a:cubicBezTo>
                    <a:cubicBezTo>
                      <a:pt x="67" y="246"/>
                      <a:pt x="44" y="302"/>
                      <a:pt x="6" y="336"/>
                    </a:cubicBezTo>
                    <a:cubicBezTo>
                      <a:pt x="0" y="342"/>
                      <a:pt x="0" y="342"/>
                      <a:pt x="0" y="344"/>
                    </a:cubicBezTo>
                    <a:cubicBezTo>
                      <a:pt x="0" y="345"/>
                      <a:pt x="1" y="348"/>
                      <a:pt x="5" y="348"/>
                    </a:cubicBezTo>
                    <a:cubicBezTo>
                      <a:pt x="9" y="348"/>
                      <a:pt x="42" y="325"/>
                      <a:pt x="65" y="281"/>
                    </a:cubicBezTo>
                    <a:cubicBezTo>
                      <a:pt x="80" y="252"/>
                      <a:pt x="90" y="215"/>
                      <a:pt x="90" y="174"/>
                    </a:cubicBezTo>
                    <a:cubicBezTo>
                      <a:pt x="90" y="125"/>
                      <a:pt x="76" y="48"/>
                      <a:pt x="7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1" name="Freeform 430"/>
              <p:cNvSpPr/>
              <p:nvPr>
                <p:custDataLst>
                  <p:tags r:id="rId142"/>
                </p:custDataLst>
              </p:nvPr>
            </p:nvSpPr>
            <p:spPr bwMode="auto">
              <a:xfrm>
                <a:off x="7688263" y="4411663"/>
                <a:ext cx="80963" cy="109538"/>
              </a:xfrm>
              <a:custGeom>
                <a:avLst/>
                <a:gdLst>
                  <a:gd name="T0" fmla="*/ 124 w 124"/>
                  <a:gd name="T1" fmla="*/ 118 h 166"/>
                  <a:gd name="T2" fmla="*/ 114 w 124"/>
                  <a:gd name="T3" fmla="*/ 118 h 166"/>
                  <a:gd name="T4" fmla="*/ 106 w 124"/>
                  <a:gd name="T5" fmla="*/ 140 h 166"/>
                  <a:gd name="T6" fmla="*/ 80 w 124"/>
                  <a:gd name="T7" fmla="*/ 142 h 166"/>
                  <a:gd name="T8" fmla="*/ 31 w 124"/>
                  <a:gd name="T9" fmla="*/ 142 h 166"/>
                  <a:gd name="T10" fmla="*/ 81 w 124"/>
                  <a:gd name="T11" fmla="*/ 106 h 166"/>
                  <a:gd name="T12" fmla="*/ 124 w 124"/>
                  <a:gd name="T13" fmla="*/ 50 h 166"/>
                  <a:gd name="T14" fmla="*/ 59 w 124"/>
                  <a:gd name="T15" fmla="*/ 0 h 166"/>
                  <a:gd name="T16" fmla="*/ 0 w 124"/>
                  <a:gd name="T17" fmla="*/ 44 h 166"/>
                  <a:gd name="T18" fmla="*/ 15 w 124"/>
                  <a:gd name="T19" fmla="*/ 59 h 166"/>
                  <a:gd name="T20" fmla="*/ 29 w 124"/>
                  <a:gd name="T21" fmla="*/ 44 h 166"/>
                  <a:gd name="T22" fmla="*/ 15 w 124"/>
                  <a:gd name="T23" fmla="*/ 30 h 166"/>
                  <a:gd name="T24" fmla="*/ 53 w 124"/>
                  <a:gd name="T25" fmla="*/ 11 h 166"/>
                  <a:gd name="T26" fmla="*/ 98 w 124"/>
                  <a:gd name="T27" fmla="*/ 50 h 166"/>
                  <a:gd name="T28" fmla="*/ 64 w 124"/>
                  <a:gd name="T29" fmla="*/ 103 h 166"/>
                  <a:gd name="T30" fmla="*/ 3 w 124"/>
                  <a:gd name="T31" fmla="*/ 154 h 166"/>
                  <a:gd name="T32" fmla="*/ 0 w 124"/>
                  <a:gd name="T33" fmla="*/ 158 h 166"/>
                  <a:gd name="T34" fmla="*/ 0 w 124"/>
                  <a:gd name="T35" fmla="*/ 166 h 166"/>
                  <a:gd name="T36" fmla="*/ 116 w 124"/>
                  <a:gd name="T37" fmla="*/ 166 h 166"/>
                  <a:gd name="T38" fmla="*/ 124 w 124"/>
                  <a:gd name="T39" fmla="*/ 11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4" h="166">
                    <a:moveTo>
                      <a:pt x="124" y="118"/>
                    </a:moveTo>
                    <a:lnTo>
                      <a:pt x="114" y="118"/>
                    </a:lnTo>
                    <a:cubicBezTo>
                      <a:pt x="113" y="122"/>
                      <a:pt x="110" y="138"/>
                      <a:pt x="106" y="140"/>
                    </a:cubicBezTo>
                    <a:cubicBezTo>
                      <a:pt x="104" y="142"/>
                      <a:pt x="84" y="142"/>
                      <a:pt x="80" y="142"/>
                    </a:cubicBezTo>
                    <a:lnTo>
                      <a:pt x="31" y="142"/>
                    </a:lnTo>
                    <a:cubicBezTo>
                      <a:pt x="48" y="130"/>
                      <a:pt x="66" y="116"/>
                      <a:pt x="81" y="106"/>
                    </a:cubicBezTo>
                    <a:cubicBezTo>
                      <a:pt x="103" y="90"/>
                      <a:pt x="124" y="76"/>
                      <a:pt x="124" y="50"/>
                    </a:cubicBezTo>
                    <a:cubicBezTo>
                      <a:pt x="124" y="18"/>
                      <a:pt x="94" y="0"/>
                      <a:pt x="59" y="0"/>
                    </a:cubicBezTo>
                    <a:cubicBezTo>
                      <a:pt x="25" y="0"/>
                      <a:pt x="0" y="20"/>
                      <a:pt x="0" y="44"/>
                    </a:cubicBezTo>
                    <a:cubicBezTo>
                      <a:pt x="0" y="57"/>
                      <a:pt x="11" y="59"/>
                      <a:pt x="15" y="59"/>
                    </a:cubicBezTo>
                    <a:cubicBezTo>
                      <a:pt x="22" y="59"/>
                      <a:pt x="29" y="55"/>
                      <a:pt x="29" y="44"/>
                    </a:cubicBezTo>
                    <a:cubicBezTo>
                      <a:pt x="29" y="35"/>
                      <a:pt x="23" y="31"/>
                      <a:pt x="15" y="30"/>
                    </a:cubicBezTo>
                    <a:cubicBezTo>
                      <a:pt x="22" y="19"/>
                      <a:pt x="37" y="11"/>
                      <a:pt x="53" y="11"/>
                    </a:cubicBezTo>
                    <a:cubicBezTo>
                      <a:pt x="77" y="11"/>
                      <a:pt x="98" y="26"/>
                      <a:pt x="98" y="50"/>
                    </a:cubicBezTo>
                    <a:cubicBezTo>
                      <a:pt x="98" y="71"/>
                      <a:pt x="83" y="87"/>
                      <a:pt x="64" y="103"/>
                    </a:cubicBezTo>
                    <a:lnTo>
                      <a:pt x="3" y="154"/>
                    </a:lnTo>
                    <a:cubicBezTo>
                      <a:pt x="1" y="156"/>
                      <a:pt x="1" y="156"/>
                      <a:pt x="0" y="158"/>
                    </a:cubicBezTo>
                    <a:lnTo>
                      <a:pt x="0" y="166"/>
                    </a:lnTo>
                    <a:lnTo>
                      <a:pt x="116" y="166"/>
                    </a:lnTo>
                    <a:lnTo>
                      <a:pt x="124" y="11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2" name="Freeform 431"/>
              <p:cNvSpPr/>
              <p:nvPr>
                <p:custDataLst>
                  <p:tags r:id="rId143"/>
                </p:custDataLst>
              </p:nvPr>
            </p:nvSpPr>
            <p:spPr bwMode="auto">
              <a:xfrm>
                <a:off x="7851776" y="4094163"/>
                <a:ext cx="125413" cy="593725"/>
              </a:xfrm>
              <a:custGeom>
                <a:avLst/>
                <a:gdLst>
                  <a:gd name="T0" fmla="*/ 190 w 190"/>
                  <a:gd name="T1" fmla="*/ 448 h 896"/>
                  <a:gd name="T2" fmla="*/ 58 w 190"/>
                  <a:gd name="T3" fmla="*/ 40 h 896"/>
                  <a:gd name="T4" fmla="*/ 21 w 190"/>
                  <a:gd name="T5" fmla="*/ 2 h 896"/>
                  <a:gd name="T6" fmla="*/ 10 w 190"/>
                  <a:gd name="T7" fmla="*/ 0 h 896"/>
                  <a:gd name="T8" fmla="*/ 0 w 190"/>
                  <a:gd name="T9" fmla="*/ 4 h 896"/>
                  <a:gd name="T10" fmla="*/ 3 w 190"/>
                  <a:gd name="T11" fmla="*/ 9 h 896"/>
                  <a:gd name="T12" fmla="*/ 78 w 190"/>
                  <a:gd name="T13" fmla="*/ 109 h 896"/>
                  <a:gd name="T14" fmla="*/ 152 w 190"/>
                  <a:gd name="T15" fmla="*/ 448 h 896"/>
                  <a:gd name="T16" fmla="*/ 2 w 190"/>
                  <a:gd name="T17" fmla="*/ 888 h 896"/>
                  <a:gd name="T18" fmla="*/ 0 w 190"/>
                  <a:gd name="T19" fmla="*/ 891 h 896"/>
                  <a:gd name="T20" fmla="*/ 10 w 190"/>
                  <a:gd name="T21" fmla="*/ 896 h 896"/>
                  <a:gd name="T22" fmla="*/ 22 w 190"/>
                  <a:gd name="T23" fmla="*/ 892 h 896"/>
                  <a:gd name="T24" fmla="*/ 157 w 190"/>
                  <a:gd name="T25" fmla="*/ 677 h 896"/>
                  <a:gd name="T26" fmla="*/ 190 w 190"/>
                  <a:gd name="T27" fmla="*/ 448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0" h="896">
                    <a:moveTo>
                      <a:pt x="190" y="448"/>
                    </a:moveTo>
                    <a:cubicBezTo>
                      <a:pt x="190" y="305"/>
                      <a:pt x="156" y="153"/>
                      <a:pt x="58" y="40"/>
                    </a:cubicBezTo>
                    <a:cubicBezTo>
                      <a:pt x="51" y="32"/>
                      <a:pt x="32" y="13"/>
                      <a:pt x="21" y="2"/>
                    </a:cubicBezTo>
                    <a:cubicBezTo>
                      <a:pt x="17" y="0"/>
                      <a:pt x="16" y="0"/>
                      <a:pt x="10" y="0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6"/>
                      <a:pt x="2" y="8"/>
                      <a:pt x="3" y="9"/>
                    </a:cubicBezTo>
                    <a:cubicBezTo>
                      <a:pt x="20" y="27"/>
                      <a:pt x="47" y="54"/>
                      <a:pt x="78" y="109"/>
                    </a:cubicBezTo>
                    <a:cubicBezTo>
                      <a:pt x="132" y="205"/>
                      <a:pt x="152" y="328"/>
                      <a:pt x="152" y="448"/>
                    </a:cubicBezTo>
                    <a:cubicBezTo>
                      <a:pt x="152" y="664"/>
                      <a:pt x="92" y="796"/>
                      <a:pt x="2" y="888"/>
                    </a:cubicBezTo>
                    <a:cubicBezTo>
                      <a:pt x="1" y="889"/>
                      <a:pt x="0" y="890"/>
                      <a:pt x="0" y="891"/>
                    </a:cubicBezTo>
                    <a:cubicBezTo>
                      <a:pt x="0" y="896"/>
                      <a:pt x="5" y="896"/>
                      <a:pt x="10" y="896"/>
                    </a:cubicBezTo>
                    <a:cubicBezTo>
                      <a:pt x="16" y="896"/>
                      <a:pt x="17" y="896"/>
                      <a:pt x="22" y="892"/>
                    </a:cubicBezTo>
                    <a:cubicBezTo>
                      <a:pt x="69" y="852"/>
                      <a:pt x="122" y="782"/>
                      <a:pt x="157" y="677"/>
                    </a:cubicBezTo>
                    <a:cubicBezTo>
                      <a:pt x="179" y="609"/>
                      <a:pt x="190" y="528"/>
                      <a:pt x="190" y="4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4" name="任意多边形: 形状 863"/>
              <p:cNvSpPr/>
              <p:nvPr>
                <p:custDataLst>
                  <p:tags r:id="rId144"/>
                </p:custDataLst>
              </p:nvPr>
            </p:nvSpPr>
            <p:spPr>
              <a:xfrm>
                <a:off x="6103938" y="3608388"/>
                <a:ext cx="1697039" cy="12701"/>
              </a:xfrm>
              <a:custGeom>
                <a:avLst/>
                <a:gdLst/>
                <a:ahLst/>
                <a:cxnLst/>
                <a:rect l="0" t="0" r="0" b="0"/>
                <a:pathLst>
                  <a:path w="1697039" h="12701">
                    <a:moveTo>
                      <a:pt x="0" y="12700"/>
                    </a:moveTo>
                    <a:lnTo>
                      <a:pt x="1697038" y="12700"/>
                    </a:lnTo>
                    <a:lnTo>
                      <a:pt x="169703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5" name="任意多边形: 形状 864"/>
              <p:cNvSpPr/>
              <p:nvPr>
                <p:custDataLst>
                  <p:tags r:id="rId145"/>
                </p:custDataLst>
              </p:nvPr>
            </p:nvSpPr>
            <p:spPr>
              <a:xfrm>
                <a:off x="6103938" y="4384675"/>
                <a:ext cx="1697039" cy="12701"/>
              </a:xfrm>
              <a:custGeom>
                <a:avLst/>
                <a:gdLst/>
                <a:ahLst/>
                <a:cxnLst/>
                <a:rect l="0" t="0" r="0" b="0"/>
                <a:pathLst>
                  <a:path w="1697039" h="12701">
                    <a:moveTo>
                      <a:pt x="0" y="12700"/>
                    </a:moveTo>
                    <a:lnTo>
                      <a:pt x="1697038" y="12700"/>
                    </a:lnTo>
                    <a:lnTo>
                      <a:pt x="169703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200" dirty="0"/>
              <a:t>(Convenient) </a:t>
            </a:r>
            <a:r>
              <a:rPr lang="en-US" altLang="zh-CN" sz="4200" dirty="0" err="1"/>
              <a:t>Hoeffding’s</a:t>
            </a:r>
            <a:r>
              <a:rPr lang="en-US" altLang="zh-CN" sz="4200" dirty="0"/>
              <a:t> Inequality</a:t>
            </a:r>
            <a:endParaRPr lang="zh-CN" altLang="en-US" sz="4200" dirty="0"/>
          </a:p>
        </p:txBody>
      </p:sp>
      <p:grpSp>
        <p:nvGrpSpPr>
          <p:cNvPr id="1272" name="组合 1271"/>
          <p:cNvGrpSpPr/>
          <p:nvPr/>
        </p:nvGrpSpPr>
        <p:grpSpPr>
          <a:xfrm>
            <a:off x="572172" y="2011607"/>
            <a:ext cx="7999656" cy="3311402"/>
            <a:chOff x="529310" y="1642330"/>
            <a:chExt cx="7999656" cy="3311402"/>
          </a:xfrm>
        </p:grpSpPr>
        <p:sp>
          <p:nvSpPr>
            <p:cNvPr id="4" name="矩形 3"/>
            <p:cNvSpPr/>
            <p:nvPr/>
          </p:nvSpPr>
          <p:spPr>
            <a:xfrm>
              <a:off x="529310" y="1642330"/>
              <a:ext cx="7999656" cy="3311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48" name="组合 1247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830263" y="1954213"/>
              <a:ext cx="7505700" cy="2811462"/>
              <a:chOff x="830263" y="1954213"/>
              <a:chExt cx="7505700" cy="2811462"/>
            </a:xfrm>
          </p:grpSpPr>
          <p:sp>
            <p:nvSpPr>
              <p:cNvPr id="1136" name="Freeform 255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830263" y="1982788"/>
                <a:ext cx="173038" cy="219075"/>
              </a:xfrm>
              <a:custGeom>
                <a:avLst/>
                <a:gdLst>
                  <a:gd name="T0" fmla="*/ 233 w 266"/>
                  <a:gd name="T1" fmla="*/ 215 h 331"/>
                  <a:gd name="T2" fmla="*/ 233 w 266"/>
                  <a:gd name="T3" fmla="*/ 100 h 331"/>
                  <a:gd name="T4" fmla="*/ 221 w 266"/>
                  <a:gd name="T5" fmla="*/ 100 h 331"/>
                  <a:gd name="T6" fmla="*/ 167 w 266"/>
                  <a:gd name="T7" fmla="*/ 147 h 331"/>
                  <a:gd name="T8" fmla="*/ 94 w 266"/>
                  <a:gd name="T9" fmla="*/ 147 h 331"/>
                  <a:gd name="T10" fmla="*/ 94 w 266"/>
                  <a:gd name="T11" fmla="*/ 36 h 331"/>
                  <a:gd name="T12" fmla="*/ 110 w 266"/>
                  <a:gd name="T13" fmla="*/ 19 h 331"/>
                  <a:gd name="T14" fmla="*/ 178 w 266"/>
                  <a:gd name="T15" fmla="*/ 19 h 331"/>
                  <a:gd name="T16" fmla="*/ 254 w 266"/>
                  <a:gd name="T17" fmla="*/ 72 h 331"/>
                  <a:gd name="T18" fmla="*/ 266 w 266"/>
                  <a:gd name="T19" fmla="*/ 72 h 331"/>
                  <a:gd name="T20" fmla="*/ 265 w 266"/>
                  <a:gd name="T21" fmla="*/ 0 h 331"/>
                  <a:gd name="T22" fmla="*/ 0 w 266"/>
                  <a:gd name="T23" fmla="*/ 0 h 331"/>
                  <a:gd name="T24" fmla="*/ 0 w 266"/>
                  <a:gd name="T25" fmla="*/ 10 h 331"/>
                  <a:gd name="T26" fmla="*/ 43 w 266"/>
                  <a:gd name="T27" fmla="*/ 55 h 331"/>
                  <a:gd name="T28" fmla="*/ 43 w 266"/>
                  <a:gd name="T29" fmla="*/ 271 h 331"/>
                  <a:gd name="T30" fmla="*/ 0 w 266"/>
                  <a:gd name="T31" fmla="*/ 321 h 331"/>
                  <a:gd name="T32" fmla="*/ 0 w 266"/>
                  <a:gd name="T33" fmla="*/ 331 h 331"/>
                  <a:gd name="T34" fmla="*/ 140 w 266"/>
                  <a:gd name="T35" fmla="*/ 331 h 331"/>
                  <a:gd name="T36" fmla="*/ 140 w 266"/>
                  <a:gd name="T37" fmla="*/ 321 h 331"/>
                  <a:gd name="T38" fmla="*/ 94 w 266"/>
                  <a:gd name="T39" fmla="*/ 276 h 331"/>
                  <a:gd name="T40" fmla="*/ 94 w 266"/>
                  <a:gd name="T41" fmla="*/ 168 h 331"/>
                  <a:gd name="T42" fmla="*/ 167 w 266"/>
                  <a:gd name="T43" fmla="*/ 168 h 331"/>
                  <a:gd name="T44" fmla="*/ 221 w 266"/>
                  <a:gd name="T45" fmla="*/ 215 h 331"/>
                  <a:gd name="T46" fmla="*/ 233 w 266"/>
                  <a:gd name="T47" fmla="*/ 215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6" h="331">
                    <a:moveTo>
                      <a:pt x="233" y="215"/>
                    </a:moveTo>
                    <a:lnTo>
                      <a:pt x="233" y="100"/>
                    </a:lnTo>
                    <a:lnTo>
                      <a:pt x="221" y="100"/>
                    </a:lnTo>
                    <a:cubicBezTo>
                      <a:pt x="215" y="140"/>
                      <a:pt x="206" y="147"/>
                      <a:pt x="167" y="147"/>
                    </a:cubicBezTo>
                    <a:lnTo>
                      <a:pt x="94" y="147"/>
                    </a:lnTo>
                    <a:lnTo>
                      <a:pt x="94" y="36"/>
                    </a:lnTo>
                    <a:cubicBezTo>
                      <a:pt x="94" y="22"/>
                      <a:pt x="97" y="19"/>
                      <a:pt x="110" y="19"/>
                    </a:cubicBezTo>
                    <a:lnTo>
                      <a:pt x="178" y="19"/>
                    </a:lnTo>
                    <a:cubicBezTo>
                      <a:pt x="234" y="19"/>
                      <a:pt x="245" y="27"/>
                      <a:pt x="254" y="72"/>
                    </a:cubicBezTo>
                    <a:lnTo>
                      <a:pt x="266" y="72"/>
                    </a:lnTo>
                    <a:lnTo>
                      <a:pt x="265" y="0"/>
                    </a:lnTo>
                    <a:lnTo>
                      <a:pt x="0" y="0"/>
                    </a:lnTo>
                    <a:lnTo>
                      <a:pt x="0" y="10"/>
                    </a:lnTo>
                    <a:cubicBezTo>
                      <a:pt x="37" y="13"/>
                      <a:pt x="43" y="20"/>
                      <a:pt x="43" y="55"/>
                    </a:cubicBezTo>
                    <a:lnTo>
                      <a:pt x="43" y="271"/>
                    </a:lnTo>
                    <a:cubicBezTo>
                      <a:pt x="43" y="312"/>
                      <a:pt x="38" y="319"/>
                      <a:pt x="0" y="321"/>
                    </a:cubicBezTo>
                    <a:lnTo>
                      <a:pt x="0" y="331"/>
                    </a:lnTo>
                    <a:lnTo>
                      <a:pt x="140" y="331"/>
                    </a:lnTo>
                    <a:lnTo>
                      <a:pt x="140" y="321"/>
                    </a:lnTo>
                    <a:cubicBezTo>
                      <a:pt x="101" y="319"/>
                      <a:pt x="94" y="312"/>
                      <a:pt x="94" y="276"/>
                    </a:cubicBezTo>
                    <a:lnTo>
                      <a:pt x="94" y="168"/>
                    </a:lnTo>
                    <a:lnTo>
                      <a:pt x="167" y="168"/>
                    </a:lnTo>
                    <a:cubicBezTo>
                      <a:pt x="207" y="168"/>
                      <a:pt x="215" y="175"/>
                      <a:pt x="221" y="215"/>
                    </a:cubicBezTo>
                    <a:lnTo>
                      <a:pt x="233" y="21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7" name="Freeform 256"/>
              <p:cNvSpPr>
                <a:spLocks noEditPoint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011238" y="2049463"/>
                <a:ext cx="144463" cy="155575"/>
              </a:xfrm>
              <a:custGeom>
                <a:avLst/>
                <a:gdLst>
                  <a:gd name="T0" fmla="*/ 110 w 220"/>
                  <a:gd name="T1" fmla="*/ 0 h 235"/>
                  <a:gd name="T2" fmla="*/ 0 w 220"/>
                  <a:gd name="T3" fmla="*/ 117 h 235"/>
                  <a:gd name="T4" fmla="*/ 109 w 220"/>
                  <a:gd name="T5" fmla="*/ 235 h 235"/>
                  <a:gd name="T6" fmla="*/ 220 w 220"/>
                  <a:gd name="T7" fmla="*/ 113 h 235"/>
                  <a:gd name="T8" fmla="*/ 110 w 220"/>
                  <a:gd name="T9" fmla="*/ 0 h 235"/>
                  <a:gd name="T10" fmla="*/ 104 w 220"/>
                  <a:gd name="T11" fmla="*/ 14 h 235"/>
                  <a:gd name="T12" fmla="*/ 175 w 220"/>
                  <a:gd name="T13" fmla="*/ 130 h 235"/>
                  <a:gd name="T14" fmla="*/ 115 w 220"/>
                  <a:gd name="T15" fmla="*/ 221 h 235"/>
                  <a:gd name="T16" fmla="*/ 67 w 220"/>
                  <a:gd name="T17" fmla="*/ 189 h 235"/>
                  <a:gd name="T18" fmla="*/ 45 w 220"/>
                  <a:gd name="T19" fmla="*/ 92 h 235"/>
                  <a:gd name="T20" fmla="*/ 104 w 220"/>
                  <a:gd name="T21" fmla="*/ 1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235">
                    <a:moveTo>
                      <a:pt x="110" y="0"/>
                    </a:moveTo>
                    <a:cubicBezTo>
                      <a:pt x="45" y="0"/>
                      <a:pt x="0" y="48"/>
                      <a:pt x="0" y="117"/>
                    </a:cubicBezTo>
                    <a:cubicBezTo>
                      <a:pt x="0" y="184"/>
                      <a:pt x="46" y="235"/>
                      <a:pt x="109" y="235"/>
                    </a:cubicBezTo>
                    <a:cubicBezTo>
                      <a:pt x="172" y="235"/>
                      <a:pt x="220" y="182"/>
                      <a:pt x="220" y="113"/>
                    </a:cubicBezTo>
                    <a:cubicBezTo>
                      <a:pt x="220" y="48"/>
                      <a:pt x="174" y="0"/>
                      <a:pt x="110" y="0"/>
                    </a:cubicBezTo>
                    <a:close/>
                    <a:moveTo>
                      <a:pt x="104" y="14"/>
                    </a:moveTo>
                    <a:cubicBezTo>
                      <a:pt x="146" y="14"/>
                      <a:pt x="175" y="62"/>
                      <a:pt x="175" y="130"/>
                    </a:cubicBezTo>
                    <a:cubicBezTo>
                      <a:pt x="175" y="187"/>
                      <a:pt x="152" y="221"/>
                      <a:pt x="115" y="221"/>
                    </a:cubicBezTo>
                    <a:cubicBezTo>
                      <a:pt x="96" y="221"/>
                      <a:pt x="77" y="209"/>
                      <a:pt x="67" y="189"/>
                    </a:cubicBezTo>
                    <a:cubicBezTo>
                      <a:pt x="53" y="163"/>
                      <a:pt x="45" y="128"/>
                      <a:pt x="45" y="92"/>
                    </a:cubicBezTo>
                    <a:cubicBezTo>
                      <a:pt x="45" y="45"/>
                      <a:pt x="68" y="14"/>
                      <a:pt x="104" y="1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8" name="Freeform 257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1166813" y="2049463"/>
                <a:ext cx="107950" cy="152400"/>
              </a:xfrm>
              <a:custGeom>
                <a:avLst/>
                <a:gdLst>
                  <a:gd name="T0" fmla="*/ 1 w 165"/>
                  <a:gd name="T1" fmla="*/ 35 h 230"/>
                  <a:gd name="T2" fmla="*/ 19 w 165"/>
                  <a:gd name="T3" fmla="*/ 33 h 230"/>
                  <a:gd name="T4" fmla="*/ 35 w 165"/>
                  <a:gd name="T5" fmla="*/ 63 h 230"/>
                  <a:gd name="T6" fmla="*/ 35 w 165"/>
                  <a:gd name="T7" fmla="*/ 188 h 230"/>
                  <a:gd name="T8" fmla="*/ 0 w 165"/>
                  <a:gd name="T9" fmla="*/ 222 h 230"/>
                  <a:gd name="T10" fmla="*/ 0 w 165"/>
                  <a:gd name="T11" fmla="*/ 230 h 230"/>
                  <a:gd name="T12" fmla="*/ 120 w 165"/>
                  <a:gd name="T13" fmla="*/ 230 h 230"/>
                  <a:gd name="T14" fmla="*/ 120 w 165"/>
                  <a:gd name="T15" fmla="*/ 222 h 230"/>
                  <a:gd name="T16" fmla="*/ 77 w 165"/>
                  <a:gd name="T17" fmla="*/ 185 h 230"/>
                  <a:gd name="T18" fmla="*/ 77 w 165"/>
                  <a:gd name="T19" fmla="*/ 72 h 230"/>
                  <a:gd name="T20" fmla="*/ 112 w 165"/>
                  <a:gd name="T21" fmla="*/ 32 h 230"/>
                  <a:gd name="T22" fmla="*/ 125 w 165"/>
                  <a:gd name="T23" fmla="*/ 39 h 230"/>
                  <a:gd name="T24" fmla="*/ 145 w 165"/>
                  <a:gd name="T25" fmla="*/ 49 h 230"/>
                  <a:gd name="T26" fmla="*/ 165 w 165"/>
                  <a:gd name="T27" fmla="*/ 27 h 230"/>
                  <a:gd name="T28" fmla="*/ 137 w 165"/>
                  <a:gd name="T29" fmla="*/ 0 h 230"/>
                  <a:gd name="T30" fmla="*/ 77 w 165"/>
                  <a:gd name="T31" fmla="*/ 47 h 230"/>
                  <a:gd name="T32" fmla="*/ 77 w 165"/>
                  <a:gd name="T33" fmla="*/ 1 h 230"/>
                  <a:gd name="T34" fmla="*/ 75 w 165"/>
                  <a:gd name="T35" fmla="*/ 0 h 230"/>
                  <a:gd name="T36" fmla="*/ 1 w 165"/>
                  <a:gd name="T37" fmla="*/ 27 h 230"/>
                  <a:gd name="T38" fmla="*/ 1 w 165"/>
                  <a:gd name="T39" fmla="*/ 3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230">
                    <a:moveTo>
                      <a:pt x="1" y="35"/>
                    </a:moveTo>
                    <a:cubicBezTo>
                      <a:pt x="8" y="34"/>
                      <a:pt x="13" y="33"/>
                      <a:pt x="19" y="33"/>
                    </a:cubicBezTo>
                    <a:cubicBezTo>
                      <a:pt x="31" y="33"/>
                      <a:pt x="35" y="41"/>
                      <a:pt x="35" y="63"/>
                    </a:cubicBezTo>
                    <a:lnTo>
                      <a:pt x="35" y="188"/>
                    </a:lnTo>
                    <a:cubicBezTo>
                      <a:pt x="35" y="213"/>
                      <a:pt x="32" y="216"/>
                      <a:pt x="0" y="222"/>
                    </a:cubicBezTo>
                    <a:lnTo>
                      <a:pt x="0" y="230"/>
                    </a:lnTo>
                    <a:lnTo>
                      <a:pt x="120" y="230"/>
                    </a:lnTo>
                    <a:lnTo>
                      <a:pt x="120" y="222"/>
                    </a:lnTo>
                    <a:cubicBezTo>
                      <a:pt x="86" y="221"/>
                      <a:pt x="77" y="213"/>
                      <a:pt x="77" y="185"/>
                    </a:cubicBezTo>
                    <a:lnTo>
                      <a:pt x="77" y="72"/>
                    </a:lnTo>
                    <a:cubicBezTo>
                      <a:pt x="77" y="57"/>
                      <a:pt x="99" y="32"/>
                      <a:pt x="112" y="32"/>
                    </a:cubicBezTo>
                    <a:cubicBezTo>
                      <a:pt x="115" y="32"/>
                      <a:pt x="120" y="34"/>
                      <a:pt x="125" y="39"/>
                    </a:cubicBezTo>
                    <a:cubicBezTo>
                      <a:pt x="133" y="46"/>
                      <a:pt x="139" y="49"/>
                      <a:pt x="145" y="49"/>
                    </a:cubicBezTo>
                    <a:cubicBezTo>
                      <a:pt x="157" y="49"/>
                      <a:pt x="165" y="41"/>
                      <a:pt x="165" y="27"/>
                    </a:cubicBezTo>
                    <a:cubicBezTo>
                      <a:pt x="165" y="10"/>
                      <a:pt x="154" y="0"/>
                      <a:pt x="137" y="0"/>
                    </a:cubicBezTo>
                    <a:cubicBezTo>
                      <a:pt x="116" y="0"/>
                      <a:pt x="102" y="12"/>
                      <a:pt x="77" y="47"/>
                    </a:cubicBezTo>
                    <a:lnTo>
                      <a:pt x="77" y="1"/>
                    </a:lnTo>
                    <a:lnTo>
                      <a:pt x="75" y="0"/>
                    </a:lnTo>
                    <a:cubicBezTo>
                      <a:pt x="48" y="11"/>
                      <a:pt x="30" y="18"/>
                      <a:pt x="1" y="27"/>
                    </a:cubicBezTo>
                    <a:lnTo>
                      <a:pt x="1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9" name="Freeform 258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1360488" y="1974850"/>
                <a:ext cx="77788" cy="227012"/>
              </a:xfrm>
              <a:custGeom>
                <a:avLst/>
                <a:gdLst>
                  <a:gd name="T0" fmla="*/ 79 w 118"/>
                  <a:gd name="T1" fmla="*/ 111 h 341"/>
                  <a:gd name="T2" fmla="*/ 2 w 118"/>
                  <a:gd name="T3" fmla="*/ 139 h 341"/>
                  <a:gd name="T4" fmla="*/ 2 w 118"/>
                  <a:gd name="T5" fmla="*/ 146 h 341"/>
                  <a:gd name="T6" fmla="*/ 6 w 118"/>
                  <a:gd name="T7" fmla="*/ 146 h 341"/>
                  <a:gd name="T8" fmla="*/ 23 w 118"/>
                  <a:gd name="T9" fmla="*/ 144 h 341"/>
                  <a:gd name="T10" fmla="*/ 39 w 118"/>
                  <a:gd name="T11" fmla="*/ 174 h 341"/>
                  <a:gd name="T12" fmla="*/ 39 w 118"/>
                  <a:gd name="T13" fmla="*/ 290 h 341"/>
                  <a:gd name="T14" fmla="*/ 0 w 118"/>
                  <a:gd name="T15" fmla="*/ 333 h 341"/>
                  <a:gd name="T16" fmla="*/ 0 w 118"/>
                  <a:gd name="T17" fmla="*/ 341 h 341"/>
                  <a:gd name="T18" fmla="*/ 118 w 118"/>
                  <a:gd name="T19" fmla="*/ 341 h 341"/>
                  <a:gd name="T20" fmla="*/ 118 w 118"/>
                  <a:gd name="T21" fmla="*/ 333 h 341"/>
                  <a:gd name="T22" fmla="*/ 81 w 118"/>
                  <a:gd name="T23" fmla="*/ 290 h 341"/>
                  <a:gd name="T24" fmla="*/ 81 w 118"/>
                  <a:gd name="T25" fmla="*/ 113 h 341"/>
                  <a:gd name="T26" fmla="*/ 79 w 118"/>
                  <a:gd name="T27" fmla="*/ 111 h 341"/>
                  <a:gd name="T28" fmla="*/ 56 w 118"/>
                  <a:gd name="T29" fmla="*/ 0 h 341"/>
                  <a:gd name="T30" fmla="*/ 31 w 118"/>
                  <a:gd name="T31" fmla="*/ 25 h 341"/>
                  <a:gd name="T32" fmla="*/ 56 w 118"/>
                  <a:gd name="T33" fmla="*/ 51 h 341"/>
                  <a:gd name="T34" fmla="*/ 82 w 118"/>
                  <a:gd name="T35" fmla="*/ 25 h 341"/>
                  <a:gd name="T36" fmla="*/ 56 w 118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341">
                    <a:moveTo>
                      <a:pt x="79" y="111"/>
                    </a:moveTo>
                    <a:lnTo>
                      <a:pt x="2" y="139"/>
                    </a:lnTo>
                    <a:lnTo>
                      <a:pt x="2" y="146"/>
                    </a:lnTo>
                    <a:lnTo>
                      <a:pt x="6" y="146"/>
                    </a:lnTo>
                    <a:cubicBezTo>
                      <a:pt x="12" y="145"/>
                      <a:pt x="18" y="144"/>
                      <a:pt x="23" y="144"/>
                    </a:cubicBezTo>
                    <a:cubicBezTo>
                      <a:pt x="35" y="144"/>
                      <a:pt x="39" y="152"/>
                      <a:pt x="39" y="174"/>
                    </a:cubicBezTo>
                    <a:lnTo>
                      <a:pt x="39" y="290"/>
                    </a:lnTo>
                    <a:cubicBezTo>
                      <a:pt x="39" y="326"/>
                      <a:pt x="34" y="331"/>
                      <a:pt x="0" y="333"/>
                    </a:cubicBezTo>
                    <a:lnTo>
                      <a:pt x="0" y="341"/>
                    </a:lnTo>
                    <a:lnTo>
                      <a:pt x="118" y="341"/>
                    </a:lnTo>
                    <a:lnTo>
                      <a:pt x="118" y="333"/>
                    </a:lnTo>
                    <a:cubicBezTo>
                      <a:pt x="85" y="331"/>
                      <a:pt x="81" y="326"/>
                      <a:pt x="81" y="290"/>
                    </a:cubicBezTo>
                    <a:lnTo>
                      <a:pt x="81" y="113"/>
                    </a:lnTo>
                    <a:lnTo>
                      <a:pt x="79" y="111"/>
                    </a:lnTo>
                    <a:close/>
                    <a:moveTo>
                      <a:pt x="56" y="0"/>
                    </a:moveTo>
                    <a:cubicBezTo>
                      <a:pt x="42" y="0"/>
                      <a:pt x="31" y="11"/>
                      <a:pt x="31" y="25"/>
                    </a:cubicBezTo>
                    <a:cubicBezTo>
                      <a:pt x="31" y="39"/>
                      <a:pt x="42" y="51"/>
                      <a:pt x="56" y="51"/>
                    </a:cubicBezTo>
                    <a:cubicBezTo>
                      <a:pt x="70" y="51"/>
                      <a:pt x="82" y="40"/>
                      <a:pt x="82" y="25"/>
                    </a:cubicBezTo>
                    <a:cubicBezTo>
                      <a:pt x="82" y="11"/>
                      <a:pt x="70" y="0"/>
                      <a:pt x="56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0" name="Freeform 259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452563" y="2049463"/>
                <a:ext cx="152400" cy="152400"/>
              </a:xfrm>
              <a:custGeom>
                <a:avLst/>
                <a:gdLst>
                  <a:gd name="T0" fmla="*/ 0 w 233"/>
                  <a:gd name="T1" fmla="*/ 31 h 230"/>
                  <a:gd name="T2" fmla="*/ 13 w 233"/>
                  <a:gd name="T3" fmla="*/ 29 h 230"/>
                  <a:gd name="T4" fmla="*/ 31 w 233"/>
                  <a:gd name="T5" fmla="*/ 61 h 230"/>
                  <a:gd name="T6" fmla="*/ 31 w 233"/>
                  <a:gd name="T7" fmla="*/ 185 h 230"/>
                  <a:gd name="T8" fmla="*/ 1 w 233"/>
                  <a:gd name="T9" fmla="*/ 222 h 230"/>
                  <a:gd name="T10" fmla="*/ 1 w 233"/>
                  <a:gd name="T11" fmla="*/ 230 h 230"/>
                  <a:gd name="T12" fmla="*/ 106 w 233"/>
                  <a:gd name="T13" fmla="*/ 230 h 230"/>
                  <a:gd name="T14" fmla="*/ 106 w 233"/>
                  <a:gd name="T15" fmla="*/ 222 h 230"/>
                  <a:gd name="T16" fmla="*/ 73 w 233"/>
                  <a:gd name="T17" fmla="*/ 196 h 230"/>
                  <a:gd name="T18" fmla="*/ 73 w 233"/>
                  <a:gd name="T19" fmla="*/ 56 h 230"/>
                  <a:gd name="T20" fmla="*/ 125 w 233"/>
                  <a:gd name="T21" fmla="*/ 28 h 230"/>
                  <a:gd name="T22" fmla="*/ 161 w 233"/>
                  <a:gd name="T23" fmla="*/ 76 h 230"/>
                  <a:gd name="T24" fmla="*/ 161 w 233"/>
                  <a:gd name="T25" fmla="*/ 180 h 230"/>
                  <a:gd name="T26" fmla="*/ 130 w 233"/>
                  <a:gd name="T27" fmla="*/ 222 h 230"/>
                  <a:gd name="T28" fmla="*/ 130 w 233"/>
                  <a:gd name="T29" fmla="*/ 230 h 230"/>
                  <a:gd name="T30" fmla="*/ 233 w 233"/>
                  <a:gd name="T31" fmla="*/ 230 h 230"/>
                  <a:gd name="T32" fmla="*/ 233 w 233"/>
                  <a:gd name="T33" fmla="*/ 222 h 230"/>
                  <a:gd name="T34" fmla="*/ 203 w 233"/>
                  <a:gd name="T35" fmla="*/ 189 h 230"/>
                  <a:gd name="T36" fmla="*/ 203 w 233"/>
                  <a:gd name="T37" fmla="*/ 75 h 230"/>
                  <a:gd name="T38" fmla="*/ 144 w 233"/>
                  <a:gd name="T39" fmla="*/ 0 h 230"/>
                  <a:gd name="T40" fmla="*/ 72 w 233"/>
                  <a:gd name="T41" fmla="*/ 41 h 230"/>
                  <a:gd name="T42" fmla="*/ 72 w 233"/>
                  <a:gd name="T43" fmla="*/ 1 h 230"/>
                  <a:gd name="T44" fmla="*/ 68 w 233"/>
                  <a:gd name="T45" fmla="*/ 0 h 230"/>
                  <a:gd name="T46" fmla="*/ 0 w 233"/>
                  <a:gd name="T47" fmla="*/ 23 h 230"/>
                  <a:gd name="T48" fmla="*/ 0 w 233"/>
                  <a:gd name="T49" fmla="*/ 31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3" h="230">
                    <a:moveTo>
                      <a:pt x="0" y="31"/>
                    </a:moveTo>
                    <a:cubicBezTo>
                      <a:pt x="3" y="30"/>
                      <a:pt x="8" y="29"/>
                      <a:pt x="13" y="29"/>
                    </a:cubicBezTo>
                    <a:cubicBezTo>
                      <a:pt x="27" y="29"/>
                      <a:pt x="31" y="37"/>
                      <a:pt x="31" y="61"/>
                    </a:cubicBezTo>
                    <a:lnTo>
                      <a:pt x="31" y="185"/>
                    </a:lnTo>
                    <a:cubicBezTo>
                      <a:pt x="31" y="213"/>
                      <a:pt x="26" y="220"/>
                      <a:pt x="1" y="222"/>
                    </a:cubicBezTo>
                    <a:lnTo>
                      <a:pt x="1" y="230"/>
                    </a:lnTo>
                    <a:lnTo>
                      <a:pt x="106" y="230"/>
                    </a:lnTo>
                    <a:lnTo>
                      <a:pt x="106" y="222"/>
                    </a:lnTo>
                    <a:cubicBezTo>
                      <a:pt x="81" y="220"/>
                      <a:pt x="73" y="214"/>
                      <a:pt x="73" y="196"/>
                    </a:cubicBezTo>
                    <a:lnTo>
                      <a:pt x="73" y="56"/>
                    </a:lnTo>
                    <a:cubicBezTo>
                      <a:pt x="97" y="34"/>
                      <a:pt x="108" y="28"/>
                      <a:pt x="125" y="28"/>
                    </a:cubicBezTo>
                    <a:cubicBezTo>
                      <a:pt x="149" y="28"/>
                      <a:pt x="161" y="43"/>
                      <a:pt x="161" y="76"/>
                    </a:cubicBezTo>
                    <a:lnTo>
                      <a:pt x="161" y="180"/>
                    </a:lnTo>
                    <a:cubicBezTo>
                      <a:pt x="161" y="212"/>
                      <a:pt x="155" y="220"/>
                      <a:pt x="130" y="222"/>
                    </a:cubicBezTo>
                    <a:lnTo>
                      <a:pt x="130" y="230"/>
                    </a:lnTo>
                    <a:lnTo>
                      <a:pt x="233" y="230"/>
                    </a:lnTo>
                    <a:lnTo>
                      <a:pt x="233" y="222"/>
                    </a:lnTo>
                    <a:cubicBezTo>
                      <a:pt x="209" y="220"/>
                      <a:pt x="203" y="214"/>
                      <a:pt x="203" y="189"/>
                    </a:cubicBezTo>
                    <a:lnTo>
                      <a:pt x="203" y="75"/>
                    </a:lnTo>
                    <a:cubicBezTo>
                      <a:pt x="203" y="28"/>
                      <a:pt x="181" y="0"/>
                      <a:pt x="144" y="0"/>
                    </a:cubicBezTo>
                    <a:cubicBezTo>
                      <a:pt x="121" y="0"/>
                      <a:pt x="106" y="9"/>
                      <a:pt x="72" y="41"/>
                    </a:cubicBezTo>
                    <a:lnTo>
                      <a:pt x="72" y="1"/>
                    </a:lnTo>
                    <a:lnTo>
                      <a:pt x="68" y="0"/>
                    </a:lnTo>
                    <a:cubicBezTo>
                      <a:pt x="44" y="9"/>
                      <a:pt x="27" y="15"/>
                      <a:pt x="0" y="23"/>
                    </a:cubicBezTo>
                    <a:lnTo>
                      <a:pt x="0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1" name="Freeform 260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619251" y="1974850"/>
                <a:ext cx="150813" cy="230187"/>
              </a:xfrm>
              <a:custGeom>
                <a:avLst/>
                <a:gdLst>
                  <a:gd name="T0" fmla="*/ 158 w 231"/>
                  <a:gd name="T1" fmla="*/ 346 h 346"/>
                  <a:gd name="T2" fmla="*/ 231 w 231"/>
                  <a:gd name="T3" fmla="*/ 320 h 346"/>
                  <a:gd name="T4" fmla="*/ 231 w 231"/>
                  <a:gd name="T5" fmla="*/ 312 h 346"/>
                  <a:gd name="T6" fmla="*/ 220 w 231"/>
                  <a:gd name="T7" fmla="*/ 312 h 346"/>
                  <a:gd name="T8" fmla="*/ 198 w 231"/>
                  <a:gd name="T9" fmla="*/ 284 h 346"/>
                  <a:gd name="T10" fmla="*/ 198 w 231"/>
                  <a:gd name="T11" fmla="*/ 1 h 346"/>
                  <a:gd name="T12" fmla="*/ 195 w 231"/>
                  <a:gd name="T13" fmla="*/ 0 h 346"/>
                  <a:gd name="T14" fmla="*/ 122 w 231"/>
                  <a:gd name="T15" fmla="*/ 22 h 346"/>
                  <a:gd name="T16" fmla="*/ 122 w 231"/>
                  <a:gd name="T17" fmla="*/ 30 h 346"/>
                  <a:gd name="T18" fmla="*/ 133 w 231"/>
                  <a:gd name="T19" fmla="*/ 29 h 346"/>
                  <a:gd name="T20" fmla="*/ 156 w 231"/>
                  <a:gd name="T21" fmla="*/ 55 h 346"/>
                  <a:gd name="T22" fmla="*/ 156 w 231"/>
                  <a:gd name="T23" fmla="*/ 133 h 346"/>
                  <a:gd name="T24" fmla="*/ 104 w 231"/>
                  <a:gd name="T25" fmla="*/ 111 h 346"/>
                  <a:gd name="T26" fmla="*/ 0 w 231"/>
                  <a:gd name="T27" fmla="*/ 238 h 346"/>
                  <a:gd name="T28" fmla="*/ 92 w 231"/>
                  <a:gd name="T29" fmla="*/ 346 h 346"/>
                  <a:gd name="T30" fmla="*/ 156 w 231"/>
                  <a:gd name="T31" fmla="*/ 312 h 346"/>
                  <a:gd name="T32" fmla="*/ 156 w 231"/>
                  <a:gd name="T33" fmla="*/ 344 h 346"/>
                  <a:gd name="T34" fmla="*/ 158 w 231"/>
                  <a:gd name="T35" fmla="*/ 346 h 346"/>
                  <a:gd name="T36" fmla="*/ 156 w 231"/>
                  <a:gd name="T37" fmla="*/ 290 h 346"/>
                  <a:gd name="T38" fmla="*/ 148 w 231"/>
                  <a:gd name="T39" fmla="*/ 305 h 346"/>
                  <a:gd name="T40" fmla="*/ 112 w 231"/>
                  <a:gd name="T41" fmla="*/ 320 h 346"/>
                  <a:gd name="T42" fmla="*/ 43 w 231"/>
                  <a:gd name="T43" fmla="*/ 218 h 346"/>
                  <a:gd name="T44" fmla="*/ 105 w 231"/>
                  <a:gd name="T45" fmla="*/ 125 h 346"/>
                  <a:gd name="T46" fmla="*/ 156 w 231"/>
                  <a:gd name="T47" fmla="*/ 175 h 346"/>
                  <a:gd name="T48" fmla="*/ 156 w 231"/>
                  <a:gd name="T49" fmla="*/ 29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1" h="346">
                    <a:moveTo>
                      <a:pt x="158" y="346"/>
                    </a:moveTo>
                    <a:lnTo>
                      <a:pt x="231" y="320"/>
                    </a:lnTo>
                    <a:lnTo>
                      <a:pt x="231" y="312"/>
                    </a:lnTo>
                    <a:cubicBezTo>
                      <a:pt x="222" y="312"/>
                      <a:pt x="221" y="312"/>
                      <a:pt x="220" y="312"/>
                    </a:cubicBezTo>
                    <a:cubicBezTo>
                      <a:pt x="202" y="312"/>
                      <a:pt x="198" y="307"/>
                      <a:pt x="198" y="284"/>
                    </a:cubicBezTo>
                    <a:lnTo>
                      <a:pt x="198" y="1"/>
                    </a:lnTo>
                    <a:lnTo>
                      <a:pt x="195" y="0"/>
                    </a:lnTo>
                    <a:cubicBezTo>
                      <a:pt x="171" y="8"/>
                      <a:pt x="154" y="13"/>
                      <a:pt x="122" y="22"/>
                    </a:cubicBezTo>
                    <a:lnTo>
                      <a:pt x="122" y="30"/>
                    </a:lnTo>
                    <a:cubicBezTo>
                      <a:pt x="126" y="29"/>
                      <a:pt x="129" y="29"/>
                      <a:pt x="133" y="29"/>
                    </a:cubicBezTo>
                    <a:cubicBezTo>
                      <a:pt x="152" y="29"/>
                      <a:pt x="156" y="34"/>
                      <a:pt x="156" y="55"/>
                    </a:cubicBezTo>
                    <a:lnTo>
                      <a:pt x="156" y="133"/>
                    </a:lnTo>
                    <a:cubicBezTo>
                      <a:pt x="137" y="117"/>
                      <a:pt x="124" y="111"/>
                      <a:pt x="104" y="111"/>
                    </a:cubicBezTo>
                    <a:cubicBezTo>
                      <a:pt x="46" y="111"/>
                      <a:pt x="0" y="168"/>
                      <a:pt x="0" y="238"/>
                    </a:cubicBezTo>
                    <a:cubicBezTo>
                      <a:pt x="0" y="302"/>
                      <a:pt x="37" y="346"/>
                      <a:pt x="92" y="346"/>
                    </a:cubicBezTo>
                    <a:cubicBezTo>
                      <a:pt x="120" y="346"/>
                      <a:pt x="139" y="336"/>
                      <a:pt x="156" y="312"/>
                    </a:cubicBezTo>
                    <a:lnTo>
                      <a:pt x="156" y="344"/>
                    </a:lnTo>
                    <a:lnTo>
                      <a:pt x="158" y="346"/>
                    </a:lnTo>
                    <a:close/>
                    <a:moveTo>
                      <a:pt x="156" y="290"/>
                    </a:moveTo>
                    <a:cubicBezTo>
                      <a:pt x="156" y="293"/>
                      <a:pt x="153" y="299"/>
                      <a:pt x="148" y="305"/>
                    </a:cubicBezTo>
                    <a:cubicBezTo>
                      <a:pt x="139" y="315"/>
                      <a:pt x="126" y="320"/>
                      <a:pt x="112" y="320"/>
                    </a:cubicBezTo>
                    <a:cubicBezTo>
                      <a:pt x="70" y="320"/>
                      <a:pt x="43" y="280"/>
                      <a:pt x="43" y="218"/>
                    </a:cubicBezTo>
                    <a:cubicBezTo>
                      <a:pt x="43" y="162"/>
                      <a:pt x="67" y="125"/>
                      <a:pt x="105" y="125"/>
                    </a:cubicBezTo>
                    <a:cubicBezTo>
                      <a:pt x="132" y="125"/>
                      <a:pt x="156" y="149"/>
                      <a:pt x="156" y="175"/>
                    </a:cubicBezTo>
                    <a:lnTo>
                      <a:pt x="156" y="2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2" name="Freeform 261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781176" y="2049463"/>
                <a:ext cx="130175" cy="155575"/>
              </a:xfrm>
              <a:custGeom>
                <a:avLst/>
                <a:gdLst>
                  <a:gd name="T0" fmla="*/ 191 w 199"/>
                  <a:gd name="T1" fmla="*/ 148 h 235"/>
                  <a:gd name="T2" fmla="*/ 114 w 199"/>
                  <a:gd name="T3" fmla="*/ 200 h 235"/>
                  <a:gd name="T4" fmla="*/ 49 w 199"/>
                  <a:gd name="T5" fmla="*/ 157 h 235"/>
                  <a:gd name="T6" fmla="*/ 36 w 199"/>
                  <a:gd name="T7" fmla="*/ 91 h 235"/>
                  <a:gd name="T8" fmla="*/ 190 w 199"/>
                  <a:gd name="T9" fmla="*/ 91 h 235"/>
                  <a:gd name="T10" fmla="*/ 168 w 199"/>
                  <a:gd name="T11" fmla="*/ 29 h 235"/>
                  <a:gd name="T12" fmla="*/ 104 w 199"/>
                  <a:gd name="T13" fmla="*/ 0 h 235"/>
                  <a:gd name="T14" fmla="*/ 37 w 199"/>
                  <a:gd name="T15" fmla="*/ 26 h 235"/>
                  <a:gd name="T16" fmla="*/ 0 w 199"/>
                  <a:gd name="T17" fmla="*/ 123 h 235"/>
                  <a:gd name="T18" fmla="*/ 93 w 199"/>
                  <a:gd name="T19" fmla="*/ 235 h 235"/>
                  <a:gd name="T20" fmla="*/ 199 w 199"/>
                  <a:gd name="T21" fmla="*/ 151 h 235"/>
                  <a:gd name="T22" fmla="*/ 191 w 199"/>
                  <a:gd name="T23" fmla="*/ 148 h 235"/>
                  <a:gd name="T24" fmla="*/ 37 w 199"/>
                  <a:gd name="T25" fmla="*/ 75 h 235"/>
                  <a:gd name="T26" fmla="*/ 90 w 199"/>
                  <a:gd name="T27" fmla="*/ 18 h 235"/>
                  <a:gd name="T28" fmla="*/ 139 w 199"/>
                  <a:gd name="T29" fmla="*/ 75 h 235"/>
                  <a:gd name="T30" fmla="*/ 37 w 199"/>
                  <a:gd name="T31" fmla="*/ 7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5">
                    <a:moveTo>
                      <a:pt x="191" y="148"/>
                    </a:moveTo>
                    <a:cubicBezTo>
                      <a:pt x="167" y="186"/>
                      <a:pt x="146" y="200"/>
                      <a:pt x="114" y="200"/>
                    </a:cubicBezTo>
                    <a:cubicBezTo>
                      <a:pt x="85" y="200"/>
                      <a:pt x="64" y="186"/>
                      <a:pt x="49" y="157"/>
                    </a:cubicBezTo>
                    <a:cubicBezTo>
                      <a:pt x="40" y="138"/>
                      <a:pt x="37" y="122"/>
                      <a:pt x="36" y="91"/>
                    </a:cubicBezTo>
                    <a:lnTo>
                      <a:pt x="190" y="91"/>
                    </a:lnTo>
                    <a:cubicBezTo>
                      <a:pt x="186" y="59"/>
                      <a:pt x="181" y="45"/>
                      <a:pt x="168" y="29"/>
                    </a:cubicBezTo>
                    <a:cubicBezTo>
                      <a:pt x="153" y="11"/>
                      <a:pt x="130" y="0"/>
                      <a:pt x="104" y="0"/>
                    </a:cubicBezTo>
                    <a:cubicBezTo>
                      <a:pt x="79" y="0"/>
                      <a:pt x="56" y="9"/>
                      <a:pt x="37" y="26"/>
                    </a:cubicBezTo>
                    <a:cubicBezTo>
                      <a:pt x="14" y="47"/>
                      <a:pt x="0" y="82"/>
                      <a:pt x="0" y="123"/>
                    </a:cubicBezTo>
                    <a:cubicBezTo>
                      <a:pt x="0" y="192"/>
                      <a:pt x="36" y="235"/>
                      <a:pt x="93" y="235"/>
                    </a:cubicBezTo>
                    <a:cubicBezTo>
                      <a:pt x="141" y="235"/>
                      <a:pt x="178" y="205"/>
                      <a:pt x="199" y="151"/>
                    </a:cubicBezTo>
                    <a:lnTo>
                      <a:pt x="191" y="148"/>
                    </a:lnTo>
                    <a:close/>
                    <a:moveTo>
                      <a:pt x="37" y="75"/>
                    </a:moveTo>
                    <a:cubicBezTo>
                      <a:pt x="42" y="37"/>
                      <a:pt x="59" y="18"/>
                      <a:pt x="90" y="18"/>
                    </a:cubicBezTo>
                    <a:cubicBezTo>
                      <a:pt x="120" y="18"/>
                      <a:pt x="132" y="32"/>
                      <a:pt x="139" y="75"/>
                    </a:cubicBezTo>
                    <a:lnTo>
                      <a:pt x="37" y="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3" name="Freeform 262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919288" y="2049463"/>
                <a:ext cx="152400" cy="223837"/>
              </a:xfrm>
              <a:custGeom>
                <a:avLst/>
                <a:gdLst>
                  <a:gd name="T0" fmla="*/ 2 w 232"/>
                  <a:gd name="T1" fmla="*/ 34 h 338"/>
                  <a:gd name="T2" fmla="*/ 15 w 232"/>
                  <a:gd name="T3" fmla="*/ 33 h 338"/>
                  <a:gd name="T4" fmla="*/ 35 w 232"/>
                  <a:gd name="T5" fmla="*/ 62 h 338"/>
                  <a:gd name="T6" fmla="*/ 35 w 232"/>
                  <a:gd name="T7" fmla="*/ 295 h 338"/>
                  <a:gd name="T8" fmla="*/ 0 w 232"/>
                  <a:gd name="T9" fmla="*/ 329 h 338"/>
                  <a:gd name="T10" fmla="*/ 0 w 232"/>
                  <a:gd name="T11" fmla="*/ 338 h 338"/>
                  <a:gd name="T12" fmla="*/ 121 w 232"/>
                  <a:gd name="T13" fmla="*/ 338 h 338"/>
                  <a:gd name="T14" fmla="*/ 121 w 232"/>
                  <a:gd name="T15" fmla="*/ 329 h 338"/>
                  <a:gd name="T16" fmla="*/ 77 w 232"/>
                  <a:gd name="T17" fmla="*/ 291 h 338"/>
                  <a:gd name="T18" fmla="*/ 77 w 232"/>
                  <a:gd name="T19" fmla="*/ 213 h 338"/>
                  <a:gd name="T20" fmla="*/ 127 w 232"/>
                  <a:gd name="T21" fmla="*/ 235 h 338"/>
                  <a:gd name="T22" fmla="*/ 232 w 232"/>
                  <a:gd name="T23" fmla="*/ 106 h 338"/>
                  <a:gd name="T24" fmla="*/ 149 w 232"/>
                  <a:gd name="T25" fmla="*/ 0 h 338"/>
                  <a:gd name="T26" fmla="*/ 77 w 232"/>
                  <a:gd name="T27" fmla="*/ 40 h 338"/>
                  <a:gd name="T28" fmla="*/ 77 w 232"/>
                  <a:gd name="T29" fmla="*/ 1 h 338"/>
                  <a:gd name="T30" fmla="*/ 74 w 232"/>
                  <a:gd name="T31" fmla="*/ 0 h 338"/>
                  <a:gd name="T32" fmla="*/ 2 w 232"/>
                  <a:gd name="T33" fmla="*/ 26 h 338"/>
                  <a:gd name="T34" fmla="*/ 2 w 232"/>
                  <a:gd name="T35" fmla="*/ 34 h 338"/>
                  <a:gd name="T36" fmla="*/ 77 w 232"/>
                  <a:gd name="T37" fmla="*/ 63 h 338"/>
                  <a:gd name="T38" fmla="*/ 128 w 232"/>
                  <a:gd name="T39" fmla="*/ 30 h 338"/>
                  <a:gd name="T40" fmla="*/ 189 w 232"/>
                  <a:gd name="T41" fmla="*/ 126 h 338"/>
                  <a:gd name="T42" fmla="*/ 129 w 232"/>
                  <a:gd name="T43" fmla="*/ 219 h 338"/>
                  <a:gd name="T44" fmla="*/ 77 w 232"/>
                  <a:gd name="T45" fmla="*/ 186 h 338"/>
                  <a:gd name="T46" fmla="*/ 77 w 232"/>
                  <a:gd name="T47" fmla="*/ 63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32" h="338">
                    <a:moveTo>
                      <a:pt x="2" y="34"/>
                    </a:moveTo>
                    <a:cubicBezTo>
                      <a:pt x="7" y="33"/>
                      <a:pt x="10" y="33"/>
                      <a:pt x="15" y="33"/>
                    </a:cubicBezTo>
                    <a:cubicBezTo>
                      <a:pt x="32" y="33"/>
                      <a:pt x="35" y="38"/>
                      <a:pt x="35" y="62"/>
                    </a:cubicBezTo>
                    <a:lnTo>
                      <a:pt x="35" y="295"/>
                    </a:lnTo>
                    <a:cubicBezTo>
                      <a:pt x="35" y="321"/>
                      <a:pt x="30" y="326"/>
                      <a:pt x="0" y="329"/>
                    </a:cubicBezTo>
                    <a:lnTo>
                      <a:pt x="0" y="338"/>
                    </a:lnTo>
                    <a:lnTo>
                      <a:pt x="121" y="338"/>
                    </a:lnTo>
                    <a:lnTo>
                      <a:pt x="121" y="329"/>
                    </a:lnTo>
                    <a:cubicBezTo>
                      <a:pt x="84" y="328"/>
                      <a:pt x="77" y="323"/>
                      <a:pt x="77" y="291"/>
                    </a:cubicBezTo>
                    <a:lnTo>
                      <a:pt x="77" y="213"/>
                    </a:lnTo>
                    <a:cubicBezTo>
                      <a:pt x="95" y="230"/>
                      <a:pt x="107" y="235"/>
                      <a:pt x="127" y="235"/>
                    </a:cubicBezTo>
                    <a:cubicBezTo>
                      <a:pt x="186" y="235"/>
                      <a:pt x="232" y="179"/>
                      <a:pt x="232" y="106"/>
                    </a:cubicBezTo>
                    <a:cubicBezTo>
                      <a:pt x="232" y="45"/>
                      <a:pt x="197" y="0"/>
                      <a:pt x="149" y="0"/>
                    </a:cubicBezTo>
                    <a:cubicBezTo>
                      <a:pt x="121" y="0"/>
                      <a:pt x="99" y="13"/>
                      <a:pt x="77" y="40"/>
                    </a:cubicBezTo>
                    <a:lnTo>
                      <a:pt x="77" y="1"/>
                    </a:lnTo>
                    <a:lnTo>
                      <a:pt x="74" y="0"/>
                    </a:lnTo>
                    <a:cubicBezTo>
                      <a:pt x="47" y="11"/>
                      <a:pt x="30" y="17"/>
                      <a:pt x="2" y="26"/>
                    </a:cubicBezTo>
                    <a:lnTo>
                      <a:pt x="2" y="34"/>
                    </a:lnTo>
                    <a:close/>
                    <a:moveTo>
                      <a:pt x="77" y="63"/>
                    </a:moveTo>
                    <a:cubicBezTo>
                      <a:pt x="77" y="48"/>
                      <a:pt x="105" y="30"/>
                      <a:pt x="128" y="30"/>
                    </a:cubicBezTo>
                    <a:cubicBezTo>
                      <a:pt x="165" y="30"/>
                      <a:pt x="189" y="68"/>
                      <a:pt x="189" y="126"/>
                    </a:cubicBezTo>
                    <a:cubicBezTo>
                      <a:pt x="189" y="181"/>
                      <a:pt x="165" y="219"/>
                      <a:pt x="129" y="219"/>
                    </a:cubicBezTo>
                    <a:cubicBezTo>
                      <a:pt x="106" y="219"/>
                      <a:pt x="77" y="201"/>
                      <a:pt x="77" y="186"/>
                    </a:cubicBezTo>
                    <a:lnTo>
                      <a:pt x="77" y="6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4" name="Freeform 263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089151" y="2049463"/>
                <a:ext cx="130175" cy="155575"/>
              </a:xfrm>
              <a:custGeom>
                <a:avLst/>
                <a:gdLst>
                  <a:gd name="T0" fmla="*/ 191 w 199"/>
                  <a:gd name="T1" fmla="*/ 148 h 235"/>
                  <a:gd name="T2" fmla="*/ 114 w 199"/>
                  <a:gd name="T3" fmla="*/ 200 h 235"/>
                  <a:gd name="T4" fmla="*/ 50 w 199"/>
                  <a:gd name="T5" fmla="*/ 157 h 235"/>
                  <a:gd name="T6" fmla="*/ 36 w 199"/>
                  <a:gd name="T7" fmla="*/ 91 h 235"/>
                  <a:gd name="T8" fmla="*/ 190 w 199"/>
                  <a:gd name="T9" fmla="*/ 91 h 235"/>
                  <a:gd name="T10" fmla="*/ 168 w 199"/>
                  <a:gd name="T11" fmla="*/ 29 h 235"/>
                  <a:gd name="T12" fmla="*/ 105 w 199"/>
                  <a:gd name="T13" fmla="*/ 0 h 235"/>
                  <a:gd name="T14" fmla="*/ 37 w 199"/>
                  <a:gd name="T15" fmla="*/ 26 h 235"/>
                  <a:gd name="T16" fmla="*/ 0 w 199"/>
                  <a:gd name="T17" fmla="*/ 123 h 235"/>
                  <a:gd name="T18" fmla="*/ 94 w 199"/>
                  <a:gd name="T19" fmla="*/ 235 h 235"/>
                  <a:gd name="T20" fmla="*/ 199 w 199"/>
                  <a:gd name="T21" fmla="*/ 151 h 235"/>
                  <a:gd name="T22" fmla="*/ 191 w 199"/>
                  <a:gd name="T23" fmla="*/ 148 h 235"/>
                  <a:gd name="T24" fmla="*/ 37 w 199"/>
                  <a:gd name="T25" fmla="*/ 75 h 235"/>
                  <a:gd name="T26" fmla="*/ 90 w 199"/>
                  <a:gd name="T27" fmla="*/ 18 h 235"/>
                  <a:gd name="T28" fmla="*/ 139 w 199"/>
                  <a:gd name="T29" fmla="*/ 75 h 235"/>
                  <a:gd name="T30" fmla="*/ 37 w 199"/>
                  <a:gd name="T31" fmla="*/ 7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5">
                    <a:moveTo>
                      <a:pt x="191" y="148"/>
                    </a:moveTo>
                    <a:cubicBezTo>
                      <a:pt x="167" y="186"/>
                      <a:pt x="146" y="200"/>
                      <a:pt x="114" y="200"/>
                    </a:cubicBezTo>
                    <a:cubicBezTo>
                      <a:pt x="86" y="200"/>
                      <a:pt x="64" y="186"/>
                      <a:pt x="50" y="157"/>
                    </a:cubicBezTo>
                    <a:cubicBezTo>
                      <a:pt x="41" y="138"/>
                      <a:pt x="37" y="122"/>
                      <a:pt x="36" y="91"/>
                    </a:cubicBezTo>
                    <a:lnTo>
                      <a:pt x="190" y="91"/>
                    </a:lnTo>
                    <a:cubicBezTo>
                      <a:pt x="186" y="59"/>
                      <a:pt x="181" y="45"/>
                      <a:pt x="168" y="29"/>
                    </a:cubicBezTo>
                    <a:cubicBezTo>
                      <a:pt x="153" y="11"/>
                      <a:pt x="131" y="0"/>
                      <a:pt x="105" y="0"/>
                    </a:cubicBezTo>
                    <a:cubicBezTo>
                      <a:pt x="80" y="0"/>
                      <a:pt x="56" y="9"/>
                      <a:pt x="37" y="26"/>
                    </a:cubicBezTo>
                    <a:cubicBezTo>
                      <a:pt x="14" y="47"/>
                      <a:pt x="0" y="82"/>
                      <a:pt x="0" y="123"/>
                    </a:cubicBezTo>
                    <a:cubicBezTo>
                      <a:pt x="0" y="192"/>
                      <a:pt x="36" y="235"/>
                      <a:pt x="94" y="235"/>
                    </a:cubicBezTo>
                    <a:cubicBezTo>
                      <a:pt x="141" y="235"/>
                      <a:pt x="178" y="205"/>
                      <a:pt x="199" y="151"/>
                    </a:cubicBezTo>
                    <a:lnTo>
                      <a:pt x="191" y="148"/>
                    </a:lnTo>
                    <a:close/>
                    <a:moveTo>
                      <a:pt x="37" y="75"/>
                    </a:moveTo>
                    <a:cubicBezTo>
                      <a:pt x="43" y="37"/>
                      <a:pt x="60" y="18"/>
                      <a:pt x="90" y="18"/>
                    </a:cubicBezTo>
                    <a:cubicBezTo>
                      <a:pt x="121" y="18"/>
                      <a:pt x="133" y="32"/>
                      <a:pt x="139" y="75"/>
                    </a:cubicBezTo>
                    <a:lnTo>
                      <a:pt x="37" y="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5" name="Freeform 264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2230438" y="2049463"/>
                <a:ext cx="153988" cy="152400"/>
              </a:xfrm>
              <a:custGeom>
                <a:avLst/>
                <a:gdLst>
                  <a:gd name="T0" fmla="*/ 0 w 234"/>
                  <a:gd name="T1" fmla="*/ 31 h 230"/>
                  <a:gd name="T2" fmla="*/ 13 w 234"/>
                  <a:gd name="T3" fmla="*/ 29 h 230"/>
                  <a:gd name="T4" fmla="*/ 32 w 234"/>
                  <a:gd name="T5" fmla="*/ 61 h 230"/>
                  <a:gd name="T6" fmla="*/ 32 w 234"/>
                  <a:gd name="T7" fmla="*/ 185 h 230"/>
                  <a:gd name="T8" fmla="*/ 1 w 234"/>
                  <a:gd name="T9" fmla="*/ 222 h 230"/>
                  <a:gd name="T10" fmla="*/ 1 w 234"/>
                  <a:gd name="T11" fmla="*/ 230 h 230"/>
                  <a:gd name="T12" fmla="*/ 107 w 234"/>
                  <a:gd name="T13" fmla="*/ 230 h 230"/>
                  <a:gd name="T14" fmla="*/ 107 w 234"/>
                  <a:gd name="T15" fmla="*/ 222 h 230"/>
                  <a:gd name="T16" fmla="*/ 74 w 234"/>
                  <a:gd name="T17" fmla="*/ 196 h 230"/>
                  <a:gd name="T18" fmla="*/ 74 w 234"/>
                  <a:gd name="T19" fmla="*/ 56 h 230"/>
                  <a:gd name="T20" fmla="*/ 125 w 234"/>
                  <a:gd name="T21" fmla="*/ 28 h 230"/>
                  <a:gd name="T22" fmla="*/ 162 w 234"/>
                  <a:gd name="T23" fmla="*/ 76 h 230"/>
                  <a:gd name="T24" fmla="*/ 162 w 234"/>
                  <a:gd name="T25" fmla="*/ 180 h 230"/>
                  <a:gd name="T26" fmla="*/ 130 w 234"/>
                  <a:gd name="T27" fmla="*/ 222 h 230"/>
                  <a:gd name="T28" fmla="*/ 130 w 234"/>
                  <a:gd name="T29" fmla="*/ 230 h 230"/>
                  <a:gd name="T30" fmla="*/ 234 w 234"/>
                  <a:gd name="T31" fmla="*/ 230 h 230"/>
                  <a:gd name="T32" fmla="*/ 234 w 234"/>
                  <a:gd name="T33" fmla="*/ 222 h 230"/>
                  <a:gd name="T34" fmla="*/ 203 w 234"/>
                  <a:gd name="T35" fmla="*/ 189 h 230"/>
                  <a:gd name="T36" fmla="*/ 203 w 234"/>
                  <a:gd name="T37" fmla="*/ 75 h 230"/>
                  <a:gd name="T38" fmla="*/ 145 w 234"/>
                  <a:gd name="T39" fmla="*/ 0 h 230"/>
                  <a:gd name="T40" fmla="*/ 72 w 234"/>
                  <a:gd name="T41" fmla="*/ 41 h 230"/>
                  <a:gd name="T42" fmla="*/ 72 w 234"/>
                  <a:gd name="T43" fmla="*/ 1 h 230"/>
                  <a:gd name="T44" fmla="*/ 69 w 234"/>
                  <a:gd name="T45" fmla="*/ 0 h 230"/>
                  <a:gd name="T46" fmla="*/ 0 w 234"/>
                  <a:gd name="T47" fmla="*/ 23 h 230"/>
                  <a:gd name="T48" fmla="*/ 0 w 234"/>
                  <a:gd name="T49" fmla="*/ 31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4" h="230">
                    <a:moveTo>
                      <a:pt x="0" y="31"/>
                    </a:moveTo>
                    <a:cubicBezTo>
                      <a:pt x="3" y="30"/>
                      <a:pt x="8" y="29"/>
                      <a:pt x="13" y="29"/>
                    </a:cubicBezTo>
                    <a:cubicBezTo>
                      <a:pt x="27" y="29"/>
                      <a:pt x="32" y="37"/>
                      <a:pt x="32" y="61"/>
                    </a:cubicBezTo>
                    <a:lnTo>
                      <a:pt x="32" y="185"/>
                    </a:lnTo>
                    <a:cubicBezTo>
                      <a:pt x="32" y="213"/>
                      <a:pt x="26" y="220"/>
                      <a:pt x="1" y="222"/>
                    </a:cubicBezTo>
                    <a:lnTo>
                      <a:pt x="1" y="230"/>
                    </a:lnTo>
                    <a:lnTo>
                      <a:pt x="107" y="230"/>
                    </a:lnTo>
                    <a:lnTo>
                      <a:pt x="107" y="222"/>
                    </a:lnTo>
                    <a:cubicBezTo>
                      <a:pt x="81" y="220"/>
                      <a:pt x="74" y="214"/>
                      <a:pt x="74" y="196"/>
                    </a:cubicBezTo>
                    <a:lnTo>
                      <a:pt x="74" y="56"/>
                    </a:lnTo>
                    <a:cubicBezTo>
                      <a:pt x="98" y="34"/>
                      <a:pt x="109" y="28"/>
                      <a:pt x="125" y="28"/>
                    </a:cubicBezTo>
                    <a:cubicBezTo>
                      <a:pt x="150" y="28"/>
                      <a:pt x="162" y="43"/>
                      <a:pt x="162" y="76"/>
                    </a:cubicBezTo>
                    <a:lnTo>
                      <a:pt x="162" y="180"/>
                    </a:lnTo>
                    <a:cubicBezTo>
                      <a:pt x="162" y="212"/>
                      <a:pt x="155" y="220"/>
                      <a:pt x="130" y="222"/>
                    </a:cubicBezTo>
                    <a:lnTo>
                      <a:pt x="130" y="230"/>
                    </a:lnTo>
                    <a:lnTo>
                      <a:pt x="234" y="230"/>
                    </a:lnTo>
                    <a:lnTo>
                      <a:pt x="234" y="222"/>
                    </a:lnTo>
                    <a:cubicBezTo>
                      <a:pt x="209" y="220"/>
                      <a:pt x="203" y="214"/>
                      <a:pt x="203" y="189"/>
                    </a:cubicBezTo>
                    <a:lnTo>
                      <a:pt x="203" y="75"/>
                    </a:lnTo>
                    <a:cubicBezTo>
                      <a:pt x="203" y="28"/>
                      <a:pt x="181" y="0"/>
                      <a:pt x="145" y="0"/>
                    </a:cubicBezTo>
                    <a:cubicBezTo>
                      <a:pt x="122" y="0"/>
                      <a:pt x="106" y="9"/>
                      <a:pt x="72" y="41"/>
                    </a:cubicBezTo>
                    <a:lnTo>
                      <a:pt x="72" y="1"/>
                    </a:lnTo>
                    <a:lnTo>
                      <a:pt x="69" y="0"/>
                    </a:lnTo>
                    <a:cubicBezTo>
                      <a:pt x="44" y="9"/>
                      <a:pt x="27" y="15"/>
                      <a:pt x="0" y="23"/>
                    </a:cubicBezTo>
                    <a:lnTo>
                      <a:pt x="0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6" name="Freeform 265"/>
              <p:cNvSpPr>
                <a:spLocks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398713" y="1974850"/>
                <a:ext cx="150813" cy="230187"/>
              </a:xfrm>
              <a:custGeom>
                <a:avLst/>
                <a:gdLst>
                  <a:gd name="T0" fmla="*/ 158 w 231"/>
                  <a:gd name="T1" fmla="*/ 346 h 346"/>
                  <a:gd name="T2" fmla="*/ 231 w 231"/>
                  <a:gd name="T3" fmla="*/ 320 h 346"/>
                  <a:gd name="T4" fmla="*/ 231 w 231"/>
                  <a:gd name="T5" fmla="*/ 312 h 346"/>
                  <a:gd name="T6" fmla="*/ 219 w 231"/>
                  <a:gd name="T7" fmla="*/ 312 h 346"/>
                  <a:gd name="T8" fmla="*/ 198 w 231"/>
                  <a:gd name="T9" fmla="*/ 284 h 346"/>
                  <a:gd name="T10" fmla="*/ 198 w 231"/>
                  <a:gd name="T11" fmla="*/ 1 h 346"/>
                  <a:gd name="T12" fmla="*/ 195 w 231"/>
                  <a:gd name="T13" fmla="*/ 0 h 346"/>
                  <a:gd name="T14" fmla="*/ 122 w 231"/>
                  <a:gd name="T15" fmla="*/ 22 h 346"/>
                  <a:gd name="T16" fmla="*/ 122 w 231"/>
                  <a:gd name="T17" fmla="*/ 30 h 346"/>
                  <a:gd name="T18" fmla="*/ 133 w 231"/>
                  <a:gd name="T19" fmla="*/ 29 h 346"/>
                  <a:gd name="T20" fmla="*/ 156 w 231"/>
                  <a:gd name="T21" fmla="*/ 55 h 346"/>
                  <a:gd name="T22" fmla="*/ 156 w 231"/>
                  <a:gd name="T23" fmla="*/ 133 h 346"/>
                  <a:gd name="T24" fmla="*/ 103 w 231"/>
                  <a:gd name="T25" fmla="*/ 111 h 346"/>
                  <a:gd name="T26" fmla="*/ 0 w 231"/>
                  <a:gd name="T27" fmla="*/ 238 h 346"/>
                  <a:gd name="T28" fmla="*/ 92 w 231"/>
                  <a:gd name="T29" fmla="*/ 346 h 346"/>
                  <a:gd name="T30" fmla="*/ 156 w 231"/>
                  <a:gd name="T31" fmla="*/ 312 h 346"/>
                  <a:gd name="T32" fmla="*/ 156 w 231"/>
                  <a:gd name="T33" fmla="*/ 344 h 346"/>
                  <a:gd name="T34" fmla="*/ 158 w 231"/>
                  <a:gd name="T35" fmla="*/ 346 h 346"/>
                  <a:gd name="T36" fmla="*/ 156 w 231"/>
                  <a:gd name="T37" fmla="*/ 290 h 346"/>
                  <a:gd name="T38" fmla="*/ 147 w 231"/>
                  <a:gd name="T39" fmla="*/ 305 h 346"/>
                  <a:gd name="T40" fmla="*/ 111 w 231"/>
                  <a:gd name="T41" fmla="*/ 320 h 346"/>
                  <a:gd name="T42" fmla="*/ 42 w 231"/>
                  <a:gd name="T43" fmla="*/ 218 h 346"/>
                  <a:gd name="T44" fmla="*/ 105 w 231"/>
                  <a:gd name="T45" fmla="*/ 125 h 346"/>
                  <a:gd name="T46" fmla="*/ 156 w 231"/>
                  <a:gd name="T47" fmla="*/ 175 h 346"/>
                  <a:gd name="T48" fmla="*/ 156 w 231"/>
                  <a:gd name="T49" fmla="*/ 29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1" h="346">
                    <a:moveTo>
                      <a:pt x="158" y="346"/>
                    </a:moveTo>
                    <a:lnTo>
                      <a:pt x="231" y="320"/>
                    </a:lnTo>
                    <a:lnTo>
                      <a:pt x="231" y="312"/>
                    </a:lnTo>
                    <a:cubicBezTo>
                      <a:pt x="222" y="312"/>
                      <a:pt x="221" y="312"/>
                      <a:pt x="219" y="312"/>
                    </a:cubicBezTo>
                    <a:cubicBezTo>
                      <a:pt x="202" y="312"/>
                      <a:pt x="198" y="307"/>
                      <a:pt x="198" y="284"/>
                    </a:cubicBezTo>
                    <a:lnTo>
                      <a:pt x="198" y="1"/>
                    </a:lnTo>
                    <a:lnTo>
                      <a:pt x="195" y="0"/>
                    </a:lnTo>
                    <a:cubicBezTo>
                      <a:pt x="171" y="8"/>
                      <a:pt x="154" y="13"/>
                      <a:pt x="122" y="22"/>
                    </a:cubicBezTo>
                    <a:lnTo>
                      <a:pt x="122" y="30"/>
                    </a:lnTo>
                    <a:cubicBezTo>
                      <a:pt x="126" y="29"/>
                      <a:pt x="129" y="29"/>
                      <a:pt x="133" y="29"/>
                    </a:cubicBezTo>
                    <a:cubicBezTo>
                      <a:pt x="151" y="29"/>
                      <a:pt x="156" y="34"/>
                      <a:pt x="156" y="55"/>
                    </a:cubicBezTo>
                    <a:lnTo>
                      <a:pt x="156" y="133"/>
                    </a:lnTo>
                    <a:cubicBezTo>
                      <a:pt x="137" y="117"/>
                      <a:pt x="123" y="111"/>
                      <a:pt x="103" y="111"/>
                    </a:cubicBezTo>
                    <a:cubicBezTo>
                      <a:pt x="46" y="111"/>
                      <a:pt x="0" y="168"/>
                      <a:pt x="0" y="238"/>
                    </a:cubicBezTo>
                    <a:cubicBezTo>
                      <a:pt x="0" y="302"/>
                      <a:pt x="37" y="346"/>
                      <a:pt x="92" y="346"/>
                    </a:cubicBezTo>
                    <a:cubicBezTo>
                      <a:pt x="120" y="346"/>
                      <a:pt x="139" y="336"/>
                      <a:pt x="156" y="312"/>
                    </a:cubicBezTo>
                    <a:lnTo>
                      <a:pt x="156" y="344"/>
                    </a:lnTo>
                    <a:lnTo>
                      <a:pt x="158" y="346"/>
                    </a:lnTo>
                    <a:close/>
                    <a:moveTo>
                      <a:pt x="156" y="290"/>
                    </a:moveTo>
                    <a:cubicBezTo>
                      <a:pt x="156" y="293"/>
                      <a:pt x="152" y="299"/>
                      <a:pt x="147" y="305"/>
                    </a:cubicBezTo>
                    <a:cubicBezTo>
                      <a:pt x="138" y="315"/>
                      <a:pt x="126" y="320"/>
                      <a:pt x="111" y="320"/>
                    </a:cubicBezTo>
                    <a:cubicBezTo>
                      <a:pt x="70" y="320"/>
                      <a:pt x="42" y="280"/>
                      <a:pt x="42" y="218"/>
                    </a:cubicBezTo>
                    <a:cubicBezTo>
                      <a:pt x="42" y="162"/>
                      <a:pt x="67" y="125"/>
                      <a:pt x="105" y="125"/>
                    </a:cubicBezTo>
                    <a:cubicBezTo>
                      <a:pt x="131" y="125"/>
                      <a:pt x="156" y="149"/>
                      <a:pt x="156" y="175"/>
                    </a:cubicBezTo>
                    <a:lnTo>
                      <a:pt x="156" y="2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7" name="Freeform 266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2560638" y="2049463"/>
                <a:ext cx="130175" cy="155575"/>
              </a:xfrm>
              <a:custGeom>
                <a:avLst/>
                <a:gdLst>
                  <a:gd name="T0" fmla="*/ 191 w 199"/>
                  <a:gd name="T1" fmla="*/ 148 h 235"/>
                  <a:gd name="T2" fmla="*/ 113 w 199"/>
                  <a:gd name="T3" fmla="*/ 200 h 235"/>
                  <a:gd name="T4" fmla="*/ 49 w 199"/>
                  <a:gd name="T5" fmla="*/ 157 h 235"/>
                  <a:gd name="T6" fmla="*/ 36 w 199"/>
                  <a:gd name="T7" fmla="*/ 91 h 235"/>
                  <a:gd name="T8" fmla="*/ 189 w 199"/>
                  <a:gd name="T9" fmla="*/ 91 h 235"/>
                  <a:gd name="T10" fmla="*/ 168 w 199"/>
                  <a:gd name="T11" fmla="*/ 29 h 235"/>
                  <a:gd name="T12" fmla="*/ 104 w 199"/>
                  <a:gd name="T13" fmla="*/ 0 h 235"/>
                  <a:gd name="T14" fmla="*/ 37 w 199"/>
                  <a:gd name="T15" fmla="*/ 26 h 235"/>
                  <a:gd name="T16" fmla="*/ 0 w 199"/>
                  <a:gd name="T17" fmla="*/ 123 h 235"/>
                  <a:gd name="T18" fmla="*/ 93 w 199"/>
                  <a:gd name="T19" fmla="*/ 235 h 235"/>
                  <a:gd name="T20" fmla="*/ 199 w 199"/>
                  <a:gd name="T21" fmla="*/ 151 h 235"/>
                  <a:gd name="T22" fmla="*/ 191 w 199"/>
                  <a:gd name="T23" fmla="*/ 148 h 235"/>
                  <a:gd name="T24" fmla="*/ 37 w 199"/>
                  <a:gd name="T25" fmla="*/ 75 h 235"/>
                  <a:gd name="T26" fmla="*/ 89 w 199"/>
                  <a:gd name="T27" fmla="*/ 18 h 235"/>
                  <a:gd name="T28" fmla="*/ 138 w 199"/>
                  <a:gd name="T29" fmla="*/ 75 h 235"/>
                  <a:gd name="T30" fmla="*/ 37 w 199"/>
                  <a:gd name="T31" fmla="*/ 7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5">
                    <a:moveTo>
                      <a:pt x="191" y="148"/>
                    </a:moveTo>
                    <a:cubicBezTo>
                      <a:pt x="167" y="186"/>
                      <a:pt x="145" y="200"/>
                      <a:pt x="113" y="200"/>
                    </a:cubicBezTo>
                    <a:cubicBezTo>
                      <a:pt x="85" y="200"/>
                      <a:pt x="64" y="186"/>
                      <a:pt x="49" y="157"/>
                    </a:cubicBezTo>
                    <a:cubicBezTo>
                      <a:pt x="40" y="138"/>
                      <a:pt x="37" y="122"/>
                      <a:pt x="36" y="91"/>
                    </a:cubicBezTo>
                    <a:lnTo>
                      <a:pt x="189" y="91"/>
                    </a:lnTo>
                    <a:cubicBezTo>
                      <a:pt x="185" y="59"/>
                      <a:pt x="180" y="45"/>
                      <a:pt x="168" y="29"/>
                    </a:cubicBezTo>
                    <a:cubicBezTo>
                      <a:pt x="153" y="11"/>
                      <a:pt x="130" y="0"/>
                      <a:pt x="104" y="0"/>
                    </a:cubicBezTo>
                    <a:cubicBezTo>
                      <a:pt x="79" y="0"/>
                      <a:pt x="56" y="9"/>
                      <a:pt x="37" y="26"/>
                    </a:cubicBezTo>
                    <a:cubicBezTo>
                      <a:pt x="13" y="47"/>
                      <a:pt x="0" y="82"/>
                      <a:pt x="0" y="123"/>
                    </a:cubicBezTo>
                    <a:cubicBezTo>
                      <a:pt x="0" y="192"/>
                      <a:pt x="36" y="235"/>
                      <a:pt x="93" y="235"/>
                    </a:cubicBezTo>
                    <a:cubicBezTo>
                      <a:pt x="140" y="235"/>
                      <a:pt x="178" y="205"/>
                      <a:pt x="199" y="151"/>
                    </a:cubicBezTo>
                    <a:lnTo>
                      <a:pt x="191" y="148"/>
                    </a:lnTo>
                    <a:close/>
                    <a:moveTo>
                      <a:pt x="37" y="75"/>
                    </a:moveTo>
                    <a:cubicBezTo>
                      <a:pt x="42" y="37"/>
                      <a:pt x="59" y="18"/>
                      <a:pt x="89" y="18"/>
                    </a:cubicBezTo>
                    <a:cubicBezTo>
                      <a:pt x="120" y="18"/>
                      <a:pt x="132" y="32"/>
                      <a:pt x="138" y="75"/>
                    </a:cubicBezTo>
                    <a:lnTo>
                      <a:pt x="37" y="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8" name="Freeform 267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2701926" y="2049463"/>
                <a:ext cx="153988" cy="152400"/>
              </a:xfrm>
              <a:custGeom>
                <a:avLst/>
                <a:gdLst>
                  <a:gd name="T0" fmla="*/ 0 w 234"/>
                  <a:gd name="T1" fmla="*/ 31 h 230"/>
                  <a:gd name="T2" fmla="*/ 14 w 234"/>
                  <a:gd name="T3" fmla="*/ 29 h 230"/>
                  <a:gd name="T4" fmla="*/ 32 w 234"/>
                  <a:gd name="T5" fmla="*/ 61 h 230"/>
                  <a:gd name="T6" fmla="*/ 32 w 234"/>
                  <a:gd name="T7" fmla="*/ 185 h 230"/>
                  <a:gd name="T8" fmla="*/ 1 w 234"/>
                  <a:gd name="T9" fmla="*/ 222 h 230"/>
                  <a:gd name="T10" fmla="*/ 1 w 234"/>
                  <a:gd name="T11" fmla="*/ 230 h 230"/>
                  <a:gd name="T12" fmla="*/ 107 w 234"/>
                  <a:gd name="T13" fmla="*/ 230 h 230"/>
                  <a:gd name="T14" fmla="*/ 107 w 234"/>
                  <a:gd name="T15" fmla="*/ 222 h 230"/>
                  <a:gd name="T16" fmla="*/ 74 w 234"/>
                  <a:gd name="T17" fmla="*/ 196 h 230"/>
                  <a:gd name="T18" fmla="*/ 74 w 234"/>
                  <a:gd name="T19" fmla="*/ 56 h 230"/>
                  <a:gd name="T20" fmla="*/ 126 w 234"/>
                  <a:gd name="T21" fmla="*/ 28 h 230"/>
                  <a:gd name="T22" fmla="*/ 162 w 234"/>
                  <a:gd name="T23" fmla="*/ 76 h 230"/>
                  <a:gd name="T24" fmla="*/ 162 w 234"/>
                  <a:gd name="T25" fmla="*/ 180 h 230"/>
                  <a:gd name="T26" fmla="*/ 131 w 234"/>
                  <a:gd name="T27" fmla="*/ 222 h 230"/>
                  <a:gd name="T28" fmla="*/ 131 w 234"/>
                  <a:gd name="T29" fmla="*/ 230 h 230"/>
                  <a:gd name="T30" fmla="*/ 234 w 234"/>
                  <a:gd name="T31" fmla="*/ 230 h 230"/>
                  <a:gd name="T32" fmla="*/ 234 w 234"/>
                  <a:gd name="T33" fmla="*/ 222 h 230"/>
                  <a:gd name="T34" fmla="*/ 204 w 234"/>
                  <a:gd name="T35" fmla="*/ 189 h 230"/>
                  <a:gd name="T36" fmla="*/ 204 w 234"/>
                  <a:gd name="T37" fmla="*/ 75 h 230"/>
                  <a:gd name="T38" fmla="*/ 145 w 234"/>
                  <a:gd name="T39" fmla="*/ 0 h 230"/>
                  <a:gd name="T40" fmla="*/ 73 w 234"/>
                  <a:gd name="T41" fmla="*/ 41 h 230"/>
                  <a:gd name="T42" fmla="*/ 73 w 234"/>
                  <a:gd name="T43" fmla="*/ 1 h 230"/>
                  <a:gd name="T44" fmla="*/ 69 w 234"/>
                  <a:gd name="T45" fmla="*/ 0 h 230"/>
                  <a:gd name="T46" fmla="*/ 0 w 234"/>
                  <a:gd name="T47" fmla="*/ 23 h 230"/>
                  <a:gd name="T48" fmla="*/ 0 w 234"/>
                  <a:gd name="T49" fmla="*/ 31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4" h="230">
                    <a:moveTo>
                      <a:pt x="0" y="31"/>
                    </a:moveTo>
                    <a:cubicBezTo>
                      <a:pt x="3" y="30"/>
                      <a:pt x="8" y="29"/>
                      <a:pt x="14" y="29"/>
                    </a:cubicBezTo>
                    <a:cubicBezTo>
                      <a:pt x="28" y="29"/>
                      <a:pt x="32" y="37"/>
                      <a:pt x="32" y="61"/>
                    </a:cubicBezTo>
                    <a:lnTo>
                      <a:pt x="32" y="185"/>
                    </a:lnTo>
                    <a:cubicBezTo>
                      <a:pt x="32" y="213"/>
                      <a:pt x="27" y="220"/>
                      <a:pt x="1" y="222"/>
                    </a:cubicBezTo>
                    <a:lnTo>
                      <a:pt x="1" y="230"/>
                    </a:lnTo>
                    <a:lnTo>
                      <a:pt x="107" y="230"/>
                    </a:lnTo>
                    <a:lnTo>
                      <a:pt x="107" y="222"/>
                    </a:lnTo>
                    <a:cubicBezTo>
                      <a:pt x="82" y="220"/>
                      <a:pt x="74" y="214"/>
                      <a:pt x="74" y="196"/>
                    </a:cubicBezTo>
                    <a:lnTo>
                      <a:pt x="74" y="56"/>
                    </a:lnTo>
                    <a:cubicBezTo>
                      <a:pt x="98" y="34"/>
                      <a:pt x="109" y="28"/>
                      <a:pt x="126" y="28"/>
                    </a:cubicBezTo>
                    <a:cubicBezTo>
                      <a:pt x="150" y="28"/>
                      <a:pt x="162" y="43"/>
                      <a:pt x="162" y="76"/>
                    </a:cubicBezTo>
                    <a:lnTo>
                      <a:pt x="162" y="180"/>
                    </a:lnTo>
                    <a:cubicBezTo>
                      <a:pt x="162" y="212"/>
                      <a:pt x="155" y="220"/>
                      <a:pt x="131" y="222"/>
                    </a:cubicBezTo>
                    <a:lnTo>
                      <a:pt x="131" y="230"/>
                    </a:lnTo>
                    <a:lnTo>
                      <a:pt x="234" y="230"/>
                    </a:lnTo>
                    <a:lnTo>
                      <a:pt x="234" y="222"/>
                    </a:lnTo>
                    <a:cubicBezTo>
                      <a:pt x="210" y="220"/>
                      <a:pt x="204" y="214"/>
                      <a:pt x="204" y="189"/>
                    </a:cubicBezTo>
                    <a:lnTo>
                      <a:pt x="204" y="75"/>
                    </a:lnTo>
                    <a:cubicBezTo>
                      <a:pt x="204" y="28"/>
                      <a:pt x="182" y="0"/>
                      <a:pt x="145" y="0"/>
                    </a:cubicBezTo>
                    <a:cubicBezTo>
                      <a:pt x="122" y="0"/>
                      <a:pt x="107" y="9"/>
                      <a:pt x="73" y="41"/>
                    </a:cubicBezTo>
                    <a:lnTo>
                      <a:pt x="73" y="1"/>
                    </a:lnTo>
                    <a:lnTo>
                      <a:pt x="69" y="0"/>
                    </a:lnTo>
                    <a:cubicBezTo>
                      <a:pt x="45" y="9"/>
                      <a:pt x="28" y="15"/>
                      <a:pt x="0" y="23"/>
                    </a:cubicBezTo>
                    <a:lnTo>
                      <a:pt x="0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9" name="Freeform 268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2865438" y="2009775"/>
                <a:ext cx="85725" cy="195262"/>
              </a:xfrm>
              <a:custGeom>
                <a:avLst/>
                <a:gdLst>
                  <a:gd name="T0" fmla="*/ 121 w 133"/>
                  <a:gd name="T1" fmla="*/ 64 h 294"/>
                  <a:gd name="T2" fmla="*/ 70 w 133"/>
                  <a:gd name="T3" fmla="*/ 64 h 294"/>
                  <a:gd name="T4" fmla="*/ 70 w 133"/>
                  <a:gd name="T5" fmla="*/ 6 h 294"/>
                  <a:gd name="T6" fmla="*/ 67 w 133"/>
                  <a:gd name="T7" fmla="*/ 0 h 294"/>
                  <a:gd name="T8" fmla="*/ 57 w 133"/>
                  <a:gd name="T9" fmla="*/ 14 h 294"/>
                  <a:gd name="T10" fmla="*/ 9 w 133"/>
                  <a:gd name="T11" fmla="*/ 67 h 294"/>
                  <a:gd name="T12" fmla="*/ 0 w 133"/>
                  <a:gd name="T13" fmla="*/ 77 h 294"/>
                  <a:gd name="T14" fmla="*/ 2 w 133"/>
                  <a:gd name="T15" fmla="*/ 80 h 294"/>
                  <a:gd name="T16" fmla="*/ 28 w 133"/>
                  <a:gd name="T17" fmla="*/ 80 h 294"/>
                  <a:gd name="T18" fmla="*/ 28 w 133"/>
                  <a:gd name="T19" fmla="*/ 230 h 294"/>
                  <a:gd name="T20" fmla="*/ 73 w 133"/>
                  <a:gd name="T21" fmla="*/ 294 h 294"/>
                  <a:gd name="T22" fmla="*/ 133 w 133"/>
                  <a:gd name="T23" fmla="*/ 256 h 294"/>
                  <a:gd name="T24" fmla="*/ 126 w 133"/>
                  <a:gd name="T25" fmla="*/ 250 h 294"/>
                  <a:gd name="T26" fmla="*/ 96 w 133"/>
                  <a:gd name="T27" fmla="*/ 268 h 294"/>
                  <a:gd name="T28" fmla="*/ 70 w 133"/>
                  <a:gd name="T29" fmla="*/ 223 h 294"/>
                  <a:gd name="T30" fmla="*/ 70 w 133"/>
                  <a:gd name="T31" fmla="*/ 80 h 294"/>
                  <a:gd name="T32" fmla="*/ 121 w 133"/>
                  <a:gd name="T33" fmla="*/ 80 h 294"/>
                  <a:gd name="T34" fmla="*/ 121 w 133"/>
                  <a:gd name="T35" fmla="*/ 6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3" h="294">
                    <a:moveTo>
                      <a:pt x="121" y="64"/>
                    </a:moveTo>
                    <a:lnTo>
                      <a:pt x="70" y="64"/>
                    </a:lnTo>
                    <a:lnTo>
                      <a:pt x="70" y="6"/>
                    </a:lnTo>
                    <a:cubicBezTo>
                      <a:pt x="70" y="1"/>
                      <a:pt x="70" y="0"/>
                      <a:pt x="67" y="0"/>
                    </a:cubicBezTo>
                    <a:cubicBezTo>
                      <a:pt x="63" y="4"/>
                      <a:pt x="60" y="9"/>
                      <a:pt x="57" y="14"/>
                    </a:cubicBezTo>
                    <a:cubicBezTo>
                      <a:pt x="38" y="41"/>
                      <a:pt x="16" y="65"/>
                      <a:pt x="9" y="67"/>
                    </a:cubicBezTo>
                    <a:cubicBezTo>
                      <a:pt x="3" y="71"/>
                      <a:pt x="0" y="74"/>
                      <a:pt x="0" y="77"/>
                    </a:cubicBezTo>
                    <a:cubicBezTo>
                      <a:pt x="0" y="78"/>
                      <a:pt x="1" y="79"/>
                      <a:pt x="2" y="80"/>
                    </a:cubicBezTo>
                    <a:lnTo>
                      <a:pt x="28" y="80"/>
                    </a:lnTo>
                    <a:lnTo>
                      <a:pt x="28" y="230"/>
                    </a:lnTo>
                    <a:cubicBezTo>
                      <a:pt x="28" y="272"/>
                      <a:pt x="43" y="294"/>
                      <a:pt x="73" y="294"/>
                    </a:cubicBezTo>
                    <a:cubicBezTo>
                      <a:pt x="97" y="294"/>
                      <a:pt x="116" y="282"/>
                      <a:pt x="133" y="256"/>
                    </a:cubicBezTo>
                    <a:lnTo>
                      <a:pt x="126" y="250"/>
                    </a:lnTo>
                    <a:cubicBezTo>
                      <a:pt x="116" y="263"/>
                      <a:pt x="107" y="268"/>
                      <a:pt x="96" y="268"/>
                    </a:cubicBezTo>
                    <a:cubicBezTo>
                      <a:pt x="78" y="268"/>
                      <a:pt x="70" y="254"/>
                      <a:pt x="70" y="223"/>
                    </a:cubicBezTo>
                    <a:lnTo>
                      <a:pt x="70" y="80"/>
                    </a:lnTo>
                    <a:lnTo>
                      <a:pt x="121" y="80"/>
                    </a:lnTo>
                    <a:lnTo>
                      <a:pt x="121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0" name="Freeform 269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3033713" y="2049463"/>
                <a:ext cx="109538" cy="152400"/>
              </a:xfrm>
              <a:custGeom>
                <a:avLst/>
                <a:gdLst>
                  <a:gd name="T0" fmla="*/ 1 w 165"/>
                  <a:gd name="T1" fmla="*/ 35 h 230"/>
                  <a:gd name="T2" fmla="*/ 18 w 165"/>
                  <a:gd name="T3" fmla="*/ 33 h 230"/>
                  <a:gd name="T4" fmla="*/ 35 w 165"/>
                  <a:gd name="T5" fmla="*/ 63 h 230"/>
                  <a:gd name="T6" fmla="*/ 35 w 165"/>
                  <a:gd name="T7" fmla="*/ 188 h 230"/>
                  <a:gd name="T8" fmla="*/ 0 w 165"/>
                  <a:gd name="T9" fmla="*/ 222 h 230"/>
                  <a:gd name="T10" fmla="*/ 0 w 165"/>
                  <a:gd name="T11" fmla="*/ 230 h 230"/>
                  <a:gd name="T12" fmla="*/ 120 w 165"/>
                  <a:gd name="T13" fmla="*/ 230 h 230"/>
                  <a:gd name="T14" fmla="*/ 120 w 165"/>
                  <a:gd name="T15" fmla="*/ 222 h 230"/>
                  <a:gd name="T16" fmla="*/ 77 w 165"/>
                  <a:gd name="T17" fmla="*/ 185 h 230"/>
                  <a:gd name="T18" fmla="*/ 77 w 165"/>
                  <a:gd name="T19" fmla="*/ 72 h 230"/>
                  <a:gd name="T20" fmla="*/ 112 w 165"/>
                  <a:gd name="T21" fmla="*/ 32 h 230"/>
                  <a:gd name="T22" fmla="*/ 125 w 165"/>
                  <a:gd name="T23" fmla="*/ 39 h 230"/>
                  <a:gd name="T24" fmla="*/ 145 w 165"/>
                  <a:gd name="T25" fmla="*/ 49 h 230"/>
                  <a:gd name="T26" fmla="*/ 165 w 165"/>
                  <a:gd name="T27" fmla="*/ 27 h 230"/>
                  <a:gd name="T28" fmla="*/ 137 w 165"/>
                  <a:gd name="T29" fmla="*/ 0 h 230"/>
                  <a:gd name="T30" fmla="*/ 77 w 165"/>
                  <a:gd name="T31" fmla="*/ 47 h 230"/>
                  <a:gd name="T32" fmla="*/ 77 w 165"/>
                  <a:gd name="T33" fmla="*/ 1 h 230"/>
                  <a:gd name="T34" fmla="*/ 75 w 165"/>
                  <a:gd name="T35" fmla="*/ 0 h 230"/>
                  <a:gd name="T36" fmla="*/ 1 w 165"/>
                  <a:gd name="T37" fmla="*/ 27 h 230"/>
                  <a:gd name="T38" fmla="*/ 1 w 165"/>
                  <a:gd name="T39" fmla="*/ 3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230">
                    <a:moveTo>
                      <a:pt x="1" y="35"/>
                    </a:moveTo>
                    <a:cubicBezTo>
                      <a:pt x="8" y="34"/>
                      <a:pt x="12" y="33"/>
                      <a:pt x="18" y="33"/>
                    </a:cubicBezTo>
                    <a:cubicBezTo>
                      <a:pt x="31" y="33"/>
                      <a:pt x="35" y="41"/>
                      <a:pt x="35" y="63"/>
                    </a:cubicBezTo>
                    <a:lnTo>
                      <a:pt x="35" y="188"/>
                    </a:lnTo>
                    <a:cubicBezTo>
                      <a:pt x="35" y="213"/>
                      <a:pt x="32" y="216"/>
                      <a:pt x="0" y="222"/>
                    </a:cubicBezTo>
                    <a:lnTo>
                      <a:pt x="0" y="230"/>
                    </a:lnTo>
                    <a:lnTo>
                      <a:pt x="120" y="230"/>
                    </a:lnTo>
                    <a:lnTo>
                      <a:pt x="120" y="222"/>
                    </a:lnTo>
                    <a:cubicBezTo>
                      <a:pt x="86" y="221"/>
                      <a:pt x="77" y="213"/>
                      <a:pt x="77" y="185"/>
                    </a:cubicBezTo>
                    <a:lnTo>
                      <a:pt x="77" y="72"/>
                    </a:lnTo>
                    <a:cubicBezTo>
                      <a:pt x="77" y="57"/>
                      <a:pt x="99" y="32"/>
                      <a:pt x="112" y="32"/>
                    </a:cubicBezTo>
                    <a:cubicBezTo>
                      <a:pt x="115" y="32"/>
                      <a:pt x="120" y="34"/>
                      <a:pt x="125" y="39"/>
                    </a:cubicBezTo>
                    <a:cubicBezTo>
                      <a:pt x="133" y="46"/>
                      <a:pt x="139" y="49"/>
                      <a:pt x="145" y="49"/>
                    </a:cubicBezTo>
                    <a:cubicBezTo>
                      <a:pt x="157" y="49"/>
                      <a:pt x="165" y="41"/>
                      <a:pt x="165" y="27"/>
                    </a:cubicBezTo>
                    <a:cubicBezTo>
                      <a:pt x="165" y="10"/>
                      <a:pt x="154" y="0"/>
                      <a:pt x="137" y="0"/>
                    </a:cubicBezTo>
                    <a:cubicBezTo>
                      <a:pt x="116" y="0"/>
                      <a:pt x="102" y="12"/>
                      <a:pt x="77" y="47"/>
                    </a:cubicBezTo>
                    <a:lnTo>
                      <a:pt x="77" y="1"/>
                    </a:lnTo>
                    <a:lnTo>
                      <a:pt x="75" y="0"/>
                    </a:lnTo>
                    <a:cubicBezTo>
                      <a:pt x="48" y="11"/>
                      <a:pt x="30" y="18"/>
                      <a:pt x="1" y="27"/>
                    </a:cubicBezTo>
                    <a:lnTo>
                      <a:pt x="1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1" name="Oval 270"/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146426" y="2168525"/>
                <a:ext cx="36513" cy="36512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4" name="Freeform 271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211513" y="2052638"/>
                <a:ext cx="149225" cy="153987"/>
              </a:xfrm>
              <a:custGeom>
                <a:avLst/>
                <a:gdLst>
                  <a:gd name="T0" fmla="*/ 228 w 228"/>
                  <a:gd name="T1" fmla="*/ 0 h 232"/>
                  <a:gd name="T2" fmla="*/ 159 w 228"/>
                  <a:gd name="T3" fmla="*/ 0 h 232"/>
                  <a:gd name="T4" fmla="*/ 159 w 228"/>
                  <a:gd name="T5" fmla="*/ 8 h 232"/>
                  <a:gd name="T6" fmla="*/ 182 w 228"/>
                  <a:gd name="T7" fmla="*/ 24 h 232"/>
                  <a:gd name="T8" fmla="*/ 179 w 228"/>
                  <a:gd name="T9" fmla="*/ 39 h 232"/>
                  <a:gd name="T10" fmla="*/ 130 w 228"/>
                  <a:gd name="T11" fmla="*/ 168 h 232"/>
                  <a:gd name="T12" fmla="*/ 79 w 228"/>
                  <a:gd name="T13" fmla="*/ 40 h 232"/>
                  <a:gd name="T14" fmla="*/ 75 w 228"/>
                  <a:gd name="T15" fmla="*/ 22 h 232"/>
                  <a:gd name="T16" fmla="*/ 98 w 228"/>
                  <a:gd name="T17" fmla="*/ 8 h 232"/>
                  <a:gd name="T18" fmla="*/ 98 w 228"/>
                  <a:gd name="T19" fmla="*/ 0 h 232"/>
                  <a:gd name="T20" fmla="*/ 0 w 228"/>
                  <a:gd name="T21" fmla="*/ 0 h 232"/>
                  <a:gd name="T22" fmla="*/ 0 w 228"/>
                  <a:gd name="T23" fmla="*/ 8 h 232"/>
                  <a:gd name="T24" fmla="*/ 45 w 228"/>
                  <a:gd name="T25" fmla="*/ 65 h 232"/>
                  <a:gd name="T26" fmla="*/ 105 w 228"/>
                  <a:gd name="T27" fmla="*/ 208 h 232"/>
                  <a:gd name="T28" fmla="*/ 109 w 228"/>
                  <a:gd name="T29" fmla="*/ 219 h 232"/>
                  <a:gd name="T30" fmla="*/ 118 w 228"/>
                  <a:gd name="T31" fmla="*/ 232 h 232"/>
                  <a:gd name="T32" fmla="*/ 132 w 228"/>
                  <a:gd name="T33" fmla="*/ 207 h 232"/>
                  <a:gd name="T34" fmla="*/ 196 w 228"/>
                  <a:gd name="T35" fmla="*/ 47 h 232"/>
                  <a:gd name="T36" fmla="*/ 228 w 228"/>
                  <a:gd name="T37" fmla="*/ 8 h 232"/>
                  <a:gd name="T38" fmla="*/ 228 w 228"/>
                  <a:gd name="T3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8" h="232">
                    <a:moveTo>
                      <a:pt x="228" y="0"/>
                    </a:moveTo>
                    <a:lnTo>
                      <a:pt x="159" y="0"/>
                    </a:lnTo>
                    <a:lnTo>
                      <a:pt x="159" y="8"/>
                    </a:lnTo>
                    <a:cubicBezTo>
                      <a:pt x="175" y="9"/>
                      <a:pt x="182" y="14"/>
                      <a:pt x="182" y="24"/>
                    </a:cubicBezTo>
                    <a:cubicBezTo>
                      <a:pt x="182" y="29"/>
                      <a:pt x="181" y="34"/>
                      <a:pt x="179" y="39"/>
                    </a:cubicBezTo>
                    <a:lnTo>
                      <a:pt x="130" y="168"/>
                    </a:lnTo>
                    <a:lnTo>
                      <a:pt x="79" y="40"/>
                    </a:lnTo>
                    <a:cubicBezTo>
                      <a:pt x="76" y="33"/>
                      <a:pt x="75" y="26"/>
                      <a:pt x="75" y="22"/>
                    </a:cubicBezTo>
                    <a:cubicBezTo>
                      <a:pt x="75" y="13"/>
                      <a:pt x="80" y="9"/>
                      <a:pt x="98" y="8"/>
                    </a:cubicBezTo>
                    <a:lnTo>
                      <a:pt x="98" y="0"/>
                    </a:lnTo>
                    <a:lnTo>
                      <a:pt x="0" y="0"/>
                    </a:lnTo>
                    <a:lnTo>
                      <a:pt x="0" y="8"/>
                    </a:lnTo>
                    <a:cubicBezTo>
                      <a:pt x="19" y="9"/>
                      <a:pt x="22" y="14"/>
                      <a:pt x="45" y="65"/>
                    </a:cubicBezTo>
                    <a:lnTo>
                      <a:pt x="105" y="208"/>
                    </a:lnTo>
                    <a:cubicBezTo>
                      <a:pt x="106" y="211"/>
                      <a:pt x="108" y="215"/>
                      <a:pt x="109" y="219"/>
                    </a:cubicBezTo>
                    <a:cubicBezTo>
                      <a:pt x="112" y="228"/>
                      <a:pt x="115" y="232"/>
                      <a:pt x="118" y="232"/>
                    </a:cubicBezTo>
                    <a:cubicBezTo>
                      <a:pt x="121" y="232"/>
                      <a:pt x="125" y="225"/>
                      <a:pt x="132" y="207"/>
                    </a:cubicBezTo>
                    <a:lnTo>
                      <a:pt x="196" y="47"/>
                    </a:lnTo>
                    <a:cubicBezTo>
                      <a:pt x="210" y="13"/>
                      <a:pt x="213" y="9"/>
                      <a:pt x="228" y="8"/>
                    </a:cubicBezTo>
                    <a:lnTo>
                      <a:pt x="228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5" name="Freeform 272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3370263" y="2168525"/>
                <a:ext cx="34925" cy="36512"/>
              </a:xfrm>
              <a:custGeom>
                <a:avLst/>
                <a:gdLst>
                  <a:gd name="T0" fmla="*/ 28 w 55"/>
                  <a:gd name="T1" fmla="*/ 0 h 55"/>
                  <a:gd name="T2" fmla="*/ 0 w 55"/>
                  <a:gd name="T3" fmla="*/ 28 h 55"/>
                  <a:gd name="T4" fmla="*/ 27 w 55"/>
                  <a:gd name="T5" fmla="*/ 55 h 55"/>
                  <a:gd name="T6" fmla="*/ 55 w 55"/>
                  <a:gd name="T7" fmla="*/ 28 h 55"/>
                  <a:gd name="T8" fmla="*/ 28 w 55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5"/>
                      <a:pt x="27" y="55"/>
                    </a:cubicBezTo>
                    <a:cubicBezTo>
                      <a:pt x="42" y="55"/>
                      <a:pt x="55" y="43"/>
                      <a:pt x="55" y="28"/>
                    </a:cubicBezTo>
                    <a:cubicBezTo>
                      <a:pt x="55" y="13"/>
                      <a:pt x="42" y="0"/>
                      <a:pt x="28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6" name="Freeform 273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3538538" y="1974850"/>
                <a:ext cx="269875" cy="227012"/>
              </a:xfrm>
              <a:custGeom>
                <a:avLst/>
                <a:gdLst>
                  <a:gd name="T0" fmla="*/ 228 w 411"/>
                  <a:gd name="T1" fmla="*/ 136 h 341"/>
                  <a:gd name="T2" fmla="*/ 186 w 411"/>
                  <a:gd name="T3" fmla="*/ 36 h 341"/>
                  <a:gd name="T4" fmla="*/ 184 w 411"/>
                  <a:gd name="T5" fmla="*/ 30 h 341"/>
                  <a:gd name="T6" fmla="*/ 213 w 411"/>
                  <a:gd name="T7" fmla="*/ 15 h 341"/>
                  <a:gd name="T8" fmla="*/ 223 w 411"/>
                  <a:gd name="T9" fmla="*/ 6 h 341"/>
                  <a:gd name="T10" fmla="*/ 216 w 411"/>
                  <a:gd name="T11" fmla="*/ 0 h 341"/>
                  <a:gd name="T12" fmla="*/ 153 w 411"/>
                  <a:gd name="T13" fmla="*/ 1 h 341"/>
                  <a:gd name="T14" fmla="*/ 97 w 411"/>
                  <a:gd name="T15" fmla="*/ 0 h 341"/>
                  <a:gd name="T16" fmla="*/ 88 w 411"/>
                  <a:gd name="T17" fmla="*/ 10 h 341"/>
                  <a:gd name="T18" fmla="*/ 99 w 411"/>
                  <a:gd name="T19" fmla="*/ 15 h 341"/>
                  <a:gd name="T20" fmla="*/ 137 w 411"/>
                  <a:gd name="T21" fmla="*/ 31 h 341"/>
                  <a:gd name="T22" fmla="*/ 196 w 411"/>
                  <a:gd name="T23" fmla="*/ 171 h 341"/>
                  <a:gd name="T24" fmla="*/ 90 w 411"/>
                  <a:gd name="T25" fmla="*/ 284 h 341"/>
                  <a:gd name="T26" fmla="*/ 84 w 411"/>
                  <a:gd name="T27" fmla="*/ 289 h 341"/>
                  <a:gd name="T28" fmla="*/ 11 w 411"/>
                  <a:gd name="T29" fmla="*/ 325 h 341"/>
                  <a:gd name="T30" fmla="*/ 0 w 411"/>
                  <a:gd name="T31" fmla="*/ 335 h 341"/>
                  <a:gd name="T32" fmla="*/ 6 w 411"/>
                  <a:gd name="T33" fmla="*/ 341 h 341"/>
                  <a:gd name="T34" fmla="*/ 53 w 411"/>
                  <a:gd name="T35" fmla="*/ 339 h 341"/>
                  <a:gd name="T36" fmla="*/ 109 w 411"/>
                  <a:gd name="T37" fmla="*/ 341 h 341"/>
                  <a:gd name="T38" fmla="*/ 118 w 411"/>
                  <a:gd name="T39" fmla="*/ 331 h 341"/>
                  <a:gd name="T40" fmla="*/ 112 w 411"/>
                  <a:gd name="T41" fmla="*/ 325 h 341"/>
                  <a:gd name="T42" fmla="*/ 92 w 411"/>
                  <a:gd name="T43" fmla="*/ 310 h 341"/>
                  <a:gd name="T44" fmla="*/ 105 w 411"/>
                  <a:gd name="T45" fmla="*/ 287 h 341"/>
                  <a:gd name="T46" fmla="*/ 156 w 411"/>
                  <a:gd name="T47" fmla="*/ 233 h 341"/>
                  <a:gd name="T48" fmla="*/ 201 w 411"/>
                  <a:gd name="T49" fmla="*/ 184 h 341"/>
                  <a:gd name="T50" fmla="*/ 251 w 411"/>
                  <a:gd name="T51" fmla="*/ 304 h 341"/>
                  <a:gd name="T52" fmla="*/ 254 w 411"/>
                  <a:gd name="T53" fmla="*/ 311 h 341"/>
                  <a:gd name="T54" fmla="*/ 225 w 411"/>
                  <a:gd name="T55" fmla="*/ 325 h 341"/>
                  <a:gd name="T56" fmla="*/ 215 w 411"/>
                  <a:gd name="T57" fmla="*/ 335 h 341"/>
                  <a:gd name="T58" fmla="*/ 223 w 411"/>
                  <a:gd name="T59" fmla="*/ 341 h 341"/>
                  <a:gd name="T60" fmla="*/ 285 w 411"/>
                  <a:gd name="T61" fmla="*/ 339 h 341"/>
                  <a:gd name="T62" fmla="*/ 341 w 411"/>
                  <a:gd name="T63" fmla="*/ 341 h 341"/>
                  <a:gd name="T64" fmla="*/ 350 w 411"/>
                  <a:gd name="T65" fmla="*/ 331 h 341"/>
                  <a:gd name="T66" fmla="*/ 341 w 411"/>
                  <a:gd name="T67" fmla="*/ 325 h 341"/>
                  <a:gd name="T68" fmla="*/ 298 w 411"/>
                  <a:gd name="T69" fmla="*/ 303 h 341"/>
                  <a:gd name="T70" fmla="*/ 234 w 411"/>
                  <a:gd name="T71" fmla="*/ 149 h 341"/>
                  <a:gd name="T72" fmla="*/ 336 w 411"/>
                  <a:gd name="T73" fmla="*/ 41 h 341"/>
                  <a:gd name="T74" fmla="*/ 400 w 411"/>
                  <a:gd name="T75" fmla="*/ 15 h 341"/>
                  <a:gd name="T76" fmla="*/ 411 w 411"/>
                  <a:gd name="T77" fmla="*/ 5 h 341"/>
                  <a:gd name="T78" fmla="*/ 404 w 411"/>
                  <a:gd name="T79" fmla="*/ 0 h 341"/>
                  <a:gd name="T80" fmla="*/ 357 w 411"/>
                  <a:gd name="T81" fmla="*/ 1 h 341"/>
                  <a:gd name="T82" fmla="*/ 302 w 411"/>
                  <a:gd name="T83" fmla="*/ 0 h 341"/>
                  <a:gd name="T84" fmla="*/ 292 w 411"/>
                  <a:gd name="T85" fmla="*/ 10 h 341"/>
                  <a:gd name="T86" fmla="*/ 298 w 411"/>
                  <a:gd name="T87" fmla="*/ 15 h 341"/>
                  <a:gd name="T88" fmla="*/ 318 w 411"/>
                  <a:gd name="T89" fmla="*/ 31 h 341"/>
                  <a:gd name="T90" fmla="*/ 309 w 411"/>
                  <a:gd name="T91" fmla="*/ 49 h 341"/>
                  <a:gd name="T92" fmla="*/ 228 w 411"/>
                  <a:gd name="T93" fmla="*/ 13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1">
                    <a:moveTo>
                      <a:pt x="228" y="136"/>
                    </a:moveTo>
                    <a:lnTo>
                      <a:pt x="186" y="36"/>
                    </a:lnTo>
                    <a:cubicBezTo>
                      <a:pt x="185" y="32"/>
                      <a:pt x="184" y="30"/>
                      <a:pt x="184" y="30"/>
                    </a:cubicBezTo>
                    <a:cubicBezTo>
                      <a:pt x="184" y="27"/>
                      <a:pt x="192" y="17"/>
                      <a:pt x="213" y="15"/>
                    </a:cubicBezTo>
                    <a:cubicBezTo>
                      <a:pt x="218" y="15"/>
                      <a:pt x="223" y="14"/>
                      <a:pt x="223" y="6"/>
                    </a:cubicBezTo>
                    <a:cubicBezTo>
                      <a:pt x="223" y="0"/>
                      <a:pt x="217" y="0"/>
                      <a:pt x="216" y="0"/>
                    </a:cubicBezTo>
                    <a:cubicBezTo>
                      <a:pt x="195" y="0"/>
                      <a:pt x="174" y="1"/>
                      <a:pt x="153" y="1"/>
                    </a:cubicBezTo>
                    <a:cubicBezTo>
                      <a:pt x="140" y="1"/>
                      <a:pt x="109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5"/>
                      <a:pt x="93" y="15"/>
                      <a:pt x="99" y="15"/>
                    </a:cubicBezTo>
                    <a:cubicBezTo>
                      <a:pt x="129" y="15"/>
                      <a:pt x="132" y="20"/>
                      <a:pt x="137" y="31"/>
                    </a:cubicBezTo>
                    <a:lnTo>
                      <a:pt x="196" y="171"/>
                    </a:lnTo>
                    <a:lnTo>
                      <a:pt x="90" y="284"/>
                    </a:lnTo>
                    <a:lnTo>
                      <a:pt x="84" y="289"/>
                    </a:lnTo>
                    <a:cubicBezTo>
                      <a:pt x="59" y="316"/>
                      <a:pt x="36" y="324"/>
                      <a:pt x="11" y="325"/>
                    </a:cubicBezTo>
                    <a:cubicBezTo>
                      <a:pt x="4" y="326"/>
                      <a:pt x="0" y="326"/>
                      <a:pt x="0" y="335"/>
                    </a:cubicBezTo>
                    <a:cubicBezTo>
                      <a:pt x="0" y="336"/>
                      <a:pt x="0" y="341"/>
                      <a:pt x="6" y="341"/>
                    </a:cubicBezTo>
                    <a:cubicBezTo>
                      <a:pt x="21" y="341"/>
                      <a:pt x="38" y="339"/>
                      <a:pt x="53" y="339"/>
                    </a:cubicBezTo>
                    <a:cubicBezTo>
                      <a:pt x="71" y="339"/>
                      <a:pt x="91" y="341"/>
                      <a:pt x="109" y="341"/>
                    </a:cubicBezTo>
                    <a:cubicBezTo>
                      <a:pt x="112" y="341"/>
                      <a:pt x="118" y="341"/>
                      <a:pt x="118" y="331"/>
                    </a:cubicBezTo>
                    <a:cubicBezTo>
                      <a:pt x="118" y="326"/>
                      <a:pt x="113" y="325"/>
                      <a:pt x="112" y="325"/>
                    </a:cubicBezTo>
                    <a:cubicBezTo>
                      <a:pt x="107" y="325"/>
                      <a:pt x="92" y="324"/>
                      <a:pt x="92" y="310"/>
                    </a:cubicBezTo>
                    <a:cubicBezTo>
                      <a:pt x="92" y="302"/>
                      <a:pt x="99" y="294"/>
                      <a:pt x="105" y="287"/>
                    </a:cubicBezTo>
                    <a:lnTo>
                      <a:pt x="156" y="233"/>
                    </a:lnTo>
                    <a:lnTo>
                      <a:pt x="201" y="184"/>
                    </a:lnTo>
                    <a:lnTo>
                      <a:pt x="251" y="304"/>
                    </a:lnTo>
                    <a:cubicBezTo>
                      <a:pt x="253" y="309"/>
                      <a:pt x="254" y="310"/>
                      <a:pt x="254" y="311"/>
                    </a:cubicBezTo>
                    <a:cubicBezTo>
                      <a:pt x="254" y="315"/>
                      <a:pt x="244" y="323"/>
                      <a:pt x="225" y="325"/>
                    </a:cubicBezTo>
                    <a:cubicBezTo>
                      <a:pt x="220" y="326"/>
                      <a:pt x="215" y="326"/>
                      <a:pt x="215" y="335"/>
                    </a:cubicBezTo>
                    <a:cubicBezTo>
                      <a:pt x="215" y="341"/>
                      <a:pt x="221" y="341"/>
                      <a:pt x="223" y="341"/>
                    </a:cubicBezTo>
                    <a:cubicBezTo>
                      <a:pt x="237" y="341"/>
                      <a:pt x="271" y="339"/>
                      <a:pt x="285" y="339"/>
                    </a:cubicBezTo>
                    <a:cubicBezTo>
                      <a:pt x="298" y="339"/>
                      <a:pt x="328" y="341"/>
                      <a:pt x="341" y="341"/>
                    </a:cubicBezTo>
                    <a:cubicBezTo>
                      <a:pt x="344" y="341"/>
                      <a:pt x="350" y="341"/>
                      <a:pt x="350" y="331"/>
                    </a:cubicBezTo>
                    <a:cubicBezTo>
                      <a:pt x="350" y="325"/>
                      <a:pt x="345" y="325"/>
                      <a:pt x="341" y="325"/>
                    </a:cubicBezTo>
                    <a:cubicBezTo>
                      <a:pt x="308" y="325"/>
                      <a:pt x="307" y="323"/>
                      <a:pt x="298" y="303"/>
                    </a:cubicBezTo>
                    <a:cubicBezTo>
                      <a:pt x="279" y="257"/>
                      <a:pt x="245" y="179"/>
                      <a:pt x="234" y="149"/>
                    </a:cubicBezTo>
                    <a:cubicBezTo>
                      <a:pt x="268" y="114"/>
                      <a:pt x="320" y="55"/>
                      <a:pt x="336" y="41"/>
                    </a:cubicBezTo>
                    <a:cubicBezTo>
                      <a:pt x="351" y="29"/>
                      <a:pt x="370" y="17"/>
                      <a:pt x="400" y="15"/>
                    </a:cubicBezTo>
                    <a:cubicBezTo>
                      <a:pt x="406" y="15"/>
                      <a:pt x="411" y="15"/>
                      <a:pt x="411" y="5"/>
                    </a:cubicBezTo>
                    <a:cubicBezTo>
                      <a:pt x="411" y="5"/>
                      <a:pt x="411" y="0"/>
                      <a:pt x="404" y="0"/>
                    </a:cubicBezTo>
                    <a:cubicBezTo>
                      <a:pt x="389" y="0"/>
                      <a:pt x="373" y="1"/>
                      <a:pt x="357" y="1"/>
                    </a:cubicBezTo>
                    <a:cubicBezTo>
                      <a:pt x="339" y="1"/>
                      <a:pt x="320" y="0"/>
                      <a:pt x="302" y="0"/>
                    </a:cubicBezTo>
                    <a:cubicBezTo>
                      <a:pt x="299" y="0"/>
                      <a:pt x="292" y="0"/>
                      <a:pt x="292" y="10"/>
                    </a:cubicBezTo>
                    <a:cubicBezTo>
                      <a:pt x="292" y="13"/>
                      <a:pt x="295" y="15"/>
                      <a:pt x="298" y="15"/>
                    </a:cubicBezTo>
                    <a:cubicBezTo>
                      <a:pt x="303" y="16"/>
                      <a:pt x="318" y="17"/>
                      <a:pt x="318" y="31"/>
                    </a:cubicBezTo>
                    <a:cubicBezTo>
                      <a:pt x="318" y="38"/>
                      <a:pt x="313" y="44"/>
                      <a:pt x="309" y="49"/>
                    </a:cubicBezTo>
                    <a:lnTo>
                      <a:pt x="228" y="13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7" name="Freeform 274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825876" y="2097088"/>
                <a:ext cx="82550" cy="153987"/>
              </a:xfrm>
              <a:custGeom>
                <a:avLst/>
                <a:gdLst>
                  <a:gd name="T0" fmla="*/ 79 w 127"/>
                  <a:gd name="T1" fmla="*/ 9 h 231"/>
                  <a:gd name="T2" fmla="*/ 68 w 127"/>
                  <a:gd name="T3" fmla="*/ 0 h 231"/>
                  <a:gd name="T4" fmla="*/ 0 w 127"/>
                  <a:gd name="T5" fmla="*/ 22 h 231"/>
                  <a:gd name="T6" fmla="*/ 0 w 127"/>
                  <a:gd name="T7" fmla="*/ 35 h 231"/>
                  <a:gd name="T8" fmla="*/ 51 w 127"/>
                  <a:gd name="T9" fmla="*/ 25 h 231"/>
                  <a:gd name="T10" fmla="*/ 51 w 127"/>
                  <a:gd name="T11" fmla="*/ 203 h 231"/>
                  <a:gd name="T12" fmla="*/ 16 w 127"/>
                  <a:gd name="T13" fmla="*/ 219 h 231"/>
                  <a:gd name="T14" fmla="*/ 2 w 127"/>
                  <a:gd name="T15" fmla="*/ 219 h 231"/>
                  <a:gd name="T16" fmla="*/ 2 w 127"/>
                  <a:gd name="T17" fmla="*/ 231 h 231"/>
                  <a:gd name="T18" fmla="*/ 64 w 127"/>
                  <a:gd name="T19" fmla="*/ 230 h 231"/>
                  <a:gd name="T20" fmla="*/ 127 w 127"/>
                  <a:gd name="T21" fmla="*/ 231 h 231"/>
                  <a:gd name="T22" fmla="*/ 127 w 127"/>
                  <a:gd name="T23" fmla="*/ 219 h 231"/>
                  <a:gd name="T24" fmla="*/ 114 w 127"/>
                  <a:gd name="T25" fmla="*/ 219 h 231"/>
                  <a:gd name="T26" fmla="*/ 79 w 127"/>
                  <a:gd name="T27" fmla="*/ 203 h 231"/>
                  <a:gd name="T28" fmla="*/ 79 w 127"/>
                  <a:gd name="T29" fmla="*/ 9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1">
                    <a:moveTo>
                      <a:pt x="79" y="9"/>
                    </a:moveTo>
                    <a:cubicBezTo>
                      <a:pt x="79" y="0"/>
                      <a:pt x="78" y="0"/>
                      <a:pt x="68" y="0"/>
                    </a:cubicBezTo>
                    <a:cubicBezTo>
                      <a:pt x="46" y="22"/>
                      <a:pt x="14" y="22"/>
                      <a:pt x="0" y="22"/>
                    </a:cubicBezTo>
                    <a:lnTo>
                      <a:pt x="0" y="35"/>
                    </a:lnTo>
                    <a:cubicBezTo>
                      <a:pt x="8" y="35"/>
                      <a:pt x="31" y="35"/>
                      <a:pt x="51" y="25"/>
                    </a:cubicBezTo>
                    <a:lnTo>
                      <a:pt x="51" y="203"/>
                    </a:lnTo>
                    <a:cubicBezTo>
                      <a:pt x="51" y="214"/>
                      <a:pt x="51" y="219"/>
                      <a:pt x="16" y="219"/>
                    </a:cubicBezTo>
                    <a:lnTo>
                      <a:pt x="2" y="219"/>
                    </a:lnTo>
                    <a:lnTo>
                      <a:pt x="2" y="231"/>
                    </a:lnTo>
                    <a:cubicBezTo>
                      <a:pt x="9" y="231"/>
                      <a:pt x="52" y="230"/>
                      <a:pt x="64" y="230"/>
                    </a:cubicBezTo>
                    <a:cubicBezTo>
                      <a:pt x="75" y="230"/>
                      <a:pt x="119" y="231"/>
                      <a:pt x="127" y="231"/>
                    </a:cubicBezTo>
                    <a:lnTo>
                      <a:pt x="127" y="219"/>
                    </a:lnTo>
                    <a:lnTo>
                      <a:pt x="114" y="219"/>
                    </a:lnTo>
                    <a:cubicBezTo>
                      <a:pt x="79" y="219"/>
                      <a:pt x="79" y="214"/>
                      <a:pt x="79" y="203"/>
                    </a:cubicBezTo>
                    <a:lnTo>
                      <a:pt x="79" y="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8" name="Freeform 275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3975101" y="2166938"/>
                <a:ext cx="38100" cy="98425"/>
              </a:xfrm>
              <a:custGeom>
                <a:avLst/>
                <a:gdLst>
                  <a:gd name="T0" fmla="*/ 59 w 59"/>
                  <a:gd name="T1" fmla="*/ 52 h 149"/>
                  <a:gd name="T2" fmla="*/ 27 w 59"/>
                  <a:gd name="T3" fmla="*/ 0 h 149"/>
                  <a:gd name="T4" fmla="*/ 0 w 59"/>
                  <a:gd name="T5" fmla="*/ 26 h 149"/>
                  <a:gd name="T6" fmla="*/ 27 w 59"/>
                  <a:gd name="T7" fmla="*/ 53 h 149"/>
                  <a:gd name="T8" fmla="*/ 44 w 59"/>
                  <a:gd name="T9" fmla="*/ 46 h 149"/>
                  <a:gd name="T10" fmla="*/ 47 w 59"/>
                  <a:gd name="T11" fmla="*/ 45 h 149"/>
                  <a:gd name="T12" fmla="*/ 48 w 59"/>
                  <a:gd name="T13" fmla="*/ 52 h 149"/>
                  <a:gd name="T14" fmla="*/ 14 w 59"/>
                  <a:gd name="T15" fmla="*/ 135 h 149"/>
                  <a:gd name="T16" fmla="*/ 8 w 59"/>
                  <a:gd name="T17" fmla="*/ 143 h 149"/>
                  <a:gd name="T18" fmla="*/ 13 w 59"/>
                  <a:gd name="T19" fmla="*/ 149 h 149"/>
                  <a:gd name="T20" fmla="*/ 59 w 59"/>
                  <a:gd name="T21" fmla="*/ 5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" h="149">
                    <a:moveTo>
                      <a:pt x="59" y="52"/>
                    </a:moveTo>
                    <a:cubicBezTo>
                      <a:pt x="59" y="19"/>
                      <a:pt x="46" y="0"/>
                      <a:pt x="27" y="0"/>
                    </a:cubicBezTo>
                    <a:cubicBezTo>
                      <a:pt x="10" y="0"/>
                      <a:pt x="0" y="12"/>
                      <a:pt x="0" y="26"/>
                    </a:cubicBezTo>
                    <a:cubicBezTo>
                      <a:pt x="0" y="40"/>
                      <a:pt x="10" y="53"/>
                      <a:pt x="27" y="53"/>
                    </a:cubicBezTo>
                    <a:cubicBezTo>
                      <a:pt x="33" y="53"/>
                      <a:pt x="39" y="51"/>
                      <a:pt x="44" y="46"/>
                    </a:cubicBezTo>
                    <a:cubicBezTo>
                      <a:pt x="46" y="45"/>
                      <a:pt x="46" y="45"/>
                      <a:pt x="47" y="45"/>
                    </a:cubicBezTo>
                    <a:cubicBezTo>
                      <a:pt x="47" y="45"/>
                      <a:pt x="48" y="45"/>
                      <a:pt x="48" y="52"/>
                    </a:cubicBezTo>
                    <a:cubicBezTo>
                      <a:pt x="48" y="89"/>
                      <a:pt x="30" y="119"/>
                      <a:pt x="14" y="135"/>
                    </a:cubicBezTo>
                    <a:cubicBezTo>
                      <a:pt x="8" y="141"/>
                      <a:pt x="8" y="142"/>
                      <a:pt x="8" y="143"/>
                    </a:cubicBezTo>
                    <a:cubicBezTo>
                      <a:pt x="8" y="147"/>
                      <a:pt x="11" y="149"/>
                      <a:pt x="13" y="149"/>
                    </a:cubicBezTo>
                    <a:cubicBezTo>
                      <a:pt x="19" y="149"/>
                      <a:pt x="59" y="110"/>
                      <a:pt x="59" y="5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9" name="Freeform 276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4100513" y="1974850"/>
                <a:ext cx="269875" cy="227012"/>
              </a:xfrm>
              <a:custGeom>
                <a:avLst/>
                <a:gdLst>
                  <a:gd name="T0" fmla="*/ 229 w 411"/>
                  <a:gd name="T1" fmla="*/ 136 h 341"/>
                  <a:gd name="T2" fmla="*/ 187 w 411"/>
                  <a:gd name="T3" fmla="*/ 36 h 341"/>
                  <a:gd name="T4" fmla="*/ 184 w 411"/>
                  <a:gd name="T5" fmla="*/ 30 h 341"/>
                  <a:gd name="T6" fmla="*/ 214 w 411"/>
                  <a:gd name="T7" fmla="*/ 15 h 341"/>
                  <a:gd name="T8" fmla="*/ 224 w 411"/>
                  <a:gd name="T9" fmla="*/ 6 h 341"/>
                  <a:gd name="T10" fmla="*/ 216 w 411"/>
                  <a:gd name="T11" fmla="*/ 0 h 341"/>
                  <a:gd name="T12" fmla="*/ 153 w 411"/>
                  <a:gd name="T13" fmla="*/ 1 h 341"/>
                  <a:gd name="T14" fmla="*/ 98 w 411"/>
                  <a:gd name="T15" fmla="*/ 0 h 341"/>
                  <a:gd name="T16" fmla="*/ 89 w 411"/>
                  <a:gd name="T17" fmla="*/ 10 h 341"/>
                  <a:gd name="T18" fmla="*/ 100 w 411"/>
                  <a:gd name="T19" fmla="*/ 15 h 341"/>
                  <a:gd name="T20" fmla="*/ 138 w 411"/>
                  <a:gd name="T21" fmla="*/ 31 h 341"/>
                  <a:gd name="T22" fmla="*/ 196 w 411"/>
                  <a:gd name="T23" fmla="*/ 171 h 341"/>
                  <a:gd name="T24" fmla="*/ 91 w 411"/>
                  <a:gd name="T25" fmla="*/ 284 h 341"/>
                  <a:gd name="T26" fmla="*/ 85 w 411"/>
                  <a:gd name="T27" fmla="*/ 289 h 341"/>
                  <a:gd name="T28" fmla="*/ 11 w 411"/>
                  <a:gd name="T29" fmla="*/ 325 h 341"/>
                  <a:gd name="T30" fmla="*/ 0 w 411"/>
                  <a:gd name="T31" fmla="*/ 335 h 341"/>
                  <a:gd name="T32" fmla="*/ 7 w 411"/>
                  <a:gd name="T33" fmla="*/ 341 h 341"/>
                  <a:gd name="T34" fmla="*/ 54 w 411"/>
                  <a:gd name="T35" fmla="*/ 339 h 341"/>
                  <a:gd name="T36" fmla="*/ 110 w 411"/>
                  <a:gd name="T37" fmla="*/ 341 h 341"/>
                  <a:gd name="T38" fmla="*/ 119 w 411"/>
                  <a:gd name="T39" fmla="*/ 331 h 341"/>
                  <a:gd name="T40" fmla="*/ 113 w 411"/>
                  <a:gd name="T41" fmla="*/ 325 h 341"/>
                  <a:gd name="T42" fmla="*/ 93 w 411"/>
                  <a:gd name="T43" fmla="*/ 310 h 341"/>
                  <a:gd name="T44" fmla="*/ 106 w 411"/>
                  <a:gd name="T45" fmla="*/ 287 h 341"/>
                  <a:gd name="T46" fmla="*/ 157 w 411"/>
                  <a:gd name="T47" fmla="*/ 233 h 341"/>
                  <a:gd name="T48" fmla="*/ 202 w 411"/>
                  <a:gd name="T49" fmla="*/ 184 h 341"/>
                  <a:gd name="T50" fmla="*/ 252 w 411"/>
                  <a:gd name="T51" fmla="*/ 304 h 341"/>
                  <a:gd name="T52" fmla="*/ 255 w 411"/>
                  <a:gd name="T53" fmla="*/ 311 h 341"/>
                  <a:gd name="T54" fmla="*/ 226 w 411"/>
                  <a:gd name="T55" fmla="*/ 325 h 341"/>
                  <a:gd name="T56" fmla="*/ 216 w 411"/>
                  <a:gd name="T57" fmla="*/ 335 h 341"/>
                  <a:gd name="T58" fmla="*/ 223 w 411"/>
                  <a:gd name="T59" fmla="*/ 341 h 341"/>
                  <a:gd name="T60" fmla="*/ 286 w 411"/>
                  <a:gd name="T61" fmla="*/ 339 h 341"/>
                  <a:gd name="T62" fmla="*/ 341 w 411"/>
                  <a:gd name="T63" fmla="*/ 341 h 341"/>
                  <a:gd name="T64" fmla="*/ 351 w 411"/>
                  <a:gd name="T65" fmla="*/ 331 h 341"/>
                  <a:gd name="T66" fmla="*/ 342 w 411"/>
                  <a:gd name="T67" fmla="*/ 325 h 341"/>
                  <a:gd name="T68" fmla="*/ 299 w 411"/>
                  <a:gd name="T69" fmla="*/ 303 h 341"/>
                  <a:gd name="T70" fmla="*/ 235 w 411"/>
                  <a:gd name="T71" fmla="*/ 149 h 341"/>
                  <a:gd name="T72" fmla="*/ 337 w 411"/>
                  <a:gd name="T73" fmla="*/ 41 h 341"/>
                  <a:gd name="T74" fmla="*/ 400 w 411"/>
                  <a:gd name="T75" fmla="*/ 15 h 341"/>
                  <a:gd name="T76" fmla="*/ 411 w 411"/>
                  <a:gd name="T77" fmla="*/ 5 h 341"/>
                  <a:gd name="T78" fmla="*/ 405 w 411"/>
                  <a:gd name="T79" fmla="*/ 0 h 341"/>
                  <a:gd name="T80" fmla="*/ 358 w 411"/>
                  <a:gd name="T81" fmla="*/ 1 h 341"/>
                  <a:gd name="T82" fmla="*/ 303 w 411"/>
                  <a:gd name="T83" fmla="*/ 0 h 341"/>
                  <a:gd name="T84" fmla="*/ 293 w 411"/>
                  <a:gd name="T85" fmla="*/ 10 h 341"/>
                  <a:gd name="T86" fmla="*/ 299 w 411"/>
                  <a:gd name="T87" fmla="*/ 15 h 341"/>
                  <a:gd name="T88" fmla="*/ 319 w 411"/>
                  <a:gd name="T89" fmla="*/ 31 h 341"/>
                  <a:gd name="T90" fmla="*/ 310 w 411"/>
                  <a:gd name="T91" fmla="*/ 49 h 341"/>
                  <a:gd name="T92" fmla="*/ 229 w 411"/>
                  <a:gd name="T93" fmla="*/ 13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1">
                    <a:moveTo>
                      <a:pt x="229" y="136"/>
                    </a:moveTo>
                    <a:lnTo>
                      <a:pt x="187" y="36"/>
                    </a:lnTo>
                    <a:cubicBezTo>
                      <a:pt x="185" y="32"/>
                      <a:pt x="184" y="30"/>
                      <a:pt x="184" y="30"/>
                    </a:cubicBezTo>
                    <a:cubicBezTo>
                      <a:pt x="184" y="27"/>
                      <a:pt x="193" y="17"/>
                      <a:pt x="214" y="15"/>
                    </a:cubicBezTo>
                    <a:cubicBezTo>
                      <a:pt x="219" y="15"/>
                      <a:pt x="224" y="14"/>
                      <a:pt x="224" y="6"/>
                    </a:cubicBezTo>
                    <a:cubicBezTo>
                      <a:pt x="224" y="0"/>
                      <a:pt x="218" y="0"/>
                      <a:pt x="216" y="0"/>
                    </a:cubicBezTo>
                    <a:cubicBezTo>
                      <a:pt x="196" y="0"/>
                      <a:pt x="174" y="1"/>
                      <a:pt x="153" y="1"/>
                    </a:cubicBezTo>
                    <a:cubicBezTo>
                      <a:pt x="141" y="1"/>
                      <a:pt x="110" y="0"/>
                      <a:pt x="98" y="0"/>
                    </a:cubicBezTo>
                    <a:cubicBezTo>
                      <a:pt x="95" y="0"/>
                      <a:pt x="89" y="0"/>
                      <a:pt x="89" y="10"/>
                    </a:cubicBezTo>
                    <a:cubicBezTo>
                      <a:pt x="89" y="15"/>
                      <a:pt x="94" y="15"/>
                      <a:pt x="100" y="15"/>
                    </a:cubicBezTo>
                    <a:cubicBezTo>
                      <a:pt x="130" y="15"/>
                      <a:pt x="133" y="20"/>
                      <a:pt x="138" y="31"/>
                    </a:cubicBezTo>
                    <a:lnTo>
                      <a:pt x="196" y="171"/>
                    </a:lnTo>
                    <a:lnTo>
                      <a:pt x="91" y="284"/>
                    </a:lnTo>
                    <a:lnTo>
                      <a:pt x="85" y="289"/>
                    </a:lnTo>
                    <a:cubicBezTo>
                      <a:pt x="60" y="316"/>
                      <a:pt x="37" y="324"/>
                      <a:pt x="11" y="325"/>
                    </a:cubicBezTo>
                    <a:cubicBezTo>
                      <a:pt x="5" y="326"/>
                      <a:pt x="0" y="326"/>
                      <a:pt x="0" y="335"/>
                    </a:cubicBezTo>
                    <a:cubicBezTo>
                      <a:pt x="0" y="336"/>
                      <a:pt x="0" y="341"/>
                      <a:pt x="7" y="341"/>
                    </a:cubicBezTo>
                    <a:cubicBezTo>
                      <a:pt x="22" y="341"/>
                      <a:pt x="38" y="339"/>
                      <a:pt x="54" y="339"/>
                    </a:cubicBezTo>
                    <a:cubicBezTo>
                      <a:pt x="72" y="339"/>
                      <a:pt x="92" y="341"/>
                      <a:pt x="110" y="341"/>
                    </a:cubicBezTo>
                    <a:cubicBezTo>
                      <a:pt x="113" y="341"/>
                      <a:pt x="119" y="341"/>
                      <a:pt x="119" y="331"/>
                    </a:cubicBezTo>
                    <a:cubicBezTo>
                      <a:pt x="119" y="326"/>
                      <a:pt x="114" y="325"/>
                      <a:pt x="113" y="325"/>
                    </a:cubicBezTo>
                    <a:cubicBezTo>
                      <a:pt x="108" y="325"/>
                      <a:pt x="93" y="324"/>
                      <a:pt x="93" y="310"/>
                    </a:cubicBezTo>
                    <a:cubicBezTo>
                      <a:pt x="93" y="302"/>
                      <a:pt x="100" y="294"/>
                      <a:pt x="106" y="287"/>
                    </a:cubicBezTo>
                    <a:lnTo>
                      <a:pt x="157" y="233"/>
                    </a:lnTo>
                    <a:lnTo>
                      <a:pt x="202" y="184"/>
                    </a:lnTo>
                    <a:lnTo>
                      <a:pt x="252" y="304"/>
                    </a:lnTo>
                    <a:cubicBezTo>
                      <a:pt x="254" y="309"/>
                      <a:pt x="255" y="310"/>
                      <a:pt x="255" y="311"/>
                    </a:cubicBezTo>
                    <a:cubicBezTo>
                      <a:pt x="255" y="315"/>
                      <a:pt x="245" y="323"/>
                      <a:pt x="226" y="325"/>
                    </a:cubicBezTo>
                    <a:cubicBezTo>
                      <a:pt x="220" y="326"/>
                      <a:pt x="216" y="326"/>
                      <a:pt x="216" y="335"/>
                    </a:cubicBezTo>
                    <a:cubicBezTo>
                      <a:pt x="216" y="341"/>
                      <a:pt x="221" y="341"/>
                      <a:pt x="223" y="341"/>
                    </a:cubicBezTo>
                    <a:cubicBezTo>
                      <a:pt x="237" y="341"/>
                      <a:pt x="272" y="339"/>
                      <a:pt x="286" y="339"/>
                    </a:cubicBezTo>
                    <a:cubicBezTo>
                      <a:pt x="299" y="339"/>
                      <a:pt x="329" y="341"/>
                      <a:pt x="341" y="341"/>
                    </a:cubicBezTo>
                    <a:cubicBezTo>
                      <a:pt x="345" y="341"/>
                      <a:pt x="351" y="341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9" y="325"/>
                      <a:pt x="308" y="323"/>
                      <a:pt x="299" y="303"/>
                    </a:cubicBezTo>
                    <a:cubicBezTo>
                      <a:pt x="280" y="257"/>
                      <a:pt x="246" y="179"/>
                      <a:pt x="235" y="149"/>
                    </a:cubicBezTo>
                    <a:cubicBezTo>
                      <a:pt x="269" y="114"/>
                      <a:pt x="321" y="55"/>
                      <a:pt x="337" y="41"/>
                    </a:cubicBezTo>
                    <a:cubicBezTo>
                      <a:pt x="351" y="29"/>
                      <a:pt x="370" y="17"/>
                      <a:pt x="400" y="15"/>
                    </a:cubicBezTo>
                    <a:cubicBezTo>
                      <a:pt x="407" y="15"/>
                      <a:pt x="411" y="15"/>
                      <a:pt x="411" y="5"/>
                    </a:cubicBezTo>
                    <a:cubicBezTo>
                      <a:pt x="411" y="5"/>
                      <a:pt x="411" y="0"/>
                      <a:pt x="405" y="0"/>
                    </a:cubicBezTo>
                    <a:cubicBezTo>
                      <a:pt x="390" y="0"/>
                      <a:pt x="373" y="1"/>
                      <a:pt x="358" y="1"/>
                    </a:cubicBezTo>
                    <a:cubicBezTo>
                      <a:pt x="339" y="1"/>
                      <a:pt x="321" y="0"/>
                      <a:pt x="303" y="0"/>
                    </a:cubicBezTo>
                    <a:cubicBezTo>
                      <a:pt x="300" y="0"/>
                      <a:pt x="293" y="0"/>
                      <a:pt x="293" y="10"/>
                    </a:cubicBezTo>
                    <a:cubicBezTo>
                      <a:pt x="293" y="13"/>
                      <a:pt x="296" y="15"/>
                      <a:pt x="299" y="15"/>
                    </a:cubicBezTo>
                    <a:cubicBezTo>
                      <a:pt x="304" y="16"/>
                      <a:pt x="319" y="17"/>
                      <a:pt x="319" y="31"/>
                    </a:cubicBezTo>
                    <a:cubicBezTo>
                      <a:pt x="319" y="38"/>
                      <a:pt x="314" y="44"/>
                      <a:pt x="310" y="49"/>
                    </a:cubicBezTo>
                    <a:lnTo>
                      <a:pt x="229" y="13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0" name="Freeform 277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4376738" y="2097088"/>
                <a:ext cx="101600" cy="153987"/>
              </a:xfrm>
              <a:custGeom>
                <a:avLst/>
                <a:gdLst>
                  <a:gd name="T0" fmla="*/ 154 w 154"/>
                  <a:gd name="T1" fmla="*/ 168 h 231"/>
                  <a:gd name="T2" fmla="*/ 142 w 154"/>
                  <a:gd name="T3" fmla="*/ 168 h 231"/>
                  <a:gd name="T4" fmla="*/ 133 w 154"/>
                  <a:gd name="T5" fmla="*/ 199 h 231"/>
                  <a:gd name="T6" fmla="*/ 98 w 154"/>
                  <a:gd name="T7" fmla="*/ 202 h 231"/>
                  <a:gd name="T8" fmla="*/ 34 w 154"/>
                  <a:gd name="T9" fmla="*/ 202 h 231"/>
                  <a:gd name="T10" fmla="*/ 104 w 154"/>
                  <a:gd name="T11" fmla="*/ 143 h 231"/>
                  <a:gd name="T12" fmla="*/ 154 w 154"/>
                  <a:gd name="T13" fmla="*/ 68 h 231"/>
                  <a:gd name="T14" fmla="*/ 72 w 154"/>
                  <a:gd name="T15" fmla="*/ 0 h 231"/>
                  <a:gd name="T16" fmla="*/ 0 w 154"/>
                  <a:gd name="T17" fmla="*/ 62 h 231"/>
                  <a:gd name="T18" fmla="*/ 18 w 154"/>
                  <a:gd name="T19" fmla="*/ 82 h 231"/>
                  <a:gd name="T20" fmla="*/ 36 w 154"/>
                  <a:gd name="T21" fmla="*/ 63 h 231"/>
                  <a:gd name="T22" fmla="*/ 16 w 154"/>
                  <a:gd name="T23" fmla="*/ 45 h 231"/>
                  <a:gd name="T24" fmla="*/ 67 w 154"/>
                  <a:gd name="T25" fmla="*/ 12 h 231"/>
                  <a:gd name="T26" fmla="*/ 120 w 154"/>
                  <a:gd name="T27" fmla="*/ 68 h 231"/>
                  <a:gd name="T28" fmla="*/ 87 w 154"/>
                  <a:gd name="T29" fmla="*/ 135 h 231"/>
                  <a:gd name="T30" fmla="*/ 3 w 154"/>
                  <a:gd name="T31" fmla="*/ 218 h 231"/>
                  <a:gd name="T32" fmla="*/ 0 w 154"/>
                  <a:gd name="T33" fmla="*/ 231 h 231"/>
                  <a:gd name="T34" fmla="*/ 143 w 154"/>
                  <a:gd name="T35" fmla="*/ 231 h 231"/>
                  <a:gd name="T36" fmla="*/ 154 w 154"/>
                  <a:gd name="T37" fmla="*/ 168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4" h="231">
                    <a:moveTo>
                      <a:pt x="154" y="168"/>
                    </a:moveTo>
                    <a:lnTo>
                      <a:pt x="142" y="168"/>
                    </a:lnTo>
                    <a:cubicBezTo>
                      <a:pt x="141" y="175"/>
                      <a:pt x="137" y="196"/>
                      <a:pt x="133" y="199"/>
                    </a:cubicBezTo>
                    <a:cubicBezTo>
                      <a:pt x="130" y="202"/>
                      <a:pt x="103" y="202"/>
                      <a:pt x="98" y="202"/>
                    </a:cubicBezTo>
                    <a:lnTo>
                      <a:pt x="34" y="202"/>
                    </a:lnTo>
                    <a:cubicBezTo>
                      <a:pt x="71" y="169"/>
                      <a:pt x="83" y="159"/>
                      <a:pt x="104" y="143"/>
                    </a:cubicBezTo>
                    <a:cubicBezTo>
                      <a:pt x="130" y="122"/>
                      <a:pt x="154" y="101"/>
                      <a:pt x="154" y="68"/>
                    </a:cubicBezTo>
                    <a:cubicBezTo>
                      <a:pt x="154" y="25"/>
                      <a:pt x="117" y="0"/>
                      <a:pt x="72" y="0"/>
                    </a:cubicBezTo>
                    <a:cubicBezTo>
                      <a:pt x="29" y="0"/>
                      <a:pt x="0" y="30"/>
                      <a:pt x="0" y="62"/>
                    </a:cubicBezTo>
                    <a:cubicBezTo>
                      <a:pt x="0" y="80"/>
                      <a:pt x="15" y="82"/>
                      <a:pt x="18" y="82"/>
                    </a:cubicBezTo>
                    <a:cubicBezTo>
                      <a:pt x="26" y="82"/>
                      <a:pt x="36" y="76"/>
                      <a:pt x="36" y="63"/>
                    </a:cubicBezTo>
                    <a:cubicBezTo>
                      <a:pt x="36" y="57"/>
                      <a:pt x="34" y="45"/>
                      <a:pt x="16" y="45"/>
                    </a:cubicBezTo>
                    <a:cubicBezTo>
                      <a:pt x="27" y="20"/>
                      <a:pt x="50" y="12"/>
                      <a:pt x="67" y="12"/>
                    </a:cubicBezTo>
                    <a:cubicBezTo>
                      <a:pt x="102" y="12"/>
                      <a:pt x="120" y="39"/>
                      <a:pt x="120" y="68"/>
                    </a:cubicBezTo>
                    <a:cubicBezTo>
                      <a:pt x="120" y="98"/>
                      <a:pt x="98" y="122"/>
                      <a:pt x="87" y="135"/>
                    </a:cubicBezTo>
                    <a:lnTo>
                      <a:pt x="3" y="218"/>
                    </a:lnTo>
                    <a:cubicBezTo>
                      <a:pt x="0" y="221"/>
                      <a:pt x="0" y="221"/>
                      <a:pt x="0" y="231"/>
                    </a:cubicBezTo>
                    <a:lnTo>
                      <a:pt x="143" y="231"/>
                    </a:lnTo>
                    <a:lnTo>
                      <a:pt x="154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1" name="Freeform 278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4537076" y="2166938"/>
                <a:ext cx="38100" cy="98425"/>
              </a:xfrm>
              <a:custGeom>
                <a:avLst/>
                <a:gdLst>
                  <a:gd name="T0" fmla="*/ 58 w 58"/>
                  <a:gd name="T1" fmla="*/ 52 h 149"/>
                  <a:gd name="T2" fmla="*/ 26 w 58"/>
                  <a:gd name="T3" fmla="*/ 0 h 149"/>
                  <a:gd name="T4" fmla="*/ 0 w 58"/>
                  <a:gd name="T5" fmla="*/ 26 h 149"/>
                  <a:gd name="T6" fmla="*/ 26 w 58"/>
                  <a:gd name="T7" fmla="*/ 53 h 149"/>
                  <a:gd name="T8" fmla="*/ 44 w 58"/>
                  <a:gd name="T9" fmla="*/ 46 h 149"/>
                  <a:gd name="T10" fmla="*/ 46 w 58"/>
                  <a:gd name="T11" fmla="*/ 45 h 149"/>
                  <a:gd name="T12" fmla="*/ 47 w 58"/>
                  <a:gd name="T13" fmla="*/ 52 h 149"/>
                  <a:gd name="T14" fmla="*/ 13 w 58"/>
                  <a:gd name="T15" fmla="*/ 135 h 149"/>
                  <a:gd name="T16" fmla="*/ 8 w 58"/>
                  <a:gd name="T17" fmla="*/ 143 h 149"/>
                  <a:gd name="T18" fmla="*/ 13 w 58"/>
                  <a:gd name="T19" fmla="*/ 149 h 149"/>
                  <a:gd name="T20" fmla="*/ 58 w 58"/>
                  <a:gd name="T21" fmla="*/ 5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149">
                    <a:moveTo>
                      <a:pt x="58" y="52"/>
                    </a:moveTo>
                    <a:cubicBezTo>
                      <a:pt x="58" y="19"/>
                      <a:pt x="46" y="0"/>
                      <a:pt x="26" y="0"/>
                    </a:cubicBezTo>
                    <a:cubicBezTo>
                      <a:pt x="10" y="0"/>
                      <a:pt x="0" y="12"/>
                      <a:pt x="0" y="26"/>
                    </a:cubicBezTo>
                    <a:cubicBezTo>
                      <a:pt x="0" y="40"/>
                      <a:pt x="10" y="53"/>
                      <a:pt x="26" y="53"/>
                    </a:cubicBezTo>
                    <a:cubicBezTo>
                      <a:pt x="32" y="53"/>
                      <a:pt x="39" y="51"/>
                      <a:pt x="44" y="46"/>
                    </a:cubicBezTo>
                    <a:cubicBezTo>
                      <a:pt x="45" y="45"/>
                      <a:pt x="46" y="45"/>
                      <a:pt x="46" y="45"/>
                    </a:cubicBezTo>
                    <a:cubicBezTo>
                      <a:pt x="47" y="45"/>
                      <a:pt x="47" y="45"/>
                      <a:pt x="47" y="52"/>
                    </a:cubicBezTo>
                    <a:cubicBezTo>
                      <a:pt x="47" y="89"/>
                      <a:pt x="30" y="119"/>
                      <a:pt x="13" y="135"/>
                    </a:cubicBezTo>
                    <a:cubicBezTo>
                      <a:pt x="8" y="141"/>
                      <a:pt x="8" y="142"/>
                      <a:pt x="8" y="143"/>
                    </a:cubicBezTo>
                    <a:cubicBezTo>
                      <a:pt x="8" y="147"/>
                      <a:pt x="10" y="149"/>
                      <a:pt x="13" y="149"/>
                    </a:cubicBezTo>
                    <a:cubicBezTo>
                      <a:pt x="18" y="149"/>
                      <a:pt x="58" y="110"/>
                      <a:pt x="58" y="5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2" name="Oval 279"/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4681538" y="2100263"/>
                <a:ext cx="34925" cy="34925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2" name="Oval 280"/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4827588" y="2100263"/>
                <a:ext cx="34925" cy="34925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3" name="Oval 281"/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972051" y="2100263"/>
                <a:ext cx="34925" cy="34925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4" name="Freeform 282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5170488" y="2166938"/>
                <a:ext cx="39688" cy="98425"/>
              </a:xfrm>
              <a:custGeom>
                <a:avLst/>
                <a:gdLst>
                  <a:gd name="T0" fmla="*/ 59 w 59"/>
                  <a:gd name="T1" fmla="*/ 52 h 149"/>
                  <a:gd name="T2" fmla="*/ 27 w 59"/>
                  <a:gd name="T3" fmla="*/ 0 h 149"/>
                  <a:gd name="T4" fmla="*/ 0 w 59"/>
                  <a:gd name="T5" fmla="*/ 26 h 149"/>
                  <a:gd name="T6" fmla="*/ 27 w 59"/>
                  <a:gd name="T7" fmla="*/ 53 h 149"/>
                  <a:gd name="T8" fmla="*/ 44 w 59"/>
                  <a:gd name="T9" fmla="*/ 46 h 149"/>
                  <a:gd name="T10" fmla="*/ 47 w 59"/>
                  <a:gd name="T11" fmla="*/ 45 h 149"/>
                  <a:gd name="T12" fmla="*/ 48 w 59"/>
                  <a:gd name="T13" fmla="*/ 52 h 149"/>
                  <a:gd name="T14" fmla="*/ 14 w 59"/>
                  <a:gd name="T15" fmla="*/ 135 h 149"/>
                  <a:gd name="T16" fmla="*/ 8 w 59"/>
                  <a:gd name="T17" fmla="*/ 143 h 149"/>
                  <a:gd name="T18" fmla="*/ 13 w 59"/>
                  <a:gd name="T19" fmla="*/ 149 h 149"/>
                  <a:gd name="T20" fmla="*/ 59 w 59"/>
                  <a:gd name="T21" fmla="*/ 5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" h="149">
                    <a:moveTo>
                      <a:pt x="59" y="52"/>
                    </a:moveTo>
                    <a:cubicBezTo>
                      <a:pt x="59" y="19"/>
                      <a:pt x="46" y="0"/>
                      <a:pt x="27" y="0"/>
                    </a:cubicBezTo>
                    <a:cubicBezTo>
                      <a:pt x="10" y="0"/>
                      <a:pt x="0" y="12"/>
                      <a:pt x="0" y="26"/>
                    </a:cubicBezTo>
                    <a:cubicBezTo>
                      <a:pt x="0" y="40"/>
                      <a:pt x="10" y="53"/>
                      <a:pt x="27" y="53"/>
                    </a:cubicBezTo>
                    <a:cubicBezTo>
                      <a:pt x="33" y="53"/>
                      <a:pt x="39" y="51"/>
                      <a:pt x="44" y="46"/>
                    </a:cubicBezTo>
                    <a:cubicBezTo>
                      <a:pt x="46" y="45"/>
                      <a:pt x="46" y="45"/>
                      <a:pt x="47" y="45"/>
                    </a:cubicBezTo>
                    <a:cubicBezTo>
                      <a:pt x="47" y="45"/>
                      <a:pt x="48" y="45"/>
                      <a:pt x="48" y="52"/>
                    </a:cubicBezTo>
                    <a:cubicBezTo>
                      <a:pt x="48" y="89"/>
                      <a:pt x="30" y="119"/>
                      <a:pt x="14" y="135"/>
                    </a:cubicBezTo>
                    <a:cubicBezTo>
                      <a:pt x="8" y="141"/>
                      <a:pt x="8" y="142"/>
                      <a:pt x="8" y="143"/>
                    </a:cubicBezTo>
                    <a:cubicBezTo>
                      <a:pt x="8" y="147"/>
                      <a:pt x="11" y="149"/>
                      <a:pt x="13" y="149"/>
                    </a:cubicBezTo>
                    <a:cubicBezTo>
                      <a:pt x="19" y="149"/>
                      <a:pt x="59" y="110"/>
                      <a:pt x="59" y="5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5" name="Freeform 283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5297488" y="1974850"/>
                <a:ext cx="268288" cy="227012"/>
              </a:xfrm>
              <a:custGeom>
                <a:avLst/>
                <a:gdLst>
                  <a:gd name="T0" fmla="*/ 228 w 410"/>
                  <a:gd name="T1" fmla="*/ 136 h 341"/>
                  <a:gd name="T2" fmla="*/ 186 w 410"/>
                  <a:gd name="T3" fmla="*/ 36 h 341"/>
                  <a:gd name="T4" fmla="*/ 184 w 410"/>
                  <a:gd name="T5" fmla="*/ 30 h 341"/>
                  <a:gd name="T6" fmla="*/ 213 w 410"/>
                  <a:gd name="T7" fmla="*/ 15 h 341"/>
                  <a:gd name="T8" fmla="*/ 223 w 410"/>
                  <a:gd name="T9" fmla="*/ 6 h 341"/>
                  <a:gd name="T10" fmla="*/ 215 w 410"/>
                  <a:gd name="T11" fmla="*/ 0 h 341"/>
                  <a:gd name="T12" fmla="*/ 153 w 410"/>
                  <a:gd name="T13" fmla="*/ 1 h 341"/>
                  <a:gd name="T14" fmla="*/ 97 w 410"/>
                  <a:gd name="T15" fmla="*/ 0 h 341"/>
                  <a:gd name="T16" fmla="*/ 88 w 410"/>
                  <a:gd name="T17" fmla="*/ 10 h 341"/>
                  <a:gd name="T18" fmla="*/ 99 w 410"/>
                  <a:gd name="T19" fmla="*/ 15 h 341"/>
                  <a:gd name="T20" fmla="*/ 137 w 410"/>
                  <a:gd name="T21" fmla="*/ 31 h 341"/>
                  <a:gd name="T22" fmla="*/ 196 w 410"/>
                  <a:gd name="T23" fmla="*/ 171 h 341"/>
                  <a:gd name="T24" fmla="*/ 90 w 410"/>
                  <a:gd name="T25" fmla="*/ 284 h 341"/>
                  <a:gd name="T26" fmla="*/ 84 w 410"/>
                  <a:gd name="T27" fmla="*/ 289 h 341"/>
                  <a:gd name="T28" fmla="*/ 11 w 410"/>
                  <a:gd name="T29" fmla="*/ 325 h 341"/>
                  <a:gd name="T30" fmla="*/ 0 w 410"/>
                  <a:gd name="T31" fmla="*/ 335 h 341"/>
                  <a:gd name="T32" fmla="*/ 6 w 410"/>
                  <a:gd name="T33" fmla="*/ 341 h 341"/>
                  <a:gd name="T34" fmla="*/ 53 w 410"/>
                  <a:gd name="T35" fmla="*/ 339 h 341"/>
                  <a:gd name="T36" fmla="*/ 109 w 410"/>
                  <a:gd name="T37" fmla="*/ 341 h 341"/>
                  <a:gd name="T38" fmla="*/ 118 w 410"/>
                  <a:gd name="T39" fmla="*/ 331 h 341"/>
                  <a:gd name="T40" fmla="*/ 112 w 410"/>
                  <a:gd name="T41" fmla="*/ 325 h 341"/>
                  <a:gd name="T42" fmla="*/ 92 w 410"/>
                  <a:gd name="T43" fmla="*/ 310 h 341"/>
                  <a:gd name="T44" fmla="*/ 105 w 410"/>
                  <a:gd name="T45" fmla="*/ 287 h 341"/>
                  <a:gd name="T46" fmla="*/ 156 w 410"/>
                  <a:gd name="T47" fmla="*/ 233 h 341"/>
                  <a:gd name="T48" fmla="*/ 201 w 410"/>
                  <a:gd name="T49" fmla="*/ 184 h 341"/>
                  <a:gd name="T50" fmla="*/ 251 w 410"/>
                  <a:gd name="T51" fmla="*/ 304 h 341"/>
                  <a:gd name="T52" fmla="*/ 254 w 410"/>
                  <a:gd name="T53" fmla="*/ 311 h 341"/>
                  <a:gd name="T54" fmla="*/ 225 w 410"/>
                  <a:gd name="T55" fmla="*/ 325 h 341"/>
                  <a:gd name="T56" fmla="*/ 215 w 410"/>
                  <a:gd name="T57" fmla="*/ 335 h 341"/>
                  <a:gd name="T58" fmla="*/ 222 w 410"/>
                  <a:gd name="T59" fmla="*/ 341 h 341"/>
                  <a:gd name="T60" fmla="*/ 285 w 410"/>
                  <a:gd name="T61" fmla="*/ 339 h 341"/>
                  <a:gd name="T62" fmla="*/ 341 w 410"/>
                  <a:gd name="T63" fmla="*/ 341 h 341"/>
                  <a:gd name="T64" fmla="*/ 350 w 410"/>
                  <a:gd name="T65" fmla="*/ 331 h 341"/>
                  <a:gd name="T66" fmla="*/ 341 w 410"/>
                  <a:gd name="T67" fmla="*/ 325 h 341"/>
                  <a:gd name="T68" fmla="*/ 298 w 410"/>
                  <a:gd name="T69" fmla="*/ 303 h 341"/>
                  <a:gd name="T70" fmla="*/ 234 w 410"/>
                  <a:gd name="T71" fmla="*/ 149 h 341"/>
                  <a:gd name="T72" fmla="*/ 336 w 410"/>
                  <a:gd name="T73" fmla="*/ 41 h 341"/>
                  <a:gd name="T74" fmla="*/ 399 w 410"/>
                  <a:gd name="T75" fmla="*/ 15 h 341"/>
                  <a:gd name="T76" fmla="*/ 410 w 410"/>
                  <a:gd name="T77" fmla="*/ 5 h 341"/>
                  <a:gd name="T78" fmla="*/ 404 w 410"/>
                  <a:gd name="T79" fmla="*/ 0 h 341"/>
                  <a:gd name="T80" fmla="*/ 357 w 410"/>
                  <a:gd name="T81" fmla="*/ 1 h 341"/>
                  <a:gd name="T82" fmla="*/ 302 w 410"/>
                  <a:gd name="T83" fmla="*/ 0 h 341"/>
                  <a:gd name="T84" fmla="*/ 292 w 410"/>
                  <a:gd name="T85" fmla="*/ 10 h 341"/>
                  <a:gd name="T86" fmla="*/ 298 w 410"/>
                  <a:gd name="T87" fmla="*/ 15 h 341"/>
                  <a:gd name="T88" fmla="*/ 318 w 410"/>
                  <a:gd name="T89" fmla="*/ 31 h 341"/>
                  <a:gd name="T90" fmla="*/ 309 w 410"/>
                  <a:gd name="T91" fmla="*/ 49 h 341"/>
                  <a:gd name="T92" fmla="*/ 228 w 410"/>
                  <a:gd name="T93" fmla="*/ 13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0" h="341">
                    <a:moveTo>
                      <a:pt x="228" y="136"/>
                    </a:moveTo>
                    <a:lnTo>
                      <a:pt x="186" y="36"/>
                    </a:lnTo>
                    <a:cubicBezTo>
                      <a:pt x="185" y="32"/>
                      <a:pt x="184" y="30"/>
                      <a:pt x="184" y="30"/>
                    </a:cubicBezTo>
                    <a:cubicBezTo>
                      <a:pt x="184" y="27"/>
                      <a:pt x="192" y="17"/>
                      <a:pt x="213" y="15"/>
                    </a:cubicBezTo>
                    <a:cubicBezTo>
                      <a:pt x="218" y="15"/>
                      <a:pt x="223" y="14"/>
                      <a:pt x="223" y="6"/>
                    </a:cubicBezTo>
                    <a:cubicBezTo>
                      <a:pt x="223" y="0"/>
                      <a:pt x="217" y="0"/>
                      <a:pt x="215" y="0"/>
                    </a:cubicBezTo>
                    <a:cubicBezTo>
                      <a:pt x="195" y="0"/>
                      <a:pt x="174" y="1"/>
                      <a:pt x="153" y="1"/>
                    </a:cubicBezTo>
                    <a:cubicBezTo>
                      <a:pt x="140" y="1"/>
                      <a:pt x="109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5"/>
                      <a:pt x="93" y="15"/>
                      <a:pt x="99" y="15"/>
                    </a:cubicBezTo>
                    <a:cubicBezTo>
                      <a:pt x="129" y="15"/>
                      <a:pt x="132" y="20"/>
                      <a:pt x="137" y="31"/>
                    </a:cubicBezTo>
                    <a:lnTo>
                      <a:pt x="196" y="171"/>
                    </a:lnTo>
                    <a:lnTo>
                      <a:pt x="90" y="284"/>
                    </a:lnTo>
                    <a:lnTo>
                      <a:pt x="84" y="289"/>
                    </a:lnTo>
                    <a:cubicBezTo>
                      <a:pt x="59" y="316"/>
                      <a:pt x="36" y="324"/>
                      <a:pt x="11" y="325"/>
                    </a:cubicBezTo>
                    <a:cubicBezTo>
                      <a:pt x="4" y="326"/>
                      <a:pt x="0" y="326"/>
                      <a:pt x="0" y="335"/>
                    </a:cubicBezTo>
                    <a:cubicBezTo>
                      <a:pt x="0" y="336"/>
                      <a:pt x="0" y="341"/>
                      <a:pt x="6" y="341"/>
                    </a:cubicBezTo>
                    <a:cubicBezTo>
                      <a:pt x="21" y="341"/>
                      <a:pt x="37" y="339"/>
                      <a:pt x="53" y="339"/>
                    </a:cubicBezTo>
                    <a:cubicBezTo>
                      <a:pt x="71" y="339"/>
                      <a:pt x="91" y="341"/>
                      <a:pt x="109" y="341"/>
                    </a:cubicBezTo>
                    <a:cubicBezTo>
                      <a:pt x="112" y="341"/>
                      <a:pt x="118" y="341"/>
                      <a:pt x="118" y="331"/>
                    </a:cubicBezTo>
                    <a:cubicBezTo>
                      <a:pt x="118" y="326"/>
                      <a:pt x="113" y="325"/>
                      <a:pt x="112" y="325"/>
                    </a:cubicBezTo>
                    <a:cubicBezTo>
                      <a:pt x="107" y="325"/>
                      <a:pt x="92" y="324"/>
                      <a:pt x="92" y="310"/>
                    </a:cubicBezTo>
                    <a:cubicBezTo>
                      <a:pt x="92" y="302"/>
                      <a:pt x="99" y="294"/>
                      <a:pt x="105" y="287"/>
                    </a:cubicBezTo>
                    <a:lnTo>
                      <a:pt x="156" y="233"/>
                    </a:lnTo>
                    <a:lnTo>
                      <a:pt x="201" y="184"/>
                    </a:lnTo>
                    <a:lnTo>
                      <a:pt x="251" y="304"/>
                    </a:lnTo>
                    <a:cubicBezTo>
                      <a:pt x="253" y="309"/>
                      <a:pt x="254" y="310"/>
                      <a:pt x="254" y="311"/>
                    </a:cubicBezTo>
                    <a:cubicBezTo>
                      <a:pt x="254" y="315"/>
                      <a:pt x="244" y="323"/>
                      <a:pt x="225" y="325"/>
                    </a:cubicBezTo>
                    <a:cubicBezTo>
                      <a:pt x="219" y="326"/>
                      <a:pt x="215" y="326"/>
                      <a:pt x="215" y="335"/>
                    </a:cubicBezTo>
                    <a:cubicBezTo>
                      <a:pt x="215" y="341"/>
                      <a:pt x="220" y="341"/>
                      <a:pt x="222" y="341"/>
                    </a:cubicBezTo>
                    <a:cubicBezTo>
                      <a:pt x="236" y="341"/>
                      <a:pt x="271" y="339"/>
                      <a:pt x="285" y="339"/>
                    </a:cubicBezTo>
                    <a:cubicBezTo>
                      <a:pt x="298" y="339"/>
                      <a:pt x="328" y="341"/>
                      <a:pt x="341" y="341"/>
                    </a:cubicBezTo>
                    <a:cubicBezTo>
                      <a:pt x="344" y="341"/>
                      <a:pt x="350" y="341"/>
                      <a:pt x="350" y="331"/>
                    </a:cubicBezTo>
                    <a:cubicBezTo>
                      <a:pt x="350" y="325"/>
                      <a:pt x="345" y="325"/>
                      <a:pt x="341" y="325"/>
                    </a:cubicBezTo>
                    <a:cubicBezTo>
                      <a:pt x="308" y="325"/>
                      <a:pt x="307" y="323"/>
                      <a:pt x="298" y="303"/>
                    </a:cubicBezTo>
                    <a:cubicBezTo>
                      <a:pt x="279" y="257"/>
                      <a:pt x="245" y="179"/>
                      <a:pt x="234" y="149"/>
                    </a:cubicBezTo>
                    <a:cubicBezTo>
                      <a:pt x="268" y="114"/>
                      <a:pt x="320" y="55"/>
                      <a:pt x="336" y="41"/>
                    </a:cubicBezTo>
                    <a:cubicBezTo>
                      <a:pt x="351" y="29"/>
                      <a:pt x="370" y="17"/>
                      <a:pt x="399" y="15"/>
                    </a:cubicBezTo>
                    <a:cubicBezTo>
                      <a:pt x="406" y="15"/>
                      <a:pt x="410" y="15"/>
                      <a:pt x="410" y="5"/>
                    </a:cubicBezTo>
                    <a:cubicBezTo>
                      <a:pt x="410" y="5"/>
                      <a:pt x="410" y="0"/>
                      <a:pt x="404" y="0"/>
                    </a:cubicBezTo>
                    <a:cubicBezTo>
                      <a:pt x="389" y="0"/>
                      <a:pt x="373" y="1"/>
                      <a:pt x="357" y="1"/>
                    </a:cubicBezTo>
                    <a:cubicBezTo>
                      <a:pt x="339" y="1"/>
                      <a:pt x="320" y="0"/>
                      <a:pt x="302" y="0"/>
                    </a:cubicBezTo>
                    <a:cubicBezTo>
                      <a:pt x="299" y="0"/>
                      <a:pt x="292" y="0"/>
                      <a:pt x="292" y="10"/>
                    </a:cubicBezTo>
                    <a:cubicBezTo>
                      <a:pt x="292" y="13"/>
                      <a:pt x="295" y="15"/>
                      <a:pt x="298" y="15"/>
                    </a:cubicBezTo>
                    <a:cubicBezTo>
                      <a:pt x="303" y="16"/>
                      <a:pt x="318" y="17"/>
                      <a:pt x="318" y="31"/>
                    </a:cubicBezTo>
                    <a:cubicBezTo>
                      <a:pt x="318" y="38"/>
                      <a:pt x="313" y="44"/>
                      <a:pt x="309" y="49"/>
                    </a:cubicBezTo>
                    <a:lnTo>
                      <a:pt x="228" y="13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6" name="Freeform 284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5568951" y="2147888"/>
                <a:ext cx="139700" cy="104775"/>
              </a:xfrm>
              <a:custGeom>
                <a:avLst/>
                <a:gdLst>
                  <a:gd name="T0" fmla="*/ 26 w 213"/>
                  <a:gd name="T1" fmla="*/ 132 h 158"/>
                  <a:gd name="T2" fmla="*/ 23 w 213"/>
                  <a:gd name="T3" fmla="*/ 147 h 158"/>
                  <a:gd name="T4" fmla="*/ 35 w 213"/>
                  <a:gd name="T5" fmla="*/ 158 h 158"/>
                  <a:gd name="T6" fmla="*/ 48 w 213"/>
                  <a:gd name="T7" fmla="*/ 150 h 158"/>
                  <a:gd name="T8" fmla="*/ 54 w 213"/>
                  <a:gd name="T9" fmla="*/ 128 h 158"/>
                  <a:gd name="T10" fmla="*/ 62 w 213"/>
                  <a:gd name="T11" fmla="*/ 97 h 158"/>
                  <a:gd name="T12" fmla="*/ 68 w 213"/>
                  <a:gd name="T13" fmla="*/ 74 h 158"/>
                  <a:gd name="T14" fmla="*/ 83 w 213"/>
                  <a:gd name="T15" fmla="*/ 42 h 158"/>
                  <a:gd name="T16" fmla="*/ 135 w 213"/>
                  <a:gd name="T17" fmla="*/ 10 h 158"/>
                  <a:gd name="T18" fmla="*/ 156 w 213"/>
                  <a:gd name="T19" fmla="*/ 35 h 158"/>
                  <a:gd name="T20" fmla="*/ 135 w 213"/>
                  <a:gd name="T21" fmla="*/ 109 h 158"/>
                  <a:gd name="T22" fmla="*/ 130 w 213"/>
                  <a:gd name="T23" fmla="*/ 128 h 158"/>
                  <a:gd name="T24" fmla="*/ 163 w 213"/>
                  <a:gd name="T25" fmla="*/ 158 h 158"/>
                  <a:gd name="T26" fmla="*/ 213 w 213"/>
                  <a:gd name="T27" fmla="*/ 104 h 158"/>
                  <a:gd name="T28" fmla="*/ 208 w 213"/>
                  <a:gd name="T29" fmla="*/ 100 h 158"/>
                  <a:gd name="T30" fmla="*/ 201 w 213"/>
                  <a:gd name="T31" fmla="*/ 106 h 158"/>
                  <a:gd name="T32" fmla="*/ 164 w 213"/>
                  <a:gd name="T33" fmla="*/ 148 h 158"/>
                  <a:gd name="T34" fmla="*/ 155 w 213"/>
                  <a:gd name="T35" fmla="*/ 136 h 158"/>
                  <a:gd name="T36" fmla="*/ 163 w 213"/>
                  <a:gd name="T37" fmla="*/ 107 h 158"/>
                  <a:gd name="T38" fmla="*/ 182 w 213"/>
                  <a:gd name="T39" fmla="*/ 40 h 158"/>
                  <a:gd name="T40" fmla="*/ 136 w 213"/>
                  <a:gd name="T41" fmla="*/ 0 h 158"/>
                  <a:gd name="T42" fmla="*/ 78 w 213"/>
                  <a:gd name="T43" fmla="*/ 32 h 158"/>
                  <a:gd name="T44" fmla="*/ 40 w 213"/>
                  <a:gd name="T45" fmla="*/ 0 h 158"/>
                  <a:gd name="T46" fmla="*/ 13 w 213"/>
                  <a:gd name="T47" fmla="*/ 19 h 158"/>
                  <a:gd name="T48" fmla="*/ 0 w 213"/>
                  <a:gd name="T49" fmla="*/ 54 h 158"/>
                  <a:gd name="T50" fmla="*/ 6 w 213"/>
                  <a:gd name="T51" fmla="*/ 58 h 158"/>
                  <a:gd name="T52" fmla="*/ 14 w 213"/>
                  <a:gd name="T53" fmla="*/ 48 h 158"/>
                  <a:gd name="T54" fmla="*/ 39 w 213"/>
                  <a:gd name="T55" fmla="*/ 10 h 158"/>
                  <a:gd name="T56" fmla="*/ 51 w 213"/>
                  <a:gd name="T57" fmla="*/ 27 h 158"/>
                  <a:gd name="T58" fmla="*/ 45 w 213"/>
                  <a:gd name="T59" fmla="*/ 56 h 158"/>
                  <a:gd name="T60" fmla="*/ 37 w 213"/>
                  <a:gd name="T61" fmla="*/ 88 h 158"/>
                  <a:gd name="T62" fmla="*/ 26 w 213"/>
                  <a:gd name="T63" fmla="*/ 13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3" h="158">
                    <a:moveTo>
                      <a:pt x="26" y="132"/>
                    </a:moveTo>
                    <a:cubicBezTo>
                      <a:pt x="25" y="137"/>
                      <a:pt x="23" y="145"/>
                      <a:pt x="23" y="147"/>
                    </a:cubicBezTo>
                    <a:cubicBezTo>
                      <a:pt x="23" y="154"/>
                      <a:pt x="29" y="158"/>
                      <a:pt x="35" y="158"/>
                    </a:cubicBezTo>
                    <a:cubicBezTo>
                      <a:pt x="41" y="158"/>
                      <a:pt x="46" y="153"/>
                      <a:pt x="48" y="150"/>
                    </a:cubicBezTo>
                    <a:cubicBezTo>
                      <a:pt x="50" y="147"/>
                      <a:pt x="53" y="136"/>
                      <a:pt x="54" y="128"/>
                    </a:cubicBezTo>
                    <a:cubicBezTo>
                      <a:pt x="56" y="122"/>
                      <a:pt x="60" y="106"/>
                      <a:pt x="62" y="97"/>
                    </a:cubicBezTo>
                    <a:cubicBezTo>
                      <a:pt x="64" y="89"/>
                      <a:pt x="66" y="82"/>
                      <a:pt x="68" y="74"/>
                    </a:cubicBezTo>
                    <a:cubicBezTo>
                      <a:pt x="72" y="59"/>
                      <a:pt x="73" y="57"/>
                      <a:pt x="83" y="42"/>
                    </a:cubicBezTo>
                    <a:cubicBezTo>
                      <a:pt x="93" y="28"/>
                      <a:pt x="109" y="10"/>
                      <a:pt x="135" y="10"/>
                    </a:cubicBezTo>
                    <a:cubicBezTo>
                      <a:pt x="155" y="10"/>
                      <a:pt x="156" y="28"/>
                      <a:pt x="156" y="35"/>
                    </a:cubicBezTo>
                    <a:cubicBezTo>
                      <a:pt x="156" y="56"/>
                      <a:pt x="141" y="94"/>
                      <a:pt x="135" y="109"/>
                    </a:cubicBezTo>
                    <a:cubicBezTo>
                      <a:pt x="131" y="119"/>
                      <a:pt x="130" y="122"/>
                      <a:pt x="130" y="128"/>
                    </a:cubicBezTo>
                    <a:cubicBezTo>
                      <a:pt x="130" y="146"/>
                      <a:pt x="145" y="158"/>
                      <a:pt x="163" y="158"/>
                    </a:cubicBezTo>
                    <a:cubicBezTo>
                      <a:pt x="198" y="158"/>
                      <a:pt x="213" y="110"/>
                      <a:pt x="213" y="104"/>
                    </a:cubicBezTo>
                    <a:cubicBezTo>
                      <a:pt x="213" y="100"/>
                      <a:pt x="209" y="100"/>
                      <a:pt x="208" y="100"/>
                    </a:cubicBezTo>
                    <a:cubicBezTo>
                      <a:pt x="203" y="100"/>
                      <a:pt x="202" y="102"/>
                      <a:pt x="201" y="106"/>
                    </a:cubicBezTo>
                    <a:cubicBezTo>
                      <a:pt x="193" y="134"/>
                      <a:pt x="178" y="148"/>
                      <a:pt x="164" y="148"/>
                    </a:cubicBezTo>
                    <a:cubicBezTo>
                      <a:pt x="157" y="148"/>
                      <a:pt x="155" y="143"/>
                      <a:pt x="155" y="136"/>
                    </a:cubicBezTo>
                    <a:cubicBezTo>
                      <a:pt x="155" y="128"/>
                      <a:pt x="157" y="123"/>
                      <a:pt x="163" y="107"/>
                    </a:cubicBezTo>
                    <a:cubicBezTo>
                      <a:pt x="167" y="97"/>
                      <a:pt x="182" y="60"/>
                      <a:pt x="182" y="40"/>
                    </a:cubicBezTo>
                    <a:cubicBezTo>
                      <a:pt x="182" y="6"/>
                      <a:pt x="155" y="0"/>
                      <a:pt x="136" y="0"/>
                    </a:cubicBezTo>
                    <a:cubicBezTo>
                      <a:pt x="107" y="0"/>
                      <a:pt x="88" y="18"/>
                      <a:pt x="78" y="32"/>
                    </a:cubicBezTo>
                    <a:cubicBezTo>
                      <a:pt x="75" y="8"/>
                      <a:pt x="54" y="0"/>
                      <a:pt x="40" y="0"/>
                    </a:cubicBezTo>
                    <a:cubicBezTo>
                      <a:pt x="25" y="0"/>
                      <a:pt x="17" y="11"/>
                      <a:pt x="13" y="19"/>
                    </a:cubicBezTo>
                    <a:cubicBezTo>
                      <a:pt x="5" y="32"/>
                      <a:pt x="0" y="52"/>
                      <a:pt x="0" y="54"/>
                    </a:cubicBezTo>
                    <a:cubicBezTo>
                      <a:pt x="0" y="58"/>
                      <a:pt x="5" y="58"/>
                      <a:pt x="6" y="58"/>
                    </a:cubicBezTo>
                    <a:cubicBezTo>
                      <a:pt x="11" y="58"/>
                      <a:pt x="11" y="57"/>
                      <a:pt x="14" y="48"/>
                    </a:cubicBezTo>
                    <a:cubicBezTo>
                      <a:pt x="19" y="27"/>
                      <a:pt x="26" y="10"/>
                      <a:pt x="39" y="10"/>
                    </a:cubicBezTo>
                    <a:cubicBezTo>
                      <a:pt x="48" y="10"/>
                      <a:pt x="51" y="18"/>
                      <a:pt x="51" y="27"/>
                    </a:cubicBezTo>
                    <a:cubicBezTo>
                      <a:pt x="51" y="34"/>
                      <a:pt x="48" y="47"/>
                      <a:pt x="45" y="56"/>
                    </a:cubicBezTo>
                    <a:cubicBezTo>
                      <a:pt x="43" y="66"/>
                      <a:pt x="39" y="80"/>
                      <a:pt x="37" y="88"/>
                    </a:cubicBezTo>
                    <a:lnTo>
                      <a:pt x="26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7" name="Freeform 285"/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5824538" y="2052638"/>
                <a:ext cx="220663" cy="153987"/>
              </a:xfrm>
              <a:custGeom>
                <a:avLst/>
                <a:gdLst>
                  <a:gd name="T0" fmla="*/ 274 w 335"/>
                  <a:gd name="T1" fmla="*/ 0 h 232"/>
                  <a:gd name="T2" fmla="*/ 274 w 335"/>
                  <a:gd name="T3" fmla="*/ 8 h 232"/>
                  <a:gd name="T4" fmla="*/ 296 w 335"/>
                  <a:gd name="T5" fmla="*/ 23 h 232"/>
                  <a:gd name="T6" fmla="*/ 288 w 335"/>
                  <a:gd name="T7" fmla="*/ 56 h 232"/>
                  <a:gd name="T8" fmla="*/ 243 w 335"/>
                  <a:gd name="T9" fmla="*/ 167 h 232"/>
                  <a:gd name="T10" fmla="*/ 201 w 335"/>
                  <a:gd name="T11" fmla="*/ 55 h 232"/>
                  <a:gd name="T12" fmla="*/ 192 w 335"/>
                  <a:gd name="T13" fmla="*/ 26 h 232"/>
                  <a:gd name="T14" fmla="*/ 221 w 335"/>
                  <a:gd name="T15" fmla="*/ 8 h 232"/>
                  <a:gd name="T16" fmla="*/ 221 w 335"/>
                  <a:gd name="T17" fmla="*/ 0 h 232"/>
                  <a:gd name="T18" fmla="*/ 120 w 335"/>
                  <a:gd name="T19" fmla="*/ 0 h 232"/>
                  <a:gd name="T20" fmla="*/ 120 w 335"/>
                  <a:gd name="T21" fmla="*/ 8 h 232"/>
                  <a:gd name="T22" fmla="*/ 154 w 335"/>
                  <a:gd name="T23" fmla="*/ 42 h 232"/>
                  <a:gd name="T24" fmla="*/ 164 w 335"/>
                  <a:gd name="T25" fmla="*/ 70 h 232"/>
                  <a:gd name="T26" fmla="*/ 119 w 335"/>
                  <a:gd name="T27" fmla="*/ 169 h 232"/>
                  <a:gd name="T28" fmla="*/ 70 w 335"/>
                  <a:gd name="T29" fmla="*/ 39 h 232"/>
                  <a:gd name="T30" fmla="*/ 67 w 335"/>
                  <a:gd name="T31" fmla="*/ 24 h 232"/>
                  <a:gd name="T32" fmla="*/ 90 w 335"/>
                  <a:gd name="T33" fmla="*/ 8 h 232"/>
                  <a:gd name="T34" fmla="*/ 90 w 335"/>
                  <a:gd name="T35" fmla="*/ 0 h 232"/>
                  <a:gd name="T36" fmla="*/ 0 w 335"/>
                  <a:gd name="T37" fmla="*/ 0 h 232"/>
                  <a:gd name="T38" fmla="*/ 0 w 335"/>
                  <a:gd name="T39" fmla="*/ 8 h 232"/>
                  <a:gd name="T40" fmla="*/ 26 w 335"/>
                  <a:gd name="T41" fmla="*/ 39 h 232"/>
                  <a:gd name="T42" fmla="*/ 94 w 335"/>
                  <a:gd name="T43" fmla="*/ 210 h 232"/>
                  <a:gd name="T44" fmla="*/ 107 w 335"/>
                  <a:gd name="T45" fmla="*/ 232 h 232"/>
                  <a:gd name="T46" fmla="*/ 119 w 335"/>
                  <a:gd name="T47" fmla="*/ 212 h 232"/>
                  <a:gd name="T48" fmla="*/ 175 w 335"/>
                  <a:gd name="T49" fmla="*/ 92 h 232"/>
                  <a:gd name="T50" fmla="*/ 220 w 335"/>
                  <a:gd name="T51" fmla="*/ 210 h 232"/>
                  <a:gd name="T52" fmla="*/ 232 w 335"/>
                  <a:gd name="T53" fmla="*/ 232 h 232"/>
                  <a:gd name="T54" fmla="*/ 246 w 335"/>
                  <a:gd name="T55" fmla="*/ 207 h 232"/>
                  <a:gd name="T56" fmla="*/ 315 w 335"/>
                  <a:gd name="T57" fmla="*/ 35 h 232"/>
                  <a:gd name="T58" fmla="*/ 335 w 335"/>
                  <a:gd name="T59" fmla="*/ 8 h 232"/>
                  <a:gd name="T60" fmla="*/ 335 w 335"/>
                  <a:gd name="T61" fmla="*/ 0 h 232"/>
                  <a:gd name="T62" fmla="*/ 274 w 335"/>
                  <a:gd name="T63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5" h="232">
                    <a:moveTo>
                      <a:pt x="274" y="0"/>
                    </a:moveTo>
                    <a:lnTo>
                      <a:pt x="274" y="8"/>
                    </a:lnTo>
                    <a:cubicBezTo>
                      <a:pt x="291" y="11"/>
                      <a:pt x="296" y="15"/>
                      <a:pt x="296" y="23"/>
                    </a:cubicBezTo>
                    <a:cubicBezTo>
                      <a:pt x="296" y="31"/>
                      <a:pt x="293" y="43"/>
                      <a:pt x="288" y="56"/>
                    </a:cubicBezTo>
                    <a:lnTo>
                      <a:pt x="243" y="167"/>
                    </a:lnTo>
                    <a:lnTo>
                      <a:pt x="201" y="55"/>
                    </a:lnTo>
                    <a:cubicBezTo>
                      <a:pt x="192" y="32"/>
                      <a:pt x="192" y="32"/>
                      <a:pt x="192" y="26"/>
                    </a:cubicBezTo>
                    <a:cubicBezTo>
                      <a:pt x="192" y="15"/>
                      <a:pt x="198" y="11"/>
                      <a:pt x="221" y="8"/>
                    </a:cubicBezTo>
                    <a:lnTo>
                      <a:pt x="221" y="0"/>
                    </a:lnTo>
                    <a:lnTo>
                      <a:pt x="120" y="0"/>
                    </a:lnTo>
                    <a:lnTo>
                      <a:pt x="120" y="8"/>
                    </a:lnTo>
                    <a:cubicBezTo>
                      <a:pt x="138" y="10"/>
                      <a:pt x="144" y="15"/>
                      <a:pt x="154" y="42"/>
                    </a:cubicBezTo>
                    <a:cubicBezTo>
                      <a:pt x="158" y="52"/>
                      <a:pt x="161" y="61"/>
                      <a:pt x="164" y="70"/>
                    </a:cubicBezTo>
                    <a:lnTo>
                      <a:pt x="119" y="169"/>
                    </a:lnTo>
                    <a:lnTo>
                      <a:pt x="70" y="39"/>
                    </a:lnTo>
                    <a:cubicBezTo>
                      <a:pt x="68" y="34"/>
                      <a:pt x="67" y="29"/>
                      <a:pt x="67" y="24"/>
                    </a:cubicBezTo>
                    <a:cubicBezTo>
                      <a:pt x="67" y="14"/>
                      <a:pt x="73" y="10"/>
                      <a:pt x="90" y="8"/>
                    </a:cubicBezTo>
                    <a:lnTo>
                      <a:pt x="90" y="0"/>
                    </a:lnTo>
                    <a:lnTo>
                      <a:pt x="0" y="0"/>
                    </a:lnTo>
                    <a:lnTo>
                      <a:pt x="0" y="8"/>
                    </a:lnTo>
                    <a:cubicBezTo>
                      <a:pt x="11" y="9"/>
                      <a:pt x="15" y="14"/>
                      <a:pt x="26" y="39"/>
                    </a:cubicBezTo>
                    <a:lnTo>
                      <a:pt x="94" y="210"/>
                    </a:lnTo>
                    <a:cubicBezTo>
                      <a:pt x="100" y="225"/>
                      <a:pt x="104" y="232"/>
                      <a:pt x="107" y="232"/>
                    </a:cubicBezTo>
                    <a:cubicBezTo>
                      <a:pt x="109" y="232"/>
                      <a:pt x="113" y="225"/>
                      <a:pt x="119" y="212"/>
                    </a:cubicBezTo>
                    <a:lnTo>
                      <a:pt x="175" y="92"/>
                    </a:lnTo>
                    <a:lnTo>
                      <a:pt x="220" y="210"/>
                    </a:lnTo>
                    <a:cubicBezTo>
                      <a:pt x="227" y="229"/>
                      <a:pt x="229" y="232"/>
                      <a:pt x="232" y="232"/>
                    </a:cubicBezTo>
                    <a:cubicBezTo>
                      <a:pt x="236" y="232"/>
                      <a:pt x="238" y="227"/>
                      <a:pt x="246" y="207"/>
                    </a:cubicBezTo>
                    <a:lnTo>
                      <a:pt x="315" y="35"/>
                    </a:lnTo>
                    <a:cubicBezTo>
                      <a:pt x="324" y="14"/>
                      <a:pt x="325" y="11"/>
                      <a:pt x="335" y="8"/>
                    </a:cubicBezTo>
                    <a:lnTo>
                      <a:pt x="335" y="0"/>
                    </a:lnTo>
                    <a:lnTo>
                      <a:pt x="274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8" name="Freeform 286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6056313" y="1974850"/>
                <a:ext cx="157163" cy="227012"/>
              </a:xfrm>
              <a:custGeom>
                <a:avLst/>
                <a:gdLst>
                  <a:gd name="T0" fmla="*/ 74 w 239"/>
                  <a:gd name="T1" fmla="*/ 170 h 341"/>
                  <a:gd name="T2" fmla="*/ 130 w 239"/>
                  <a:gd name="T3" fmla="*/ 138 h 341"/>
                  <a:gd name="T4" fmla="*/ 167 w 239"/>
                  <a:gd name="T5" fmla="*/ 191 h 341"/>
                  <a:gd name="T6" fmla="*/ 167 w 239"/>
                  <a:gd name="T7" fmla="*/ 290 h 341"/>
                  <a:gd name="T8" fmla="*/ 133 w 239"/>
                  <a:gd name="T9" fmla="*/ 333 h 341"/>
                  <a:gd name="T10" fmla="*/ 133 w 239"/>
                  <a:gd name="T11" fmla="*/ 341 h 341"/>
                  <a:gd name="T12" fmla="*/ 239 w 239"/>
                  <a:gd name="T13" fmla="*/ 341 h 341"/>
                  <a:gd name="T14" fmla="*/ 239 w 239"/>
                  <a:gd name="T15" fmla="*/ 333 h 341"/>
                  <a:gd name="T16" fmla="*/ 209 w 239"/>
                  <a:gd name="T17" fmla="*/ 290 h 341"/>
                  <a:gd name="T18" fmla="*/ 209 w 239"/>
                  <a:gd name="T19" fmla="*/ 190 h 341"/>
                  <a:gd name="T20" fmla="*/ 148 w 239"/>
                  <a:gd name="T21" fmla="*/ 111 h 341"/>
                  <a:gd name="T22" fmla="*/ 74 w 239"/>
                  <a:gd name="T23" fmla="*/ 153 h 341"/>
                  <a:gd name="T24" fmla="*/ 74 w 239"/>
                  <a:gd name="T25" fmla="*/ 1 h 341"/>
                  <a:gd name="T26" fmla="*/ 72 w 239"/>
                  <a:gd name="T27" fmla="*/ 0 h 341"/>
                  <a:gd name="T28" fmla="*/ 14 w 239"/>
                  <a:gd name="T29" fmla="*/ 18 h 341"/>
                  <a:gd name="T30" fmla="*/ 1 w 239"/>
                  <a:gd name="T31" fmla="*/ 22 h 341"/>
                  <a:gd name="T32" fmla="*/ 1 w 239"/>
                  <a:gd name="T33" fmla="*/ 30 h 341"/>
                  <a:gd name="T34" fmla="*/ 7 w 239"/>
                  <a:gd name="T35" fmla="*/ 29 h 341"/>
                  <a:gd name="T36" fmla="*/ 32 w 239"/>
                  <a:gd name="T37" fmla="*/ 55 h 341"/>
                  <a:gd name="T38" fmla="*/ 32 w 239"/>
                  <a:gd name="T39" fmla="*/ 290 h 341"/>
                  <a:gd name="T40" fmla="*/ 0 w 239"/>
                  <a:gd name="T41" fmla="*/ 333 h 341"/>
                  <a:gd name="T42" fmla="*/ 0 w 239"/>
                  <a:gd name="T43" fmla="*/ 341 h 341"/>
                  <a:gd name="T44" fmla="*/ 108 w 239"/>
                  <a:gd name="T45" fmla="*/ 341 h 341"/>
                  <a:gd name="T46" fmla="*/ 108 w 239"/>
                  <a:gd name="T47" fmla="*/ 333 h 341"/>
                  <a:gd name="T48" fmla="*/ 74 w 239"/>
                  <a:gd name="T49" fmla="*/ 290 h 341"/>
                  <a:gd name="T50" fmla="*/ 74 w 239"/>
                  <a:gd name="T51" fmla="*/ 17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9" h="341">
                    <a:moveTo>
                      <a:pt x="74" y="170"/>
                    </a:moveTo>
                    <a:cubicBezTo>
                      <a:pt x="95" y="147"/>
                      <a:pt x="110" y="138"/>
                      <a:pt x="130" y="138"/>
                    </a:cubicBezTo>
                    <a:cubicBezTo>
                      <a:pt x="155" y="138"/>
                      <a:pt x="167" y="156"/>
                      <a:pt x="167" y="191"/>
                    </a:cubicBezTo>
                    <a:lnTo>
                      <a:pt x="167" y="290"/>
                    </a:lnTo>
                    <a:cubicBezTo>
                      <a:pt x="167" y="324"/>
                      <a:pt x="162" y="330"/>
                      <a:pt x="133" y="333"/>
                    </a:cubicBezTo>
                    <a:lnTo>
                      <a:pt x="133" y="341"/>
                    </a:lnTo>
                    <a:lnTo>
                      <a:pt x="239" y="341"/>
                    </a:lnTo>
                    <a:lnTo>
                      <a:pt x="239" y="333"/>
                    </a:lnTo>
                    <a:cubicBezTo>
                      <a:pt x="212" y="328"/>
                      <a:pt x="209" y="324"/>
                      <a:pt x="209" y="290"/>
                    </a:cubicBezTo>
                    <a:lnTo>
                      <a:pt x="209" y="190"/>
                    </a:lnTo>
                    <a:cubicBezTo>
                      <a:pt x="209" y="138"/>
                      <a:pt x="188" y="111"/>
                      <a:pt x="148" y="111"/>
                    </a:cubicBezTo>
                    <a:cubicBezTo>
                      <a:pt x="118" y="111"/>
                      <a:pt x="97" y="123"/>
                      <a:pt x="74" y="153"/>
                    </a:cubicBezTo>
                    <a:lnTo>
                      <a:pt x="74" y="1"/>
                    </a:lnTo>
                    <a:lnTo>
                      <a:pt x="72" y="0"/>
                    </a:lnTo>
                    <a:cubicBezTo>
                      <a:pt x="55" y="6"/>
                      <a:pt x="42" y="10"/>
                      <a:pt x="14" y="18"/>
                    </a:cubicBezTo>
                    <a:lnTo>
                      <a:pt x="1" y="22"/>
                    </a:lnTo>
                    <a:lnTo>
                      <a:pt x="1" y="30"/>
                    </a:lnTo>
                    <a:cubicBezTo>
                      <a:pt x="3" y="29"/>
                      <a:pt x="4" y="29"/>
                      <a:pt x="7" y="29"/>
                    </a:cubicBezTo>
                    <a:cubicBezTo>
                      <a:pt x="28" y="29"/>
                      <a:pt x="32" y="33"/>
                      <a:pt x="32" y="55"/>
                    </a:cubicBezTo>
                    <a:lnTo>
                      <a:pt x="32" y="290"/>
                    </a:lnTo>
                    <a:cubicBezTo>
                      <a:pt x="32" y="325"/>
                      <a:pt x="29" y="329"/>
                      <a:pt x="0" y="333"/>
                    </a:cubicBezTo>
                    <a:lnTo>
                      <a:pt x="0" y="341"/>
                    </a:lnTo>
                    <a:lnTo>
                      <a:pt x="108" y="341"/>
                    </a:lnTo>
                    <a:lnTo>
                      <a:pt x="108" y="333"/>
                    </a:lnTo>
                    <a:cubicBezTo>
                      <a:pt x="79" y="330"/>
                      <a:pt x="74" y="324"/>
                      <a:pt x="74" y="290"/>
                    </a:cubicBezTo>
                    <a:lnTo>
                      <a:pt x="74" y="1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9" name="Freeform 287"/>
              <p:cNvSpPr>
                <a:spLocks noEditPoint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6224588" y="2049463"/>
                <a:ext cx="130175" cy="155575"/>
              </a:xfrm>
              <a:custGeom>
                <a:avLst/>
                <a:gdLst>
                  <a:gd name="T0" fmla="*/ 191 w 198"/>
                  <a:gd name="T1" fmla="*/ 148 h 235"/>
                  <a:gd name="T2" fmla="*/ 113 w 198"/>
                  <a:gd name="T3" fmla="*/ 200 h 235"/>
                  <a:gd name="T4" fmla="*/ 49 w 198"/>
                  <a:gd name="T5" fmla="*/ 157 h 235"/>
                  <a:gd name="T6" fmla="*/ 35 w 198"/>
                  <a:gd name="T7" fmla="*/ 91 h 235"/>
                  <a:gd name="T8" fmla="*/ 189 w 198"/>
                  <a:gd name="T9" fmla="*/ 91 h 235"/>
                  <a:gd name="T10" fmla="*/ 168 w 198"/>
                  <a:gd name="T11" fmla="*/ 29 h 235"/>
                  <a:gd name="T12" fmla="*/ 104 w 198"/>
                  <a:gd name="T13" fmla="*/ 0 h 235"/>
                  <a:gd name="T14" fmla="*/ 36 w 198"/>
                  <a:gd name="T15" fmla="*/ 26 h 235"/>
                  <a:gd name="T16" fmla="*/ 0 w 198"/>
                  <a:gd name="T17" fmla="*/ 123 h 235"/>
                  <a:gd name="T18" fmla="*/ 93 w 198"/>
                  <a:gd name="T19" fmla="*/ 235 h 235"/>
                  <a:gd name="T20" fmla="*/ 198 w 198"/>
                  <a:gd name="T21" fmla="*/ 151 h 235"/>
                  <a:gd name="T22" fmla="*/ 191 w 198"/>
                  <a:gd name="T23" fmla="*/ 148 h 235"/>
                  <a:gd name="T24" fmla="*/ 36 w 198"/>
                  <a:gd name="T25" fmla="*/ 75 h 235"/>
                  <a:gd name="T26" fmla="*/ 89 w 198"/>
                  <a:gd name="T27" fmla="*/ 18 h 235"/>
                  <a:gd name="T28" fmla="*/ 138 w 198"/>
                  <a:gd name="T29" fmla="*/ 75 h 235"/>
                  <a:gd name="T30" fmla="*/ 36 w 198"/>
                  <a:gd name="T31" fmla="*/ 7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8" h="235">
                    <a:moveTo>
                      <a:pt x="191" y="148"/>
                    </a:moveTo>
                    <a:cubicBezTo>
                      <a:pt x="167" y="186"/>
                      <a:pt x="145" y="200"/>
                      <a:pt x="113" y="200"/>
                    </a:cubicBezTo>
                    <a:cubicBezTo>
                      <a:pt x="85" y="200"/>
                      <a:pt x="63" y="186"/>
                      <a:pt x="49" y="157"/>
                    </a:cubicBezTo>
                    <a:cubicBezTo>
                      <a:pt x="40" y="138"/>
                      <a:pt x="36" y="122"/>
                      <a:pt x="35" y="91"/>
                    </a:cubicBezTo>
                    <a:lnTo>
                      <a:pt x="189" y="91"/>
                    </a:lnTo>
                    <a:cubicBezTo>
                      <a:pt x="185" y="59"/>
                      <a:pt x="180" y="45"/>
                      <a:pt x="168" y="29"/>
                    </a:cubicBezTo>
                    <a:cubicBezTo>
                      <a:pt x="153" y="11"/>
                      <a:pt x="130" y="0"/>
                      <a:pt x="104" y="0"/>
                    </a:cubicBezTo>
                    <a:cubicBezTo>
                      <a:pt x="79" y="0"/>
                      <a:pt x="55" y="9"/>
                      <a:pt x="36" y="26"/>
                    </a:cubicBezTo>
                    <a:cubicBezTo>
                      <a:pt x="13" y="47"/>
                      <a:pt x="0" y="82"/>
                      <a:pt x="0" y="123"/>
                    </a:cubicBezTo>
                    <a:cubicBezTo>
                      <a:pt x="0" y="192"/>
                      <a:pt x="35" y="235"/>
                      <a:pt x="93" y="235"/>
                    </a:cubicBezTo>
                    <a:cubicBezTo>
                      <a:pt x="140" y="235"/>
                      <a:pt x="178" y="205"/>
                      <a:pt x="198" y="151"/>
                    </a:cubicBezTo>
                    <a:lnTo>
                      <a:pt x="191" y="148"/>
                    </a:lnTo>
                    <a:close/>
                    <a:moveTo>
                      <a:pt x="36" y="75"/>
                    </a:moveTo>
                    <a:cubicBezTo>
                      <a:pt x="42" y="37"/>
                      <a:pt x="59" y="18"/>
                      <a:pt x="89" y="18"/>
                    </a:cubicBezTo>
                    <a:cubicBezTo>
                      <a:pt x="120" y="18"/>
                      <a:pt x="132" y="32"/>
                      <a:pt x="138" y="75"/>
                    </a:cubicBezTo>
                    <a:lnTo>
                      <a:pt x="36" y="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0" name="Freeform 288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6364288" y="2049463"/>
                <a:ext cx="106363" cy="152400"/>
              </a:xfrm>
              <a:custGeom>
                <a:avLst/>
                <a:gdLst>
                  <a:gd name="T0" fmla="*/ 1 w 164"/>
                  <a:gd name="T1" fmla="*/ 35 h 230"/>
                  <a:gd name="T2" fmla="*/ 18 w 164"/>
                  <a:gd name="T3" fmla="*/ 33 h 230"/>
                  <a:gd name="T4" fmla="*/ 35 w 164"/>
                  <a:gd name="T5" fmla="*/ 63 h 230"/>
                  <a:gd name="T6" fmla="*/ 35 w 164"/>
                  <a:gd name="T7" fmla="*/ 188 h 230"/>
                  <a:gd name="T8" fmla="*/ 0 w 164"/>
                  <a:gd name="T9" fmla="*/ 222 h 230"/>
                  <a:gd name="T10" fmla="*/ 0 w 164"/>
                  <a:gd name="T11" fmla="*/ 230 h 230"/>
                  <a:gd name="T12" fmla="*/ 119 w 164"/>
                  <a:gd name="T13" fmla="*/ 230 h 230"/>
                  <a:gd name="T14" fmla="*/ 119 w 164"/>
                  <a:gd name="T15" fmla="*/ 222 h 230"/>
                  <a:gd name="T16" fmla="*/ 77 w 164"/>
                  <a:gd name="T17" fmla="*/ 185 h 230"/>
                  <a:gd name="T18" fmla="*/ 77 w 164"/>
                  <a:gd name="T19" fmla="*/ 72 h 230"/>
                  <a:gd name="T20" fmla="*/ 112 w 164"/>
                  <a:gd name="T21" fmla="*/ 32 h 230"/>
                  <a:gd name="T22" fmla="*/ 125 w 164"/>
                  <a:gd name="T23" fmla="*/ 39 h 230"/>
                  <a:gd name="T24" fmla="*/ 145 w 164"/>
                  <a:gd name="T25" fmla="*/ 49 h 230"/>
                  <a:gd name="T26" fmla="*/ 164 w 164"/>
                  <a:gd name="T27" fmla="*/ 27 h 230"/>
                  <a:gd name="T28" fmla="*/ 137 w 164"/>
                  <a:gd name="T29" fmla="*/ 0 h 230"/>
                  <a:gd name="T30" fmla="*/ 77 w 164"/>
                  <a:gd name="T31" fmla="*/ 47 h 230"/>
                  <a:gd name="T32" fmla="*/ 77 w 164"/>
                  <a:gd name="T33" fmla="*/ 1 h 230"/>
                  <a:gd name="T34" fmla="*/ 75 w 164"/>
                  <a:gd name="T35" fmla="*/ 0 h 230"/>
                  <a:gd name="T36" fmla="*/ 1 w 164"/>
                  <a:gd name="T37" fmla="*/ 27 h 230"/>
                  <a:gd name="T38" fmla="*/ 1 w 164"/>
                  <a:gd name="T39" fmla="*/ 3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4" h="230">
                    <a:moveTo>
                      <a:pt x="1" y="35"/>
                    </a:moveTo>
                    <a:cubicBezTo>
                      <a:pt x="8" y="34"/>
                      <a:pt x="12" y="33"/>
                      <a:pt x="18" y="33"/>
                    </a:cubicBezTo>
                    <a:cubicBezTo>
                      <a:pt x="31" y="33"/>
                      <a:pt x="35" y="41"/>
                      <a:pt x="35" y="63"/>
                    </a:cubicBezTo>
                    <a:lnTo>
                      <a:pt x="35" y="188"/>
                    </a:lnTo>
                    <a:cubicBezTo>
                      <a:pt x="35" y="213"/>
                      <a:pt x="32" y="216"/>
                      <a:pt x="0" y="222"/>
                    </a:cubicBezTo>
                    <a:lnTo>
                      <a:pt x="0" y="230"/>
                    </a:lnTo>
                    <a:lnTo>
                      <a:pt x="119" y="230"/>
                    </a:lnTo>
                    <a:lnTo>
                      <a:pt x="119" y="222"/>
                    </a:lnTo>
                    <a:cubicBezTo>
                      <a:pt x="86" y="221"/>
                      <a:pt x="77" y="213"/>
                      <a:pt x="77" y="185"/>
                    </a:cubicBezTo>
                    <a:lnTo>
                      <a:pt x="77" y="72"/>
                    </a:lnTo>
                    <a:cubicBezTo>
                      <a:pt x="77" y="57"/>
                      <a:pt x="99" y="32"/>
                      <a:pt x="112" y="32"/>
                    </a:cubicBezTo>
                    <a:cubicBezTo>
                      <a:pt x="115" y="32"/>
                      <a:pt x="119" y="34"/>
                      <a:pt x="125" y="39"/>
                    </a:cubicBezTo>
                    <a:cubicBezTo>
                      <a:pt x="133" y="46"/>
                      <a:pt x="138" y="49"/>
                      <a:pt x="145" y="49"/>
                    </a:cubicBezTo>
                    <a:cubicBezTo>
                      <a:pt x="157" y="49"/>
                      <a:pt x="164" y="41"/>
                      <a:pt x="164" y="27"/>
                    </a:cubicBezTo>
                    <a:cubicBezTo>
                      <a:pt x="164" y="10"/>
                      <a:pt x="154" y="0"/>
                      <a:pt x="137" y="0"/>
                    </a:cubicBezTo>
                    <a:cubicBezTo>
                      <a:pt x="116" y="0"/>
                      <a:pt x="102" y="12"/>
                      <a:pt x="77" y="47"/>
                    </a:cubicBezTo>
                    <a:lnTo>
                      <a:pt x="77" y="1"/>
                    </a:lnTo>
                    <a:lnTo>
                      <a:pt x="75" y="0"/>
                    </a:lnTo>
                    <a:cubicBezTo>
                      <a:pt x="48" y="11"/>
                      <a:pt x="30" y="18"/>
                      <a:pt x="1" y="27"/>
                    </a:cubicBezTo>
                    <a:lnTo>
                      <a:pt x="1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1" name="Freeform 289"/>
              <p:cNvSpPr>
                <a:spLocks noEditPoint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6478588" y="2049463"/>
                <a:ext cx="130175" cy="155575"/>
              </a:xfrm>
              <a:custGeom>
                <a:avLst/>
                <a:gdLst>
                  <a:gd name="T0" fmla="*/ 191 w 199"/>
                  <a:gd name="T1" fmla="*/ 148 h 235"/>
                  <a:gd name="T2" fmla="*/ 113 w 199"/>
                  <a:gd name="T3" fmla="*/ 200 h 235"/>
                  <a:gd name="T4" fmla="*/ 49 w 199"/>
                  <a:gd name="T5" fmla="*/ 157 h 235"/>
                  <a:gd name="T6" fmla="*/ 36 w 199"/>
                  <a:gd name="T7" fmla="*/ 91 h 235"/>
                  <a:gd name="T8" fmla="*/ 189 w 199"/>
                  <a:gd name="T9" fmla="*/ 91 h 235"/>
                  <a:gd name="T10" fmla="*/ 168 w 199"/>
                  <a:gd name="T11" fmla="*/ 29 h 235"/>
                  <a:gd name="T12" fmla="*/ 104 w 199"/>
                  <a:gd name="T13" fmla="*/ 0 h 235"/>
                  <a:gd name="T14" fmla="*/ 37 w 199"/>
                  <a:gd name="T15" fmla="*/ 26 h 235"/>
                  <a:gd name="T16" fmla="*/ 0 w 199"/>
                  <a:gd name="T17" fmla="*/ 123 h 235"/>
                  <a:gd name="T18" fmla="*/ 93 w 199"/>
                  <a:gd name="T19" fmla="*/ 235 h 235"/>
                  <a:gd name="T20" fmla="*/ 199 w 199"/>
                  <a:gd name="T21" fmla="*/ 151 h 235"/>
                  <a:gd name="T22" fmla="*/ 191 w 199"/>
                  <a:gd name="T23" fmla="*/ 148 h 235"/>
                  <a:gd name="T24" fmla="*/ 37 w 199"/>
                  <a:gd name="T25" fmla="*/ 75 h 235"/>
                  <a:gd name="T26" fmla="*/ 89 w 199"/>
                  <a:gd name="T27" fmla="*/ 18 h 235"/>
                  <a:gd name="T28" fmla="*/ 138 w 199"/>
                  <a:gd name="T29" fmla="*/ 75 h 235"/>
                  <a:gd name="T30" fmla="*/ 37 w 199"/>
                  <a:gd name="T31" fmla="*/ 7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5">
                    <a:moveTo>
                      <a:pt x="191" y="148"/>
                    </a:moveTo>
                    <a:cubicBezTo>
                      <a:pt x="167" y="186"/>
                      <a:pt x="145" y="200"/>
                      <a:pt x="113" y="200"/>
                    </a:cubicBezTo>
                    <a:cubicBezTo>
                      <a:pt x="85" y="200"/>
                      <a:pt x="63" y="186"/>
                      <a:pt x="49" y="157"/>
                    </a:cubicBezTo>
                    <a:cubicBezTo>
                      <a:pt x="40" y="138"/>
                      <a:pt x="37" y="122"/>
                      <a:pt x="36" y="91"/>
                    </a:cubicBezTo>
                    <a:lnTo>
                      <a:pt x="189" y="91"/>
                    </a:lnTo>
                    <a:cubicBezTo>
                      <a:pt x="185" y="59"/>
                      <a:pt x="180" y="45"/>
                      <a:pt x="168" y="29"/>
                    </a:cubicBezTo>
                    <a:cubicBezTo>
                      <a:pt x="153" y="11"/>
                      <a:pt x="130" y="0"/>
                      <a:pt x="104" y="0"/>
                    </a:cubicBezTo>
                    <a:cubicBezTo>
                      <a:pt x="79" y="0"/>
                      <a:pt x="55" y="9"/>
                      <a:pt x="37" y="26"/>
                    </a:cubicBezTo>
                    <a:cubicBezTo>
                      <a:pt x="13" y="47"/>
                      <a:pt x="0" y="82"/>
                      <a:pt x="0" y="123"/>
                    </a:cubicBezTo>
                    <a:cubicBezTo>
                      <a:pt x="0" y="192"/>
                      <a:pt x="36" y="235"/>
                      <a:pt x="93" y="235"/>
                    </a:cubicBezTo>
                    <a:cubicBezTo>
                      <a:pt x="140" y="235"/>
                      <a:pt x="178" y="205"/>
                      <a:pt x="199" y="151"/>
                    </a:cubicBezTo>
                    <a:lnTo>
                      <a:pt x="191" y="148"/>
                    </a:lnTo>
                    <a:close/>
                    <a:moveTo>
                      <a:pt x="37" y="75"/>
                    </a:moveTo>
                    <a:cubicBezTo>
                      <a:pt x="42" y="37"/>
                      <a:pt x="59" y="18"/>
                      <a:pt x="89" y="18"/>
                    </a:cubicBezTo>
                    <a:cubicBezTo>
                      <a:pt x="120" y="18"/>
                      <a:pt x="132" y="32"/>
                      <a:pt x="138" y="75"/>
                    </a:cubicBezTo>
                    <a:lnTo>
                      <a:pt x="37" y="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2" name="Freeform 290"/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6705601" y="1974850"/>
                <a:ext cx="269875" cy="227012"/>
              </a:xfrm>
              <a:custGeom>
                <a:avLst/>
                <a:gdLst>
                  <a:gd name="T0" fmla="*/ 229 w 411"/>
                  <a:gd name="T1" fmla="*/ 136 h 341"/>
                  <a:gd name="T2" fmla="*/ 187 w 411"/>
                  <a:gd name="T3" fmla="*/ 36 h 341"/>
                  <a:gd name="T4" fmla="*/ 184 w 411"/>
                  <a:gd name="T5" fmla="*/ 30 h 341"/>
                  <a:gd name="T6" fmla="*/ 214 w 411"/>
                  <a:gd name="T7" fmla="*/ 15 h 341"/>
                  <a:gd name="T8" fmla="*/ 224 w 411"/>
                  <a:gd name="T9" fmla="*/ 6 h 341"/>
                  <a:gd name="T10" fmla="*/ 216 w 411"/>
                  <a:gd name="T11" fmla="*/ 0 h 341"/>
                  <a:gd name="T12" fmla="*/ 154 w 411"/>
                  <a:gd name="T13" fmla="*/ 1 h 341"/>
                  <a:gd name="T14" fmla="*/ 98 w 411"/>
                  <a:gd name="T15" fmla="*/ 0 h 341"/>
                  <a:gd name="T16" fmla="*/ 89 w 411"/>
                  <a:gd name="T17" fmla="*/ 10 h 341"/>
                  <a:gd name="T18" fmla="*/ 100 w 411"/>
                  <a:gd name="T19" fmla="*/ 15 h 341"/>
                  <a:gd name="T20" fmla="*/ 138 w 411"/>
                  <a:gd name="T21" fmla="*/ 31 h 341"/>
                  <a:gd name="T22" fmla="*/ 196 w 411"/>
                  <a:gd name="T23" fmla="*/ 171 h 341"/>
                  <a:gd name="T24" fmla="*/ 91 w 411"/>
                  <a:gd name="T25" fmla="*/ 284 h 341"/>
                  <a:gd name="T26" fmla="*/ 85 w 411"/>
                  <a:gd name="T27" fmla="*/ 289 h 341"/>
                  <a:gd name="T28" fmla="*/ 11 w 411"/>
                  <a:gd name="T29" fmla="*/ 325 h 341"/>
                  <a:gd name="T30" fmla="*/ 0 w 411"/>
                  <a:gd name="T31" fmla="*/ 335 h 341"/>
                  <a:gd name="T32" fmla="*/ 7 w 411"/>
                  <a:gd name="T33" fmla="*/ 341 h 341"/>
                  <a:gd name="T34" fmla="*/ 54 w 411"/>
                  <a:gd name="T35" fmla="*/ 339 h 341"/>
                  <a:gd name="T36" fmla="*/ 110 w 411"/>
                  <a:gd name="T37" fmla="*/ 341 h 341"/>
                  <a:gd name="T38" fmla="*/ 119 w 411"/>
                  <a:gd name="T39" fmla="*/ 331 h 341"/>
                  <a:gd name="T40" fmla="*/ 113 w 411"/>
                  <a:gd name="T41" fmla="*/ 325 h 341"/>
                  <a:gd name="T42" fmla="*/ 93 w 411"/>
                  <a:gd name="T43" fmla="*/ 310 h 341"/>
                  <a:gd name="T44" fmla="*/ 106 w 411"/>
                  <a:gd name="T45" fmla="*/ 287 h 341"/>
                  <a:gd name="T46" fmla="*/ 157 w 411"/>
                  <a:gd name="T47" fmla="*/ 233 h 341"/>
                  <a:gd name="T48" fmla="*/ 202 w 411"/>
                  <a:gd name="T49" fmla="*/ 184 h 341"/>
                  <a:gd name="T50" fmla="*/ 252 w 411"/>
                  <a:gd name="T51" fmla="*/ 304 h 341"/>
                  <a:gd name="T52" fmla="*/ 255 w 411"/>
                  <a:gd name="T53" fmla="*/ 311 h 341"/>
                  <a:gd name="T54" fmla="*/ 226 w 411"/>
                  <a:gd name="T55" fmla="*/ 325 h 341"/>
                  <a:gd name="T56" fmla="*/ 216 w 411"/>
                  <a:gd name="T57" fmla="*/ 335 h 341"/>
                  <a:gd name="T58" fmla="*/ 223 w 411"/>
                  <a:gd name="T59" fmla="*/ 341 h 341"/>
                  <a:gd name="T60" fmla="*/ 286 w 411"/>
                  <a:gd name="T61" fmla="*/ 339 h 341"/>
                  <a:gd name="T62" fmla="*/ 342 w 411"/>
                  <a:gd name="T63" fmla="*/ 341 h 341"/>
                  <a:gd name="T64" fmla="*/ 351 w 411"/>
                  <a:gd name="T65" fmla="*/ 331 h 341"/>
                  <a:gd name="T66" fmla="*/ 342 w 411"/>
                  <a:gd name="T67" fmla="*/ 325 h 341"/>
                  <a:gd name="T68" fmla="*/ 299 w 411"/>
                  <a:gd name="T69" fmla="*/ 303 h 341"/>
                  <a:gd name="T70" fmla="*/ 235 w 411"/>
                  <a:gd name="T71" fmla="*/ 149 h 341"/>
                  <a:gd name="T72" fmla="*/ 337 w 411"/>
                  <a:gd name="T73" fmla="*/ 41 h 341"/>
                  <a:gd name="T74" fmla="*/ 400 w 411"/>
                  <a:gd name="T75" fmla="*/ 15 h 341"/>
                  <a:gd name="T76" fmla="*/ 411 w 411"/>
                  <a:gd name="T77" fmla="*/ 5 h 341"/>
                  <a:gd name="T78" fmla="*/ 405 w 411"/>
                  <a:gd name="T79" fmla="*/ 0 h 341"/>
                  <a:gd name="T80" fmla="*/ 358 w 411"/>
                  <a:gd name="T81" fmla="*/ 1 h 341"/>
                  <a:gd name="T82" fmla="*/ 303 w 411"/>
                  <a:gd name="T83" fmla="*/ 0 h 341"/>
                  <a:gd name="T84" fmla="*/ 293 w 411"/>
                  <a:gd name="T85" fmla="*/ 10 h 341"/>
                  <a:gd name="T86" fmla="*/ 299 w 411"/>
                  <a:gd name="T87" fmla="*/ 15 h 341"/>
                  <a:gd name="T88" fmla="*/ 319 w 411"/>
                  <a:gd name="T89" fmla="*/ 31 h 341"/>
                  <a:gd name="T90" fmla="*/ 310 w 411"/>
                  <a:gd name="T91" fmla="*/ 49 h 341"/>
                  <a:gd name="T92" fmla="*/ 229 w 411"/>
                  <a:gd name="T93" fmla="*/ 13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1">
                    <a:moveTo>
                      <a:pt x="229" y="136"/>
                    </a:moveTo>
                    <a:lnTo>
                      <a:pt x="187" y="36"/>
                    </a:lnTo>
                    <a:cubicBezTo>
                      <a:pt x="185" y="32"/>
                      <a:pt x="184" y="30"/>
                      <a:pt x="184" y="30"/>
                    </a:cubicBezTo>
                    <a:cubicBezTo>
                      <a:pt x="184" y="27"/>
                      <a:pt x="193" y="17"/>
                      <a:pt x="214" y="15"/>
                    </a:cubicBezTo>
                    <a:cubicBezTo>
                      <a:pt x="219" y="15"/>
                      <a:pt x="224" y="14"/>
                      <a:pt x="224" y="6"/>
                    </a:cubicBezTo>
                    <a:cubicBezTo>
                      <a:pt x="224" y="0"/>
                      <a:pt x="218" y="0"/>
                      <a:pt x="216" y="0"/>
                    </a:cubicBezTo>
                    <a:cubicBezTo>
                      <a:pt x="196" y="0"/>
                      <a:pt x="174" y="1"/>
                      <a:pt x="154" y="1"/>
                    </a:cubicBezTo>
                    <a:cubicBezTo>
                      <a:pt x="141" y="1"/>
                      <a:pt x="110" y="0"/>
                      <a:pt x="98" y="0"/>
                    </a:cubicBezTo>
                    <a:cubicBezTo>
                      <a:pt x="95" y="0"/>
                      <a:pt x="89" y="0"/>
                      <a:pt x="89" y="10"/>
                    </a:cubicBezTo>
                    <a:cubicBezTo>
                      <a:pt x="89" y="15"/>
                      <a:pt x="94" y="15"/>
                      <a:pt x="100" y="15"/>
                    </a:cubicBezTo>
                    <a:cubicBezTo>
                      <a:pt x="130" y="15"/>
                      <a:pt x="133" y="20"/>
                      <a:pt x="138" y="31"/>
                    </a:cubicBezTo>
                    <a:lnTo>
                      <a:pt x="196" y="171"/>
                    </a:lnTo>
                    <a:lnTo>
                      <a:pt x="91" y="284"/>
                    </a:lnTo>
                    <a:lnTo>
                      <a:pt x="85" y="289"/>
                    </a:lnTo>
                    <a:cubicBezTo>
                      <a:pt x="60" y="316"/>
                      <a:pt x="37" y="324"/>
                      <a:pt x="11" y="325"/>
                    </a:cubicBezTo>
                    <a:cubicBezTo>
                      <a:pt x="5" y="326"/>
                      <a:pt x="0" y="326"/>
                      <a:pt x="0" y="335"/>
                    </a:cubicBezTo>
                    <a:cubicBezTo>
                      <a:pt x="0" y="336"/>
                      <a:pt x="0" y="341"/>
                      <a:pt x="7" y="341"/>
                    </a:cubicBezTo>
                    <a:cubicBezTo>
                      <a:pt x="22" y="341"/>
                      <a:pt x="38" y="339"/>
                      <a:pt x="54" y="339"/>
                    </a:cubicBezTo>
                    <a:cubicBezTo>
                      <a:pt x="72" y="339"/>
                      <a:pt x="92" y="341"/>
                      <a:pt x="110" y="341"/>
                    </a:cubicBezTo>
                    <a:cubicBezTo>
                      <a:pt x="113" y="341"/>
                      <a:pt x="119" y="341"/>
                      <a:pt x="119" y="331"/>
                    </a:cubicBezTo>
                    <a:cubicBezTo>
                      <a:pt x="119" y="326"/>
                      <a:pt x="114" y="325"/>
                      <a:pt x="113" y="325"/>
                    </a:cubicBezTo>
                    <a:cubicBezTo>
                      <a:pt x="108" y="325"/>
                      <a:pt x="93" y="324"/>
                      <a:pt x="93" y="310"/>
                    </a:cubicBezTo>
                    <a:cubicBezTo>
                      <a:pt x="93" y="302"/>
                      <a:pt x="100" y="294"/>
                      <a:pt x="106" y="287"/>
                    </a:cubicBezTo>
                    <a:lnTo>
                      <a:pt x="157" y="233"/>
                    </a:lnTo>
                    <a:lnTo>
                      <a:pt x="202" y="184"/>
                    </a:lnTo>
                    <a:lnTo>
                      <a:pt x="252" y="304"/>
                    </a:lnTo>
                    <a:cubicBezTo>
                      <a:pt x="254" y="309"/>
                      <a:pt x="255" y="310"/>
                      <a:pt x="255" y="311"/>
                    </a:cubicBezTo>
                    <a:cubicBezTo>
                      <a:pt x="255" y="315"/>
                      <a:pt x="245" y="323"/>
                      <a:pt x="226" y="325"/>
                    </a:cubicBezTo>
                    <a:cubicBezTo>
                      <a:pt x="220" y="326"/>
                      <a:pt x="216" y="326"/>
                      <a:pt x="216" y="335"/>
                    </a:cubicBezTo>
                    <a:cubicBezTo>
                      <a:pt x="216" y="341"/>
                      <a:pt x="221" y="341"/>
                      <a:pt x="223" y="341"/>
                    </a:cubicBezTo>
                    <a:cubicBezTo>
                      <a:pt x="237" y="341"/>
                      <a:pt x="272" y="339"/>
                      <a:pt x="286" y="339"/>
                    </a:cubicBezTo>
                    <a:cubicBezTo>
                      <a:pt x="299" y="339"/>
                      <a:pt x="329" y="341"/>
                      <a:pt x="342" y="341"/>
                    </a:cubicBezTo>
                    <a:cubicBezTo>
                      <a:pt x="345" y="341"/>
                      <a:pt x="351" y="341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9" y="325"/>
                      <a:pt x="308" y="323"/>
                      <a:pt x="299" y="303"/>
                    </a:cubicBezTo>
                    <a:cubicBezTo>
                      <a:pt x="280" y="257"/>
                      <a:pt x="246" y="179"/>
                      <a:pt x="235" y="149"/>
                    </a:cubicBezTo>
                    <a:cubicBezTo>
                      <a:pt x="269" y="114"/>
                      <a:pt x="321" y="55"/>
                      <a:pt x="337" y="41"/>
                    </a:cubicBezTo>
                    <a:cubicBezTo>
                      <a:pt x="352" y="29"/>
                      <a:pt x="370" y="17"/>
                      <a:pt x="400" y="15"/>
                    </a:cubicBezTo>
                    <a:cubicBezTo>
                      <a:pt x="407" y="15"/>
                      <a:pt x="411" y="15"/>
                      <a:pt x="411" y="5"/>
                    </a:cubicBezTo>
                    <a:cubicBezTo>
                      <a:pt x="411" y="5"/>
                      <a:pt x="411" y="0"/>
                      <a:pt x="405" y="0"/>
                    </a:cubicBezTo>
                    <a:cubicBezTo>
                      <a:pt x="390" y="0"/>
                      <a:pt x="373" y="1"/>
                      <a:pt x="358" y="1"/>
                    </a:cubicBezTo>
                    <a:cubicBezTo>
                      <a:pt x="340" y="1"/>
                      <a:pt x="321" y="0"/>
                      <a:pt x="303" y="0"/>
                    </a:cubicBezTo>
                    <a:cubicBezTo>
                      <a:pt x="300" y="0"/>
                      <a:pt x="293" y="0"/>
                      <a:pt x="293" y="10"/>
                    </a:cubicBezTo>
                    <a:cubicBezTo>
                      <a:pt x="293" y="13"/>
                      <a:pt x="296" y="15"/>
                      <a:pt x="299" y="15"/>
                    </a:cubicBezTo>
                    <a:cubicBezTo>
                      <a:pt x="304" y="16"/>
                      <a:pt x="319" y="17"/>
                      <a:pt x="319" y="31"/>
                    </a:cubicBezTo>
                    <a:cubicBezTo>
                      <a:pt x="319" y="38"/>
                      <a:pt x="314" y="44"/>
                      <a:pt x="310" y="49"/>
                    </a:cubicBezTo>
                    <a:lnTo>
                      <a:pt x="229" y="13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3" name="Freeform 291"/>
              <p:cNvSpPr>
                <a:spLocks noEditPoint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6978651" y="2097088"/>
                <a:ext cx="68263" cy="155575"/>
              </a:xfrm>
              <a:custGeom>
                <a:avLst/>
                <a:gdLst>
                  <a:gd name="T0" fmla="*/ 97 w 106"/>
                  <a:gd name="T1" fmla="*/ 13 h 235"/>
                  <a:gd name="T2" fmla="*/ 83 w 106"/>
                  <a:gd name="T3" fmla="*/ 0 h 235"/>
                  <a:gd name="T4" fmla="*/ 63 w 106"/>
                  <a:gd name="T5" fmla="*/ 19 h 235"/>
                  <a:gd name="T6" fmla="*/ 77 w 106"/>
                  <a:gd name="T7" fmla="*/ 32 h 235"/>
                  <a:gd name="T8" fmla="*/ 97 w 106"/>
                  <a:gd name="T9" fmla="*/ 13 h 235"/>
                  <a:gd name="T10" fmla="*/ 25 w 106"/>
                  <a:gd name="T11" fmla="*/ 190 h 235"/>
                  <a:gd name="T12" fmla="*/ 22 w 106"/>
                  <a:gd name="T13" fmla="*/ 205 h 235"/>
                  <a:gd name="T14" fmla="*/ 55 w 106"/>
                  <a:gd name="T15" fmla="*/ 235 h 235"/>
                  <a:gd name="T16" fmla="*/ 106 w 106"/>
                  <a:gd name="T17" fmla="*/ 181 h 235"/>
                  <a:gd name="T18" fmla="*/ 100 w 106"/>
                  <a:gd name="T19" fmla="*/ 177 h 235"/>
                  <a:gd name="T20" fmla="*/ 93 w 106"/>
                  <a:gd name="T21" fmla="*/ 183 h 235"/>
                  <a:gd name="T22" fmla="*/ 57 w 106"/>
                  <a:gd name="T23" fmla="*/ 225 h 235"/>
                  <a:gd name="T24" fmla="*/ 48 w 106"/>
                  <a:gd name="T25" fmla="*/ 213 h 235"/>
                  <a:gd name="T26" fmla="*/ 53 w 106"/>
                  <a:gd name="T27" fmla="*/ 190 h 235"/>
                  <a:gd name="T28" fmla="*/ 65 w 106"/>
                  <a:gd name="T29" fmla="*/ 162 h 235"/>
                  <a:gd name="T30" fmla="*/ 82 w 106"/>
                  <a:gd name="T31" fmla="*/ 118 h 235"/>
                  <a:gd name="T32" fmla="*/ 84 w 106"/>
                  <a:gd name="T33" fmla="*/ 107 h 235"/>
                  <a:gd name="T34" fmla="*/ 51 w 106"/>
                  <a:gd name="T35" fmla="*/ 77 h 235"/>
                  <a:gd name="T36" fmla="*/ 0 w 106"/>
                  <a:gd name="T37" fmla="*/ 131 h 235"/>
                  <a:gd name="T38" fmla="*/ 6 w 106"/>
                  <a:gd name="T39" fmla="*/ 135 h 235"/>
                  <a:gd name="T40" fmla="*/ 12 w 106"/>
                  <a:gd name="T41" fmla="*/ 130 h 235"/>
                  <a:gd name="T42" fmla="*/ 50 w 106"/>
                  <a:gd name="T43" fmla="*/ 87 h 235"/>
                  <a:gd name="T44" fmla="*/ 58 w 106"/>
                  <a:gd name="T45" fmla="*/ 99 h 235"/>
                  <a:gd name="T46" fmla="*/ 47 w 106"/>
                  <a:gd name="T47" fmla="*/ 134 h 235"/>
                  <a:gd name="T48" fmla="*/ 25 w 106"/>
                  <a:gd name="T49" fmla="*/ 19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235">
                    <a:moveTo>
                      <a:pt x="97" y="13"/>
                    </a:moveTo>
                    <a:cubicBezTo>
                      <a:pt x="97" y="8"/>
                      <a:pt x="92" y="0"/>
                      <a:pt x="83" y="0"/>
                    </a:cubicBezTo>
                    <a:cubicBezTo>
                      <a:pt x="73" y="0"/>
                      <a:pt x="63" y="9"/>
                      <a:pt x="63" y="19"/>
                    </a:cubicBezTo>
                    <a:cubicBezTo>
                      <a:pt x="63" y="25"/>
                      <a:pt x="68" y="32"/>
                      <a:pt x="77" y="32"/>
                    </a:cubicBezTo>
                    <a:cubicBezTo>
                      <a:pt x="87" y="32"/>
                      <a:pt x="97" y="23"/>
                      <a:pt x="97" y="13"/>
                    </a:cubicBezTo>
                    <a:close/>
                    <a:moveTo>
                      <a:pt x="25" y="190"/>
                    </a:moveTo>
                    <a:cubicBezTo>
                      <a:pt x="24" y="195"/>
                      <a:pt x="22" y="199"/>
                      <a:pt x="22" y="205"/>
                    </a:cubicBezTo>
                    <a:cubicBezTo>
                      <a:pt x="22" y="221"/>
                      <a:pt x="36" y="235"/>
                      <a:pt x="55" y="235"/>
                    </a:cubicBezTo>
                    <a:cubicBezTo>
                      <a:pt x="90" y="235"/>
                      <a:pt x="106" y="187"/>
                      <a:pt x="106" y="181"/>
                    </a:cubicBezTo>
                    <a:cubicBezTo>
                      <a:pt x="106" y="177"/>
                      <a:pt x="101" y="177"/>
                      <a:pt x="100" y="177"/>
                    </a:cubicBezTo>
                    <a:cubicBezTo>
                      <a:pt x="95" y="177"/>
                      <a:pt x="95" y="179"/>
                      <a:pt x="93" y="183"/>
                    </a:cubicBezTo>
                    <a:cubicBezTo>
                      <a:pt x="85" y="211"/>
                      <a:pt x="70" y="225"/>
                      <a:pt x="57" y="225"/>
                    </a:cubicBezTo>
                    <a:cubicBezTo>
                      <a:pt x="50" y="225"/>
                      <a:pt x="48" y="220"/>
                      <a:pt x="48" y="213"/>
                    </a:cubicBezTo>
                    <a:cubicBezTo>
                      <a:pt x="48" y="205"/>
                      <a:pt x="50" y="198"/>
                      <a:pt x="53" y="190"/>
                    </a:cubicBezTo>
                    <a:cubicBezTo>
                      <a:pt x="57" y="181"/>
                      <a:pt x="61" y="172"/>
                      <a:pt x="65" y="162"/>
                    </a:cubicBezTo>
                    <a:cubicBezTo>
                      <a:pt x="68" y="154"/>
                      <a:pt x="80" y="122"/>
                      <a:pt x="82" y="118"/>
                    </a:cubicBezTo>
                    <a:cubicBezTo>
                      <a:pt x="83" y="115"/>
                      <a:pt x="84" y="111"/>
                      <a:pt x="84" y="107"/>
                    </a:cubicBezTo>
                    <a:cubicBezTo>
                      <a:pt x="84" y="91"/>
                      <a:pt x="70" y="77"/>
                      <a:pt x="51" y="77"/>
                    </a:cubicBezTo>
                    <a:cubicBezTo>
                      <a:pt x="16" y="77"/>
                      <a:pt x="0" y="125"/>
                      <a:pt x="0" y="131"/>
                    </a:cubicBezTo>
                    <a:cubicBezTo>
                      <a:pt x="0" y="135"/>
                      <a:pt x="5" y="135"/>
                      <a:pt x="6" y="135"/>
                    </a:cubicBezTo>
                    <a:cubicBezTo>
                      <a:pt x="11" y="135"/>
                      <a:pt x="11" y="134"/>
                      <a:pt x="12" y="130"/>
                    </a:cubicBezTo>
                    <a:cubicBezTo>
                      <a:pt x="21" y="100"/>
                      <a:pt x="37" y="87"/>
                      <a:pt x="50" y="87"/>
                    </a:cubicBezTo>
                    <a:cubicBezTo>
                      <a:pt x="55" y="87"/>
                      <a:pt x="58" y="90"/>
                      <a:pt x="58" y="99"/>
                    </a:cubicBezTo>
                    <a:cubicBezTo>
                      <a:pt x="58" y="107"/>
                      <a:pt x="56" y="113"/>
                      <a:pt x="47" y="134"/>
                    </a:cubicBezTo>
                    <a:lnTo>
                      <a:pt x="25" y="1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4" name="Freeform 292"/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7192963" y="2022475"/>
                <a:ext cx="165100" cy="192087"/>
              </a:xfrm>
              <a:custGeom>
                <a:avLst/>
                <a:gdLst>
                  <a:gd name="T0" fmla="*/ 232 w 250"/>
                  <a:gd name="T1" fmla="*/ 155 h 289"/>
                  <a:gd name="T2" fmla="*/ 250 w 250"/>
                  <a:gd name="T3" fmla="*/ 145 h 289"/>
                  <a:gd name="T4" fmla="*/ 232 w 250"/>
                  <a:gd name="T5" fmla="*/ 135 h 289"/>
                  <a:gd name="T6" fmla="*/ 21 w 250"/>
                  <a:gd name="T7" fmla="*/ 135 h 289"/>
                  <a:gd name="T8" fmla="*/ 154 w 250"/>
                  <a:gd name="T9" fmla="*/ 20 h 289"/>
                  <a:gd name="T10" fmla="*/ 232 w 250"/>
                  <a:gd name="T11" fmla="*/ 20 h 289"/>
                  <a:gd name="T12" fmla="*/ 250 w 250"/>
                  <a:gd name="T13" fmla="*/ 10 h 289"/>
                  <a:gd name="T14" fmla="*/ 232 w 250"/>
                  <a:gd name="T15" fmla="*/ 0 h 289"/>
                  <a:gd name="T16" fmla="*/ 153 w 250"/>
                  <a:gd name="T17" fmla="*/ 0 h 289"/>
                  <a:gd name="T18" fmla="*/ 0 w 250"/>
                  <a:gd name="T19" fmla="*/ 145 h 289"/>
                  <a:gd name="T20" fmla="*/ 153 w 250"/>
                  <a:gd name="T21" fmla="*/ 289 h 289"/>
                  <a:gd name="T22" fmla="*/ 232 w 250"/>
                  <a:gd name="T23" fmla="*/ 289 h 289"/>
                  <a:gd name="T24" fmla="*/ 250 w 250"/>
                  <a:gd name="T25" fmla="*/ 279 h 289"/>
                  <a:gd name="T26" fmla="*/ 232 w 250"/>
                  <a:gd name="T27" fmla="*/ 270 h 289"/>
                  <a:gd name="T28" fmla="*/ 154 w 250"/>
                  <a:gd name="T29" fmla="*/ 270 h 289"/>
                  <a:gd name="T30" fmla="*/ 21 w 250"/>
                  <a:gd name="T31" fmla="*/ 155 h 289"/>
                  <a:gd name="T32" fmla="*/ 232 w 250"/>
                  <a:gd name="T33" fmla="*/ 155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89">
                    <a:moveTo>
                      <a:pt x="232" y="155"/>
                    </a:moveTo>
                    <a:cubicBezTo>
                      <a:pt x="241" y="155"/>
                      <a:pt x="250" y="155"/>
                      <a:pt x="250" y="145"/>
                    </a:cubicBezTo>
                    <a:cubicBezTo>
                      <a:pt x="250" y="135"/>
                      <a:pt x="241" y="135"/>
                      <a:pt x="232" y="135"/>
                    </a:cubicBezTo>
                    <a:lnTo>
                      <a:pt x="21" y="135"/>
                    </a:lnTo>
                    <a:cubicBezTo>
                      <a:pt x="27" y="68"/>
                      <a:pt x="84" y="20"/>
                      <a:pt x="154" y="20"/>
                    </a:cubicBezTo>
                    <a:lnTo>
                      <a:pt x="232" y="20"/>
                    </a:lnTo>
                    <a:cubicBezTo>
                      <a:pt x="241" y="20"/>
                      <a:pt x="250" y="20"/>
                      <a:pt x="250" y="10"/>
                    </a:cubicBezTo>
                    <a:cubicBezTo>
                      <a:pt x="250" y="0"/>
                      <a:pt x="241" y="0"/>
                      <a:pt x="232" y="0"/>
                    </a:cubicBezTo>
                    <a:lnTo>
                      <a:pt x="153" y="0"/>
                    </a:lnTo>
                    <a:cubicBezTo>
                      <a:pt x="68" y="0"/>
                      <a:pt x="0" y="65"/>
                      <a:pt x="0" y="145"/>
                    </a:cubicBezTo>
                    <a:cubicBezTo>
                      <a:pt x="0" y="225"/>
                      <a:pt x="68" y="289"/>
                      <a:pt x="153" y="289"/>
                    </a:cubicBezTo>
                    <a:lnTo>
                      <a:pt x="232" y="289"/>
                    </a:lnTo>
                    <a:cubicBezTo>
                      <a:pt x="241" y="289"/>
                      <a:pt x="250" y="289"/>
                      <a:pt x="250" y="279"/>
                    </a:cubicBezTo>
                    <a:cubicBezTo>
                      <a:pt x="250" y="270"/>
                      <a:pt x="241" y="270"/>
                      <a:pt x="232" y="270"/>
                    </a:cubicBezTo>
                    <a:lnTo>
                      <a:pt x="154" y="270"/>
                    </a:lnTo>
                    <a:cubicBezTo>
                      <a:pt x="84" y="270"/>
                      <a:pt x="27" y="222"/>
                      <a:pt x="21" y="155"/>
                    </a:cubicBezTo>
                    <a:lnTo>
                      <a:pt x="232" y="15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5" name="Freeform 293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7497763" y="1954213"/>
                <a:ext cx="115888" cy="330200"/>
              </a:xfrm>
              <a:custGeom>
                <a:avLst/>
                <a:gdLst>
                  <a:gd name="T0" fmla="*/ 106 w 177"/>
                  <a:gd name="T1" fmla="*/ 66 h 498"/>
                  <a:gd name="T2" fmla="*/ 173 w 177"/>
                  <a:gd name="T3" fmla="*/ 11 h 498"/>
                  <a:gd name="T4" fmla="*/ 177 w 177"/>
                  <a:gd name="T5" fmla="*/ 5 h 498"/>
                  <a:gd name="T6" fmla="*/ 168 w 177"/>
                  <a:gd name="T7" fmla="*/ 0 h 498"/>
                  <a:gd name="T8" fmla="*/ 72 w 177"/>
                  <a:gd name="T9" fmla="*/ 62 h 498"/>
                  <a:gd name="T10" fmla="*/ 72 w 177"/>
                  <a:gd name="T11" fmla="*/ 176 h 498"/>
                  <a:gd name="T12" fmla="*/ 52 w 177"/>
                  <a:gd name="T13" fmla="*/ 227 h 498"/>
                  <a:gd name="T14" fmla="*/ 5 w 177"/>
                  <a:gd name="T15" fmla="*/ 243 h 498"/>
                  <a:gd name="T16" fmla="*/ 0 w 177"/>
                  <a:gd name="T17" fmla="*/ 249 h 498"/>
                  <a:gd name="T18" fmla="*/ 8 w 177"/>
                  <a:gd name="T19" fmla="*/ 254 h 498"/>
                  <a:gd name="T20" fmla="*/ 71 w 177"/>
                  <a:gd name="T21" fmla="*/ 299 h 498"/>
                  <a:gd name="T22" fmla="*/ 72 w 177"/>
                  <a:gd name="T23" fmla="*/ 323 h 498"/>
                  <a:gd name="T24" fmla="*/ 72 w 177"/>
                  <a:gd name="T25" fmla="*/ 422 h 498"/>
                  <a:gd name="T26" fmla="*/ 96 w 177"/>
                  <a:gd name="T27" fmla="*/ 478 h 498"/>
                  <a:gd name="T28" fmla="*/ 168 w 177"/>
                  <a:gd name="T29" fmla="*/ 498 h 498"/>
                  <a:gd name="T30" fmla="*/ 177 w 177"/>
                  <a:gd name="T31" fmla="*/ 493 h 498"/>
                  <a:gd name="T32" fmla="*/ 169 w 177"/>
                  <a:gd name="T33" fmla="*/ 487 h 498"/>
                  <a:gd name="T34" fmla="*/ 107 w 177"/>
                  <a:gd name="T35" fmla="*/ 444 h 498"/>
                  <a:gd name="T36" fmla="*/ 106 w 177"/>
                  <a:gd name="T37" fmla="*/ 420 h 498"/>
                  <a:gd name="T38" fmla="*/ 106 w 177"/>
                  <a:gd name="T39" fmla="*/ 316 h 498"/>
                  <a:gd name="T40" fmla="*/ 86 w 177"/>
                  <a:gd name="T41" fmla="*/ 268 h 498"/>
                  <a:gd name="T42" fmla="*/ 47 w 177"/>
                  <a:gd name="T43" fmla="*/ 249 h 498"/>
                  <a:gd name="T44" fmla="*/ 106 w 177"/>
                  <a:gd name="T45" fmla="*/ 186 h 498"/>
                  <a:gd name="T46" fmla="*/ 106 w 177"/>
                  <a:gd name="T47" fmla="*/ 66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7" h="498">
                    <a:moveTo>
                      <a:pt x="106" y="66"/>
                    </a:moveTo>
                    <a:cubicBezTo>
                      <a:pt x="106" y="46"/>
                      <a:pt x="119" y="14"/>
                      <a:pt x="173" y="11"/>
                    </a:cubicBezTo>
                    <a:cubicBezTo>
                      <a:pt x="175" y="10"/>
                      <a:pt x="177" y="8"/>
                      <a:pt x="177" y="5"/>
                    </a:cubicBezTo>
                    <a:cubicBezTo>
                      <a:pt x="177" y="0"/>
                      <a:pt x="173" y="0"/>
                      <a:pt x="168" y="0"/>
                    </a:cubicBezTo>
                    <a:cubicBezTo>
                      <a:pt x="118" y="0"/>
                      <a:pt x="73" y="25"/>
                      <a:pt x="72" y="62"/>
                    </a:cubicBezTo>
                    <a:lnTo>
                      <a:pt x="72" y="176"/>
                    </a:lnTo>
                    <a:cubicBezTo>
                      <a:pt x="72" y="195"/>
                      <a:pt x="72" y="211"/>
                      <a:pt x="52" y="227"/>
                    </a:cubicBezTo>
                    <a:cubicBezTo>
                      <a:pt x="35" y="242"/>
                      <a:pt x="16" y="243"/>
                      <a:pt x="5" y="243"/>
                    </a:cubicBezTo>
                    <a:cubicBezTo>
                      <a:pt x="2" y="244"/>
                      <a:pt x="0" y="246"/>
                      <a:pt x="0" y="249"/>
                    </a:cubicBezTo>
                    <a:cubicBezTo>
                      <a:pt x="0" y="254"/>
                      <a:pt x="3" y="254"/>
                      <a:pt x="8" y="254"/>
                    </a:cubicBezTo>
                    <a:cubicBezTo>
                      <a:pt x="41" y="256"/>
                      <a:pt x="65" y="274"/>
                      <a:pt x="71" y="299"/>
                    </a:cubicBezTo>
                    <a:cubicBezTo>
                      <a:pt x="72" y="304"/>
                      <a:pt x="72" y="305"/>
                      <a:pt x="72" y="323"/>
                    </a:cubicBezTo>
                    <a:lnTo>
                      <a:pt x="72" y="422"/>
                    </a:lnTo>
                    <a:cubicBezTo>
                      <a:pt x="72" y="443"/>
                      <a:pt x="72" y="459"/>
                      <a:pt x="96" y="478"/>
                    </a:cubicBezTo>
                    <a:cubicBezTo>
                      <a:pt x="116" y="493"/>
                      <a:pt x="149" y="498"/>
                      <a:pt x="168" y="498"/>
                    </a:cubicBezTo>
                    <a:cubicBezTo>
                      <a:pt x="173" y="498"/>
                      <a:pt x="177" y="498"/>
                      <a:pt x="177" y="493"/>
                    </a:cubicBezTo>
                    <a:cubicBezTo>
                      <a:pt x="177" y="488"/>
                      <a:pt x="174" y="488"/>
                      <a:pt x="169" y="487"/>
                    </a:cubicBezTo>
                    <a:cubicBezTo>
                      <a:pt x="138" y="485"/>
                      <a:pt x="114" y="469"/>
                      <a:pt x="107" y="444"/>
                    </a:cubicBezTo>
                    <a:cubicBezTo>
                      <a:pt x="106" y="439"/>
                      <a:pt x="106" y="438"/>
                      <a:pt x="106" y="420"/>
                    </a:cubicBezTo>
                    <a:lnTo>
                      <a:pt x="106" y="316"/>
                    </a:lnTo>
                    <a:cubicBezTo>
                      <a:pt x="106" y="293"/>
                      <a:pt x="102" y="284"/>
                      <a:pt x="86" y="268"/>
                    </a:cubicBezTo>
                    <a:cubicBezTo>
                      <a:pt x="75" y="258"/>
                      <a:pt x="61" y="253"/>
                      <a:pt x="47" y="249"/>
                    </a:cubicBezTo>
                    <a:cubicBezTo>
                      <a:pt x="88" y="237"/>
                      <a:pt x="106" y="214"/>
                      <a:pt x="106" y="186"/>
                    </a:cubicBezTo>
                    <a:lnTo>
                      <a:pt x="106" y="6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6" name="Freeform 294"/>
              <p:cNvSpPr>
                <a:spLocks noEditPoints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7651751" y="1981200"/>
                <a:ext cx="136525" cy="227012"/>
              </a:xfrm>
              <a:custGeom>
                <a:avLst/>
                <a:gdLst>
                  <a:gd name="T0" fmla="*/ 210 w 210"/>
                  <a:gd name="T1" fmla="*/ 173 h 344"/>
                  <a:gd name="T2" fmla="*/ 190 w 210"/>
                  <a:gd name="T3" fmla="*/ 56 h 344"/>
                  <a:gd name="T4" fmla="*/ 105 w 210"/>
                  <a:gd name="T5" fmla="*/ 0 h 344"/>
                  <a:gd name="T6" fmla="*/ 18 w 210"/>
                  <a:gd name="T7" fmla="*/ 60 h 344"/>
                  <a:gd name="T8" fmla="*/ 0 w 210"/>
                  <a:gd name="T9" fmla="*/ 173 h 344"/>
                  <a:gd name="T10" fmla="*/ 22 w 210"/>
                  <a:gd name="T11" fmla="*/ 293 h 344"/>
                  <a:gd name="T12" fmla="*/ 105 w 210"/>
                  <a:gd name="T13" fmla="*/ 344 h 344"/>
                  <a:gd name="T14" fmla="*/ 191 w 210"/>
                  <a:gd name="T15" fmla="*/ 286 h 344"/>
                  <a:gd name="T16" fmla="*/ 210 w 210"/>
                  <a:gd name="T17" fmla="*/ 173 h 344"/>
                  <a:gd name="T18" fmla="*/ 105 w 210"/>
                  <a:gd name="T19" fmla="*/ 333 h 344"/>
                  <a:gd name="T20" fmla="*/ 47 w 210"/>
                  <a:gd name="T21" fmla="*/ 272 h 344"/>
                  <a:gd name="T22" fmla="*/ 41 w 210"/>
                  <a:gd name="T23" fmla="*/ 167 h 344"/>
                  <a:gd name="T24" fmla="*/ 45 w 210"/>
                  <a:gd name="T25" fmla="*/ 75 h 344"/>
                  <a:gd name="T26" fmla="*/ 105 w 210"/>
                  <a:gd name="T27" fmla="*/ 11 h 344"/>
                  <a:gd name="T28" fmla="*/ 163 w 210"/>
                  <a:gd name="T29" fmla="*/ 70 h 344"/>
                  <a:gd name="T30" fmla="*/ 168 w 210"/>
                  <a:gd name="T31" fmla="*/ 167 h 344"/>
                  <a:gd name="T32" fmla="*/ 163 w 210"/>
                  <a:gd name="T33" fmla="*/ 270 h 344"/>
                  <a:gd name="T34" fmla="*/ 105 w 210"/>
                  <a:gd name="T35" fmla="*/ 33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0" h="344">
                    <a:moveTo>
                      <a:pt x="210" y="173"/>
                    </a:moveTo>
                    <a:cubicBezTo>
                      <a:pt x="210" y="133"/>
                      <a:pt x="207" y="93"/>
                      <a:pt x="190" y="56"/>
                    </a:cubicBezTo>
                    <a:cubicBezTo>
                      <a:pt x="167" y="8"/>
                      <a:pt x="126" y="0"/>
                      <a:pt x="105" y="0"/>
                    </a:cubicBezTo>
                    <a:cubicBezTo>
                      <a:pt x="75" y="0"/>
                      <a:pt x="39" y="13"/>
                      <a:pt x="18" y="60"/>
                    </a:cubicBezTo>
                    <a:cubicBezTo>
                      <a:pt x="2" y="94"/>
                      <a:pt x="0" y="133"/>
                      <a:pt x="0" y="173"/>
                    </a:cubicBezTo>
                    <a:cubicBezTo>
                      <a:pt x="0" y="210"/>
                      <a:pt x="2" y="255"/>
                      <a:pt x="22" y="293"/>
                    </a:cubicBezTo>
                    <a:cubicBezTo>
                      <a:pt x="44" y="334"/>
                      <a:pt x="80" y="344"/>
                      <a:pt x="105" y="344"/>
                    </a:cubicBezTo>
                    <a:cubicBezTo>
                      <a:pt x="132" y="344"/>
                      <a:pt x="169" y="333"/>
                      <a:pt x="191" y="286"/>
                    </a:cubicBezTo>
                    <a:cubicBezTo>
                      <a:pt x="207" y="251"/>
                      <a:pt x="210" y="212"/>
                      <a:pt x="210" y="173"/>
                    </a:cubicBezTo>
                    <a:close/>
                    <a:moveTo>
                      <a:pt x="105" y="333"/>
                    </a:moveTo>
                    <a:cubicBezTo>
                      <a:pt x="85" y="333"/>
                      <a:pt x="56" y="320"/>
                      <a:pt x="47" y="272"/>
                    </a:cubicBezTo>
                    <a:cubicBezTo>
                      <a:pt x="41" y="242"/>
                      <a:pt x="41" y="196"/>
                      <a:pt x="41" y="167"/>
                    </a:cubicBezTo>
                    <a:cubicBezTo>
                      <a:pt x="41" y="135"/>
                      <a:pt x="41" y="102"/>
                      <a:pt x="45" y="75"/>
                    </a:cubicBezTo>
                    <a:cubicBezTo>
                      <a:pt x="55" y="16"/>
                      <a:pt x="92" y="11"/>
                      <a:pt x="105" y="11"/>
                    </a:cubicBezTo>
                    <a:cubicBezTo>
                      <a:pt x="121" y="11"/>
                      <a:pt x="154" y="20"/>
                      <a:pt x="163" y="70"/>
                    </a:cubicBezTo>
                    <a:cubicBezTo>
                      <a:pt x="168" y="98"/>
                      <a:pt x="168" y="136"/>
                      <a:pt x="168" y="167"/>
                    </a:cubicBezTo>
                    <a:cubicBezTo>
                      <a:pt x="168" y="204"/>
                      <a:pt x="168" y="238"/>
                      <a:pt x="163" y="270"/>
                    </a:cubicBezTo>
                    <a:cubicBezTo>
                      <a:pt x="155" y="318"/>
                      <a:pt x="127" y="333"/>
                      <a:pt x="105" y="333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7" name="Freeform 295"/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7829551" y="2166938"/>
                <a:ext cx="38100" cy="98425"/>
              </a:xfrm>
              <a:custGeom>
                <a:avLst/>
                <a:gdLst>
                  <a:gd name="T0" fmla="*/ 59 w 59"/>
                  <a:gd name="T1" fmla="*/ 52 h 149"/>
                  <a:gd name="T2" fmla="*/ 27 w 59"/>
                  <a:gd name="T3" fmla="*/ 0 h 149"/>
                  <a:gd name="T4" fmla="*/ 0 w 59"/>
                  <a:gd name="T5" fmla="*/ 26 h 149"/>
                  <a:gd name="T6" fmla="*/ 27 w 59"/>
                  <a:gd name="T7" fmla="*/ 53 h 149"/>
                  <a:gd name="T8" fmla="*/ 44 w 59"/>
                  <a:gd name="T9" fmla="*/ 46 h 149"/>
                  <a:gd name="T10" fmla="*/ 47 w 59"/>
                  <a:gd name="T11" fmla="*/ 45 h 149"/>
                  <a:gd name="T12" fmla="*/ 48 w 59"/>
                  <a:gd name="T13" fmla="*/ 52 h 149"/>
                  <a:gd name="T14" fmla="*/ 14 w 59"/>
                  <a:gd name="T15" fmla="*/ 135 h 149"/>
                  <a:gd name="T16" fmla="*/ 8 w 59"/>
                  <a:gd name="T17" fmla="*/ 143 h 149"/>
                  <a:gd name="T18" fmla="*/ 13 w 59"/>
                  <a:gd name="T19" fmla="*/ 149 h 149"/>
                  <a:gd name="T20" fmla="*/ 59 w 59"/>
                  <a:gd name="T21" fmla="*/ 5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" h="149">
                    <a:moveTo>
                      <a:pt x="59" y="52"/>
                    </a:moveTo>
                    <a:cubicBezTo>
                      <a:pt x="59" y="19"/>
                      <a:pt x="46" y="0"/>
                      <a:pt x="27" y="0"/>
                    </a:cubicBezTo>
                    <a:cubicBezTo>
                      <a:pt x="10" y="0"/>
                      <a:pt x="0" y="12"/>
                      <a:pt x="0" y="26"/>
                    </a:cubicBezTo>
                    <a:cubicBezTo>
                      <a:pt x="0" y="40"/>
                      <a:pt x="10" y="53"/>
                      <a:pt x="27" y="53"/>
                    </a:cubicBezTo>
                    <a:cubicBezTo>
                      <a:pt x="33" y="53"/>
                      <a:pt x="39" y="51"/>
                      <a:pt x="44" y="46"/>
                    </a:cubicBezTo>
                    <a:cubicBezTo>
                      <a:pt x="46" y="45"/>
                      <a:pt x="46" y="45"/>
                      <a:pt x="47" y="45"/>
                    </a:cubicBezTo>
                    <a:cubicBezTo>
                      <a:pt x="47" y="45"/>
                      <a:pt x="48" y="45"/>
                      <a:pt x="48" y="52"/>
                    </a:cubicBezTo>
                    <a:cubicBezTo>
                      <a:pt x="48" y="89"/>
                      <a:pt x="30" y="119"/>
                      <a:pt x="14" y="135"/>
                    </a:cubicBezTo>
                    <a:cubicBezTo>
                      <a:pt x="8" y="141"/>
                      <a:pt x="8" y="142"/>
                      <a:pt x="8" y="143"/>
                    </a:cubicBezTo>
                    <a:cubicBezTo>
                      <a:pt x="8" y="147"/>
                      <a:pt x="11" y="149"/>
                      <a:pt x="13" y="149"/>
                    </a:cubicBezTo>
                    <a:cubicBezTo>
                      <a:pt x="19" y="149"/>
                      <a:pt x="59" y="110"/>
                      <a:pt x="59" y="5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8" name="Freeform 296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7975601" y="1981200"/>
                <a:ext cx="107950" cy="220662"/>
              </a:xfrm>
              <a:custGeom>
                <a:avLst/>
                <a:gdLst>
                  <a:gd name="T0" fmla="*/ 103 w 165"/>
                  <a:gd name="T1" fmla="*/ 13 h 333"/>
                  <a:gd name="T2" fmla="*/ 91 w 165"/>
                  <a:gd name="T3" fmla="*/ 0 h 333"/>
                  <a:gd name="T4" fmla="*/ 0 w 165"/>
                  <a:gd name="T5" fmla="*/ 32 h 333"/>
                  <a:gd name="T6" fmla="*/ 0 w 165"/>
                  <a:gd name="T7" fmla="*/ 48 h 333"/>
                  <a:gd name="T8" fmla="*/ 66 w 165"/>
                  <a:gd name="T9" fmla="*/ 35 h 333"/>
                  <a:gd name="T10" fmla="*/ 66 w 165"/>
                  <a:gd name="T11" fmla="*/ 293 h 333"/>
                  <a:gd name="T12" fmla="*/ 19 w 165"/>
                  <a:gd name="T13" fmla="*/ 317 h 333"/>
                  <a:gd name="T14" fmla="*/ 3 w 165"/>
                  <a:gd name="T15" fmla="*/ 317 h 333"/>
                  <a:gd name="T16" fmla="*/ 3 w 165"/>
                  <a:gd name="T17" fmla="*/ 333 h 333"/>
                  <a:gd name="T18" fmla="*/ 84 w 165"/>
                  <a:gd name="T19" fmla="*/ 331 h 333"/>
                  <a:gd name="T20" fmla="*/ 165 w 165"/>
                  <a:gd name="T21" fmla="*/ 333 h 333"/>
                  <a:gd name="T22" fmla="*/ 165 w 165"/>
                  <a:gd name="T23" fmla="*/ 317 h 333"/>
                  <a:gd name="T24" fmla="*/ 149 w 165"/>
                  <a:gd name="T25" fmla="*/ 317 h 333"/>
                  <a:gd name="T26" fmla="*/ 103 w 165"/>
                  <a:gd name="T27" fmla="*/ 293 h 333"/>
                  <a:gd name="T28" fmla="*/ 103 w 165"/>
                  <a:gd name="T29" fmla="*/ 1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5" h="333">
                    <a:moveTo>
                      <a:pt x="103" y="13"/>
                    </a:moveTo>
                    <a:cubicBezTo>
                      <a:pt x="103" y="1"/>
                      <a:pt x="103" y="0"/>
                      <a:pt x="91" y="0"/>
                    </a:cubicBezTo>
                    <a:cubicBezTo>
                      <a:pt x="60" y="32"/>
                      <a:pt x="16" y="32"/>
                      <a:pt x="0" y="32"/>
                    </a:cubicBezTo>
                    <a:lnTo>
                      <a:pt x="0" y="48"/>
                    </a:lnTo>
                    <a:cubicBezTo>
                      <a:pt x="10" y="48"/>
                      <a:pt x="40" y="48"/>
                      <a:pt x="66" y="35"/>
                    </a:cubicBezTo>
                    <a:lnTo>
                      <a:pt x="66" y="293"/>
                    </a:lnTo>
                    <a:cubicBezTo>
                      <a:pt x="66" y="311"/>
                      <a:pt x="64" y="317"/>
                      <a:pt x="19" y="317"/>
                    </a:cubicBezTo>
                    <a:lnTo>
                      <a:pt x="3" y="317"/>
                    </a:lnTo>
                    <a:lnTo>
                      <a:pt x="3" y="333"/>
                    </a:lnTo>
                    <a:cubicBezTo>
                      <a:pt x="21" y="331"/>
                      <a:pt x="64" y="331"/>
                      <a:pt x="84" y="331"/>
                    </a:cubicBezTo>
                    <a:cubicBezTo>
                      <a:pt x="104" y="331"/>
                      <a:pt x="147" y="331"/>
                      <a:pt x="165" y="333"/>
                    </a:cubicBezTo>
                    <a:lnTo>
                      <a:pt x="165" y="317"/>
                    </a:lnTo>
                    <a:lnTo>
                      <a:pt x="149" y="317"/>
                    </a:lnTo>
                    <a:cubicBezTo>
                      <a:pt x="104" y="317"/>
                      <a:pt x="103" y="312"/>
                      <a:pt x="103" y="293"/>
                    </a:cubicBezTo>
                    <a:lnTo>
                      <a:pt x="103" y="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9" name="Freeform 297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8132763" y="1954213"/>
                <a:ext cx="115888" cy="330200"/>
              </a:xfrm>
              <a:custGeom>
                <a:avLst/>
                <a:gdLst>
                  <a:gd name="T0" fmla="*/ 72 w 177"/>
                  <a:gd name="T1" fmla="*/ 432 h 498"/>
                  <a:gd name="T2" fmla="*/ 4 w 177"/>
                  <a:gd name="T3" fmla="*/ 487 h 498"/>
                  <a:gd name="T4" fmla="*/ 0 w 177"/>
                  <a:gd name="T5" fmla="*/ 493 h 498"/>
                  <a:gd name="T6" fmla="*/ 10 w 177"/>
                  <a:gd name="T7" fmla="*/ 498 h 498"/>
                  <a:gd name="T8" fmla="*/ 105 w 177"/>
                  <a:gd name="T9" fmla="*/ 436 h 498"/>
                  <a:gd name="T10" fmla="*/ 105 w 177"/>
                  <a:gd name="T11" fmla="*/ 322 h 498"/>
                  <a:gd name="T12" fmla="*/ 125 w 177"/>
                  <a:gd name="T13" fmla="*/ 270 h 498"/>
                  <a:gd name="T14" fmla="*/ 172 w 177"/>
                  <a:gd name="T15" fmla="*/ 254 h 498"/>
                  <a:gd name="T16" fmla="*/ 177 w 177"/>
                  <a:gd name="T17" fmla="*/ 249 h 498"/>
                  <a:gd name="T18" fmla="*/ 169 w 177"/>
                  <a:gd name="T19" fmla="*/ 243 h 498"/>
                  <a:gd name="T20" fmla="*/ 107 w 177"/>
                  <a:gd name="T21" fmla="*/ 199 h 498"/>
                  <a:gd name="T22" fmla="*/ 105 w 177"/>
                  <a:gd name="T23" fmla="*/ 175 h 498"/>
                  <a:gd name="T24" fmla="*/ 105 w 177"/>
                  <a:gd name="T25" fmla="*/ 76 h 498"/>
                  <a:gd name="T26" fmla="*/ 81 w 177"/>
                  <a:gd name="T27" fmla="*/ 20 h 498"/>
                  <a:gd name="T28" fmla="*/ 10 w 177"/>
                  <a:gd name="T29" fmla="*/ 0 h 498"/>
                  <a:gd name="T30" fmla="*/ 0 w 177"/>
                  <a:gd name="T31" fmla="*/ 5 h 498"/>
                  <a:gd name="T32" fmla="*/ 8 w 177"/>
                  <a:gd name="T33" fmla="*/ 11 h 498"/>
                  <a:gd name="T34" fmla="*/ 70 w 177"/>
                  <a:gd name="T35" fmla="*/ 54 h 498"/>
                  <a:gd name="T36" fmla="*/ 72 w 177"/>
                  <a:gd name="T37" fmla="*/ 77 h 498"/>
                  <a:gd name="T38" fmla="*/ 72 w 177"/>
                  <a:gd name="T39" fmla="*/ 182 h 498"/>
                  <a:gd name="T40" fmla="*/ 92 w 177"/>
                  <a:gd name="T41" fmla="*/ 229 h 498"/>
                  <a:gd name="T42" fmla="*/ 131 w 177"/>
                  <a:gd name="T43" fmla="*/ 249 h 498"/>
                  <a:gd name="T44" fmla="*/ 72 w 177"/>
                  <a:gd name="T45" fmla="*/ 312 h 498"/>
                  <a:gd name="T46" fmla="*/ 72 w 177"/>
                  <a:gd name="T47" fmla="*/ 432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7" h="498">
                    <a:moveTo>
                      <a:pt x="72" y="432"/>
                    </a:moveTo>
                    <a:cubicBezTo>
                      <a:pt x="72" y="452"/>
                      <a:pt x="59" y="484"/>
                      <a:pt x="4" y="487"/>
                    </a:cubicBezTo>
                    <a:cubicBezTo>
                      <a:pt x="2" y="488"/>
                      <a:pt x="0" y="490"/>
                      <a:pt x="0" y="493"/>
                    </a:cubicBezTo>
                    <a:cubicBezTo>
                      <a:pt x="0" y="498"/>
                      <a:pt x="5" y="498"/>
                      <a:pt x="10" y="498"/>
                    </a:cubicBezTo>
                    <a:cubicBezTo>
                      <a:pt x="58" y="498"/>
                      <a:pt x="105" y="474"/>
                      <a:pt x="105" y="436"/>
                    </a:cubicBezTo>
                    <a:lnTo>
                      <a:pt x="105" y="322"/>
                    </a:lnTo>
                    <a:cubicBezTo>
                      <a:pt x="105" y="303"/>
                      <a:pt x="105" y="287"/>
                      <a:pt x="125" y="270"/>
                    </a:cubicBezTo>
                    <a:cubicBezTo>
                      <a:pt x="143" y="256"/>
                      <a:pt x="161" y="255"/>
                      <a:pt x="172" y="254"/>
                    </a:cubicBezTo>
                    <a:cubicBezTo>
                      <a:pt x="175" y="254"/>
                      <a:pt x="177" y="252"/>
                      <a:pt x="177" y="249"/>
                    </a:cubicBezTo>
                    <a:cubicBezTo>
                      <a:pt x="177" y="244"/>
                      <a:pt x="174" y="244"/>
                      <a:pt x="169" y="243"/>
                    </a:cubicBezTo>
                    <a:cubicBezTo>
                      <a:pt x="136" y="241"/>
                      <a:pt x="112" y="223"/>
                      <a:pt x="107" y="199"/>
                    </a:cubicBezTo>
                    <a:cubicBezTo>
                      <a:pt x="105" y="194"/>
                      <a:pt x="105" y="193"/>
                      <a:pt x="105" y="175"/>
                    </a:cubicBezTo>
                    <a:lnTo>
                      <a:pt x="105" y="76"/>
                    </a:lnTo>
                    <a:cubicBezTo>
                      <a:pt x="105" y="55"/>
                      <a:pt x="105" y="39"/>
                      <a:pt x="81" y="20"/>
                    </a:cubicBezTo>
                    <a:cubicBezTo>
                      <a:pt x="61" y="5"/>
                      <a:pt x="27" y="0"/>
                      <a:pt x="10" y="0"/>
                    </a:cubicBezTo>
                    <a:cubicBezTo>
                      <a:pt x="5" y="0"/>
                      <a:pt x="0" y="0"/>
                      <a:pt x="0" y="5"/>
                    </a:cubicBezTo>
                    <a:cubicBezTo>
                      <a:pt x="0" y="10"/>
                      <a:pt x="3" y="10"/>
                      <a:pt x="8" y="11"/>
                    </a:cubicBezTo>
                    <a:cubicBezTo>
                      <a:pt x="39" y="13"/>
                      <a:pt x="64" y="28"/>
                      <a:pt x="70" y="54"/>
                    </a:cubicBezTo>
                    <a:cubicBezTo>
                      <a:pt x="72" y="58"/>
                      <a:pt x="72" y="59"/>
                      <a:pt x="72" y="77"/>
                    </a:cubicBezTo>
                    <a:lnTo>
                      <a:pt x="72" y="182"/>
                    </a:lnTo>
                    <a:cubicBezTo>
                      <a:pt x="72" y="205"/>
                      <a:pt x="76" y="213"/>
                      <a:pt x="92" y="229"/>
                    </a:cubicBezTo>
                    <a:cubicBezTo>
                      <a:pt x="102" y="240"/>
                      <a:pt x="117" y="245"/>
                      <a:pt x="131" y="249"/>
                    </a:cubicBezTo>
                    <a:cubicBezTo>
                      <a:pt x="90" y="260"/>
                      <a:pt x="72" y="283"/>
                      <a:pt x="72" y="312"/>
                    </a:cubicBezTo>
                    <a:lnTo>
                      <a:pt x="72" y="4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0" name="Freeform 298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8291513" y="2166938"/>
                <a:ext cx="44450" cy="80962"/>
              </a:xfrm>
              <a:custGeom>
                <a:avLst/>
                <a:gdLst>
                  <a:gd name="T0" fmla="*/ 13 w 69"/>
                  <a:gd name="T1" fmla="*/ 121 h 121"/>
                  <a:gd name="T2" fmla="*/ 69 w 69"/>
                  <a:gd name="T3" fmla="*/ 44 h 121"/>
                  <a:gd name="T4" fmla="*/ 29 w 69"/>
                  <a:gd name="T5" fmla="*/ 0 h 121"/>
                  <a:gd name="T6" fmla="*/ 0 w 69"/>
                  <a:gd name="T7" fmla="*/ 28 h 121"/>
                  <a:gd name="T8" fmla="*/ 29 w 69"/>
                  <a:gd name="T9" fmla="*/ 54 h 121"/>
                  <a:gd name="T10" fmla="*/ 39 w 69"/>
                  <a:gd name="T11" fmla="*/ 53 h 121"/>
                  <a:gd name="T12" fmla="*/ 43 w 69"/>
                  <a:gd name="T13" fmla="*/ 52 h 121"/>
                  <a:gd name="T14" fmla="*/ 50 w 69"/>
                  <a:gd name="T15" fmla="*/ 59 h 121"/>
                  <a:gd name="T16" fmla="*/ 9 w 69"/>
                  <a:gd name="T17" fmla="*/ 111 h 121"/>
                  <a:gd name="T18" fmla="*/ 13 w 69"/>
                  <a:gd name="T1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121">
                    <a:moveTo>
                      <a:pt x="13" y="121"/>
                    </a:moveTo>
                    <a:cubicBezTo>
                      <a:pt x="47" y="104"/>
                      <a:pt x="69" y="74"/>
                      <a:pt x="69" y="44"/>
                    </a:cubicBezTo>
                    <a:cubicBezTo>
                      <a:pt x="69" y="19"/>
                      <a:pt x="52" y="0"/>
                      <a:pt x="29" y="0"/>
                    </a:cubicBezTo>
                    <a:cubicBezTo>
                      <a:pt x="12" y="0"/>
                      <a:pt x="0" y="11"/>
                      <a:pt x="0" y="28"/>
                    </a:cubicBezTo>
                    <a:cubicBezTo>
                      <a:pt x="0" y="44"/>
                      <a:pt x="11" y="54"/>
                      <a:pt x="29" y="54"/>
                    </a:cubicBezTo>
                    <a:cubicBezTo>
                      <a:pt x="32" y="54"/>
                      <a:pt x="36" y="53"/>
                      <a:pt x="39" y="53"/>
                    </a:cubicBezTo>
                    <a:cubicBezTo>
                      <a:pt x="42" y="52"/>
                      <a:pt x="42" y="52"/>
                      <a:pt x="43" y="52"/>
                    </a:cubicBezTo>
                    <a:cubicBezTo>
                      <a:pt x="47" y="52"/>
                      <a:pt x="50" y="55"/>
                      <a:pt x="50" y="59"/>
                    </a:cubicBezTo>
                    <a:cubicBezTo>
                      <a:pt x="50" y="74"/>
                      <a:pt x="36" y="93"/>
                      <a:pt x="9" y="111"/>
                    </a:cubicBezTo>
                    <a:lnTo>
                      <a:pt x="13" y="12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1" name="Freeform 299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831851" y="2371725"/>
                <a:ext cx="77788" cy="225425"/>
              </a:xfrm>
              <a:custGeom>
                <a:avLst/>
                <a:gdLst>
                  <a:gd name="T0" fmla="*/ 0 w 118"/>
                  <a:gd name="T1" fmla="*/ 30 h 340"/>
                  <a:gd name="T2" fmla="*/ 2 w 118"/>
                  <a:gd name="T3" fmla="*/ 30 h 340"/>
                  <a:gd name="T4" fmla="*/ 18 w 118"/>
                  <a:gd name="T5" fmla="*/ 29 h 340"/>
                  <a:gd name="T6" fmla="*/ 39 w 118"/>
                  <a:gd name="T7" fmla="*/ 59 h 340"/>
                  <a:gd name="T8" fmla="*/ 39 w 118"/>
                  <a:gd name="T9" fmla="*/ 297 h 340"/>
                  <a:gd name="T10" fmla="*/ 0 w 118"/>
                  <a:gd name="T11" fmla="*/ 333 h 340"/>
                  <a:gd name="T12" fmla="*/ 0 w 118"/>
                  <a:gd name="T13" fmla="*/ 340 h 340"/>
                  <a:gd name="T14" fmla="*/ 118 w 118"/>
                  <a:gd name="T15" fmla="*/ 340 h 340"/>
                  <a:gd name="T16" fmla="*/ 118 w 118"/>
                  <a:gd name="T17" fmla="*/ 333 h 340"/>
                  <a:gd name="T18" fmla="*/ 81 w 118"/>
                  <a:gd name="T19" fmla="*/ 298 h 340"/>
                  <a:gd name="T20" fmla="*/ 81 w 118"/>
                  <a:gd name="T21" fmla="*/ 1 h 340"/>
                  <a:gd name="T22" fmla="*/ 79 w 118"/>
                  <a:gd name="T23" fmla="*/ 0 h 340"/>
                  <a:gd name="T24" fmla="*/ 0 w 118"/>
                  <a:gd name="T25" fmla="*/ 22 h 340"/>
                  <a:gd name="T26" fmla="*/ 0 w 118"/>
                  <a:gd name="T27" fmla="*/ 3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340">
                    <a:moveTo>
                      <a:pt x="0" y="30"/>
                    </a:moveTo>
                    <a:lnTo>
                      <a:pt x="2" y="30"/>
                    </a:lnTo>
                    <a:cubicBezTo>
                      <a:pt x="8" y="29"/>
                      <a:pt x="14" y="29"/>
                      <a:pt x="18" y="29"/>
                    </a:cubicBezTo>
                    <a:cubicBezTo>
                      <a:pt x="34" y="29"/>
                      <a:pt x="39" y="36"/>
                      <a:pt x="39" y="59"/>
                    </a:cubicBezTo>
                    <a:lnTo>
                      <a:pt x="39" y="297"/>
                    </a:lnTo>
                    <a:cubicBezTo>
                      <a:pt x="39" y="324"/>
                      <a:pt x="32" y="330"/>
                      <a:pt x="0" y="333"/>
                    </a:cubicBezTo>
                    <a:lnTo>
                      <a:pt x="0" y="340"/>
                    </a:lnTo>
                    <a:lnTo>
                      <a:pt x="118" y="340"/>
                    </a:lnTo>
                    <a:lnTo>
                      <a:pt x="118" y="333"/>
                    </a:lnTo>
                    <a:cubicBezTo>
                      <a:pt x="87" y="331"/>
                      <a:pt x="81" y="326"/>
                      <a:pt x="81" y="298"/>
                    </a:cubicBezTo>
                    <a:lnTo>
                      <a:pt x="81" y="1"/>
                    </a:lnTo>
                    <a:lnTo>
                      <a:pt x="79" y="0"/>
                    </a:lnTo>
                    <a:cubicBezTo>
                      <a:pt x="53" y="8"/>
                      <a:pt x="34" y="13"/>
                      <a:pt x="0" y="22"/>
                    </a:cubicBezTo>
                    <a:lnTo>
                      <a:pt x="0" y="3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2" name="Freeform 300"/>
              <p:cNvSpPr>
                <a:spLocks noEditPoint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923926" y="2444750"/>
                <a:ext cx="131763" cy="155575"/>
              </a:xfrm>
              <a:custGeom>
                <a:avLst/>
                <a:gdLst>
                  <a:gd name="T0" fmla="*/ 191 w 199"/>
                  <a:gd name="T1" fmla="*/ 147 h 234"/>
                  <a:gd name="T2" fmla="*/ 114 w 199"/>
                  <a:gd name="T3" fmla="*/ 200 h 234"/>
                  <a:gd name="T4" fmla="*/ 49 w 199"/>
                  <a:gd name="T5" fmla="*/ 157 h 234"/>
                  <a:gd name="T6" fmla="*/ 36 w 199"/>
                  <a:gd name="T7" fmla="*/ 91 h 234"/>
                  <a:gd name="T8" fmla="*/ 189 w 199"/>
                  <a:gd name="T9" fmla="*/ 91 h 234"/>
                  <a:gd name="T10" fmla="*/ 168 w 199"/>
                  <a:gd name="T11" fmla="*/ 28 h 234"/>
                  <a:gd name="T12" fmla="*/ 104 w 199"/>
                  <a:gd name="T13" fmla="*/ 0 h 234"/>
                  <a:gd name="T14" fmla="*/ 37 w 199"/>
                  <a:gd name="T15" fmla="*/ 26 h 234"/>
                  <a:gd name="T16" fmla="*/ 0 w 199"/>
                  <a:gd name="T17" fmla="*/ 122 h 234"/>
                  <a:gd name="T18" fmla="*/ 93 w 199"/>
                  <a:gd name="T19" fmla="*/ 234 h 234"/>
                  <a:gd name="T20" fmla="*/ 199 w 199"/>
                  <a:gd name="T21" fmla="*/ 151 h 234"/>
                  <a:gd name="T22" fmla="*/ 191 w 199"/>
                  <a:gd name="T23" fmla="*/ 147 h 234"/>
                  <a:gd name="T24" fmla="*/ 37 w 199"/>
                  <a:gd name="T25" fmla="*/ 75 h 234"/>
                  <a:gd name="T26" fmla="*/ 90 w 199"/>
                  <a:gd name="T27" fmla="*/ 18 h 234"/>
                  <a:gd name="T28" fmla="*/ 139 w 199"/>
                  <a:gd name="T29" fmla="*/ 75 h 234"/>
                  <a:gd name="T30" fmla="*/ 37 w 199"/>
                  <a:gd name="T31" fmla="*/ 7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4">
                    <a:moveTo>
                      <a:pt x="191" y="147"/>
                    </a:moveTo>
                    <a:cubicBezTo>
                      <a:pt x="167" y="185"/>
                      <a:pt x="146" y="200"/>
                      <a:pt x="114" y="200"/>
                    </a:cubicBezTo>
                    <a:cubicBezTo>
                      <a:pt x="85" y="200"/>
                      <a:pt x="64" y="185"/>
                      <a:pt x="49" y="157"/>
                    </a:cubicBezTo>
                    <a:cubicBezTo>
                      <a:pt x="40" y="138"/>
                      <a:pt x="37" y="121"/>
                      <a:pt x="36" y="91"/>
                    </a:cubicBezTo>
                    <a:lnTo>
                      <a:pt x="189" y="91"/>
                    </a:lnTo>
                    <a:cubicBezTo>
                      <a:pt x="185" y="59"/>
                      <a:pt x="180" y="44"/>
                      <a:pt x="168" y="28"/>
                    </a:cubicBezTo>
                    <a:cubicBezTo>
                      <a:pt x="153" y="10"/>
                      <a:pt x="130" y="0"/>
                      <a:pt x="104" y="0"/>
                    </a:cubicBezTo>
                    <a:cubicBezTo>
                      <a:pt x="79" y="0"/>
                      <a:pt x="56" y="9"/>
                      <a:pt x="37" y="26"/>
                    </a:cubicBezTo>
                    <a:cubicBezTo>
                      <a:pt x="13" y="46"/>
                      <a:pt x="0" y="82"/>
                      <a:pt x="0" y="122"/>
                    </a:cubicBezTo>
                    <a:cubicBezTo>
                      <a:pt x="0" y="191"/>
                      <a:pt x="36" y="234"/>
                      <a:pt x="93" y="234"/>
                    </a:cubicBezTo>
                    <a:cubicBezTo>
                      <a:pt x="141" y="234"/>
                      <a:pt x="178" y="205"/>
                      <a:pt x="199" y="151"/>
                    </a:cubicBezTo>
                    <a:lnTo>
                      <a:pt x="191" y="147"/>
                    </a:lnTo>
                    <a:close/>
                    <a:moveTo>
                      <a:pt x="37" y="75"/>
                    </a:moveTo>
                    <a:cubicBezTo>
                      <a:pt x="42" y="36"/>
                      <a:pt x="59" y="18"/>
                      <a:pt x="90" y="18"/>
                    </a:cubicBezTo>
                    <a:cubicBezTo>
                      <a:pt x="120" y="18"/>
                      <a:pt x="132" y="32"/>
                      <a:pt x="139" y="75"/>
                    </a:cubicBezTo>
                    <a:lnTo>
                      <a:pt x="37" y="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3" name="Freeform 301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1065213" y="2406650"/>
                <a:ext cx="87313" cy="193675"/>
              </a:xfrm>
              <a:custGeom>
                <a:avLst/>
                <a:gdLst>
                  <a:gd name="T0" fmla="*/ 121 w 133"/>
                  <a:gd name="T1" fmla="*/ 64 h 293"/>
                  <a:gd name="T2" fmla="*/ 71 w 133"/>
                  <a:gd name="T3" fmla="*/ 64 h 293"/>
                  <a:gd name="T4" fmla="*/ 71 w 133"/>
                  <a:gd name="T5" fmla="*/ 6 h 293"/>
                  <a:gd name="T6" fmla="*/ 67 w 133"/>
                  <a:gd name="T7" fmla="*/ 0 h 293"/>
                  <a:gd name="T8" fmla="*/ 57 w 133"/>
                  <a:gd name="T9" fmla="*/ 13 h 293"/>
                  <a:gd name="T10" fmla="*/ 9 w 133"/>
                  <a:gd name="T11" fmla="*/ 67 h 293"/>
                  <a:gd name="T12" fmla="*/ 0 w 133"/>
                  <a:gd name="T13" fmla="*/ 76 h 293"/>
                  <a:gd name="T14" fmla="*/ 2 w 133"/>
                  <a:gd name="T15" fmla="*/ 80 h 293"/>
                  <a:gd name="T16" fmla="*/ 29 w 133"/>
                  <a:gd name="T17" fmla="*/ 80 h 293"/>
                  <a:gd name="T18" fmla="*/ 29 w 133"/>
                  <a:gd name="T19" fmla="*/ 230 h 293"/>
                  <a:gd name="T20" fmla="*/ 73 w 133"/>
                  <a:gd name="T21" fmla="*/ 293 h 293"/>
                  <a:gd name="T22" fmla="*/ 133 w 133"/>
                  <a:gd name="T23" fmla="*/ 255 h 293"/>
                  <a:gd name="T24" fmla="*/ 126 w 133"/>
                  <a:gd name="T25" fmla="*/ 250 h 293"/>
                  <a:gd name="T26" fmla="*/ 96 w 133"/>
                  <a:gd name="T27" fmla="*/ 267 h 293"/>
                  <a:gd name="T28" fmla="*/ 71 w 133"/>
                  <a:gd name="T29" fmla="*/ 222 h 293"/>
                  <a:gd name="T30" fmla="*/ 71 w 133"/>
                  <a:gd name="T31" fmla="*/ 80 h 293"/>
                  <a:gd name="T32" fmla="*/ 121 w 133"/>
                  <a:gd name="T33" fmla="*/ 80 h 293"/>
                  <a:gd name="T34" fmla="*/ 121 w 133"/>
                  <a:gd name="T35" fmla="*/ 64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3" h="293">
                    <a:moveTo>
                      <a:pt x="121" y="64"/>
                    </a:moveTo>
                    <a:lnTo>
                      <a:pt x="71" y="64"/>
                    </a:lnTo>
                    <a:lnTo>
                      <a:pt x="71" y="6"/>
                    </a:lnTo>
                    <a:cubicBezTo>
                      <a:pt x="71" y="1"/>
                      <a:pt x="70" y="0"/>
                      <a:pt x="67" y="0"/>
                    </a:cubicBezTo>
                    <a:cubicBezTo>
                      <a:pt x="64" y="4"/>
                      <a:pt x="61" y="8"/>
                      <a:pt x="57" y="13"/>
                    </a:cubicBezTo>
                    <a:cubicBezTo>
                      <a:pt x="38" y="41"/>
                      <a:pt x="17" y="65"/>
                      <a:pt x="9" y="67"/>
                    </a:cubicBezTo>
                    <a:cubicBezTo>
                      <a:pt x="3" y="70"/>
                      <a:pt x="0" y="74"/>
                      <a:pt x="0" y="76"/>
                    </a:cubicBezTo>
                    <a:cubicBezTo>
                      <a:pt x="0" y="78"/>
                      <a:pt x="1" y="79"/>
                      <a:pt x="2" y="80"/>
                    </a:cubicBezTo>
                    <a:lnTo>
                      <a:pt x="29" y="80"/>
                    </a:lnTo>
                    <a:lnTo>
                      <a:pt x="29" y="230"/>
                    </a:lnTo>
                    <a:cubicBezTo>
                      <a:pt x="29" y="272"/>
                      <a:pt x="44" y="293"/>
                      <a:pt x="73" y="293"/>
                    </a:cubicBezTo>
                    <a:cubicBezTo>
                      <a:pt x="97" y="293"/>
                      <a:pt x="116" y="281"/>
                      <a:pt x="133" y="255"/>
                    </a:cubicBezTo>
                    <a:lnTo>
                      <a:pt x="126" y="250"/>
                    </a:lnTo>
                    <a:cubicBezTo>
                      <a:pt x="116" y="262"/>
                      <a:pt x="107" y="267"/>
                      <a:pt x="96" y="267"/>
                    </a:cubicBezTo>
                    <a:cubicBezTo>
                      <a:pt x="78" y="267"/>
                      <a:pt x="71" y="254"/>
                      <a:pt x="71" y="222"/>
                    </a:cubicBezTo>
                    <a:lnTo>
                      <a:pt x="71" y="80"/>
                    </a:lnTo>
                    <a:lnTo>
                      <a:pt x="121" y="80"/>
                    </a:lnTo>
                    <a:lnTo>
                      <a:pt x="121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4" name="Freeform 302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1243013" y="2371725"/>
                <a:ext cx="268288" cy="225425"/>
              </a:xfrm>
              <a:custGeom>
                <a:avLst/>
                <a:gdLst>
                  <a:gd name="T0" fmla="*/ 229 w 411"/>
                  <a:gd name="T1" fmla="*/ 135 h 340"/>
                  <a:gd name="T2" fmla="*/ 187 w 411"/>
                  <a:gd name="T3" fmla="*/ 36 h 340"/>
                  <a:gd name="T4" fmla="*/ 184 w 411"/>
                  <a:gd name="T5" fmla="*/ 30 h 340"/>
                  <a:gd name="T6" fmla="*/ 214 w 411"/>
                  <a:gd name="T7" fmla="*/ 15 h 340"/>
                  <a:gd name="T8" fmla="*/ 224 w 411"/>
                  <a:gd name="T9" fmla="*/ 6 h 340"/>
                  <a:gd name="T10" fmla="*/ 216 w 411"/>
                  <a:gd name="T11" fmla="*/ 0 h 340"/>
                  <a:gd name="T12" fmla="*/ 153 w 411"/>
                  <a:gd name="T13" fmla="*/ 1 h 340"/>
                  <a:gd name="T14" fmla="*/ 97 w 411"/>
                  <a:gd name="T15" fmla="*/ 0 h 340"/>
                  <a:gd name="T16" fmla="*/ 88 w 411"/>
                  <a:gd name="T17" fmla="*/ 10 h 340"/>
                  <a:gd name="T18" fmla="*/ 100 w 411"/>
                  <a:gd name="T19" fmla="*/ 15 h 340"/>
                  <a:gd name="T20" fmla="*/ 137 w 411"/>
                  <a:gd name="T21" fmla="*/ 31 h 340"/>
                  <a:gd name="T22" fmla="*/ 196 w 411"/>
                  <a:gd name="T23" fmla="*/ 170 h 340"/>
                  <a:gd name="T24" fmla="*/ 91 w 411"/>
                  <a:gd name="T25" fmla="*/ 283 h 340"/>
                  <a:gd name="T26" fmla="*/ 84 w 411"/>
                  <a:gd name="T27" fmla="*/ 289 h 340"/>
                  <a:gd name="T28" fmla="*/ 11 w 411"/>
                  <a:gd name="T29" fmla="*/ 325 h 340"/>
                  <a:gd name="T30" fmla="*/ 0 w 411"/>
                  <a:gd name="T31" fmla="*/ 335 h 340"/>
                  <a:gd name="T32" fmla="*/ 7 w 411"/>
                  <a:gd name="T33" fmla="*/ 340 h 340"/>
                  <a:gd name="T34" fmla="*/ 54 w 411"/>
                  <a:gd name="T35" fmla="*/ 339 h 340"/>
                  <a:gd name="T36" fmla="*/ 109 w 411"/>
                  <a:gd name="T37" fmla="*/ 340 h 340"/>
                  <a:gd name="T38" fmla="*/ 118 w 411"/>
                  <a:gd name="T39" fmla="*/ 330 h 340"/>
                  <a:gd name="T40" fmla="*/ 112 w 411"/>
                  <a:gd name="T41" fmla="*/ 325 h 340"/>
                  <a:gd name="T42" fmla="*/ 92 w 411"/>
                  <a:gd name="T43" fmla="*/ 309 h 340"/>
                  <a:gd name="T44" fmla="*/ 106 w 411"/>
                  <a:gd name="T45" fmla="*/ 287 h 340"/>
                  <a:gd name="T46" fmla="*/ 157 w 411"/>
                  <a:gd name="T47" fmla="*/ 233 h 340"/>
                  <a:gd name="T48" fmla="*/ 202 w 411"/>
                  <a:gd name="T49" fmla="*/ 184 h 340"/>
                  <a:gd name="T50" fmla="*/ 252 w 411"/>
                  <a:gd name="T51" fmla="*/ 303 h 340"/>
                  <a:gd name="T52" fmla="*/ 254 w 411"/>
                  <a:gd name="T53" fmla="*/ 310 h 340"/>
                  <a:gd name="T54" fmla="*/ 226 w 411"/>
                  <a:gd name="T55" fmla="*/ 325 h 340"/>
                  <a:gd name="T56" fmla="*/ 216 w 411"/>
                  <a:gd name="T57" fmla="*/ 334 h 340"/>
                  <a:gd name="T58" fmla="*/ 223 w 411"/>
                  <a:gd name="T59" fmla="*/ 340 h 340"/>
                  <a:gd name="T60" fmla="*/ 286 w 411"/>
                  <a:gd name="T61" fmla="*/ 339 h 340"/>
                  <a:gd name="T62" fmla="*/ 341 w 411"/>
                  <a:gd name="T63" fmla="*/ 340 h 340"/>
                  <a:gd name="T64" fmla="*/ 351 w 411"/>
                  <a:gd name="T65" fmla="*/ 331 h 340"/>
                  <a:gd name="T66" fmla="*/ 342 w 411"/>
                  <a:gd name="T67" fmla="*/ 325 h 340"/>
                  <a:gd name="T68" fmla="*/ 299 w 411"/>
                  <a:gd name="T69" fmla="*/ 303 h 340"/>
                  <a:gd name="T70" fmla="*/ 235 w 411"/>
                  <a:gd name="T71" fmla="*/ 149 h 340"/>
                  <a:gd name="T72" fmla="*/ 337 w 411"/>
                  <a:gd name="T73" fmla="*/ 41 h 340"/>
                  <a:gd name="T74" fmla="*/ 400 w 411"/>
                  <a:gd name="T75" fmla="*/ 15 h 340"/>
                  <a:gd name="T76" fmla="*/ 411 w 411"/>
                  <a:gd name="T77" fmla="*/ 5 h 340"/>
                  <a:gd name="T78" fmla="*/ 405 w 411"/>
                  <a:gd name="T79" fmla="*/ 0 h 340"/>
                  <a:gd name="T80" fmla="*/ 358 w 411"/>
                  <a:gd name="T81" fmla="*/ 1 h 340"/>
                  <a:gd name="T82" fmla="*/ 302 w 411"/>
                  <a:gd name="T83" fmla="*/ 0 h 340"/>
                  <a:gd name="T84" fmla="*/ 293 w 411"/>
                  <a:gd name="T85" fmla="*/ 10 h 340"/>
                  <a:gd name="T86" fmla="*/ 299 w 411"/>
                  <a:gd name="T87" fmla="*/ 15 h 340"/>
                  <a:gd name="T88" fmla="*/ 319 w 411"/>
                  <a:gd name="T89" fmla="*/ 31 h 340"/>
                  <a:gd name="T90" fmla="*/ 309 w 411"/>
                  <a:gd name="T91" fmla="*/ 49 h 340"/>
                  <a:gd name="T92" fmla="*/ 229 w 411"/>
                  <a:gd name="T93" fmla="*/ 135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0">
                    <a:moveTo>
                      <a:pt x="229" y="135"/>
                    </a:moveTo>
                    <a:lnTo>
                      <a:pt x="187" y="36"/>
                    </a:lnTo>
                    <a:cubicBezTo>
                      <a:pt x="185" y="32"/>
                      <a:pt x="184" y="30"/>
                      <a:pt x="184" y="30"/>
                    </a:cubicBezTo>
                    <a:cubicBezTo>
                      <a:pt x="184" y="27"/>
                      <a:pt x="193" y="17"/>
                      <a:pt x="214" y="15"/>
                    </a:cubicBezTo>
                    <a:cubicBezTo>
                      <a:pt x="219" y="15"/>
                      <a:pt x="224" y="14"/>
                      <a:pt x="224" y="6"/>
                    </a:cubicBezTo>
                    <a:cubicBezTo>
                      <a:pt x="224" y="0"/>
                      <a:pt x="218" y="0"/>
                      <a:pt x="216" y="0"/>
                    </a:cubicBezTo>
                    <a:cubicBezTo>
                      <a:pt x="196" y="0"/>
                      <a:pt x="174" y="1"/>
                      <a:pt x="153" y="1"/>
                    </a:cubicBezTo>
                    <a:cubicBezTo>
                      <a:pt x="141" y="1"/>
                      <a:pt x="110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5"/>
                      <a:pt x="93" y="15"/>
                      <a:pt x="100" y="15"/>
                    </a:cubicBezTo>
                    <a:cubicBezTo>
                      <a:pt x="130" y="15"/>
                      <a:pt x="133" y="20"/>
                      <a:pt x="137" y="31"/>
                    </a:cubicBezTo>
                    <a:lnTo>
                      <a:pt x="196" y="170"/>
                    </a:lnTo>
                    <a:lnTo>
                      <a:pt x="91" y="283"/>
                    </a:lnTo>
                    <a:lnTo>
                      <a:pt x="84" y="289"/>
                    </a:lnTo>
                    <a:cubicBezTo>
                      <a:pt x="60" y="315"/>
                      <a:pt x="37" y="323"/>
                      <a:pt x="11" y="325"/>
                    </a:cubicBezTo>
                    <a:cubicBezTo>
                      <a:pt x="5" y="325"/>
                      <a:pt x="0" y="325"/>
                      <a:pt x="0" y="335"/>
                    </a:cubicBezTo>
                    <a:cubicBezTo>
                      <a:pt x="0" y="335"/>
                      <a:pt x="0" y="340"/>
                      <a:pt x="7" y="340"/>
                    </a:cubicBezTo>
                    <a:cubicBezTo>
                      <a:pt x="22" y="340"/>
                      <a:pt x="38" y="339"/>
                      <a:pt x="54" y="339"/>
                    </a:cubicBezTo>
                    <a:cubicBezTo>
                      <a:pt x="72" y="339"/>
                      <a:pt x="91" y="340"/>
                      <a:pt x="109" y="340"/>
                    </a:cubicBezTo>
                    <a:cubicBezTo>
                      <a:pt x="112" y="340"/>
                      <a:pt x="118" y="340"/>
                      <a:pt x="118" y="330"/>
                    </a:cubicBezTo>
                    <a:cubicBezTo>
                      <a:pt x="118" y="325"/>
                      <a:pt x="113" y="325"/>
                      <a:pt x="112" y="325"/>
                    </a:cubicBezTo>
                    <a:cubicBezTo>
                      <a:pt x="108" y="324"/>
                      <a:pt x="92" y="323"/>
                      <a:pt x="92" y="309"/>
                    </a:cubicBezTo>
                    <a:cubicBezTo>
                      <a:pt x="92" y="301"/>
                      <a:pt x="100" y="293"/>
                      <a:pt x="106" y="287"/>
                    </a:cubicBezTo>
                    <a:lnTo>
                      <a:pt x="157" y="233"/>
                    </a:lnTo>
                    <a:lnTo>
                      <a:pt x="202" y="184"/>
                    </a:lnTo>
                    <a:lnTo>
                      <a:pt x="252" y="303"/>
                    </a:lnTo>
                    <a:cubicBezTo>
                      <a:pt x="254" y="309"/>
                      <a:pt x="254" y="309"/>
                      <a:pt x="254" y="310"/>
                    </a:cubicBezTo>
                    <a:cubicBezTo>
                      <a:pt x="254" y="314"/>
                      <a:pt x="245" y="323"/>
                      <a:pt x="226" y="325"/>
                    </a:cubicBezTo>
                    <a:cubicBezTo>
                      <a:pt x="220" y="325"/>
                      <a:pt x="216" y="326"/>
                      <a:pt x="216" y="334"/>
                    </a:cubicBezTo>
                    <a:cubicBezTo>
                      <a:pt x="216" y="340"/>
                      <a:pt x="221" y="340"/>
                      <a:pt x="223" y="340"/>
                    </a:cubicBezTo>
                    <a:cubicBezTo>
                      <a:pt x="237" y="340"/>
                      <a:pt x="272" y="339"/>
                      <a:pt x="286" y="339"/>
                    </a:cubicBezTo>
                    <a:cubicBezTo>
                      <a:pt x="298" y="339"/>
                      <a:pt x="329" y="340"/>
                      <a:pt x="341" y="340"/>
                    </a:cubicBezTo>
                    <a:cubicBezTo>
                      <a:pt x="345" y="340"/>
                      <a:pt x="351" y="340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8" y="324"/>
                      <a:pt x="307" y="323"/>
                      <a:pt x="299" y="303"/>
                    </a:cubicBezTo>
                    <a:cubicBezTo>
                      <a:pt x="279" y="256"/>
                      <a:pt x="246" y="179"/>
                      <a:pt x="235" y="149"/>
                    </a:cubicBezTo>
                    <a:cubicBezTo>
                      <a:pt x="268" y="114"/>
                      <a:pt x="321" y="55"/>
                      <a:pt x="337" y="41"/>
                    </a:cubicBezTo>
                    <a:cubicBezTo>
                      <a:pt x="351" y="29"/>
                      <a:pt x="370" y="17"/>
                      <a:pt x="400" y="15"/>
                    </a:cubicBezTo>
                    <a:cubicBezTo>
                      <a:pt x="407" y="15"/>
                      <a:pt x="411" y="15"/>
                      <a:pt x="411" y="5"/>
                    </a:cubicBezTo>
                    <a:cubicBezTo>
                      <a:pt x="411" y="5"/>
                      <a:pt x="411" y="0"/>
                      <a:pt x="405" y="0"/>
                    </a:cubicBezTo>
                    <a:cubicBezTo>
                      <a:pt x="390" y="0"/>
                      <a:pt x="373" y="1"/>
                      <a:pt x="358" y="1"/>
                    </a:cubicBezTo>
                    <a:cubicBezTo>
                      <a:pt x="339" y="1"/>
                      <a:pt x="320" y="0"/>
                      <a:pt x="302" y="0"/>
                    </a:cubicBezTo>
                    <a:cubicBezTo>
                      <a:pt x="299" y="0"/>
                      <a:pt x="293" y="0"/>
                      <a:pt x="293" y="10"/>
                    </a:cubicBezTo>
                    <a:cubicBezTo>
                      <a:pt x="293" y="13"/>
                      <a:pt x="295" y="15"/>
                      <a:pt x="299" y="15"/>
                    </a:cubicBezTo>
                    <a:cubicBezTo>
                      <a:pt x="303" y="16"/>
                      <a:pt x="319" y="17"/>
                      <a:pt x="319" y="31"/>
                    </a:cubicBezTo>
                    <a:cubicBezTo>
                      <a:pt x="319" y="38"/>
                      <a:pt x="313" y="44"/>
                      <a:pt x="309" y="49"/>
                    </a:cubicBezTo>
                    <a:lnTo>
                      <a:pt x="229" y="1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5" name="Freeform 303"/>
              <p:cNvSpPr>
                <a:spLocks noEditPoint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1638301" y="2476500"/>
                <a:ext cx="217488" cy="77787"/>
              </a:xfrm>
              <a:custGeom>
                <a:avLst/>
                <a:gdLst>
                  <a:gd name="T0" fmla="*/ 314 w 331"/>
                  <a:gd name="T1" fmla="*/ 20 h 117"/>
                  <a:gd name="T2" fmla="*/ 331 w 331"/>
                  <a:gd name="T3" fmla="*/ 10 h 117"/>
                  <a:gd name="T4" fmla="*/ 315 w 331"/>
                  <a:gd name="T5" fmla="*/ 0 h 117"/>
                  <a:gd name="T6" fmla="*/ 16 w 331"/>
                  <a:gd name="T7" fmla="*/ 0 h 117"/>
                  <a:gd name="T8" fmla="*/ 0 w 331"/>
                  <a:gd name="T9" fmla="*/ 10 h 117"/>
                  <a:gd name="T10" fmla="*/ 17 w 331"/>
                  <a:gd name="T11" fmla="*/ 20 h 117"/>
                  <a:gd name="T12" fmla="*/ 314 w 331"/>
                  <a:gd name="T13" fmla="*/ 20 h 117"/>
                  <a:gd name="T14" fmla="*/ 315 w 331"/>
                  <a:gd name="T15" fmla="*/ 117 h 117"/>
                  <a:gd name="T16" fmla="*/ 331 w 331"/>
                  <a:gd name="T17" fmla="*/ 107 h 117"/>
                  <a:gd name="T18" fmla="*/ 314 w 331"/>
                  <a:gd name="T19" fmla="*/ 97 h 117"/>
                  <a:gd name="T20" fmla="*/ 17 w 331"/>
                  <a:gd name="T21" fmla="*/ 97 h 117"/>
                  <a:gd name="T22" fmla="*/ 0 w 331"/>
                  <a:gd name="T23" fmla="*/ 107 h 117"/>
                  <a:gd name="T24" fmla="*/ 16 w 331"/>
                  <a:gd name="T25" fmla="*/ 117 h 117"/>
                  <a:gd name="T26" fmla="*/ 315 w 331"/>
                  <a:gd name="T2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1" h="117">
                    <a:moveTo>
                      <a:pt x="314" y="20"/>
                    </a:moveTo>
                    <a:cubicBezTo>
                      <a:pt x="322" y="20"/>
                      <a:pt x="331" y="20"/>
                      <a:pt x="331" y="10"/>
                    </a:cubicBezTo>
                    <a:cubicBezTo>
                      <a:pt x="331" y="0"/>
                      <a:pt x="322" y="0"/>
                      <a:pt x="315" y="0"/>
                    </a:cubicBezTo>
                    <a:lnTo>
                      <a:pt x="16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314" y="20"/>
                    </a:lnTo>
                    <a:close/>
                    <a:moveTo>
                      <a:pt x="315" y="117"/>
                    </a:moveTo>
                    <a:cubicBezTo>
                      <a:pt x="322" y="117"/>
                      <a:pt x="331" y="117"/>
                      <a:pt x="331" y="107"/>
                    </a:cubicBezTo>
                    <a:cubicBezTo>
                      <a:pt x="331" y="97"/>
                      <a:pt x="322" y="97"/>
                      <a:pt x="314" y="97"/>
                    </a:cubicBezTo>
                    <a:lnTo>
                      <a:pt x="17" y="97"/>
                    </a:lnTo>
                    <a:cubicBezTo>
                      <a:pt x="9" y="97"/>
                      <a:pt x="0" y="97"/>
                      <a:pt x="0" y="107"/>
                    </a:cubicBezTo>
                    <a:cubicBezTo>
                      <a:pt x="0" y="117"/>
                      <a:pt x="9" y="117"/>
                      <a:pt x="16" y="117"/>
                    </a:cubicBezTo>
                    <a:lnTo>
                      <a:pt x="315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6" name="Freeform 304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1982788" y="2349500"/>
                <a:ext cx="307975" cy="330200"/>
              </a:xfrm>
              <a:custGeom>
                <a:avLst/>
                <a:gdLst>
                  <a:gd name="T0" fmla="*/ 182 w 470"/>
                  <a:gd name="T1" fmla="*/ 266 h 498"/>
                  <a:gd name="T2" fmla="*/ 4 w 470"/>
                  <a:gd name="T3" fmla="*/ 485 h 498"/>
                  <a:gd name="T4" fmla="*/ 0 w 470"/>
                  <a:gd name="T5" fmla="*/ 493 h 498"/>
                  <a:gd name="T6" fmla="*/ 13 w 470"/>
                  <a:gd name="T7" fmla="*/ 498 h 498"/>
                  <a:gd name="T8" fmla="*/ 427 w 470"/>
                  <a:gd name="T9" fmla="*/ 498 h 498"/>
                  <a:gd name="T10" fmla="*/ 470 w 470"/>
                  <a:gd name="T11" fmla="*/ 374 h 498"/>
                  <a:gd name="T12" fmla="*/ 457 w 470"/>
                  <a:gd name="T13" fmla="*/ 374 h 498"/>
                  <a:gd name="T14" fmla="*/ 369 w 470"/>
                  <a:gd name="T15" fmla="*/ 456 h 498"/>
                  <a:gd name="T16" fmla="*/ 253 w 470"/>
                  <a:gd name="T17" fmla="*/ 471 h 498"/>
                  <a:gd name="T18" fmla="*/ 41 w 470"/>
                  <a:gd name="T19" fmla="*/ 471 h 498"/>
                  <a:gd name="T20" fmla="*/ 214 w 470"/>
                  <a:gd name="T21" fmla="*/ 257 h 498"/>
                  <a:gd name="T22" fmla="*/ 219 w 470"/>
                  <a:gd name="T23" fmla="*/ 249 h 498"/>
                  <a:gd name="T24" fmla="*/ 215 w 470"/>
                  <a:gd name="T25" fmla="*/ 242 h 498"/>
                  <a:gd name="T26" fmla="*/ 53 w 470"/>
                  <a:gd name="T27" fmla="*/ 20 h 498"/>
                  <a:gd name="T28" fmla="*/ 251 w 470"/>
                  <a:gd name="T29" fmla="*/ 20 h 498"/>
                  <a:gd name="T30" fmla="*/ 457 w 470"/>
                  <a:gd name="T31" fmla="*/ 116 h 498"/>
                  <a:gd name="T32" fmla="*/ 470 w 470"/>
                  <a:gd name="T33" fmla="*/ 116 h 498"/>
                  <a:gd name="T34" fmla="*/ 427 w 470"/>
                  <a:gd name="T35" fmla="*/ 0 h 498"/>
                  <a:gd name="T36" fmla="*/ 13 w 470"/>
                  <a:gd name="T37" fmla="*/ 0 h 498"/>
                  <a:gd name="T38" fmla="*/ 0 w 470"/>
                  <a:gd name="T39" fmla="*/ 16 h 498"/>
                  <a:gd name="T40" fmla="*/ 182 w 470"/>
                  <a:gd name="T41" fmla="*/ 266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70" h="498">
                    <a:moveTo>
                      <a:pt x="182" y="266"/>
                    </a:moveTo>
                    <a:lnTo>
                      <a:pt x="4" y="485"/>
                    </a:lnTo>
                    <a:cubicBezTo>
                      <a:pt x="1" y="490"/>
                      <a:pt x="0" y="491"/>
                      <a:pt x="0" y="493"/>
                    </a:cubicBezTo>
                    <a:cubicBezTo>
                      <a:pt x="0" y="498"/>
                      <a:pt x="4" y="498"/>
                      <a:pt x="13" y="498"/>
                    </a:cubicBezTo>
                    <a:lnTo>
                      <a:pt x="427" y="498"/>
                    </a:lnTo>
                    <a:lnTo>
                      <a:pt x="470" y="374"/>
                    </a:lnTo>
                    <a:lnTo>
                      <a:pt x="457" y="374"/>
                    </a:lnTo>
                    <a:cubicBezTo>
                      <a:pt x="445" y="411"/>
                      <a:pt x="411" y="442"/>
                      <a:pt x="369" y="456"/>
                    </a:cubicBezTo>
                    <a:cubicBezTo>
                      <a:pt x="361" y="459"/>
                      <a:pt x="327" y="471"/>
                      <a:pt x="253" y="471"/>
                    </a:cubicBezTo>
                    <a:lnTo>
                      <a:pt x="41" y="471"/>
                    </a:lnTo>
                    <a:lnTo>
                      <a:pt x="214" y="257"/>
                    </a:lnTo>
                    <a:cubicBezTo>
                      <a:pt x="218" y="252"/>
                      <a:pt x="219" y="251"/>
                      <a:pt x="219" y="249"/>
                    </a:cubicBezTo>
                    <a:cubicBezTo>
                      <a:pt x="219" y="247"/>
                      <a:pt x="218" y="246"/>
                      <a:pt x="215" y="242"/>
                    </a:cubicBezTo>
                    <a:lnTo>
                      <a:pt x="53" y="20"/>
                    </a:lnTo>
                    <a:lnTo>
                      <a:pt x="251" y="20"/>
                    </a:lnTo>
                    <a:cubicBezTo>
                      <a:pt x="308" y="20"/>
                      <a:pt x="422" y="23"/>
                      <a:pt x="457" y="116"/>
                    </a:cubicBezTo>
                    <a:lnTo>
                      <a:pt x="470" y="116"/>
                    </a:lnTo>
                    <a:lnTo>
                      <a:pt x="427" y="0"/>
                    </a:lnTo>
                    <a:lnTo>
                      <a:pt x="13" y="0"/>
                    </a:lnTo>
                    <a:cubicBezTo>
                      <a:pt x="0" y="0"/>
                      <a:pt x="0" y="0"/>
                      <a:pt x="0" y="16"/>
                    </a:cubicBezTo>
                    <a:lnTo>
                      <a:pt x="182" y="26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7" name="Freeform 305"/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2320926" y="2328863"/>
                <a:ext cx="139700" cy="104775"/>
              </a:xfrm>
              <a:custGeom>
                <a:avLst/>
                <a:gdLst>
                  <a:gd name="T0" fmla="*/ 26 w 213"/>
                  <a:gd name="T1" fmla="*/ 132 h 157"/>
                  <a:gd name="T2" fmla="*/ 23 w 213"/>
                  <a:gd name="T3" fmla="*/ 146 h 157"/>
                  <a:gd name="T4" fmla="*/ 34 w 213"/>
                  <a:gd name="T5" fmla="*/ 157 h 157"/>
                  <a:gd name="T6" fmla="*/ 48 w 213"/>
                  <a:gd name="T7" fmla="*/ 150 h 157"/>
                  <a:gd name="T8" fmla="*/ 54 w 213"/>
                  <a:gd name="T9" fmla="*/ 128 h 157"/>
                  <a:gd name="T10" fmla="*/ 62 w 213"/>
                  <a:gd name="T11" fmla="*/ 97 h 157"/>
                  <a:gd name="T12" fmla="*/ 68 w 213"/>
                  <a:gd name="T13" fmla="*/ 73 h 157"/>
                  <a:gd name="T14" fmla="*/ 83 w 213"/>
                  <a:gd name="T15" fmla="*/ 42 h 157"/>
                  <a:gd name="T16" fmla="*/ 135 w 213"/>
                  <a:gd name="T17" fmla="*/ 10 h 157"/>
                  <a:gd name="T18" fmla="*/ 155 w 213"/>
                  <a:gd name="T19" fmla="*/ 34 h 157"/>
                  <a:gd name="T20" fmla="*/ 135 w 213"/>
                  <a:gd name="T21" fmla="*/ 109 h 157"/>
                  <a:gd name="T22" fmla="*/ 130 w 213"/>
                  <a:gd name="T23" fmla="*/ 127 h 157"/>
                  <a:gd name="T24" fmla="*/ 163 w 213"/>
                  <a:gd name="T25" fmla="*/ 157 h 157"/>
                  <a:gd name="T26" fmla="*/ 213 w 213"/>
                  <a:gd name="T27" fmla="*/ 104 h 157"/>
                  <a:gd name="T28" fmla="*/ 207 w 213"/>
                  <a:gd name="T29" fmla="*/ 99 h 157"/>
                  <a:gd name="T30" fmla="*/ 201 w 213"/>
                  <a:gd name="T31" fmla="*/ 105 h 157"/>
                  <a:gd name="T32" fmla="*/ 164 w 213"/>
                  <a:gd name="T33" fmla="*/ 148 h 157"/>
                  <a:gd name="T34" fmla="*/ 155 w 213"/>
                  <a:gd name="T35" fmla="*/ 135 h 157"/>
                  <a:gd name="T36" fmla="*/ 163 w 213"/>
                  <a:gd name="T37" fmla="*/ 107 h 157"/>
                  <a:gd name="T38" fmla="*/ 182 w 213"/>
                  <a:gd name="T39" fmla="*/ 40 h 157"/>
                  <a:gd name="T40" fmla="*/ 136 w 213"/>
                  <a:gd name="T41" fmla="*/ 0 h 157"/>
                  <a:gd name="T42" fmla="*/ 77 w 213"/>
                  <a:gd name="T43" fmla="*/ 32 h 157"/>
                  <a:gd name="T44" fmla="*/ 40 w 213"/>
                  <a:gd name="T45" fmla="*/ 0 h 157"/>
                  <a:gd name="T46" fmla="*/ 12 w 213"/>
                  <a:gd name="T47" fmla="*/ 19 h 157"/>
                  <a:gd name="T48" fmla="*/ 0 w 213"/>
                  <a:gd name="T49" fmla="*/ 53 h 157"/>
                  <a:gd name="T50" fmla="*/ 6 w 213"/>
                  <a:gd name="T51" fmla="*/ 58 h 157"/>
                  <a:gd name="T52" fmla="*/ 13 w 213"/>
                  <a:gd name="T53" fmla="*/ 48 h 157"/>
                  <a:gd name="T54" fmla="*/ 39 w 213"/>
                  <a:gd name="T55" fmla="*/ 10 h 157"/>
                  <a:gd name="T56" fmla="*/ 50 w 213"/>
                  <a:gd name="T57" fmla="*/ 27 h 157"/>
                  <a:gd name="T58" fmla="*/ 45 w 213"/>
                  <a:gd name="T59" fmla="*/ 56 h 157"/>
                  <a:gd name="T60" fmla="*/ 37 w 213"/>
                  <a:gd name="T61" fmla="*/ 87 h 157"/>
                  <a:gd name="T62" fmla="*/ 26 w 213"/>
                  <a:gd name="T63" fmla="*/ 13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3" h="157">
                    <a:moveTo>
                      <a:pt x="26" y="132"/>
                    </a:moveTo>
                    <a:cubicBezTo>
                      <a:pt x="25" y="136"/>
                      <a:pt x="23" y="145"/>
                      <a:pt x="23" y="146"/>
                    </a:cubicBezTo>
                    <a:cubicBezTo>
                      <a:pt x="23" y="154"/>
                      <a:pt x="29" y="157"/>
                      <a:pt x="34" y="157"/>
                    </a:cubicBezTo>
                    <a:cubicBezTo>
                      <a:pt x="41" y="157"/>
                      <a:pt x="46" y="153"/>
                      <a:pt x="48" y="150"/>
                    </a:cubicBezTo>
                    <a:cubicBezTo>
                      <a:pt x="50" y="147"/>
                      <a:pt x="53" y="135"/>
                      <a:pt x="54" y="128"/>
                    </a:cubicBezTo>
                    <a:cubicBezTo>
                      <a:pt x="56" y="121"/>
                      <a:pt x="60" y="105"/>
                      <a:pt x="62" y="97"/>
                    </a:cubicBezTo>
                    <a:cubicBezTo>
                      <a:pt x="64" y="89"/>
                      <a:pt x="66" y="81"/>
                      <a:pt x="68" y="73"/>
                    </a:cubicBezTo>
                    <a:cubicBezTo>
                      <a:pt x="72" y="59"/>
                      <a:pt x="72" y="56"/>
                      <a:pt x="83" y="42"/>
                    </a:cubicBezTo>
                    <a:cubicBezTo>
                      <a:pt x="92" y="28"/>
                      <a:pt x="109" y="10"/>
                      <a:pt x="135" y="10"/>
                    </a:cubicBezTo>
                    <a:cubicBezTo>
                      <a:pt x="155" y="10"/>
                      <a:pt x="155" y="28"/>
                      <a:pt x="155" y="34"/>
                    </a:cubicBezTo>
                    <a:cubicBezTo>
                      <a:pt x="155" y="55"/>
                      <a:pt x="140" y="94"/>
                      <a:pt x="135" y="109"/>
                    </a:cubicBezTo>
                    <a:cubicBezTo>
                      <a:pt x="131" y="118"/>
                      <a:pt x="130" y="121"/>
                      <a:pt x="130" y="127"/>
                    </a:cubicBezTo>
                    <a:cubicBezTo>
                      <a:pt x="130" y="146"/>
                      <a:pt x="145" y="157"/>
                      <a:pt x="163" y="157"/>
                    </a:cubicBezTo>
                    <a:cubicBezTo>
                      <a:pt x="198" y="157"/>
                      <a:pt x="213" y="109"/>
                      <a:pt x="213" y="104"/>
                    </a:cubicBezTo>
                    <a:cubicBezTo>
                      <a:pt x="213" y="99"/>
                      <a:pt x="208" y="99"/>
                      <a:pt x="207" y="99"/>
                    </a:cubicBezTo>
                    <a:cubicBezTo>
                      <a:pt x="202" y="99"/>
                      <a:pt x="202" y="102"/>
                      <a:pt x="201" y="105"/>
                    </a:cubicBezTo>
                    <a:cubicBezTo>
                      <a:pt x="193" y="133"/>
                      <a:pt x="178" y="148"/>
                      <a:pt x="164" y="148"/>
                    </a:cubicBezTo>
                    <a:cubicBezTo>
                      <a:pt x="156" y="148"/>
                      <a:pt x="155" y="143"/>
                      <a:pt x="155" y="135"/>
                    </a:cubicBezTo>
                    <a:cubicBezTo>
                      <a:pt x="155" y="127"/>
                      <a:pt x="157" y="123"/>
                      <a:pt x="163" y="107"/>
                    </a:cubicBezTo>
                    <a:cubicBezTo>
                      <a:pt x="167" y="96"/>
                      <a:pt x="182" y="59"/>
                      <a:pt x="182" y="40"/>
                    </a:cubicBezTo>
                    <a:cubicBezTo>
                      <a:pt x="182" y="6"/>
                      <a:pt x="155" y="0"/>
                      <a:pt x="136" y="0"/>
                    </a:cubicBezTo>
                    <a:cubicBezTo>
                      <a:pt x="107" y="0"/>
                      <a:pt x="88" y="18"/>
                      <a:pt x="77" y="32"/>
                    </a:cubicBezTo>
                    <a:cubicBezTo>
                      <a:pt x="75" y="8"/>
                      <a:pt x="54" y="0"/>
                      <a:pt x="40" y="0"/>
                    </a:cubicBezTo>
                    <a:cubicBezTo>
                      <a:pt x="25" y="0"/>
                      <a:pt x="17" y="11"/>
                      <a:pt x="12" y="19"/>
                    </a:cubicBezTo>
                    <a:cubicBezTo>
                      <a:pt x="5" y="32"/>
                      <a:pt x="0" y="52"/>
                      <a:pt x="0" y="53"/>
                    </a:cubicBezTo>
                    <a:cubicBezTo>
                      <a:pt x="0" y="58"/>
                      <a:pt x="5" y="58"/>
                      <a:pt x="6" y="58"/>
                    </a:cubicBezTo>
                    <a:cubicBezTo>
                      <a:pt x="11" y="58"/>
                      <a:pt x="11" y="57"/>
                      <a:pt x="13" y="48"/>
                    </a:cubicBezTo>
                    <a:cubicBezTo>
                      <a:pt x="19" y="27"/>
                      <a:pt x="25" y="10"/>
                      <a:pt x="39" y="10"/>
                    </a:cubicBezTo>
                    <a:cubicBezTo>
                      <a:pt x="48" y="10"/>
                      <a:pt x="50" y="18"/>
                      <a:pt x="50" y="27"/>
                    </a:cubicBezTo>
                    <a:cubicBezTo>
                      <a:pt x="50" y="34"/>
                      <a:pt x="47" y="46"/>
                      <a:pt x="45" y="56"/>
                    </a:cubicBezTo>
                    <a:cubicBezTo>
                      <a:pt x="42" y="65"/>
                      <a:pt x="39" y="80"/>
                      <a:pt x="37" y="87"/>
                    </a:cubicBezTo>
                    <a:lnTo>
                      <a:pt x="26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8" name="Freeform 306"/>
              <p:cNvSpPr>
                <a:spLocks noEditPoint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2320926" y="2543175"/>
                <a:ext cx="68263" cy="155575"/>
              </a:xfrm>
              <a:custGeom>
                <a:avLst/>
                <a:gdLst>
                  <a:gd name="T0" fmla="*/ 96 w 106"/>
                  <a:gd name="T1" fmla="*/ 13 h 234"/>
                  <a:gd name="T2" fmla="*/ 83 w 106"/>
                  <a:gd name="T3" fmla="*/ 0 h 234"/>
                  <a:gd name="T4" fmla="*/ 63 w 106"/>
                  <a:gd name="T5" fmla="*/ 19 h 234"/>
                  <a:gd name="T6" fmla="*/ 77 w 106"/>
                  <a:gd name="T7" fmla="*/ 32 h 234"/>
                  <a:gd name="T8" fmla="*/ 96 w 106"/>
                  <a:gd name="T9" fmla="*/ 13 h 234"/>
                  <a:gd name="T10" fmla="*/ 25 w 106"/>
                  <a:gd name="T11" fmla="*/ 190 h 234"/>
                  <a:gd name="T12" fmla="*/ 22 w 106"/>
                  <a:gd name="T13" fmla="*/ 205 h 234"/>
                  <a:gd name="T14" fmla="*/ 55 w 106"/>
                  <a:gd name="T15" fmla="*/ 234 h 234"/>
                  <a:gd name="T16" fmla="*/ 106 w 106"/>
                  <a:gd name="T17" fmla="*/ 181 h 234"/>
                  <a:gd name="T18" fmla="*/ 100 w 106"/>
                  <a:gd name="T19" fmla="*/ 176 h 234"/>
                  <a:gd name="T20" fmla="*/ 93 w 106"/>
                  <a:gd name="T21" fmla="*/ 182 h 234"/>
                  <a:gd name="T22" fmla="*/ 56 w 106"/>
                  <a:gd name="T23" fmla="*/ 224 h 234"/>
                  <a:gd name="T24" fmla="*/ 48 w 106"/>
                  <a:gd name="T25" fmla="*/ 212 h 234"/>
                  <a:gd name="T26" fmla="*/ 53 w 106"/>
                  <a:gd name="T27" fmla="*/ 190 h 234"/>
                  <a:gd name="T28" fmla="*/ 64 w 106"/>
                  <a:gd name="T29" fmla="*/ 162 h 234"/>
                  <a:gd name="T30" fmla="*/ 81 w 106"/>
                  <a:gd name="T31" fmla="*/ 118 h 234"/>
                  <a:gd name="T32" fmla="*/ 84 w 106"/>
                  <a:gd name="T33" fmla="*/ 107 h 234"/>
                  <a:gd name="T34" fmla="*/ 50 w 106"/>
                  <a:gd name="T35" fmla="*/ 77 h 234"/>
                  <a:gd name="T36" fmla="*/ 0 w 106"/>
                  <a:gd name="T37" fmla="*/ 130 h 234"/>
                  <a:gd name="T38" fmla="*/ 6 w 106"/>
                  <a:gd name="T39" fmla="*/ 135 h 234"/>
                  <a:gd name="T40" fmla="*/ 12 w 106"/>
                  <a:gd name="T41" fmla="*/ 129 h 234"/>
                  <a:gd name="T42" fmla="*/ 49 w 106"/>
                  <a:gd name="T43" fmla="*/ 87 h 234"/>
                  <a:gd name="T44" fmla="*/ 58 w 106"/>
                  <a:gd name="T45" fmla="*/ 99 h 234"/>
                  <a:gd name="T46" fmla="*/ 47 w 106"/>
                  <a:gd name="T47" fmla="*/ 134 h 234"/>
                  <a:gd name="T48" fmla="*/ 25 w 106"/>
                  <a:gd name="T49" fmla="*/ 19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234">
                    <a:moveTo>
                      <a:pt x="96" y="13"/>
                    </a:moveTo>
                    <a:cubicBezTo>
                      <a:pt x="96" y="7"/>
                      <a:pt x="92" y="0"/>
                      <a:pt x="83" y="0"/>
                    </a:cubicBezTo>
                    <a:cubicBezTo>
                      <a:pt x="73" y="0"/>
                      <a:pt x="63" y="9"/>
                      <a:pt x="63" y="19"/>
                    </a:cubicBezTo>
                    <a:cubicBezTo>
                      <a:pt x="63" y="25"/>
                      <a:pt x="68" y="32"/>
                      <a:pt x="77" y="32"/>
                    </a:cubicBezTo>
                    <a:cubicBezTo>
                      <a:pt x="87" y="32"/>
                      <a:pt x="96" y="22"/>
                      <a:pt x="96" y="13"/>
                    </a:cubicBezTo>
                    <a:close/>
                    <a:moveTo>
                      <a:pt x="25" y="190"/>
                    </a:moveTo>
                    <a:cubicBezTo>
                      <a:pt x="24" y="194"/>
                      <a:pt x="22" y="199"/>
                      <a:pt x="22" y="205"/>
                    </a:cubicBezTo>
                    <a:cubicBezTo>
                      <a:pt x="22" y="221"/>
                      <a:pt x="36" y="234"/>
                      <a:pt x="55" y="234"/>
                    </a:cubicBezTo>
                    <a:cubicBezTo>
                      <a:pt x="90" y="234"/>
                      <a:pt x="106" y="186"/>
                      <a:pt x="106" y="181"/>
                    </a:cubicBezTo>
                    <a:cubicBezTo>
                      <a:pt x="106" y="176"/>
                      <a:pt x="101" y="176"/>
                      <a:pt x="100" y="176"/>
                    </a:cubicBezTo>
                    <a:cubicBezTo>
                      <a:pt x="95" y="176"/>
                      <a:pt x="95" y="178"/>
                      <a:pt x="93" y="182"/>
                    </a:cubicBezTo>
                    <a:cubicBezTo>
                      <a:pt x="85" y="210"/>
                      <a:pt x="70" y="224"/>
                      <a:pt x="56" y="224"/>
                    </a:cubicBezTo>
                    <a:cubicBezTo>
                      <a:pt x="49" y="224"/>
                      <a:pt x="48" y="220"/>
                      <a:pt x="48" y="212"/>
                    </a:cubicBezTo>
                    <a:cubicBezTo>
                      <a:pt x="48" y="204"/>
                      <a:pt x="50" y="198"/>
                      <a:pt x="53" y="190"/>
                    </a:cubicBezTo>
                    <a:cubicBezTo>
                      <a:pt x="57" y="180"/>
                      <a:pt x="61" y="171"/>
                      <a:pt x="64" y="162"/>
                    </a:cubicBezTo>
                    <a:cubicBezTo>
                      <a:pt x="68" y="154"/>
                      <a:pt x="80" y="122"/>
                      <a:pt x="81" y="118"/>
                    </a:cubicBezTo>
                    <a:cubicBezTo>
                      <a:pt x="83" y="114"/>
                      <a:pt x="84" y="110"/>
                      <a:pt x="84" y="107"/>
                    </a:cubicBezTo>
                    <a:cubicBezTo>
                      <a:pt x="84" y="90"/>
                      <a:pt x="70" y="77"/>
                      <a:pt x="50" y="77"/>
                    </a:cubicBezTo>
                    <a:cubicBezTo>
                      <a:pt x="16" y="77"/>
                      <a:pt x="0" y="124"/>
                      <a:pt x="0" y="130"/>
                    </a:cubicBezTo>
                    <a:cubicBezTo>
                      <a:pt x="0" y="135"/>
                      <a:pt x="5" y="135"/>
                      <a:pt x="6" y="135"/>
                    </a:cubicBezTo>
                    <a:cubicBezTo>
                      <a:pt x="11" y="135"/>
                      <a:pt x="11" y="133"/>
                      <a:pt x="12" y="129"/>
                    </a:cubicBezTo>
                    <a:cubicBezTo>
                      <a:pt x="21" y="99"/>
                      <a:pt x="36" y="87"/>
                      <a:pt x="49" y="87"/>
                    </a:cubicBezTo>
                    <a:cubicBezTo>
                      <a:pt x="55" y="87"/>
                      <a:pt x="58" y="89"/>
                      <a:pt x="58" y="99"/>
                    </a:cubicBezTo>
                    <a:cubicBezTo>
                      <a:pt x="58" y="107"/>
                      <a:pt x="56" y="112"/>
                      <a:pt x="47" y="134"/>
                    </a:cubicBezTo>
                    <a:lnTo>
                      <a:pt x="25" y="1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9" name="Freeform 307"/>
              <p:cNvSpPr>
                <a:spLocks noEditPoint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2417763" y="2606675"/>
                <a:ext cx="168275" cy="63500"/>
              </a:xfrm>
              <a:custGeom>
                <a:avLst/>
                <a:gdLst>
                  <a:gd name="T0" fmla="*/ 243 w 257"/>
                  <a:gd name="T1" fmla="*/ 18 h 94"/>
                  <a:gd name="T2" fmla="*/ 257 w 257"/>
                  <a:gd name="T3" fmla="*/ 9 h 94"/>
                  <a:gd name="T4" fmla="*/ 244 w 257"/>
                  <a:gd name="T5" fmla="*/ 0 h 94"/>
                  <a:gd name="T6" fmla="*/ 13 w 257"/>
                  <a:gd name="T7" fmla="*/ 0 h 94"/>
                  <a:gd name="T8" fmla="*/ 0 w 257"/>
                  <a:gd name="T9" fmla="*/ 9 h 94"/>
                  <a:gd name="T10" fmla="*/ 13 w 257"/>
                  <a:gd name="T11" fmla="*/ 18 h 94"/>
                  <a:gd name="T12" fmla="*/ 243 w 257"/>
                  <a:gd name="T13" fmla="*/ 18 h 94"/>
                  <a:gd name="T14" fmla="*/ 244 w 257"/>
                  <a:gd name="T15" fmla="*/ 94 h 94"/>
                  <a:gd name="T16" fmla="*/ 257 w 257"/>
                  <a:gd name="T17" fmla="*/ 86 h 94"/>
                  <a:gd name="T18" fmla="*/ 243 w 257"/>
                  <a:gd name="T19" fmla="*/ 77 h 94"/>
                  <a:gd name="T20" fmla="*/ 13 w 257"/>
                  <a:gd name="T21" fmla="*/ 77 h 94"/>
                  <a:gd name="T22" fmla="*/ 0 w 257"/>
                  <a:gd name="T23" fmla="*/ 86 h 94"/>
                  <a:gd name="T24" fmla="*/ 13 w 257"/>
                  <a:gd name="T25" fmla="*/ 94 h 94"/>
                  <a:gd name="T26" fmla="*/ 244 w 257"/>
                  <a:gd name="T27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7" h="94">
                    <a:moveTo>
                      <a:pt x="243" y="18"/>
                    </a:moveTo>
                    <a:cubicBezTo>
                      <a:pt x="249" y="18"/>
                      <a:pt x="257" y="18"/>
                      <a:pt x="257" y="9"/>
                    </a:cubicBezTo>
                    <a:cubicBezTo>
                      <a:pt x="257" y="0"/>
                      <a:pt x="248" y="0"/>
                      <a:pt x="244" y="0"/>
                    </a:cubicBezTo>
                    <a:lnTo>
                      <a:pt x="13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8"/>
                      <a:pt x="8" y="18"/>
                      <a:pt x="13" y="18"/>
                    </a:cubicBezTo>
                    <a:lnTo>
                      <a:pt x="243" y="18"/>
                    </a:lnTo>
                    <a:close/>
                    <a:moveTo>
                      <a:pt x="244" y="94"/>
                    </a:moveTo>
                    <a:cubicBezTo>
                      <a:pt x="248" y="94"/>
                      <a:pt x="257" y="94"/>
                      <a:pt x="257" y="86"/>
                    </a:cubicBezTo>
                    <a:cubicBezTo>
                      <a:pt x="257" y="77"/>
                      <a:pt x="249" y="77"/>
                      <a:pt x="243" y="77"/>
                    </a:cubicBezTo>
                    <a:lnTo>
                      <a:pt x="13" y="77"/>
                    </a:lnTo>
                    <a:cubicBezTo>
                      <a:pt x="8" y="77"/>
                      <a:pt x="0" y="77"/>
                      <a:pt x="0" y="86"/>
                    </a:cubicBezTo>
                    <a:cubicBezTo>
                      <a:pt x="0" y="94"/>
                      <a:pt x="8" y="94"/>
                      <a:pt x="13" y="94"/>
                    </a:cubicBezTo>
                    <a:lnTo>
                      <a:pt x="244" y="9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0" name="Freeform 308"/>
              <p:cNvSpPr/>
              <p:nvPr>
                <p:custDataLst>
                  <p:tags r:id="rId55"/>
                </p:custDataLst>
              </p:nvPr>
            </p:nvSpPr>
            <p:spPr bwMode="auto">
              <a:xfrm>
                <a:off x="2627313" y="2543175"/>
                <a:ext cx="82550" cy="153987"/>
              </a:xfrm>
              <a:custGeom>
                <a:avLst/>
                <a:gdLst>
                  <a:gd name="T0" fmla="*/ 79 w 127"/>
                  <a:gd name="T1" fmla="*/ 10 h 232"/>
                  <a:gd name="T2" fmla="*/ 69 w 127"/>
                  <a:gd name="T3" fmla="*/ 0 h 232"/>
                  <a:gd name="T4" fmla="*/ 0 w 127"/>
                  <a:gd name="T5" fmla="*/ 22 h 232"/>
                  <a:gd name="T6" fmla="*/ 0 w 127"/>
                  <a:gd name="T7" fmla="*/ 35 h 232"/>
                  <a:gd name="T8" fmla="*/ 51 w 127"/>
                  <a:gd name="T9" fmla="*/ 25 h 232"/>
                  <a:gd name="T10" fmla="*/ 51 w 127"/>
                  <a:gd name="T11" fmla="*/ 203 h 232"/>
                  <a:gd name="T12" fmla="*/ 16 w 127"/>
                  <a:gd name="T13" fmla="*/ 219 h 232"/>
                  <a:gd name="T14" fmla="*/ 3 w 127"/>
                  <a:gd name="T15" fmla="*/ 219 h 232"/>
                  <a:gd name="T16" fmla="*/ 3 w 127"/>
                  <a:gd name="T17" fmla="*/ 232 h 232"/>
                  <a:gd name="T18" fmla="*/ 65 w 127"/>
                  <a:gd name="T19" fmla="*/ 230 h 232"/>
                  <a:gd name="T20" fmla="*/ 127 w 127"/>
                  <a:gd name="T21" fmla="*/ 232 h 232"/>
                  <a:gd name="T22" fmla="*/ 127 w 127"/>
                  <a:gd name="T23" fmla="*/ 219 h 232"/>
                  <a:gd name="T24" fmla="*/ 114 w 127"/>
                  <a:gd name="T25" fmla="*/ 219 h 232"/>
                  <a:gd name="T26" fmla="*/ 79 w 127"/>
                  <a:gd name="T27" fmla="*/ 203 h 232"/>
                  <a:gd name="T28" fmla="*/ 79 w 127"/>
                  <a:gd name="T29" fmla="*/ 1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2">
                    <a:moveTo>
                      <a:pt x="79" y="10"/>
                    </a:moveTo>
                    <a:cubicBezTo>
                      <a:pt x="79" y="1"/>
                      <a:pt x="78" y="0"/>
                      <a:pt x="69" y="0"/>
                    </a:cubicBezTo>
                    <a:cubicBezTo>
                      <a:pt x="46" y="22"/>
                      <a:pt x="15" y="22"/>
                      <a:pt x="0" y="22"/>
                    </a:cubicBezTo>
                    <a:lnTo>
                      <a:pt x="0" y="35"/>
                    </a:lnTo>
                    <a:cubicBezTo>
                      <a:pt x="9" y="35"/>
                      <a:pt x="32" y="35"/>
                      <a:pt x="51" y="25"/>
                    </a:cubicBezTo>
                    <a:lnTo>
                      <a:pt x="51" y="203"/>
                    </a:lnTo>
                    <a:cubicBezTo>
                      <a:pt x="51" y="215"/>
                      <a:pt x="51" y="219"/>
                      <a:pt x="16" y="219"/>
                    </a:cubicBezTo>
                    <a:lnTo>
                      <a:pt x="3" y="219"/>
                    </a:lnTo>
                    <a:lnTo>
                      <a:pt x="3" y="232"/>
                    </a:lnTo>
                    <a:cubicBezTo>
                      <a:pt x="9" y="231"/>
                      <a:pt x="52" y="230"/>
                      <a:pt x="65" y="230"/>
                    </a:cubicBezTo>
                    <a:cubicBezTo>
                      <a:pt x="76" y="230"/>
                      <a:pt x="120" y="231"/>
                      <a:pt x="127" y="232"/>
                    </a:cubicBezTo>
                    <a:lnTo>
                      <a:pt x="127" y="219"/>
                    </a:lnTo>
                    <a:lnTo>
                      <a:pt x="114" y="219"/>
                    </a:lnTo>
                    <a:cubicBezTo>
                      <a:pt x="79" y="219"/>
                      <a:pt x="79" y="215"/>
                      <a:pt x="79" y="203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1" name="Freeform 309"/>
              <p:cNvSpPr/>
              <p:nvPr>
                <p:custDataLst>
                  <p:tags r:id="rId56"/>
                </p:custDataLst>
              </p:nvPr>
            </p:nvSpPr>
            <p:spPr bwMode="auto">
              <a:xfrm>
                <a:off x="2811463" y="2371725"/>
                <a:ext cx="269875" cy="225425"/>
              </a:xfrm>
              <a:custGeom>
                <a:avLst/>
                <a:gdLst>
                  <a:gd name="T0" fmla="*/ 229 w 411"/>
                  <a:gd name="T1" fmla="*/ 135 h 340"/>
                  <a:gd name="T2" fmla="*/ 187 w 411"/>
                  <a:gd name="T3" fmla="*/ 36 h 340"/>
                  <a:gd name="T4" fmla="*/ 184 w 411"/>
                  <a:gd name="T5" fmla="*/ 30 h 340"/>
                  <a:gd name="T6" fmla="*/ 214 w 411"/>
                  <a:gd name="T7" fmla="*/ 15 h 340"/>
                  <a:gd name="T8" fmla="*/ 224 w 411"/>
                  <a:gd name="T9" fmla="*/ 6 h 340"/>
                  <a:gd name="T10" fmla="*/ 216 w 411"/>
                  <a:gd name="T11" fmla="*/ 0 h 340"/>
                  <a:gd name="T12" fmla="*/ 153 w 411"/>
                  <a:gd name="T13" fmla="*/ 1 h 340"/>
                  <a:gd name="T14" fmla="*/ 97 w 411"/>
                  <a:gd name="T15" fmla="*/ 0 h 340"/>
                  <a:gd name="T16" fmla="*/ 89 w 411"/>
                  <a:gd name="T17" fmla="*/ 10 h 340"/>
                  <a:gd name="T18" fmla="*/ 100 w 411"/>
                  <a:gd name="T19" fmla="*/ 15 h 340"/>
                  <a:gd name="T20" fmla="*/ 137 w 411"/>
                  <a:gd name="T21" fmla="*/ 31 h 340"/>
                  <a:gd name="T22" fmla="*/ 196 w 411"/>
                  <a:gd name="T23" fmla="*/ 170 h 340"/>
                  <a:gd name="T24" fmla="*/ 91 w 411"/>
                  <a:gd name="T25" fmla="*/ 283 h 340"/>
                  <a:gd name="T26" fmla="*/ 85 w 411"/>
                  <a:gd name="T27" fmla="*/ 289 h 340"/>
                  <a:gd name="T28" fmla="*/ 11 w 411"/>
                  <a:gd name="T29" fmla="*/ 325 h 340"/>
                  <a:gd name="T30" fmla="*/ 0 w 411"/>
                  <a:gd name="T31" fmla="*/ 335 h 340"/>
                  <a:gd name="T32" fmla="*/ 7 w 411"/>
                  <a:gd name="T33" fmla="*/ 340 h 340"/>
                  <a:gd name="T34" fmla="*/ 54 w 411"/>
                  <a:gd name="T35" fmla="*/ 339 h 340"/>
                  <a:gd name="T36" fmla="*/ 109 w 411"/>
                  <a:gd name="T37" fmla="*/ 340 h 340"/>
                  <a:gd name="T38" fmla="*/ 118 w 411"/>
                  <a:gd name="T39" fmla="*/ 330 h 340"/>
                  <a:gd name="T40" fmla="*/ 112 w 411"/>
                  <a:gd name="T41" fmla="*/ 325 h 340"/>
                  <a:gd name="T42" fmla="*/ 92 w 411"/>
                  <a:gd name="T43" fmla="*/ 309 h 340"/>
                  <a:gd name="T44" fmla="*/ 106 w 411"/>
                  <a:gd name="T45" fmla="*/ 287 h 340"/>
                  <a:gd name="T46" fmla="*/ 157 w 411"/>
                  <a:gd name="T47" fmla="*/ 233 h 340"/>
                  <a:gd name="T48" fmla="*/ 202 w 411"/>
                  <a:gd name="T49" fmla="*/ 184 h 340"/>
                  <a:gd name="T50" fmla="*/ 252 w 411"/>
                  <a:gd name="T51" fmla="*/ 303 h 340"/>
                  <a:gd name="T52" fmla="*/ 255 w 411"/>
                  <a:gd name="T53" fmla="*/ 310 h 340"/>
                  <a:gd name="T54" fmla="*/ 226 w 411"/>
                  <a:gd name="T55" fmla="*/ 325 h 340"/>
                  <a:gd name="T56" fmla="*/ 216 w 411"/>
                  <a:gd name="T57" fmla="*/ 334 h 340"/>
                  <a:gd name="T58" fmla="*/ 223 w 411"/>
                  <a:gd name="T59" fmla="*/ 340 h 340"/>
                  <a:gd name="T60" fmla="*/ 286 w 411"/>
                  <a:gd name="T61" fmla="*/ 339 h 340"/>
                  <a:gd name="T62" fmla="*/ 341 w 411"/>
                  <a:gd name="T63" fmla="*/ 340 h 340"/>
                  <a:gd name="T64" fmla="*/ 351 w 411"/>
                  <a:gd name="T65" fmla="*/ 331 h 340"/>
                  <a:gd name="T66" fmla="*/ 342 w 411"/>
                  <a:gd name="T67" fmla="*/ 325 h 340"/>
                  <a:gd name="T68" fmla="*/ 299 w 411"/>
                  <a:gd name="T69" fmla="*/ 303 h 340"/>
                  <a:gd name="T70" fmla="*/ 235 w 411"/>
                  <a:gd name="T71" fmla="*/ 149 h 340"/>
                  <a:gd name="T72" fmla="*/ 337 w 411"/>
                  <a:gd name="T73" fmla="*/ 41 h 340"/>
                  <a:gd name="T74" fmla="*/ 400 w 411"/>
                  <a:gd name="T75" fmla="*/ 15 h 340"/>
                  <a:gd name="T76" fmla="*/ 411 w 411"/>
                  <a:gd name="T77" fmla="*/ 5 h 340"/>
                  <a:gd name="T78" fmla="*/ 405 w 411"/>
                  <a:gd name="T79" fmla="*/ 0 h 340"/>
                  <a:gd name="T80" fmla="*/ 358 w 411"/>
                  <a:gd name="T81" fmla="*/ 1 h 340"/>
                  <a:gd name="T82" fmla="*/ 302 w 411"/>
                  <a:gd name="T83" fmla="*/ 0 h 340"/>
                  <a:gd name="T84" fmla="*/ 293 w 411"/>
                  <a:gd name="T85" fmla="*/ 10 h 340"/>
                  <a:gd name="T86" fmla="*/ 299 w 411"/>
                  <a:gd name="T87" fmla="*/ 15 h 340"/>
                  <a:gd name="T88" fmla="*/ 319 w 411"/>
                  <a:gd name="T89" fmla="*/ 31 h 340"/>
                  <a:gd name="T90" fmla="*/ 309 w 411"/>
                  <a:gd name="T91" fmla="*/ 49 h 340"/>
                  <a:gd name="T92" fmla="*/ 229 w 411"/>
                  <a:gd name="T93" fmla="*/ 135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0">
                    <a:moveTo>
                      <a:pt x="229" y="135"/>
                    </a:moveTo>
                    <a:lnTo>
                      <a:pt x="187" y="36"/>
                    </a:lnTo>
                    <a:cubicBezTo>
                      <a:pt x="185" y="32"/>
                      <a:pt x="184" y="30"/>
                      <a:pt x="184" y="30"/>
                    </a:cubicBezTo>
                    <a:cubicBezTo>
                      <a:pt x="184" y="27"/>
                      <a:pt x="193" y="17"/>
                      <a:pt x="214" y="15"/>
                    </a:cubicBezTo>
                    <a:cubicBezTo>
                      <a:pt x="219" y="15"/>
                      <a:pt x="224" y="14"/>
                      <a:pt x="224" y="6"/>
                    </a:cubicBezTo>
                    <a:cubicBezTo>
                      <a:pt x="224" y="0"/>
                      <a:pt x="218" y="0"/>
                      <a:pt x="216" y="0"/>
                    </a:cubicBezTo>
                    <a:cubicBezTo>
                      <a:pt x="196" y="0"/>
                      <a:pt x="174" y="1"/>
                      <a:pt x="153" y="1"/>
                    </a:cubicBezTo>
                    <a:cubicBezTo>
                      <a:pt x="141" y="1"/>
                      <a:pt x="110" y="0"/>
                      <a:pt x="97" y="0"/>
                    </a:cubicBezTo>
                    <a:cubicBezTo>
                      <a:pt x="94" y="0"/>
                      <a:pt x="89" y="0"/>
                      <a:pt x="89" y="10"/>
                    </a:cubicBezTo>
                    <a:cubicBezTo>
                      <a:pt x="89" y="15"/>
                      <a:pt x="94" y="15"/>
                      <a:pt x="100" y="15"/>
                    </a:cubicBezTo>
                    <a:cubicBezTo>
                      <a:pt x="130" y="15"/>
                      <a:pt x="133" y="20"/>
                      <a:pt x="137" y="31"/>
                    </a:cubicBezTo>
                    <a:lnTo>
                      <a:pt x="196" y="170"/>
                    </a:lnTo>
                    <a:lnTo>
                      <a:pt x="91" y="283"/>
                    </a:lnTo>
                    <a:lnTo>
                      <a:pt x="85" y="289"/>
                    </a:lnTo>
                    <a:cubicBezTo>
                      <a:pt x="60" y="315"/>
                      <a:pt x="37" y="323"/>
                      <a:pt x="11" y="325"/>
                    </a:cubicBezTo>
                    <a:cubicBezTo>
                      <a:pt x="5" y="325"/>
                      <a:pt x="0" y="325"/>
                      <a:pt x="0" y="335"/>
                    </a:cubicBezTo>
                    <a:cubicBezTo>
                      <a:pt x="0" y="335"/>
                      <a:pt x="0" y="340"/>
                      <a:pt x="7" y="340"/>
                    </a:cubicBezTo>
                    <a:cubicBezTo>
                      <a:pt x="22" y="340"/>
                      <a:pt x="38" y="339"/>
                      <a:pt x="54" y="339"/>
                    </a:cubicBezTo>
                    <a:cubicBezTo>
                      <a:pt x="72" y="339"/>
                      <a:pt x="91" y="340"/>
                      <a:pt x="109" y="340"/>
                    </a:cubicBezTo>
                    <a:cubicBezTo>
                      <a:pt x="112" y="340"/>
                      <a:pt x="118" y="340"/>
                      <a:pt x="118" y="330"/>
                    </a:cubicBezTo>
                    <a:cubicBezTo>
                      <a:pt x="118" y="325"/>
                      <a:pt x="113" y="325"/>
                      <a:pt x="112" y="325"/>
                    </a:cubicBezTo>
                    <a:cubicBezTo>
                      <a:pt x="108" y="324"/>
                      <a:pt x="92" y="323"/>
                      <a:pt x="92" y="309"/>
                    </a:cubicBezTo>
                    <a:cubicBezTo>
                      <a:pt x="92" y="301"/>
                      <a:pt x="100" y="293"/>
                      <a:pt x="106" y="287"/>
                    </a:cubicBezTo>
                    <a:lnTo>
                      <a:pt x="157" y="233"/>
                    </a:lnTo>
                    <a:lnTo>
                      <a:pt x="202" y="184"/>
                    </a:lnTo>
                    <a:lnTo>
                      <a:pt x="252" y="303"/>
                    </a:lnTo>
                    <a:cubicBezTo>
                      <a:pt x="254" y="309"/>
                      <a:pt x="255" y="309"/>
                      <a:pt x="255" y="310"/>
                    </a:cubicBezTo>
                    <a:cubicBezTo>
                      <a:pt x="255" y="314"/>
                      <a:pt x="245" y="323"/>
                      <a:pt x="226" y="325"/>
                    </a:cubicBezTo>
                    <a:cubicBezTo>
                      <a:pt x="220" y="325"/>
                      <a:pt x="216" y="326"/>
                      <a:pt x="216" y="334"/>
                    </a:cubicBezTo>
                    <a:cubicBezTo>
                      <a:pt x="216" y="340"/>
                      <a:pt x="221" y="340"/>
                      <a:pt x="223" y="340"/>
                    </a:cubicBezTo>
                    <a:cubicBezTo>
                      <a:pt x="237" y="340"/>
                      <a:pt x="272" y="339"/>
                      <a:pt x="286" y="339"/>
                    </a:cubicBezTo>
                    <a:cubicBezTo>
                      <a:pt x="298" y="339"/>
                      <a:pt x="329" y="340"/>
                      <a:pt x="341" y="340"/>
                    </a:cubicBezTo>
                    <a:cubicBezTo>
                      <a:pt x="345" y="340"/>
                      <a:pt x="351" y="340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8" y="324"/>
                      <a:pt x="307" y="323"/>
                      <a:pt x="299" y="303"/>
                    </a:cubicBezTo>
                    <a:cubicBezTo>
                      <a:pt x="279" y="256"/>
                      <a:pt x="246" y="179"/>
                      <a:pt x="235" y="149"/>
                    </a:cubicBezTo>
                    <a:cubicBezTo>
                      <a:pt x="269" y="114"/>
                      <a:pt x="321" y="55"/>
                      <a:pt x="337" y="41"/>
                    </a:cubicBezTo>
                    <a:cubicBezTo>
                      <a:pt x="351" y="29"/>
                      <a:pt x="370" y="17"/>
                      <a:pt x="400" y="15"/>
                    </a:cubicBezTo>
                    <a:cubicBezTo>
                      <a:pt x="407" y="15"/>
                      <a:pt x="411" y="15"/>
                      <a:pt x="411" y="5"/>
                    </a:cubicBezTo>
                    <a:cubicBezTo>
                      <a:pt x="411" y="5"/>
                      <a:pt x="411" y="0"/>
                      <a:pt x="405" y="0"/>
                    </a:cubicBezTo>
                    <a:cubicBezTo>
                      <a:pt x="390" y="0"/>
                      <a:pt x="373" y="1"/>
                      <a:pt x="358" y="1"/>
                    </a:cubicBezTo>
                    <a:cubicBezTo>
                      <a:pt x="339" y="1"/>
                      <a:pt x="320" y="0"/>
                      <a:pt x="302" y="0"/>
                    </a:cubicBezTo>
                    <a:cubicBezTo>
                      <a:pt x="299" y="0"/>
                      <a:pt x="293" y="0"/>
                      <a:pt x="293" y="10"/>
                    </a:cubicBezTo>
                    <a:cubicBezTo>
                      <a:pt x="293" y="13"/>
                      <a:pt x="295" y="15"/>
                      <a:pt x="299" y="15"/>
                    </a:cubicBezTo>
                    <a:cubicBezTo>
                      <a:pt x="303" y="16"/>
                      <a:pt x="319" y="17"/>
                      <a:pt x="319" y="31"/>
                    </a:cubicBezTo>
                    <a:cubicBezTo>
                      <a:pt x="319" y="38"/>
                      <a:pt x="313" y="44"/>
                      <a:pt x="309" y="49"/>
                    </a:cubicBezTo>
                    <a:lnTo>
                      <a:pt x="229" y="1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2" name="Freeform 310"/>
              <p:cNvSpPr>
                <a:spLocks noEditPoints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3084513" y="2493963"/>
                <a:ext cx="69850" cy="155575"/>
              </a:xfrm>
              <a:custGeom>
                <a:avLst/>
                <a:gdLst>
                  <a:gd name="T0" fmla="*/ 97 w 106"/>
                  <a:gd name="T1" fmla="*/ 13 h 234"/>
                  <a:gd name="T2" fmla="*/ 83 w 106"/>
                  <a:gd name="T3" fmla="*/ 0 h 234"/>
                  <a:gd name="T4" fmla="*/ 63 w 106"/>
                  <a:gd name="T5" fmla="*/ 19 h 234"/>
                  <a:gd name="T6" fmla="*/ 77 w 106"/>
                  <a:gd name="T7" fmla="*/ 32 h 234"/>
                  <a:gd name="T8" fmla="*/ 97 w 106"/>
                  <a:gd name="T9" fmla="*/ 13 h 234"/>
                  <a:gd name="T10" fmla="*/ 25 w 106"/>
                  <a:gd name="T11" fmla="*/ 190 h 234"/>
                  <a:gd name="T12" fmla="*/ 22 w 106"/>
                  <a:gd name="T13" fmla="*/ 205 h 234"/>
                  <a:gd name="T14" fmla="*/ 55 w 106"/>
                  <a:gd name="T15" fmla="*/ 234 h 234"/>
                  <a:gd name="T16" fmla="*/ 106 w 106"/>
                  <a:gd name="T17" fmla="*/ 181 h 234"/>
                  <a:gd name="T18" fmla="*/ 100 w 106"/>
                  <a:gd name="T19" fmla="*/ 176 h 234"/>
                  <a:gd name="T20" fmla="*/ 93 w 106"/>
                  <a:gd name="T21" fmla="*/ 182 h 234"/>
                  <a:gd name="T22" fmla="*/ 56 w 106"/>
                  <a:gd name="T23" fmla="*/ 225 h 234"/>
                  <a:gd name="T24" fmla="*/ 48 w 106"/>
                  <a:gd name="T25" fmla="*/ 212 h 234"/>
                  <a:gd name="T26" fmla="*/ 53 w 106"/>
                  <a:gd name="T27" fmla="*/ 190 h 234"/>
                  <a:gd name="T28" fmla="*/ 64 w 106"/>
                  <a:gd name="T29" fmla="*/ 162 h 234"/>
                  <a:gd name="T30" fmla="*/ 82 w 106"/>
                  <a:gd name="T31" fmla="*/ 118 h 234"/>
                  <a:gd name="T32" fmla="*/ 84 w 106"/>
                  <a:gd name="T33" fmla="*/ 107 h 234"/>
                  <a:gd name="T34" fmla="*/ 51 w 106"/>
                  <a:gd name="T35" fmla="*/ 77 h 234"/>
                  <a:gd name="T36" fmla="*/ 0 w 106"/>
                  <a:gd name="T37" fmla="*/ 130 h 234"/>
                  <a:gd name="T38" fmla="*/ 6 w 106"/>
                  <a:gd name="T39" fmla="*/ 135 h 234"/>
                  <a:gd name="T40" fmla="*/ 12 w 106"/>
                  <a:gd name="T41" fmla="*/ 129 h 234"/>
                  <a:gd name="T42" fmla="*/ 49 w 106"/>
                  <a:gd name="T43" fmla="*/ 87 h 234"/>
                  <a:gd name="T44" fmla="*/ 58 w 106"/>
                  <a:gd name="T45" fmla="*/ 99 h 234"/>
                  <a:gd name="T46" fmla="*/ 47 w 106"/>
                  <a:gd name="T47" fmla="*/ 134 h 234"/>
                  <a:gd name="T48" fmla="*/ 25 w 106"/>
                  <a:gd name="T49" fmla="*/ 19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234">
                    <a:moveTo>
                      <a:pt x="97" y="13"/>
                    </a:moveTo>
                    <a:cubicBezTo>
                      <a:pt x="97" y="7"/>
                      <a:pt x="92" y="0"/>
                      <a:pt x="83" y="0"/>
                    </a:cubicBezTo>
                    <a:cubicBezTo>
                      <a:pt x="73" y="0"/>
                      <a:pt x="63" y="9"/>
                      <a:pt x="63" y="19"/>
                    </a:cubicBezTo>
                    <a:cubicBezTo>
                      <a:pt x="63" y="25"/>
                      <a:pt x="68" y="32"/>
                      <a:pt x="77" y="32"/>
                    </a:cubicBezTo>
                    <a:cubicBezTo>
                      <a:pt x="87" y="32"/>
                      <a:pt x="97" y="22"/>
                      <a:pt x="97" y="13"/>
                    </a:cubicBezTo>
                    <a:close/>
                    <a:moveTo>
                      <a:pt x="25" y="190"/>
                    </a:moveTo>
                    <a:cubicBezTo>
                      <a:pt x="24" y="195"/>
                      <a:pt x="22" y="199"/>
                      <a:pt x="22" y="205"/>
                    </a:cubicBezTo>
                    <a:cubicBezTo>
                      <a:pt x="22" y="221"/>
                      <a:pt x="36" y="234"/>
                      <a:pt x="55" y="234"/>
                    </a:cubicBezTo>
                    <a:cubicBezTo>
                      <a:pt x="90" y="234"/>
                      <a:pt x="106" y="186"/>
                      <a:pt x="106" y="181"/>
                    </a:cubicBezTo>
                    <a:cubicBezTo>
                      <a:pt x="106" y="176"/>
                      <a:pt x="101" y="176"/>
                      <a:pt x="100" y="176"/>
                    </a:cubicBezTo>
                    <a:cubicBezTo>
                      <a:pt x="95" y="176"/>
                      <a:pt x="95" y="179"/>
                      <a:pt x="93" y="182"/>
                    </a:cubicBezTo>
                    <a:cubicBezTo>
                      <a:pt x="85" y="210"/>
                      <a:pt x="70" y="225"/>
                      <a:pt x="56" y="225"/>
                    </a:cubicBezTo>
                    <a:cubicBezTo>
                      <a:pt x="49" y="225"/>
                      <a:pt x="48" y="220"/>
                      <a:pt x="48" y="212"/>
                    </a:cubicBezTo>
                    <a:cubicBezTo>
                      <a:pt x="48" y="204"/>
                      <a:pt x="50" y="198"/>
                      <a:pt x="53" y="190"/>
                    </a:cubicBezTo>
                    <a:cubicBezTo>
                      <a:pt x="57" y="181"/>
                      <a:pt x="61" y="171"/>
                      <a:pt x="64" y="162"/>
                    </a:cubicBezTo>
                    <a:cubicBezTo>
                      <a:pt x="68" y="154"/>
                      <a:pt x="80" y="122"/>
                      <a:pt x="82" y="118"/>
                    </a:cubicBezTo>
                    <a:cubicBezTo>
                      <a:pt x="83" y="114"/>
                      <a:pt x="84" y="110"/>
                      <a:pt x="84" y="107"/>
                    </a:cubicBezTo>
                    <a:cubicBezTo>
                      <a:pt x="84" y="90"/>
                      <a:pt x="70" y="77"/>
                      <a:pt x="51" y="77"/>
                    </a:cubicBezTo>
                    <a:cubicBezTo>
                      <a:pt x="16" y="77"/>
                      <a:pt x="0" y="125"/>
                      <a:pt x="0" y="130"/>
                    </a:cubicBezTo>
                    <a:cubicBezTo>
                      <a:pt x="0" y="135"/>
                      <a:pt x="5" y="135"/>
                      <a:pt x="6" y="135"/>
                    </a:cubicBezTo>
                    <a:cubicBezTo>
                      <a:pt x="11" y="135"/>
                      <a:pt x="11" y="133"/>
                      <a:pt x="12" y="129"/>
                    </a:cubicBezTo>
                    <a:cubicBezTo>
                      <a:pt x="21" y="99"/>
                      <a:pt x="37" y="87"/>
                      <a:pt x="49" y="87"/>
                    </a:cubicBezTo>
                    <a:cubicBezTo>
                      <a:pt x="55" y="87"/>
                      <a:pt x="58" y="90"/>
                      <a:pt x="58" y="99"/>
                    </a:cubicBezTo>
                    <a:cubicBezTo>
                      <a:pt x="58" y="107"/>
                      <a:pt x="56" y="112"/>
                      <a:pt x="47" y="134"/>
                    </a:cubicBezTo>
                    <a:lnTo>
                      <a:pt x="25" y="1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3" name="Freeform 311"/>
              <p:cNvSpPr/>
              <p:nvPr>
                <p:custDataLst>
                  <p:tags r:id="rId58"/>
                </p:custDataLst>
              </p:nvPr>
            </p:nvSpPr>
            <p:spPr bwMode="auto">
              <a:xfrm>
                <a:off x="3200401" y="2563813"/>
                <a:ext cx="44450" cy="79375"/>
              </a:xfrm>
              <a:custGeom>
                <a:avLst/>
                <a:gdLst>
                  <a:gd name="T0" fmla="*/ 14 w 69"/>
                  <a:gd name="T1" fmla="*/ 121 h 121"/>
                  <a:gd name="T2" fmla="*/ 69 w 69"/>
                  <a:gd name="T3" fmla="*/ 45 h 121"/>
                  <a:gd name="T4" fmla="*/ 30 w 69"/>
                  <a:gd name="T5" fmla="*/ 0 h 121"/>
                  <a:gd name="T6" fmla="*/ 0 w 69"/>
                  <a:gd name="T7" fmla="*/ 29 h 121"/>
                  <a:gd name="T8" fmla="*/ 30 w 69"/>
                  <a:gd name="T9" fmla="*/ 54 h 121"/>
                  <a:gd name="T10" fmla="*/ 39 w 69"/>
                  <a:gd name="T11" fmla="*/ 53 h 121"/>
                  <a:gd name="T12" fmla="*/ 43 w 69"/>
                  <a:gd name="T13" fmla="*/ 52 h 121"/>
                  <a:gd name="T14" fmla="*/ 50 w 69"/>
                  <a:gd name="T15" fmla="*/ 59 h 121"/>
                  <a:gd name="T16" fmla="*/ 9 w 69"/>
                  <a:gd name="T17" fmla="*/ 112 h 121"/>
                  <a:gd name="T18" fmla="*/ 14 w 69"/>
                  <a:gd name="T1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121">
                    <a:moveTo>
                      <a:pt x="14" y="121"/>
                    </a:moveTo>
                    <a:cubicBezTo>
                      <a:pt x="47" y="105"/>
                      <a:pt x="69" y="75"/>
                      <a:pt x="69" y="45"/>
                    </a:cubicBezTo>
                    <a:cubicBezTo>
                      <a:pt x="69" y="20"/>
                      <a:pt x="52" y="0"/>
                      <a:pt x="30" y="0"/>
                    </a:cubicBezTo>
                    <a:cubicBezTo>
                      <a:pt x="12" y="0"/>
                      <a:pt x="0" y="12"/>
                      <a:pt x="0" y="29"/>
                    </a:cubicBezTo>
                    <a:cubicBezTo>
                      <a:pt x="0" y="45"/>
                      <a:pt x="12" y="54"/>
                      <a:pt x="30" y="54"/>
                    </a:cubicBezTo>
                    <a:cubicBezTo>
                      <a:pt x="33" y="54"/>
                      <a:pt x="36" y="54"/>
                      <a:pt x="39" y="53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7" y="52"/>
                      <a:pt x="50" y="55"/>
                      <a:pt x="50" y="59"/>
                    </a:cubicBezTo>
                    <a:cubicBezTo>
                      <a:pt x="50" y="75"/>
                      <a:pt x="36" y="94"/>
                      <a:pt x="9" y="112"/>
                    </a:cubicBezTo>
                    <a:lnTo>
                      <a:pt x="14" y="12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4" name="Freeform 312"/>
              <p:cNvSpPr/>
              <p:nvPr>
                <p:custDataLst>
                  <p:tags r:id="rId59"/>
                </p:custDataLst>
              </p:nvPr>
            </p:nvSpPr>
            <p:spPr bwMode="auto">
              <a:xfrm>
                <a:off x="3349626" y="2406650"/>
                <a:ext cx="85725" cy="193675"/>
              </a:xfrm>
              <a:custGeom>
                <a:avLst/>
                <a:gdLst>
                  <a:gd name="T0" fmla="*/ 120 w 132"/>
                  <a:gd name="T1" fmla="*/ 64 h 293"/>
                  <a:gd name="T2" fmla="*/ 70 w 132"/>
                  <a:gd name="T3" fmla="*/ 64 h 293"/>
                  <a:gd name="T4" fmla="*/ 70 w 132"/>
                  <a:gd name="T5" fmla="*/ 6 h 293"/>
                  <a:gd name="T6" fmla="*/ 67 w 132"/>
                  <a:gd name="T7" fmla="*/ 0 h 293"/>
                  <a:gd name="T8" fmla="*/ 57 w 132"/>
                  <a:gd name="T9" fmla="*/ 13 h 293"/>
                  <a:gd name="T10" fmla="*/ 8 w 132"/>
                  <a:gd name="T11" fmla="*/ 67 h 293"/>
                  <a:gd name="T12" fmla="*/ 0 w 132"/>
                  <a:gd name="T13" fmla="*/ 76 h 293"/>
                  <a:gd name="T14" fmla="*/ 2 w 132"/>
                  <a:gd name="T15" fmla="*/ 80 h 293"/>
                  <a:gd name="T16" fmla="*/ 28 w 132"/>
                  <a:gd name="T17" fmla="*/ 80 h 293"/>
                  <a:gd name="T18" fmla="*/ 28 w 132"/>
                  <a:gd name="T19" fmla="*/ 230 h 293"/>
                  <a:gd name="T20" fmla="*/ 73 w 132"/>
                  <a:gd name="T21" fmla="*/ 293 h 293"/>
                  <a:gd name="T22" fmla="*/ 132 w 132"/>
                  <a:gd name="T23" fmla="*/ 255 h 293"/>
                  <a:gd name="T24" fmla="*/ 126 w 132"/>
                  <a:gd name="T25" fmla="*/ 250 h 293"/>
                  <a:gd name="T26" fmla="*/ 96 w 132"/>
                  <a:gd name="T27" fmla="*/ 267 h 293"/>
                  <a:gd name="T28" fmla="*/ 70 w 132"/>
                  <a:gd name="T29" fmla="*/ 222 h 293"/>
                  <a:gd name="T30" fmla="*/ 70 w 132"/>
                  <a:gd name="T31" fmla="*/ 80 h 293"/>
                  <a:gd name="T32" fmla="*/ 120 w 132"/>
                  <a:gd name="T33" fmla="*/ 80 h 293"/>
                  <a:gd name="T34" fmla="*/ 120 w 132"/>
                  <a:gd name="T35" fmla="*/ 64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293">
                    <a:moveTo>
                      <a:pt x="120" y="64"/>
                    </a:moveTo>
                    <a:lnTo>
                      <a:pt x="70" y="64"/>
                    </a:lnTo>
                    <a:lnTo>
                      <a:pt x="70" y="6"/>
                    </a:lnTo>
                    <a:cubicBezTo>
                      <a:pt x="70" y="1"/>
                      <a:pt x="70" y="0"/>
                      <a:pt x="67" y="0"/>
                    </a:cubicBezTo>
                    <a:cubicBezTo>
                      <a:pt x="63" y="4"/>
                      <a:pt x="60" y="8"/>
                      <a:pt x="57" y="13"/>
                    </a:cubicBezTo>
                    <a:cubicBezTo>
                      <a:pt x="38" y="41"/>
                      <a:pt x="16" y="65"/>
                      <a:pt x="8" y="67"/>
                    </a:cubicBezTo>
                    <a:cubicBezTo>
                      <a:pt x="3" y="70"/>
                      <a:pt x="0" y="74"/>
                      <a:pt x="0" y="76"/>
                    </a:cubicBezTo>
                    <a:cubicBezTo>
                      <a:pt x="0" y="78"/>
                      <a:pt x="0" y="79"/>
                      <a:pt x="2" y="80"/>
                    </a:cubicBezTo>
                    <a:lnTo>
                      <a:pt x="28" y="80"/>
                    </a:lnTo>
                    <a:lnTo>
                      <a:pt x="28" y="230"/>
                    </a:lnTo>
                    <a:cubicBezTo>
                      <a:pt x="28" y="272"/>
                      <a:pt x="43" y="293"/>
                      <a:pt x="73" y="293"/>
                    </a:cubicBezTo>
                    <a:cubicBezTo>
                      <a:pt x="97" y="293"/>
                      <a:pt x="116" y="281"/>
                      <a:pt x="132" y="255"/>
                    </a:cubicBezTo>
                    <a:lnTo>
                      <a:pt x="126" y="250"/>
                    </a:lnTo>
                    <a:cubicBezTo>
                      <a:pt x="115" y="262"/>
                      <a:pt x="107" y="267"/>
                      <a:pt x="96" y="267"/>
                    </a:cubicBezTo>
                    <a:cubicBezTo>
                      <a:pt x="78" y="267"/>
                      <a:pt x="70" y="254"/>
                      <a:pt x="70" y="222"/>
                    </a:cubicBezTo>
                    <a:lnTo>
                      <a:pt x="70" y="80"/>
                    </a:lnTo>
                    <a:lnTo>
                      <a:pt x="120" y="80"/>
                    </a:lnTo>
                    <a:lnTo>
                      <a:pt x="120" y="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5" name="Freeform 313"/>
              <p:cNvSpPr/>
              <p:nvPr>
                <p:custDataLst>
                  <p:tags r:id="rId60"/>
                </p:custDataLst>
              </p:nvPr>
            </p:nvSpPr>
            <p:spPr bwMode="auto">
              <a:xfrm>
                <a:off x="3438526" y="2371725"/>
                <a:ext cx="157163" cy="225425"/>
              </a:xfrm>
              <a:custGeom>
                <a:avLst/>
                <a:gdLst>
                  <a:gd name="T0" fmla="*/ 74 w 239"/>
                  <a:gd name="T1" fmla="*/ 169 h 340"/>
                  <a:gd name="T2" fmla="*/ 129 w 239"/>
                  <a:gd name="T3" fmla="*/ 138 h 340"/>
                  <a:gd name="T4" fmla="*/ 167 w 239"/>
                  <a:gd name="T5" fmla="*/ 191 h 340"/>
                  <a:gd name="T6" fmla="*/ 167 w 239"/>
                  <a:gd name="T7" fmla="*/ 289 h 340"/>
                  <a:gd name="T8" fmla="*/ 133 w 239"/>
                  <a:gd name="T9" fmla="*/ 333 h 340"/>
                  <a:gd name="T10" fmla="*/ 133 w 239"/>
                  <a:gd name="T11" fmla="*/ 340 h 340"/>
                  <a:gd name="T12" fmla="*/ 239 w 239"/>
                  <a:gd name="T13" fmla="*/ 340 h 340"/>
                  <a:gd name="T14" fmla="*/ 239 w 239"/>
                  <a:gd name="T15" fmla="*/ 333 h 340"/>
                  <a:gd name="T16" fmla="*/ 209 w 239"/>
                  <a:gd name="T17" fmla="*/ 289 h 340"/>
                  <a:gd name="T18" fmla="*/ 209 w 239"/>
                  <a:gd name="T19" fmla="*/ 190 h 340"/>
                  <a:gd name="T20" fmla="*/ 147 w 239"/>
                  <a:gd name="T21" fmla="*/ 111 h 340"/>
                  <a:gd name="T22" fmla="*/ 74 w 239"/>
                  <a:gd name="T23" fmla="*/ 153 h 340"/>
                  <a:gd name="T24" fmla="*/ 74 w 239"/>
                  <a:gd name="T25" fmla="*/ 1 h 340"/>
                  <a:gd name="T26" fmla="*/ 72 w 239"/>
                  <a:gd name="T27" fmla="*/ 0 h 340"/>
                  <a:gd name="T28" fmla="*/ 14 w 239"/>
                  <a:gd name="T29" fmla="*/ 18 h 340"/>
                  <a:gd name="T30" fmla="*/ 1 w 239"/>
                  <a:gd name="T31" fmla="*/ 22 h 340"/>
                  <a:gd name="T32" fmla="*/ 1 w 239"/>
                  <a:gd name="T33" fmla="*/ 30 h 340"/>
                  <a:gd name="T34" fmla="*/ 7 w 239"/>
                  <a:gd name="T35" fmla="*/ 29 h 340"/>
                  <a:gd name="T36" fmla="*/ 32 w 239"/>
                  <a:gd name="T37" fmla="*/ 55 h 340"/>
                  <a:gd name="T38" fmla="*/ 32 w 239"/>
                  <a:gd name="T39" fmla="*/ 289 h 340"/>
                  <a:gd name="T40" fmla="*/ 0 w 239"/>
                  <a:gd name="T41" fmla="*/ 333 h 340"/>
                  <a:gd name="T42" fmla="*/ 0 w 239"/>
                  <a:gd name="T43" fmla="*/ 340 h 340"/>
                  <a:gd name="T44" fmla="*/ 108 w 239"/>
                  <a:gd name="T45" fmla="*/ 340 h 340"/>
                  <a:gd name="T46" fmla="*/ 108 w 239"/>
                  <a:gd name="T47" fmla="*/ 333 h 340"/>
                  <a:gd name="T48" fmla="*/ 74 w 239"/>
                  <a:gd name="T49" fmla="*/ 289 h 340"/>
                  <a:gd name="T50" fmla="*/ 74 w 239"/>
                  <a:gd name="T51" fmla="*/ 169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9" h="340">
                    <a:moveTo>
                      <a:pt x="74" y="169"/>
                    </a:moveTo>
                    <a:cubicBezTo>
                      <a:pt x="95" y="146"/>
                      <a:pt x="110" y="138"/>
                      <a:pt x="129" y="138"/>
                    </a:cubicBezTo>
                    <a:cubicBezTo>
                      <a:pt x="154" y="138"/>
                      <a:pt x="167" y="156"/>
                      <a:pt x="167" y="191"/>
                    </a:cubicBezTo>
                    <a:lnTo>
                      <a:pt x="167" y="289"/>
                    </a:lnTo>
                    <a:cubicBezTo>
                      <a:pt x="167" y="323"/>
                      <a:pt x="162" y="330"/>
                      <a:pt x="133" y="333"/>
                    </a:cubicBezTo>
                    <a:lnTo>
                      <a:pt x="133" y="340"/>
                    </a:lnTo>
                    <a:lnTo>
                      <a:pt x="239" y="340"/>
                    </a:lnTo>
                    <a:lnTo>
                      <a:pt x="239" y="333"/>
                    </a:lnTo>
                    <a:cubicBezTo>
                      <a:pt x="212" y="328"/>
                      <a:pt x="209" y="324"/>
                      <a:pt x="209" y="289"/>
                    </a:cubicBezTo>
                    <a:lnTo>
                      <a:pt x="209" y="190"/>
                    </a:lnTo>
                    <a:cubicBezTo>
                      <a:pt x="209" y="138"/>
                      <a:pt x="188" y="111"/>
                      <a:pt x="147" y="111"/>
                    </a:cubicBezTo>
                    <a:cubicBezTo>
                      <a:pt x="118" y="111"/>
                      <a:pt x="97" y="123"/>
                      <a:pt x="74" y="153"/>
                    </a:cubicBezTo>
                    <a:lnTo>
                      <a:pt x="74" y="1"/>
                    </a:lnTo>
                    <a:lnTo>
                      <a:pt x="72" y="0"/>
                    </a:lnTo>
                    <a:cubicBezTo>
                      <a:pt x="55" y="6"/>
                      <a:pt x="42" y="10"/>
                      <a:pt x="14" y="18"/>
                    </a:cubicBezTo>
                    <a:lnTo>
                      <a:pt x="1" y="22"/>
                    </a:lnTo>
                    <a:lnTo>
                      <a:pt x="1" y="30"/>
                    </a:lnTo>
                    <a:cubicBezTo>
                      <a:pt x="3" y="29"/>
                      <a:pt x="4" y="29"/>
                      <a:pt x="7" y="29"/>
                    </a:cubicBezTo>
                    <a:cubicBezTo>
                      <a:pt x="28" y="29"/>
                      <a:pt x="32" y="33"/>
                      <a:pt x="32" y="55"/>
                    </a:cubicBezTo>
                    <a:lnTo>
                      <a:pt x="32" y="289"/>
                    </a:lnTo>
                    <a:cubicBezTo>
                      <a:pt x="32" y="324"/>
                      <a:pt x="29" y="329"/>
                      <a:pt x="0" y="333"/>
                    </a:cubicBezTo>
                    <a:lnTo>
                      <a:pt x="0" y="340"/>
                    </a:lnTo>
                    <a:lnTo>
                      <a:pt x="108" y="340"/>
                    </a:lnTo>
                    <a:lnTo>
                      <a:pt x="108" y="333"/>
                    </a:lnTo>
                    <a:cubicBezTo>
                      <a:pt x="79" y="330"/>
                      <a:pt x="74" y="324"/>
                      <a:pt x="74" y="289"/>
                    </a:cubicBezTo>
                    <a:lnTo>
                      <a:pt x="74" y="16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6" name="Freeform 314"/>
              <p:cNvSpPr>
                <a:spLocks noEditPoints="1"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3606801" y="2444750"/>
                <a:ext cx="130175" cy="155575"/>
              </a:xfrm>
              <a:custGeom>
                <a:avLst/>
                <a:gdLst>
                  <a:gd name="T0" fmla="*/ 191 w 199"/>
                  <a:gd name="T1" fmla="*/ 147 h 234"/>
                  <a:gd name="T2" fmla="*/ 114 w 199"/>
                  <a:gd name="T3" fmla="*/ 200 h 234"/>
                  <a:gd name="T4" fmla="*/ 50 w 199"/>
                  <a:gd name="T5" fmla="*/ 157 h 234"/>
                  <a:gd name="T6" fmla="*/ 36 w 199"/>
                  <a:gd name="T7" fmla="*/ 91 h 234"/>
                  <a:gd name="T8" fmla="*/ 190 w 199"/>
                  <a:gd name="T9" fmla="*/ 91 h 234"/>
                  <a:gd name="T10" fmla="*/ 168 w 199"/>
                  <a:gd name="T11" fmla="*/ 28 h 234"/>
                  <a:gd name="T12" fmla="*/ 105 w 199"/>
                  <a:gd name="T13" fmla="*/ 0 h 234"/>
                  <a:gd name="T14" fmla="*/ 37 w 199"/>
                  <a:gd name="T15" fmla="*/ 26 h 234"/>
                  <a:gd name="T16" fmla="*/ 0 w 199"/>
                  <a:gd name="T17" fmla="*/ 122 h 234"/>
                  <a:gd name="T18" fmla="*/ 94 w 199"/>
                  <a:gd name="T19" fmla="*/ 234 h 234"/>
                  <a:gd name="T20" fmla="*/ 199 w 199"/>
                  <a:gd name="T21" fmla="*/ 151 h 234"/>
                  <a:gd name="T22" fmla="*/ 191 w 199"/>
                  <a:gd name="T23" fmla="*/ 147 h 234"/>
                  <a:gd name="T24" fmla="*/ 37 w 199"/>
                  <a:gd name="T25" fmla="*/ 75 h 234"/>
                  <a:gd name="T26" fmla="*/ 90 w 199"/>
                  <a:gd name="T27" fmla="*/ 18 h 234"/>
                  <a:gd name="T28" fmla="*/ 139 w 199"/>
                  <a:gd name="T29" fmla="*/ 75 h 234"/>
                  <a:gd name="T30" fmla="*/ 37 w 199"/>
                  <a:gd name="T31" fmla="*/ 7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9" h="234">
                    <a:moveTo>
                      <a:pt x="191" y="147"/>
                    </a:moveTo>
                    <a:cubicBezTo>
                      <a:pt x="167" y="185"/>
                      <a:pt x="146" y="200"/>
                      <a:pt x="114" y="200"/>
                    </a:cubicBezTo>
                    <a:cubicBezTo>
                      <a:pt x="86" y="200"/>
                      <a:pt x="64" y="185"/>
                      <a:pt x="50" y="157"/>
                    </a:cubicBezTo>
                    <a:cubicBezTo>
                      <a:pt x="41" y="138"/>
                      <a:pt x="37" y="121"/>
                      <a:pt x="36" y="91"/>
                    </a:cubicBezTo>
                    <a:lnTo>
                      <a:pt x="190" y="91"/>
                    </a:lnTo>
                    <a:cubicBezTo>
                      <a:pt x="186" y="59"/>
                      <a:pt x="181" y="44"/>
                      <a:pt x="168" y="28"/>
                    </a:cubicBezTo>
                    <a:cubicBezTo>
                      <a:pt x="153" y="10"/>
                      <a:pt x="131" y="0"/>
                      <a:pt x="105" y="0"/>
                    </a:cubicBezTo>
                    <a:cubicBezTo>
                      <a:pt x="80" y="0"/>
                      <a:pt x="56" y="9"/>
                      <a:pt x="37" y="26"/>
                    </a:cubicBezTo>
                    <a:cubicBezTo>
                      <a:pt x="14" y="46"/>
                      <a:pt x="0" y="82"/>
                      <a:pt x="0" y="122"/>
                    </a:cubicBezTo>
                    <a:cubicBezTo>
                      <a:pt x="0" y="191"/>
                      <a:pt x="36" y="234"/>
                      <a:pt x="94" y="234"/>
                    </a:cubicBezTo>
                    <a:cubicBezTo>
                      <a:pt x="141" y="234"/>
                      <a:pt x="178" y="205"/>
                      <a:pt x="199" y="151"/>
                    </a:cubicBezTo>
                    <a:lnTo>
                      <a:pt x="191" y="147"/>
                    </a:lnTo>
                    <a:close/>
                    <a:moveTo>
                      <a:pt x="37" y="75"/>
                    </a:moveTo>
                    <a:cubicBezTo>
                      <a:pt x="43" y="36"/>
                      <a:pt x="60" y="18"/>
                      <a:pt x="90" y="18"/>
                    </a:cubicBezTo>
                    <a:cubicBezTo>
                      <a:pt x="121" y="18"/>
                      <a:pt x="133" y="32"/>
                      <a:pt x="139" y="75"/>
                    </a:cubicBezTo>
                    <a:lnTo>
                      <a:pt x="37" y="7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7" name="Freeform 315"/>
              <p:cNvSpPr/>
              <p:nvPr>
                <p:custDataLst>
                  <p:tags r:id="rId62"/>
                </p:custDataLst>
              </p:nvPr>
            </p:nvSpPr>
            <p:spPr bwMode="auto">
              <a:xfrm>
                <a:off x="3749676" y="2444750"/>
                <a:ext cx="152400" cy="152400"/>
              </a:xfrm>
              <a:custGeom>
                <a:avLst/>
                <a:gdLst>
                  <a:gd name="T0" fmla="*/ 0 w 234"/>
                  <a:gd name="T1" fmla="*/ 31 h 229"/>
                  <a:gd name="T2" fmla="*/ 14 w 234"/>
                  <a:gd name="T3" fmla="*/ 29 h 229"/>
                  <a:gd name="T4" fmla="*/ 32 w 234"/>
                  <a:gd name="T5" fmla="*/ 61 h 229"/>
                  <a:gd name="T6" fmla="*/ 32 w 234"/>
                  <a:gd name="T7" fmla="*/ 184 h 229"/>
                  <a:gd name="T8" fmla="*/ 1 w 234"/>
                  <a:gd name="T9" fmla="*/ 222 h 229"/>
                  <a:gd name="T10" fmla="*/ 1 w 234"/>
                  <a:gd name="T11" fmla="*/ 229 h 229"/>
                  <a:gd name="T12" fmla="*/ 107 w 234"/>
                  <a:gd name="T13" fmla="*/ 229 h 229"/>
                  <a:gd name="T14" fmla="*/ 107 w 234"/>
                  <a:gd name="T15" fmla="*/ 222 h 229"/>
                  <a:gd name="T16" fmla="*/ 74 w 234"/>
                  <a:gd name="T17" fmla="*/ 196 h 229"/>
                  <a:gd name="T18" fmla="*/ 74 w 234"/>
                  <a:gd name="T19" fmla="*/ 56 h 229"/>
                  <a:gd name="T20" fmla="*/ 125 w 234"/>
                  <a:gd name="T21" fmla="*/ 27 h 229"/>
                  <a:gd name="T22" fmla="*/ 162 w 234"/>
                  <a:gd name="T23" fmla="*/ 76 h 229"/>
                  <a:gd name="T24" fmla="*/ 162 w 234"/>
                  <a:gd name="T25" fmla="*/ 180 h 229"/>
                  <a:gd name="T26" fmla="*/ 130 w 234"/>
                  <a:gd name="T27" fmla="*/ 222 h 229"/>
                  <a:gd name="T28" fmla="*/ 130 w 234"/>
                  <a:gd name="T29" fmla="*/ 229 h 229"/>
                  <a:gd name="T30" fmla="*/ 234 w 234"/>
                  <a:gd name="T31" fmla="*/ 229 h 229"/>
                  <a:gd name="T32" fmla="*/ 234 w 234"/>
                  <a:gd name="T33" fmla="*/ 222 h 229"/>
                  <a:gd name="T34" fmla="*/ 204 w 234"/>
                  <a:gd name="T35" fmla="*/ 189 h 229"/>
                  <a:gd name="T36" fmla="*/ 204 w 234"/>
                  <a:gd name="T37" fmla="*/ 75 h 229"/>
                  <a:gd name="T38" fmla="*/ 145 w 234"/>
                  <a:gd name="T39" fmla="*/ 0 h 229"/>
                  <a:gd name="T40" fmla="*/ 72 w 234"/>
                  <a:gd name="T41" fmla="*/ 40 h 229"/>
                  <a:gd name="T42" fmla="*/ 72 w 234"/>
                  <a:gd name="T43" fmla="*/ 1 h 229"/>
                  <a:gd name="T44" fmla="*/ 69 w 234"/>
                  <a:gd name="T45" fmla="*/ 0 h 229"/>
                  <a:gd name="T46" fmla="*/ 0 w 234"/>
                  <a:gd name="T47" fmla="*/ 22 h 229"/>
                  <a:gd name="T48" fmla="*/ 0 w 234"/>
                  <a:gd name="T49" fmla="*/ 3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4" h="229">
                    <a:moveTo>
                      <a:pt x="0" y="31"/>
                    </a:moveTo>
                    <a:cubicBezTo>
                      <a:pt x="3" y="29"/>
                      <a:pt x="8" y="29"/>
                      <a:pt x="14" y="29"/>
                    </a:cubicBezTo>
                    <a:cubicBezTo>
                      <a:pt x="28" y="29"/>
                      <a:pt x="32" y="36"/>
                      <a:pt x="32" y="61"/>
                    </a:cubicBezTo>
                    <a:lnTo>
                      <a:pt x="32" y="184"/>
                    </a:lnTo>
                    <a:cubicBezTo>
                      <a:pt x="32" y="213"/>
                      <a:pt x="27" y="220"/>
                      <a:pt x="1" y="222"/>
                    </a:cubicBezTo>
                    <a:lnTo>
                      <a:pt x="1" y="229"/>
                    </a:lnTo>
                    <a:lnTo>
                      <a:pt x="107" y="229"/>
                    </a:lnTo>
                    <a:lnTo>
                      <a:pt x="107" y="222"/>
                    </a:lnTo>
                    <a:cubicBezTo>
                      <a:pt x="81" y="220"/>
                      <a:pt x="74" y="214"/>
                      <a:pt x="74" y="196"/>
                    </a:cubicBezTo>
                    <a:lnTo>
                      <a:pt x="74" y="56"/>
                    </a:lnTo>
                    <a:cubicBezTo>
                      <a:pt x="98" y="33"/>
                      <a:pt x="109" y="27"/>
                      <a:pt x="125" y="27"/>
                    </a:cubicBezTo>
                    <a:cubicBezTo>
                      <a:pt x="150" y="27"/>
                      <a:pt x="162" y="43"/>
                      <a:pt x="162" y="76"/>
                    </a:cubicBezTo>
                    <a:lnTo>
                      <a:pt x="162" y="180"/>
                    </a:lnTo>
                    <a:cubicBezTo>
                      <a:pt x="162" y="211"/>
                      <a:pt x="155" y="220"/>
                      <a:pt x="130" y="222"/>
                    </a:cubicBezTo>
                    <a:lnTo>
                      <a:pt x="130" y="229"/>
                    </a:lnTo>
                    <a:lnTo>
                      <a:pt x="234" y="229"/>
                    </a:lnTo>
                    <a:lnTo>
                      <a:pt x="234" y="222"/>
                    </a:lnTo>
                    <a:cubicBezTo>
                      <a:pt x="210" y="219"/>
                      <a:pt x="204" y="213"/>
                      <a:pt x="204" y="189"/>
                    </a:cubicBezTo>
                    <a:lnTo>
                      <a:pt x="204" y="75"/>
                    </a:lnTo>
                    <a:cubicBezTo>
                      <a:pt x="204" y="28"/>
                      <a:pt x="182" y="0"/>
                      <a:pt x="145" y="0"/>
                    </a:cubicBezTo>
                    <a:cubicBezTo>
                      <a:pt x="122" y="0"/>
                      <a:pt x="106" y="8"/>
                      <a:pt x="72" y="40"/>
                    </a:cubicBezTo>
                    <a:lnTo>
                      <a:pt x="72" y="1"/>
                    </a:lnTo>
                    <a:lnTo>
                      <a:pt x="69" y="0"/>
                    </a:lnTo>
                    <a:cubicBezTo>
                      <a:pt x="45" y="9"/>
                      <a:pt x="28" y="14"/>
                      <a:pt x="0" y="22"/>
                    </a:cubicBezTo>
                    <a:lnTo>
                      <a:pt x="0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8" name="Freeform 316"/>
              <p:cNvSpPr>
                <a:spLocks noEditPoints="1"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3933826" y="2444750"/>
                <a:ext cx="36513" cy="157162"/>
              </a:xfrm>
              <a:custGeom>
                <a:avLst/>
                <a:gdLst>
                  <a:gd name="T0" fmla="*/ 27 w 55"/>
                  <a:gd name="T1" fmla="*/ 0 h 235"/>
                  <a:gd name="T2" fmla="*/ 0 w 55"/>
                  <a:gd name="T3" fmla="*/ 29 h 235"/>
                  <a:gd name="T4" fmla="*/ 27 w 55"/>
                  <a:gd name="T5" fmla="*/ 56 h 235"/>
                  <a:gd name="T6" fmla="*/ 55 w 55"/>
                  <a:gd name="T7" fmla="*/ 29 h 235"/>
                  <a:gd name="T8" fmla="*/ 27 w 55"/>
                  <a:gd name="T9" fmla="*/ 0 h 235"/>
                  <a:gd name="T10" fmla="*/ 27 w 55"/>
                  <a:gd name="T11" fmla="*/ 179 h 235"/>
                  <a:gd name="T12" fmla="*/ 0 w 55"/>
                  <a:gd name="T13" fmla="*/ 208 h 235"/>
                  <a:gd name="T14" fmla="*/ 27 w 55"/>
                  <a:gd name="T15" fmla="*/ 235 h 235"/>
                  <a:gd name="T16" fmla="*/ 55 w 55"/>
                  <a:gd name="T17" fmla="*/ 208 h 235"/>
                  <a:gd name="T18" fmla="*/ 27 w 55"/>
                  <a:gd name="T19" fmla="*/ 17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235">
                    <a:moveTo>
                      <a:pt x="27" y="0"/>
                    </a:moveTo>
                    <a:cubicBezTo>
                      <a:pt x="12" y="0"/>
                      <a:pt x="0" y="13"/>
                      <a:pt x="0" y="29"/>
                    </a:cubicBezTo>
                    <a:cubicBezTo>
                      <a:pt x="0" y="43"/>
                      <a:pt x="12" y="56"/>
                      <a:pt x="27" y="56"/>
                    </a:cubicBezTo>
                    <a:cubicBezTo>
                      <a:pt x="42" y="56"/>
                      <a:pt x="55" y="43"/>
                      <a:pt x="55" y="29"/>
                    </a:cubicBezTo>
                    <a:cubicBezTo>
                      <a:pt x="55" y="13"/>
                      <a:pt x="42" y="0"/>
                      <a:pt x="27" y="0"/>
                    </a:cubicBezTo>
                    <a:close/>
                    <a:moveTo>
                      <a:pt x="27" y="179"/>
                    </a:moveTo>
                    <a:cubicBezTo>
                      <a:pt x="12" y="179"/>
                      <a:pt x="0" y="192"/>
                      <a:pt x="0" y="208"/>
                    </a:cubicBezTo>
                    <a:cubicBezTo>
                      <a:pt x="0" y="222"/>
                      <a:pt x="12" y="235"/>
                      <a:pt x="27" y="235"/>
                    </a:cubicBezTo>
                    <a:cubicBezTo>
                      <a:pt x="42" y="235"/>
                      <a:pt x="55" y="222"/>
                      <a:pt x="55" y="208"/>
                    </a:cubicBezTo>
                    <a:cubicBezTo>
                      <a:pt x="55" y="192"/>
                      <a:pt x="42" y="179"/>
                      <a:pt x="27" y="17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9" name="Freeform 317"/>
              <p:cNvSpPr/>
              <p:nvPr>
                <p:custDataLst>
                  <p:tags r:id="rId64"/>
                </p:custDataLst>
              </p:nvPr>
            </p:nvSpPr>
            <p:spPr bwMode="auto">
              <a:xfrm>
                <a:off x="831851" y="3065463"/>
                <a:ext cx="119063" cy="225425"/>
              </a:xfrm>
              <a:custGeom>
                <a:avLst/>
                <a:gdLst>
                  <a:gd name="T0" fmla="*/ 144 w 181"/>
                  <a:gd name="T1" fmla="*/ 116 h 340"/>
                  <a:gd name="T2" fmla="*/ 83 w 181"/>
                  <a:gd name="T3" fmla="*/ 116 h 340"/>
                  <a:gd name="T4" fmla="*/ 83 w 181"/>
                  <a:gd name="T5" fmla="*/ 58 h 340"/>
                  <a:gd name="T6" fmla="*/ 111 w 181"/>
                  <a:gd name="T7" fmla="*/ 14 h 340"/>
                  <a:gd name="T8" fmla="*/ 138 w 181"/>
                  <a:gd name="T9" fmla="*/ 33 h 340"/>
                  <a:gd name="T10" fmla="*/ 160 w 181"/>
                  <a:gd name="T11" fmla="*/ 51 h 340"/>
                  <a:gd name="T12" fmla="*/ 181 w 181"/>
                  <a:gd name="T13" fmla="*/ 31 h 340"/>
                  <a:gd name="T14" fmla="*/ 129 w 181"/>
                  <a:gd name="T15" fmla="*/ 0 h 340"/>
                  <a:gd name="T16" fmla="*/ 59 w 181"/>
                  <a:gd name="T17" fmla="*/ 36 h 340"/>
                  <a:gd name="T18" fmla="*/ 41 w 181"/>
                  <a:gd name="T19" fmla="*/ 116 h 340"/>
                  <a:gd name="T20" fmla="*/ 0 w 181"/>
                  <a:gd name="T21" fmla="*/ 116 h 340"/>
                  <a:gd name="T22" fmla="*/ 0 w 181"/>
                  <a:gd name="T23" fmla="*/ 132 h 340"/>
                  <a:gd name="T24" fmla="*/ 41 w 181"/>
                  <a:gd name="T25" fmla="*/ 132 h 340"/>
                  <a:gd name="T26" fmla="*/ 41 w 181"/>
                  <a:gd name="T27" fmla="*/ 288 h 340"/>
                  <a:gd name="T28" fmla="*/ 0 w 181"/>
                  <a:gd name="T29" fmla="*/ 333 h 340"/>
                  <a:gd name="T30" fmla="*/ 0 w 181"/>
                  <a:gd name="T31" fmla="*/ 340 h 340"/>
                  <a:gd name="T32" fmla="*/ 130 w 181"/>
                  <a:gd name="T33" fmla="*/ 340 h 340"/>
                  <a:gd name="T34" fmla="*/ 130 w 181"/>
                  <a:gd name="T35" fmla="*/ 333 h 340"/>
                  <a:gd name="T36" fmla="*/ 83 w 181"/>
                  <a:gd name="T37" fmla="*/ 288 h 340"/>
                  <a:gd name="T38" fmla="*/ 83 w 181"/>
                  <a:gd name="T39" fmla="*/ 132 h 340"/>
                  <a:gd name="T40" fmla="*/ 144 w 181"/>
                  <a:gd name="T41" fmla="*/ 132 h 340"/>
                  <a:gd name="T42" fmla="*/ 144 w 181"/>
                  <a:gd name="T43" fmla="*/ 116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1" h="340">
                    <a:moveTo>
                      <a:pt x="144" y="116"/>
                    </a:moveTo>
                    <a:lnTo>
                      <a:pt x="83" y="116"/>
                    </a:lnTo>
                    <a:lnTo>
                      <a:pt x="83" y="58"/>
                    </a:lnTo>
                    <a:cubicBezTo>
                      <a:pt x="83" y="29"/>
                      <a:pt x="92" y="14"/>
                      <a:pt x="111" y="14"/>
                    </a:cubicBezTo>
                    <a:cubicBezTo>
                      <a:pt x="122" y="14"/>
                      <a:pt x="129" y="19"/>
                      <a:pt x="138" y="33"/>
                    </a:cubicBezTo>
                    <a:cubicBezTo>
                      <a:pt x="146" y="46"/>
                      <a:pt x="152" y="51"/>
                      <a:pt x="160" y="51"/>
                    </a:cubicBezTo>
                    <a:cubicBezTo>
                      <a:pt x="172" y="51"/>
                      <a:pt x="181" y="42"/>
                      <a:pt x="181" y="31"/>
                    </a:cubicBezTo>
                    <a:cubicBezTo>
                      <a:pt x="181" y="13"/>
                      <a:pt x="159" y="0"/>
                      <a:pt x="129" y="0"/>
                    </a:cubicBezTo>
                    <a:cubicBezTo>
                      <a:pt x="98" y="0"/>
                      <a:pt x="72" y="13"/>
                      <a:pt x="59" y="36"/>
                    </a:cubicBezTo>
                    <a:cubicBezTo>
                      <a:pt x="46" y="58"/>
                      <a:pt x="42" y="76"/>
                      <a:pt x="41" y="116"/>
                    </a:cubicBezTo>
                    <a:lnTo>
                      <a:pt x="0" y="116"/>
                    </a:lnTo>
                    <a:lnTo>
                      <a:pt x="0" y="132"/>
                    </a:lnTo>
                    <a:lnTo>
                      <a:pt x="41" y="132"/>
                    </a:lnTo>
                    <a:lnTo>
                      <a:pt x="41" y="288"/>
                    </a:lnTo>
                    <a:cubicBezTo>
                      <a:pt x="41" y="325"/>
                      <a:pt x="36" y="331"/>
                      <a:pt x="0" y="333"/>
                    </a:cubicBezTo>
                    <a:lnTo>
                      <a:pt x="0" y="340"/>
                    </a:lnTo>
                    <a:lnTo>
                      <a:pt x="130" y="340"/>
                    </a:lnTo>
                    <a:lnTo>
                      <a:pt x="130" y="333"/>
                    </a:lnTo>
                    <a:cubicBezTo>
                      <a:pt x="89" y="331"/>
                      <a:pt x="83" y="326"/>
                      <a:pt x="83" y="288"/>
                    </a:cubicBezTo>
                    <a:lnTo>
                      <a:pt x="83" y="132"/>
                    </a:lnTo>
                    <a:lnTo>
                      <a:pt x="144" y="132"/>
                    </a:lnTo>
                    <a:lnTo>
                      <a:pt x="144" y="11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0" name="Freeform 318"/>
              <p:cNvSpPr>
                <a:spLocks noEditPoints="1"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942976" y="3138488"/>
                <a:ext cx="144463" cy="155575"/>
              </a:xfrm>
              <a:custGeom>
                <a:avLst/>
                <a:gdLst>
                  <a:gd name="T0" fmla="*/ 111 w 220"/>
                  <a:gd name="T1" fmla="*/ 0 h 234"/>
                  <a:gd name="T2" fmla="*/ 0 w 220"/>
                  <a:gd name="T3" fmla="*/ 117 h 234"/>
                  <a:gd name="T4" fmla="*/ 110 w 220"/>
                  <a:gd name="T5" fmla="*/ 234 h 234"/>
                  <a:gd name="T6" fmla="*/ 220 w 220"/>
                  <a:gd name="T7" fmla="*/ 113 h 234"/>
                  <a:gd name="T8" fmla="*/ 111 w 220"/>
                  <a:gd name="T9" fmla="*/ 0 h 234"/>
                  <a:gd name="T10" fmla="*/ 104 w 220"/>
                  <a:gd name="T11" fmla="*/ 14 h 234"/>
                  <a:gd name="T12" fmla="*/ 175 w 220"/>
                  <a:gd name="T13" fmla="*/ 130 h 234"/>
                  <a:gd name="T14" fmla="*/ 115 w 220"/>
                  <a:gd name="T15" fmla="*/ 220 h 234"/>
                  <a:gd name="T16" fmla="*/ 67 w 220"/>
                  <a:gd name="T17" fmla="*/ 188 h 234"/>
                  <a:gd name="T18" fmla="*/ 45 w 220"/>
                  <a:gd name="T19" fmla="*/ 92 h 234"/>
                  <a:gd name="T20" fmla="*/ 104 w 220"/>
                  <a:gd name="T21" fmla="*/ 1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234">
                    <a:moveTo>
                      <a:pt x="111" y="0"/>
                    </a:moveTo>
                    <a:cubicBezTo>
                      <a:pt x="46" y="0"/>
                      <a:pt x="0" y="48"/>
                      <a:pt x="0" y="117"/>
                    </a:cubicBezTo>
                    <a:cubicBezTo>
                      <a:pt x="0" y="184"/>
                      <a:pt x="47" y="234"/>
                      <a:pt x="110" y="234"/>
                    </a:cubicBezTo>
                    <a:cubicBezTo>
                      <a:pt x="172" y="234"/>
                      <a:pt x="220" y="181"/>
                      <a:pt x="220" y="113"/>
                    </a:cubicBezTo>
                    <a:cubicBezTo>
                      <a:pt x="220" y="47"/>
                      <a:pt x="174" y="0"/>
                      <a:pt x="111" y="0"/>
                    </a:cubicBezTo>
                    <a:close/>
                    <a:moveTo>
                      <a:pt x="104" y="14"/>
                    </a:moveTo>
                    <a:cubicBezTo>
                      <a:pt x="146" y="14"/>
                      <a:pt x="175" y="62"/>
                      <a:pt x="175" y="130"/>
                    </a:cubicBezTo>
                    <a:cubicBezTo>
                      <a:pt x="175" y="186"/>
                      <a:pt x="153" y="220"/>
                      <a:pt x="115" y="220"/>
                    </a:cubicBezTo>
                    <a:cubicBezTo>
                      <a:pt x="96" y="220"/>
                      <a:pt x="78" y="208"/>
                      <a:pt x="67" y="188"/>
                    </a:cubicBezTo>
                    <a:cubicBezTo>
                      <a:pt x="53" y="162"/>
                      <a:pt x="45" y="128"/>
                      <a:pt x="45" y="92"/>
                    </a:cubicBezTo>
                    <a:cubicBezTo>
                      <a:pt x="45" y="45"/>
                      <a:pt x="69" y="14"/>
                      <a:pt x="104" y="1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1" name="Freeform 319"/>
              <p:cNvSpPr/>
              <p:nvPr>
                <p:custDataLst>
                  <p:tags r:id="rId66"/>
                </p:custDataLst>
              </p:nvPr>
            </p:nvSpPr>
            <p:spPr bwMode="auto">
              <a:xfrm>
                <a:off x="1098551" y="3138488"/>
                <a:ext cx="107950" cy="152400"/>
              </a:xfrm>
              <a:custGeom>
                <a:avLst/>
                <a:gdLst>
                  <a:gd name="T0" fmla="*/ 1 w 165"/>
                  <a:gd name="T1" fmla="*/ 35 h 229"/>
                  <a:gd name="T2" fmla="*/ 19 w 165"/>
                  <a:gd name="T3" fmla="*/ 33 h 229"/>
                  <a:gd name="T4" fmla="*/ 36 w 165"/>
                  <a:gd name="T5" fmla="*/ 63 h 229"/>
                  <a:gd name="T6" fmla="*/ 36 w 165"/>
                  <a:gd name="T7" fmla="*/ 187 h 229"/>
                  <a:gd name="T8" fmla="*/ 0 w 165"/>
                  <a:gd name="T9" fmla="*/ 222 h 229"/>
                  <a:gd name="T10" fmla="*/ 0 w 165"/>
                  <a:gd name="T11" fmla="*/ 229 h 229"/>
                  <a:gd name="T12" fmla="*/ 120 w 165"/>
                  <a:gd name="T13" fmla="*/ 229 h 229"/>
                  <a:gd name="T14" fmla="*/ 120 w 165"/>
                  <a:gd name="T15" fmla="*/ 222 h 229"/>
                  <a:gd name="T16" fmla="*/ 78 w 165"/>
                  <a:gd name="T17" fmla="*/ 184 h 229"/>
                  <a:gd name="T18" fmla="*/ 78 w 165"/>
                  <a:gd name="T19" fmla="*/ 72 h 229"/>
                  <a:gd name="T20" fmla="*/ 113 w 165"/>
                  <a:gd name="T21" fmla="*/ 31 h 229"/>
                  <a:gd name="T22" fmla="*/ 126 w 165"/>
                  <a:gd name="T23" fmla="*/ 39 h 229"/>
                  <a:gd name="T24" fmla="*/ 146 w 165"/>
                  <a:gd name="T25" fmla="*/ 49 h 229"/>
                  <a:gd name="T26" fmla="*/ 165 w 165"/>
                  <a:gd name="T27" fmla="*/ 26 h 229"/>
                  <a:gd name="T28" fmla="*/ 138 w 165"/>
                  <a:gd name="T29" fmla="*/ 0 h 229"/>
                  <a:gd name="T30" fmla="*/ 78 w 165"/>
                  <a:gd name="T31" fmla="*/ 47 h 229"/>
                  <a:gd name="T32" fmla="*/ 78 w 165"/>
                  <a:gd name="T33" fmla="*/ 1 h 229"/>
                  <a:gd name="T34" fmla="*/ 75 w 165"/>
                  <a:gd name="T35" fmla="*/ 0 h 229"/>
                  <a:gd name="T36" fmla="*/ 1 w 165"/>
                  <a:gd name="T37" fmla="*/ 27 h 229"/>
                  <a:gd name="T38" fmla="*/ 1 w 165"/>
                  <a:gd name="T39" fmla="*/ 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229">
                    <a:moveTo>
                      <a:pt x="1" y="35"/>
                    </a:moveTo>
                    <a:cubicBezTo>
                      <a:pt x="8" y="33"/>
                      <a:pt x="13" y="33"/>
                      <a:pt x="19" y="33"/>
                    </a:cubicBezTo>
                    <a:cubicBezTo>
                      <a:pt x="31" y="33"/>
                      <a:pt x="36" y="41"/>
                      <a:pt x="36" y="63"/>
                    </a:cubicBezTo>
                    <a:lnTo>
                      <a:pt x="36" y="187"/>
                    </a:lnTo>
                    <a:cubicBezTo>
                      <a:pt x="36" y="212"/>
                      <a:pt x="32" y="216"/>
                      <a:pt x="0" y="222"/>
                    </a:cubicBezTo>
                    <a:lnTo>
                      <a:pt x="0" y="229"/>
                    </a:lnTo>
                    <a:lnTo>
                      <a:pt x="120" y="229"/>
                    </a:lnTo>
                    <a:lnTo>
                      <a:pt x="120" y="222"/>
                    </a:lnTo>
                    <a:cubicBezTo>
                      <a:pt x="86" y="220"/>
                      <a:pt x="78" y="213"/>
                      <a:pt x="78" y="184"/>
                    </a:cubicBezTo>
                    <a:lnTo>
                      <a:pt x="78" y="72"/>
                    </a:lnTo>
                    <a:cubicBezTo>
                      <a:pt x="78" y="56"/>
                      <a:pt x="99" y="31"/>
                      <a:pt x="113" y="31"/>
                    </a:cubicBezTo>
                    <a:cubicBezTo>
                      <a:pt x="116" y="31"/>
                      <a:pt x="120" y="34"/>
                      <a:pt x="126" y="39"/>
                    </a:cubicBezTo>
                    <a:cubicBezTo>
                      <a:pt x="134" y="46"/>
                      <a:pt x="139" y="49"/>
                      <a:pt x="146" y="49"/>
                    </a:cubicBezTo>
                    <a:cubicBezTo>
                      <a:pt x="158" y="49"/>
                      <a:pt x="165" y="40"/>
                      <a:pt x="165" y="26"/>
                    </a:cubicBezTo>
                    <a:cubicBezTo>
                      <a:pt x="165" y="10"/>
                      <a:pt x="155" y="0"/>
                      <a:pt x="138" y="0"/>
                    </a:cubicBezTo>
                    <a:cubicBezTo>
                      <a:pt x="117" y="0"/>
                      <a:pt x="102" y="11"/>
                      <a:pt x="78" y="47"/>
                    </a:cubicBezTo>
                    <a:lnTo>
                      <a:pt x="78" y="1"/>
                    </a:lnTo>
                    <a:lnTo>
                      <a:pt x="75" y="0"/>
                    </a:lnTo>
                    <a:cubicBezTo>
                      <a:pt x="49" y="11"/>
                      <a:pt x="31" y="17"/>
                      <a:pt x="1" y="27"/>
                    </a:cubicBezTo>
                    <a:lnTo>
                      <a:pt x="1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2" name="Freeform 320"/>
              <p:cNvSpPr>
                <a:spLocks noEditPoints="1"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1300163" y="3138488"/>
                <a:ext cx="131763" cy="155575"/>
              </a:xfrm>
              <a:custGeom>
                <a:avLst/>
                <a:gdLst>
                  <a:gd name="T0" fmla="*/ 202 w 202"/>
                  <a:gd name="T1" fmla="*/ 196 h 234"/>
                  <a:gd name="T2" fmla="*/ 180 w 202"/>
                  <a:gd name="T3" fmla="*/ 206 h 234"/>
                  <a:gd name="T4" fmla="*/ 165 w 202"/>
                  <a:gd name="T5" fmla="*/ 177 h 234"/>
                  <a:gd name="T6" fmla="*/ 165 w 202"/>
                  <a:gd name="T7" fmla="*/ 80 h 234"/>
                  <a:gd name="T8" fmla="*/ 155 w 202"/>
                  <a:gd name="T9" fmla="*/ 27 h 234"/>
                  <a:gd name="T10" fmla="*/ 93 w 202"/>
                  <a:gd name="T11" fmla="*/ 0 h 234"/>
                  <a:gd name="T12" fmla="*/ 9 w 202"/>
                  <a:gd name="T13" fmla="*/ 56 h 234"/>
                  <a:gd name="T14" fmla="*/ 31 w 202"/>
                  <a:gd name="T15" fmla="*/ 77 h 234"/>
                  <a:gd name="T16" fmla="*/ 53 w 202"/>
                  <a:gd name="T17" fmla="*/ 56 h 234"/>
                  <a:gd name="T18" fmla="*/ 52 w 202"/>
                  <a:gd name="T19" fmla="*/ 48 h 234"/>
                  <a:gd name="T20" fmla="*/ 51 w 202"/>
                  <a:gd name="T21" fmla="*/ 36 h 234"/>
                  <a:gd name="T22" fmla="*/ 87 w 202"/>
                  <a:gd name="T23" fmla="*/ 12 h 234"/>
                  <a:gd name="T24" fmla="*/ 125 w 202"/>
                  <a:gd name="T25" fmla="*/ 53 h 234"/>
                  <a:gd name="T26" fmla="*/ 125 w 202"/>
                  <a:gd name="T27" fmla="*/ 84 h 234"/>
                  <a:gd name="T28" fmla="*/ 18 w 202"/>
                  <a:gd name="T29" fmla="*/ 138 h 234"/>
                  <a:gd name="T30" fmla="*/ 0 w 202"/>
                  <a:gd name="T31" fmla="*/ 181 h 234"/>
                  <a:gd name="T32" fmla="*/ 52 w 202"/>
                  <a:gd name="T33" fmla="*/ 234 h 234"/>
                  <a:gd name="T34" fmla="*/ 125 w 202"/>
                  <a:gd name="T35" fmla="*/ 198 h 234"/>
                  <a:gd name="T36" fmla="*/ 157 w 202"/>
                  <a:gd name="T37" fmla="*/ 234 h 234"/>
                  <a:gd name="T38" fmla="*/ 202 w 202"/>
                  <a:gd name="T39" fmla="*/ 209 h 234"/>
                  <a:gd name="T40" fmla="*/ 202 w 202"/>
                  <a:gd name="T41" fmla="*/ 196 h 234"/>
                  <a:gd name="T42" fmla="*/ 125 w 202"/>
                  <a:gd name="T43" fmla="*/ 168 h 234"/>
                  <a:gd name="T44" fmla="*/ 112 w 202"/>
                  <a:gd name="T45" fmla="*/ 194 h 234"/>
                  <a:gd name="T46" fmla="*/ 75 w 202"/>
                  <a:gd name="T47" fmla="*/ 205 h 234"/>
                  <a:gd name="T48" fmla="*/ 44 w 202"/>
                  <a:gd name="T49" fmla="*/ 167 h 234"/>
                  <a:gd name="T50" fmla="*/ 44 w 202"/>
                  <a:gd name="T51" fmla="*/ 165 h 234"/>
                  <a:gd name="T52" fmla="*/ 125 w 202"/>
                  <a:gd name="T53" fmla="*/ 96 h 234"/>
                  <a:gd name="T54" fmla="*/ 125 w 202"/>
                  <a:gd name="T55" fmla="*/ 16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2" h="234">
                    <a:moveTo>
                      <a:pt x="202" y="196"/>
                    </a:moveTo>
                    <a:cubicBezTo>
                      <a:pt x="193" y="203"/>
                      <a:pt x="187" y="206"/>
                      <a:pt x="180" y="206"/>
                    </a:cubicBezTo>
                    <a:cubicBezTo>
                      <a:pt x="168" y="206"/>
                      <a:pt x="165" y="199"/>
                      <a:pt x="165" y="177"/>
                    </a:cubicBezTo>
                    <a:lnTo>
                      <a:pt x="165" y="80"/>
                    </a:lnTo>
                    <a:cubicBezTo>
                      <a:pt x="165" y="54"/>
                      <a:pt x="162" y="39"/>
                      <a:pt x="155" y="27"/>
                    </a:cubicBezTo>
                    <a:cubicBezTo>
                      <a:pt x="144" y="9"/>
                      <a:pt x="123" y="0"/>
                      <a:pt x="93" y="0"/>
                    </a:cubicBezTo>
                    <a:cubicBezTo>
                      <a:pt x="46" y="0"/>
                      <a:pt x="9" y="24"/>
                      <a:pt x="9" y="56"/>
                    </a:cubicBezTo>
                    <a:cubicBezTo>
                      <a:pt x="9" y="67"/>
                      <a:pt x="19" y="77"/>
                      <a:pt x="31" y="77"/>
                    </a:cubicBezTo>
                    <a:cubicBezTo>
                      <a:pt x="43" y="77"/>
                      <a:pt x="53" y="67"/>
                      <a:pt x="53" y="56"/>
                    </a:cubicBezTo>
                    <a:cubicBezTo>
                      <a:pt x="53" y="54"/>
                      <a:pt x="53" y="52"/>
                      <a:pt x="52" y="48"/>
                    </a:cubicBezTo>
                    <a:cubicBezTo>
                      <a:pt x="51" y="44"/>
                      <a:pt x="51" y="40"/>
                      <a:pt x="51" y="36"/>
                    </a:cubicBezTo>
                    <a:cubicBezTo>
                      <a:pt x="51" y="23"/>
                      <a:pt x="67" y="12"/>
                      <a:pt x="87" y="12"/>
                    </a:cubicBezTo>
                    <a:cubicBezTo>
                      <a:pt x="111" y="12"/>
                      <a:pt x="125" y="26"/>
                      <a:pt x="125" y="53"/>
                    </a:cubicBezTo>
                    <a:lnTo>
                      <a:pt x="125" y="84"/>
                    </a:lnTo>
                    <a:cubicBezTo>
                      <a:pt x="48" y="115"/>
                      <a:pt x="39" y="119"/>
                      <a:pt x="18" y="138"/>
                    </a:cubicBezTo>
                    <a:cubicBezTo>
                      <a:pt x="7" y="147"/>
                      <a:pt x="0" y="164"/>
                      <a:pt x="0" y="181"/>
                    </a:cubicBezTo>
                    <a:cubicBezTo>
                      <a:pt x="0" y="212"/>
                      <a:pt x="22" y="234"/>
                      <a:pt x="52" y="234"/>
                    </a:cubicBezTo>
                    <a:cubicBezTo>
                      <a:pt x="74" y="234"/>
                      <a:pt x="95" y="224"/>
                      <a:pt x="125" y="198"/>
                    </a:cubicBezTo>
                    <a:cubicBezTo>
                      <a:pt x="128" y="224"/>
                      <a:pt x="137" y="234"/>
                      <a:pt x="157" y="234"/>
                    </a:cubicBezTo>
                    <a:cubicBezTo>
                      <a:pt x="174" y="234"/>
                      <a:pt x="184" y="228"/>
                      <a:pt x="202" y="209"/>
                    </a:cubicBezTo>
                    <a:lnTo>
                      <a:pt x="202" y="196"/>
                    </a:lnTo>
                    <a:close/>
                    <a:moveTo>
                      <a:pt x="125" y="168"/>
                    </a:moveTo>
                    <a:cubicBezTo>
                      <a:pt x="125" y="183"/>
                      <a:pt x="122" y="188"/>
                      <a:pt x="112" y="194"/>
                    </a:cubicBezTo>
                    <a:cubicBezTo>
                      <a:pt x="100" y="201"/>
                      <a:pt x="86" y="205"/>
                      <a:pt x="75" y="205"/>
                    </a:cubicBezTo>
                    <a:cubicBezTo>
                      <a:pt x="58" y="205"/>
                      <a:pt x="44" y="188"/>
                      <a:pt x="44" y="167"/>
                    </a:cubicBezTo>
                    <a:lnTo>
                      <a:pt x="44" y="165"/>
                    </a:lnTo>
                    <a:cubicBezTo>
                      <a:pt x="44" y="135"/>
                      <a:pt x="64" y="118"/>
                      <a:pt x="125" y="96"/>
                    </a:cubicBezTo>
                    <a:lnTo>
                      <a:pt x="125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3" name="Freeform 321"/>
              <p:cNvSpPr/>
              <p:nvPr>
                <p:custDataLst>
                  <p:tags r:id="rId68"/>
                </p:custDataLst>
              </p:nvPr>
            </p:nvSpPr>
            <p:spPr bwMode="auto">
              <a:xfrm>
                <a:off x="1438276" y="3138488"/>
                <a:ext cx="152400" cy="152400"/>
              </a:xfrm>
              <a:custGeom>
                <a:avLst/>
                <a:gdLst>
                  <a:gd name="T0" fmla="*/ 0 w 234"/>
                  <a:gd name="T1" fmla="*/ 31 h 229"/>
                  <a:gd name="T2" fmla="*/ 14 w 234"/>
                  <a:gd name="T3" fmla="*/ 29 h 229"/>
                  <a:gd name="T4" fmla="*/ 32 w 234"/>
                  <a:gd name="T5" fmla="*/ 61 h 229"/>
                  <a:gd name="T6" fmla="*/ 32 w 234"/>
                  <a:gd name="T7" fmla="*/ 184 h 229"/>
                  <a:gd name="T8" fmla="*/ 1 w 234"/>
                  <a:gd name="T9" fmla="*/ 222 h 229"/>
                  <a:gd name="T10" fmla="*/ 1 w 234"/>
                  <a:gd name="T11" fmla="*/ 229 h 229"/>
                  <a:gd name="T12" fmla="*/ 107 w 234"/>
                  <a:gd name="T13" fmla="*/ 229 h 229"/>
                  <a:gd name="T14" fmla="*/ 107 w 234"/>
                  <a:gd name="T15" fmla="*/ 222 h 229"/>
                  <a:gd name="T16" fmla="*/ 74 w 234"/>
                  <a:gd name="T17" fmla="*/ 196 h 229"/>
                  <a:gd name="T18" fmla="*/ 74 w 234"/>
                  <a:gd name="T19" fmla="*/ 56 h 229"/>
                  <a:gd name="T20" fmla="*/ 126 w 234"/>
                  <a:gd name="T21" fmla="*/ 27 h 229"/>
                  <a:gd name="T22" fmla="*/ 162 w 234"/>
                  <a:gd name="T23" fmla="*/ 76 h 229"/>
                  <a:gd name="T24" fmla="*/ 162 w 234"/>
                  <a:gd name="T25" fmla="*/ 180 h 229"/>
                  <a:gd name="T26" fmla="*/ 131 w 234"/>
                  <a:gd name="T27" fmla="*/ 222 h 229"/>
                  <a:gd name="T28" fmla="*/ 131 w 234"/>
                  <a:gd name="T29" fmla="*/ 229 h 229"/>
                  <a:gd name="T30" fmla="*/ 234 w 234"/>
                  <a:gd name="T31" fmla="*/ 229 h 229"/>
                  <a:gd name="T32" fmla="*/ 234 w 234"/>
                  <a:gd name="T33" fmla="*/ 222 h 229"/>
                  <a:gd name="T34" fmla="*/ 204 w 234"/>
                  <a:gd name="T35" fmla="*/ 189 h 229"/>
                  <a:gd name="T36" fmla="*/ 204 w 234"/>
                  <a:gd name="T37" fmla="*/ 75 h 229"/>
                  <a:gd name="T38" fmla="*/ 145 w 234"/>
                  <a:gd name="T39" fmla="*/ 0 h 229"/>
                  <a:gd name="T40" fmla="*/ 73 w 234"/>
                  <a:gd name="T41" fmla="*/ 40 h 229"/>
                  <a:gd name="T42" fmla="*/ 73 w 234"/>
                  <a:gd name="T43" fmla="*/ 1 h 229"/>
                  <a:gd name="T44" fmla="*/ 69 w 234"/>
                  <a:gd name="T45" fmla="*/ 0 h 229"/>
                  <a:gd name="T46" fmla="*/ 0 w 234"/>
                  <a:gd name="T47" fmla="*/ 22 h 229"/>
                  <a:gd name="T48" fmla="*/ 0 w 234"/>
                  <a:gd name="T49" fmla="*/ 3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4" h="229">
                    <a:moveTo>
                      <a:pt x="0" y="31"/>
                    </a:moveTo>
                    <a:cubicBezTo>
                      <a:pt x="3" y="29"/>
                      <a:pt x="8" y="29"/>
                      <a:pt x="14" y="29"/>
                    </a:cubicBezTo>
                    <a:cubicBezTo>
                      <a:pt x="28" y="29"/>
                      <a:pt x="32" y="36"/>
                      <a:pt x="32" y="61"/>
                    </a:cubicBezTo>
                    <a:lnTo>
                      <a:pt x="32" y="184"/>
                    </a:lnTo>
                    <a:cubicBezTo>
                      <a:pt x="32" y="213"/>
                      <a:pt x="27" y="220"/>
                      <a:pt x="1" y="222"/>
                    </a:cubicBezTo>
                    <a:lnTo>
                      <a:pt x="1" y="229"/>
                    </a:lnTo>
                    <a:lnTo>
                      <a:pt x="107" y="229"/>
                    </a:lnTo>
                    <a:lnTo>
                      <a:pt x="107" y="222"/>
                    </a:lnTo>
                    <a:cubicBezTo>
                      <a:pt x="82" y="220"/>
                      <a:pt x="74" y="214"/>
                      <a:pt x="74" y="196"/>
                    </a:cubicBezTo>
                    <a:lnTo>
                      <a:pt x="74" y="56"/>
                    </a:lnTo>
                    <a:cubicBezTo>
                      <a:pt x="98" y="33"/>
                      <a:pt x="109" y="27"/>
                      <a:pt x="126" y="27"/>
                    </a:cubicBezTo>
                    <a:cubicBezTo>
                      <a:pt x="150" y="27"/>
                      <a:pt x="162" y="43"/>
                      <a:pt x="162" y="76"/>
                    </a:cubicBezTo>
                    <a:lnTo>
                      <a:pt x="162" y="180"/>
                    </a:lnTo>
                    <a:cubicBezTo>
                      <a:pt x="162" y="211"/>
                      <a:pt x="156" y="220"/>
                      <a:pt x="131" y="222"/>
                    </a:cubicBezTo>
                    <a:lnTo>
                      <a:pt x="131" y="229"/>
                    </a:lnTo>
                    <a:lnTo>
                      <a:pt x="234" y="229"/>
                    </a:lnTo>
                    <a:lnTo>
                      <a:pt x="234" y="222"/>
                    </a:lnTo>
                    <a:cubicBezTo>
                      <a:pt x="210" y="219"/>
                      <a:pt x="204" y="213"/>
                      <a:pt x="204" y="189"/>
                    </a:cubicBezTo>
                    <a:lnTo>
                      <a:pt x="204" y="75"/>
                    </a:lnTo>
                    <a:cubicBezTo>
                      <a:pt x="204" y="28"/>
                      <a:pt x="182" y="0"/>
                      <a:pt x="145" y="0"/>
                    </a:cubicBezTo>
                    <a:cubicBezTo>
                      <a:pt x="122" y="0"/>
                      <a:pt x="107" y="8"/>
                      <a:pt x="73" y="40"/>
                    </a:cubicBezTo>
                    <a:lnTo>
                      <a:pt x="73" y="1"/>
                    </a:lnTo>
                    <a:lnTo>
                      <a:pt x="69" y="0"/>
                    </a:lnTo>
                    <a:cubicBezTo>
                      <a:pt x="45" y="9"/>
                      <a:pt x="28" y="14"/>
                      <a:pt x="0" y="22"/>
                    </a:cubicBezTo>
                    <a:lnTo>
                      <a:pt x="0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4" name="Freeform 322"/>
              <p:cNvSpPr/>
              <p:nvPr>
                <p:custDataLst>
                  <p:tags r:id="rId69"/>
                </p:custDataLst>
              </p:nvPr>
            </p:nvSpPr>
            <p:spPr bwMode="auto">
              <a:xfrm>
                <a:off x="1595438" y="3141663"/>
                <a:ext cx="150813" cy="220662"/>
              </a:xfrm>
              <a:custGeom>
                <a:avLst/>
                <a:gdLst>
                  <a:gd name="T0" fmla="*/ 230 w 230"/>
                  <a:gd name="T1" fmla="*/ 0 h 333"/>
                  <a:gd name="T2" fmla="*/ 163 w 230"/>
                  <a:gd name="T3" fmla="*/ 0 h 333"/>
                  <a:gd name="T4" fmla="*/ 163 w 230"/>
                  <a:gd name="T5" fmla="*/ 7 h 333"/>
                  <a:gd name="T6" fmla="*/ 187 w 230"/>
                  <a:gd name="T7" fmla="*/ 20 h 333"/>
                  <a:gd name="T8" fmla="*/ 185 w 230"/>
                  <a:gd name="T9" fmla="*/ 28 h 333"/>
                  <a:gd name="T10" fmla="*/ 136 w 230"/>
                  <a:gd name="T11" fmla="*/ 166 h 333"/>
                  <a:gd name="T12" fmla="*/ 79 w 230"/>
                  <a:gd name="T13" fmla="*/ 40 h 333"/>
                  <a:gd name="T14" fmla="*/ 74 w 230"/>
                  <a:gd name="T15" fmla="*/ 21 h 333"/>
                  <a:gd name="T16" fmla="*/ 103 w 230"/>
                  <a:gd name="T17" fmla="*/ 7 h 333"/>
                  <a:gd name="T18" fmla="*/ 103 w 230"/>
                  <a:gd name="T19" fmla="*/ 0 h 333"/>
                  <a:gd name="T20" fmla="*/ 0 w 230"/>
                  <a:gd name="T21" fmla="*/ 0 h 333"/>
                  <a:gd name="T22" fmla="*/ 0 w 230"/>
                  <a:gd name="T23" fmla="*/ 7 h 333"/>
                  <a:gd name="T24" fmla="*/ 26 w 230"/>
                  <a:gd name="T25" fmla="*/ 23 h 333"/>
                  <a:gd name="T26" fmla="*/ 82 w 230"/>
                  <a:gd name="T27" fmla="*/ 145 h 333"/>
                  <a:gd name="T28" fmla="*/ 84 w 230"/>
                  <a:gd name="T29" fmla="*/ 149 h 333"/>
                  <a:gd name="T30" fmla="*/ 91 w 230"/>
                  <a:gd name="T31" fmla="*/ 164 h 333"/>
                  <a:gd name="T32" fmla="*/ 113 w 230"/>
                  <a:gd name="T33" fmla="*/ 215 h 333"/>
                  <a:gd name="T34" fmla="*/ 93 w 230"/>
                  <a:gd name="T35" fmla="*/ 269 h 333"/>
                  <a:gd name="T36" fmla="*/ 69 w 230"/>
                  <a:gd name="T37" fmla="*/ 291 h 333"/>
                  <a:gd name="T38" fmla="*/ 56 w 230"/>
                  <a:gd name="T39" fmla="*/ 288 h 333"/>
                  <a:gd name="T40" fmla="*/ 30 w 230"/>
                  <a:gd name="T41" fmla="*/ 282 h 333"/>
                  <a:gd name="T42" fmla="*/ 8 w 230"/>
                  <a:gd name="T43" fmla="*/ 304 h 333"/>
                  <a:gd name="T44" fmla="*/ 45 w 230"/>
                  <a:gd name="T45" fmla="*/ 333 h 333"/>
                  <a:gd name="T46" fmla="*/ 129 w 230"/>
                  <a:gd name="T47" fmla="*/ 233 h 333"/>
                  <a:gd name="T48" fmla="*/ 206 w 230"/>
                  <a:gd name="T49" fmla="*/ 30 h 333"/>
                  <a:gd name="T50" fmla="*/ 230 w 230"/>
                  <a:gd name="T51" fmla="*/ 7 h 333"/>
                  <a:gd name="T52" fmla="*/ 230 w 230"/>
                  <a:gd name="T53" fmla="*/ 0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0" h="333">
                    <a:moveTo>
                      <a:pt x="230" y="0"/>
                    </a:moveTo>
                    <a:lnTo>
                      <a:pt x="163" y="0"/>
                    </a:lnTo>
                    <a:lnTo>
                      <a:pt x="163" y="7"/>
                    </a:lnTo>
                    <a:cubicBezTo>
                      <a:pt x="179" y="7"/>
                      <a:pt x="187" y="12"/>
                      <a:pt x="187" y="20"/>
                    </a:cubicBezTo>
                    <a:cubicBezTo>
                      <a:pt x="187" y="22"/>
                      <a:pt x="186" y="25"/>
                      <a:pt x="185" y="28"/>
                    </a:cubicBezTo>
                    <a:lnTo>
                      <a:pt x="136" y="166"/>
                    </a:lnTo>
                    <a:lnTo>
                      <a:pt x="79" y="40"/>
                    </a:lnTo>
                    <a:cubicBezTo>
                      <a:pt x="76" y="33"/>
                      <a:pt x="74" y="26"/>
                      <a:pt x="74" y="21"/>
                    </a:cubicBezTo>
                    <a:cubicBezTo>
                      <a:pt x="74" y="12"/>
                      <a:pt x="81" y="8"/>
                      <a:pt x="103" y="7"/>
                    </a:cubicBezTo>
                    <a:lnTo>
                      <a:pt x="103" y="0"/>
                    </a:lnTo>
                    <a:lnTo>
                      <a:pt x="0" y="0"/>
                    </a:lnTo>
                    <a:lnTo>
                      <a:pt x="0" y="7"/>
                    </a:lnTo>
                    <a:cubicBezTo>
                      <a:pt x="13" y="9"/>
                      <a:pt x="22" y="14"/>
                      <a:pt x="26" y="23"/>
                    </a:cubicBezTo>
                    <a:lnTo>
                      <a:pt x="82" y="145"/>
                    </a:lnTo>
                    <a:lnTo>
                      <a:pt x="84" y="149"/>
                    </a:lnTo>
                    <a:lnTo>
                      <a:pt x="91" y="164"/>
                    </a:lnTo>
                    <a:cubicBezTo>
                      <a:pt x="105" y="189"/>
                      <a:pt x="113" y="207"/>
                      <a:pt x="113" y="215"/>
                    </a:cubicBezTo>
                    <a:cubicBezTo>
                      <a:pt x="113" y="222"/>
                      <a:pt x="102" y="254"/>
                      <a:pt x="93" y="269"/>
                    </a:cubicBezTo>
                    <a:cubicBezTo>
                      <a:pt x="86" y="282"/>
                      <a:pt x="76" y="291"/>
                      <a:pt x="69" y="291"/>
                    </a:cubicBezTo>
                    <a:cubicBezTo>
                      <a:pt x="66" y="291"/>
                      <a:pt x="61" y="290"/>
                      <a:pt x="56" y="288"/>
                    </a:cubicBezTo>
                    <a:cubicBezTo>
                      <a:pt x="47" y="284"/>
                      <a:pt x="38" y="282"/>
                      <a:pt x="30" y="282"/>
                    </a:cubicBezTo>
                    <a:cubicBezTo>
                      <a:pt x="18" y="282"/>
                      <a:pt x="8" y="292"/>
                      <a:pt x="8" y="304"/>
                    </a:cubicBezTo>
                    <a:cubicBezTo>
                      <a:pt x="8" y="320"/>
                      <a:pt x="24" y="333"/>
                      <a:pt x="45" y="333"/>
                    </a:cubicBezTo>
                    <a:cubicBezTo>
                      <a:pt x="78" y="333"/>
                      <a:pt x="102" y="305"/>
                      <a:pt x="129" y="233"/>
                    </a:cubicBezTo>
                    <a:lnTo>
                      <a:pt x="206" y="30"/>
                    </a:lnTo>
                    <a:cubicBezTo>
                      <a:pt x="213" y="14"/>
                      <a:pt x="218" y="9"/>
                      <a:pt x="230" y="7"/>
                    </a:cubicBezTo>
                    <a:lnTo>
                      <a:pt x="23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5" name="Freeform 323"/>
              <p:cNvSpPr/>
              <p:nvPr>
                <p:custDataLst>
                  <p:tags r:id="rId70"/>
                </p:custDataLst>
              </p:nvPr>
            </p:nvSpPr>
            <p:spPr bwMode="auto">
              <a:xfrm>
                <a:off x="1843088" y="3084513"/>
                <a:ext cx="100013" cy="209550"/>
              </a:xfrm>
              <a:custGeom>
                <a:avLst/>
                <a:gdLst>
                  <a:gd name="T0" fmla="*/ 92 w 153"/>
                  <a:gd name="T1" fmla="*/ 113 h 318"/>
                  <a:gd name="T2" fmla="*/ 138 w 153"/>
                  <a:gd name="T3" fmla="*/ 113 h 318"/>
                  <a:gd name="T4" fmla="*/ 153 w 153"/>
                  <a:gd name="T5" fmla="*/ 103 h 318"/>
                  <a:gd name="T6" fmla="*/ 139 w 153"/>
                  <a:gd name="T7" fmla="*/ 97 h 318"/>
                  <a:gd name="T8" fmla="*/ 96 w 153"/>
                  <a:gd name="T9" fmla="*/ 97 h 318"/>
                  <a:gd name="T10" fmla="*/ 116 w 153"/>
                  <a:gd name="T11" fmla="*/ 14 h 318"/>
                  <a:gd name="T12" fmla="*/ 101 w 153"/>
                  <a:gd name="T13" fmla="*/ 0 h 318"/>
                  <a:gd name="T14" fmla="*/ 82 w 153"/>
                  <a:gd name="T15" fmla="*/ 18 h 318"/>
                  <a:gd name="T16" fmla="*/ 62 w 153"/>
                  <a:gd name="T17" fmla="*/ 97 h 318"/>
                  <a:gd name="T18" fmla="*/ 15 w 153"/>
                  <a:gd name="T19" fmla="*/ 97 h 318"/>
                  <a:gd name="T20" fmla="*/ 0 w 153"/>
                  <a:gd name="T21" fmla="*/ 107 h 318"/>
                  <a:gd name="T22" fmla="*/ 14 w 153"/>
                  <a:gd name="T23" fmla="*/ 113 h 318"/>
                  <a:gd name="T24" fmla="*/ 58 w 153"/>
                  <a:gd name="T25" fmla="*/ 113 h 318"/>
                  <a:gd name="T26" fmla="*/ 20 w 153"/>
                  <a:gd name="T27" fmla="*/ 272 h 318"/>
                  <a:gd name="T28" fmla="*/ 66 w 153"/>
                  <a:gd name="T29" fmla="*/ 318 h 318"/>
                  <a:gd name="T30" fmla="*/ 145 w 153"/>
                  <a:gd name="T31" fmla="*/ 241 h 318"/>
                  <a:gd name="T32" fmla="*/ 139 w 153"/>
                  <a:gd name="T33" fmla="*/ 236 h 318"/>
                  <a:gd name="T34" fmla="*/ 132 w 153"/>
                  <a:gd name="T35" fmla="*/ 243 h 318"/>
                  <a:gd name="T36" fmla="*/ 67 w 153"/>
                  <a:gd name="T37" fmla="*/ 307 h 318"/>
                  <a:gd name="T38" fmla="*/ 52 w 153"/>
                  <a:gd name="T39" fmla="*/ 284 h 318"/>
                  <a:gd name="T40" fmla="*/ 55 w 153"/>
                  <a:gd name="T41" fmla="*/ 260 h 318"/>
                  <a:gd name="T42" fmla="*/ 92 w 153"/>
                  <a:gd name="T43" fmla="*/ 113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3" h="318">
                    <a:moveTo>
                      <a:pt x="92" y="113"/>
                    </a:moveTo>
                    <a:lnTo>
                      <a:pt x="138" y="113"/>
                    </a:lnTo>
                    <a:cubicBezTo>
                      <a:pt x="148" y="113"/>
                      <a:pt x="153" y="113"/>
                      <a:pt x="153" y="103"/>
                    </a:cubicBezTo>
                    <a:cubicBezTo>
                      <a:pt x="153" y="97"/>
                      <a:pt x="148" y="97"/>
                      <a:pt x="139" y="97"/>
                    </a:cubicBezTo>
                    <a:lnTo>
                      <a:pt x="96" y="97"/>
                    </a:lnTo>
                    <a:cubicBezTo>
                      <a:pt x="113" y="27"/>
                      <a:pt x="116" y="17"/>
                      <a:pt x="116" y="14"/>
                    </a:cubicBezTo>
                    <a:cubicBezTo>
                      <a:pt x="116" y="5"/>
                      <a:pt x="110" y="0"/>
                      <a:pt x="101" y="0"/>
                    </a:cubicBezTo>
                    <a:cubicBezTo>
                      <a:pt x="100" y="0"/>
                      <a:pt x="86" y="1"/>
                      <a:pt x="82" y="18"/>
                    </a:cubicBezTo>
                    <a:lnTo>
                      <a:pt x="62" y="97"/>
                    </a:lnTo>
                    <a:lnTo>
                      <a:pt x="15" y="97"/>
                    </a:lnTo>
                    <a:cubicBezTo>
                      <a:pt x="5" y="97"/>
                      <a:pt x="0" y="97"/>
                      <a:pt x="0" y="107"/>
                    </a:cubicBezTo>
                    <a:cubicBezTo>
                      <a:pt x="0" y="113"/>
                      <a:pt x="4" y="113"/>
                      <a:pt x="14" y="113"/>
                    </a:cubicBezTo>
                    <a:lnTo>
                      <a:pt x="58" y="113"/>
                    </a:lnTo>
                    <a:cubicBezTo>
                      <a:pt x="22" y="254"/>
                      <a:pt x="20" y="263"/>
                      <a:pt x="20" y="272"/>
                    </a:cubicBezTo>
                    <a:cubicBezTo>
                      <a:pt x="20" y="299"/>
                      <a:pt x="39" y="318"/>
                      <a:pt x="66" y="318"/>
                    </a:cubicBezTo>
                    <a:cubicBezTo>
                      <a:pt x="117" y="318"/>
                      <a:pt x="145" y="245"/>
                      <a:pt x="145" y="241"/>
                    </a:cubicBezTo>
                    <a:cubicBezTo>
                      <a:pt x="145" y="236"/>
                      <a:pt x="141" y="236"/>
                      <a:pt x="139" y="236"/>
                    </a:cubicBezTo>
                    <a:cubicBezTo>
                      <a:pt x="135" y="236"/>
                      <a:pt x="134" y="237"/>
                      <a:pt x="132" y="243"/>
                    </a:cubicBezTo>
                    <a:cubicBezTo>
                      <a:pt x="110" y="295"/>
                      <a:pt x="84" y="307"/>
                      <a:pt x="67" y="307"/>
                    </a:cubicBezTo>
                    <a:cubicBezTo>
                      <a:pt x="57" y="307"/>
                      <a:pt x="52" y="300"/>
                      <a:pt x="52" y="284"/>
                    </a:cubicBezTo>
                    <a:cubicBezTo>
                      <a:pt x="52" y="272"/>
                      <a:pt x="53" y="268"/>
                      <a:pt x="55" y="260"/>
                    </a:cubicBezTo>
                    <a:lnTo>
                      <a:pt x="92" y="1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6" name="Freeform 324"/>
              <p:cNvSpPr/>
              <p:nvPr>
                <p:custDataLst>
                  <p:tags r:id="rId71"/>
                </p:custDataLst>
              </p:nvPr>
            </p:nvSpPr>
            <p:spPr bwMode="auto">
              <a:xfrm>
                <a:off x="2071688" y="3113088"/>
                <a:ext cx="200025" cy="190500"/>
              </a:xfrm>
              <a:custGeom>
                <a:avLst/>
                <a:gdLst>
                  <a:gd name="T0" fmla="*/ 295 w 304"/>
                  <a:gd name="T1" fmla="*/ 156 h 289"/>
                  <a:gd name="T2" fmla="*/ 304 w 304"/>
                  <a:gd name="T3" fmla="*/ 145 h 289"/>
                  <a:gd name="T4" fmla="*/ 295 w 304"/>
                  <a:gd name="T5" fmla="*/ 134 h 289"/>
                  <a:gd name="T6" fmla="*/ 19 w 304"/>
                  <a:gd name="T7" fmla="*/ 3 h 289"/>
                  <a:gd name="T8" fmla="*/ 10 w 304"/>
                  <a:gd name="T9" fmla="*/ 0 h 289"/>
                  <a:gd name="T10" fmla="*/ 0 w 304"/>
                  <a:gd name="T11" fmla="*/ 10 h 289"/>
                  <a:gd name="T12" fmla="*/ 9 w 304"/>
                  <a:gd name="T13" fmla="*/ 21 h 289"/>
                  <a:gd name="T14" fmla="*/ 271 w 304"/>
                  <a:gd name="T15" fmla="*/ 145 h 289"/>
                  <a:gd name="T16" fmla="*/ 9 w 304"/>
                  <a:gd name="T17" fmla="*/ 268 h 289"/>
                  <a:gd name="T18" fmla="*/ 0 w 304"/>
                  <a:gd name="T19" fmla="*/ 279 h 289"/>
                  <a:gd name="T20" fmla="*/ 10 w 304"/>
                  <a:gd name="T21" fmla="*/ 289 h 289"/>
                  <a:gd name="T22" fmla="*/ 19 w 304"/>
                  <a:gd name="T23" fmla="*/ 286 h 289"/>
                  <a:gd name="T24" fmla="*/ 295 w 304"/>
                  <a:gd name="T25" fmla="*/ 15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4" h="289">
                    <a:moveTo>
                      <a:pt x="295" y="156"/>
                    </a:moveTo>
                    <a:cubicBezTo>
                      <a:pt x="300" y="153"/>
                      <a:pt x="304" y="151"/>
                      <a:pt x="304" y="145"/>
                    </a:cubicBezTo>
                    <a:cubicBezTo>
                      <a:pt x="304" y="139"/>
                      <a:pt x="300" y="136"/>
                      <a:pt x="295" y="134"/>
                    </a:cubicBezTo>
                    <a:lnTo>
                      <a:pt x="19" y="3"/>
                    </a:lnTo>
                    <a:cubicBezTo>
                      <a:pt x="12" y="0"/>
                      <a:pt x="11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4"/>
                      <a:pt x="2" y="17"/>
                      <a:pt x="9" y="21"/>
                    </a:cubicBezTo>
                    <a:lnTo>
                      <a:pt x="271" y="145"/>
                    </a:lnTo>
                    <a:lnTo>
                      <a:pt x="9" y="268"/>
                    </a:lnTo>
                    <a:cubicBezTo>
                      <a:pt x="2" y="272"/>
                      <a:pt x="0" y="275"/>
                      <a:pt x="0" y="279"/>
                    </a:cubicBezTo>
                    <a:cubicBezTo>
                      <a:pt x="0" y="285"/>
                      <a:pt x="4" y="289"/>
                      <a:pt x="10" y="289"/>
                    </a:cubicBezTo>
                    <a:cubicBezTo>
                      <a:pt x="11" y="289"/>
                      <a:pt x="12" y="289"/>
                      <a:pt x="19" y="286"/>
                    </a:cubicBezTo>
                    <a:lnTo>
                      <a:pt x="295" y="15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7" name="Freeform 325"/>
              <p:cNvSpPr>
                <a:spLocks noEditPoints="1"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2401888" y="3070225"/>
                <a:ext cx="136525" cy="228600"/>
              </a:xfrm>
              <a:custGeom>
                <a:avLst/>
                <a:gdLst>
                  <a:gd name="T0" fmla="*/ 210 w 210"/>
                  <a:gd name="T1" fmla="*/ 173 h 343"/>
                  <a:gd name="T2" fmla="*/ 190 w 210"/>
                  <a:gd name="T3" fmla="*/ 56 h 343"/>
                  <a:gd name="T4" fmla="*/ 106 w 210"/>
                  <a:gd name="T5" fmla="*/ 0 h 343"/>
                  <a:gd name="T6" fmla="*/ 19 w 210"/>
                  <a:gd name="T7" fmla="*/ 60 h 343"/>
                  <a:gd name="T8" fmla="*/ 0 w 210"/>
                  <a:gd name="T9" fmla="*/ 173 h 343"/>
                  <a:gd name="T10" fmla="*/ 23 w 210"/>
                  <a:gd name="T11" fmla="*/ 293 h 343"/>
                  <a:gd name="T12" fmla="*/ 105 w 210"/>
                  <a:gd name="T13" fmla="*/ 343 h 343"/>
                  <a:gd name="T14" fmla="*/ 192 w 210"/>
                  <a:gd name="T15" fmla="*/ 285 h 343"/>
                  <a:gd name="T16" fmla="*/ 210 w 210"/>
                  <a:gd name="T17" fmla="*/ 173 h 343"/>
                  <a:gd name="T18" fmla="*/ 105 w 210"/>
                  <a:gd name="T19" fmla="*/ 332 h 343"/>
                  <a:gd name="T20" fmla="*/ 47 w 210"/>
                  <a:gd name="T21" fmla="*/ 272 h 343"/>
                  <a:gd name="T22" fmla="*/ 42 w 210"/>
                  <a:gd name="T23" fmla="*/ 167 h 343"/>
                  <a:gd name="T24" fmla="*/ 46 w 210"/>
                  <a:gd name="T25" fmla="*/ 75 h 343"/>
                  <a:gd name="T26" fmla="*/ 105 w 210"/>
                  <a:gd name="T27" fmla="*/ 11 h 343"/>
                  <a:gd name="T28" fmla="*/ 164 w 210"/>
                  <a:gd name="T29" fmla="*/ 69 h 343"/>
                  <a:gd name="T30" fmla="*/ 169 w 210"/>
                  <a:gd name="T31" fmla="*/ 167 h 343"/>
                  <a:gd name="T32" fmla="*/ 163 w 210"/>
                  <a:gd name="T33" fmla="*/ 270 h 343"/>
                  <a:gd name="T34" fmla="*/ 105 w 210"/>
                  <a:gd name="T35" fmla="*/ 332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0" h="343">
                    <a:moveTo>
                      <a:pt x="210" y="173"/>
                    </a:moveTo>
                    <a:cubicBezTo>
                      <a:pt x="210" y="133"/>
                      <a:pt x="208" y="93"/>
                      <a:pt x="190" y="56"/>
                    </a:cubicBezTo>
                    <a:cubicBezTo>
                      <a:pt x="167" y="8"/>
                      <a:pt x="127" y="0"/>
                      <a:pt x="106" y="0"/>
                    </a:cubicBezTo>
                    <a:cubicBezTo>
                      <a:pt x="76" y="0"/>
                      <a:pt x="39" y="13"/>
                      <a:pt x="19" y="60"/>
                    </a:cubicBezTo>
                    <a:cubicBezTo>
                      <a:pt x="3" y="94"/>
                      <a:pt x="0" y="133"/>
                      <a:pt x="0" y="173"/>
                    </a:cubicBezTo>
                    <a:cubicBezTo>
                      <a:pt x="0" y="210"/>
                      <a:pt x="2" y="255"/>
                      <a:pt x="23" y="293"/>
                    </a:cubicBezTo>
                    <a:cubicBezTo>
                      <a:pt x="44" y="333"/>
                      <a:pt x="81" y="343"/>
                      <a:pt x="105" y="343"/>
                    </a:cubicBezTo>
                    <a:cubicBezTo>
                      <a:pt x="132" y="343"/>
                      <a:pt x="170" y="333"/>
                      <a:pt x="192" y="285"/>
                    </a:cubicBezTo>
                    <a:cubicBezTo>
                      <a:pt x="208" y="251"/>
                      <a:pt x="210" y="212"/>
                      <a:pt x="210" y="173"/>
                    </a:cubicBezTo>
                    <a:close/>
                    <a:moveTo>
                      <a:pt x="105" y="332"/>
                    </a:moveTo>
                    <a:cubicBezTo>
                      <a:pt x="86" y="332"/>
                      <a:pt x="56" y="320"/>
                      <a:pt x="47" y="272"/>
                    </a:cubicBezTo>
                    <a:cubicBezTo>
                      <a:pt x="42" y="242"/>
                      <a:pt x="42" y="196"/>
                      <a:pt x="42" y="167"/>
                    </a:cubicBezTo>
                    <a:cubicBezTo>
                      <a:pt x="42" y="135"/>
                      <a:pt x="42" y="102"/>
                      <a:pt x="46" y="75"/>
                    </a:cubicBezTo>
                    <a:cubicBezTo>
                      <a:pt x="55" y="16"/>
                      <a:pt x="93" y="11"/>
                      <a:pt x="105" y="11"/>
                    </a:cubicBezTo>
                    <a:cubicBezTo>
                      <a:pt x="122" y="11"/>
                      <a:pt x="154" y="20"/>
                      <a:pt x="164" y="69"/>
                    </a:cubicBezTo>
                    <a:cubicBezTo>
                      <a:pt x="169" y="97"/>
                      <a:pt x="169" y="135"/>
                      <a:pt x="169" y="167"/>
                    </a:cubicBezTo>
                    <a:cubicBezTo>
                      <a:pt x="169" y="204"/>
                      <a:pt x="169" y="238"/>
                      <a:pt x="163" y="270"/>
                    </a:cubicBezTo>
                    <a:cubicBezTo>
                      <a:pt x="156" y="317"/>
                      <a:pt x="128" y="332"/>
                      <a:pt x="105" y="33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8" name="Freeform 326"/>
              <p:cNvSpPr/>
              <p:nvPr>
                <p:custDataLst>
                  <p:tags r:id="rId73"/>
                </p:custDataLst>
              </p:nvPr>
            </p:nvSpPr>
            <p:spPr bwMode="auto">
              <a:xfrm>
                <a:off x="2570163" y="3257550"/>
                <a:ext cx="46038" cy="80962"/>
              </a:xfrm>
              <a:custGeom>
                <a:avLst/>
                <a:gdLst>
                  <a:gd name="T0" fmla="*/ 13 w 69"/>
                  <a:gd name="T1" fmla="*/ 122 h 122"/>
                  <a:gd name="T2" fmla="*/ 69 w 69"/>
                  <a:gd name="T3" fmla="*/ 45 h 122"/>
                  <a:gd name="T4" fmla="*/ 29 w 69"/>
                  <a:gd name="T5" fmla="*/ 0 h 122"/>
                  <a:gd name="T6" fmla="*/ 0 w 69"/>
                  <a:gd name="T7" fmla="*/ 29 h 122"/>
                  <a:gd name="T8" fmla="*/ 29 w 69"/>
                  <a:gd name="T9" fmla="*/ 54 h 122"/>
                  <a:gd name="T10" fmla="*/ 39 w 69"/>
                  <a:gd name="T11" fmla="*/ 53 h 122"/>
                  <a:gd name="T12" fmla="*/ 43 w 69"/>
                  <a:gd name="T13" fmla="*/ 52 h 122"/>
                  <a:gd name="T14" fmla="*/ 50 w 69"/>
                  <a:gd name="T15" fmla="*/ 59 h 122"/>
                  <a:gd name="T16" fmla="*/ 9 w 69"/>
                  <a:gd name="T17" fmla="*/ 112 h 122"/>
                  <a:gd name="T18" fmla="*/ 13 w 69"/>
                  <a:gd name="T1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122">
                    <a:moveTo>
                      <a:pt x="13" y="122"/>
                    </a:moveTo>
                    <a:cubicBezTo>
                      <a:pt x="47" y="105"/>
                      <a:pt x="69" y="75"/>
                      <a:pt x="69" y="45"/>
                    </a:cubicBezTo>
                    <a:cubicBezTo>
                      <a:pt x="69" y="20"/>
                      <a:pt x="52" y="0"/>
                      <a:pt x="29" y="0"/>
                    </a:cubicBezTo>
                    <a:cubicBezTo>
                      <a:pt x="12" y="0"/>
                      <a:pt x="0" y="12"/>
                      <a:pt x="0" y="29"/>
                    </a:cubicBezTo>
                    <a:cubicBezTo>
                      <a:pt x="0" y="45"/>
                      <a:pt x="11" y="54"/>
                      <a:pt x="29" y="54"/>
                    </a:cubicBezTo>
                    <a:cubicBezTo>
                      <a:pt x="32" y="54"/>
                      <a:pt x="36" y="54"/>
                      <a:pt x="39" y="53"/>
                    </a:cubicBezTo>
                    <a:cubicBezTo>
                      <a:pt x="42" y="52"/>
                      <a:pt x="42" y="52"/>
                      <a:pt x="43" y="52"/>
                    </a:cubicBezTo>
                    <a:cubicBezTo>
                      <a:pt x="47" y="52"/>
                      <a:pt x="50" y="55"/>
                      <a:pt x="50" y="59"/>
                    </a:cubicBezTo>
                    <a:cubicBezTo>
                      <a:pt x="50" y="75"/>
                      <a:pt x="36" y="94"/>
                      <a:pt x="9" y="112"/>
                    </a:cubicBezTo>
                    <a:lnTo>
                      <a:pt x="13" y="12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9" name="Freeform 327"/>
              <p:cNvSpPr>
                <a:spLocks noEditPoints="1"/>
              </p:cNvSpPr>
              <p:nvPr>
                <p:custDataLst>
                  <p:tags r:id="rId74"/>
                </p:custDataLst>
              </p:nvPr>
            </p:nvSpPr>
            <p:spPr bwMode="auto">
              <a:xfrm>
                <a:off x="2136776" y="3548063"/>
                <a:ext cx="190500" cy="227012"/>
              </a:xfrm>
              <a:custGeom>
                <a:avLst/>
                <a:gdLst>
                  <a:gd name="T0" fmla="*/ 122 w 290"/>
                  <a:gd name="T1" fmla="*/ 188 h 342"/>
                  <a:gd name="T2" fmla="*/ 136 w 290"/>
                  <a:gd name="T3" fmla="*/ 189 h 342"/>
                  <a:gd name="T4" fmla="*/ 153 w 290"/>
                  <a:gd name="T5" fmla="*/ 189 h 342"/>
                  <a:gd name="T6" fmla="*/ 290 w 290"/>
                  <a:gd name="T7" fmla="*/ 94 h 342"/>
                  <a:gd name="T8" fmla="*/ 162 w 290"/>
                  <a:gd name="T9" fmla="*/ 0 h 342"/>
                  <a:gd name="T10" fmla="*/ 16 w 290"/>
                  <a:gd name="T11" fmla="*/ 0 h 342"/>
                  <a:gd name="T12" fmla="*/ 0 w 290"/>
                  <a:gd name="T13" fmla="*/ 9 h 342"/>
                  <a:gd name="T14" fmla="*/ 13 w 290"/>
                  <a:gd name="T15" fmla="*/ 18 h 342"/>
                  <a:gd name="T16" fmla="*/ 41 w 290"/>
                  <a:gd name="T17" fmla="*/ 46 h 342"/>
                  <a:gd name="T18" fmla="*/ 41 w 290"/>
                  <a:gd name="T19" fmla="*/ 296 h 342"/>
                  <a:gd name="T20" fmla="*/ 13 w 290"/>
                  <a:gd name="T21" fmla="*/ 324 h 342"/>
                  <a:gd name="T22" fmla="*/ 0 w 290"/>
                  <a:gd name="T23" fmla="*/ 333 h 342"/>
                  <a:gd name="T24" fmla="*/ 16 w 290"/>
                  <a:gd name="T25" fmla="*/ 342 h 342"/>
                  <a:gd name="T26" fmla="*/ 150 w 290"/>
                  <a:gd name="T27" fmla="*/ 342 h 342"/>
                  <a:gd name="T28" fmla="*/ 167 w 290"/>
                  <a:gd name="T29" fmla="*/ 333 h 342"/>
                  <a:gd name="T30" fmla="*/ 153 w 290"/>
                  <a:gd name="T31" fmla="*/ 324 h 342"/>
                  <a:gd name="T32" fmla="*/ 122 w 290"/>
                  <a:gd name="T33" fmla="*/ 296 h 342"/>
                  <a:gd name="T34" fmla="*/ 122 w 290"/>
                  <a:gd name="T35" fmla="*/ 188 h 342"/>
                  <a:gd name="T36" fmla="*/ 204 w 290"/>
                  <a:gd name="T37" fmla="*/ 166 h 342"/>
                  <a:gd name="T38" fmla="*/ 222 w 290"/>
                  <a:gd name="T39" fmla="*/ 94 h 342"/>
                  <a:gd name="T40" fmla="*/ 206 w 290"/>
                  <a:gd name="T41" fmla="*/ 22 h 342"/>
                  <a:gd name="T42" fmla="*/ 273 w 290"/>
                  <a:gd name="T43" fmla="*/ 94 h 342"/>
                  <a:gd name="T44" fmla="*/ 204 w 290"/>
                  <a:gd name="T45" fmla="*/ 166 h 342"/>
                  <a:gd name="T46" fmla="*/ 122 w 290"/>
                  <a:gd name="T47" fmla="*/ 45 h 342"/>
                  <a:gd name="T48" fmla="*/ 152 w 290"/>
                  <a:gd name="T49" fmla="*/ 18 h 342"/>
                  <a:gd name="T50" fmla="*/ 204 w 290"/>
                  <a:gd name="T51" fmla="*/ 94 h 342"/>
                  <a:gd name="T52" fmla="*/ 147 w 290"/>
                  <a:gd name="T53" fmla="*/ 171 h 342"/>
                  <a:gd name="T54" fmla="*/ 122 w 290"/>
                  <a:gd name="T55" fmla="*/ 171 h 342"/>
                  <a:gd name="T56" fmla="*/ 122 w 290"/>
                  <a:gd name="T57" fmla="*/ 45 h 342"/>
                  <a:gd name="T58" fmla="*/ 54 w 290"/>
                  <a:gd name="T59" fmla="*/ 324 h 342"/>
                  <a:gd name="T60" fmla="*/ 58 w 290"/>
                  <a:gd name="T61" fmla="*/ 297 h 342"/>
                  <a:gd name="T62" fmla="*/ 58 w 290"/>
                  <a:gd name="T63" fmla="*/ 45 h 342"/>
                  <a:gd name="T64" fmla="*/ 54 w 290"/>
                  <a:gd name="T65" fmla="*/ 18 h 342"/>
                  <a:gd name="T66" fmla="*/ 111 w 290"/>
                  <a:gd name="T67" fmla="*/ 18 h 342"/>
                  <a:gd name="T68" fmla="*/ 105 w 290"/>
                  <a:gd name="T69" fmla="*/ 43 h 342"/>
                  <a:gd name="T70" fmla="*/ 105 w 290"/>
                  <a:gd name="T71" fmla="*/ 297 h 342"/>
                  <a:gd name="T72" fmla="*/ 109 w 290"/>
                  <a:gd name="T73" fmla="*/ 324 h 342"/>
                  <a:gd name="T74" fmla="*/ 54 w 290"/>
                  <a:gd name="T75" fmla="*/ 324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0" h="342">
                    <a:moveTo>
                      <a:pt x="122" y="188"/>
                    </a:moveTo>
                    <a:cubicBezTo>
                      <a:pt x="124" y="188"/>
                      <a:pt x="135" y="188"/>
                      <a:pt x="136" y="189"/>
                    </a:cubicBezTo>
                    <a:lnTo>
                      <a:pt x="153" y="189"/>
                    </a:lnTo>
                    <a:cubicBezTo>
                      <a:pt x="254" y="189"/>
                      <a:pt x="290" y="141"/>
                      <a:pt x="290" y="94"/>
                    </a:cubicBezTo>
                    <a:cubicBezTo>
                      <a:pt x="290" y="23"/>
                      <a:pt x="226" y="0"/>
                      <a:pt x="162" y="0"/>
                    </a:cubicBezTo>
                    <a:lnTo>
                      <a:pt x="16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8"/>
                      <a:pt x="9" y="18"/>
                      <a:pt x="13" y="18"/>
                    </a:cubicBezTo>
                    <a:cubicBezTo>
                      <a:pt x="39" y="18"/>
                      <a:pt x="41" y="22"/>
                      <a:pt x="41" y="46"/>
                    </a:cubicBezTo>
                    <a:lnTo>
                      <a:pt x="41" y="296"/>
                    </a:lnTo>
                    <a:cubicBezTo>
                      <a:pt x="41" y="320"/>
                      <a:pt x="39" y="324"/>
                      <a:pt x="13" y="324"/>
                    </a:cubicBezTo>
                    <a:cubicBezTo>
                      <a:pt x="9" y="324"/>
                      <a:pt x="0" y="324"/>
                      <a:pt x="0" y="333"/>
                    </a:cubicBezTo>
                    <a:cubicBezTo>
                      <a:pt x="0" y="342"/>
                      <a:pt x="8" y="342"/>
                      <a:pt x="16" y="342"/>
                    </a:cubicBezTo>
                    <a:lnTo>
                      <a:pt x="150" y="342"/>
                    </a:lnTo>
                    <a:cubicBezTo>
                      <a:pt x="159" y="342"/>
                      <a:pt x="167" y="342"/>
                      <a:pt x="167" y="333"/>
                    </a:cubicBezTo>
                    <a:cubicBezTo>
                      <a:pt x="167" y="324"/>
                      <a:pt x="158" y="324"/>
                      <a:pt x="153" y="324"/>
                    </a:cubicBezTo>
                    <a:cubicBezTo>
                      <a:pt x="124" y="324"/>
                      <a:pt x="122" y="320"/>
                      <a:pt x="122" y="296"/>
                    </a:cubicBezTo>
                    <a:lnTo>
                      <a:pt x="122" y="188"/>
                    </a:lnTo>
                    <a:close/>
                    <a:moveTo>
                      <a:pt x="204" y="166"/>
                    </a:moveTo>
                    <a:cubicBezTo>
                      <a:pt x="220" y="145"/>
                      <a:pt x="222" y="113"/>
                      <a:pt x="222" y="94"/>
                    </a:cubicBezTo>
                    <a:cubicBezTo>
                      <a:pt x="222" y="67"/>
                      <a:pt x="219" y="41"/>
                      <a:pt x="206" y="22"/>
                    </a:cubicBezTo>
                    <a:cubicBezTo>
                      <a:pt x="234" y="29"/>
                      <a:pt x="273" y="44"/>
                      <a:pt x="273" y="94"/>
                    </a:cubicBezTo>
                    <a:cubicBezTo>
                      <a:pt x="273" y="129"/>
                      <a:pt x="250" y="154"/>
                      <a:pt x="204" y="166"/>
                    </a:cubicBezTo>
                    <a:close/>
                    <a:moveTo>
                      <a:pt x="122" y="45"/>
                    </a:moveTo>
                    <a:cubicBezTo>
                      <a:pt x="122" y="35"/>
                      <a:pt x="122" y="18"/>
                      <a:pt x="152" y="18"/>
                    </a:cubicBezTo>
                    <a:cubicBezTo>
                      <a:pt x="188" y="18"/>
                      <a:pt x="204" y="31"/>
                      <a:pt x="204" y="94"/>
                    </a:cubicBezTo>
                    <a:cubicBezTo>
                      <a:pt x="204" y="165"/>
                      <a:pt x="178" y="171"/>
                      <a:pt x="147" y="171"/>
                    </a:cubicBezTo>
                    <a:lnTo>
                      <a:pt x="122" y="171"/>
                    </a:lnTo>
                    <a:lnTo>
                      <a:pt x="122" y="45"/>
                    </a:lnTo>
                    <a:close/>
                    <a:moveTo>
                      <a:pt x="54" y="324"/>
                    </a:moveTo>
                    <a:cubicBezTo>
                      <a:pt x="58" y="315"/>
                      <a:pt x="58" y="303"/>
                      <a:pt x="58" y="297"/>
                    </a:cubicBezTo>
                    <a:lnTo>
                      <a:pt x="58" y="45"/>
                    </a:lnTo>
                    <a:cubicBezTo>
                      <a:pt x="58" y="39"/>
                      <a:pt x="58" y="27"/>
                      <a:pt x="54" y="18"/>
                    </a:cubicBezTo>
                    <a:lnTo>
                      <a:pt x="111" y="18"/>
                    </a:lnTo>
                    <a:cubicBezTo>
                      <a:pt x="105" y="26"/>
                      <a:pt x="105" y="36"/>
                      <a:pt x="105" y="43"/>
                    </a:cubicBezTo>
                    <a:lnTo>
                      <a:pt x="105" y="297"/>
                    </a:lnTo>
                    <a:cubicBezTo>
                      <a:pt x="105" y="302"/>
                      <a:pt x="105" y="315"/>
                      <a:pt x="109" y="324"/>
                    </a:cubicBezTo>
                    <a:lnTo>
                      <a:pt x="54" y="32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0" name="Freeform 328"/>
              <p:cNvSpPr/>
              <p:nvPr>
                <p:custDataLst>
                  <p:tags r:id="rId75"/>
                </p:custDataLst>
              </p:nvPr>
            </p:nvSpPr>
            <p:spPr bwMode="auto">
              <a:xfrm>
                <a:off x="2362201" y="3527425"/>
                <a:ext cx="76200" cy="330200"/>
              </a:xfrm>
              <a:custGeom>
                <a:avLst/>
                <a:gdLst>
                  <a:gd name="T0" fmla="*/ 116 w 116"/>
                  <a:gd name="T1" fmla="*/ 493 h 498"/>
                  <a:gd name="T2" fmla="*/ 108 w 116"/>
                  <a:gd name="T3" fmla="*/ 483 h 498"/>
                  <a:gd name="T4" fmla="*/ 29 w 116"/>
                  <a:gd name="T5" fmla="*/ 249 h 498"/>
                  <a:gd name="T6" fmla="*/ 110 w 116"/>
                  <a:gd name="T7" fmla="*/ 13 h 498"/>
                  <a:gd name="T8" fmla="*/ 116 w 116"/>
                  <a:gd name="T9" fmla="*/ 5 h 498"/>
                  <a:gd name="T10" fmla="*/ 111 w 116"/>
                  <a:gd name="T11" fmla="*/ 0 h 498"/>
                  <a:gd name="T12" fmla="*/ 32 w 116"/>
                  <a:gd name="T13" fmla="*/ 97 h 498"/>
                  <a:gd name="T14" fmla="*/ 0 w 116"/>
                  <a:gd name="T15" fmla="*/ 249 h 498"/>
                  <a:gd name="T16" fmla="*/ 33 w 116"/>
                  <a:gd name="T17" fmla="*/ 405 h 498"/>
                  <a:gd name="T18" fmla="*/ 111 w 116"/>
                  <a:gd name="T19" fmla="*/ 498 h 498"/>
                  <a:gd name="T20" fmla="*/ 116 w 116"/>
                  <a:gd name="T21" fmla="*/ 493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8">
                    <a:moveTo>
                      <a:pt x="116" y="493"/>
                    </a:moveTo>
                    <a:cubicBezTo>
                      <a:pt x="116" y="492"/>
                      <a:pt x="116" y="491"/>
                      <a:pt x="108" y="483"/>
                    </a:cubicBezTo>
                    <a:cubicBezTo>
                      <a:pt x="45" y="420"/>
                      <a:pt x="29" y="325"/>
                      <a:pt x="29" y="249"/>
                    </a:cubicBezTo>
                    <a:cubicBezTo>
                      <a:pt x="29" y="162"/>
                      <a:pt x="48" y="76"/>
                      <a:pt x="110" y="13"/>
                    </a:cubicBezTo>
                    <a:cubicBezTo>
                      <a:pt x="116" y="7"/>
                      <a:pt x="116" y="6"/>
                      <a:pt x="116" y="5"/>
                    </a:cubicBezTo>
                    <a:cubicBezTo>
                      <a:pt x="116" y="1"/>
                      <a:pt x="114" y="0"/>
                      <a:pt x="111" y="0"/>
                    </a:cubicBezTo>
                    <a:cubicBezTo>
                      <a:pt x="106" y="0"/>
                      <a:pt x="61" y="34"/>
                      <a:pt x="32" y="97"/>
                    </a:cubicBezTo>
                    <a:cubicBezTo>
                      <a:pt x="6" y="152"/>
                      <a:pt x="0" y="207"/>
                      <a:pt x="0" y="249"/>
                    </a:cubicBezTo>
                    <a:cubicBezTo>
                      <a:pt x="0" y="288"/>
                      <a:pt x="6" y="348"/>
                      <a:pt x="33" y="405"/>
                    </a:cubicBezTo>
                    <a:cubicBezTo>
                      <a:pt x="63" y="466"/>
                      <a:pt x="106" y="498"/>
                      <a:pt x="111" y="498"/>
                    </a:cubicBezTo>
                    <a:cubicBezTo>
                      <a:pt x="114" y="498"/>
                      <a:pt x="116" y="497"/>
                      <a:pt x="116" y="493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1" name="Freeform 329"/>
              <p:cNvSpPr/>
              <p:nvPr>
                <p:custDataLst>
                  <p:tags r:id="rId76"/>
                </p:custDataLst>
              </p:nvPr>
            </p:nvSpPr>
            <p:spPr bwMode="auto">
              <a:xfrm>
                <a:off x="2466976" y="3549650"/>
                <a:ext cx="268288" cy="225425"/>
              </a:xfrm>
              <a:custGeom>
                <a:avLst/>
                <a:gdLst>
                  <a:gd name="T0" fmla="*/ 229 w 411"/>
                  <a:gd name="T1" fmla="*/ 136 h 341"/>
                  <a:gd name="T2" fmla="*/ 187 w 411"/>
                  <a:gd name="T3" fmla="*/ 37 h 341"/>
                  <a:gd name="T4" fmla="*/ 184 w 411"/>
                  <a:gd name="T5" fmla="*/ 30 h 341"/>
                  <a:gd name="T6" fmla="*/ 214 w 411"/>
                  <a:gd name="T7" fmla="*/ 16 h 341"/>
                  <a:gd name="T8" fmla="*/ 224 w 411"/>
                  <a:gd name="T9" fmla="*/ 6 h 341"/>
                  <a:gd name="T10" fmla="*/ 216 w 411"/>
                  <a:gd name="T11" fmla="*/ 0 h 341"/>
                  <a:gd name="T12" fmla="*/ 153 w 411"/>
                  <a:gd name="T13" fmla="*/ 2 h 341"/>
                  <a:gd name="T14" fmla="*/ 97 w 411"/>
                  <a:gd name="T15" fmla="*/ 0 h 341"/>
                  <a:gd name="T16" fmla="*/ 88 w 411"/>
                  <a:gd name="T17" fmla="*/ 10 h 341"/>
                  <a:gd name="T18" fmla="*/ 100 w 411"/>
                  <a:gd name="T19" fmla="*/ 16 h 341"/>
                  <a:gd name="T20" fmla="*/ 137 w 411"/>
                  <a:gd name="T21" fmla="*/ 32 h 341"/>
                  <a:gd name="T22" fmla="*/ 196 w 411"/>
                  <a:gd name="T23" fmla="*/ 171 h 341"/>
                  <a:gd name="T24" fmla="*/ 91 w 411"/>
                  <a:gd name="T25" fmla="*/ 284 h 341"/>
                  <a:gd name="T26" fmla="*/ 85 w 411"/>
                  <a:gd name="T27" fmla="*/ 289 h 341"/>
                  <a:gd name="T28" fmla="*/ 11 w 411"/>
                  <a:gd name="T29" fmla="*/ 325 h 341"/>
                  <a:gd name="T30" fmla="*/ 0 w 411"/>
                  <a:gd name="T31" fmla="*/ 335 h 341"/>
                  <a:gd name="T32" fmla="*/ 7 w 411"/>
                  <a:gd name="T33" fmla="*/ 341 h 341"/>
                  <a:gd name="T34" fmla="*/ 54 w 411"/>
                  <a:gd name="T35" fmla="*/ 339 h 341"/>
                  <a:gd name="T36" fmla="*/ 109 w 411"/>
                  <a:gd name="T37" fmla="*/ 341 h 341"/>
                  <a:gd name="T38" fmla="*/ 118 w 411"/>
                  <a:gd name="T39" fmla="*/ 331 h 341"/>
                  <a:gd name="T40" fmla="*/ 112 w 411"/>
                  <a:gd name="T41" fmla="*/ 325 h 341"/>
                  <a:gd name="T42" fmla="*/ 92 w 411"/>
                  <a:gd name="T43" fmla="*/ 310 h 341"/>
                  <a:gd name="T44" fmla="*/ 106 w 411"/>
                  <a:gd name="T45" fmla="*/ 287 h 341"/>
                  <a:gd name="T46" fmla="*/ 157 w 411"/>
                  <a:gd name="T47" fmla="*/ 234 h 341"/>
                  <a:gd name="T48" fmla="*/ 202 w 411"/>
                  <a:gd name="T49" fmla="*/ 185 h 341"/>
                  <a:gd name="T50" fmla="*/ 252 w 411"/>
                  <a:gd name="T51" fmla="*/ 304 h 341"/>
                  <a:gd name="T52" fmla="*/ 255 w 411"/>
                  <a:gd name="T53" fmla="*/ 311 h 341"/>
                  <a:gd name="T54" fmla="*/ 226 w 411"/>
                  <a:gd name="T55" fmla="*/ 325 h 341"/>
                  <a:gd name="T56" fmla="*/ 216 w 411"/>
                  <a:gd name="T57" fmla="*/ 335 h 341"/>
                  <a:gd name="T58" fmla="*/ 223 w 411"/>
                  <a:gd name="T59" fmla="*/ 341 h 341"/>
                  <a:gd name="T60" fmla="*/ 286 w 411"/>
                  <a:gd name="T61" fmla="*/ 339 h 341"/>
                  <a:gd name="T62" fmla="*/ 341 w 411"/>
                  <a:gd name="T63" fmla="*/ 341 h 341"/>
                  <a:gd name="T64" fmla="*/ 351 w 411"/>
                  <a:gd name="T65" fmla="*/ 331 h 341"/>
                  <a:gd name="T66" fmla="*/ 342 w 411"/>
                  <a:gd name="T67" fmla="*/ 325 h 341"/>
                  <a:gd name="T68" fmla="*/ 299 w 411"/>
                  <a:gd name="T69" fmla="*/ 303 h 341"/>
                  <a:gd name="T70" fmla="*/ 235 w 411"/>
                  <a:gd name="T71" fmla="*/ 149 h 341"/>
                  <a:gd name="T72" fmla="*/ 337 w 411"/>
                  <a:gd name="T73" fmla="*/ 41 h 341"/>
                  <a:gd name="T74" fmla="*/ 400 w 411"/>
                  <a:gd name="T75" fmla="*/ 16 h 341"/>
                  <a:gd name="T76" fmla="*/ 411 w 411"/>
                  <a:gd name="T77" fmla="*/ 6 h 341"/>
                  <a:gd name="T78" fmla="*/ 405 w 411"/>
                  <a:gd name="T79" fmla="*/ 0 h 341"/>
                  <a:gd name="T80" fmla="*/ 358 w 411"/>
                  <a:gd name="T81" fmla="*/ 2 h 341"/>
                  <a:gd name="T82" fmla="*/ 302 w 411"/>
                  <a:gd name="T83" fmla="*/ 0 h 341"/>
                  <a:gd name="T84" fmla="*/ 293 w 411"/>
                  <a:gd name="T85" fmla="*/ 10 h 341"/>
                  <a:gd name="T86" fmla="*/ 299 w 411"/>
                  <a:gd name="T87" fmla="*/ 16 h 341"/>
                  <a:gd name="T88" fmla="*/ 319 w 411"/>
                  <a:gd name="T89" fmla="*/ 31 h 341"/>
                  <a:gd name="T90" fmla="*/ 309 w 411"/>
                  <a:gd name="T91" fmla="*/ 49 h 341"/>
                  <a:gd name="T92" fmla="*/ 229 w 411"/>
                  <a:gd name="T93" fmla="*/ 13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1">
                    <a:moveTo>
                      <a:pt x="229" y="136"/>
                    </a:moveTo>
                    <a:lnTo>
                      <a:pt x="187" y="37"/>
                    </a:lnTo>
                    <a:cubicBezTo>
                      <a:pt x="185" y="33"/>
                      <a:pt x="184" y="31"/>
                      <a:pt x="184" y="30"/>
                    </a:cubicBezTo>
                    <a:cubicBezTo>
                      <a:pt x="184" y="27"/>
                      <a:pt x="193" y="18"/>
                      <a:pt x="214" y="16"/>
                    </a:cubicBezTo>
                    <a:cubicBezTo>
                      <a:pt x="219" y="15"/>
                      <a:pt x="224" y="15"/>
                      <a:pt x="224" y="6"/>
                    </a:cubicBezTo>
                    <a:cubicBezTo>
                      <a:pt x="224" y="0"/>
                      <a:pt x="218" y="0"/>
                      <a:pt x="216" y="0"/>
                    </a:cubicBezTo>
                    <a:cubicBezTo>
                      <a:pt x="196" y="0"/>
                      <a:pt x="174" y="2"/>
                      <a:pt x="153" y="2"/>
                    </a:cubicBezTo>
                    <a:cubicBezTo>
                      <a:pt x="141" y="2"/>
                      <a:pt x="110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6"/>
                      <a:pt x="93" y="16"/>
                      <a:pt x="100" y="16"/>
                    </a:cubicBezTo>
                    <a:cubicBezTo>
                      <a:pt x="130" y="16"/>
                      <a:pt x="133" y="21"/>
                      <a:pt x="137" y="32"/>
                    </a:cubicBezTo>
                    <a:lnTo>
                      <a:pt x="196" y="171"/>
                    </a:lnTo>
                    <a:lnTo>
                      <a:pt x="91" y="284"/>
                    </a:lnTo>
                    <a:lnTo>
                      <a:pt x="85" y="289"/>
                    </a:lnTo>
                    <a:cubicBezTo>
                      <a:pt x="60" y="316"/>
                      <a:pt x="37" y="324"/>
                      <a:pt x="11" y="325"/>
                    </a:cubicBezTo>
                    <a:cubicBezTo>
                      <a:pt x="5" y="326"/>
                      <a:pt x="0" y="326"/>
                      <a:pt x="0" y="335"/>
                    </a:cubicBezTo>
                    <a:cubicBezTo>
                      <a:pt x="0" y="336"/>
                      <a:pt x="0" y="341"/>
                      <a:pt x="7" y="341"/>
                    </a:cubicBezTo>
                    <a:cubicBezTo>
                      <a:pt x="22" y="341"/>
                      <a:pt x="38" y="339"/>
                      <a:pt x="54" y="339"/>
                    </a:cubicBezTo>
                    <a:cubicBezTo>
                      <a:pt x="72" y="339"/>
                      <a:pt x="91" y="341"/>
                      <a:pt x="109" y="341"/>
                    </a:cubicBezTo>
                    <a:cubicBezTo>
                      <a:pt x="112" y="341"/>
                      <a:pt x="118" y="341"/>
                      <a:pt x="118" y="331"/>
                    </a:cubicBezTo>
                    <a:cubicBezTo>
                      <a:pt x="118" y="326"/>
                      <a:pt x="113" y="325"/>
                      <a:pt x="112" y="325"/>
                    </a:cubicBezTo>
                    <a:cubicBezTo>
                      <a:pt x="108" y="325"/>
                      <a:pt x="92" y="324"/>
                      <a:pt x="92" y="310"/>
                    </a:cubicBezTo>
                    <a:cubicBezTo>
                      <a:pt x="92" y="302"/>
                      <a:pt x="100" y="294"/>
                      <a:pt x="106" y="287"/>
                    </a:cubicBezTo>
                    <a:lnTo>
                      <a:pt x="157" y="234"/>
                    </a:lnTo>
                    <a:lnTo>
                      <a:pt x="202" y="185"/>
                    </a:lnTo>
                    <a:lnTo>
                      <a:pt x="252" y="304"/>
                    </a:lnTo>
                    <a:cubicBezTo>
                      <a:pt x="254" y="309"/>
                      <a:pt x="255" y="310"/>
                      <a:pt x="255" y="311"/>
                    </a:cubicBezTo>
                    <a:cubicBezTo>
                      <a:pt x="255" y="315"/>
                      <a:pt x="245" y="323"/>
                      <a:pt x="226" y="325"/>
                    </a:cubicBezTo>
                    <a:cubicBezTo>
                      <a:pt x="220" y="326"/>
                      <a:pt x="216" y="326"/>
                      <a:pt x="216" y="335"/>
                    </a:cubicBezTo>
                    <a:cubicBezTo>
                      <a:pt x="216" y="341"/>
                      <a:pt x="221" y="341"/>
                      <a:pt x="223" y="341"/>
                    </a:cubicBezTo>
                    <a:cubicBezTo>
                      <a:pt x="237" y="341"/>
                      <a:pt x="272" y="339"/>
                      <a:pt x="286" y="339"/>
                    </a:cubicBezTo>
                    <a:cubicBezTo>
                      <a:pt x="298" y="339"/>
                      <a:pt x="329" y="341"/>
                      <a:pt x="341" y="341"/>
                    </a:cubicBezTo>
                    <a:cubicBezTo>
                      <a:pt x="345" y="341"/>
                      <a:pt x="351" y="341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8" y="325"/>
                      <a:pt x="307" y="323"/>
                      <a:pt x="299" y="303"/>
                    </a:cubicBezTo>
                    <a:cubicBezTo>
                      <a:pt x="279" y="257"/>
                      <a:pt x="246" y="179"/>
                      <a:pt x="235" y="149"/>
                    </a:cubicBezTo>
                    <a:cubicBezTo>
                      <a:pt x="268" y="114"/>
                      <a:pt x="321" y="55"/>
                      <a:pt x="337" y="41"/>
                    </a:cubicBezTo>
                    <a:cubicBezTo>
                      <a:pt x="351" y="29"/>
                      <a:pt x="370" y="17"/>
                      <a:pt x="400" y="16"/>
                    </a:cubicBezTo>
                    <a:cubicBezTo>
                      <a:pt x="407" y="15"/>
                      <a:pt x="411" y="15"/>
                      <a:pt x="411" y="6"/>
                    </a:cubicBezTo>
                    <a:cubicBezTo>
                      <a:pt x="411" y="5"/>
                      <a:pt x="411" y="0"/>
                      <a:pt x="405" y="0"/>
                    </a:cubicBezTo>
                    <a:cubicBezTo>
                      <a:pt x="390" y="0"/>
                      <a:pt x="373" y="2"/>
                      <a:pt x="358" y="2"/>
                    </a:cubicBezTo>
                    <a:cubicBezTo>
                      <a:pt x="339" y="2"/>
                      <a:pt x="320" y="0"/>
                      <a:pt x="302" y="0"/>
                    </a:cubicBezTo>
                    <a:cubicBezTo>
                      <a:pt x="299" y="0"/>
                      <a:pt x="293" y="0"/>
                      <a:pt x="293" y="10"/>
                    </a:cubicBezTo>
                    <a:cubicBezTo>
                      <a:pt x="293" y="14"/>
                      <a:pt x="295" y="15"/>
                      <a:pt x="299" y="16"/>
                    </a:cubicBezTo>
                    <a:cubicBezTo>
                      <a:pt x="303" y="16"/>
                      <a:pt x="319" y="17"/>
                      <a:pt x="319" y="31"/>
                    </a:cubicBezTo>
                    <a:cubicBezTo>
                      <a:pt x="319" y="38"/>
                      <a:pt x="313" y="45"/>
                      <a:pt x="309" y="49"/>
                    </a:cubicBezTo>
                    <a:lnTo>
                      <a:pt x="229" y="13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2" name="Freeform 330"/>
              <p:cNvSpPr>
                <a:spLocks noEditPoints="1"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2871788" y="3565525"/>
                <a:ext cx="200025" cy="255587"/>
              </a:xfrm>
              <a:custGeom>
                <a:avLst/>
                <a:gdLst>
                  <a:gd name="T0" fmla="*/ 295 w 305"/>
                  <a:gd name="T1" fmla="*/ 155 h 385"/>
                  <a:gd name="T2" fmla="*/ 305 w 305"/>
                  <a:gd name="T3" fmla="*/ 144 h 385"/>
                  <a:gd name="T4" fmla="*/ 295 w 305"/>
                  <a:gd name="T5" fmla="*/ 133 h 385"/>
                  <a:gd name="T6" fmla="*/ 20 w 305"/>
                  <a:gd name="T7" fmla="*/ 3 h 385"/>
                  <a:gd name="T8" fmla="*/ 10 w 305"/>
                  <a:gd name="T9" fmla="*/ 0 h 385"/>
                  <a:gd name="T10" fmla="*/ 0 w 305"/>
                  <a:gd name="T11" fmla="*/ 10 h 385"/>
                  <a:gd name="T12" fmla="*/ 10 w 305"/>
                  <a:gd name="T13" fmla="*/ 21 h 385"/>
                  <a:gd name="T14" fmla="*/ 272 w 305"/>
                  <a:gd name="T15" fmla="*/ 144 h 385"/>
                  <a:gd name="T16" fmla="*/ 11 w 305"/>
                  <a:gd name="T17" fmla="*/ 267 h 385"/>
                  <a:gd name="T18" fmla="*/ 0 w 305"/>
                  <a:gd name="T19" fmla="*/ 278 h 385"/>
                  <a:gd name="T20" fmla="*/ 10 w 305"/>
                  <a:gd name="T21" fmla="*/ 288 h 385"/>
                  <a:gd name="T22" fmla="*/ 19 w 305"/>
                  <a:gd name="T23" fmla="*/ 285 h 385"/>
                  <a:gd name="T24" fmla="*/ 295 w 305"/>
                  <a:gd name="T25" fmla="*/ 155 h 385"/>
                  <a:gd name="T26" fmla="*/ 288 w 305"/>
                  <a:gd name="T27" fmla="*/ 385 h 385"/>
                  <a:gd name="T28" fmla="*/ 305 w 305"/>
                  <a:gd name="T29" fmla="*/ 375 h 385"/>
                  <a:gd name="T30" fmla="*/ 287 w 305"/>
                  <a:gd name="T31" fmla="*/ 365 h 385"/>
                  <a:gd name="T32" fmla="*/ 18 w 305"/>
                  <a:gd name="T33" fmla="*/ 365 h 385"/>
                  <a:gd name="T34" fmla="*/ 0 w 305"/>
                  <a:gd name="T35" fmla="*/ 375 h 385"/>
                  <a:gd name="T36" fmla="*/ 18 w 305"/>
                  <a:gd name="T37" fmla="*/ 385 h 385"/>
                  <a:gd name="T38" fmla="*/ 288 w 305"/>
                  <a:gd name="T3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5" h="385">
                    <a:moveTo>
                      <a:pt x="295" y="155"/>
                    </a:moveTo>
                    <a:cubicBezTo>
                      <a:pt x="302" y="152"/>
                      <a:pt x="305" y="149"/>
                      <a:pt x="305" y="144"/>
                    </a:cubicBezTo>
                    <a:cubicBezTo>
                      <a:pt x="305" y="139"/>
                      <a:pt x="303" y="136"/>
                      <a:pt x="295" y="133"/>
                    </a:cubicBezTo>
                    <a:lnTo>
                      <a:pt x="20" y="3"/>
                    </a:lnTo>
                    <a:cubicBezTo>
                      <a:pt x="13" y="0"/>
                      <a:pt x="11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18"/>
                      <a:pt x="10" y="21"/>
                    </a:cubicBezTo>
                    <a:lnTo>
                      <a:pt x="272" y="144"/>
                    </a:lnTo>
                    <a:lnTo>
                      <a:pt x="11" y="267"/>
                    </a:lnTo>
                    <a:cubicBezTo>
                      <a:pt x="1" y="271"/>
                      <a:pt x="0" y="275"/>
                      <a:pt x="0" y="278"/>
                    </a:cubicBezTo>
                    <a:cubicBezTo>
                      <a:pt x="0" y="284"/>
                      <a:pt x="5" y="288"/>
                      <a:pt x="10" y="288"/>
                    </a:cubicBezTo>
                    <a:cubicBezTo>
                      <a:pt x="12" y="288"/>
                      <a:pt x="13" y="288"/>
                      <a:pt x="19" y="285"/>
                    </a:cubicBezTo>
                    <a:lnTo>
                      <a:pt x="295" y="155"/>
                    </a:lnTo>
                    <a:close/>
                    <a:moveTo>
                      <a:pt x="288" y="385"/>
                    </a:moveTo>
                    <a:cubicBezTo>
                      <a:pt x="296" y="385"/>
                      <a:pt x="305" y="385"/>
                      <a:pt x="305" y="375"/>
                    </a:cubicBezTo>
                    <a:cubicBezTo>
                      <a:pt x="305" y="365"/>
                      <a:pt x="294" y="365"/>
                      <a:pt x="287" y="365"/>
                    </a:cubicBezTo>
                    <a:lnTo>
                      <a:pt x="18" y="365"/>
                    </a:lnTo>
                    <a:cubicBezTo>
                      <a:pt x="11" y="365"/>
                      <a:pt x="0" y="365"/>
                      <a:pt x="0" y="375"/>
                    </a:cubicBezTo>
                    <a:cubicBezTo>
                      <a:pt x="0" y="385"/>
                      <a:pt x="9" y="385"/>
                      <a:pt x="18" y="385"/>
                    </a:cubicBezTo>
                    <a:lnTo>
                      <a:pt x="288" y="38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3" name="Freeform 331"/>
              <p:cNvSpPr>
                <a:spLocks noEditPoints="1"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3194051" y="3548063"/>
                <a:ext cx="203200" cy="227012"/>
              </a:xfrm>
              <a:custGeom>
                <a:avLst/>
                <a:gdLst>
                  <a:gd name="T0" fmla="*/ 122 w 311"/>
                  <a:gd name="T1" fmla="*/ 174 h 342"/>
                  <a:gd name="T2" fmla="*/ 176 w 311"/>
                  <a:gd name="T3" fmla="*/ 185 h 342"/>
                  <a:gd name="T4" fmla="*/ 202 w 311"/>
                  <a:gd name="T5" fmla="*/ 230 h 342"/>
                  <a:gd name="T6" fmla="*/ 211 w 311"/>
                  <a:gd name="T7" fmla="*/ 244 h 342"/>
                  <a:gd name="T8" fmla="*/ 219 w 311"/>
                  <a:gd name="T9" fmla="*/ 228 h 342"/>
                  <a:gd name="T10" fmla="*/ 219 w 311"/>
                  <a:gd name="T11" fmla="*/ 93 h 342"/>
                  <a:gd name="T12" fmla="*/ 211 w 311"/>
                  <a:gd name="T13" fmla="*/ 77 h 342"/>
                  <a:gd name="T14" fmla="*/ 202 w 311"/>
                  <a:gd name="T15" fmla="*/ 88 h 342"/>
                  <a:gd name="T16" fmla="*/ 122 w 311"/>
                  <a:gd name="T17" fmla="*/ 156 h 342"/>
                  <a:gd name="T18" fmla="*/ 122 w 311"/>
                  <a:gd name="T19" fmla="*/ 51 h 342"/>
                  <a:gd name="T20" fmla="*/ 143 w 311"/>
                  <a:gd name="T21" fmla="*/ 18 h 342"/>
                  <a:gd name="T22" fmla="*/ 167 w 311"/>
                  <a:gd name="T23" fmla="*/ 18 h 342"/>
                  <a:gd name="T24" fmla="*/ 271 w 311"/>
                  <a:gd name="T25" fmla="*/ 87 h 342"/>
                  <a:gd name="T26" fmla="*/ 280 w 311"/>
                  <a:gd name="T27" fmla="*/ 98 h 342"/>
                  <a:gd name="T28" fmla="*/ 289 w 311"/>
                  <a:gd name="T29" fmla="*/ 82 h 342"/>
                  <a:gd name="T30" fmla="*/ 289 w 311"/>
                  <a:gd name="T31" fmla="*/ 17 h 342"/>
                  <a:gd name="T32" fmla="*/ 272 w 311"/>
                  <a:gd name="T33" fmla="*/ 0 h 342"/>
                  <a:gd name="T34" fmla="*/ 17 w 311"/>
                  <a:gd name="T35" fmla="*/ 0 h 342"/>
                  <a:gd name="T36" fmla="*/ 0 w 311"/>
                  <a:gd name="T37" fmla="*/ 9 h 342"/>
                  <a:gd name="T38" fmla="*/ 13 w 311"/>
                  <a:gd name="T39" fmla="*/ 18 h 342"/>
                  <a:gd name="T40" fmla="*/ 44 w 311"/>
                  <a:gd name="T41" fmla="*/ 46 h 342"/>
                  <a:gd name="T42" fmla="*/ 44 w 311"/>
                  <a:gd name="T43" fmla="*/ 296 h 342"/>
                  <a:gd name="T44" fmla="*/ 16 w 311"/>
                  <a:gd name="T45" fmla="*/ 324 h 342"/>
                  <a:gd name="T46" fmla="*/ 0 w 311"/>
                  <a:gd name="T47" fmla="*/ 333 h 342"/>
                  <a:gd name="T48" fmla="*/ 17 w 311"/>
                  <a:gd name="T49" fmla="*/ 342 h 342"/>
                  <a:gd name="T50" fmla="*/ 281 w 311"/>
                  <a:gd name="T51" fmla="*/ 342 h 342"/>
                  <a:gd name="T52" fmla="*/ 297 w 311"/>
                  <a:gd name="T53" fmla="*/ 335 h 342"/>
                  <a:gd name="T54" fmla="*/ 311 w 311"/>
                  <a:gd name="T55" fmla="*/ 249 h 342"/>
                  <a:gd name="T56" fmla="*/ 303 w 311"/>
                  <a:gd name="T57" fmla="*/ 240 h 342"/>
                  <a:gd name="T58" fmla="*/ 294 w 311"/>
                  <a:gd name="T59" fmla="*/ 247 h 342"/>
                  <a:gd name="T60" fmla="*/ 250 w 311"/>
                  <a:gd name="T61" fmla="*/ 302 h 342"/>
                  <a:gd name="T62" fmla="*/ 171 w 311"/>
                  <a:gd name="T63" fmla="*/ 324 h 342"/>
                  <a:gd name="T64" fmla="*/ 143 w 311"/>
                  <a:gd name="T65" fmla="*/ 324 h 342"/>
                  <a:gd name="T66" fmla="*/ 122 w 311"/>
                  <a:gd name="T67" fmla="*/ 291 h 342"/>
                  <a:gd name="T68" fmla="*/ 122 w 311"/>
                  <a:gd name="T69" fmla="*/ 174 h 342"/>
                  <a:gd name="T70" fmla="*/ 271 w 311"/>
                  <a:gd name="T71" fmla="*/ 18 h 342"/>
                  <a:gd name="T72" fmla="*/ 271 w 311"/>
                  <a:gd name="T73" fmla="*/ 42 h 342"/>
                  <a:gd name="T74" fmla="*/ 243 w 311"/>
                  <a:gd name="T75" fmla="*/ 18 h 342"/>
                  <a:gd name="T76" fmla="*/ 271 w 311"/>
                  <a:gd name="T77" fmla="*/ 18 h 342"/>
                  <a:gd name="T78" fmla="*/ 174 w 311"/>
                  <a:gd name="T79" fmla="*/ 164 h 342"/>
                  <a:gd name="T80" fmla="*/ 202 w 311"/>
                  <a:gd name="T81" fmla="*/ 142 h 342"/>
                  <a:gd name="T82" fmla="*/ 202 w 311"/>
                  <a:gd name="T83" fmla="*/ 184 h 342"/>
                  <a:gd name="T84" fmla="*/ 174 w 311"/>
                  <a:gd name="T85" fmla="*/ 164 h 342"/>
                  <a:gd name="T86" fmla="*/ 174 w 311"/>
                  <a:gd name="T87" fmla="*/ 164 h 342"/>
                  <a:gd name="T88" fmla="*/ 61 w 311"/>
                  <a:gd name="T89" fmla="*/ 45 h 342"/>
                  <a:gd name="T90" fmla="*/ 57 w 311"/>
                  <a:gd name="T91" fmla="*/ 18 h 342"/>
                  <a:gd name="T92" fmla="*/ 110 w 311"/>
                  <a:gd name="T93" fmla="*/ 18 h 342"/>
                  <a:gd name="T94" fmla="*/ 105 w 311"/>
                  <a:gd name="T95" fmla="*/ 50 h 342"/>
                  <a:gd name="T96" fmla="*/ 105 w 311"/>
                  <a:gd name="T97" fmla="*/ 292 h 342"/>
                  <a:gd name="T98" fmla="*/ 110 w 311"/>
                  <a:gd name="T99" fmla="*/ 324 h 342"/>
                  <a:gd name="T100" fmla="*/ 57 w 311"/>
                  <a:gd name="T101" fmla="*/ 324 h 342"/>
                  <a:gd name="T102" fmla="*/ 61 w 311"/>
                  <a:gd name="T103" fmla="*/ 297 h 342"/>
                  <a:gd name="T104" fmla="*/ 61 w 311"/>
                  <a:gd name="T105" fmla="*/ 45 h 342"/>
                  <a:gd name="T106" fmla="*/ 247 w 311"/>
                  <a:gd name="T107" fmla="*/ 324 h 342"/>
                  <a:gd name="T108" fmla="*/ 247 w 311"/>
                  <a:gd name="T109" fmla="*/ 324 h 342"/>
                  <a:gd name="T110" fmla="*/ 286 w 311"/>
                  <a:gd name="T111" fmla="*/ 296 h 342"/>
                  <a:gd name="T112" fmla="*/ 282 w 311"/>
                  <a:gd name="T113" fmla="*/ 324 h 342"/>
                  <a:gd name="T114" fmla="*/ 247 w 311"/>
                  <a:gd name="T115" fmla="*/ 324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11" h="342">
                    <a:moveTo>
                      <a:pt x="122" y="174"/>
                    </a:moveTo>
                    <a:cubicBezTo>
                      <a:pt x="134" y="174"/>
                      <a:pt x="158" y="174"/>
                      <a:pt x="176" y="185"/>
                    </a:cubicBezTo>
                    <a:cubicBezTo>
                      <a:pt x="200" y="200"/>
                      <a:pt x="202" y="227"/>
                      <a:pt x="202" y="230"/>
                    </a:cubicBezTo>
                    <a:cubicBezTo>
                      <a:pt x="202" y="237"/>
                      <a:pt x="202" y="244"/>
                      <a:pt x="211" y="244"/>
                    </a:cubicBezTo>
                    <a:cubicBezTo>
                      <a:pt x="219" y="244"/>
                      <a:pt x="219" y="237"/>
                      <a:pt x="219" y="228"/>
                    </a:cubicBezTo>
                    <a:lnTo>
                      <a:pt x="219" y="93"/>
                    </a:lnTo>
                    <a:cubicBezTo>
                      <a:pt x="219" y="85"/>
                      <a:pt x="219" y="77"/>
                      <a:pt x="211" y="77"/>
                    </a:cubicBezTo>
                    <a:cubicBezTo>
                      <a:pt x="202" y="77"/>
                      <a:pt x="202" y="84"/>
                      <a:pt x="202" y="88"/>
                    </a:cubicBezTo>
                    <a:cubicBezTo>
                      <a:pt x="199" y="152"/>
                      <a:pt x="148" y="156"/>
                      <a:pt x="122" y="156"/>
                    </a:cubicBezTo>
                    <a:lnTo>
                      <a:pt x="122" y="51"/>
                    </a:lnTo>
                    <a:cubicBezTo>
                      <a:pt x="122" y="18"/>
                      <a:pt x="131" y="18"/>
                      <a:pt x="143" y="18"/>
                    </a:cubicBezTo>
                    <a:lnTo>
                      <a:pt x="167" y="18"/>
                    </a:lnTo>
                    <a:cubicBezTo>
                      <a:pt x="235" y="18"/>
                      <a:pt x="268" y="52"/>
                      <a:pt x="271" y="87"/>
                    </a:cubicBezTo>
                    <a:cubicBezTo>
                      <a:pt x="272" y="91"/>
                      <a:pt x="272" y="98"/>
                      <a:pt x="280" y="98"/>
                    </a:cubicBezTo>
                    <a:cubicBezTo>
                      <a:pt x="289" y="98"/>
                      <a:pt x="289" y="90"/>
                      <a:pt x="289" y="82"/>
                    </a:cubicBezTo>
                    <a:lnTo>
                      <a:pt x="289" y="17"/>
                    </a:lnTo>
                    <a:cubicBezTo>
                      <a:pt x="289" y="1"/>
                      <a:pt x="288" y="0"/>
                      <a:pt x="272" y="0"/>
                    </a:cubicBezTo>
                    <a:lnTo>
                      <a:pt x="17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8"/>
                      <a:pt x="9" y="18"/>
                      <a:pt x="13" y="18"/>
                    </a:cubicBezTo>
                    <a:cubicBezTo>
                      <a:pt x="42" y="18"/>
                      <a:pt x="44" y="22"/>
                      <a:pt x="44" y="46"/>
                    </a:cubicBezTo>
                    <a:lnTo>
                      <a:pt x="44" y="296"/>
                    </a:lnTo>
                    <a:cubicBezTo>
                      <a:pt x="44" y="319"/>
                      <a:pt x="42" y="324"/>
                      <a:pt x="16" y="324"/>
                    </a:cubicBezTo>
                    <a:cubicBezTo>
                      <a:pt x="8" y="324"/>
                      <a:pt x="0" y="324"/>
                      <a:pt x="0" y="333"/>
                    </a:cubicBezTo>
                    <a:cubicBezTo>
                      <a:pt x="0" y="342"/>
                      <a:pt x="8" y="342"/>
                      <a:pt x="17" y="342"/>
                    </a:cubicBezTo>
                    <a:lnTo>
                      <a:pt x="281" y="342"/>
                    </a:lnTo>
                    <a:cubicBezTo>
                      <a:pt x="291" y="342"/>
                      <a:pt x="295" y="342"/>
                      <a:pt x="297" y="335"/>
                    </a:cubicBezTo>
                    <a:cubicBezTo>
                      <a:pt x="297" y="334"/>
                      <a:pt x="311" y="251"/>
                      <a:pt x="311" y="249"/>
                    </a:cubicBezTo>
                    <a:cubicBezTo>
                      <a:pt x="311" y="243"/>
                      <a:pt x="307" y="240"/>
                      <a:pt x="303" y="240"/>
                    </a:cubicBezTo>
                    <a:cubicBezTo>
                      <a:pt x="296" y="240"/>
                      <a:pt x="294" y="246"/>
                      <a:pt x="294" y="247"/>
                    </a:cubicBezTo>
                    <a:cubicBezTo>
                      <a:pt x="291" y="260"/>
                      <a:pt x="286" y="280"/>
                      <a:pt x="250" y="302"/>
                    </a:cubicBezTo>
                    <a:cubicBezTo>
                      <a:pt x="224" y="317"/>
                      <a:pt x="198" y="324"/>
                      <a:pt x="171" y="324"/>
                    </a:cubicBezTo>
                    <a:lnTo>
                      <a:pt x="143" y="324"/>
                    </a:lnTo>
                    <a:cubicBezTo>
                      <a:pt x="131" y="324"/>
                      <a:pt x="122" y="324"/>
                      <a:pt x="122" y="291"/>
                    </a:cubicBezTo>
                    <a:lnTo>
                      <a:pt x="122" y="174"/>
                    </a:lnTo>
                    <a:close/>
                    <a:moveTo>
                      <a:pt x="271" y="18"/>
                    </a:moveTo>
                    <a:lnTo>
                      <a:pt x="271" y="42"/>
                    </a:lnTo>
                    <a:cubicBezTo>
                      <a:pt x="263" y="32"/>
                      <a:pt x="253" y="24"/>
                      <a:pt x="243" y="18"/>
                    </a:cubicBezTo>
                    <a:lnTo>
                      <a:pt x="271" y="18"/>
                    </a:lnTo>
                    <a:close/>
                    <a:moveTo>
                      <a:pt x="174" y="164"/>
                    </a:moveTo>
                    <a:cubicBezTo>
                      <a:pt x="182" y="160"/>
                      <a:pt x="193" y="153"/>
                      <a:pt x="202" y="142"/>
                    </a:cubicBezTo>
                    <a:lnTo>
                      <a:pt x="202" y="184"/>
                    </a:lnTo>
                    <a:cubicBezTo>
                      <a:pt x="190" y="171"/>
                      <a:pt x="174" y="164"/>
                      <a:pt x="174" y="164"/>
                    </a:cubicBezTo>
                    <a:lnTo>
                      <a:pt x="174" y="164"/>
                    </a:lnTo>
                    <a:close/>
                    <a:moveTo>
                      <a:pt x="61" y="45"/>
                    </a:moveTo>
                    <a:cubicBezTo>
                      <a:pt x="61" y="39"/>
                      <a:pt x="61" y="27"/>
                      <a:pt x="57" y="18"/>
                    </a:cubicBezTo>
                    <a:lnTo>
                      <a:pt x="110" y="18"/>
                    </a:lnTo>
                    <a:cubicBezTo>
                      <a:pt x="105" y="29"/>
                      <a:pt x="105" y="46"/>
                      <a:pt x="105" y="50"/>
                    </a:cubicBezTo>
                    <a:lnTo>
                      <a:pt x="105" y="292"/>
                    </a:lnTo>
                    <a:cubicBezTo>
                      <a:pt x="105" y="310"/>
                      <a:pt x="108" y="320"/>
                      <a:pt x="110" y="324"/>
                    </a:cubicBezTo>
                    <a:lnTo>
                      <a:pt x="57" y="324"/>
                    </a:lnTo>
                    <a:cubicBezTo>
                      <a:pt x="61" y="315"/>
                      <a:pt x="61" y="303"/>
                      <a:pt x="61" y="297"/>
                    </a:cubicBezTo>
                    <a:lnTo>
                      <a:pt x="61" y="45"/>
                    </a:lnTo>
                    <a:close/>
                    <a:moveTo>
                      <a:pt x="247" y="324"/>
                    </a:moveTo>
                    <a:lnTo>
                      <a:pt x="247" y="324"/>
                    </a:lnTo>
                    <a:cubicBezTo>
                      <a:pt x="263" y="316"/>
                      <a:pt x="276" y="305"/>
                      <a:pt x="286" y="296"/>
                    </a:cubicBezTo>
                    <a:cubicBezTo>
                      <a:pt x="286" y="298"/>
                      <a:pt x="282" y="320"/>
                      <a:pt x="282" y="324"/>
                    </a:cubicBezTo>
                    <a:lnTo>
                      <a:pt x="247" y="32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4" name="Freeform 332"/>
              <p:cNvSpPr/>
              <p:nvPr>
                <p:custDataLst>
                  <p:tags r:id="rId79"/>
                </p:custDataLst>
              </p:nvPr>
            </p:nvSpPr>
            <p:spPr bwMode="auto">
              <a:xfrm>
                <a:off x="3438526" y="3527425"/>
                <a:ext cx="76200" cy="330200"/>
              </a:xfrm>
              <a:custGeom>
                <a:avLst/>
                <a:gdLst>
                  <a:gd name="T0" fmla="*/ 116 w 116"/>
                  <a:gd name="T1" fmla="*/ 493 h 498"/>
                  <a:gd name="T2" fmla="*/ 107 w 116"/>
                  <a:gd name="T3" fmla="*/ 483 h 498"/>
                  <a:gd name="T4" fmla="*/ 29 w 116"/>
                  <a:gd name="T5" fmla="*/ 249 h 498"/>
                  <a:gd name="T6" fmla="*/ 109 w 116"/>
                  <a:gd name="T7" fmla="*/ 13 h 498"/>
                  <a:gd name="T8" fmla="*/ 116 w 116"/>
                  <a:gd name="T9" fmla="*/ 5 h 498"/>
                  <a:gd name="T10" fmla="*/ 111 w 116"/>
                  <a:gd name="T11" fmla="*/ 0 h 498"/>
                  <a:gd name="T12" fmla="*/ 32 w 116"/>
                  <a:gd name="T13" fmla="*/ 97 h 498"/>
                  <a:gd name="T14" fmla="*/ 0 w 116"/>
                  <a:gd name="T15" fmla="*/ 249 h 498"/>
                  <a:gd name="T16" fmla="*/ 33 w 116"/>
                  <a:gd name="T17" fmla="*/ 405 h 498"/>
                  <a:gd name="T18" fmla="*/ 111 w 116"/>
                  <a:gd name="T19" fmla="*/ 498 h 498"/>
                  <a:gd name="T20" fmla="*/ 116 w 116"/>
                  <a:gd name="T21" fmla="*/ 493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8">
                    <a:moveTo>
                      <a:pt x="116" y="493"/>
                    </a:moveTo>
                    <a:cubicBezTo>
                      <a:pt x="116" y="492"/>
                      <a:pt x="116" y="491"/>
                      <a:pt x="107" y="483"/>
                    </a:cubicBezTo>
                    <a:cubicBezTo>
                      <a:pt x="45" y="420"/>
                      <a:pt x="29" y="325"/>
                      <a:pt x="29" y="249"/>
                    </a:cubicBezTo>
                    <a:cubicBezTo>
                      <a:pt x="29" y="162"/>
                      <a:pt x="48" y="76"/>
                      <a:pt x="109" y="13"/>
                    </a:cubicBezTo>
                    <a:cubicBezTo>
                      <a:pt x="116" y="7"/>
                      <a:pt x="116" y="6"/>
                      <a:pt x="116" y="5"/>
                    </a:cubicBezTo>
                    <a:cubicBezTo>
                      <a:pt x="116" y="1"/>
                      <a:pt x="114" y="0"/>
                      <a:pt x="111" y="0"/>
                    </a:cubicBezTo>
                    <a:cubicBezTo>
                      <a:pt x="106" y="0"/>
                      <a:pt x="61" y="34"/>
                      <a:pt x="32" y="97"/>
                    </a:cubicBezTo>
                    <a:cubicBezTo>
                      <a:pt x="6" y="152"/>
                      <a:pt x="0" y="207"/>
                      <a:pt x="0" y="249"/>
                    </a:cubicBezTo>
                    <a:cubicBezTo>
                      <a:pt x="0" y="288"/>
                      <a:pt x="6" y="348"/>
                      <a:pt x="33" y="405"/>
                    </a:cubicBezTo>
                    <a:cubicBezTo>
                      <a:pt x="63" y="466"/>
                      <a:pt x="106" y="498"/>
                      <a:pt x="111" y="498"/>
                    </a:cubicBezTo>
                    <a:cubicBezTo>
                      <a:pt x="114" y="498"/>
                      <a:pt x="116" y="497"/>
                      <a:pt x="116" y="493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5" name="Freeform 333"/>
              <p:cNvSpPr/>
              <p:nvPr>
                <p:custDataLst>
                  <p:tags r:id="rId80"/>
                </p:custDataLst>
              </p:nvPr>
            </p:nvSpPr>
            <p:spPr bwMode="auto">
              <a:xfrm>
                <a:off x="3541713" y="3549650"/>
                <a:ext cx="269875" cy="225425"/>
              </a:xfrm>
              <a:custGeom>
                <a:avLst/>
                <a:gdLst>
                  <a:gd name="T0" fmla="*/ 228 w 411"/>
                  <a:gd name="T1" fmla="*/ 136 h 341"/>
                  <a:gd name="T2" fmla="*/ 187 w 411"/>
                  <a:gd name="T3" fmla="*/ 37 h 341"/>
                  <a:gd name="T4" fmla="*/ 184 w 411"/>
                  <a:gd name="T5" fmla="*/ 30 h 341"/>
                  <a:gd name="T6" fmla="*/ 213 w 411"/>
                  <a:gd name="T7" fmla="*/ 16 h 341"/>
                  <a:gd name="T8" fmla="*/ 223 w 411"/>
                  <a:gd name="T9" fmla="*/ 6 h 341"/>
                  <a:gd name="T10" fmla="*/ 216 w 411"/>
                  <a:gd name="T11" fmla="*/ 0 h 341"/>
                  <a:gd name="T12" fmla="*/ 153 w 411"/>
                  <a:gd name="T13" fmla="*/ 2 h 341"/>
                  <a:gd name="T14" fmla="*/ 97 w 411"/>
                  <a:gd name="T15" fmla="*/ 0 h 341"/>
                  <a:gd name="T16" fmla="*/ 88 w 411"/>
                  <a:gd name="T17" fmla="*/ 10 h 341"/>
                  <a:gd name="T18" fmla="*/ 100 w 411"/>
                  <a:gd name="T19" fmla="*/ 16 h 341"/>
                  <a:gd name="T20" fmla="*/ 137 w 411"/>
                  <a:gd name="T21" fmla="*/ 32 h 341"/>
                  <a:gd name="T22" fmla="*/ 196 w 411"/>
                  <a:gd name="T23" fmla="*/ 171 h 341"/>
                  <a:gd name="T24" fmla="*/ 91 w 411"/>
                  <a:gd name="T25" fmla="*/ 284 h 341"/>
                  <a:gd name="T26" fmla="*/ 84 w 411"/>
                  <a:gd name="T27" fmla="*/ 289 h 341"/>
                  <a:gd name="T28" fmla="*/ 11 w 411"/>
                  <a:gd name="T29" fmla="*/ 325 h 341"/>
                  <a:gd name="T30" fmla="*/ 0 w 411"/>
                  <a:gd name="T31" fmla="*/ 335 h 341"/>
                  <a:gd name="T32" fmla="*/ 7 w 411"/>
                  <a:gd name="T33" fmla="*/ 341 h 341"/>
                  <a:gd name="T34" fmla="*/ 53 w 411"/>
                  <a:gd name="T35" fmla="*/ 339 h 341"/>
                  <a:gd name="T36" fmla="*/ 109 w 411"/>
                  <a:gd name="T37" fmla="*/ 341 h 341"/>
                  <a:gd name="T38" fmla="*/ 118 w 411"/>
                  <a:gd name="T39" fmla="*/ 331 h 341"/>
                  <a:gd name="T40" fmla="*/ 112 w 411"/>
                  <a:gd name="T41" fmla="*/ 325 h 341"/>
                  <a:gd name="T42" fmla="*/ 92 w 411"/>
                  <a:gd name="T43" fmla="*/ 310 h 341"/>
                  <a:gd name="T44" fmla="*/ 106 w 411"/>
                  <a:gd name="T45" fmla="*/ 287 h 341"/>
                  <a:gd name="T46" fmla="*/ 157 w 411"/>
                  <a:gd name="T47" fmla="*/ 234 h 341"/>
                  <a:gd name="T48" fmla="*/ 201 w 411"/>
                  <a:gd name="T49" fmla="*/ 185 h 341"/>
                  <a:gd name="T50" fmla="*/ 252 w 411"/>
                  <a:gd name="T51" fmla="*/ 304 h 341"/>
                  <a:gd name="T52" fmla="*/ 254 w 411"/>
                  <a:gd name="T53" fmla="*/ 311 h 341"/>
                  <a:gd name="T54" fmla="*/ 225 w 411"/>
                  <a:gd name="T55" fmla="*/ 325 h 341"/>
                  <a:gd name="T56" fmla="*/ 215 w 411"/>
                  <a:gd name="T57" fmla="*/ 335 h 341"/>
                  <a:gd name="T58" fmla="*/ 223 w 411"/>
                  <a:gd name="T59" fmla="*/ 341 h 341"/>
                  <a:gd name="T60" fmla="*/ 286 w 411"/>
                  <a:gd name="T61" fmla="*/ 339 h 341"/>
                  <a:gd name="T62" fmla="*/ 341 w 411"/>
                  <a:gd name="T63" fmla="*/ 341 h 341"/>
                  <a:gd name="T64" fmla="*/ 351 w 411"/>
                  <a:gd name="T65" fmla="*/ 331 h 341"/>
                  <a:gd name="T66" fmla="*/ 342 w 411"/>
                  <a:gd name="T67" fmla="*/ 325 h 341"/>
                  <a:gd name="T68" fmla="*/ 299 w 411"/>
                  <a:gd name="T69" fmla="*/ 303 h 341"/>
                  <a:gd name="T70" fmla="*/ 234 w 411"/>
                  <a:gd name="T71" fmla="*/ 149 h 341"/>
                  <a:gd name="T72" fmla="*/ 337 w 411"/>
                  <a:gd name="T73" fmla="*/ 41 h 341"/>
                  <a:gd name="T74" fmla="*/ 400 w 411"/>
                  <a:gd name="T75" fmla="*/ 16 h 341"/>
                  <a:gd name="T76" fmla="*/ 411 w 411"/>
                  <a:gd name="T77" fmla="*/ 6 h 341"/>
                  <a:gd name="T78" fmla="*/ 404 w 411"/>
                  <a:gd name="T79" fmla="*/ 0 h 341"/>
                  <a:gd name="T80" fmla="*/ 358 w 411"/>
                  <a:gd name="T81" fmla="*/ 2 h 341"/>
                  <a:gd name="T82" fmla="*/ 302 w 411"/>
                  <a:gd name="T83" fmla="*/ 0 h 341"/>
                  <a:gd name="T84" fmla="*/ 293 w 411"/>
                  <a:gd name="T85" fmla="*/ 10 h 341"/>
                  <a:gd name="T86" fmla="*/ 299 w 411"/>
                  <a:gd name="T87" fmla="*/ 16 h 341"/>
                  <a:gd name="T88" fmla="*/ 319 w 411"/>
                  <a:gd name="T89" fmla="*/ 31 h 341"/>
                  <a:gd name="T90" fmla="*/ 309 w 411"/>
                  <a:gd name="T91" fmla="*/ 49 h 341"/>
                  <a:gd name="T92" fmla="*/ 228 w 411"/>
                  <a:gd name="T93" fmla="*/ 13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1">
                    <a:moveTo>
                      <a:pt x="228" y="136"/>
                    </a:moveTo>
                    <a:lnTo>
                      <a:pt x="187" y="37"/>
                    </a:lnTo>
                    <a:cubicBezTo>
                      <a:pt x="185" y="33"/>
                      <a:pt x="184" y="31"/>
                      <a:pt x="184" y="30"/>
                    </a:cubicBezTo>
                    <a:cubicBezTo>
                      <a:pt x="184" y="27"/>
                      <a:pt x="192" y="18"/>
                      <a:pt x="213" y="16"/>
                    </a:cubicBezTo>
                    <a:cubicBezTo>
                      <a:pt x="218" y="15"/>
                      <a:pt x="223" y="15"/>
                      <a:pt x="223" y="6"/>
                    </a:cubicBezTo>
                    <a:cubicBezTo>
                      <a:pt x="223" y="0"/>
                      <a:pt x="217" y="0"/>
                      <a:pt x="216" y="0"/>
                    </a:cubicBezTo>
                    <a:cubicBezTo>
                      <a:pt x="196" y="0"/>
                      <a:pt x="174" y="2"/>
                      <a:pt x="153" y="2"/>
                    </a:cubicBezTo>
                    <a:cubicBezTo>
                      <a:pt x="141" y="2"/>
                      <a:pt x="110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6"/>
                      <a:pt x="93" y="16"/>
                      <a:pt x="100" y="16"/>
                    </a:cubicBezTo>
                    <a:cubicBezTo>
                      <a:pt x="130" y="16"/>
                      <a:pt x="133" y="21"/>
                      <a:pt x="137" y="32"/>
                    </a:cubicBezTo>
                    <a:lnTo>
                      <a:pt x="196" y="171"/>
                    </a:lnTo>
                    <a:lnTo>
                      <a:pt x="91" y="284"/>
                    </a:lnTo>
                    <a:lnTo>
                      <a:pt x="84" y="289"/>
                    </a:lnTo>
                    <a:cubicBezTo>
                      <a:pt x="60" y="316"/>
                      <a:pt x="36" y="324"/>
                      <a:pt x="11" y="325"/>
                    </a:cubicBezTo>
                    <a:cubicBezTo>
                      <a:pt x="5" y="326"/>
                      <a:pt x="0" y="326"/>
                      <a:pt x="0" y="335"/>
                    </a:cubicBezTo>
                    <a:cubicBezTo>
                      <a:pt x="0" y="336"/>
                      <a:pt x="0" y="341"/>
                      <a:pt x="7" y="341"/>
                    </a:cubicBezTo>
                    <a:cubicBezTo>
                      <a:pt x="21" y="341"/>
                      <a:pt x="38" y="339"/>
                      <a:pt x="53" y="339"/>
                    </a:cubicBezTo>
                    <a:cubicBezTo>
                      <a:pt x="72" y="339"/>
                      <a:pt x="91" y="341"/>
                      <a:pt x="109" y="341"/>
                    </a:cubicBezTo>
                    <a:cubicBezTo>
                      <a:pt x="112" y="341"/>
                      <a:pt x="118" y="341"/>
                      <a:pt x="118" y="331"/>
                    </a:cubicBezTo>
                    <a:cubicBezTo>
                      <a:pt x="118" y="326"/>
                      <a:pt x="113" y="325"/>
                      <a:pt x="112" y="325"/>
                    </a:cubicBezTo>
                    <a:cubicBezTo>
                      <a:pt x="108" y="325"/>
                      <a:pt x="92" y="324"/>
                      <a:pt x="92" y="310"/>
                    </a:cubicBezTo>
                    <a:cubicBezTo>
                      <a:pt x="92" y="302"/>
                      <a:pt x="100" y="294"/>
                      <a:pt x="106" y="287"/>
                    </a:cubicBezTo>
                    <a:lnTo>
                      <a:pt x="157" y="234"/>
                    </a:lnTo>
                    <a:lnTo>
                      <a:pt x="201" y="185"/>
                    </a:lnTo>
                    <a:lnTo>
                      <a:pt x="252" y="304"/>
                    </a:lnTo>
                    <a:cubicBezTo>
                      <a:pt x="254" y="309"/>
                      <a:pt x="254" y="310"/>
                      <a:pt x="254" y="311"/>
                    </a:cubicBezTo>
                    <a:cubicBezTo>
                      <a:pt x="254" y="315"/>
                      <a:pt x="245" y="323"/>
                      <a:pt x="225" y="325"/>
                    </a:cubicBezTo>
                    <a:cubicBezTo>
                      <a:pt x="220" y="326"/>
                      <a:pt x="215" y="326"/>
                      <a:pt x="215" y="335"/>
                    </a:cubicBezTo>
                    <a:cubicBezTo>
                      <a:pt x="215" y="341"/>
                      <a:pt x="221" y="341"/>
                      <a:pt x="223" y="341"/>
                    </a:cubicBezTo>
                    <a:cubicBezTo>
                      <a:pt x="237" y="341"/>
                      <a:pt x="272" y="339"/>
                      <a:pt x="286" y="339"/>
                    </a:cubicBezTo>
                    <a:cubicBezTo>
                      <a:pt x="298" y="339"/>
                      <a:pt x="329" y="341"/>
                      <a:pt x="341" y="341"/>
                    </a:cubicBezTo>
                    <a:cubicBezTo>
                      <a:pt x="345" y="341"/>
                      <a:pt x="351" y="341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8" y="325"/>
                      <a:pt x="307" y="323"/>
                      <a:pt x="299" y="303"/>
                    </a:cubicBezTo>
                    <a:cubicBezTo>
                      <a:pt x="279" y="257"/>
                      <a:pt x="246" y="179"/>
                      <a:pt x="234" y="149"/>
                    </a:cubicBezTo>
                    <a:cubicBezTo>
                      <a:pt x="268" y="114"/>
                      <a:pt x="321" y="55"/>
                      <a:pt x="337" y="41"/>
                    </a:cubicBezTo>
                    <a:cubicBezTo>
                      <a:pt x="351" y="29"/>
                      <a:pt x="370" y="17"/>
                      <a:pt x="400" y="16"/>
                    </a:cubicBezTo>
                    <a:cubicBezTo>
                      <a:pt x="406" y="15"/>
                      <a:pt x="411" y="15"/>
                      <a:pt x="411" y="6"/>
                    </a:cubicBezTo>
                    <a:cubicBezTo>
                      <a:pt x="411" y="5"/>
                      <a:pt x="411" y="0"/>
                      <a:pt x="404" y="0"/>
                    </a:cubicBezTo>
                    <a:cubicBezTo>
                      <a:pt x="389" y="0"/>
                      <a:pt x="373" y="2"/>
                      <a:pt x="358" y="2"/>
                    </a:cubicBezTo>
                    <a:cubicBezTo>
                      <a:pt x="339" y="2"/>
                      <a:pt x="320" y="0"/>
                      <a:pt x="302" y="0"/>
                    </a:cubicBezTo>
                    <a:cubicBezTo>
                      <a:pt x="299" y="0"/>
                      <a:pt x="293" y="0"/>
                      <a:pt x="293" y="10"/>
                    </a:cubicBezTo>
                    <a:cubicBezTo>
                      <a:pt x="293" y="14"/>
                      <a:pt x="295" y="15"/>
                      <a:pt x="299" y="16"/>
                    </a:cubicBezTo>
                    <a:cubicBezTo>
                      <a:pt x="303" y="16"/>
                      <a:pt x="319" y="17"/>
                      <a:pt x="319" y="31"/>
                    </a:cubicBezTo>
                    <a:cubicBezTo>
                      <a:pt x="319" y="38"/>
                      <a:pt x="313" y="45"/>
                      <a:pt x="309" y="49"/>
                    </a:cubicBezTo>
                    <a:lnTo>
                      <a:pt x="228" y="13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6" name="Freeform 334"/>
              <p:cNvSpPr/>
              <p:nvPr>
                <p:custDataLst>
                  <p:tags r:id="rId81"/>
                </p:custDataLst>
              </p:nvPr>
            </p:nvSpPr>
            <p:spPr bwMode="auto">
              <a:xfrm>
                <a:off x="3848101" y="3527425"/>
                <a:ext cx="76200" cy="330200"/>
              </a:xfrm>
              <a:custGeom>
                <a:avLst/>
                <a:gdLst>
                  <a:gd name="T0" fmla="*/ 115 w 115"/>
                  <a:gd name="T1" fmla="*/ 249 h 498"/>
                  <a:gd name="T2" fmla="*/ 83 w 115"/>
                  <a:gd name="T3" fmla="*/ 94 h 498"/>
                  <a:gd name="T4" fmla="*/ 5 w 115"/>
                  <a:gd name="T5" fmla="*/ 0 h 498"/>
                  <a:gd name="T6" fmla="*/ 0 w 115"/>
                  <a:gd name="T7" fmla="*/ 5 h 498"/>
                  <a:gd name="T8" fmla="*/ 9 w 115"/>
                  <a:gd name="T9" fmla="*/ 16 h 498"/>
                  <a:gd name="T10" fmla="*/ 87 w 115"/>
                  <a:gd name="T11" fmla="*/ 249 h 498"/>
                  <a:gd name="T12" fmla="*/ 6 w 115"/>
                  <a:gd name="T13" fmla="*/ 485 h 498"/>
                  <a:gd name="T14" fmla="*/ 0 w 115"/>
                  <a:gd name="T15" fmla="*/ 493 h 498"/>
                  <a:gd name="T16" fmla="*/ 5 w 115"/>
                  <a:gd name="T17" fmla="*/ 498 h 498"/>
                  <a:gd name="T18" fmla="*/ 84 w 115"/>
                  <a:gd name="T19" fmla="*/ 401 h 498"/>
                  <a:gd name="T20" fmla="*/ 115 w 115"/>
                  <a:gd name="T21" fmla="*/ 249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498">
                    <a:moveTo>
                      <a:pt x="115" y="249"/>
                    </a:moveTo>
                    <a:cubicBezTo>
                      <a:pt x="115" y="210"/>
                      <a:pt x="110" y="150"/>
                      <a:pt x="83" y="94"/>
                    </a:cubicBezTo>
                    <a:cubicBezTo>
                      <a:pt x="53" y="32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6"/>
                      <a:pt x="0" y="7"/>
                      <a:pt x="9" y="16"/>
                    </a:cubicBezTo>
                    <a:cubicBezTo>
                      <a:pt x="58" y="66"/>
                      <a:pt x="87" y="145"/>
                      <a:pt x="87" y="249"/>
                    </a:cubicBezTo>
                    <a:cubicBezTo>
                      <a:pt x="87" y="334"/>
                      <a:pt x="68" y="422"/>
                      <a:pt x="6" y="485"/>
                    </a:cubicBezTo>
                    <a:cubicBezTo>
                      <a:pt x="0" y="491"/>
                      <a:pt x="0" y="492"/>
                      <a:pt x="0" y="493"/>
                    </a:cubicBezTo>
                    <a:cubicBezTo>
                      <a:pt x="0" y="496"/>
                      <a:pt x="2" y="498"/>
                      <a:pt x="5" y="498"/>
                    </a:cubicBezTo>
                    <a:cubicBezTo>
                      <a:pt x="10" y="498"/>
                      <a:pt x="55" y="465"/>
                      <a:pt x="84" y="401"/>
                    </a:cubicBezTo>
                    <a:cubicBezTo>
                      <a:pt x="110" y="346"/>
                      <a:pt x="115" y="291"/>
                      <a:pt x="115" y="2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7" name="Freeform 335"/>
              <p:cNvSpPr/>
              <p:nvPr>
                <p:custDataLst>
                  <p:tags r:id="rId82"/>
                </p:custDataLst>
              </p:nvPr>
            </p:nvSpPr>
            <p:spPr bwMode="auto">
              <a:xfrm>
                <a:off x="4048126" y="3582988"/>
                <a:ext cx="215900" cy="219075"/>
              </a:xfrm>
              <a:custGeom>
                <a:avLst/>
                <a:gdLst>
                  <a:gd name="T0" fmla="*/ 176 w 331"/>
                  <a:gd name="T1" fmla="*/ 176 h 332"/>
                  <a:gd name="T2" fmla="*/ 315 w 331"/>
                  <a:gd name="T3" fmla="*/ 176 h 332"/>
                  <a:gd name="T4" fmla="*/ 331 w 331"/>
                  <a:gd name="T5" fmla="*/ 166 h 332"/>
                  <a:gd name="T6" fmla="*/ 315 w 331"/>
                  <a:gd name="T7" fmla="*/ 156 h 332"/>
                  <a:gd name="T8" fmla="*/ 176 w 331"/>
                  <a:gd name="T9" fmla="*/ 156 h 332"/>
                  <a:gd name="T10" fmla="*/ 176 w 331"/>
                  <a:gd name="T11" fmla="*/ 17 h 332"/>
                  <a:gd name="T12" fmla="*/ 166 w 331"/>
                  <a:gd name="T13" fmla="*/ 0 h 332"/>
                  <a:gd name="T14" fmla="*/ 156 w 331"/>
                  <a:gd name="T15" fmla="*/ 17 h 332"/>
                  <a:gd name="T16" fmla="*/ 156 w 331"/>
                  <a:gd name="T17" fmla="*/ 156 h 332"/>
                  <a:gd name="T18" fmla="*/ 16 w 331"/>
                  <a:gd name="T19" fmla="*/ 156 h 332"/>
                  <a:gd name="T20" fmla="*/ 0 w 331"/>
                  <a:gd name="T21" fmla="*/ 166 h 332"/>
                  <a:gd name="T22" fmla="*/ 16 w 331"/>
                  <a:gd name="T23" fmla="*/ 176 h 332"/>
                  <a:gd name="T24" fmla="*/ 156 w 331"/>
                  <a:gd name="T25" fmla="*/ 176 h 332"/>
                  <a:gd name="T26" fmla="*/ 156 w 331"/>
                  <a:gd name="T27" fmla="*/ 316 h 332"/>
                  <a:gd name="T28" fmla="*/ 166 w 331"/>
                  <a:gd name="T29" fmla="*/ 332 h 332"/>
                  <a:gd name="T30" fmla="*/ 176 w 331"/>
                  <a:gd name="T31" fmla="*/ 316 h 332"/>
                  <a:gd name="T32" fmla="*/ 176 w 331"/>
                  <a:gd name="T33" fmla="*/ 17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1" h="332">
                    <a:moveTo>
                      <a:pt x="176" y="176"/>
                    </a:moveTo>
                    <a:lnTo>
                      <a:pt x="315" y="176"/>
                    </a:lnTo>
                    <a:cubicBezTo>
                      <a:pt x="322" y="176"/>
                      <a:pt x="331" y="176"/>
                      <a:pt x="331" y="166"/>
                    </a:cubicBezTo>
                    <a:cubicBezTo>
                      <a:pt x="331" y="156"/>
                      <a:pt x="322" y="156"/>
                      <a:pt x="315" y="156"/>
                    </a:cubicBezTo>
                    <a:lnTo>
                      <a:pt x="176" y="156"/>
                    </a:lnTo>
                    <a:lnTo>
                      <a:pt x="176" y="17"/>
                    </a:lnTo>
                    <a:cubicBezTo>
                      <a:pt x="176" y="10"/>
                      <a:pt x="176" y="0"/>
                      <a:pt x="166" y="0"/>
                    </a:cubicBezTo>
                    <a:cubicBezTo>
                      <a:pt x="156" y="0"/>
                      <a:pt x="156" y="10"/>
                      <a:pt x="156" y="17"/>
                    </a:cubicBezTo>
                    <a:lnTo>
                      <a:pt x="156" y="156"/>
                    </a:lnTo>
                    <a:lnTo>
                      <a:pt x="16" y="156"/>
                    </a:lnTo>
                    <a:cubicBezTo>
                      <a:pt x="9" y="156"/>
                      <a:pt x="0" y="156"/>
                      <a:pt x="0" y="166"/>
                    </a:cubicBezTo>
                    <a:cubicBezTo>
                      <a:pt x="0" y="176"/>
                      <a:pt x="9" y="176"/>
                      <a:pt x="16" y="176"/>
                    </a:cubicBezTo>
                    <a:lnTo>
                      <a:pt x="156" y="176"/>
                    </a:lnTo>
                    <a:lnTo>
                      <a:pt x="156" y="316"/>
                    </a:lnTo>
                    <a:cubicBezTo>
                      <a:pt x="156" y="323"/>
                      <a:pt x="156" y="332"/>
                      <a:pt x="166" y="332"/>
                    </a:cubicBezTo>
                    <a:cubicBezTo>
                      <a:pt x="176" y="332"/>
                      <a:pt x="176" y="323"/>
                      <a:pt x="176" y="316"/>
                    </a:cubicBezTo>
                    <a:lnTo>
                      <a:pt x="176" y="17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8" name="Freeform 336"/>
              <p:cNvSpPr/>
              <p:nvPr>
                <p:custDataLst>
                  <p:tags r:id="rId83"/>
                </p:custDataLst>
              </p:nvPr>
            </p:nvSpPr>
            <p:spPr bwMode="auto">
              <a:xfrm>
                <a:off x="4362451" y="3568700"/>
                <a:ext cx="100013" cy="209550"/>
              </a:xfrm>
              <a:custGeom>
                <a:avLst/>
                <a:gdLst>
                  <a:gd name="T0" fmla="*/ 92 w 153"/>
                  <a:gd name="T1" fmla="*/ 112 h 317"/>
                  <a:gd name="T2" fmla="*/ 139 w 153"/>
                  <a:gd name="T3" fmla="*/ 112 h 317"/>
                  <a:gd name="T4" fmla="*/ 153 w 153"/>
                  <a:gd name="T5" fmla="*/ 102 h 317"/>
                  <a:gd name="T6" fmla="*/ 140 w 153"/>
                  <a:gd name="T7" fmla="*/ 97 h 317"/>
                  <a:gd name="T8" fmla="*/ 96 w 153"/>
                  <a:gd name="T9" fmla="*/ 97 h 317"/>
                  <a:gd name="T10" fmla="*/ 116 w 153"/>
                  <a:gd name="T11" fmla="*/ 13 h 317"/>
                  <a:gd name="T12" fmla="*/ 102 w 153"/>
                  <a:gd name="T13" fmla="*/ 0 h 317"/>
                  <a:gd name="T14" fmla="*/ 82 w 153"/>
                  <a:gd name="T15" fmla="*/ 18 h 317"/>
                  <a:gd name="T16" fmla="*/ 62 w 153"/>
                  <a:gd name="T17" fmla="*/ 97 h 317"/>
                  <a:gd name="T18" fmla="*/ 15 w 153"/>
                  <a:gd name="T19" fmla="*/ 97 h 317"/>
                  <a:gd name="T20" fmla="*/ 0 w 153"/>
                  <a:gd name="T21" fmla="*/ 106 h 317"/>
                  <a:gd name="T22" fmla="*/ 14 w 153"/>
                  <a:gd name="T23" fmla="*/ 112 h 317"/>
                  <a:gd name="T24" fmla="*/ 58 w 153"/>
                  <a:gd name="T25" fmla="*/ 112 h 317"/>
                  <a:gd name="T26" fmla="*/ 20 w 153"/>
                  <a:gd name="T27" fmla="*/ 271 h 317"/>
                  <a:gd name="T28" fmla="*/ 66 w 153"/>
                  <a:gd name="T29" fmla="*/ 317 h 317"/>
                  <a:gd name="T30" fmla="*/ 145 w 153"/>
                  <a:gd name="T31" fmla="*/ 241 h 317"/>
                  <a:gd name="T32" fmla="*/ 140 w 153"/>
                  <a:gd name="T33" fmla="*/ 236 h 317"/>
                  <a:gd name="T34" fmla="*/ 132 w 153"/>
                  <a:gd name="T35" fmla="*/ 243 h 317"/>
                  <a:gd name="T36" fmla="*/ 67 w 153"/>
                  <a:gd name="T37" fmla="*/ 306 h 317"/>
                  <a:gd name="T38" fmla="*/ 52 w 153"/>
                  <a:gd name="T39" fmla="*/ 283 h 317"/>
                  <a:gd name="T40" fmla="*/ 55 w 153"/>
                  <a:gd name="T41" fmla="*/ 259 h 317"/>
                  <a:gd name="T42" fmla="*/ 92 w 153"/>
                  <a:gd name="T43" fmla="*/ 112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3" h="317">
                    <a:moveTo>
                      <a:pt x="92" y="112"/>
                    </a:moveTo>
                    <a:lnTo>
                      <a:pt x="139" y="112"/>
                    </a:lnTo>
                    <a:cubicBezTo>
                      <a:pt x="148" y="112"/>
                      <a:pt x="153" y="112"/>
                      <a:pt x="153" y="102"/>
                    </a:cubicBezTo>
                    <a:cubicBezTo>
                      <a:pt x="153" y="97"/>
                      <a:pt x="148" y="97"/>
                      <a:pt x="140" y="97"/>
                    </a:cubicBezTo>
                    <a:lnTo>
                      <a:pt x="96" y="97"/>
                    </a:lnTo>
                    <a:cubicBezTo>
                      <a:pt x="114" y="26"/>
                      <a:pt x="116" y="16"/>
                      <a:pt x="116" y="13"/>
                    </a:cubicBezTo>
                    <a:cubicBezTo>
                      <a:pt x="116" y="5"/>
                      <a:pt x="110" y="0"/>
                      <a:pt x="102" y="0"/>
                    </a:cubicBezTo>
                    <a:cubicBezTo>
                      <a:pt x="100" y="0"/>
                      <a:pt x="86" y="0"/>
                      <a:pt x="82" y="18"/>
                    </a:cubicBezTo>
                    <a:lnTo>
                      <a:pt x="62" y="97"/>
                    </a:lnTo>
                    <a:lnTo>
                      <a:pt x="15" y="97"/>
                    </a:lnTo>
                    <a:cubicBezTo>
                      <a:pt x="5" y="97"/>
                      <a:pt x="0" y="97"/>
                      <a:pt x="0" y="106"/>
                    </a:cubicBezTo>
                    <a:cubicBezTo>
                      <a:pt x="0" y="112"/>
                      <a:pt x="4" y="112"/>
                      <a:pt x="14" y="112"/>
                    </a:cubicBezTo>
                    <a:lnTo>
                      <a:pt x="58" y="112"/>
                    </a:lnTo>
                    <a:cubicBezTo>
                      <a:pt x="22" y="254"/>
                      <a:pt x="20" y="262"/>
                      <a:pt x="20" y="271"/>
                    </a:cubicBezTo>
                    <a:cubicBezTo>
                      <a:pt x="20" y="298"/>
                      <a:pt x="39" y="317"/>
                      <a:pt x="66" y="317"/>
                    </a:cubicBezTo>
                    <a:cubicBezTo>
                      <a:pt x="117" y="317"/>
                      <a:pt x="145" y="245"/>
                      <a:pt x="145" y="241"/>
                    </a:cubicBezTo>
                    <a:cubicBezTo>
                      <a:pt x="145" y="236"/>
                      <a:pt x="142" y="236"/>
                      <a:pt x="140" y="236"/>
                    </a:cubicBezTo>
                    <a:cubicBezTo>
                      <a:pt x="135" y="236"/>
                      <a:pt x="135" y="237"/>
                      <a:pt x="132" y="243"/>
                    </a:cubicBezTo>
                    <a:cubicBezTo>
                      <a:pt x="111" y="294"/>
                      <a:pt x="84" y="306"/>
                      <a:pt x="67" y="306"/>
                    </a:cubicBezTo>
                    <a:cubicBezTo>
                      <a:pt x="57" y="306"/>
                      <a:pt x="52" y="300"/>
                      <a:pt x="52" y="283"/>
                    </a:cubicBezTo>
                    <a:cubicBezTo>
                      <a:pt x="52" y="271"/>
                      <a:pt x="53" y="268"/>
                      <a:pt x="55" y="259"/>
                    </a:cubicBezTo>
                    <a:lnTo>
                      <a:pt x="92" y="11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9" name="Freeform 337"/>
              <p:cNvSpPr/>
              <p:nvPr>
                <p:custDataLst>
                  <p:tags r:id="rId84"/>
                </p:custDataLst>
              </p:nvPr>
            </p:nvSpPr>
            <p:spPr bwMode="auto">
              <a:xfrm>
                <a:off x="4491038" y="3527425"/>
                <a:ext cx="76200" cy="330200"/>
              </a:xfrm>
              <a:custGeom>
                <a:avLst/>
                <a:gdLst>
                  <a:gd name="T0" fmla="*/ 116 w 116"/>
                  <a:gd name="T1" fmla="*/ 249 h 498"/>
                  <a:gd name="T2" fmla="*/ 83 w 116"/>
                  <a:gd name="T3" fmla="*/ 94 h 498"/>
                  <a:gd name="T4" fmla="*/ 5 w 116"/>
                  <a:gd name="T5" fmla="*/ 0 h 498"/>
                  <a:gd name="T6" fmla="*/ 0 w 116"/>
                  <a:gd name="T7" fmla="*/ 5 h 498"/>
                  <a:gd name="T8" fmla="*/ 10 w 116"/>
                  <a:gd name="T9" fmla="*/ 16 h 498"/>
                  <a:gd name="T10" fmla="*/ 87 w 116"/>
                  <a:gd name="T11" fmla="*/ 249 h 498"/>
                  <a:gd name="T12" fmla="*/ 7 w 116"/>
                  <a:gd name="T13" fmla="*/ 485 h 498"/>
                  <a:gd name="T14" fmla="*/ 0 w 116"/>
                  <a:gd name="T15" fmla="*/ 493 h 498"/>
                  <a:gd name="T16" fmla="*/ 5 w 116"/>
                  <a:gd name="T17" fmla="*/ 498 h 498"/>
                  <a:gd name="T18" fmla="*/ 84 w 116"/>
                  <a:gd name="T19" fmla="*/ 401 h 498"/>
                  <a:gd name="T20" fmla="*/ 116 w 116"/>
                  <a:gd name="T21" fmla="*/ 249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8">
                    <a:moveTo>
                      <a:pt x="116" y="249"/>
                    </a:moveTo>
                    <a:cubicBezTo>
                      <a:pt x="116" y="210"/>
                      <a:pt x="110" y="150"/>
                      <a:pt x="83" y="94"/>
                    </a:cubicBezTo>
                    <a:cubicBezTo>
                      <a:pt x="53" y="32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6"/>
                      <a:pt x="0" y="7"/>
                      <a:pt x="10" y="16"/>
                    </a:cubicBezTo>
                    <a:cubicBezTo>
                      <a:pt x="59" y="66"/>
                      <a:pt x="87" y="145"/>
                      <a:pt x="87" y="249"/>
                    </a:cubicBezTo>
                    <a:cubicBezTo>
                      <a:pt x="87" y="334"/>
                      <a:pt x="69" y="422"/>
                      <a:pt x="7" y="485"/>
                    </a:cubicBezTo>
                    <a:cubicBezTo>
                      <a:pt x="0" y="491"/>
                      <a:pt x="0" y="492"/>
                      <a:pt x="0" y="493"/>
                    </a:cubicBezTo>
                    <a:cubicBezTo>
                      <a:pt x="0" y="496"/>
                      <a:pt x="2" y="498"/>
                      <a:pt x="5" y="498"/>
                    </a:cubicBezTo>
                    <a:cubicBezTo>
                      <a:pt x="10" y="498"/>
                      <a:pt x="55" y="465"/>
                      <a:pt x="84" y="401"/>
                    </a:cubicBezTo>
                    <a:cubicBezTo>
                      <a:pt x="110" y="346"/>
                      <a:pt x="116" y="291"/>
                      <a:pt x="116" y="2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0" name="Freeform 338"/>
              <p:cNvSpPr>
                <a:spLocks noEditPoints="1"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4718051" y="3565525"/>
                <a:ext cx="200025" cy="255587"/>
              </a:xfrm>
              <a:custGeom>
                <a:avLst/>
                <a:gdLst>
                  <a:gd name="T0" fmla="*/ 296 w 305"/>
                  <a:gd name="T1" fmla="*/ 21 h 385"/>
                  <a:gd name="T2" fmla="*/ 305 w 305"/>
                  <a:gd name="T3" fmla="*/ 10 h 385"/>
                  <a:gd name="T4" fmla="*/ 295 w 305"/>
                  <a:gd name="T5" fmla="*/ 0 h 385"/>
                  <a:gd name="T6" fmla="*/ 286 w 305"/>
                  <a:gd name="T7" fmla="*/ 3 h 385"/>
                  <a:gd name="T8" fmla="*/ 10 w 305"/>
                  <a:gd name="T9" fmla="*/ 133 h 385"/>
                  <a:gd name="T10" fmla="*/ 0 w 305"/>
                  <a:gd name="T11" fmla="*/ 144 h 385"/>
                  <a:gd name="T12" fmla="*/ 10 w 305"/>
                  <a:gd name="T13" fmla="*/ 155 h 385"/>
                  <a:gd name="T14" fmla="*/ 286 w 305"/>
                  <a:gd name="T15" fmla="*/ 285 h 385"/>
                  <a:gd name="T16" fmla="*/ 295 w 305"/>
                  <a:gd name="T17" fmla="*/ 288 h 385"/>
                  <a:gd name="T18" fmla="*/ 305 w 305"/>
                  <a:gd name="T19" fmla="*/ 278 h 385"/>
                  <a:gd name="T20" fmla="*/ 295 w 305"/>
                  <a:gd name="T21" fmla="*/ 267 h 385"/>
                  <a:gd name="T22" fmla="*/ 34 w 305"/>
                  <a:gd name="T23" fmla="*/ 144 h 385"/>
                  <a:gd name="T24" fmla="*/ 296 w 305"/>
                  <a:gd name="T25" fmla="*/ 21 h 385"/>
                  <a:gd name="T26" fmla="*/ 288 w 305"/>
                  <a:gd name="T27" fmla="*/ 385 h 385"/>
                  <a:gd name="T28" fmla="*/ 305 w 305"/>
                  <a:gd name="T29" fmla="*/ 375 h 385"/>
                  <a:gd name="T30" fmla="*/ 287 w 305"/>
                  <a:gd name="T31" fmla="*/ 365 h 385"/>
                  <a:gd name="T32" fmla="*/ 18 w 305"/>
                  <a:gd name="T33" fmla="*/ 365 h 385"/>
                  <a:gd name="T34" fmla="*/ 0 w 305"/>
                  <a:gd name="T35" fmla="*/ 375 h 385"/>
                  <a:gd name="T36" fmla="*/ 18 w 305"/>
                  <a:gd name="T37" fmla="*/ 385 h 385"/>
                  <a:gd name="T38" fmla="*/ 288 w 305"/>
                  <a:gd name="T3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5" h="385">
                    <a:moveTo>
                      <a:pt x="296" y="21"/>
                    </a:moveTo>
                    <a:cubicBezTo>
                      <a:pt x="301" y="18"/>
                      <a:pt x="305" y="16"/>
                      <a:pt x="305" y="10"/>
                    </a:cubicBezTo>
                    <a:cubicBezTo>
                      <a:pt x="305" y="4"/>
                      <a:pt x="301" y="0"/>
                      <a:pt x="295" y="0"/>
                    </a:cubicBezTo>
                    <a:cubicBezTo>
                      <a:pt x="293" y="0"/>
                      <a:pt x="288" y="2"/>
                      <a:pt x="286" y="3"/>
                    </a:cubicBezTo>
                    <a:lnTo>
                      <a:pt x="10" y="133"/>
                    </a:lnTo>
                    <a:cubicBezTo>
                      <a:pt x="2" y="137"/>
                      <a:pt x="0" y="140"/>
                      <a:pt x="0" y="144"/>
                    </a:cubicBezTo>
                    <a:cubicBezTo>
                      <a:pt x="0" y="149"/>
                      <a:pt x="3" y="152"/>
                      <a:pt x="10" y="155"/>
                    </a:cubicBezTo>
                    <a:lnTo>
                      <a:pt x="286" y="285"/>
                    </a:lnTo>
                    <a:cubicBezTo>
                      <a:pt x="293" y="288"/>
                      <a:pt x="294" y="288"/>
                      <a:pt x="295" y="288"/>
                    </a:cubicBezTo>
                    <a:cubicBezTo>
                      <a:pt x="301" y="288"/>
                      <a:pt x="305" y="284"/>
                      <a:pt x="305" y="278"/>
                    </a:cubicBezTo>
                    <a:cubicBezTo>
                      <a:pt x="305" y="274"/>
                      <a:pt x="303" y="271"/>
                      <a:pt x="295" y="267"/>
                    </a:cubicBezTo>
                    <a:lnTo>
                      <a:pt x="34" y="144"/>
                    </a:lnTo>
                    <a:lnTo>
                      <a:pt x="296" y="21"/>
                    </a:lnTo>
                    <a:close/>
                    <a:moveTo>
                      <a:pt x="288" y="385"/>
                    </a:moveTo>
                    <a:cubicBezTo>
                      <a:pt x="296" y="385"/>
                      <a:pt x="305" y="385"/>
                      <a:pt x="305" y="375"/>
                    </a:cubicBezTo>
                    <a:cubicBezTo>
                      <a:pt x="305" y="365"/>
                      <a:pt x="295" y="365"/>
                      <a:pt x="287" y="365"/>
                    </a:cubicBezTo>
                    <a:lnTo>
                      <a:pt x="18" y="365"/>
                    </a:lnTo>
                    <a:cubicBezTo>
                      <a:pt x="11" y="365"/>
                      <a:pt x="0" y="365"/>
                      <a:pt x="0" y="375"/>
                    </a:cubicBezTo>
                    <a:cubicBezTo>
                      <a:pt x="0" y="385"/>
                      <a:pt x="9" y="385"/>
                      <a:pt x="18" y="385"/>
                    </a:cubicBezTo>
                    <a:lnTo>
                      <a:pt x="288" y="38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1" name="Freeform 339"/>
              <p:cNvSpPr>
                <a:spLocks noEditPoints="1"/>
              </p:cNvSpPr>
              <p:nvPr>
                <p:custDataLst>
                  <p:tags r:id="rId86"/>
                </p:custDataLst>
              </p:nvPr>
            </p:nvSpPr>
            <p:spPr bwMode="auto">
              <a:xfrm>
                <a:off x="5045076" y="3627438"/>
                <a:ext cx="125413" cy="150812"/>
              </a:xfrm>
              <a:custGeom>
                <a:avLst/>
                <a:gdLst>
                  <a:gd name="T0" fmla="*/ 42 w 193"/>
                  <a:gd name="T1" fmla="*/ 98 h 229"/>
                  <a:gd name="T2" fmla="*/ 103 w 193"/>
                  <a:gd name="T3" fmla="*/ 11 h 229"/>
                  <a:gd name="T4" fmla="*/ 160 w 193"/>
                  <a:gd name="T5" fmla="*/ 98 h 229"/>
                  <a:gd name="T6" fmla="*/ 42 w 193"/>
                  <a:gd name="T7" fmla="*/ 98 h 229"/>
                  <a:gd name="T8" fmla="*/ 41 w 193"/>
                  <a:gd name="T9" fmla="*/ 109 h 229"/>
                  <a:gd name="T10" fmla="*/ 180 w 193"/>
                  <a:gd name="T11" fmla="*/ 109 h 229"/>
                  <a:gd name="T12" fmla="*/ 193 w 193"/>
                  <a:gd name="T13" fmla="*/ 98 h 229"/>
                  <a:gd name="T14" fmla="*/ 103 w 193"/>
                  <a:gd name="T15" fmla="*/ 0 h 229"/>
                  <a:gd name="T16" fmla="*/ 0 w 193"/>
                  <a:gd name="T17" fmla="*/ 114 h 229"/>
                  <a:gd name="T18" fmla="*/ 109 w 193"/>
                  <a:gd name="T19" fmla="*/ 229 h 229"/>
                  <a:gd name="T20" fmla="*/ 193 w 193"/>
                  <a:gd name="T21" fmla="*/ 164 h 229"/>
                  <a:gd name="T22" fmla="*/ 186 w 193"/>
                  <a:gd name="T23" fmla="*/ 158 h 229"/>
                  <a:gd name="T24" fmla="*/ 180 w 193"/>
                  <a:gd name="T25" fmla="*/ 165 h 229"/>
                  <a:gd name="T26" fmla="*/ 112 w 193"/>
                  <a:gd name="T27" fmla="*/ 217 h 229"/>
                  <a:gd name="T28" fmla="*/ 56 w 193"/>
                  <a:gd name="T29" fmla="*/ 183 h 229"/>
                  <a:gd name="T30" fmla="*/ 41 w 193"/>
                  <a:gd name="T31" fmla="*/ 109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3" h="229">
                    <a:moveTo>
                      <a:pt x="42" y="98"/>
                    </a:moveTo>
                    <a:cubicBezTo>
                      <a:pt x="45" y="24"/>
                      <a:pt x="86" y="11"/>
                      <a:pt x="103" y="11"/>
                    </a:cubicBezTo>
                    <a:cubicBezTo>
                      <a:pt x="155" y="11"/>
                      <a:pt x="160" y="79"/>
                      <a:pt x="160" y="98"/>
                    </a:cubicBezTo>
                    <a:lnTo>
                      <a:pt x="42" y="98"/>
                    </a:lnTo>
                    <a:close/>
                    <a:moveTo>
                      <a:pt x="41" y="109"/>
                    </a:moveTo>
                    <a:lnTo>
                      <a:pt x="180" y="109"/>
                    </a:lnTo>
                    <a:cubicBezTo>
                      <a:pt x="191" y="109"/>
                      <a:pt x="193" y="109"/>
                      <a:pt x="193" y="98"/>
                    </a:cubicBezTo>
                    <a:cubicBezTo>
                      <a:pt x="193" y="49"/>
                      <a:pt x="166" y="0"/>
                      <a:pt x="103" y="0"/>
                    </a:cubicBezTo>
                    <a:cubicBezTo>
                      <a:pt x="46" y="0"/>
                      <a:pt x="0" y="52"/>
                      <a:pt x="0" y="114"/>
                    </a:cubicBezTo>
                    <a:cubicBezTo>
                      <a:pt x="0" y="181"/>
                      <a:pt x="52" y="229"/>
                      <a:pt x="109" y="229"/>
                    </a:cubicBezTo>
                    <a:cubicBezTo>
                      <a:pt x="170" y="229"/>
                      <a:pt x="193" y="174"/>
                      <a:pt x="193" y="164"/>
                    </a:cubicBezTo>
                    <a:cubicBezTo>
                      <a:pt x="193" y="159"/>
                      <a:pt x="189" y="158"/>
                      <a:pt x="186" y="158"/>
                    </a:cubicBezTo>
                    <a:cubicBezTo>
                      <a:pt x="182" y="158"/>
                      <a:pt x="181" y="161"/>
                      <a:pt x="180" y="165"/>
                    </a:cubicBezTo>
                    <a:cubicBezTo>
                      <a:pt x="162" y="217"/>
                      <a:pt x="117" y="217"/>
                      <a:pt x="112" y="217"/>
                    </a:cubicBezTo>
                    <a:cubicBezTo>
                      <a:pt x="87" y="217"/>
                      <a:pt x="68" y="202"/>
                      <a:pt x="56" y="183"/>
                    </a:cubicBezTo>
                    <a:cubicBezTo>
                      <a:pt x="41" y="159"/>
                      <a:pt x="41" y="127"/>
                      <a:pt x="41" y="10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2" name="Freeform 340"/>
              <p:cNvSpPr/>
              <p:nvPr>
                <p:custDataLst>
                  <p:tags r:id="rId87"/>
                </p:custDataLst>
              </p:nvPr>
            </p:nvSpPr>
            <p:spPr bwMode="auto">
              <a:xfrm>
                <a:off x="5184776" y="3632200"/>
                <a:ext cx="163513" cy="142875"/>
              </a:xfrm>
              <a:custGeom>
                <a:avLst/>
                <a:gdLst>
                  <a:gd name="T0" fmla="*/ 137 w 251"/>
                  <a:gd name="T1" fmla="*/ 98 h 215"/>
                  <a:gd name="T2" fmla="*/ 183 w 251"/>
                  <a:gd name="T3" fmla="*/ 41 h 215"/>
                  <a:gd name="T4" fmla="*/ 243 w 251"/>
                  <a:gd name="T5" fmla="*/ 15 h 215"/>
                  <a:gd name="T6" fmla="*/ 243 w 251"/>
                  <a:gd name="T7" fmla="*/ 0 h 215"/>
                  <a:gd name="T8" fmla="*/ 202 w 251"/>
                  <a:gd name="T9" fmla="*/ 1 h 215"/>
                  <a:gd name="T10" fmla="*/ 154 w 251"/>
                  <a:gd name="T11" fmla="*/ 0 h 215"/>
                  <a:gd name="T12" fmla="*/ 154 w 251"/>
                  <a:gd name="T13" fmla="*/ 15 h 215"/>
                  <a:gd name="T14" fmla="*/ 168 w 251"/>
                  <a:gd name="T15" fmla="*/ 31 h 215"/>
                  <a:gd name="T16" fmla="*/ 161 w 251"/>
                  <a:gd name="T17" fmla="*/ 48 h 215"/>
                  <a:gd name="T18" fmla="*/ 130 w 251"/>
                  <a:gd name="T19" fmla="*/ 87 h 215"/>
                  <a:gd name="T20" fmla="*/ 91 w 251"/>
                  <a:gd name="T21" fmla="*/ 37 h 215"/>
                  <a:gd name="T22" fmla="*/ 86 w 251"/>
                  <a:gd name="T23" fmla="*/ 28 h 215"/>
                  <a:gd name="T24" fmla="*/ 104 w 251"/>
                  <a:gd name="T25" fmla="*/ 15 h 215"/>
                  <a:gd name="T26" fmla="*/ 104 w 251"/>
                  <a:gd name="T27" fmla="*/ 0 h 215"/>
                  <a:gd name="T28" fmla="*/ 50 w 251"/>
                  <a:gd name="T29" fmla="*/ 1 h 215"/>
                  <a:gd name="T30" fmla="*/ 3 w 251"/>
                  <a:gd name="T31" fmla="*/ 0 h 215"/>
                  <a:gd name="T32" fmla="*/ 3 w 251"/>
                  <a:gd name="T33" fmla="*/ 15 h 215"/>
                  <a:gd name="T34" fmla="*/ 61 w 251"/>
                  <a:gd name="T35" fmla="*/ 46 h 215"/>
                  <a:gd name="T36" fmla="*/ 111 w 251"/>
                  <a:gd name="T37" fmla="*/ 110 h 215"/>
                  <a:gd name="T38" fmla="*/ 64 w 251"/>
                  <a:gd name="T39" fmla="*/ 169 h 215"/>
                  <a:gd name="T40" fmla="*/ 0 w 251"/>
                  <a:gd name="T41" fmla="*/ 199 h 215"/>
                  <a:gd name="T42" fmla="*/ 0 w 251"/>
                  <a:gd name="T43" fmla="*/ 215 h 215"/>
                  <a:gd name="T44" fmla="*/ 42 w 251"/>
                  <a:gd name="T45" fmla="*/ 213 h 215"/>
                  <a:gd name="T46" fmla="*/ 89 w 251"/>
                  <a:gd name="T47" fmla="*/ 215 h 215"/>
                  <a:gd name="T48" fmla="*/ 89 w 251"/>
                  <a:gd name="T49" fmla="*/ 199 h 215"/>
                  <a:gd name="T50" fmla="*/ 74 w 251"/>
                  <a:gd name="T51" fmla="*/ 184 h 215"/>
                  <a:gd name="T52" fmla="*/ 119 w 251"/>
                  <a:gd name="T53" fmla="*/ 121 h 215"/>
                  <a:gd name="T54" fmla="*/ 157 w 251"/>
                  <a:gd name="T55" fmla="*/ 170 h 215"/>
                  <a:gd name="T56" fmla="*/ 168 w 251"/>
                  <a:gd name="T57" fmla="*/ 187 h 215"/>
                  <a:gd name="T58" fmla="*/ 150 w 251"/>
                  <a:gd name="T59" fmla="*/ 199 h 215"/>
                  <a:gd name="T60" fmla="*/ 150 w 251"/>
                  <a:gd name="T61" fmla="*/ 215 h 215"/>
                  <a:gd name="T62" fmla="*/ 204 w 251"/>
                  <a:gd name="T63" fmla="*/ 213 h 215"/>
                  <a:gd name="T64" fmla="*/ 251 w 251"/>
                  <a:gd name="T65" fmla="*/ 215 h 215"/>
                  <a:gd name="T66" fmla="*/ 251 w 251"/>
                  <a:gd name="T67" fmla="*/ 199 h 215"/>
                  <a:gd name="T68" fmla="*/ 204 w 251"/>
                  <a:gd name="T69" fmla="*/ 184 h 215"/>
                  <a:gd name="T70" fmla="*/ 137 w 251"/>
                  <a:gd name="T71" fmla="*/ 98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1" h="215">
                    <a:moveTo>
                      <a:pt x="137" y="98"/>
                    </a:moveTo>
                    <a:cubicBezTo>
                      <a:pt x="152" y="79"/>
                      <a:pt x="171" y="54"/>
                      <a:pt x="183" y="41"/>
                    </a:cubicBezTo>
                    <a:cubicBezTo>
                      <a:pt x="199" y="23"/>
                      <a:pt x="219" y="16"/>
                      <a:pt x="243" y="15"/>
                    </a:cubicBezTo>
                    <a:lnTo>
                      <a:pt x="243" y="0"/>
                    </a:lnTo>
                    <a:cubicBezTo>
                      <a:pt x="230" y="1"/>
                      <a:pt x="215" y="1"/>
                      <a:pt x="202" y="1"/>
                    </a:cubicBezTo>
                    <a:cubicBezTo>
                      <a:pt x="187" y="1"/>
                      <a:pt x="160" y="0"/>
                      <a:pt x="154" y="0"/>
                    </a:cubicBezTo>
                    <a:lnTo>
                      <a:pt x="154" y="15"/>
                    </a:lnTo>
                    <a:cubicBezTo>
                      <a:pt x="164" y="16"/>
                      <a:pt x="168" y="23"/>
                      <a:pt x="168" y="31"/>
                    </a:cubicBezTo>
                    <a:cubicBezTo>
                      <a:pt x="168" y="39"/>
                      <a:pt x="163" y="45"/>
                      <a:pt x="161" y="48"/>
                    </a:cubicBezTo>
                    <a:lnTo>
                      <a:pt x="130" y="87"/>
                    </a:lnTo>
                    <a:lnTo>
                      <a:pt x="91" y="37"/>
                    </a:lnTo>
                    <a:cubicBezTo>
                      <a:pt x="86" y="32"/>
                      <a:pt x="86" y="31"/>
                      <a:pt x="86" y="28"/>
                    </a:cubicBezTo>
                    <a:cubicBezTo>
                      <a:pt x="86" y="20"/>
                      <a:pt x="94" y="16"/>
                      <a:pt x="104" y="15"/>
                    </a:cubicBezTo>
                    <a:lnTo>
                      <a:pt x="104" y="0"/>
                    </a:lnTo>
                    <a:cubicBezTo>
                      <a:pt x="91" y="0"/>
                      <a:pt x="58" y="1"/>
                      <a:pt x="50" y="1"/>
                    </a:cubicBezTo>
                    <a:cubicBezTo>
                      <a:pt x="40" y="1"/>
                      <a:pt x="16" y="1"/>
                      <a:pt x="3" y="0"/>
                    </a:cubicBezTo>
                    <a:lnTo>
                      <a:pt x="3" y="15"/>
                    </a:lnTo>
                    <a:cubicBezTo>
                      <a:pt x="38" y="15"/>
                      <a:pt x="38" y="16"/>
                      <a:pt x="61" y="46"/>
                    </a:cubicBezTo>
                    <a:lnTo>
                      <a:pt x="111" y="110"/>
                    </a:lnTo>
                    <a:lnTo>
                      <a:pt x="64" y="169"/>
                    </a:lnTo>
                    <a:cubicBezTo>
                      <a:pt x="40" y="198"/>
                      <a:pt x="11" y="199"/>
                      <a:pt x="0" y="199"/>
                    </a:cubicBezTo>
                    <a:lnTo>
                      <a:pt x="0" y="215"/>
                    </a:lnTo>
                    <a:cubicBezTo>
                      <a:pt x="13" y="214"/>
                      <a:pt x="29" y="213"/>
                      <a:pt x="42" y="213"/>
                    </a:cubicBezTo>
                    <a:cubicBezTo>
                      <a:pt x="56" y="213"/>
                      <a:pt x="77" y="214"/>
                      <a:pt x="89" y="215"/>
                    </a:cubicBezTo>
                    <a:lnTo>
                      <a:pt x="89" y="199"/>
                    </a:lnTo>
                    <a:cubicBezTo>
                      <a:pt x="78" y="198"/>
                      <a:pt x="74" y="191"/>
                      <a:pt x="74" y="184"/>
                    </a:cubicBezTo>
                    <a:cubicBezTo>
                      <a:pt x="74" y="173"/>
                      <a:pt x="89" y="156"/>
                      <a:pt x="119" y="121"/>
                    </a:cubicBezTo>
                    <a:lnTo>
                      <a:pt x="157" y="170"/>
                    </a:lnTo>
                    <a:cubicBezTo>
                      <a:pt x="161" y="176"/>
                      <a:pt x="168" y="184"/>
                      <a:pt x="168" y="187"/>
                    </a:cubicBezTo>
                    <a:cubicBezTo>
                      <a:pt x="168" y="191"/>
                      <a:pt x="163" y="199"/>
                      <a:pt x="150" y="199"/>
                    </a:cubicBezTo>
                    <a:lnTo>
                      <a:pt x="150" y="215"/>
                    </a:lnTo>
                    <a:cubicBezTo>
                      <a:pt x="165" y="214"/>
                      <a:pt x="193" y="213"/>
                      <a:pt x="204" y="213"/>
                    </a:cubicBezTo>
                    <a:cubicBezTo>
                      <a:pt x="217" y="213"/>
                      <a:pt x="237" y="214"/>
                      <a:pt x="251" y="215"/>
                    </a:cubicBezTo>
                    <a:lnTo>
                      <a:pt x="251" y="199"/>
                    </a:lnTo>
                    <a:cubicBezTo>
                      <a:pt x="225" y="199"/>
                      <a:pt x="216" y="198"/>
                      <a:pt x="204" y="184"/>
                    </a:cubicBezTo>
                    <a:lnTo>
                      <a:pt x="137" y="9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3" name="Freeform 341"/>
              <p:cNvSpPr>
                <a:spLocks noEditPoints="1"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5360988" y="3629025"/>
                <a:ext cx="161925" cy="211137"/>
              </a:xfrm>
              <a:custGeom>
                <a:avLst/>
                <a:gdLst>
                  <a:gd name="T0" fmla="*/ 72 w 246"/>
                  <a:gd name="T1" fmla="*/ 33 h 318"/>
                  <a:gd name="T2" fmla="*/ 72 w 246"/>
                  <a:gd name="T3" fmla="*/ 0 h 318"/>
                  <a:gd name="T4" fmla="*/ 0 w 246"/>
                  <a:gd name="T5" fmla="*/ 6 h 318"/>
                  <a:gd name="T6" fmla="*/ 0 w 246"/>
                  <a:gd name="T7" fmla="*/ 21 h 318"/>
                  <a:gd name="T8" fmla="*/ 39 w 246"/>
                  <a:gd name="T9" fmla="*/ 46 h 318"/>
                  <a:gd name="T10" fmla="*/ 39 w 246"/>
                  <a:gd name="T11" fmla="*/ 280 h 318"/>
                  <a:gd name="T12" fmla="*/ 0 w 246"/>
                  <a:gd name="T13" fmla="*/ 302 h 318"/>
                  <a:gd name="T14" fmla="*/ 0 w 246"/>
                  <a:gd name="T15" fmla="*/ 318 h 318"/>
                  <a:gd name="T16" fmla="*/ 56 w 246"/>
                  <a:gd name="T17" fmla="*/ 316 h 318"/>
                  <a:gd name="T18" fmla="*/ 112 w 246"/>
                  <a:gd name="T19" fmla="*/ 318 h 318"/>
                  <a:gd name="T20" fmla="*/ 112 w 246"/>
                  <a:gd name="T21" fmla="*/ 302 h 318"/>
                  <a:gd name="T22" fmla="*/ 73 w 246"/>
                  <a:gd name="T23" fmla="*/ 280 h 318"/>
                  <a:gd name="T24" fmla="*/ 73 w 246"/>
                  <a:gd name="T25" fmla="*/ 196 h 318"/>
                  <a:gd name="T26" fmla="*/ 73 w 246"/>
                  <a:gd name="T27" fmla="*/ 191 h 318"/>
                  <a:gd name="T28" fmla="*/ 135 w 246"/>
                  <a:gd name="T29" fmla="*/ 226 h 318"/>
                  <a:gd name="T30" fmla="*/ 246 w 246"/>
                  <a:gd name="T31" fmla="*/ 113 h 318"/>
                  <a:gd name="T32" fmla="*/ 142 w 246"/>
                  <a:gd name="T33" fmla="*/ 0 h 318"/>
                  <a:gd name="T34" fmla="*/ 72 w 246"/>
                  <a:gd name="T35" fmla="*/ 33 h 318"/>
                  <a:gd name="T36" fmla="*/ 73 w 246"/>
                  <a:gd name="T37" fmla="*/ 164 h 318"/>
                  <a:gd name="T38" fmla="*/ 73 w 246"/>
                  <a:gd name="T39" fmla="*/ 53 h 318"/>
                  <a:gd name="T40" fmla="*/ 138 w 246"/>
                  <a:gd name="T41" fmla="*/ 13 h 318"/>
                  <a:gd name="T42" fmla="*/ 205 w 246"/>
                  <a:gd name="T43" fmla="*/ 113 h 318"/>
                  <a:gd name="T44" fmla="*/ 133 w 246"/>
                  <a:gd name="T45" fmla="*/ 215 h 318"/>
                  <a:gd name="T46" fmla="*/ 80 w 246"/>
                  <a:gd name="T47" fmla="*/ 185 h 318"/>
                  <a:gd name="T48" fmla="*/ 73 w 246"/>
                  <a:gd name="T49" fmla="*/ 164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6" h="318">
                    <a:moveTo>
                      <a:pt x="72" y="33"/>
                    </a:moveTo>
                    <a:lnTo>
                      <a:pt x="72" y="0"/>
                    </a:lnTo>
                    <a:lnTo>
                      <a:pt x="0" y="6"/>
                    </a:lnTo>
                    <a:lnTo>
                      <a:pt x="0" y="21"/>
                    </a:lnTo>
                    <a:cubicBezTo>
                      <a:pt x="36" y="21"/>
                      <a:pt x="39" y="24"/>
                      <a:pt x="39" y="46"/>
                    </a:cubicBezTo>
                    <a:lnTo>
                      <a:pt x="39" y="280"/>
                    </a:lnTo>
                    <a:cubicBezTo>
                      <a:pt x="39" y="302"/>
                      <a:pt x="34" y="302"/>
                      <a:pt x="0" y="302"/>
                    </a:cubicBezTo>
                    <a:lnTo>
                      <a:pt x="0" y="318"/>
                    </a:lnTo>
                    <a:cubicBezTo>
                      <a:pt x="17" y="317"/>
                      <a:pt x="43" y="316"/>
                      <a:pt x="56" y="316"/>
                    </a:cubicBezTo>
                    <a:cubicBezTo>
                      <a:pt x="69" y="316"/>
                      <a:pt x="95" y="317"/>
                      <a:pt x="112" y="318"/>
                    </a:cubicBezTo>
                    <a:lnTo>
                      <a:pt x="112" y="302"/>
                    </a:lnTo>
                    <a:cubicBezTo>
                      <a:pt x="79" y="302"/>
                      <a:pt x="73" y="302"/>
                      <a:pt x="73" y="280"/>
                    </a:cubicBezTo>
                    <a:lnTo>
                      <a:pt x="73" y="196"/>
                    </a:lnTo>
                    <a:lnTo>
                      <a:pt x="73" y="191"/>
                    </a:lnTo>
                    <a:cubicBezTo>
                      <a:pt x="76" y="199"/>
                      <a:pt x="97" y="226"/>
                      <a:pt x="135" y="226"/>
                    </a:cubicBezTo>
                    <a:cubicBezTo>
                      <a:pt x="194" y="226"/>
                      <a:pt x="246" y="177"/>
                      <a:pt x="246" y="113"/>
                    </a:cubicBezTo>
                    <a:cubicBezTo>
                      <a:pt x="246" y="50"/>
                      <a:pt x="198" y="0"/>
                      <a:pt x="142" y="0"/>
                    </a:cubicBezTo>
                    <a:cubicBezTo>
                      <a:pt x="103" y="0"/>
                      <a:pt x="82" y="22"/>
                      <a:pt x="72" y="33"/>
                    </a:cubicBezTo>
                    <a:close/>
                    <a:moveTo>
                      <a:pt x="73" y="164"/>
                    </a:moveTo>
                    <a:lnTo>
                      <a:pt x="73" y="53"/>
                    </a:lnTo>
                    <a:cubicBezTo>
                      <a:pt x="88" y="27"/>
                      <a:pt x="112" y="13"/>
                      <a:pt x="138" y="13"/>
                    </a:cubicBezTo>
                    <a:cubicBezTo>
                      <a:pt x="174" y="13"/>
                      <a:pt x="205" y="57"/>
                      <a:pt x="205" y="113"/>
                    </a:cubicBezTo>
                    <a:cubicBezTo>
                      <a:pt x="205" y="173"/>
                      <a:pt x="170" y="215"/>
                      <a:pt x="133" y="215"/>
                    </a:cubicBezTo>
                    <a:cubicBezTo>
                      <a:pt x="113" y="215"/>
                      <a:pt x="94" y="205"/>
                      <a:pt x="80" y="185"/>
                    </a:cubicBezTo>
                    <a:cubicBezTo>
                      <a:pt x="73" y="174"/>
                      <a:pt x="73" y="174"/>
                      <a:pt x="73" y="16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4" name="Freeform 342"/>
              <p:cNvSpPr/>
              <p:nvPr>
                <p:custDataLst>
                  <p:tags r:id="rId89"/>
                </p:custDataLst>
              </p:nvPr>
            </p:nvSpPr>
            <p:spPr bwMode="auto">
              <a:xfrm>
                <a:off x="5646738" y="3395663"/>
                <a:ext cx="123825" cy="595312"/>
              </a:xfrm>
              <a:custGeom>
                <a:avLst/>
                <a:gdLst>
                  <a:gd name="T0" fmla="*/ 167 w 189"/>
                  <a:gd name="T1" fmla="*/ 891 h 897"/>
                  <a:gd name="T2" fmla="*/ 173 w 189"/>
                  <a:gd name="T3" fmla="*/ 897 h 897"/>
                  <a:gd name="T4" fmla="*/ 184 w 189"/>
                  <a:gd name="T5" fmla="*/ 897 h 897"/>
                  <a:gd name="T6" fmla="*/ 189 w 189"/>
                  <a:gd name="T7" fmla="*/ 892 h 897"/>
                  <a:gd name="T8" fmla="*/ 187 w 189"/>
                  <a:gd name="T9" fmla="*/ 887 h 897"/>
                  <a:gd name="T10" fmla="*/ 111 w 189"/>
                  <a:gd name="T11" fmla="*/ 787 h 897"/>
                  <a:gd name="T12" fmla="*/ 38 w 189"/>
                  <a:gd name="T13" fmla="*/ 449 h 897"/>
                  <a:gd name="T14" fmla="*/ 188 w 189"/>
                  <a:gd name="T15" fmla="*/ 9 h 897"/>
                  <a:gd name="T16" fmla="*/ 189 w 189"/>
                  <a:gd name="T17" fmla="*/ 5 h 897"/>
                  <a:gd name="T18" fmla="*/ 180 w 189"/>
                  <a:gd name="T19" fmla="*/ 0 h 897"/>
                  <a:gd name="T20" fmla="*/ 168 w 189"/>
                  <a:gd name="T21" fmla="*/ 4 h 897"/>
                  <a:gd name="T22" fmla="*/ 33 w 189"/>
                  <a:gd name="T23" fmla="*/ 219 h 897"/>
                  <a:gd name="T24" fmla="*/ 0 w 189"/>
                  <a:gd name="T25" fmla="*/ 448 h 897"/>
                  <a:gd name="T26" fmla="*/ 99 w 189"/>
                  <a:gd name="T27" fmla="*/ 816 h 897"/>
                  <a:gd name="T28" fmla="*/ 131 w 189"/>
                  <a:gd name="T29" fmla="*/ 856 h 897"/>
                  <a:gd name="T30" fmla="*/ 147 w 189"/>
                  <a:gd name="T31" fmla="*/ 874 h 897"/>
                  <a:gd name="T32" fmla="*/ 167 w 189"/>
                  <a:gd name="T33" fmla="*/ 891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9" h="897">
                    <a:moveTo>
                      <a:pt x="167" y="891"/>
                    </a:moveTo>
                    <a:cubicBezTo>
                      <a:pt x="168" y="892"/>
                      <a:pt x="172" y="897"/>
                      <a:pt x="173" y="897"/>
                    </a:cubicBezTo>
                    <a:lnTo>
                      <a:pt x="184" y="897"/>
                    </a:lnTo>
                    <a:cubicBezTo>
                      <a:pt x="185" y="897"/>
                      <a:pt x="189" y="896"/>
                      <a:pt x="189" y="892"/>
                    </a:cubicBezTo>
                    <a:cubicBezTo>
                      <a:pt x="189" y="890"/>
                      <a:pt x="188" y="889"/>
                      <a:pt x="187" y="887"/>
                    </a:cubicBezTo>
                    <a:cubicBezTo>
                      <a:pt x="169" y="870"/>
                      <a:pt x="142" y="842"/>
                      <a:pt x="111" y="787"/>
                    </a:cubicBezTo>
                    <a:cubicBezTo>
                      <a:pt x="57" y="692"/>
                      <a:pt x="38" y="568"/>
                      <a:pt x="38" y="449"/>
                    </a:cubicBezTo>
                    <a:cubicBezTo>
                      <a:pt x="38" y="227"/>
                      <a:pt x="100" y="97"/>
                      <a:pt x="188" y="9"/>
                    </a:cubicBezTo>
                    <a:cubicBezTo>
                      <a:pt x="189" y="7"/>
                      <a:pt x="189" y="6"/>
                      <a:pt x="189" y="5"/>
                    </a:cubicBezTo>
                    <a:cubicBezTo>
                      <a:pt x="189" y="0"/>
                      <a:pt x="186" y="0"/>
                      <a:pt x="180" y="0"/>
                    </a:cubicBezTo>
                    <a:cubicBezTo>
                      <a:pt x="173" y="0"/>
                      <a:pt x="172" y="0"/>
                      <a:pt x="168" y="4"/>
                    </a:cubicBezTo>
                    <a:cubicBezTo>
                      <a:pt x="120" y="45"/>
                      <a:pt x="67" y="114"/>
                      <a:pt x="33" y="219"/>
                    </a:cubicBezTo>
                    <a:cubicBezTo>
                      <a:pt x="11" y="285"/>
                      <a:pt x="0" y="365"/>
                      <a:pt x="0" y="448"/>
                    </a:cubicBezTo>
                    <a:cubicBezTo>
                      <a:pt x="0" y="566"/>
                      <a:pt x="21" y="700"/>
                      <a:pt x="99" y="816"/>
                    </a:cubicBezTo>
                    <a:cubicBezTo>
                      <a:pt x="113" y="835"/>
                      <a:pt x="131" y="856"/>
                      <a:pt x="131" y="856"/>
                    </a:cubicBezTo>
                    <a:cubicBezTo>
                      <a:pt x="136" y="862"/>
                      <a:pt x="143" y="870"/>
                      <a:pt x="147" y="874"/>
                    </a:cubicBezTo>
                    <a:lnTo>
                      <a:pt x="167" y="8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5" name="Freeform 343"/>
              <p:cNvSpPr/>
              <p:nvPr>
                <p:custDataLst>
                  <p:tags r:id="rId90"/>
                </p:custDataLst>
              </p:nvPr>
            </p:nvSpPr>
            <p:spPr bwMode="auto">
              <a:xfrm>
                <a:off x="5810251" y="3686175"/>
                <a:ext cx="200025" cy="12700"/>
              </a:xfrm>
              <a:custGeom>
                <a:avLst/>
                <a:gdLst>
                  <a:gd name="T0" fmla="*/ 287 w 304"/>
                  <a:gd name="T1" fmla="*/ 20 h 20"/>
                  <a:gd name="T2" fmla="*/ 304 w 304"/>
                  <a:gd name="T3" fmla="*/ 10 h 20"/>
                  <a:gd name="T4" fmla="*/ 287 w 304"/>
                  <a:gd name="T5" fmla="*/ 0 h 20"/>
                  <a:gd name="T6" fmla="*/ 17 w 304"/>
                  <a:gd name="T7" fmla="*/ 0 h 20"/>
                  <a:gd name="T8" fmla="*/ 0 w 304"/>
                  <a:gd name="T9" fmla="*/ 10 h 20"/>
                  <a:gd name="T10" fmla="*/ 17 w 304"/>
                  <a:gd name="T11" fmla="*/ 20 h 20"/>
                  <a:gd name="T12" fmla="*/ 287 w 304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20">
                    <a:moveTo>
                      <a:pt x="287" y="20"/>
                    </a:moveTo>
                    <a:cubicBezTo>
                      <a:pt x="295" y="20"/>
                      <a:pt x="304" y="20"/>
                      <a:pt x="304" y="10"/>
                    </a:cubicBezTo>
                    <a:cubicBezTo>
                      <a:pt x="304" y="0"/>
                      <a:pt x="295" y="0"/>
                      <a:pt x="287" y="0"/>
                    </a:cubicBezTo>
                    <a:lnTo>
                      <a:pt x="17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287" y="2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6" name="Freeform 344"/>
              <p:cNvSpPr/>
              <p:nvPr>
                <p:custDataLst>
                  <p:tags r:id="rId91"/>
                </p:custDataLst>
              </p:nvPr>
            </p:nvSpPr>
            <p:spPr bwMode="auto">
              <a:xfrm>
                <a:off x="6091238" y="3492500"/>
                <a:ext cx="100013" cy="152400"/>
              </a:xfrm>
              <a:custGeom>
                <a:avLst/>
                <a:gdLst>
                  <a:gd name="T0" fmla="*/ 154 w 154"/>
                  <a:gd name="T1" fmla="*/ 168 h 232"/>
                  <a:gd name="T2" fmla="*/ 142 w 154"/>
                  <a:gd name="T3" fmla="*/ 168 h 232"/>
                  <a:gd name="T4" fmla="*/ 133 w 154"/>
                  <a:gd name="T5" fmla="*/ 200 h 232"/>
                  <a:gd name="T6" fmla="*/ 98 w 154"/>
                  <a:gd name="T7" fmla="*/ 202 h 232"/>
                  <a:gd name="T8" fmla="*/ 34 w 154"/>
                  <a:gd name="T9" fmla="*/ 202 h 232"/>
                  <a:gd name="T10" fmla="*/ 104 w 154"/>
                  <a:gd name="T11" fmla="*/ 143 h 232"/>
                  <a:gd name="T12" fmla="*/ 154 w 154"/>
                  <a:gd name="T13" fmla="*/ 68 h 232"/>
                  <a:gd name="T14" fmla="*/ 72 w 154"/>
                  <a:gd name="T15" fmla="*/ 0 h 232"/>
                  <a:gd name="T16" fmla="*/ 0 w 154"/>
                  <a:gd name="T17" fmla="*/ 63 h 232"/>
                  <a:gd name="T18" fmla="*/ 18 w 154"/>
                  <a:gd name="T19" fmla="*/ 82 h 232"/>
                  <a:gd name="T20" fmla="*/ 37 w 154"/>
                  <a:gd name="T21" fmla="*/ 64 h 232"/>
                  <a:gd name="T22" fmla="*/ 16 w 154"/>
                  <a:gd name="T23" fmla="*/ 45 h 232"/>
                  <a:gd name="T24" fmla="*/ 67 w 154"/>
                  <a:gd name="T25" fmla="*/ 13 h 232"/>
                  <a:gd name="T26" fmla="*/ 120 w 154"/>
                  <a:gd name="T27" fmla="*/ 68 h 232"/>
                  <a:gd name="T28" fmla="*/ 87 w 154"/>
                  <a:gd name="T29" fmla="*/ 135 h 232"/>
                  <a:gd name="T30" fmla="*/ 3 w 154"/>
                  <a:gd name="T31" fmla="*/ 218 h 232"/>
                  <a:gd name="T32" fmla="*/ 0 w 154"/>
                  <a:gd name="T33" fmla="*/ 232 h 232"/>
                  <a:gd name="T34" fmla="*/ 143 w 154"/>
                  <a:gd name="T35" fmla="*/ 232 h 232"/>
                  <a:gd name="T36" fmla="*/ 154 w 154"/>
                  <a:gd name="T37" fmla="*/ 168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4" h="232">
                    <a:moveTo>
                      <a:pt x="154" y="168"/>
                    </a:moveTo>
                    <a:lnTo>
                      <a:pt x="142" y="168"/>
                    </a:lnTo>
                    <a:cubicBezTo>
                      <a:pt x="141" y="176"/>
                      <a:pt x="137" y="196"/>
                      <a:pt x="133" y="200"/>
                    </a:cubicBezTo>
                    <a:cubicBezTo>
                      <a:pt x="130" y="202"/>
                      <a:pt x="103" y="202"/>
                      <a:pt x="98" y="202"/>
                    </a:cubicBezTo>
                    <a:lnTo>
                      <a:pt x="34" y="202"/>
                    </a:lnTo>
                    <a:cubicBezTo>
                      <a:pt x="71" y="170"/>
                      <a:pt x="83" y="160"/>
                      <a:pt x="104" y="143"/>
                    </a:cubicBezTo>
                    <a:cubicBezTo>
                      <a:pt x="130" y="123"/>
                      <a:pt x="154" y="101"/>
                      <a:pt x="154" y="68"/>
                    </a:cubicBezTo>
                    <a:cubicBezTo>
                      <a:pt x="154" y="26"/>
                      <a:pt x="117" y="0"/>
                      <a:pt x="72" y="0"/>
                    </a:cubicBezTo>
                    <a:cubicBezTo>
                      <a:pt x="29" y="0"/>
                      <a:pt x="0" y="30"/>
                      <a:pt x="0" y="63"/>
                    </a:cubicBezTo>
                    <a:cubicBezTo>
                      <a:pt x="0" y="80"/>
                      <a:pt x="15" y="82"/>
                      <a:pt x="18" y="82"/>
                    </a:cubicBezTo>
                    <a:cubicBezTo>
                      <a:pt x="27" y="82"/>
                      <a:pt x="37" y="76"/>
                      <a:pt x="37" y="64"/>
                    </a:cubicBezTo>
                    <a:cubicBezTo>
                      <a:pt x="37" y="57"/>
                      <a:pt x="34" y="45"/>
                      <a:pt x="16" y="45"/>
                    </a:cubicBezTo>
                    <a:cubicBezTo>
                      <a:pt x="27" y="20"/>
                      <a:pt x="51" y="13"/>
                      <a:pt x="67" y="13"/>
                    </a:cubicBezTo>
                    <a:cubicBezTo>
                      <a:pt x="102" y="13"/>
                      <a:pt x="120" y="40"/>
                      <a:pt x="120" y="68"/>
                    </a:cubicBezTo>
                    <a:cubicBezTo>
                      <a:pt x="120" y="98"/>
                      <a:pt x="98" y="122"/>
                      <a:pt x="87" y="135"/>
                    </a:cubicBezTo>
                    <a:lnTo>
                      <a:pt x="3" y="218"/>
                    </a:lnTo>
                    <a:cubicBezTo>
                      <a:pt x="0" y="221"/>
                      <a:pt x="0" y="222"/>
                      <a:pt x="0" y="232"/>
                    </a:cubicBezTo>
                    <a:lnTo>
                      <a:pt x="143" y="232"/>
                    </a:lnTo>
                    <a:lnTo>
                      <a:pt x="154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7" name="Freeform 345"/>
              <p:cNvSpPr/>
              <p:nvPr>
                <p:custDataLst>
                  <p:tags r:id="rId92"/>
                </p:custDataLst>
              </p:nvPr>
            </p:nvSpPr>
            <p:spPr bwMode="auto">
              <a:xfrm>
                <a:off x="6216651" y="3500438"/>
                <a:ext cx="76200" cy="147637"/>
              </a:xfrm>
              <a:custGeom>
                <a:avLst/>
                <a:gdLst>
                  <a:gd name="T0" fmla="*/ 71 w 118"/>
                  <a:gd name="T1" fmla="*/ 80 h 221"/>
                  <a:gd name="T2" fmla="*/ 107 w 118"/>
                  <a:gd name="T3" fmla="*/ 80 h 221"/>
                  <a:gd name="T4" fmla="*/ 118 w 118"/>
                  <a:gd name="T5" fmla="*/ 72 h 221"/>
                  <a:gd name="T6" fmla="*/ 107 w 118"/>
                  <a:gd name="T7" fmla="*/ 67 h 221"/>
                  <a:gd name="T8" fmla="*/ 74 w 118"/>
                  <a:gd name="T9" fmla="*/ 67 h 221"/>
                  <a:gd name="T10" fmla="*/ 87 w 118"/>
                  <a:gd name="T11" fmla="*/ 16 h 221"/>
                  <a:gd name="T12" fmla="*/ 88 w 118"/>
                  <a:gd name="T13" fmla="*/ 11 h 221"/>
                  <a:gd name="T14" fmla="*/ 76 w 118"/>
                  <a:gd name="T15" fmla="*/ 0 h 221"/>
                  <a:gd name="T16" fmla="*/ 60 w 118"/>
                  <a:gd name="T17" fmla="*/ 15 h 221"/>
                  <a:gd name="T18" fmla="*/ 47 w 118"/>
                  <a:gd name="T19" fmla="*/ 67 h 221"/>
                  <a:gd name="T20" fmla="*/ 11 w 118"/>
                  <a:gd name="T21" fmla="*/ 67 h 221"/>
                  <a:gd name="T22" fmla="*/ 0 w 118"/>
                  <a:gd name="T23" fmla="*/ 75 h 221"/>
                  <a:gd name="T24" fmla="*/ 10 w 118"/>
                  <a:gd name="T25" fmla="*/ 80 h 221"/>
                  <a:gd name="T26" fmla="*/ 43 w 118"/>
                  <a:gd name="T27" fmla="*/ 80 h 221"/>
                  <a:gd name="T28" fmla="*/ 23 w 118"/>
                  <a:gd name="T29" fmla="*/ 162 h 221"/>
                  <a:gd name="T30" fmla="*/ 18 w 118"/>
                  <a:gd name="T31" fmla="*/ 188 h 221"/>
                  <a:gd name="T32" fmla="*/ 55 w 118"/>
                  <a:gd name="T33" fmla="*/ 221 h 221"/>
                  <a:gd name="T34" fmla="*/ 116 w 118"/>
                  <a:gd name="T35" fmla="*/ 168 h 221"/>
                  <a:gd name="T36" fmla="*/ 110 w 118"/>
                  <a:gd name="T37" fmla="*/ 163 h 221"/>
                  <a:gd name="T38" fmla="*/ 103 w 118"/>
                  <a:gd name="T39" fmla="*/ 170 h 221"/>
                  <a:gd name="T40" fmla="*/ 56 w 118"/>
                  <a:gd name="T41" fmla="*/ 211 h 221"/>
                  <a:gd name="T42" fmla="*/ 44 w 118"/>
                  <a:gd name="T43" fmla="*/ 194 h 221"/>
                  <a:gd name="T44" fmla="*/ 46 w 118"/>
                  <a:gd name="T45" fmla="*/ 180 h 221"/>
                  <a:gd name="T46" fmla="*/ 71 w 118"/>
                  <a:gd name="T47" fmla="*/ 8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8" h="221">
                    <a:moveTo>
                      <a:pt x="71" y="80"/>
                    </a:moveTo>
                    <a:lnTo>
                      <a:pt x="107" y="80"/>
                    </a:lnTo>
                    <a:cubicBezTo>
                      <a:pt x="113" y="80"/>
                      <a:pt x="118" y="80"/>
                      <a:pt x="118" y="72"/>
                    </a:cubicBezTo>
                    <a:cubicBezTo>
                      <a:pt x="118" y="67"/>
                      <a:pt x="113" y="67"/>
                      <a:pt x="107" y="67"/>
                    </a:cubicBezTo>
                    <a:lnTo>
                      <a:pt x="74" y="67"/>
                    </a:lnTo>
                    <a:lnTo>
                      <a:pt x="87" y="16"/>
                    </a:lnTo>
                    <a:cubicBezTo>
                      <a:pt x="87" y="14"/>
                      <a:pt x="88" y="12"/>
                      <a:pt x="88" y="11"/>
                    </a:cubicBezTo>
                    <a:cubicBezTo>
                      <a:pt x="88" y="5"/>
                      <a:pt x="83" y="0"/>
                      <a:pt x="76" y="0"/>
                    </a:cubicBezTo>
                    <a:cubicBezTo>
                      <a:pt x="68" y="0"/>
                      <a:pt x="62" y="6"/>
                      <a:pt x="60" y="15"/>
                    </a:cubicBezTo>
                    <a:cubicBezTo>
                      <a:pt x="57" y="23"/>
                      <a:pt x="62" y="7"/>
                      <a:pt x="47" y="67"/>
                    </a:cubicBezTo>
                    <a:lnTo>
                      <a:pt x="11" y="67"/>
                    </a:lnTo>
                    <a:cubicBezTo>
                      <a:pt x="4" y="67"/>
                      <a:pt x="0" y="67"/>
                      <a:pt x="0" y="75"/>
                    </a:cubicBezTo>
                    <a:cubicBezTo>
                      <a:pt x="0" y="80"/>
                      <a:pt x="4" y="80"/>
                      <a:pt x="10" y="80"/>
                    </a:cubicBezTo>
                    <a:lnTo>
                      <a:pt x="43" y="80"/>
                    </a:lnTo>
                    <a:lnTo>
                      <a:pt x="23" y="162"/>
                    </a:lnTo>
                    <a:cubicBezTo>
                      <a:pt x="21" y="171"/>
                      <a:pt x="18" y="183"/>
                      <a:pt x="18" y="188"/>
                    </a:cubicBezTo>
                    <a:cubicBezTo>
                      <a:pt x="18" y="209"/>
                      <a:pt x="35" y="221"/>
                      <a:pt x="55" y="221"/>
                    </a:cubicBezTo>
                    <a:cubicBezTo>
                      <a:pt x="94" y="221"/>
                      <a:pt x="116" y="172"/>
                      <a:pt x="116" y="168"/>
                    </a:cubicBezTo>
                    <a:cubicBezTo>
                      <a:pt x="116" y="163"/>
                      <a:pt x="111" y="163"/>
                      <a:pt x="110" y="163"/>
                    </a:cubicBezTo>
                    <a:cubicBezTo>
                      <a:pt x="106" y="163"/>
                      <a:pt x="106" y="164"/>
                      <a:pt x="103" y="170"/>
                    </a:cubicBezTo>
                    <a:cubicBezTo>
                      <a:pt x="93" y="192"/>
                      <a:pt x="75" y="211"/>
                      <a:pt x="56" y="211"/>
                    </a:cubicBezTo>
                    <a:cubicBezTo>
                      <a:pt x="49" y="211"/>
                      <a:pt x="44" y="207"/>
                      <a:pt x="44" y="194"/>
                    </a:cubicBezTo>
                    <a:cubicBezTo>
                      <a:pt x="44" y="191"/>
                      <a:pt x="45" y="183"/>
                      <a:pt x="46" y="180"/>
                    </a:cubicBezTo>
                    <a:lnTo>
                      <a:pt x="71" y="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8" name="Freeform 346"/>
              <p:cNvSpPr/>
              <p:nvPr>
                <p:custDataLst>
                  <p:tags r:id="rId93"/>
                </p:custDataLst>
              </p:nvPr>
            </p:nvSpPr>
            <p:spPr bwMode="auto">
              <a:xfrm>
                <a:off x="6319838" y="3435350"/>
                <a:ext cx="80963" cy="109537"/>
              </a:xfrm>
              <a:custGeom>
                <a:avLst/>
                <a:gdLst>
                  <a:gd name="T0" fmla="*/ 124 w 124"/>
                  <a:gd name="T1" fmla="*/ 117 h 165"/>
                  <a:gd name="T2" fmla="*/ 114 w 124"/>
                  <a:gd name="T3" fmla="*/ 117 h 165"/>
                  <a:gd name="T4" fmla="*/ 106 w 124"/>
                  <a:gd name="T5" fmla="*/ 140 h 165"/>
                  <a:gd name="T6" fmla="*/ 80 w 124"/>
                  <a:gd name="T7" fmla="*/ 141 h 165"/>
                  <a:gd name="T8" fmla="*/ 31 w 124"/>
                  <a:gd name="T9" fmla="*/ 141 h 165"/>
                  <a:gd name="T10" fmla="*/ 81 w 124"/>
                  <a:gd name="T11" fmla="*/ 105 h 165"/>
                  <a:gd name="T12" fmla="*/ 124 w 124"/>
                  <a:gd name="T13" fmla="*/ 49 h 165"/>
                  <a:gd name="T14" fmla="*/ 59 w 124"/>
                  <a:gd name="T15" fmla="*/ 0 h 165"/>
                  <a:gd name="T16" fmla="*/ 0 w 124"/>
                  <a:gd name="T17" fmla="*/ 44 h 165"/>
                  <a:gd name="T18" fmla="*/ 15 w 124"/>
                  <a:gd name="T19" fmla="*/ 59 h 165"/>
                  <a:gd name="T20" fmla="*/ 29 w 124"/>
                  <a:gd name="T21" fmla="*/ 44 h 165"/>
                  <a:gd name="T22" fmla="*/ 15 w 124"/>
                  <a:gd name="T23" fmla="*/ 29 h 165"/>
                  <a:gd name="T24" fmla="*/ 53 w 124"/>
                  <a:gd name="T25" fmla="*/ 11 h 165"/>
                  <a:gd name="T26" fmla="*/ 97 w 124"/>
                  <a:gd name="T27" fmla="*/ 49 h 165"/>
                  <a:gd name="T28" fmla="*/ 64 w 124"/>
                  <a:gd name="T29" fmla="*/ 102 h 165"/>
                  <a:gd name="T30" fmla="*/ 3 w 124"/>
                  <a:gd name="T31" fmla="*/ 154 h 165"/>
                  <a:gd name="T32" fmla="*/ 0 w 124"/>
                  <a:gd name="T33" fmla="*/ 158 h 165"/>
                  <a:gd name="T34" fmla="*/ 0 w 124"/>
                  <a:gd name="T35" fmla="*/ 165 h 165"/>
                  <a:gd name="T36" fmla="*/ 116 w 124"/>
                  <a:gd name="T37" fmla="*/ 165 h 165"/>
                  <a:gd name="T38" fmla="*/ 124 w 124"/>
                  <a:gd name="T39" fmla="*/ 11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4" h="165">
                    <a:moveTo>
                      <a:pt x="124" y="117"/>
                    </a:moveTo>
                    <a:lnTo>
                      <a:pt x="114" y="117"/>
                    </a:lnTo>
                    <a:cubicBezTo>
                      <a:pt x="113" y="122"/>
                      <a:pt x="110" y="137"/>
                      <a:pt x="106" y="140"/>
                    </a:cubicBezTo>
                    <a:cubicBezTo>
                      <a:pt x="104" y="141"/>
                      <a:pt x="84" y="141"/>
                      <a:pt x="80" y="141"/>
                    </a:cubicBezTo>
                    <a:lnTo>
                      <a:pt x="31" y="141"/>
                    </a:lnTo>
                    <a:cubicBezTo>
                      <a:pt x="48" y="129"/>
                      <a:pt x="66" y="115"/>
                      <a:pt x="81" y="105"/>
                    </a:cubicBezTo>
                    <a:cubicBezTo>
                      <a:pt x="103" y="90"/>
                      <a:pt x="124" y="76"/>
                      <a:pt x="124" y="49"/>
                    </a:cubicBezTo>
                    <a:cubicBezTo>
                      <a:pt x="124" y="17"/>
                      <a:pt x="94" y="0"/>
                      <a:pt x="59" y="0"/>
                    </a:cubicBezTo>
                    <a:cubicBezTo>
                      <a:pt x="25" y="0"/>
                      <a:pt x="0" y="19"/>
                      <a:pt x="0" y="44"/>
                    </a:cubicBezTo>
                    <a:cubicBezTo>
                      <a:pt x="0" y="56"/>
                      <a:pt x="11" y="59"/>
                      <a:pt x="15" y="59"/>
                    </a:cubicBezTo>
                    <a:cubicBezTo>
                      <a:pt x="22" y="59"/>
                      <a:pt x="29" y="54"/>
                      <a:pt x="29" y="44"/>
                    </a:cubicBezTo>
                    <a:cubicBezTo>
                      <a:pt x="29" y="35"/>
                      <a:pt x="23" y="30"/>
                      <a:pt x="15" y="29"/>
                    </a:cubicBezTo>
                    <a:cubicBezTo>
                      <a:pt x="22" y="18"/>
                      <a:pt x="37" y="11"/>
                      <a:pt x="53" y="11"/>
                    </a:cubicBezTo>
                    <a:cubicBezTo>
                      <a:pt x="77" y="11"/>
                      <a:pt x="97" y="25"/>
                      <a:pt x="97" y="49"/>
                    </a:cubicBezTo>
                    <a:cubicBezTo>
                      <a:pt x="97" y="70"/>
                      <a:pt x="83" y="86"/>
                      <a:pt x="64" y="102"/>
                    </a:cubicBezTo>
                    <a:lnTo>
                      <a:pt x="3" y="154"/>
                    </a:lnTo>
                    <a:cubicBezTo>
                      <a:pt x="1" y="156"/>
                      <a:pt x="1" y="156"/>
                      <a:pt x="0" y="158"/>
                    </a:cubicBezTo>
                    <a:lnTo>
                      <a:pt x="0" y="165"/>
                    </a:lnTo>
                    <a:lnTo>
                      <a:pt x="116" y="165"/>
                    </a:lnTo>
                    <a:lnTo>
                      <a:pt x="124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0" name="Freeform 348"/>
              <p:cNvSpPr/>
              <p:nvPr>
                <p:custDataLst>
                  <p:tags r:id="rId94"/>
                </p:custDataLst>
              </p:nvPr>
            </p:nvSpPr>
            <p:spPr bwMode="auto">
              <a:xfrm>
                <a:off x="6184901" y="3787775"/>
                <a:ext cx="139700" cy="103187"/>
              </a:xfrm>
              <a:custGeom>
                <a:avLst/>
                <a:gdLst>
                  <a:gd name="T0" fmla="*/ 26 w 213"/>
                  <a:gd name="T1" fmla="*/ 132 h 157"/>
                  <a:gd name="T2" fmla="*/ 22 w 213"/>
                  <a:gd name="T3" fmla="*/ 146 h 157"/>
                  <a:gd name="T4" fmla="*/ 34 w 213"/>
                  <a:gd name="T5" fmla="*/ 157 h 157"/>
                  <a:gd name="T6" fmla="*/ 48 w 213"/>
                  <a:gd name="T7" fmla="*/ 149 h 157"/>
                  <a:gd name="T8" fmla="*/ 54 w 213"/>
                  <a:gd name="T9" fmla="*/ 128 h 157"/>
                  <a:gd name="T10" fmla="*/ 62 w 213"/>
                  <a:gd name="T11" fmla="*/ 96 h 157"/>
                  <a:gd name="T12" fmla="*/ 68 w 213"/>
                  <a:gd name="T13" fmla="*/ 73 h 157"/>
                  <a:gd name="T14" fmla="*/ 82 w 213"/>
                  <a:gd name="T15" fmla="*/ 42 h 157"/>
                  <a:gd name="T16" fmla="*/ 135 w 213"/>
                  <a:gd name="T17" fmla="*/ 10 h 157"/>
                  <a:gd name="T18" fmla="*/ 155 w 213"/>
                  <a:gd name="T19" fmla="*/ 34 h 157"/>
                  <a:gd name="T20" fmla="*/ 135 w 213"/>
                  <a:gd name="T21" fmla="*/ 108 h 157"/>
                  <a:gd name="T22" fmla="*/ 129 w 213"/>
                  <a:gd name="T23" fmla="*/ 127 h 157"/>
                  <a:gd name="T24" fmla="*/ 162 w 213"/>
                  <a:gd name="T25" fmla="*/ 157 h 157"/>
                  <a:gd name="T26" fmla="*/ 213 w 213"/>
                  <a:gd name="T27" fmla="*/ 104 h 157"/>
                  <a:gd name="T28" fmla="*/ 207 w 213"/>
                  <a:gd name="T29" fmla="*/ 99 h 157"/>
                  <a:gd name="T30" fmla="*/ 200 w 213"/>
                  <a:gd name="T31" fmla="*/ 105 h 157"/>
                  <a:gd name="T32" fmla="*/ 164 w 213"/>
                  <a:gd name="T33" fmla="*/ 147 h 157"/>
                  <a:gd name="T34" fmla="*/ 155 w 213"/>
                  <a:gd name="T35" fmla="*/ 135 h 157"/>
                  <a:gd name="T36" fmla="*/ 163 w 213"/>
                  <a:gd name="T37" fmla="*/ 107 h 157"/>
                  <a:gd name="T38" fmla="*/ 181 w 213"/>
                  <a:gd name="T39" fmla="*/ 40 h 157"/>
                  <a:gd name="T40" fmla="*/ 136 w 213"/>
                  <a:gd name="T41" fmla="*/ 0 h 157"/>
                  <a:gd name="T42" fmla="*/ 77 w 213"/>
                  <a:gd name="T43" fmla="*/ 32 h 157"/>
                  <a:gd name="T44" fmla="*/ 40 w 213"/>
                  <a:gd name="T45" fmla="*/ 0 h 157"/>
                  <a:gd name="T46" fmla="*/ 12 w 213"/>
                  <a:gd name="T47" fmla="*/ 19 h 157"/>
                  <a:gd name="T48" fmla="*/ 0 w 213"/>
                  <a:gd name="T49" fmla="*/ 53 h 157"/>
                  <a:gd name="T50" fmla="*/ 6 w 213"/>
                  <a:gd name="T51" fmla="*/ 58 h 157"/>
                  <a:gd name="T52" fmla="*/ 13 w 213"/>
                  <a:gd name="T53" fmla="*/ 47 h 157"/>
                  <a:gd name="T54" fmla="*/ 39 w 213"/>
                  <a:gd name="T55" fmla="*/ 10 h 157"/>
                  <a:gd name="T56" fmla="*/ 50 w 213"/>
                  <a:gd name="T57" fmla="*/ 27 h 157"/>
                  <a:gd name="T58" fmla="*/ 45 w 213"/>
                  <a:gd name="T59" fmla="*/ 56 h 157"/>
                  <a:gd name="T60" fmla="*/ 37 w 213"/>
                  <a:gd name="T61" fmla="*/ 87 h 157"/>
                  <a:gd name="T62" fmla="*/ 26 w 213"/>
                  <a:gd name="T63" fmla="*/ 13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3" h="157">
                    <a:moveTo>
                      <a:pt x="26" y="132"/>
                    </a:moveTo>
                    <a:cubicBezTo>
                      <a:pt x="24" y="136"/>
                      <a:pt x="22" y="145"/>
                      <a:pt x="22" y="146"/>
                    </a:cubicBezTo>
                    <a:cubicBezTo>
                      <a:pt x="22" y="154"/>
                      <a:pt x="29" y="157"/>
                      <a:pt x="34" y="157"/>
                    </a:cubicBezTo>
                    <a:cubicBezTo>
                      <a:pt x="40" y="157"/>
                      <a:pt x="46" y="153"/>
                      <a:pt x="48" y="149"/>
                    </a:cubicBezTo>
                    <a:cubicBezTo>
                      <a:pt x="50" y="146"/>
                      <a:pt x="52" y="135"/>
                      <a:pt x="54" y="128"/>
                    </a:cubicBezTo>
                    <a:cubicBezTo>
                      <a:pt x="56" y="121"/>
                      <a:pt x="60" y="105"/>
                      <a:pt x="62" y="96"/>
                    </a:cubicBezTo>
                    <a:cubicBezTo>
                      <a:pt x="64" y="89"/>
                      <a:pt x="66" y="81"/>
                      <a:pt x="68" y="73"/>
                    </a:cubicBezTo>
                    <a:cubicBezTo>
                      <a:pt x="71" y="59"/>
                      <a:pt x="72" y="56"/>
                      <a:pt x="82" y="42"/>
                    </a:cubicBezTo>
                    <a:cubicBezTo>
                      <a:pt x="92" y="28"/>
                      <a:pt x="108" y="10"/>
                      <a:pt x="135" y="10"/>
                    </a:cubicBezTo>
                    <a:cubicBezTo>
                      <a:pt x="155" y="10"/>
                      <a:pt x="155" y="27"/>
                      <a:pt x="155" y="34"/>
                    </a:cubicBezTo>
                    <a:cubicBezTo>
                      <a:pt x="155" y="55"/>
                      <a:pt x="140" y="94"/>
                      <a:pt x="135" y="108"/>
                    </a:cubicBezTo>
                    <a:cubicBezTo>
                      <a:pt x="131" y="118"/>
                      <a:pt x="129" y="121"/>
                      <a:pt x="129" y="127"/>
                    </a:cubicBezTo>
                    <a:cubicBezTo>
                      <a:pt x="129" y="146"/>
                      <a:pt x="145" y="157"/>
                      <a:pt x="162" y="157"/>
                    </a:cubicBezTo>
                    <a:cubicBezTo>
                      <a:pt x="197" y="157"/>
                      <a:pt x="213" y="109"/>
                      <a:pt x="213" y="104"/>
                    </a:cubicBezTo>
                    <a:cubicBezTo>
                      <a:pt x="213" y="99"/>
                      <a:pt x="208" y="99"/>
                      <a:pt x="207" y="99"/>
                    </a:cubicBezTo>
                    <a:cubicBezTo>
                      <a:pt x="202" y="99"/>
                      <a:pt x="202" y="101"/>
                      <a:pt x="200" y="105"/>
                    </a:cubicBezTo>
                    <a:cubicBezTo>
                      <a:pt x="192" y="133"/>
                      <a:pt x="177" y="147"/>
                      <a:pt x="164" y="147"/>
                    </a:cubicBezTo>
                    <a:cubicBezTo>
                      <a:pt x="156" y="147"/>
                      <a:pt x="155" y="142"/>
                      <a:pt x="155" y="135"/>
                    </a:cubicBezTo>
                    <a:cubicBezTo>
                      <a:pt x="155" y="127"/>
                      <a:pt x="157" y="123"/>
                      <a:pt x="163" y="107"/>
                    </a:cubicBezTo>
                    <a:cubicBezTo>
                      <a:pt x="167" y="96"/>
                      <a:pt x="181" y="59"/>
                      <a:pt x="181" y="40"/>
                    </a:cubicBezTo>
                    <a:cubicBezTo>
                      <a:pt x="181" y="6"/>
                      <a:pt x="154" y="0"/>
                      <a:pt x="136" y="0"/>
                    </a:cubicBezTo>
                    <a:cubicBezTo>
                      <a:pt x="107" y="0"/>
                      <a:pt x="88" y="18"/>
                      <a:pt x="77" y="32"/>
                    </a:cubicBezTo>
                    <a:cubicBezTo>
                      <a:pt x="75" y="7"/>
                      <a:pt x="54" y="0"/>
                      <a:pt x="40" y="0"/>
                    </a:cubicBezTo>
                    <a:cubicBezTo>
                      <a:pt x="25" y="0"/>
                      <a:pt x="17" y="11"/>
                      <a:pt x="12" y="19"/>
                    </a:cubicBezTo>
                    <a:cubicBezTo>
                      <a:pt x="5" y="32"/>
                      <a:pt x="0" y="51"/>
                      <a:pt x="0" y="53"/>
                    </a:cubicBezTo>
                    <a:cubicBezTo>
                      <a:pt x="0" y="58"/>
                      <a:pt x="5" y="58"/>
                      <a:pt x="6" y="58"/>
                    </a:cubicBezTo>
                    <a:cubicBezTo>
                      <a:pt x="10" y="58"/>
                      <a:pt x="11" y="57"/>
                      <a:pt x="13" y="47"/>
                    </a:cubicBezTo>
                    <a:cubicBezTo>
                      <a:pt x="18" y="27"/>
                      <a:pt x="25" y="10"/>
                      <a:pt x="39" y="10"/>
                    </a:cubicBezTo>
                    <a:cubicBezTo>
                      <a:pt x="48" y="10"/>
                      <a:pt x="50" y="17"/>
                      <a:pt x="50" y="27"/>
                    </a:cubicBezTo>
                    <a:cubicBezTo>
                      <a:pt x="50" y="33"/>
                      <a:pt x="47" y="46"/>
                      <a:pt x="45" y="56"/>
                    </a:cubicBezTo>
                    <a:cubicBezTo>
                      <a:pt x="42" y="65"/>
                      <a:pt x="39" y="79"/>
                      <a:pt x="37" y="87"/>
                    </a:cubicBezTo>
                    <a:lnTo>
                      <a:pt x="26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1" name="Freeform 349"/>
              <p:cNvSpPr/>
              <p:nvPr>
                <p:custDataLst>
                  <p:tags r:id="rId95"/>
                </p:custDataLst>
              </p:nvPr>
            </p:nvSpPr>
            <p:spPr bwMode="auto">
              <a:xfrm>
                <a:off x="6483351" y="3395663"/>
                <a:ext cx="123825" cy="595312"/>
              </a:xfrm>
              <a:custGeom>
                <a:avLst/>
                <a:gdLst>
                  <a:gd name="T0" fmla="*/ 189 w 189"/>
                  <a:gd name="T1" fmla="*/ 448 h 897"/>
                  <a:gd name="T2" fmla="*/ 58 w 189"/>
                  <a:gd name="T3" fmla="*/ 41 h 897"/>
                  <a:gd name="T4" fmla="*/ 20 w 189"/>
                  <a:gd name="T5" fmla="*/ 3 h 897"/>
                  <a:gd name="T6" fmla="*/ 9 w 189"/>
                  <a:gd name="T7" fmla="*/ 0 h 897"/>
                  <a:gd name="T8" fmla="*/ 0 w 189"/>
                  <a:gd name="T9" fmla="*/ 5 h 897"/>
                  <a:gd name="T10" fmla="*/ 3 w 189"/>
                  <a:gd name="T11" fmla="*/ 10 h 897"/>
                  <a:gd name="T12" fmla="*/ 78 w 189"/>
                  <a:gd name="T13" fmla="*/ 110 h 897"/>
                  <a:gd name="T14" fmla="*/ 151 w 189"/>
                  <a:gd name="T15" fmla="*/ 448 h 897"/>
                  <a:gd name="T16" fmla="*/ 2 w 189"/>
                  <a:gd name="T17" fmla="*/ 888 h 897"/>
                  <a:gd name="T18" fmla="*/ 0 w 189"/>
                  <a:gd name="T19" fmla="*/ 892 h 897"/>
                  <a:gd name="T20" fmla="*/ 9 w 189"/>
                  <a:gd name="T21" fmla="*/ 897 h 897"/>
                  <a:gd name="T22" fmla="*/ 21 w 189"/>
                  <a:gd name="T23" fmla="*/ 893 h 897"/>
                  <a:gd name="T24" fmla="*/ 156 w 189"/>
                  <a:gd name="T25" fmla="*/ 678 h 897"/>
                  <a:gd name="T26" fmla="*/ 189 w 189"/>
                  <a:gd name="T27" fmla="*/ 448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9" h="897">
                    <a:moveTo>
                      <a:pt x="189" y="448"/>
                    </a:moveTo>
                    <a:cubicBezTo>
                      <a:pt x="189" y="305"/>
                      <a:pt x="156" y="153"/>
                      <a:pt x="58" y="41"/>
                    </a:cubicBezTo>
                    <a:cubicBezTo>
                      <a:pt x="51" y="33"/>
                      <a:pt x="32" y="13"/>
                      <a:pt x="20" y="3"/>
                    </a:cubicBezTo>
                    <a:cubicBezTo>
                      <a:pt x="17" y="0"/>
                      <a:pt x="16" y="0"/>
                      <a:pt x="9" y="0"/>
                    </a:cubicBezTo>
                    <a:cubicBezTo>
                      <a:pt x="4" y="0"/>
                      <a:pt x="0" y="0"/>
                      <a:pt x="0" y="5"/>
                    </a:cubicBezTo>
                    <a:cubicBezTo>
                      <a:pt x="0" y="7"/>
                      <a:pt x="2" y="9"/>
                      <a:pt x="3" y="10"/>
                    </a:cubicBezTo>
                    <a:cubicBezTo>
                      <a:pt x="20" y="27"/>
                      <a:pt x="47" y="55"/>
                      <a:pt x="78" y="110"/>
                    </a:cubicBezTo>
                    <a:cubicBezTo>
                      <a:pt x="132" y="205"/>
                      <a:pt x="151" y="329"/>
                      <a:pt x="151" y="448"/>
                    </a:cubicBezTo>
                    <a:cubicBezTo>
                      <a:pt x="151" y="665"/>
                      <a:pt x="92" y="797"/>
                      <a:pt x="2" y="888"/>
                    </a:cubicBezTo>
                    <a:cubicBezTo>
                      <a:pt x="1" y="889"/>
                      <a:pt x="0" y="890"/>
                      <a:pt x="0" y="892"/>
                    </a:cubicBezTo>
                    <a:cubicBezTo>
                      <a:pt x="0" y="897"/>
                      <a:pt x="4" y="897"/>
                      <a:pt x="9" y="897"/>
                    </a:cubicBezTo>
                    <a:cubicBezTo>
                      <a:pt x="16" y="897"/>
                      <a:pt x="17" y="897"/>
                      <a:pt x="21" y="893"/>
                    </a:cubicBezTo>
                    <a:cubicBezTo>
                      <a:pt x="69" y="852"/>
                      <a:pt x="122" y="783"/>
                      <a:pt x="156" y="678"/>
                    </a:cubicBezTo>
                    <a:cubicBezTo>
                      <a:pt x="178" y="609"/>
                      <a:pt x="189" y="529"/>
                      <a:pt x="189" y="4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2" name="Freeform 350"/>
              <p:cNvSpPr>
                <a:spLocks noEditPoints="1"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2136776" y="4325938"/>
                <a:ext cx="190500" cy="225425"/>
              </a:xfrm>
              <a:custGeom>
                <a:avLst/>
                <a:gdLst>
                  <a:gd name="T0" fmla="*/ 122 w 290"/>
                  <a:gd name="T1" fmla="*/ 188 h 341"/>
                  <a:gd name="T2" fmla="*/ 136 w 290"/>
                  <a:gd name="T3" fmla="*/ 188 h 341"/>
                  <a:gd name="T4" fmla="*/ 153 w 290"/>
                  <a:gd name="T5" fmla="*/ 188 h 341"/>
                  <a:gd name="T6" fmla="*/ 290 w 290"/>
                  <a:gd name="T7" fmla="*/ 94 h 341"/>
                  <a:gd name="T8" fmla="*/ 162 w 290"/>
                  <a:gd name="T9" fmla="*/ 0 h 341"/>
                  <a:gd name="T10" fmla="*/ 16 w 290"/>
                  <a:gd name="T11" fmla="*/ 0 h 341"/>
                  <a:gd name="T12" fmla="*/ 0 w 290"/>
                  <a:gd name="T13" fmla="*/ 9 h 341"/>
                  <a:gd name="T14" fmla="*/ 13 w 290"/>
                  <a:gd name="T15" fmla="*/ 17 h 341"/>
                  <a:gd name="T16" fmla="*/ 41 w 290"/>
                  <a:gd name="T17" fmla="*/ 46 h 341"/>
                  <a:gd name="T18" fmla="*/ 41 w 290"/>
                  <a:gd name="T19" fmla="*/ 295 h 341"/>
                  <a:gd name="T20" fmla="*/ 13 w 290"/>
                  <a:gd name="T21" fmla="*/ 324 h 341"/>
                  <a:gd name="T22" fmla="*/ 0 w 290"/>
                  <a:gd name="T23" fmla="*/ 332 h 341"/>
                  <a:gd name="T24" fmla="*/ 16 w 290"/>
                  <a:gd name="T25" fmla="*/ 341 h 341"/>
                  <a:gd name="T26" fmla="*/ 150 w 290"/>
                  <a:gd name="T27" fmla="*/ 341 h 341"/>
                  <a:gd name="T28" fmla="*/ 167 w 290"/>
                  <a:gd name="T29" fmla="*/ 332 h 341"/>
                  <a:gd name="T30" fmla="*/ 153 w 290"/>
                  <a:gd name="T31" fmla="*/ 324 h 341"/>
                  <a:gd name="T32" fmla="*/ 122 w 290"/>
                  <a:gd name="T33" fmla="*/ 295 h 341"/>
                  <a:gd name="T34" fmla="*/ 122 w 290"/>
                  <a:gd name="T35" fmla="*/ 188 h 341"/>
                  <a:gd name="T36" fmla="*/ 204 w 290"/>
                  <a:gd name="T37" fmla="*/ 165 h 341"/>
                  <a:gd name="T38" fmla="*/ 222 w 290"/>
                  <a:gd name="T39" fmla="*/ 93 h 341"/>
                  <a:gd name="T40" fmla="*/ 206 w 290"/>
                  <a:gd name="T41" fmla="*/ 22 h 341"/>
                  <a:gd name="T42" fmla="*/ 273 w 290"/>
                  <a:gd name="T43" fmla="*/ 94 h 341"/>
                  <a:gd name="T44" fmla="*/ 204 w 290"/>
                  <a:gd name="T45" fmla="*/ 165 h 341"/>
                  <a:gd name="T46" fmla="*/ 122 w 290"/>
                  <a:gd name="T47" fmla="*/ 44 h 341"/>
                  <a:gd name="T48" fmla="*/ 152 w 290"/>
                  <a:gd name="T49" fmla="*/ 17 h 341"/>
                  <a:gd name="T50" fmla="*/ 204 w 290"/>
                  <a:gd name="T51" fmla="*/ 93 h 341"/>
                  <a:gd name="T52" fmla="*/ 147 w 290"/>
                  <a:gd name="T53" fmla="*/ 170 h 341"/>
                  <a:gd name="T54" fmla="*/ 122 w 290"/>
                  <a:gd name="T55" fmla="*/ 170 h 341"/>
                  <a:gd name="T56" fmla="*/ 122 w 290"/>
                  <a:gd name="T57" fmla="*/ 44 h 341"/>
                  <a:gd name="T58" fmla="*/ 54 w 290"/>
                  <a:gd name="T59" fmla="*/ 324 h 341"/>
                  <a:gd name="T60" fmla="*/ 58 w 290"/>
                  <a:gd name="T61" fmla="*/ 296 h 341"/>
                  <a:gd name="T62" fmla="*/ 58 w 290"/>
                  <a:gd name="T63" fmla="*/ 45 h 341"/>
                  <a:gd name="T64" fmla="*/ 54 w 290"/>
                  <a:gd name="T65" fmla="*/ 17 h 341"/>
                  <a:gd name="T66" fmla="*/ 111 w 290"/>
                  <a:gd name="T67" fmla="*/ 17 h 341"/>
                  <a:gd name="T68" fmla="*/ 105 w 290"/>
                  <a:gd name="T69" fmla="*/ 43 h 341"/>
                  <a:gd name="T70" fmla="*/ 105 w 290"/>
                  <a:gd name="T71" fmla="*/ 296 h 341"/>
                  <a:gd name="T72" fmla="*/ 109 w 290"/>
                  <a:gd name="T73" fmla="*/ 324 h 341"/>
                  <a:gd name="T74" fmla="*/ 54 w 290"/>
                  <a:gd name="T75" fmla="*/ 32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0" h="341">
                    <a:moveTo>
                      <a:pt x="122" y="188"/>
                    </a:moveTo>
                    <a:cubicBezTo>
                      <a:pt x="124" y="188"/>
                      <a:pt x="135" y="188"/>
                      <a:pt x="136" y="188"/>
                    </a:cubicBezTo>
                    <a:lnTo>
                      <a:pt x="153" y="188"/>
                    </a:lnTo>
                    <a:cubicBezTo>
                      <a:pt x="254" y="188"/>
                      <a:pt x="290" y="141"/>
                      <a:pt x="290" y="94"/>
                    </a:cubicBezTo>
                    <a:cubicBezTo>
                      <a:pt x="290" y="23"/>
                      <a:pt x="226" y="0"/>
                      <a:pt x="162" y="0"/>
                    </a:cubicBezTo>
                    <a:lnTo>
                      <a:pt x="16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7"/>
                      <a:pt x="9" y="17"/>
                      <a:pt x="13" y="17"/>
                    </a:cubicBezTo>
                    <a:cubicBezTo>
                      <a:pt x="39" y="17"/>
                      <a:pt x="41" y="21"/>
                      <a:pt x="41" y="46"/>
                    </a:cubicBezTo>
                    <a:lnTo>
                      <a:pt x="41" y="295"/>
                    </a:lnTo>
                    <a:cubicBezTo>
                      <a:pt x="41" y="320"/>
                      <a:pt x="39" y="324"/>
                      <a:pt x="13" y="324"/>
                    </a:cubicBezTo>
                    <a:cubicBezTo>
                      <a:pt x="9" y="324"/>
                      <a:pt x="0" y="324"/>
                      <a:pt x="0" y="332"/>
                    </a:cubicBezTo>
                    <a:cubicBezTo>
                      <a:pt x="0" y="341"/>
                      <a:pt x="8" y="341"/>
                      <a:pt x="16" y="341"/>
                    </a:cubicBezTo>
                    <a:lnTo>
                      <a:pt x="150" y="341"/>
                    </a:lnTo>
                    <a:cubicBezTo>
                      <a:pt x="159" y="341"/>
                      <a:pt x="167" y="341"/>
                      <a:pt x="167" y="332"/>
                    </a:cubicBezTo>
                    <a:cubicBezTo>
                      <a:pt x="167" y="324"/>
                      <a:pt x="158" y="324"/>
                      <a:pt x="153" y="324"/>
                    </a:cubicBezTo>
                    <a:cubicBezTo>
                      <a:pt x="124" y="324"/>
                      <a:pt x="122" y="320"/>
                      <a:pt x="122" y="295"/>
                    </a:cubicBezTo>
                    <a:lnTo>
                      <a:pt x="122" y="188"/>
                    </a:lnTo>
                    <a:close/>
                    <a:moveTo>
                      <a:pt x="204" y="165"/>
                    </a:moveTo>
                    <a:cubicBezTo>
                      <a:pt x="220" y="144"/>
                      <a:pt x="222" y="113"/>
                      <a:pt x="222" y="93"/>
                    </a:cubicBezTo>
                    <a:cubicBezTo>
                      <a:pt x="222" y="67"/>
                      <a:pt x="219" y="40"/>
                      <a:pt x="206" y="22"/>
                    </a:cubicBezTo>
                    <a:cubicBezTo>
                      <a:pt x="234" y="28"/>
                      <a:pt x="273" y="43"/>
                      <a:pt x="273" y="94"/>
                    </a:cubicBezTo>
                    <a:cubicBezTo>
                      <a:pt x="273" y="128"/>
                      <a:pt x="250" y="154"/>
                      <a:pt x="204" y="165"/>
                    </a:cubicBezTo>
                    <a:close/>
                    <a:moveTo>
                      <a:pt x="122" y="44"/>
                    </a:moveTo>
                    <a:cubicBezTo>
                      <a:pt x="122" y="34"/>
                      <a:pt x="122" y="17"/>
                      <a:pt x="152" y="17"/>
                    </a:cubicBezTo>
                    <a:cubicBezTo>
                      <a:pt x="188" y="17"/>
                      <a:pt x="204" y="31"/>
                      <a:pt x="204" y="93"/>
                    </a:cubicBezTo>
                    <a:cubicBezTo>
                      <a:pt x="204" y="164"/>
                      <a:pt x="178" y="170"/>
                      <a:pt x="147" y="170"/>
                    </a:cubicBezTo>
                    <a:lnTo>
                      <a:pt x="122" y="170"/>
                    </a:lnTo>
                    <a:lnTo>
                      <a:pt x="122" y="44"/>
                    </a:lnTo>
                    <a:close/>
                    <a:moveTo>
                      <a:pt x="54" y="324"/>
                    </a:moveTo>
                    <a:cubicBezTo>
                      <a:pt x="58" y="315"/>
                      <a:pt x="58" y="303"/>
                      <a:pt x="58" y="296"/>
                    </a:cubicBezTo>
                    <a:lnTo>
                      <a:pt x="58" y="45"/>
                    </a:lnTo>
                    <a:cubicBezTo>
                      <a:pt x="58" y="38"/>
                      <a:pt x="58" y="26"/>
                      <a:pt x="54" y="17"/>
                    </a:cubicBezTo>
                    <a:lnTo>
                      <a:pt x="111" y="17"/>
                    </a:lnTo>
                    <a:cubicBezTo>
                      <a:pt x="105" y="25"/>
                      <a:pt x="105" y="35"/>
                      <a:pt x="105" y="43"/>
                    </a:cubicBezTo>
                    <a:lnTo>
                      <a:pt x="105" y="296"/>
                    </a:lnTo>
                    <a:cubicBezTo>
                      <a:pt x="105" y="301"/>
                      <a:pt x="105" y="315"/>
                      <a:pt x="109" y="324"/>
                    </a:cubicBezTo>
                    <a:lnTo>
                      <a:pt x="54" y="32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3" name="Freeform 351"/>
              <p:cNvSpPr/>
              <p:nvPr>
                <p:custDataLst>
                  <p:tags r:id="rId97"/>
                </p:custDataLst>
              </p:nvPr>
            </p:nvSpPr>
            <p:spPr bwMode="auto">
              <a:xfrm>
                <a:off x="2362201" y="4303713"/>
                <a:ext cx="76200" cy="330200"/>
              </a:xfrm>
              <a:custGeom>
                <a:avLst/>
                <a:gdLst>
                  <a:gd name="T0" fmla="*/ 116 w 116"/>
                  <a:gd name="T1" fmla="*/ 494 h 499"/>
                  <a:gd name="T2" fmla="*/ 108 w 116"/>
                  <a:gd name="T3" fmla="*/ 483 h 499"/>
                  <a:gd name="T4" fmla="*/ 29 w 116"/>
                  <a:gd name="T5" fmla="*/ 250 h 499"/>
                  <a:gd name="T6" fmla="*/ 110 w 116"/>
                  <a:gd name="T7" fmla="*/ 14 h 499"/>
                  <a:gd name="T8" fmla="*/ 116 w 116"/>
                  <a:gd name="T9" fmla="*/ 5 h 499"/>
                  <a:gd name="T10" fmla="*/ 111 w 116"/>
                  <a:gd name="T11" fmla="*/ 0 h 499"/>
                  <a:gd name="T12" fmla="*/ 32 w 116"/>
                  <a:gd name="T13" fmla="*/ 98 h 499"/>
                  <a:gd name="T14" fmla="*/ 0 w 116"/>
                  <a:gd name="T15" fmla="*/ 250 h 499"/>
                  <a:gd name="T16" fmla="*/ 33 w 116"/>
                  <a:gd name="T17" fmla="*/ 405 h 499"/>
                  <a:gd name="T18" fmla="*/ 111 w 116"/>
                  <a:gd name="T19" fmla="*/ 499 h 499"/>
                  <a:gd name="T20" fmla="*/ 116 w 116"/>
                  <a:gd name="T21" fmla="*/ 49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494"/>
                    </a:moveTo>
                    <a:cubicBezTo>
                      <a:pt x="116" y="492"/>
                      <a:pt x="116" y="491"/>
                      <a:pt x="108" y="483"/>
                    </a:cubicBezTo>
                    <a:cubicBezTo>
                      <a:pt x="45" y="420"/>
                      <a:pt x="29" y="326"/>
                      <a:pt x="29" y="250"/>
                    </a:cubicBezTo>
                    <a:cubicBezTo>
                      <a:pt x="29" y="163"/>
                      <a:pt x="48" y="76"/>
                      <a:pt x="110" y="14"/>
                    </a:cubicBezTo>
                    <a:cubicBezTo>
                      <a:pt x="116" y="8"/>
                      <a:pt x="116" y="7"/>
                      <a:pt x="116" y="5"/>
                    </a:cubicBezTo>
                    <a:cubicBezTo>
                      <a:pt x="116" y="2"/>
                      <a:pt x="114" y="0"/>
                      <a:pt x="111" y="0"/>
                    </a:cubicBezTo>
                    <a:cubicBezTo>
                      <a:pt x="106" y="0"/>
                      <a:pt x="61" y="34"/>
                      <a:pt x="32" y="98"/>
                    </a:cubicBezTo>
                    <a:cubicBezTo>
                      <a:pt x="6" y="152"/>
                      <a:pt x="0" y="208"/>
                      <a:pt x="0" y="250"/>
                    </a:cubicBezTo>
                    <a:cubicBezTo>
                      <a:pt x="0" y="289"/>
                      <a:pt x="6" y="349"/>
                      <a:pt x="33" y="405"/>
                    </a:cubicBezTo>
                    <a:cubicBezTo>
                      <a:pt x="63" y="467"/>
                      <a:pt x="106" y="499"/>
                      <a:pt x="111" y="499"/>
                    </a:cubicBezTo>
                    <a:cubicBezTo>
                      <a:pt x="114" y="499"/>
                      <a:pt x="116" y="497"/>
                      <a:pt x="116" y="49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4" name="Freeform 352"/>
              <p:cNvSpPr/>
              <p:nvPr>
                <p:custDataLst>
                  <p:tags r:id="rId98"/>
                </p:custDataLst>
              </p:nvPr>
            </p:nvSpPr>
            <p:spPr bwMode="auto">
              <a:xfrm>
                <a:off x="2466976" y="4325938"/>
                <a:ext cx="268288" cy="225425"/>
              </a:xfrm>
              <a:custGeom>
                <a:avLst/>
                <a:gdLst>
                  <a:gd name="T0" fmla="*/ 229 w 411"/>
                  <a:gd name="T1" fmla="*/ 135 h 340"/>
                  <a:gd name="T2" fmla="*/ 187 w 411"/>
                  <a:gd name="T3" fmla="*/ 36 h 340"/>
                  <a:gd name="T4" fmla="*/ 184 w 411"/>
                  <a:gd name="T5" fmla="*/ 30 h 340"/>
                  <a:gd name="T6" fmla="*/ 214 w 411"/>
                  <a:gd name="T7" fmla="*/ 15 h 340"/>
                  <a:gd name="T8" fmla="*/ 224 w 411"/>
                  <a:gd name="T9" fmla="*/ 6 h 340"/>
                  <a:gd name="T10" fmla="*/ 216 w 411"/>
                  <a:gd name="T11" fmla="*/ 0 h 340"/>
                  <a:gd name="T12" fmla="*/ 153 w 411"/>
                  <a:gd name="T13" fmla="*/ 1 h 340"/>
                  <a:gd name="T14" fmla="*/ 97 w 411"/>
                  <a:gd name="T15" fmla="*/ 0 h 340"/>
                  <a:gd name="T16" fmla="*/ 88 w 411"/>
                  <a:gd name="T17" fmla="*/ 10 h 340"/>
                  <a:gd name="T18" fmla="*/ 100 w 411"/>
                  <a:gd name="T19" fmla="*/ 15 h 340"/>
                  <a:gd name="T20" fmla="*/ 137 w 411"/>
                  <a:gd name="T21" fmla="*/ 31 h 340"/>
                  <a:gd name="T22" fmla="*/ 196 w 411"/>
                  <a:gd name="T23" fmla="*/ 170 h 340"/>
                  <a:gd name="T24" fmla="*/ 91 w 411"/>
                  <a:gd name="T25" fmla="*/ 283 h 340"/>
                  <a:gd name="T26" fmla="*/ 85 w 411"/>
                  <a:gd name="T27" fmla="*/ 289 h 340"/>
                  <a:gd name="T28" fmla="*/ 11 w 411"/>
                  <a:gd name="T29" fmla="*/ 325 h 340"/>
                  <a:gd name="T30" fmla="*/ 0 w 411"/>
                  <a:gd name="T31" fmla="*/ 335 h 340"/>
                  <a:gd name="T32" fmla="*/ 7 w 411"/>
                  <a:gd name="T33" fmla="*/ 340 h 340"/>
                  <a:gd name="T34" fmla="*/ 54 w 411"/>
                  <a:gd name="T35" fmla="*/ 339 h 340"/>
                  <a:gd name="T36" fmla="*/ 109 w 411"/>
                  <a:gd name="T37" fmla="*/ 340 h 340"/>
                  <a:gd name="T38" fmla="*/ 118 w 411"/>
                  <a:gd name="T39" fmla="*/ 330 h 340"/>
                  <a:gd name="T40" fmla="*/ 112 w 411"/>
                  <a:gd name="T41" fmla="*/ 325 h 340"/>
                  <a:gd name="T42" fmla="*/ 92 w 411"/>
                  <a:gd name="T43" fmla="*/ 309 h 340"/>
                  <a:gd name="T44" fmla="*/ 106 w 411"/>
                  <a:gd name="T45" fmla="*/ 287 h 340"/>
                  <a:gd name="T46" fmla="*/ 157 w 411"/>
                  <a:gd name="T47" fmla="*/ 233 h 340"/>
                  <a:gd name="T48" fmla="*/ 202 w 411"/>
                  <a:gd name="T49" fmla="*/ 184 h 340"/>
                  <a:gd name="T50" fmla="*/ 252 w 411"/>
                  <a:gd name="T51" fmla="*/ 303 h 340"/>
                  <a:gd name="T52" fmla="*/ 255 w 411"/>
                  <a:gd name="T53" fmla="*/ 310 h 340"/>
                  <a:gd name="T54" fmla="*/ 226 w 411"/>
                  <a:gd name="T55" fmla="*/ 325 h 340"/>
                  <a:gd name="T56" fmla="*/ 216 w 411"/>
                  <a:gd name="T57" fmla="*/ 334 h 340"/>
                  <a:gd name="T58" fmla="*/ 223 w 411"/>
                  <a:gd name="T59" fmla="*/ 340 h 340"/>
                  <a:gd name="T60" fmla="*/ 286 w 411"/>
                  <a:gd name="T61" fmla="*/ 339 h 340"/>
                  <a:gd name="T62" fmla="*/ 341 w 411"/>
                  <a:gd name="T63" fmla="*/ 340 h 340"/>
                  <a:gd name="T64" fmla="*/ 351 w 411"/>
                  <a:gd name="T65" fmla="*/ 331 h 340"/>
                  <a:gd name="T66" fmla="*/ 342 w 411"/>
                  <a:gd name="T67" fmla="*/ 325 h 340"/>
                  <a:gd name="T68" fmla="*/ 299 w 411"/>
                  <a:gd name="T69" fmla="*/ 303 h 340"/>
                  <a:gd name="T70" fmla="*/ 235 w 411"/>
                  <a:gd name="T71" fmla="*/ 149 h 340"/>
                  <a:gd name="T72" fmla="*/ 337 w 411"/>
                  <a:gd name="T73" fmla="*/ 41 h 340"/>
                  <a:gd name="T74" fmla="*/ 400 w 411"/>
                  <a:gd name="T75" fmla="*/ 15 h 340"/>
                  <a:gd name="T76" fmla="*/ 411 w 411"/>
                  <a:gd name="T77" fmla="*/ 5 h 340"/>
                  <a:gd name="T78" fmla="*/ 405 w 411"/>
                  <a:gd name="T79" fmla="*/ 0 h 340"/>
                  <a:gd name="T80" fmla="*/ 358 w 411"/>
                  <a:gd name="T81" fmla="*/ 1 h 340"/>
                  <a:gd name="T82" fmla="*/ 302 w 411"/>
                  <a:gd name="T83" fmla="*/ 0 h 340"/>
                  <a:gd name="T84" fmla="*/ 293 w 411"/>
                  <a:gd name="T85" fmla="*/ 10 h 340"/>
                  <a:gd name="T86" fmla="*/ 299 w 411"/>
                  <a:gd name="T87" fmla="*/ 15 h 340"/>
                  <a:gd name="T88" fmla="*/ 319 w 411"/>
                  <a:gd name="T89" fmla="*/ 31 h 340"/>
                  <a:gd name="T90" fmla="*/ 309 w 411"/>
                  <a:gd name="T91" fmla="*/ 49 h 340"/>
                  <a:gd name="T92" fmla="*/ 229 w 411"/>
                  <a:gd name="T93" fmla="*/ 135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0">
                    <a:moveTo>
                      <a:pt x="229" y="135"/>
                    </a:moveTo>
                    <a:lnTo>
                      <a:pt x="187" y="36"/>
                    </a:lnTo>
                    <a:cubicBezTo>
                      <a:pt x="185" y="32"/>
                      <a:pt x="184" y="30"/>
                      <a:pt x="184" y="30"/>
                    </a:cubicBezTo>
                    <a:cubicBezTo>
                      <a:pt x="184" y="27"/>
                      <a:pt x="193" y="17"/>
                      <a:pt x="214" y="15"/>
                    </a:cubicBezTo>
                    <a:cubicBezTo>
                      <a:pt x="219" y="15"/>
                      <a:pt x="224" y="14"/>
                      <a:pt x="224" y="6"/>
                    </a:cubicBezTo>
                    <a:cubicBezTo>
                      <a:pt x="224" y="0"/>
                      <a:pt x="218" y="0"/>
                      <a:pt x="216" y="0"/>
                    </a:cubicBezTo>
                    <a:cubicBezTo>
                      <a:pt x="196" y="0"/>
                      <a:pt x="174" y="1"/>
                      <a:pt x="153" y="1"/>
                    </a:cubicBezTo>
                    <a:cubicBezTo>
                      <a:pt x="141" y="1"/>
                      <a:pt x="110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5"/>
                      <a:pt x="93" y="15"/>
                      <a:pt x="100" y="15"/>
                    </a:cubicBezTo>
                    <a:cubicBezTo>
                      <a:pt x="130" y="15"/>
                      <a:pt x="133" y="20"/>
                      <a:pt x="137" y="31"/>
                    </a:cubicBezTo>
                    <a:lnTo>
                      <a:pt x="196" y="170"/>
                    </a:lnTo>
                    <a:lnTo>
                      <a:pt x="91" y="283"/>
                    </a:lnTo>
                    <a:lnTo>
                      <a:pt x="85" y="289"/>
                    </a:lnTo>
                    <a:cubicBezTo>
                      <a:pt x="60" y="315"/>
                      <a:pt x="37" y="323"/>
                      <a:pt x="11" y="325"/>
                    </a:cubicBezTo>
                    <a:cubicBezTo>
                      <a:pt x="5" y="325"/>
                      <a:pt x="0" y="325"/>
                      <a:pt x="0" y="335"/>
                    </a:cubicBezTo>
                    <a:cubicBezTo>
                      <a:pt x="0" y="335"/>
                      <a:pt x="0" y="340"/>
                      <a:pt x="7" y="340"/>
                    </a:cubicBezTo>
                    <a:cubicBezTo>
                      <a:pt x="22" y="340"/>
                      <a:pt x="38" y="339"/>
                      <a:pt x="54" y="339"/>
                    </a:cubicBezTo>
                    <a:cubicBezTo>
                      <a:pt x="72" y="339"/>
                      <a:pt x="91" y="340"/>
                      <a:pt x="109" y="340"/>
                    </a:cubicBezTo>
                    <a:cubicBezTo>
                      <a:pt x="112" y="340"/>
                      <a:pt x="118" y="340"/>
                      <a:pt x="118" y="330"/>
                    </a:cubicBezTo>
                    <a:cubicBezTo>
                      <a:pt x="118" y="325"/>
                      <a:pt x="113" y="325"/>
                      <a:pt x="112" y="325"/>
                    </a:cubicBezTo>
                    <a:cubicBezTo>
                      <a:pt x="108" y="324"/>
                      <a:pt x="92" y="323"/>
                      <a:pt x="92" y="309"/>
                    </a:cubicBezTo>
                    <a:cubicBezTo>
                      <a:pt x="92" y="301"/>
                      <a:pt x="100" y="293"/>
                      <a:pt x="106" y="287"/>
                    </a:cubicBezTo>
                    <a:lnTo>
                      <a:pt x="157" y="233"/>
                    </a:lnTo>
                    <a:lnTo>
                      <a:pt x="202" y="184"/>
                    </a:lnTo>
                    <a:lnTo>
                      <a:pt x="252" y="303"/>
                    </a:lnTo>
                    <a:cubicBezTo>
                      <a:pt x="254" y="309"/>
                      <a:pt x="255" y="309"/>
                      <a:pt x="255" y="310"/>
                    </a:cubicBezTo>
                    <a:cubicBezTo>
                      <a:pt x="255" y="314"/>
                      <a:pt x="245" y="323"/>
                      <a:pt x="226" y="325"/>
                    </a:cubicBezTo>
                    <a:cubicBezTo>
                      <a:pt x="220" y="325"/>
                      <a:pt x="216" y="326"/>
                      <a:pt x="216" y="334"/>
                    </a:cubicBezTo>
                    <a:cubicBezTo>
                      <a:pt x="216" y="340"/>
                      <a:pt x="221" y="340"/>
                      <a:pt x="223" y="340"/>
                    </a:cubicBezTo>
                    <a:cubicBezTo>
                      <a:pt x="237" y="340"/>
                      <a:pt x="272" y="339"/>
                      <a:pt x="286" y="339"/>
                    </a:cubicBezTo>
                    <a:cubicBezTo>
                      <a:pt x="298" y="339"/>
                      <a:pt x="329" y="340"/>
                      <a:pt x="341" y="340"/>
                    </a:cubicBezTo>
                    <a:cubicBezTo>
                      <a:pt x="345" y="340"/>
                      <a:pt x="351" y="340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8" y="324"/>
                      <a:pt x="307" y="323"/>
                      <a:pt x="299" y="303"/>
                    </a:cubicBezTo>
                    <a:cubicBezTo>
                      <a:pt x="279" y="257"/>
                      <a:pt x="246" y="179"/>
                      <a:pt x="235" y="149"/>
                    </a:cubicBezTo>
                    <a:cubicBezTo>
                      <a:pt x="268" y="114"/>
                      <a:pt x="321" y="55"/>
                      <a:pt x="337" y="41"/>
                    </a:cubicBezTo>
                    <a:cubicBezTo>
                      <a:pt x="351" y="29"/>
                      <a:pt x="370" y="17"/>
                      <a:pt x="400" y="15"/>
                    </a:cubicBezTo>
                    <a:cubicBezTo>
                      <a:pt x="407" y="15"/>
                      <a:pt x="411" y="15"/>
                      <a:pt x="411" y="5"/>
                    </a:cubicBezTo>
                    <a:cubicBezTo>
                      <a:pt x="411" y="5"/>
                      <a:pt x="411" y="0"/>
                      <a:pt x="405" y="0"/>
                    </a:cubicBezTo>
                    <a:cubicBezTo>
                      <a:pt x="390" y="0"/>
                      <a:pt x="373" y="1"/>
                      <a:pt x="358" y="1"/>
                    </a:cubicBezTo>
                    <a:cubicBezTo>
                      <a:pt x="339" y="1"/>
                      <a:pt x="320" y="0"/>
                      <a:pt x="302" y="0"/>
                    </a:cubicBezTo>
                    <a:cubicBezTo>
                      <a:pt x="299" y="0"/>
                      <a:pt x="293" y="0"/>
                      <a:pt x="293" y="10"/>
                    </a:cubicBezTo>
                    <a:cubicBezTo>
                      <a:pt x="293" y="13"/>
                      <a:pt x="295" y="15"/>
                      <a:pt x="299" y="15"/>
                    </a:cubicBezTo>
                    <a:cubicBezTo>
                      <a:pt x="303" y="16"/>
                      <a:pt x="319" y="17"/>
                      <a:pt x="319" y="31"/>
                    </a:cubicBezTo>
                    <a:cubicBezTo>
                      <a:pt x="319" y="38"/>
                      <a:pt x="313" y="44"/>
                      <a:pt x="309" y="49"/>
                    </a:cubicBezTo>
                    <a:lnTo>
                      <a:pt x="229" y="1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5" name="Freeform 353"/>
              <p:cNvSpPr>
                <a:spLocks noEditPoints="1"/>
              </p:cNvSpPr>
              <p:nvPr>
                <p:custDataLst>
                  <p:tags r:id="rId99"/>
                </p:custDataLst>
              </p:nvPr>
            </p:nvSpPr>
            <p:spPr bwMode="auto">
              <a:xfrm>
                <a:off x="2871788" y="4341813"/>
                <a:ext cx="200025" cy="255587"/>
              </a:xfrm>
              <a:custGeom>
                <a:avLst/>
                <a:gdLst>
                  <a:gd name="T0" fmla="*/ 295 w 305"/>
                  <a:gd name="T1" fmla="*/ 21 h 386"/>
                  <a:gd name="T2" fmla="*/ 305 w 305"/>
                  <a:gd name="T3" fmla="*/ 10 h 386"/>
                  <a:gd name="T4" fmla="*/ 295 w 305"/>
                  <a:gd name="T5" fmla="*/ 0 h 386"/>
                  <a:gd name="T6" fmla="*/ 286 w 305"/>
                  <a:gd name="T7" fmla="*/ 3 h 386"/>
                  <a:gd name="T8" fmla="*/ 10 w 305"/>
                  <a:gd name="T9" fmla="*/ 133 h 386"/>
                  <a:gd name="T10" fmla="*/ 0 w 305"/>
                  <a:gd name="T11" fmla="*/ 145 h 386"/>
                  <a:gd name="T12" fmla="*/ 10 w 305"/>
                  <a:gd name="T13" fmla="*/ 156 h 386"/>
                  <a:gd name="T14" fmla="*/ 286 w 305"/>
                  <a:gd name="T15" fmla="*/ 285 h 386"/>
                  <a:gd name="T16" fmla="*/ 295 w 305"/>
                  <a:gd name="T17" fmla="*/ 289 h 386"/>
                  <a:gd name="T18" fmla="*/ 305 w 305"/>
                  <a:gd name="T19" fmla="*/ 279 h 386"/>
                  <a:gd name="T20" fmla="*/ 294 w 305"/>
                  <a:gd name="T21" fmla="*/ 267 h 386"/>
                  <a:gd name="T22" fmla="*/ 34 w 305"/>
                  <a:gd name="T23" fmla="*/ 145 h 386"/>
                  <a:gd name="T24" fmla="*/ 295 w 305"/>
                  <a:gd name="T25" fmla="*/ 21 h 386"/>
                  <a:gd name="T26" fmla="*/ 288 w 305"/>
                  <a:gd name="T27" fmla="*/ 386 h 386"/>
                  <a:gd name="T28" fmla="*/ 305 w 305"/>
                  <a:gd name="T29" fmla="*/ 376 h 386"/>
                  <a:gd name="T30" fmla="*/ 287 w 305"/>
                  <a:gd name="T31" fmla="*/ 366 h 386"/>
                  <a:gd name="T32" fmla="*/ 18 w 305"/>
                  <a:gd name="T33" fmla="*/ 366 h 386"/>
                  <a:gd name="T34" fmla="*/ 0 w 305"/>
                  <a:gd name="T35" fmla="*/ 376 h 386"/>
                  <a:gd name="T36" fmla="*/ 18 w 305"/>
                  <a:gd name="T37" fmla="*/ 386 h 386"/>
                  <a:gd name="T38" fmla="*/ 288 w 305"/>
                  <a:gd name="T39" fmla="*/ 38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5" h="386">
                    <a:moveTo>
                      <a:pt x="295" y="21"/>
                    </a:moveTo>
                    <a:cubicBezTo>
                      <a:pt x="301" y="19"/>
                      <a:pt x="305" y="16"/>
                      <a:pt x="305" y="10"/>
                    </a:cubicBezTo>
                    <a:cubicBezTo>
                      <a:pt x="305" y="5"/>
                      <a:pt x="301" y="0"/>
                      <a:pt x="295" y="0"/>
                    </a:cubicBezTo>
                    <a:cubicBezTo>
                      <a:pt x="292" y="0"/>
                      <a:pt x="288" y="2"/>
                      <a:pt x="286" y="3"/>
                    </a:cubicBezTo>
                    <a:lnTo>
                      <a:pt x="10" y="133"/>
                    </a:lnTo>
                    <a:cubicBezTo>
                      <a:pt x="2" y="137"/>
                      <a:pt x="0" y="141"/>
                      <a:pt x="0" y="145"/>
                    </a:cubicBezTo>
                    <a:cubicBezTo>
                      <a:pt x="0" y="149"/>
                      <a:pt x="3" y="153"/>
                      <a:pt x="10" y="156"/>
                    </a:cubicBezTo>
                    <a:lnTo>
                      <a:pt x="286" y="285"/>
                    </a:lnTo>
                    <a:cubicBezTo>
                      <a:pt x="292" y="289"/>
                      <a:pt x="293" y="289"/>
                      <a:pt x="295" y="289"/>
                    </a:cubicBezTo>
                    <a:cubicBezTo>
                      <a:pt x="300" y="289"/>
                      <a:pt x="305" y="284"/>
                      <a:pt x="305" y="279"/>
                    </a:cubicBezTo>
                    <a:cubicBezTo>
                      <a:pt x="305" y="274"/>
                      <a:pt x="303" y="271"/>
                      <a:pt x="294" y="267"/>
                    </a:cubicBezTo>
                    <a:lnTo>
                      <a:pt x="34" y="145"/>
                    </a:lnTo>
                    <a:lnTo>
                      <a:pt x="295" y="21"/>
                    </a:lnTo>
                    <a:close/>
                    <a:moveTo>
                      <a:pt x="288" y="386"/>
                    </a:moveTo>
                    <a:cubicBezTo>
                      <a:pt x="296" y="386"/>
                      <a:pt x="305" y="386"/>
                      <a:pt x="305" y="376"/>
                    </a:cubicBezTo>
                    <a:cubicBezTo>
                      <a:pt x="305" y="366"/>
                      <a:pt x="294" y="366"/>
                      <a:pt x="287" y="366"/>
                    </a:cubicBezTo>
                    <a:lnTo>
                      <a:pt x="18" y="366"/>
                    </a:lnTo>
                    <a:cubicBezTo>
                      <a:pt x="11" y="366"/>
                      <a:pt x="0" y="366"/>
                      <a:pt x="0" y="376"/>
                    </a:cubicBezTo>
                    <a:cubicBezTo>
                      <a:pt x="0" y="386"/>
                      <a:pt x="9" y="386"/>
                      <a:pt x="18" y="386"/>
                    </a:cubicBezTo>
                    <a:lnTo>
                      <a:pt x="288" y="38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6" name="Freeform 354"/>
              <p:cNvSpPr>
                <a:spLocks noEditPoints="1"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3194051" y="4325938"/>
                <a:ext cx="203200" cy="225425"/>
              </a:xfrm>
              <a:custGeom>
                <a:avLst/>
                <a:gdLst>
                  <a:gd name="T0" fmla="*/ 122 w 311"/>
                  <a:gd name="T1" fmla="*/ 174 h 341"/>
                  <a:gd name="T2" fmla="*/ 176 w 311"/>
                  <a:gd name="T3" fmla="*/ 184 h 341"/>
                  <a:gd name="T4" fmla="*/ 202 w 311"/>
                  <a:gd name="T5" fmla="*/ 230 h 341"/>
                  <a:gd name="T6" fmla="*/ 211 w 311"/>
                  <a:gd name="T7" fmla="*/ 243 h 341"/>
                  <a:gd name="T8" fmla="*/ 219 w 311"/>
                  <a:gd name="T9" fmla="*/ 227 h 341"/>
                  <a:gd name="T10" fmla="*/ 219 w 311"/>
                  <a:gd name="T11" fmla="*/ 92 h 341"/>
                  <a:gd name="T12" fmla="*/ 211 w 311"/>
                  <a:gd name="T13" fmla="*/ 76 h 341"/>
                  <a:gd name="T14" fmla="*/ 202 w 311"/>
                  <a:gd name="T15" fmla="*/ 88 h 341"/>
                  <a:gd name="T16" fmla="*/ 122 w 311"/>
                  <a:gd name="T17" fmla="*/ 156 h 341"/>
                  <a:gd name="T18" fmla="*/ 122 w 311"/>
                  <a:gd name="T19" fmla="*/ 51 h 341"/>
                  <a:gd name="T20" fmla="*/ 143 w 311"/>
                  <a:gd name="T21" fmla="*/ 17 h 341"/>
                  <a:gd name="T22" fmla="*/ 167 w 311"/>
                  <a:gd name="T23" fmla="*/ 17 h 341"/>
                  <a:gd name="T24" fmla="*/ 271 w 311"/>
                  <a:gd name="T25" fmla="*/ 86 h 341"/>
                  <a:gd name="T26" fmla="*/ 280 w 311"/>
                  <a:gd name="T27" fmla="*/ 98 h 341"/>
                  <a:gd name="T28" fmla="*/ 289 w 311"/>
                  <a:gd name="T29" fmla="*/ 81 h 341"/>
                  <a:gd name="T30" fmla="*/ 289 w 311"/>
                  <a:gd name="T31" fmla="*/ 16 h 341"/>
                  <a:gd name="T32" fmla="*/ 272 w 311"/>
                  <a:gd name="T33" fmla="*/ 0 h 341"/>
                  <a:gd name="T34" fmla="*/ 17 w 311"/>
                  <a:gd name="T35" fmla="*/ 0 h 341"/>
                  <a:gd name="T36" fmla="*/ 0 w 311"/>
                  <a:gd name="T37" fmla="*/ 9 h 341"/>
                  <a:gd name="T38" fmla="*/ 13 w 311"/>
                  <a:gd name="T39" fmla="*/ 17 h 341"/>
                  <a:gd name="T40" fmla="*/ 44 w 311"/>
                  <a:gd name="T41" fmla="*/ 46 h 341"/>
                  <a:gd name="T42" fmla="*/ 44 w 311"/>
                  <a:gd name="T43" fmla="*/ 295 h 341"/>
                  <a:gd name="T44" fmla="*/ 16 w 311"/>
                  <a:gd name="T45" fmla="*/ 324 h 341"/>
                  <a:gd name="T46" fmla="*/ 0 w 311"/>
                  <a:gd name="T47" fmla="*/ 332 h 341"/>
                  <a:gd name="T48" fmla="*/ 17 w 311"/>
                  <a:gd name="T49" fmla="*/ 341 h 341"/>
                  <a:gd name="T50" fmla="*/ 281 w 311"/>
                  <a:gd name="T51" fmla="*/ 341 h 341"/>
                  <a:gd name="T52" fmla="*/ 297 w 311"/>
                  <a:gd name="T53" fmla="*/ 334 h 341"/>
                  <a:gd name="T54" fmla="*/ 311 w 311"/>
                  <a:gd name="T55" fmla="*/ 248 h 341"/>
                  <a:gd name="T56" fmla="*/ 303 w 311"/>
                  <a:gd name="T57" fmla="*/ 239 h 341"/>
                  <a:gd name="T58" fmla="*/ 294 w 311"/>
                  <a:gd name="T59" fmla="*/ 246 h 341"/>
                  <a:gd name="T60" fmla="*/ 250 w 311"/>
                  <a:gd name="T61" fmla="*/ 301 h 341"/>
                  <a:gd name="T62" fmla="*/ 171 w 311"/>
                  <a:gd name="T63" fmla="*/ 324 h 341"/>
                  <a:gd name="T64" fmla="*/ 143 w 311"/>
                  <a:gd name="T65" fmla="*/ 324 h 341"/>
                  <a:gd name="T66" fmla="*/ 122 w 311"/>
                  <a:gd name="T67" fmla="*/ 290 h 341"/>
                  <a:gd name="T68" fmla="*/ 122 w 311"/>
                  <a:gd name="T69" fmla="*/ 174 h 341"/>
                  <a:gd name="T70" fmla="*/ 271 w 311"/>
                  <a:gd name="T71" fmla="*/ 17 h 341"/>
                  <a:gd name="T72" fmla="*/ 271 w 311"/>
                  <a:gd name="T73" fmla="*/ 41 h 341"/>
                  <a:gd name="T74" fmla="*/ 243 w 311"/>
                  <a:gd name="T75" fmla="*/ 17 h 341"/>
                  <a:gd name="T76" fmla="*/ 271 w 311"/>
                  <a:gd name="T77" fmla="*/ 17 h 341"/>
                  <a:gd name="T78" fmla="*/ 174 w 311"/>
                  <a:gd name="T79" fmla="*/ 163 h 341"/>
                  <a:gd name="T80" fmla="*/ 202 w 311"/>
                  <a:gd name="T81" fmla="*/ 142 h 341"/>
                  <a:gd name="T82" fmla="*/ 202 w 311"/>
                  <a:gd name="T83" fmla="*/ 184 h 341"/>
                  <a:gd name="T84" fmla="*/ 174 w 311"/>
                  <a:gd name="T85" fmla="*/ 164 h 341"/>
                  <a:gd name="T86" fmla="*/ 174 w 311"/>
                  <a:gd name="T87" fmla="*/ 163 h 341"/>
                  <a:gd name="T88" fmla="*/ 61 w 311"/>
                  <a:gd name="T89" fmla="*/ 45 h 341"/>
                  <a:gd name="T90" fmla="*/ 57 w 311"/>
                  <a:gd name="T91" fmla="*/ 17 h 341"/>
                  <a:gd name="T92" fmla="*/ 110 w 311"/>
                  <a:gd name="T93" fmla="*/ 17 h 341"/>
                  <a:gd name="T94" fmla="*/ 105 w 311"/>
                  <a:gd name="T95" fmla="*/ 50 h 341"/>
                  <a:gd name="T96" fmla="*/ 105 w 311"/>
                  <a:gd name="T97" fmla="*/ 291 h 341"/>
                  <a:gd name="T98" fmla="*/ 110 w 311"/>
                  <a:gd name="T99" fmla="*/ 324 h 341"/>
                  <a:gd name="T100" fmla="*/ 57 w 311"/>
                  <a:gd name="T101" fmla="*/ 324 h 341"/>
                  <a:gd name="T102" fmla="*/ 61 w 311"/>
                  <a:gd name="T103" fmla="*/ 296 h 341"/>
                  <a:gd name="T104" fmla="*/ 61 w 311"/>
                  <a:gd name="T105" fmla="*/ 45 h 341"/>
                  <a:gd name="T106" fmla="*/ 247 w 311"/>
                  <a:gd name="T107" fmla="*/ 324 h 341"/>
                  <a:gd name="T108" fmla="*/ 247 w 311"/>
                  <a:gd name="T109" fmla="*/ 323 h 341"/>
                  <a:gd name="T110" fmla="*/ 286 w 311"/>
                  <a:gd name="T111" fmla="*/ 296 h 341"/>
                  <a:gd name="T112" fmla="*/ 282 w 311"/>
                  <a:gd name="T113" fmla="*/ 324 h 341"/>
                  <a:gd name="T114" fmla="*/ 247 w 311"/>
                  <a:gd name="T115" fmla="*/ 32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11" h="341">
                    <a:moveTo>
                      <a:pt x="122" y="174"/>
                    </a:moveTo>
                    <a:cubicBezTo>
                      <a:pt x="134" y="174"/>
                      <a:pt x="158" y="174"/>
                      <a:pt x="176" y="184"/>
                    </a:cubicBezTo>
                    <a:cubicBezTo>
                      <a:pt x="200" y="200"/>
                      <a:pt x="202" y="227"/>
                      <a:pt x="202" y="230"/>
                    </a:cubicBezTo>
                    <a:cubicBezTo>
                      <a:pt x="202" y="237"/>
                      <a:pt x="202" y="243"/>
                      <a:pt x="211" y="243"/>
                    </a:cubicBezTo>
                    <a:cubicBezTo>
                      <a:pt x="219" y="243"/>
                      <a:pt x="219" y="236"/>
                      <a:pt x="219" y="227"/>
                    </a:cubicBezTo>
                    <a:lnTo>
                      <a:pt x="219" y="92"/>
                    </a:lnTo>
                    <a:cubicBezTo>
                      <a:pt x="219" y="84"/>
                      <a:pt x="219" y="76"/>
                      <a:pt x="211" y="76"/>
                    </a:cubicBezTo>
                    <a:cubicBezTo>
                      <a:pt x="202" y="76"/>
                      <a:pt x="202" y="84"/>
                      <a:pt x="202" y="88"/>
                    </a:cubicBezTo>
                    <a:cubicBezTo>
                      <a:pt x="199" y="152"/>
                      <a:pt x="148" y="155"/>
                      <a:pt x="122" y="156"/>
                    </a:cubicBezTo>
                    <a:lnTo>
                      <a:pt x="122" y="51"/>
                    </a:lnTo>
                    <a:cubicBezTo>
                      <a:pt x="122" y="17"/>
                      <a:pt x="131" y="17"/>
                      <a:pt x="143" y="17"/>
                    </a:cubicBezTo>
                    <a:lnTo>
                      <a:pt x="167" y="17"/>
                    </a:lnTo>
                    <a:cubicBezTo>
                      <a:pt x="235" y="17"/>
                      <a:pt x="268" y="52"/>
                      <a:pt x="271" y="86"/>
                    </a:cubicBezTo>
                    <a:cubicBezTo>
                      <a:pt x="272" y="90"/>
                      <a:pt x="272" y="98"/>
                      <a:pt x="280" y="98"/>
                    </a:cubicBezTo>
                    <a:cubicBezTo>
                      <a:pt x="289" y="98"/>
                      <a:pt x="289" y="90"/>
                      <a:pt x="289" y="81"/>
                    </a:cubicBezTo>
                    <a:lnTo>
                      <a:pt x="289" y="16"/>
                    </a:lnTo>
                    <a:cubicBezTo>
                      <a:pt x="289" y="1"/>
                      <a:pt x="288" y="0"/>
                      <a:pt x="272" y="0"/>
                    </a:cubicBezTo>
                    <a:lnTo>
                      <a:pt x="17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7"/>
                      <a:pt x="9" y="17"/>
                      <a:pt x="13" y="17"/>
                    </a:cubicBezTo>
                    <a:cubicBezTo>
                      <a:pt x="42" y="17"/>
                      <a:pt x="44" y="21"/>
                      <a:pt x="44" y="46"/>
                    </a:cubicBezTo>
                    <a:lnTo>
                      <a:pt x="44" y="295"/>
                    </a:lnTo>
                    <a:cubicBezTo>
                      <a:pt x="44" y="319"/>
                      <a:pt x="42" y="324"/>
                      <a:pt x="16" y="324"/>
                    </a:cubicBezTo>
                    <a:cubicBezTo>
                      <a:pt x="8" y="324"/>
                      <a:pt x="0" y="324"/>
                      <a:pt x="0" y="332"/>
                    </a:cubicBezTo>
                    <a:cubicBezTo>
                      <a:pt x="0" y="341"/>
                      <a:pt x="8" y="341"/>
                      <a:pt x="17" y="341"/>
                    </a:cubicBezTo>
                    <a:lnTo>
                      <a:pt x="281" y="341"/>
                    </a:lnTo>
                    <a:cubicBezTo>
                      <a:pt x="291" y="341"/>
                      <a:pt x="295" y="341"/>
                      <a:pt x="297" y="334"/>
                    </a:cubicBezTo>
                    <a:cubicBezTo>
                      <a:pt x="297" y="334"/>
                      <a:pt x="311" y="251"/>
                      <a:pt x="311" y="248"/>
                    </a:cubicBezTo>
                    <a:cubicBezTo>
                      <a:pt x="311" y="243"/>
                      <a:pt x="307" y="239"/>
                      <a:pt x="303" y="239"/>
                    </a:cubicBezTo>
                    <a:cubicBezTo>
                      <a:pt x="296" y="239"/>
                      <a:pt x="294" y="246"/>
                      <a:pt x="294" y="246"/>
                    </a:cubicBezTo>
                    <a:cubicBezTo>
                      <a:pt x="291" y="259"/>
                      <a:pt x="286" y="280"/>
                      <a:pt x="250" y="301"/>
                    </a:cubicBezTo>
                    <a:cubicBezTo>
                      <a:pt x="224" y="317"/>
                      <a:pt x="198" y="324"/>
                      <a:pt x="171" y="324"/>
                    </a:cubicBezTo>
                    <a:lnTo>
                      <a:pt x="143" y="324"/>
                    </a:lnTo>
                    <a:cubicBezTo>
                      <a:pt x="131" y="324"/>
                      <a:pt x="122" y="324"/>
                      <a:pt x="122" y="290"/>
                    </a:cubicBezTo>
                    <a:lnTo>
                      <a:pt x="122" y="174"/>
                    </a:lnTo>
                    <a:close/>
                    <a:moveTo>
                      <a:pt x="271" y="17"/>
                    </a:moveTo>
                    <a:lnTo>
                      <a:pt x="271" y="41"/>
                    </a:lnTo>
                    <a:cubicBezTo>
                      <a:pt x="263" y="32"/>
                      <a:pt x="253" y="24"/>
                      <a:pt x="243" y="17"/>
                    </a:cubicBezTo>
                    <a:lnTo>
                      <a:pt x="271" y="17"/>
                    </a:lnTo>
                    <a:close/>
                    <a:moveTo>
                      <a:pt x="174" y="163"/>
                    </a:moveTo>
                    <a:cubicBezTo>
                      <a:pt x="182" y="160"/>
                      <a:pt x="193" y="152"/>
                      <a:pt x="202" y="142"/>
                    </a:cubicBezTo>
                    <a:lnTo>
                      <a:pt x="202" y="184"/>
                    </a:lnTo>
                    <a:cubicBezTo>
                      <a:pt x="190" y="170"/>
                      <a:pt x="174" y="164"/>
                      <a:pt x="174" y="164"/>
                    </a:cubicBezTo>
                    <a:lnTo>
                      <a:pt x="174" y="163"/>
                    </a:lnTo>
                    <a:close/>
                    <a:moveTo>
                      <a:pt x="61" y="45"/>
                    </a:moveTo>
                    <a:cubicBezTo>
                      <a:pt x="61" y="39"/>
                      <a:pt x="61" y="26"/>
                      <a:pt x="57" y="17"/>
                    </a:cubicBezTo>
                    <a:lnTo>
                      <a:pt x="110" y="17"/>
                    </a:lnTo>
                    <a:cubicBezTo>
                      <a:pt x="105" y="29"/>
                      <a:pt x="105" y="45"/>
                      <a:pt x="105" y="50"/>
                    </a:cubicBezTo>
                    <a:lnTo>
                      <a:pt x="105" y="291"/>
                    </a:lnTo>
                    <a:cubicBezTo>
                      <a:pt x="105" y="309"/>
                      <a:pt x="108" y="319"/>
                      <a:pt x="110" y="324"/>
                    </a:cubicBezTo>
                    <a:lnTo>
                      <a:pt x="57" y="324"/>
                    </a:lnTo>
                    <a:cubicBezTo>
                      <a:pt x="61" y="315"/>
                      <a:pt x="61" y="302"/>
                      <a:pt x="61" y="296"/>
                    </a:cubicBezTo>
                    <a:lnTo>
                      <a:pt x="61" y="45"/>
                    </a:lnTo>
                    <a:close/>
                    <a:moveTo>
                      <a:pt x="247" y="324"/>
                    </a:moveTo>
                    <a:lnTo>
                      <a:pt x="247" y="323"/>
                    </a:lnTo>
                    <a:cubicBezTo>
                      <a:pt x="263" y="315"/>
                      <a:pt x="276" y="305"/>
                      <a:pt x="286" y="296"/>
                    </a:cubicBezTo>
                    <a:cubicBezTo>
                      <a:pt x="286" y="298"/>
                      <a:pt x="282" y="320"/>
                      <a:pt x="282" y="324"/>
                    </a:cubicBezTo>
                    <a:lnTo>
                      <a:pt x="247" y="32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7" name="Freeform 355"/>
              <p:cNvSpPr/>
              <p:nvPr>
                <p:custDataLst>
                  <p:tags r:id="rId101"/>
                </p:custDataLst>
              </p:nvPr>
            </p:nvSpPr>
            <p:spPr bwMode="auto">
              <a:xfrm>
                <a:off x="3438526" y="4303713"/>
                <a:ext cx="76200" cy="330200"/>
              </a:xfrm>
              <a:custGeom>
                <a:avLst/>
                <a:gdLst>
                  <a:gd name="T0" fmla="*/ 116 w 116"/>
                  <a:gd name="T1" fmla="*/ 494 h 499"/>
                  <a:gd name="T2" fmla="*/ 107 w 116"/>
                  <a:gd name="T3" fmla="*/ 483 h 499"/>
                  <a:gd name="T4" fmla="*/ 29 w 116"/>
                  <a:gd name="T5" fmla="*/ 250 h 499"/>
                  <a:gd name="T6" fmla="*/ 109 w 116"/>
                  <a:gd name="T7" fmla="*/ 14 h 499"/>
                  <a:gd name="T8" fmla="*/ 116 w 116"/>
                  <a:gd name="T9" fmla="*/ 5 h 499"/>
                  <a:gd name="T10" fmla="*/ 111 w 116"/>
                  <a:gd name="T11" fmla="*/ 0 h 499"/>
                  <a:gd name="T12" fmla="*/ 32 w 116"/>
                  <a:gd name="T13" fmla="*/ 98 h 499"/>
                  <a:gd name="T14" fmla="*/ 0 w 116"/>
                  <a:gd name="T15" fmla="*/ 250 h 499"/>
                  <a:gd name="T16" fmla="*/ 33 w 116"/>
                  <a:gd name="T17" fmla="*/ 405 h 499"/>
                  <a:gd name="T18" fmla="*/ 111 w 116"/>
                  <a:gd name="T19" fmla="*/ 499 h 499"/>
                  <a:gd name="T20" fmla="*/ 116 w 116"/>
                  <a:gd name="T21" fmla="*/ 49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494"/>
                    </a:moveTo>
                    <a:cubicBezTo>
                      <a:pt x="116" y="492"/>
                      <a:pt x="116" y="491"/>
                      <a:pt x="107" y="483"/>
                    </a:cubicBezTo>
                    <a:cubicBezTo>
                      <a:pt x="45" y="420"/>
                      <a:pt x="29" y="326"/>
                      <a:pt x="29" y="250"/>
                    </a:cubicBezTo>
                    <a:cubicBezTo>
                      <a:pt x="29" y="163"/>
                      <a:pt x="48" y="76"/>
                      <a:pt x="109" y="14"/>
                    </a:cubicBezTo>
                    <a:cubicBezTo>
                      <a:pt x="116" y="8"/>
                      <a:pt x="116" y="7"/>
                      <a:pt x="116" y="5"/>
                    </a:cubicBezTo>
                    <a:cubicBezTo>
                      <a:pt x="116" y="2"/>
                      <a:pt x="114" y="0"/>
                      <a:pt x="111" y="0"/>
                    </a:cubicBezTo>
                    <a:cubicBezTo>
                      <a:pt x="106" y="0"/>
                      <a:pt x="61" y="34"/>
                      <a:pt x="32" y="98"/>
                    </a:cubicBezTo>
                    <a:cubicBezTo>
                      <a:pt x="6" y="152"/>
                      <a:pt x="0" y="208"/>
                      <a:pt x="0" y="250"/>
                    </a:cubicBezTo>
                    <a:cubicBezTo>
                      <a:pt x="0" y="289"/>
                      <a:pt x="6" y="349"/>
                      <a:pt x="33" y="405"/>
                    </a:cubicBezTo>
                    <a:cubicBezTo>
                      <a:pt x="63" y="467"/>
                      <a:pt x="106" y="499"/>
                      <a:pt x="111" y="499"/>
                    </a:cubicBezTo>
                    <a:cubicBezTo>
                      <a:pt x="114" y="499"/>
                      <a:pt x="116" y="497"/>
                      <a:pt x="116" y="49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8" name="Freeform 356"/>
              <p:cNvSpPr/>
              <p:nvPr>
                <p:custDataLst>
                  <p:tags r:id="rId102"/>
                </p:custDataLst>
              </p:nvPr>
            </p:nvSpPr>
            <p:spPr bwMode="auto">
              <a:xfrm>
                <a:off x="3541713" y="4325938"/>
                <a:ext cx="269875" cy="225425"/>
              </a:xfrm>
              <a:custGeom>
                <a:avLst/>
                <a:gdLst>
                  <a:gd name="T0" fmla="*/ 228 w 411"/>
                  <a:gd name="T1" fmla="*/ 135 h 340"/>
                  <a:gd name="T2" fmla="*/ 187 w 411"/>
                  <a:gd name="T3" fmla="*/ 36 h 340"/>
                  <a:gd name="T4" fmla="*/ 184 w 411"/>
                  <a:gd name="T5" fmla="*/ 30 h 340"/>
                  <a:gd name="T6" fmla="*/ 213 w 411"/>
                  <a:gd name="T7" fmla="*/ 15 h 340"/>
                  <a:gd name="T8" fmla="*/ 223 w 411"/>
                  <a:gd name="T9" fmla="*/ 6 h 340"/>
                  <a:gd name="T10" fmla="*/ 216 w 411"/>
                  <a:gd name="T11" fmla="*/ 0 h 340"/>
                  <a:gd name="T12" fmla="*/ 153 w 411"/>
                  <a:gd name="T13" fmla="*/ 1 h 340"/>
                  <a:gd name="T14" fmla="*/ 97 w 411"/>
                  <a:gd name="T15" fmla="*/ 0 h 340"/>
                  <a:gd name="T16" fmla="*/ 88 w 411"/>
                  <a:gd name="T17" fmla="*/ 10 h 340"/>
                  <a:gd name="T18" fmla="*/ 100 w 411"/>
                  <a:gd name="T19" fmla="*/ 15 h 340"/>
                  <a:gd name="T20" fmla="*/ 137 w 411"/>
                  <a:gd name="T21" fmla="*/ 31 h 340"/>
                  <a:gd name="T22" fmla="*/ 196 w 411"/>
                  <a:gd name="T23" fmla="*/ 170 h 340"/>
                  <a:gd name="T24" fmla="*/ 91 w 411"/>
                  <a:gd name="T25" fmla="*/ 283 h 340"/>
                  <a:gd name="T26" fmla="*/ 84 w 411"/>
                  <a:gd name="T27" fmla="*/ 289 h 340"/>
                  <a:gd name="T28" fmla="*/ 11 w 411"/>
                  <a:gd name="T29" fmla="*/ 325 h 340"/>
                  <a:gd name="T30" fmla="*/ 0 w 411"/>
                  <a:gd name="T31" fmla="*/ 335 h 340"/>
                  <a:gd name="T32" fmla="*/ 7 w 411"/>
                  <a:gd name="T33" fmla="*/ 340 h 340"/>
                  <a:gd name="T34" fmla="*/ 53 w 411"/>
                  <a:gd name="T35" fmla="*/ 339 h 340"/>
                  <a:gd name="T36" fmla="*/ 109 w 411"/>
                  <a:gd name="T37" fmla="*/ 340 h 340"/>
                  <a:gd name="T38" fmla="*/ 118 w 411"/>
                  <a:gd name="T39" fmla="*/ 330 h 340"/>
                  <a:gd name="T40" fmla="*/ 112 w 411"/>
                  <a:gd name="T41" fmla="*/ 325 h 340"/>
                  <a:gd name="T42" fmla="*/ 92 w 411"/>
                  <a:gd name="T43" fmla="*/ 309 h 340"/>
                  <a:gd name="T44" fmla="*/ 106 w 411"/>
                  <a:gd name="T45" fmla="*/ 287 h 340"/>
                  <a:gd name="T46" fmla="*/ 157 w 411"/>
                  <a:gd name="T47" fmla="*/ 233 h 340"/>
                  <a:gd name="T48" fmla="*/ 201 w 411"/>
                  <a:gd name="T49" fmla="*/ 184 h 340"/>
                  <a:gd name="T50" fmla="*/ 252 w 411"/>
                  <a:gd name="T51" fmla="*/ 303 h 340"/>
                  <a:gd name="T52" fmla="*/ 254 w 411"/>
                  <a:gd name="T53" fmla="*/ 310 h 340"/>
                  <a:gd name="T54" fmla="*/ 225 w 411"/>
                  <a:gd name="T55" fmla="*/ 325 h 340"/>
                  <a:gd name="T56" fmla="*/ 215 w 411"/>
                  <a:gd name="T57" fmla="*/ 334 h 340"/>
                  <a:gd name="T58" fmla="*/ 223 w 411"/>
                  <a:gd name="T59" fmla="*/ 340 h 340"/>
                  <a:gd name="T60" fmla="*/ 286 w 411"/>
                  <a:gd name="T61" fmla="*/ 339 h 340"/>
                  <a:gd name="T62" fmla="*/ 341 w 411"/>
                  <a:gd name="T63" fmla="*/ 340 h 340"/>
                  <a:gd name="T64" fmla="*/ 351 w 411"/>
                  <a:gd name="T65" fmla="*/ 331 h 340"/>
                  <a:gd name="T66" fmla="*/ 342 w 411"/>
                  <a:gd name="T67" fmla="*/ 325 h 340"/>
                  <a:gd name="T68" fmla="*/ 299 w 411"/>
                  <a:gd name="T69" fmla="*/ 303 h 340"/>
                  <a:gd name="T70" fmla="*/ 234 w 411"/>
                  <a:gd name="T71" fmla="*/ 149 h 340"/>
                  <a:gd name="T72" fmla="*/ 337 w 411"/>
                  <a:gd name="T73" fmla="*/ 41 h 340"/>
                  <a:gd name="T74" fmla="*/ 400 w 411"/>
                  <a:gd name="T75" fmla="*/ 15 h 340"/>
                  <a:gd name="T76" fmla="*/ 411 w 411"/>
                  <a:gd name="T77" fmla="*/ 5 h 340"/>
                  <a:gd name="T78" fmla="*/ 404 w 411"/>
                  <a:gd name="T79" fmla="*/ 0 h 340"/>
                  <a:gd name="T80" fmla="*/ 358 w 411"/>
                  <a:gd name="T81" fmla="*/ 1 h 340"/>
                  <a:gd name="T82" fmla="*/ 302 w 411"/>
                  <a:gd name="T83" fmla="*/ 0 h 340"/>
                  <a:gd name="T84" fmla="*/ 293 w 411"/>
                  <a:gd name="T85" fmla="*/ 10 h 340"/>
                  <a:gd name="T86" fmla="*/ 299 w 411"/>
                  <a:gd name="T87" fmla="*/ 15 h 340"/>
                  <a:gd name="T88" fmla="*/ 319 w 411"/>
                  <a:gd name="T89" fmla="*/ 31 h 340"/>
                  <a:gd name="T90" fmla="*/ 309 w 411"/>
                  <a:gd name="T91" fmla="*/ 49 h 340"/>
                  <a:gd name="T92" fmla="*/ 228 w 411"/>
                  <a:gd name="T93" fmla="*/ 135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1" h="340">
                    <a:moveTo>
                      <a:pt x="228" y="135"/>
                    </a:moveTo>
                    <a:lnTo>
                      <a:pt x="187" y="36"/>
                    </a:lnTo>
                    <a:cubicBezTo>
                      <a:pt x="185" y="32"/>
                      <a:pt x="184" y="30"/>
                      <a:pt x="184" y="30"/>
                    </a:cubicBezTo>
                    <a:cubicBezTo>
                      <a:pt x="184" y="27"/>
                      <a:pt x="192" y="17"/>
                      <a:pt x="213" y="15"/>
                    </a:cubicBezTo>
                    <a:cubicBezTo>
                      <a:pt x="218" y="15"/>
                      <a:pt x="223" y="14"/>
                      <a:pt x="223" y="6"/>
                    </a:cubicBezTo>
                    <a:cubicBezTo>
                      <a:pt x="223" y="0"/>
                      <a:pt x="217" y="0"/>
                      <a:pt x="216" y="0"/>
                    </a:cubicBezTo>
                    <a:cubicBezTo>
                      <a:pt x="196" y="0"/>
                      <a:pt x="174" y="1"/>
                      <a:pt x="153" y="1"/>
                    </a:cubicBezTo>
                    <a:cubicBezTo>
                      <a:pt x="141" y="1"/>
                      <a:pt x="110" y="0"/>
                      <a:pt x="97" y="0"/>
                    </a:cubicBezTo>
                    <a:cubicBezTo>
                      <a:pt x="94" y="0"/>
                      <a:pt x="88" y="0"/>
                      <a:pt x="88" y="10"/>
                    </a:cubicBezTo>
                    <a:cubicBezTo>
                      <a:pt x="88" y="15"/>
                      <a:pt x="93" y="15"/>
                      <a:pt x="100" y="15"/>
                    </a:cubicBezTo>
                    <a:cubicBezTo>
                      <a:pt x="130" y="15"/>
                      <a:pt x="133" y="20"/>
                      <a:pt x="137" y="31"/>
                    </a:cubicBezTo>
                    <a:lnTo>
                      <a:pt x="196" y="170"/>
                    </a:lnTo>
                    <a:lnTo>
                      <a:pt x="91" y="283"/>
                    </a:lnTo>
                    <a:lnTo>
                      <a:pt x="84" y="289"/>
                    </a:lnTo>
                    <a:cubicBezTo>
                      <a:pt x="60" y="315"/>
                      <a:pt x="36" y="323"/>
                      <a:pt x="11" y="325"/>
                    </a:cubicBezTo>
                    <a:cubicBezTo>
                      <a:pt x="5" y="325"/>
                      <a:pt x="0" y="325"/>
                      <a:pt x="0" y="335"/>
                    </a:cubicBezTo>
                    <a:cubicBezTo>
                      <a:pt x="0" y="335"/>
                      <a:pt x="0" y="340"/>
                      <a:pt x="7" y="340"/>
                    </a:cubicBezTo>
                    <a:cubicBezTo>
                      <a:pt x="21" y="340"/>
                      <a:pt x="38" y="339"/>
                      <a:pt x="53" y="339"/>
                    </a:cubicBezTo>
                    <a:cubicBezTo>
                      <a:pt x="72" y="339"/>
                      <a:pt x="91" y="340"/>
                      <a:pt x="109" y="340"/>
                    </a:cubicBezTo>
                    <a:cubicBezTo>
                      <a:pt x="112" y="340"/>
                      <a:pt x="118" y="340"/>
                      <a:pt x="118" y="330"/>
                    </a:cubicBezTo>
                    <a:cubicBezTo>
                      <a:pt x="118" y="325"/>
                      <a:pt x="113" y="325"/>
                      <a:pt x="112" y="325"/>
                    </a:cubicBezTo>
                    <a:cubicBezTo>
                      <a:pt x="108" y="324"/>
                      <a:pt x="92" y="323"/>
                      <a:pt x="92" y="309"/>
                    </a:cubicBezTo>
                    <a:cubicBezTo>
                      <a:pt x="92" y="301"/>
                      <a:pt x="100" y="293"/>
                      <a:pt x="106" y="287"/>
                    </a:cubicBezTo>
                    <a:lnTo>
                      <a:pt x="157" y="233"/>
                    </a:lnTo>
                    <a:lnTo>
                      <a:pt x="201" y="184"/>
                    </a:lnTo>
                    <a:lnTo>
                      <a:pt x="252" y="303"/>
                    </a:lnTo>
                    <a:cubicBezTo>
                      <a:pt x="254" y="309"/>
                      <a:pt x="254" y="309"/>
                      <a:pt x="254" y="310"/>
                    </a:cubicBezTo>
                    <a:cubicBezTo>
                      <a:pt x="254" y="314"/>
                      <a:pt x="245" y="323"/>
                      <a:pt x="225" y="325"/>
                    </a:cubicBezTo>
                    <a:cubicBezTo>
                      <a:pt x="220" y="325"/>
                      <a:pt x="215" y="326"/>
                      <a:pt x="215" y="334"/>
                    </a:cubicBezTo>
                    <a:cubicBezTo>
                      <a:pt x="215" y="340"/>
                      <a:pt x="221" y="340"/>
                      <a:pt x="223" y="340"/>
                    </a:cubicBezTo>
                    <a:cubicBezTo>
                      <a:pt x="237" y="340"/>
                      <a:pt x="272" y="339"/>
                      <a:pt x="286" y="339"/>
                    </a:cubicBezTo>
                    <a:cubicBezTo>
                      <a:pt x="298" y="339"/>
                      <a:pt x="329" y="340"/>
                      <a:pt x="341" y="340"/>
                    </a:cubicBezTo>
                    <a:cubicBezTo>
                      <a:pt x="345" y="340"/>
                      <a:pt x="351" y="340"/>
                      <a:pt x="351" y="331"/>
                    </a:cubicBezTo>
                    <a:cubicBezTo>
                      <a:pt x="351" y="325"/>
                      <a:pt x="346" y="325"/>
                      <a:pt x="342" y="325"/>
                    </a:cubicBezTo>
                    <a:cubicBezTo>
                      <a:pt x="308" y="324"/>
                      <a:pt x="307" y="323"/>
                      <a:pt x="299" y="303"/>
                    </a:cubicBezTo>
                    <a:cubicBezTo>
                      <a:pt x="279" y="257"/>
                      <a:pt x="246" y="179"/>
                      <a:pt x="234" y="149"/>
                    </a:cubicBezTo>
                    <a:cubicBezTo>
                      <a:pt x="268" y="114"/>
                      <a:pt x="321" y="55"/>
                      <a:pt x="337" y="41"/>
                    </a:cubicBezTo>
                    <a:cubicBezTo>
                      <a:pt x="351" y="29"/>
                      <a:pt x="370" y="17"/>
                      <a:pt x="400" y="15"/>
                    </a:cubicBezTo>
                    <a:cubicBezTo>
                      <a:pt x="406" y="15"/>
                      <a:pt x="411" y="15"/>
                      <a:pt x="411" y="5"/>
                    </a:cubicBezTo>
                    <a:cubicBezTo>
                      <a:pt x="411" y="5"/>
                      <a:pt x="411" y="0"/>
                      <a:pt x="404" y="0"/>
                    </a:cubicBezTo>
                    <a:cubicBezTo>
                      <a:pt x="389" y="0"/>
                      <a:pt x="373" y="1"/>
                      <a:pt x="358" y="1"/>
                    </a:cubicBezTo>
                    <a:cubicBezTo>
                      <a:pt x="339" y="1"/>
                      <a:pt x="320" y="0"/>
                      <a:pt x="302" y="0"/>
                    </a:cubicBezTo>
                    <a:cubicBezTo>
                      <a:pt x="299" y="0"/>
                      <a:pt x="293" y="0"/>
                      <a:pt x="293" y="10"/>
                    </a:cubicBezTo>
                    <a:cubicBezTo>
                      <a:pt x="293" y="13"/>
                      <a:pt x="295" y="15"/>
                      <a:pt x="299" y="15"/>
                    </a:cubicBezTo>
                    <a:cubicBezTo>
                      <a:pt x="303" y="16"/>
                      <a:pt x="319" y="17"/>
                      <a:pt x="319" y="31"/>
                    </a:cubicBezTo>
                    <a:cubicBezTo>
                      <a:pt x="319" y="38"/>
                      <a:pt x="313" y="44"/>
                      <a:pt x="309" y="49"/>
                    </a:cubicBezTo>
                    <a:lnTo>
                      <a:pt x="228" y="1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9" name="Freeform 357"/>
              <p:cNvSpPr/>
              <p:nvPr>
                <p:custDataLst>
                  <p:tags r:id="rId103"/>
                </p:custDataLst>
              </p:nvPr>
            </p:nvSpPr>
            <p:spPr bwMode="auto">
              <a:xfrm>
                <a:off x="3848101" y="4303713"/>
                <a:ext cx="76200" cy="330200"/>
              </a:xfrm>
              <a:custGeom>
                <a:avLst/>
                <a:gdLst>
                  <a:gd name="T0" fmla="*/ 115 w 115"/>
                  <a:gd name="T1" fmla="*/ 250 h 499"/>
                  <a:gd name="T2" fmla="*/ 83 w 115"/>
                  <a:gd name="T3" fmla="*/ 94 h 499"/>
                  <a:gd name="T4" fmla="*/ 5 w 115"/>
                  <a:gd name="T5" fmla="*/ 0 h 499"/>
                  <a:gd name="T6" fmla="*/ 0 w 115"/>
                  <a:gd name="T7" fmla="*/ 5 h 499"/>
                  <a:gd name="T8" fmla="*/ 9 w 115"/>
                  <a:gd name="T9" fmla="*/ 17 h 499"/>
                  <a:gd name="T10" fmla="*/ 87 w 115"/>
                  <a:gd name="T11" fmla="*/ 250 h 499"/>
                  <a:gd name="T12" fmla="*/ 6 w 115"/>
                  <a:gd name="T13" fmla="*/ 486 h 499"/>
                  <a:gd name="T14" fmla="*/ 0 w 115"/>
                  <a:gd name="T15" fmla="*/ 494 h 499"/>
                  <a:gd name="T16" fmla="*/ 5 w 115"/>
                  <a:gd name="T17" fmla="*/ 499 h 499"/>
                  <a:gd name="T18" fmla="*/ 84 w 115"/>
                  <a:gd name="T19" fmla="*/ 402 h 499"/>
                  <a:gd name="T20" fmla="*/ 115 w 115"/>
                  <a:gd name="T21" fmla="*/ 25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499">
                    <a:moveTo>
                      <a:pt x="115" y="250"/>
                    </a:moveTo>
                    <a:cubicBezTo>
                      <a:pt x="115" y="211"/>
                      <a:pt x="110" y="150"/>
                      <a:pt x="83" y="94"/>
                    </a:cubicBezTo>
                    <a:cubicBezTo>
                      <a:pt x="53" y="33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0" y="8"/>
                      <a:pt x="9" y="17"/>
                    </a:cubicBezTo>
                    <a:cubicBezTo>
                      <a:pt x="58" y="66"/>
                      <a:pt x="87" y="145"/>
                      <a:pt x="87" y="250"/>
                    </a:cubicBezTo>
                    <a:cubicBezTo>
                      <a:pt x="87" y="335"/>
                      <a:pt x="68" y="423"/>
                      <a:pt x="6" y="486"/>
                    </a:cubicBezTo>
                    <a:cubicBezTo>
                      <a:pt x="0" y="491"/>
                      <a:pt x="0" y="492"/>
                      <a:pt x="0" y="494"/>
                    </a:cubicBezTo>
                    <a:cubicBezTo>
                      <a:pt x="0" y="497"/>
                      <a:pt x="2" y="499"/>
                      <a:pt x="5" y="499"/>
                    </a:cubicBezTo>
                    <a:cubicBezTo>
                      <a:pt x="10" y="499"/>
                      <a:pt x="55" y="465"/>
                      <a:pt x="84" y="402"/>
                    </a:cubicBezTo>
                    <a:cubicBezTo>
                      <a:pt x="110" y="347"/>
                      <a:pt x="115" y="292"/>
                      <a:pt x="115" y="25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0" name="Freeform 358"/>
              <p:cNvSpPr/>
              <p:nvPr>
                <p:custDataLst>
                  <p:tags r:id="rId104"/>
                </p:custDataLst>
              </p:nvPr>
            </p:nvSpPr>
            <p:spPr bwMode="auto">
              <a:xfrm>
                <a:off x="4056063" y="4462463"/>
                <a:ext cx="200025" cy="12700"/>
              </a:xfrm>
              <a:custGeom>
                <a:avLst/>
                <a:gdLst>
                  <a:gd name="T0" fmla="*/ 287 w 305"/>
                  <a:gd name="T1" fmla="*/ 20 h 20"/>
                  <a:gd name="T2" fmla="*/ 305 w 305"/>
                  <a:gd name="T3" fmla="*/ 10 h 20"/>
                  <a:gd name="T4" fmla="*/ 287 w 305"/>
                  <a:gd name="T5" fmla="*/ 0 h 20"/>
                  <a:gd name="T6" fmla="*/ 18 w 305"/>
                  <a:gd name="T7" fmla="*/ 0 h 20"/>
                  <a:gd name="T8" fmla="*/ 0 w 305"/>
                  <a:gd name="T9" fmla="*/ 10 h 20"/>
                  <a:gd name="T10" fmla="*/ 18 w 305"/>
                  <a:gd name="T11" fmla="*/ 20 h 20"/>
                  <a:gd name="T12" fmla="*/ 287 w 305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20">
                    <a:moveTo>
                      <a:pt x="287" y="20"/>
                    </a:moveTo>
                    <a:cubicBezTo>
                      <a:pt x="296" y="20"/>
                      <a:pt x="305" y="20"/>
                      <a:pt x="305" y="10"/>
                    </a:cubicBezTo>
                    <a:cubicBezTo>
                      <a:pt x="305" y="0"/>
                      <a:pt x="296" y="0"/>
                      <a:pt x="287" y="0"/>
                    </a:cubicBezTo>
                    <a:lnTo>
                      <a:pt x="18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8" y="20"/>
                    </a:cubicBezTo>
                    <a:lnTo>
                      <a:pt x="287" y="2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1" name="Freeform 359"/>
              <p:cNvSpPr/>
              <p:nvPr>
                <p:custDataLst>
                  <p:tags r:id="rId105"/>
                </p:custDataLst>
              </p:nvPr>
            </p:nvSpPr>
            <p:spPr bwMode="auto">
              <a:xfrm>
                <a:off x="4362451" y="4344988"/>
                <a:ext cx="100013" cy="209550"/>
              </a:xfrm>
              <a:custGeom>
                <a:avLst/>
                <a:gdLst>
                  <a:gd name="T0" fmla="*/ 92 w 153"/>
                  <a:gd name="T1" fmla="*/ 113 h 318"/>
                  <a:gd name="T2" fmla="*/ 139 w 153"/>
                  <a:gd name="T3" fmla="*/ 113 h 318"/>
                  <a:gd name="T4" fmla="*/ 153 w 153"/>
                  <a:gd name="T5" fmla="*/ 103 h 318"/>
                  <a:gd name="T6" fmla="*/ 140 w 153"/>
                  <a:gd name="T7" fmla="*/ 97 h 318"/>
                  <a:gd name="T8" fmla="*/ 96 w 153"/>
                  <a:gd name="T9" fmla="*/ 97 h 318"/>
                  <a:gd name="T10" fmla="*/ 116 w 153"/>
                  <a:gd name="T11" fmla="*/ 14 h 318"/>
                  <a:gd name="T12" fmla="*/ 102 w 153"/>
                  <a:gd name="T13" fmla="*/ 0 h 318"/>
                  <a:gd name="T14" fmla="*/ 82 w 153"/>
                  <a:gd name="T15" fmla="*/ 18 h 318"/>
                  <a:gd name="T16" fmla="*/ 62 w 153"/>
                  <a:gd name="T17" fmla="*/ 97 h 318"/>
                  <a:gd name="T18" fmla="*/ 15 w 153"/>
                  <a:gd name="T19" fmla="*/ 97 h 318"/>
                  <a:gd name="T20" fmla="*/ 0 w 153"/>
                  <a:gd name="T21" fmla="*/ 107 h 318"/>
                  <a:gd name="T22" fmla="*/ 14 w 153"/>
                  <a:gd name="T23" fmla="*/ 113 h 318"/>
                  <a:gd name="T24" fmla="*/ 58 w 153"/>
                  <a:gd name="T25" fmla="*/ 113 h 318"/>
                  <a:gd name="T26" fmla="*/ 20 w 153"/>
                  <a:gd name="T27" fmla="*/ 272 h 318"/>
                  <a:gd name="T28" fmla="*/ 66 w 153"/>
                  <a:gd name="T29" fmla="*/ 318 h 318"/>
                  <a:gd name="T30" fmla="*/ 145 w 153"/>
                  <a:gd name="T31" fmla="*/ 241 h 318"/>
                  <a:gd name="T32" fmla="*/ 140 w 153"/>
                  <a:gd name="T33" fmla="*/ 236 h 318"/>
                  <a:gd name="T34" fmla="*/ 132 w 153"/>
                  <a:gd name="T35" fmla="*/ 243 h 318"/>
                  <a:gd name="T36" fmla="*/ 67 w 153"/>
                  <a:gd name="T37" fmla="*/ 307 h 318"/>
                  <a:gd name="T38" fmla="*/ 52 w 153"/>
                  <a:gd name="T39" fmla="*/ 284 h 318"/>
                  <a:gd name="T40" fmla="*/ 55 w 153"/>
                  <a:gd name="T41" fmla="*/ 260 h 318"/>
                  <a:gd name="T42" fmla="*/ 92 w 153"/>
                  <a:gd name="T43" fmla="*/ 113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3" h="318">
                    <a:moveTo>
                      <a:pt x="92" y="113"/>
                    </a:moveTo>
                    <a:lnTo>
                      <a:pt x="139" y="113"/>
                    </a:lnTo>
                    <a:cubicBezTo>
                      <a:pt x="148" y="113"/>
                      <a:pt x="153" y="113"/>
                      <a:pt x="153" y="103"/>
                    </a:cubicBezTo>
                    <a:cubicBezTo>
                      <a:pt x="153" y="97"/>
                      <a:pt x="148" y="97"/>
                      <a:pt x="140" y="97"/>
                    </a:cubicBezTo>
                    <a:lnTo>
                      <a:pt x="96" y="97"/>
                    </a:lnTo>
                    <a:cubicBezTo>
                      <a:pt x="114" y="27"/>
                      <a:pt x="116" y="17"/>
                      <a:pt x="116" y="14"/>
                    </a:cubicBezTo>
                    <a:cubicBezTo>
                      <a:pt x="116" y="5"/>
                      <a:pt x="110" y="0"/>
                      <a:pt x="102" y="0"/>
                    </a:cubicBezTo>
                    <a:cubicBezTo>
                      <a:pt x="100" y="0"/>
                      <a:pt x="86" y="1"/>
                      <a:pt x="82" y="18"/>
                    </a:cubicBezTo>
                    <a:lnTo>
                      <a:pt x="62" y="97"/>
                    </a:lnTo>
                    <a:lnTo>
                      <a:pt x="15" y="97"/>
                    </a:lnTo>
                    <a:cubicBezTo>
                      <a:pt x="5" y="97"/>
                      <a:pt x="0" y="97"/>
                      <a:pt x="0" y="107"/>
                    </a:cubicBezTo>
                    <a:cubicBezTo>
                      <a:pt x="0" y="113"/>
                      <a:pt x="4" y="113"/>
                      <a:pt x="14" y="113"/>
                    </a:cubicBezTo>
                    <a:lnTo>
                      <a:pt x="58" y="113"/>
                    </a:lnTo>
                    <a:cubicBezTo>
                      <a:pt x="22" y="254"/>
                      <a:pt x="20" y="263"/>
                      <a:pt x="20" y="272"/>
                    </a:cubicBezTo>
                    <a:cubicBezTo>
                      <a:pt x="20" y="299"/>
                      <a:pt x="39" y="318"/>
                      <a:pt x="66" y="318"/>
                    </a:cubicBezTo>
                    <a:cubicBezTo>
                      <a:pt x="117" y="318"/>
                      <a:pt x="145" y="245"/>
                      <a:pt x="145" y="241"/>
                    </a:cubicBezTo>
                    <a:cubicBezTo>
                      <a:pt x="145" y="236"/>
                      <a:pt x="142" y="236"/>
                      <a:pt x="140" y="236"/>
                    </a:cubicBezTo>
                    <a:cubicBezTo>
                      <a:pt x="135" y="236"/>
                      <a:pt x="135" y="238"/>
                      <a:pt x="132" y="243"/>
                    </a:cubicBezTo>
                    <a:cubicBezTo>
                      <a:pt x="111" y="295"/>
                      <a:pt x="84" y="307"/>
                      <a:pt x="67" y="307"/>
                    </a:cubicBezTo>
                    <a:cubicBezTo>
                      <a:pt x="57" y="307"/>
                      <a:pt x="52" y="300"/>
                      <a:pt x="52" y="284"/>
                    </a:cubicBezTo>
                    <a:cubicBezTo>
                      <a:pt x="52" y="272"/>
                      <a:pt x="53" y="268"/>
                      <a:pt x="55" y="260"/>
                    </a:cubicBezTo>
                    <a:lnTo>
                      <a:pt x="92" y="1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2" name="Freeform 360"/>
              <p:cNvSpPr/>
              <p:nvPr>
                <p:custDataLst>
                  <p:tags r:id="rId106"/>
                </p:custDataLst>
              </p:nvPr>
            </p:nvSpPr>
            <p:spPr bwMode="auto">
              <a:xfrm>
                <a:off x="4491038" y="4303713"/>
                <a:ext cx="76200" cy="330200"/>
              </a:xfrm>
              <a:custGeom>
                <a:avLst/>
                <a:gdLst>
                  <a:gd name="T0" fmla="*/ 116 w 116"/>
                  <a:gd name="T1" fmla="*/ 250 h 499"/>
                  <a:gd name="T2" fmla="*/ 83 w 116"/>
                  <a:gd name="T3" fmla="*/ 94 h 499"/>
                  <a:gd name="T4" fmla="*/ 5 w 116"/>
                  <a:gd name="T5" fmla="*/ 0 h 499"/>
                  <a:gd name="T6" fmla="*/ 0 w 116"/>
                  <a:gd name="T7" fmla="*/ 5 h 499"/>
                  <a:gd name="T8" fmla="*/ 10 w 116"/>
                  <a:gd name="T9" fmla="*/ 17 h 499"/>
                  <a:gd name="T10" fmla="*/ 87 w 116"/>
                  <a:gd name="T11" fmla="*/ 250 h 499"/>
                  <a:gd name="T12" fmla="*/ 7 w 116"/>
                  <a:gd name="T13" fmla="*/ 486 h 499"/>
                  <a:gd name="T14" fmla="*/ 0 w 116"/>
                  <a:gd name="T15" fmla="*/ 494 h 499"/>
                  <a:gd name="T16" fmla="*/ 5 w 116"/>
                  <a:gd name="T17" fmla="*/ 499 h 499"/>
                  <a:gd name="T18" fmla="*/ 84 w 116"/>
                  <a:gd name="T19" fmla="*/ 402 h 499"/>
                  <a:gd name="T20" fmla="*/ 116 w 116"/>
                  <a:gd name="T21" fmla="*/ 25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250"/>
                    </a:moveTo>
                    <a:cubicBezTo>
                      <a:pt x="116" y="211"/>
                      <a:pt x="110" y="150"/>
                      <a:pt x="83" y="94"/>
                    </a:cubicBezTo>
                    <a:cubicBezTo>
                      <a:pt x="53" y="33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0" y="8"/>
                      <a:pt x="10" y="17"/>
                    </a:cubicBezTo>
                    <a:cubicBezTo>
                      <a:pt x="59" y="66"/>
                      <a:pt x="87" y="145"/>
                      <a:pt x="87" y="250"/>
                    </a:cubicBezTo>
                    <a:cubicBezTo>
                      <a:pt x="87" y="335"/>
                      <a:pt x="69" y="423"/>
                      <a:pt x="7" y="486"/>
                    </a:cubicBezTo>
                    <a:cubicBezTo>
                      <a:pt x="0" y="491"/>
                      <a:pt x="0" y="492"/>
                      <a:pt x="0" y="494"/>
                    </a:cubicBezTo>
                    <a:cubicBezTo>
                      <a:pt x="0" y="497"/>
                      <a:pt x="2" y="499"/>
                      <a:pt x="5" y="499"/>
                    </a:cubicBezTo>
                    <a:cubicBezTo>
                      <a:pt x="10" y="499"/>
                      <a:pt x="55" y="465"/>
                      <a:pt x="84" y="402"/>
                    </a:cubicBezTo>
                    <a:cubicBezTo>
                      <a:pt x="110" y="347"/>
                      <a:pt x="116" y="292"/>
                      <a:pt x="116" y="25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3" name="Freeform 361"/>
              <p:cNvSpPr>
                <a:spLocks noEditPoints="1"/>
              </p:cNvSpPr>
              <p:nvPr>
                <p:custDataLst>
                  <p:tags r:id="rId107"/>
                </p:custDataLst>
              </p:nvPr>
            </p:nvSpPr>
            <p:spPr bwMode="auto">
              <a:xfrm>
                <a:off x="4718051" y="4341813"/>
                <a:ext cx="200025" cy="255587"/>
              </a:xfrm>
              <a:custGeom>
                <a:avLst/>
                <a:gdLst>
                  <a:gd name="T0" fmla="*/ 296 w 305"/>
                  <a:gd name="T1" fmla="*/ 21 h 386"/>
                  <a:gd name="T2" fmla="*/ 305 w 305"/>
                  <a:gd name="T3" fmla="*/ 10 h 386"/>
                  <a:gd name="T4" fmla="*/ 295 w 305"/>
                  <a:gd name="T5" fmla="*/ 0 h 386"/>
                  <a:gd name="T6" fmla="*/ 286 w 305"/>
                  <a:gd name="T7" fmla="*/ 3 h 386"/>
                  <a:gd name="T8" fmla="*/ 10 w 305"/>
                  <a:gd name="T9" fmla="*/ 133 h 386"/>
                  <a:gd name="T10" fmla="*/ 0 w 305"/>
                  <a:gd name="T11" fmla="*/ 145 h 386"/>
                  <a:gd name="T12" fmla="*/ 10 w 305"/>
                  <a:gd name="T13" fmla="*/ 156 h 386"/>
                  <a:gd name="T14" fmla="*/ 286 w 305"/>
                  <a:gd name="T15" fmla="*/ 285 h 386"/>
                  <a:gd name="T16" fmla="*/ 295 w 305"/>
                  <a:gd name="T17" fmla="*/ 289 h 386"/>
                  <a:gd name="T18" fmla="*/ 305 w 305"/>
                  <a:gd name="T19" fmla="*/ 279 h 386"/>
                  <a:gd name="T20" fmla="*/ 295 w 305"/>
                  <a:gd name="T21" fmla="*/ 267 h 386"/>
                  <a:gd name="T22" fmla="*/ 34 w 305"/>
                  <a:gd name="T23" fmla="*/ 145 h 386"/>
                  <a:gd name="T24" fmla="*/ 296 w 305"/>
                  <a:gd name="T25" fmla="*/ 21 h 386"/>
                  <a:gd name="T26" fmla="*/ 288 w 305"/>
                  <a:gd name="T27" fmla="*/ 386 h 386"/>
                  <a:gd name="T28" fmla="*/ 305 w 305"/>
                  <a:gd name="T29" fmla="*/ 376 h 386"/>
                  <a:gd name="T30" fmla="*/ 287 w 305"/>
                  <a:gd name="T31" fmla="*/ 366 h 386"/>
                  <a:gd name="T32" fmla="*/ 18 w 305"/>
                  <a:gd name="T33" fmla="*/ 366 h 386"/>
                  <a:gd name="T34" fmla="*/ 0 w 305"/>
                  <a:gd name="T35" fmla="*/ 376 h 386"/>
                  <a:gd name="T36" fmla="*/ 18 w 305"/>
                  <a:gd name="T37" fmla="*/ 386 h 386"/>
                  <a:gd name="T38" fmla="*/ 288 w 305"/>
                  <a:gd name="T39" fmla="*/ 38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5" h="386">
                    <a:moveTo>
                      <a:pt x="296" y="21"/>
                    </a:moveTo>
                    <a:cubicBezTo>
                      <a:pt x="301" y="19"/>
                      <a:pt x="305" y="16"/>
                      <a:pt x="305" y="10"/>
                    </a:cubicBezTo>
                    <a:cubicBezTo>
                      <a:pt x="305" y="5"/>
                      <a:pt x="301" y="0"/>
                      <a:pt x="295" y="0"/>
                    </a:cubicBezTo>
                    <a:cubicBezTo>
                      <a:pt x="293" y="0"/>
                      <a:pt x="288" y="2"/>
                      <a:pt x="286" y="3"/>
                    </a:cubicBezTo>
                    <a:lnTo>
                      <a:pt x="10" y="133"/>
                    </a:lnTo>
                    <a:cubicBezTo>
                      <a:pt x="2" y="137"/>
                      <a:pt x="0" y="141"/>
                      <a:pt x="0" y="145"/>
                    </a:cubicBezTo>
                    <a:cubicBezTo>
                      <a:pt x="0" y="149"/>
                      <a:pt x="3" y="153"/>
                      <a:pt x="10" y="156"/>
                    </a:cubicBezTo>
                    <a:lnTo>
                      <a:pt x="286" y="285"/>
                    </a:lnTo>
                    <a:cubicBezTo>
                      <a:pt x="293" y="289"/>
                      <a:pt x="294" y="289"/>
                      <a:pt x="295" y="289"/>
                    </a:cubicBezTo>
                    <a:cubicBezTo>
                      <a:pt x="301" y="289"/>
                      <a:pt x="305" y="284"/>
                      <a:pt x="305" y="279"/>
                    </a:cubicBezTo>
                    <a:cubicBezTo>
                      <a:pt x="305" y="274"/>
                      <a:pt x="303" y="271"/>
                      <a:pt x="295" y="267"/>
                    </a:cubicBezTo>
                    <a:lnTo>
                      <a:pt x="34" y="145"/>
                    </a:lnTo>
                    <a:lnTo>
                      <a:pt x="296" y="21"/>
                    </a:lnTo>
                    <a:close/>
                    <a:moveTo>
                      <a:pt x="288" y="386"/>
                    </a:moveTo>
                    <a:cubicBezTo>
                      <a:pt x="296" y="386"/>
                      <a:pt x="305" y="386"/>
                      <a:pt x="305" y="376"/>
                    </a:cubicBezTo>
                    <a:cubicBezTo>
                      <a:pt x="305" y="366"/>
                      <a:pt x="295" y="366"/>
                      <a:pt x="287" y="366"/>
                    </a:cubicBezTo>
                    <a:lnTo>
                      <a:pt x="18" y="366"/>
                    </a:lnTo>
                    <a:cubicBezTo>
                      <a:pt x="11" y="366"/>
                      <a:pt x="0" y="366"/>
                      <a:pt x="0" y="376"/>
                    </a:cubicBezTo>
                    <a:cubicBezTo>
                      <a:pt x="0" y="386"/>
                      <a:pt x="9" y="386"/>
                      <a:pt x="18" y="386"/>
                    </a:cubicBezTo>
                    <a:lnTo>
                      <a:pt x="288" y="38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4" name="Freeform 362"/>
              <p:cNvSpPr>
                <a:spLocks noEditPoints="1"/>
              </p:cNvSpPr>
              <p:nvPr>
                <p:custDataLst>
                  <p:tags r:id="rId108"/>
                </p:custDataLst>
              </p:nvPr>
            </p:nvSpPr>
            <p:spPr bwMode="auto">
              <a:xfrm>
                <a:off x="5045076" y="4403725"/>
                <a:ext cx="125413" cy="150812"/>
              </a:xfrm>
              <a:custGeom>
                <a:avLst/>
                <a:gdLst>
                  <a:gd name="T0" fmla="*/ 42 w 193"/>
                  <a:gd name="T1" fmla="*/ 98 h 229"/>
                  <a:gd name="T2" fmla="*/ 103 w 193"/>
                  <a:gd name="T3" fmla="*/ 11 h 229"/>
                  <a:gd name="T4" fmla="*/ 160 w 193"/>
                  <a:gd name="T5" fmla="*/ 98 h 229"/>
                  <a:gd name="T6" fmla="*/ 42 w 193"/>
                  <a:gd name="T7" fmla="*/ 98 h 229"/>
                  <a:gd name="T8" fmla="*/ 41 w 193"/>
                  <a:gd name="T9" fmla="*/ 108 h 229"/>
                  <a:gd name="T10" fmla="*/ 180 w 193"/>
                  <a:gd name="T11" fmla="*/ 108 h 229"/>
                  <a:gd name="T12" fmla="*/ 193 w 193"/>
                  <a:gd name="T13" fmla="*/ 98 h 229"/>
                  <a:gd name="T14" fmla="*/ 103 w 193"/>
                  <a:gd name="T15" fmla="*/ 0 h 229"/>
                  <a:gd name="T16" fmla="*/ 0 w 193"/>
                  <a:gd name="T17" fmla="*/ 114 h 229"/>
                  <a:gd name="T18" fmla="*/ 109 w 193"/>
                  <a:gd name="T19" fmla="*/ 229 h 229"/>
                  <a:gd name="T20" fmla="*/ 193 w 193"/>
                  <a:gd name="T21" fmla="*/ 164 h 229"/>
                  <a:gd name="T22" fmla="*/ 186 w 193"/>
                  <a:gd name="T23" fmla="*/ 158 h 229"/>
                  <a:gd name="T24" fmla="*/ 180 w 193"/>
                  <a:gd name="T25" fmla="*/ 165 h 229"/>
                  <a:gd name="T26" fmla="*/ 112 w 193"/>
                  <a:gd name="T27" fmla="*/ 216 h 229"/>
                  <a:gd name="T28" fmla="*/ 56 w 193"/>
                  <a:gd name="T29" fmla="*/ 183 h 229"/>
                  <a:gd name="T30" fmla="*/ 41 w 193"/>
                  <a:gd name="T31" fmla="*/ 108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3" h="229">
                    <a:moveTo>
                      <a:pt x="42" y="98"/>
                    </a:moveTo>
                    <a:cubicBezTo>
                      <a:pt x="45" y="23"/>
                      <a:pt x="86" y="11"/>
                      <a:pt x="103" y="11"/>
                    </a:cubicBezTo>
                    <a:cubicBezTo>
                      <a:pt x="155" y="11"/>
                      <a:pt x="160" y="78"/>
                      <a:pt x="160" y="98"/>
                    </a:cubicBezTo>
                    <a:lnTo>
                      <a:pt x="42" y="98"/>
                    </a:lnTo>
                    <a:close/>
                    <a:moveTo>
                      <a:pt x="41" y="108"/>
                    </a:moveTo>
                    <a:lnTo>
                      <a:pt x="180" y="108"/>
                    </a:lnTo>
                    <a:cubicBezTo>
                      <a:pt x="191" y="108"/>
                      <a:pt x="193" y="108"/>
                      <a:pt x="193" y="98"/>
                    </a:cubicBezTo>
                    <a:cubicBezTo>
                      <a:pt x="193" y="48"/>
                      <a:pt x="166" y="0"/>
                      <a:pt x="103" y="0"/>
                    </a:cubicBezTo>
                    <a:cubicBezTo>
                      <a:pt x="46" y="0"/>
                      <a:pt x="0" y="51"/>
                      <a:pt x="0" y="114"/>
                    </a:cubicBezTo>
                    <a:cubicBezTo>
                      <a:pt x="0" y="180"/>
                      <a:pt x="52" y="229"/>
                      <a:pt x="109" y="229"/>
                    </a:cubicBezTo>
                    <a:cubicBezTo>
                      <a:pt x="170" y="229"/>
                      <a:pt x="193" y="173"/>
                      <a:pt x="193" y="164"/>
                    </a:cubicBezTo>
                    <a:cubicBezTo>
                      <a:pt x="193" y="159"/>
                      <a:pt x="189" y="158"/>
                      <a:pt x="186" y="158"/>
                    </a:cubicBezTo>
                    <a:cubicBezTo>
                      <a:pt x="182" y="158"/>
                      <a:pt x="181" y="161"/>
                      <a:pt x="180" y="165"/>
                    </a:cubicBezTo>
                    <a:cubicBezTo>
                      <a:pt x="162" y="216"/>
                      <a:pt x="117" y="216"/>
                      <a:pt x="112" y="216"/>
                    </a:cubicBezTo>
                    <a:cubicBezTo>
                      <a:pt x="87" y="216"/>
                      <a:pt x="68" y="201"/>
                      <a:pt x="56" y="183"/>
                    </a:cubicBezTo>
                    <a:cubicBezTo>
                      <a:pt x="41" y="159"/>
                      <a:pt x="41" y="126"/>
                      <a:pt x="41" y="10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5" name="Freeform 363"/>
              <p:cNvSpPr/>
              <p:nvPr>
                <p:custDataLst>
                  <p:tags r:id="rId109"/>
                </p:custDataLst>
              </p:nvPr>
            </p:nvSpPr>
            <p:spPr bwMode="auto">
              <a:xfrm>
                <a:off x="5184776" y="4408488"/>
                <a:ext cx="163513" cy="142875"/>
              </a:xfrm>
              <a:custGeom>
                <a:avLst/>
                <a:gdLst>
                  <a:gd name="T0" fmla="*/ 137 w 251"/>
                  <a:gd name="T1" fmla="*/ 98 h 215"/>
                  <a:gd name="T2" fmla="*/ 183 w 251"/>
                  <a:gd name="T3" fmla="*/ 42 h 215"/>
                  <a:gd name="T4" fmla="*/ 243 w 251"/>
                  <a:gd name="T5" fmla="*/ 16 h 215"/>
                  <a:gd name="T6" fmla="*/ 243 w 251"/>
                  <a:gd name="T7" fmla="*/ 0 h 215"/>
                  <a:gd name="T8" fmla="*/ 202 w 251"/>
                  <a:gd name="T9" fmla="*/ 2 h 215"/>
                  <a:gd name="T10" fmla="*/ 154 w 251"/>
                  <a:gd name="T11" fmla="*/ 0 h 215"/>
                  <a:gd name="T12" fmla="*/ 154 w 251"/>
                  <a:gd name="T13" fmla="*/ 16 h 215"/>
                  <a:gd name="T14" fmla="*/ 168 w 251"/>
                  <a:gd name="T15" fmla="*/ 31 h 215"/>
                  <a:gd name="T16" fmla="*/ 161 w 251"/>
                  <a:gd name="T17" fmla="*/ 49 h 215"/>
                  <a:gd name="T18" fmla="*/ 130 w 251"/>
                  <a:gd name="T19" fmla="*/ 88 h 215"/>
                  <a:gd name="T20" fmla="*/ 91 w 251"/>
                  <a:gd name="T21" fmla="*/ 37 h 215"/>
                  <a:gd name="T22" fmla="*/ 86 w 251"/>
                  <a:gd name="T23" fmla="*/ 28 h 215"/>
                  <a:gd name="T24" fmla="*/ 104 w 251"/>
                  <a:gd name="T25" fmla="*/ 16 h 215"/>
                  <a:gd name="T26" fmla="*/ 104 w 251"/>
                  <a:gd name="T27" fmla="*/ 0 h 215"/>
                  <a:gd name="T28" fmla="*/ 50 w 251"/>
                  <a:gd name="T29" fmla="*/ 2 h 215"/>
                  <a:gd name="T30" fmla="*/ 3 w 251"/>
                  <a:gd name="T31" fmla="*/ 0 h 215"/>
                  <a:gd name="T32" fmla="*/ 3 w 251"/>
                  <a:gd name="T33" fmla="*/ 16 h 215"/>
                  <a:gd name="T34" fmla="*/ 61 w 251"/>
                  <a:gd name="T35" fmla="*/ 46 h 215"/>
                  <a:gd name="T36" fmla="*/ 111 w 251"/>
                  <a:gd name="T37" fmla="*/ 111 h 215"/>
                  <a:gd name="T38" fmla="*/ 64 w 251"/>
                  <a:gd name="T39" fmla="*/ 170 h 215"/>
                  <a:gd name="T40" fmla="*/ 0 w 251"/>
                  <a:gd name="T41" fmla="*/ 200 h 215"/>
                  <a:gd name="T42" fmla="*/ 0 w 251"/>
                  <a:gd name="T43" fmla="*/ 215 h 215"/>
                  <a:gd name="T44" fmla="*/ 42 w 251"/>
                  <a:gd name="T45" fmla="*/ 214 h 215"/>
                  <a:gd name="T46" fmla="*/ 89 w 251"/>
                  <a:gd name="T47" fmla="*/ 215 h 215"/>
                  <a:gd name="T48" fmla="*/ 89 w 251"/>
                  <a:gd name="T49" fmla="*/ 200 h 215"/>
                  <a:gd name="T50" fmla="*/ 74 w 251"/>
                  <a:gd name="T51" fmla="*/ 184 h 215"/>
                  <a:gd name="T52" fmla="*/ 119 w 251"/>
                  <a:gd name="T53" fmla="*/ 121 h 215"/>
                  <a:gd name="T54" fmla="*/ 157 w 251"/>
                  <a:gd name="T55" fmla="*/ 171 h 215"/>
                  <a:gd name="T56" fmla="*/ 168 w 251"/>
                  <a:gd name="T57" fmla="*/ 187 h 215"/>
                  <a:gd name="T58" fmla="*/ 150 w 251"/>
                  <a:gd name="T59" fmla="*/ 200 h 215"/>
                  <a:gd name="T60" fmla="*/ 150 w 251"/>
                  <a:gd name="T61" fmla="*/ 215 h 215"/>
                  <a:gd name="T62" fmla="*/ 204 w 251"/>
                  <a:gd name="T63" fmla="*/ 214 h 215"/>
                  <a:gd name="T64" fmla="*/ 251 w 251"/>
                  <a:gd name="T65" fmla="*/ 215 h 215"/>
                  <a:gd name="T66" fmla="*/ 251 w 251"/>
                  <a:gd name="T67" fmla="*/ 200 h 215"/>
                  <a:gd name="T68" fmla="*/ 204 w 251"/>
                  <a:gd name="T69" fmla="*/ 184 h 215"/>
                  <a:gd name="T70" fmla="*/ 137 w 251"/>
                  <a:gd name="T71" fmla="*/ 98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1" h="215">
                    <a:moveTo>
                      <a:pt x="137" y="98"/>
                    </a:moveTo>
                    <a:cubicBezTo>
                      <a:pt x="152" y="79"/>
                      <a:pt x="171" y="55"/>
                      <a:pt x="183" y="42"/>
                    </a:cubicBezTo>
                    <a:cubicBezTo>
                      <a:pt x="199" y="24"/>
                      <a:pt x="219" y="16"/>
                      <a:pt x="243" y="16"/>
                    </a:cubicBezTo>
                    <a:lnTo>
                      <a:pt x="243" y="0"/>
                    </a:lnTo>
                    <a:cubicBezTo>
                      <a:pt x="230" y="1"/>
                      <a:pt x="215" y="2"/>
                      <a:pt x="202" y="2"/>
                    </a:cubicBezTo>
                    <a:cubicBezTo>
                      <a:pt x="187" y="2"/>
                      <a:pt x="160" y="1"/>
                      <a:pt x="154" y="0"/>
                    </a:cubicBezTo>
                    <a:lnTo>
                      <a:pt x="154" y="16"/>
                    </a:lnTo>
                    <a:cubicBezTo>
                      <a:pt x="164" y="17"/>
                      <a:pt x="168" y="23"/>
                      <a:pt x="168" y="31"/>
                    </a:cubicBezTo>
                    <a:cubicBezTo>
                      <a:pt x="168" y="39"/>
                      <a:pt x="163" y="46"/>
                      <a:pt x="161" y="49"/>
                    </a:cubicBezTo>
                    <a:lnTo>
                      <a:pt x="130" y="88"/>
                    </a:lnTo>
                    <a:lnTo>
                      <a:pt x="91" y="37"/>
                    </a:lnTo>
                    <a:cubicBezTo>
                      <a:pt x="86" y="32"/>
                      <a:pt x="86" y="31"/>
                      <a:pt x="86" y="28"/>
                    </a:cubicBezTo>
                    <a:cubicBezTo>
                      <a:pt x="86" y="21"/>
                      <a:pt x="94" y="16"/>
                      <a:pt x="104" y="16"/>
                    </a:cubicBezTo>
                    <a:lnTo>
                      <a:pt x="104" y="0"/>
                    </a:lnTo>
                    <a:cubicBezTo>
                      <a:pt x="91" y="1"/>
                      <a:pt x="58" y="2"/>
                      <a:pt x="50" y="2"/>
                    </a:cubicBezTo>
                    <a:cubicBezTo>
                      <a:pt x="40" y="2"/>
                      <a:pt x="16" y="1"/>
                      <a:pt x="3" y="0"/>
                    </a:cubicBezTo>
                    <a:lnTo>
                      <a:pt x="3" y="16"/>
                    </a:lnTo>
                    <a:cubicBezTo>
                      <a:pt x="38" y="16"/>
                      <a:pt x="38" y="16"/>
                      <a:pt x="61" y="46"/>
                    </a:cubicBezTo>
                    <a:lnTo>
                      <a:pt x="111" y="111"/>
                    </a:lnTo>
                    <a:lnTo>
                      <a:pt x="64" y="170"/>
                    </a:lnTo>
                    <a:cubicBezTo>
                      <a:pt x="40" y="199"/>
                      <a:pt x="11" y="200"/>
                      <a:pt x="0" y="200"/>
                    </a:cubicBezTo>
                    <a:lnTo>
                      <a:pt x="0" y="215"/>
                    </a:lnTo>
                    <a:cubicBezTo>
                      <a:pt x="13" y="214"/>
                      <a:pt x="29" y="214"/>
                      <a:pt x="42" y="214"/>
                    </a:cubicBezTo>
                    <a:cubicBezTo>
                      <a:pt x="56" y="214"/>
                      <a:pt x="77" y="215"/>
                      <a:pt x="89" y="215"/>
                    </a:cubicBezTo>
                    <a:lnTo>
                      <a:pt x="89" y="200"/>
                    </a:lnTo>
                    <a:cubicBezTo>
                      <a:pt x="78" y="198"/>
                      <a:pt x="74" y="192"/>
                      <a:pt x="74" y="184"/>
                    </a:cubicBezTo>
                    <a:cubicBezTo>
                      <a:pt x="74" y="173"/>
                      <a:pt x="89" y="157"/>
                      <a:pt x="119" y="121"/>
                    </a:cubicBezTo>
                    <a:lnTo>
                      <a:pt x="157" y="171"/>
                    </a:lnTo>
                    <a:cubicBezTo>
                      <a:pt x="161" y="176"/>
                      <a:pt x="168" y="184"/>
                      <a:pt x="168" y="187"/>
                    </a:cubicBezTo>
                    <a:cubicBezTo>
                      <a:pt x="168" y="192"/>
                      <a:pt x="163" y="199"/>
                      <a:pt x="150" y="200"/>
                    </a:cubicBezTo>
                    <a:lnTo>
                      <a:pt x="150" y="215"/>
                    </a:lnTo>
                    <a:cubicBezTo>
                      <a:pt x="165" y="215"/>
                      <a:pt x="193" y="214"/>
                      <a:pt x="204" y="214"/>
                    </a:cubicBezTo>
                    <a:cubicBezTo>
                      <a:pt x="217" y="214"/>
                      <a:pt x="237" y="214"/>
                      <a:pt x="251" y="215"/>
                    </a:cubicBezTo>
                    <a:lnTo>
                      <a:pt x="251" y="200"/>
                    </a:lnTo>
                    <a:cubicBezTo>
                      <a:pt x="225" y="200"/>
                      <a:pt x="216" y="199"/>
                      <a:pt x="204" y="184"/>
                    </a:cubicBezTo>
                    <a:lnTo>
                      <a:pt x="137" y="9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6" name="Freeform 364"/>
              <p:cNvSpPr>
                <a:spLocks noEditPoints="1"/>
              </p:cNvSpPr>
              <p:nvPr>
                <p:custDataLst>
                  <p:tags r:id="rId110"/>
                </p:custDataLst>
              </p:nvPr>
            </p:nvSpPr>
            <p:spPr bwMode="auto">
              <a:xfrm>
                <a:off x="5360988" y="4405313"/>
                <a:ext cx="161925" cy="209550"/>
              </a:xfrm>
              <a:custGeom>
                <a:avLst/>
                <a:gdLst>
                  <a:gd name="T0" fmla="*/ 72 w 246"/>
                  <a:gd name="T1" fmla="*/ 33 h 317"/>
                  <a:gd name="T2" fmla="*/ 72 w 246"/>
                  <a:gd name="T3" fmla="*/ 0 h 317"/>
                  <a:gd name="T4" fmla="*/ 0 w 246"/>
                  <a:gd name="T5" fmla="*/ 5 h 317"/>
                  <a:gd name="T6" fmla="*/ 0 w 246"/>
                  <a:gd name="T7" fmla="*/ 21 h 317"/>
                  <a:gd name="T8" fmla="*/ 39 w 246"/>
                  <a:gd name="T9" fmla="*/ 46 h 317"/>
                  <a:gd name="T10" fmla="*/ 39 w 246"/>
                  <a:gd name="T11" fmla="*/ 279 h 317"/>
                  <a:gd name="T12" fmla="*/ 0 w 246"/>
                  <a:gd name="T13" fmla="*/ 302 h 317"/>
                  <a:gd name="T14" fmla="*/ 0 w 246"/>
                  <a:gd name="T15" fmla="*/ 317 h 317"/>
                  <a:gd name="T16" fmla="*/ 56 w 246"/>
                  <a:gd name="T17" fmla="*/ 316 h 317"/>
                  <a:gd name="T18" fmla="*/ 112 w 246"/>
                  <a:gd name="T19" fmla="*/ 317 h 317"/>
                  <a:gd name="T20" fmla="*/ 112 w 246"/>
                  <a:gd name="T21" fmla="*/ 302 h 317"/>
                  <a:gd name="T22" fmla="*/ 73 w 246"/>
                  <a:gd name="T23" fmla="*/ 279 h 317"/>
                  <a:gd name="T24" fmla="*/ 73 w 246"/>
                  <a:gd name="T25" fmla="*/ 195 h 317"/>
                  <a:gd name="T26" fmla="*/ 73 w 246"/>
                  <a:gd name="T27" fmla="*/ 191 h 317"/>
                  <a:gd name="T28" fmla="*/ 135 w 246"/>
                  <a:gd name="T29" fmla="*/ 226 h 317"/>
                  <a:gd name="T30" fmla="*/ 246 w 246"/>
                  <a:gd name="T31" fmla="*/ 113 h 317"/>
                  <a:gd name="T32" fmla="*/ 142 w 246"/>
                  <a:gd name="T33" fmla="*/ 0 h 317"/>
                  <a:gd name="T34" fmla="*/ 72 w 246"/>
                  <a:gd name="T35" fmla="*/ 33 h 317"/>
                  <a:gd name="T36" fmla="*/ 73 w 246"/>
                  <a:gd name="T37" fmla="*/ 163 h 317"/>
                  <a:gd name="T38" fmla="*/ 73 w 246"/>
                  <a:gd name="T39" fmla="*/ 52 h 317"/>
                  <a:gd name="T40" fmla="*/ 138 w 246"/>
                  <a:gd name="T41" fmla="*/ 12 h 317"/>
                  <a:gd name="T42" fmla="*/ 205 w 246"/>
                  <a:gd name="T43" fmla="*/ 113 h 317"/>
                  <a:gd name="T44" fmla="*/ 133 w 246"/>
                  <a:gd name="T45" fmla="*/ 215 h 317"/>
                  <a:gd name="T46" fmla="*/ 80 w 246"/>
                  <a:gd name="T47" fmla="*/ 184 h 317"/>
                  <a:gd name="T48" fmla="*/ 73 w 246"/>
                  <a:gd name="T49" fmla="*/ 163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6" h="317">
                    <a:moveTo>
                      <a:pt x="72" y="33"/>
                    </a:moveTo>
                    <a:lnTo>
                      <a:pt x="72" y="0"/>
                    </a:lnTo>
                    <a:lnTo>
                      <a:pt x="0" y="5"/>
                    </a:lnTo>
                    <a:lnTo>
                      <a:pt x="0" y="21"/>
                    </a:lnTo>
                    <a:cubicBezTo>
                      <a:pt x="36" y="21"/>
                      <a:pt x="39" y="24"/>
                      <a:pt x="39" y="46"/>
                    </a:cubicBezTo>
                    <a:lnTo>
                      <a:pt x="39" y="279"/>
                    </a:lnTo>
                    <a:cubicBezTo>
                      <a:pt x="39" y="302"/>
                      <a:pt x="34" y="302"/>
                      <a:pt x="0" y="302"/>
                    </a:cubicBezTo>
                    <a:lnTo>
                      <a:pt x="0" y="317"/>
                    </a:lnTo>
                    <a:cubicBezTo>
                      <a:pt x="17" y="317"/>
                      <a:pt x="43" y="316"/>
                      <a:pt x="56" y="316"/>
                    </a:cubicBezTo>
                    <a:cubicBezTo>
                      <a:pt x="69" y="316"/>
                      <a:pt x="95" y="317"/>
                      <a:pt x="112" y="317"/>
                    </a:cubicBezTo>
                    <a:lnTo>
                      <a:pt x="112" y="302"/>
                    </a:lnTo>
                    <a:cubicBezTo>
                      <a:pt x="79" y="302"/>
                      <a:pt x="73" y="302"/>
                      <a:pt x="73" y="279"/>
                    </a:cubicBezTo>
                    <a:lnTo>
                      <a:pt x="73" y="195"/>
                    </a:lnTo>
                    <a:lnTo>
                      <a:pt x="73" y="191"/>
                    </a:lnTo>
                    <a:cubicBezTo>
                      <a:pt x="76" y="199"/>
                      <a:pt x="97" y="226"/>
                      <a:pt x="135" y="226"/>
                    </a:cubicBezTo>
                    <a:cubicBezTo>
                      <a:pt x="194" y="226"/>
                      <a:pt x="246" y="177"/>
                      <a:pt x="246" y="113"/>
                    </a:cubicBezTo>
                    <a:cubicBezTo>
                      <a:pt x="246" y="49"/>
                      <a:pt x="198" y="0"/>
                      <a:pt x="142" y="0"/>
                    </a:cubicBezTo>
                    <a:cubicBezTo>
                      <a:pt x="103" y="0"/>
                      <a:pt x="82" y="22"/>
                      <a:pt x="72" y="33"/>
                    </a:cubicBezTo>
                    <a:close/>
                    <a:moveTo>
                      <a:pt x="73" y="163"/>
                    </a:moveTo>
                    <a:lnTo>
                      <a:pt x="73" y="52"/>
                    </a:lnTo>
                    <a:cubicBezTo>
                      <a:pt x="88" y="27"/>
                      <a:pt x="112" y="12"/>
                      <a:pt x="138" y="12"/>
                    </a:cubicBezTo>
                    <a:cubicBezTo>
                      <a:pt x="174" y="12"/>
                      <a:pt x="205" y="56"/>
                      <a:pt x="205" y="113"/>
                    </a:cubicBezTo>
                    <a:cubicBezTo>
                      <a:pt x="205" y="173"/>
                      <a:pt x="170" y="215"/>
                      <a:pt x="133" y="215"/>
                    </a:cubicBezTo>
                    <a:cubicBezTo>
                      <a:pt x="113" y="215"/>
                      <a:pt x="94" y="205"/>
                      <a:pt x="80" y="184"/>
                    </a:cubicBezTo>
                    <a:cubicBezTo>
                      <a:pt x="73" y="174"/>
                      <a:pt x="73" y="173"/>
                      <a:pt x="73" y="163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7" name="Freeform 365"/>
              <p:cNvSpPr/>
              <p:nvPr>
                <p:custDataLst>
                  <p:tags r:id="rId111"/>
                </p:custDataLst>
              </p:nvPr>
            </p:nvSpPr>
            <p:spPr bwMode="auto">
              <a:xfrm>
                <a:off x="5646738" y="4171950"/>
                <a:ext cx="123825" cy="593725"/>
              </a:xfrm>
              <a:custGeom>
                <a:avLst/>
                <a:gdLst>
                  <a:gd name="T0" fmla="*/ 167 w 189"/>
                  <a:gd name="T1" fmla="*/ 891 h 896"/>
                  <a:gd name="T2" fmla="*/ 173 w 189"/>
                  <a:gd name="T3" fmla="*/ 896 h 896"/>
                  <a:gd name="T4" fmla="*/ 184 w 189"/>
                  <a:gd name="T5" fmla="*/ 896 h 896"/>
                  <a:gd name="T6" fmla="*/ 189 w 189"/>
                  <a:gd name="T7" fmla="*/ 891 h 896"/>
                  <a:gd name="T8" fmla="*/ 187 w 189"/>
                  <a:gd name="T9" fmla="*/ 887 h 896"/>
                  <a:gd name="T10" fmla="*/ 111 w 189"/>
                  <a:gd name="T11" fmla="*/ 787 h 896"/>
                  <a:gd name="T12" fmla="*/ 38 w 189"/>
                  <a:gd name="T13" fmla="*/ 448 h 896"/>
                  <a:gd name="T14" fmla="*/ 188 w 189"/>
                  <a:gd name="T15" fmla="*/ 8 h 896"/>
                  <a:gd name="T16" fmla="*/ 189 w 189"/>
                  <a:gd name="T17" fmla="*/ 4 h 896"/>
                  <a:gd name="T18" fmla="*/ 180 w 189"/>
                  <a:gd name="T19" fmla="*/ 0 h 896"/>
                  <a:gd name="T20" fmla="*/ 168 w 189"/>
                  <a:gd name="T21" fmla="*/ 3 h 896"/>
                  <a:gd name="T22" fmla="*/ 33 w 189"/>
                  <a:gd name="T23" fmla="*/ 219 h 896"/>
                  <a:gd name="T24" fmla="*/ 0 w 189"/>
                  <a:gd name="T25" fmla="*/ 448 h 896"/>
                  <a:gd name="T26" fmla="*/ 99 w 189"/>
                  <a:gd name="T27" fmla="*/ 815 h 896"/>
                  <a:gd name="T28" fmla="*/ 131 w 189"/>
                  <a:gd name="T29" fmla="*/ 856 h 896"/>
                  <a:gd name="T30" fmla="*/ 147 w 189"/>
                  <a:gd name="T31" fmla="*/ 873 h 896"/>
                  <a:gd name="T32" fmla="*/ 167 w 189"/>
                  <a:gd name="T33" fmla="*/ 891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9" h="896">
                    <a:moveTo>
                      <a:pt x="167" y="891"/>
                    </a:moveTo>
                    <a:cubicBezTo>
                      <a:pt x="168" y="891"/>
                      <a:pt x="172" y="896"/>
                      <a:pt x="173" y="896"/>
                    </a:cubicBezTo>
                    <a:lnTo>
                      <a:pt x="184" y="896"/>
                    </a:lnTo>
                    <a:cubicBezTo>
                      <a:pt x="185" y="896"/>
                      <a:pt x="189" y="896"/>
                      <a:pt x="189" y="891"/>
                    </a:cubicBezTo>
                    <a:cubicBezTo>
                      <a:pt x="189" y="890"/>
                      <a:pt x="188" y="889"/>
                      <a:pt x="187" y="887"/>
                    </a:cubicBezTo>
                    <a:cubicBezTo>
                      <a:pt x="169" y="869"/>
                      <a:pt x="142" y="842"/>
                      <a:pt x="111" y="787"/>
                    </a:cubicBezTo>
                    <a:cubicBezTo>
                      <a:pt x="57" y="691"/>
                      <a:pt x="38" y="568"/>
                      <a:pt x="38" y="448"/>
                    </a:cubicBezTo>
                    <a:cubicBezTo>
                      <a:pt x="38" y="227"/>
                      <a:pt x="100" y="97"/>
                      <a:pt x="188" y="8"/>
                    </a:cubicBezTo>
                    <a:cubicBezTo>
                      <a:pt x="189" y="7"/>
                      <a:pt x="189" y="5"/>
                      <a:pt x="189" y="4"/>
                    </a:cubicBezTo>
                    <a:cubicBezTo>
                      <a:pt x="189" y="0"/>
                      <a:pt x="186" y="0"/>
                      <a:pt x="180" y="0"/>
                    </a:cubicBezTo>
                    <a:cubicBezTo>
                      <a:pt x="173" y="0"/>
                      <a:pt x="172" y="0"/>
                      <a:pt x="168" y="3"/>
                    </a:cubicBezTo>
                    <a:cubicBezTo>
                      <a:pt x="120" y="44"/>
                      <a:pt x="67" y="114"/>
                      <a:pt x="33" y="219"/>
                    </a:cubicBezTo>
                    <a:cubicBezTo>
                      <a:pt x="11" y="285"/>
                      <a:pt x="0" y="365"/>
                      <a:pt x="0" y="448"/>
                    </a:cubicBezTo>
                    <a:cubicBezTo>
                      <a:pt x="0" y="566"/>
                      <a:pt x="21" y="700"/>
                      <a:pt x="99" y="815"/>
                    </a:cubicBezTo>
                    <a:cubicBezTo>
                      <a:pt x="113" y="835"/>
                      <a:pt x="131" y="855"/>
                      <a:pt x="131" y="856"/>
                    </a:cubicBezTo>
                    <a:cubicBezTo>
                      <a:pt x="136" y="862"/>
                      <a:pt x="143" y="870"/>
                      <a:pt x="147" y="873"/>
                    </a:cubicBezTo>
                    <a:lnTo>
                      <a:pt x="167" y="8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8" name="Freeform 366"/>
              <p:cNvSpPr/>
              <p:nvPr>
                <p:custDataLst>
                  <p:tags r:id="rId112"/>
                </p:custDataLst>
              </p:nvPr>
            </p:nvSpPr>
            <p:spPr bwMode="auto">
              <a:xfrm>
                <a:off x="5810251" y="4462463"/>
                <a:ext cx="200025" cy="12700"/>
              </a:xfrm>
              <a:custGeom>
                <a:avLst/>
                <a:gdLst>
                  <a:gd name="T0" fmla="*/ 287 w 304"/>
                  <a:gd name="T1" fmla="*/ 20 h 20"/>
                  <a:gd name="T2" fmla="*/ 304 w 304"/>
                  <a:gd name="T3" fmla="*/ 10 h 20"/>
                  <a:gd name="T4" fmla="*/ 287 w 304"/>
                  <a:gd name="T5" fmla="*/ 0 h 20"/>
                  <a:gd name="T6" fmla="*/ 17 w 304"/>
                  <a:gd name="T7" fmla="*/ 0 h 20"/>
                  <a:gd name="T8" fmla="*/ 0 w 304"/>
                  <a:gd name="T9" fmla="*/ 10 h 20"/>
                  <a:gd name="T10" fmla="*/ 17 w 304"/>
                  <a:gd name="T11" fmla="*/ 20 h 20"/>
                  <a:gd name="T12" fmla="*/ 287 w 304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20">
                    <a:moveTo>
                      <a:pt x="287" y="20"/>
                    </a:moveTo>
                    <a:cubicBezTo>
                      <a:pt x="295" y="20"/>
                      <a:pt x="304" y="20"/>
                      <a:pt x="304" y="10"/>
                    </a:cubicBezTo>
                    <a:cubicBezTo>
                      <a:pt x="304" y="0"/>
                      <a:pt x="295" y="0"/>
                      <a:pt x="287" y="0"/>
                    </a:cubicBezTo>
                    <a:lnTo>
                      <a:pt x="17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287" y="2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9" name="Freeform 367"/>
              <p:cNvSpPr/>
              <p:nvPr>
                <p:custDataLst>
                  <p:tags r:id="rId113"/>
                </p:custDataLst>
              </p:nvPr>
            </p:nvSpPr>
            <p:spPr bwMode="auto">
              <a:xfrm>
                <a:off x="6091238" y="4268788"/>
                <a:ext cx="100013" cy="152400"/>
              </a:xfrm>
              <a:custGeom>
                <a:avLst/>
                <a:gdLst>
                  <a:gd name="T0" fmla="*/ 154 w 154"/>
                  <a:gd name="T1" fmla="*/ 168 h 231"/>
                  <a:gd name="T2" fmla="*/ 142 w 154"/>
                  <a:gd name="T3" fmla="*/ 168 h 231"/>
                  <a:gd name="T4" fmla="*/ 133 w 154"/>
                  <a:gd name="T5" fmla="*/ 200 h 231"/>
                  <a:gd name="T6" fmla="*/ 98 w 154"/>
                  <a:gd name="T7" fmla="*/ 202 h 231"/>
                  <a:gd name="T8" fmla="*/ 34 w 154"/>
                  <a:gd name="T9" fmla="*/ 202 h 231"/>
                  <a:gd name="T10" fmla="*/ 104 w 154"/>
                  <a:gd name="T11" fmla="*/ 143 h 231"/>
                  <a:gd name="T12" fmla="*/ 154 w 154"/>
                  <a:gd name="T13" fmla="*/ 68 h 231"/>
                  <a:gd name="T14" fmla="*/ 72 w 154"/>
                  <a:gd name="T15" fmla="*/ 0 h 231"/>
                  <a:gd name="T16" fmla="*/ 0 w 154"/>
                  <a:gd name="T17" fmla="*/ 62 h 231"/>
                  <a:gd name="T18" fmla="*/ 18 w 154"/>
                  <a:gd name="T19" fmla="*/ 82 h 231"/>
                  <a:gd name="T20" fmla="*/ 37 w 154"/>
                  <a:gd name="T21" fmla="*/ 63 h 231"/>
                  <a:gd name="T22" fmla="*/ 16 w 154"/>
                  <a:gd name="T23" fmla="*/ 45 h 231"/>
                  <a:gd name="T24" fmla="*/ 67 w 154"/>
                  <a:gd name="T25" fmla="*/ 12 h 231"/>
                  <a:gd name="T26" fmla="*/ 120 w 154"/>
                  <a:gd name="T27" fmla="*/ 68 h 231"/>
                  <a:gd name="T28" fmla="*/ 87 w 154"/>
                  <a:gd name="T29" fmla="*/ 135 h 231"/>
                  <a:gd name="T30" fmla="*/ 3 w 154"/>
                  <a:gd name="T31" fmla="*/ 218 h 231"/>
                  <a:gd name="T32" fmla="*/ 0 w 154"/>
                  <a:gd name="T33" fmla="*/ 231 h 231"/>
                  <a:gd name="T34" fmla="*/ 143 w 154"/>
                  <a:gd name="T35" fmla="*/ 231 h 231"/>
                  <a:gd name="T36" fmla="*/ 154 w 154"/>
                  <a:gd name="T37" fmla="*/ 168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4" h="231">
                    <a:moveTo>
                      <a:pt x="154" y="168"/>
                    </a:moveTo>
                    <a:lnTo>
                      <a:pt x="142" y="168"/>
                    </a:lnTo>
                    <a:cubicBezTo>
                      <a:pt x="141" y="175"/>
                      <a:pt x="137" y="196"/>
                      <a:pt x="133" y="200"/>
                    </a:cubicBezTo>
                    <a:cubicBezTo>
                      <a:pt x="130" y="202"/>
                      <a:pt x="103" y="202"/>
                      <a:pt x="98" y="202"/>
                    </a:cubicBezTo>
                    <a:lnTo>
                      <a:pt x="34" y="202"/>
                    </a:lnTo>
                    <a:cubicBezTo>
                      <a:pt x="71" y="169"/>
                      <a:pt x="83" y="159"/>
                      <a:pt x="104" y="143"/>
                    </a:cubicBezTo>
                    <a:cubicBezTo>
                      <a:pt x="130" y="122"/>
                      <a:pt x="154" y="101"/>
                      <a:pt x="154" y="68"/>
                    </a:cubicBezTo>
                    <a:cubicBezTo>
                      <a:pt x="154" y="26"/>
                      <a:pt x="117" y="0"/>
                      <a:pt x="72" y="0"/>
                    </a:cubicBezTo>
                    <a:cubicBezTo>
                      <a:pt x="29" y="0"/>
                      <a:pt x="0" y="30"/>
                      <a:pt x="0" y="62"/>
                    </a:cubicBezTo>
                    <a:cubicBezTo>
                      <a:pt x="0" y="80"/>
                      <a:pt x="15" y="82"/>
                      <a:pt x="18" y="82"/>
                    </a:cubicBezTo>
                    <a:cubicBezTo>
                      <a:pt x="27" y="82"/>
                      <a:pt x="37" y="76"/>
                      <a:pt x="37" y="63"/>
                    </a:cubicBezTo>
                    <a:cubicBezTo>
                      <a:pt x="37" y="57"/>
                      <a:pt x="34" y="45"/>
                      <a:pt x="16" y="45"/>
                    </a:cubicBezTo>
                    <a:cubicBezTo>
                      <a:pt x="27" y="20"/>
                      <a:pt x="51" y="12"/>
                      <a:pt x="67" y="12"/>
                    </a:cubicBezTo>
                    <a:cubicBezTo>
                      <a:pt x="102" y="12"/>
                      <a:pt x="120" y="40"/>
                      <a:pt x="120" y="68"/>
                    </a:cubicBezTo>
                    <a:cubicBezTo>
                      <a:pt x="120" y="98"/>
                      <a:pt x="98" y="122"/>
                      <a:pt x="87" y="135"/>
                    </a:cubicBezTo>
                    <a:lnTo>
                      <a:pt x="3" y="218"/>
                    </a:lnTo>
                    <a:cubicBezTo>
                      <a:pt x="0" y="221"/>
                      <a:pt x="0" y="222"/>
                      <a:pt x="0" y="231"/>
                    </a:cubicBezTo>
                    <a:lnTo>
                      <a:pt x="143" y="231"/>
                    </a:lnTo>
                    <a:lnTo>
                      <a:pt x="154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0" name="Freeform 368"/>
              <p:cNvSpPr/>
              <p:nvPr>
                <p:custDataLst>
                  <p:tags r:id="rId114"/>
                </p:custDataLst>
              </p:nvPr>
            </p:nvSpPr>
            <p:spPr bwMode="auto">
              <a:xfrm>
                <a:off x="6216651" y="4276725"/>
                <a:ext cx="76200" cy="147637"/>
              </a:xfrm>
              <a:custGeom>
                <a:avLst/>
                <a:gdLst>
                  <a:gd name="T0" fmla="*/ 71 w 118"/>
                  <a:gd name="T1" fmla="*/ 81 h 222"/>
                  <a:gd name="T2" fmla="*/ 107 w 118"/>
                  <a:gd name="T3" fmla="*/ 81 h 222"/>
                  <a:gd name="T4" fmla="*/ 118 w 118"/>
                  <a:gd name="T5" fmla="*/ 73 h 222"/>
                  <a:gd name="T6" fmla="*/ 107 w 118"/>
                  <a:gd name="T7" fmla="*/ 68 h 222"/>
                  <a:gd name="T8" fmla="*/ 74 w 118"/>
                  <a:gd name="T9" fmla="*/ 68 h 222"/>
                  <a:gd name="T10" fmla="*/ 87 w 118"/>
                  <a:gd name="T11" fmla="*/ 16 h 222"/>
                  <a:gd name="T12" fmla="*/ 88 w 118"/>
                  <a:gd name="T13" fmla="*/ 12 h 222"/>
                  <a:gd name="T14" fmla="*/ 76 w 118"/>
                  <a:gd name="T15" fmla="*/ 0 h 222"/>
                  <a:gd name="T16" fmla="*/ 60 w 118"/>
                  <a:gd name="T17" fmla="*/ 15 h 222"/>
                  <a:gd name="T18" fmla="*/ 47 w 118"/>
                  <a:gd name="T19" fmla="*/ 68 h 222"/>
                  <a:gd name="T20" fmla="*/ 11 w 118"/>
                  <a:gd name="T21" fmla="*/ 68 h 222"/>
                  <a:gd name="T22" fmla="*/ 0 w 118"/>
                  <a:gd name="T23" fmla="*/ 76 h 222"/>
                  <a:gd name="T24" fmla="*/ 10 w 118"/>
                  <a:gd name="T25" fmla="*/ 81 h 222"/>
                  <a:gd name="T26" fmla="*/ 43 w 118"/>
                  <a:gd name="T27" fmla="*/ 81 h 222"/>
                  <a:gd name="T28" fmla="*/ 23 w 118"/>
                  <a:gd name="T29" fmla="*/ 163 h 222"/>
                  <a:gd name="T30" fmla="*/ 18 w 118"/>
                  <a:gd name="T31" fmla="*/ 189 h 222"/>
                  <a:gd name="T32" fmla="*/ 55 w 118"/>
                  <a:gd name="T33" fmla="*/ 222 h 222"/>
                  <a:gd name="T34" fmla="*/ 116 w 118"/>
                  <a:gd name="T35" fmla="*/ 168 h 222"/>
                  <a:gd name="T36" fmla="*/ 110 w 118"/>
                  <a:gd name="T37" fmla="*/ 164 h 222"/>
                  <a:gd name="T38" fmla="*/ 103 w 118"/>
                  <a:gd name="T39" fmla="*/ 171 h 222"/>
                  <a:gd name="T40" fmla="*/ 56 w 118"/>
                  <a:gd name="T41" fmla="*/ 212 h 222"/>
                  <a:gd name="T42" fmla="*/ 44 w 118"/>
                  <a:gd name="T43" fmla="*/ 195 h 222"/>
                  <a:gd name="T44" fmla="*/ 46 w 118"/>
                  <a:gd name="T45" fmla="*/ 181 h 222"/>
                  <a:gd name="T46" fmla="*/ 71 w 118"/>
                  <a:gd name="T47" fmla="*/ 81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8" h="222">
                    <a:moveTo>
                      <a:pt x="71" y="81"/>
                    </a:moveTo>
                    <a:lnTo>
                      <a:pt x="107" y="81"/>
                    </a:lnTo>
                    <a:cubicBezTo>
                      <a:pt x="113" y="81"/>
                      <a:pt x="118" y="81"/>
                      <a:pt x="118" y="73"/>
                    </a:cubicBezTo>
                    <a:cubicBezTo>
                      <a:pt x="118" y="68"/>
                      <a:pt x="113" y="68"/>
                      <a:pt x="107" y="68"/>
                    </a:cubicBezTo>
                    <a:lnTo>
                      <a:pt x="74" y="68"/>
                    </a:lnTo>
                    <a:lnTo>
                      <a:pt x="87" y="16"/>
                    </a:lnTo>
                    <a:cubicBezTo>
                      <a:pt x="87" y="15"/>
                      <a:pt x="88" y="13"/>
                      <a:pt x="88" y="12"/>
                    </a:cubicBezTo>
                    <a:cubicBezTo>
                      <a:pt x="88" y="5"/>
                      <a:pt x="83" y="0"/>
                      <a:pt x="76" y="0"/>
                    </a:cubicBezTo>
                    <a:cubicBezTo>
                      <a:pt x="68" y="0"/>
                      <a:pt x="62" y="6"/>
                      <a:pt x="60" y="15"/>
                    </a:cubicBezTo>
                    <a:cubicBezTo>
                      <a:pt x="57" y="24"/>
                      <a:pt x="62" y="7"/>
                      <a:pt x="47" y="68"/>
                    </a:cubicBezTo>
                    <a:lnTo>
                      <a:pt x="11" y="68"/>
                    </a:lnTo>
                    <a:cubicBezTo>
                      <a:pt x="4" y="68"/>
                      <a:pt x="0" y="68"/>
                      <a:pt x="0" y="76"/>
                    </a:cubicBezTo>
                    <a:cubicBezTo>
                      <a:pt x="0" y="81"/>
                      <a:pt x="4" y="81"/>
                      <a:pt x="10" y="81"/>
                    </a:cubicBezTo>
                    <a:lnTo>
                      <a:pt x="43" y="81"/>
                    </a:lnTo>
                    <a:lnTo>
                      <a:pt x="23" y="163"/>
                    </a:lnTo>
                    <a:cubicBezTo>
                      <a:pt x="21" y="172"/>
                      <a:pt x="18" y="184"/>
                      <a:pt x="18" y="189"/>
                    </a:cubicBezTo>
                    <a:cubicBezTo>
                      <a:pt x="18" y="209"/>
                      <a:pt x="35" y="222"/>
                      <a:pt x="55" y="222"/>
                    </a:cubicBezTo>
                    <a:cubicBezTo>
                      <a:pt x="94" y="222"/>
                      <a:pt x="116" y="173"/>
                      <a:pt x="116" y="168"/>
                    </a:cubicBezTo>
                    <a:cubicBezTo>
                      <a:pt x="116" y="164"/>
                      <a:pt x="111" y="164"/>
                      <a:pt x="110" y="164"/>
                    </a:cubicBezTo>
                    <a:cubicBezTo>
                      <a:pt x="106" y="164"/>
                      <a:pt x="106" y="165"/>
                      <a:pt x="103" y="171"/>
                    </a:cubicBezTo>
                    <a:cubicBezTo>
                      <a:pt x="93" y="192"/>
                      <a:pt x="75" y="212"/>
                      <a:pt x="56" y="212"/>
                    </a:cubicBezTo>
                    <a:cubicBezTo>
                      <a:pt x="49" y="212"/>
                      <a:pt x="44" y="207"/>
                      <a:pt x="44" y="195"/>
                    </a:cubicBezTo>
                    <a:cubicBezTo>
                      <a:pt x="44" y="191"/>
                      <a:pt x="45" y="184"/>
                      <a:pt x="46" y="181"/>
                    </a:cubicBezTo>
                    <a:lnTo>
                      <a:pt x="71" y="8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1" name="Freeform 369"/>
              <p:cNvSpPr/>
              <p:nvPr>
                <p:custDataLst>
                  <p:tags r:id="rId115"/>
                </p:custDataLst>
              </p:nvPr>
            </p:nvSpPr>
            <p:spPr bwMode="auto">
              <a:xfrm>
                <a:off x="6319838" y="4213225"/>
                <a:ext cx="80963" cy="107950"/>
              </a:xfrm>
              <a:custGeom>
                <a:avLst/>
                <a:gdLst>
                  <a:gd name="T0" fmla="*/ 124 w 124"/>
                  <a:gd name="T1" fmla="*/ 117 h 165"/>
                  <a:gd name="T2" fmla="*/ 114 w 124"/>
                  <a:gd name="T3" fmla="*/ 117 h 165"/>
                  <a:gd name="T4" fmla="*/ 106 w 124"/>
                  <a:gd name="T5" fmla="*/ 140 h 165"/>
                  <a:gd name="T6" fmla="*/ 80 w 124"/>
                  <a:gd name="T7" fmla="*/ 141 h 165"/>
                  <a:gd name="T8" fmla="*/ 31 w 124"/>
                  <a:gd name="T9" fmla="*/ 141 h 165"/>
                  <a:gd name="T10" fmla="*/ 81 w 124"/>
                  <a:gd name="T11" fmla="*/ 105 h 165"/>
                  <a:gd name="T12" fmla="*/ 124 w 124"/>
                  <a:gd name="T13" fmla="*/ 49 h 165"/>
                  <a:gd name="T14" fmla="*/ 59 w 124"/>
                  <a:gd name="T15" fmla="*/ 0 h 165"/>
                  <a:gd name="T16" fmla="*/ 0 w 124"/>
                  <a:gd name="T17" fmla="*/ 43 h 165"/>
                  <a:gd name="T18" fmla="*/ 15 w 124"/>
                  <a:gd name="T19" fmla="*/ 58 h 165"/>
                  <a:gd name="T20" fmla="*/ 29 w 124"/>
                  <a:gd name="T21" fmla="*/ 44 h 165"/>
                  <a:gd name="T22" fmla="*/ 15 w 124"/>
                  <a:gd name="T23" fmla="*/ 29 h 165"/>
                  <a:gd name="T24" fmla="*/ 53 w 124"/>
                  <a:gd name="T25" fmla="*/ 10 h 165"/>
                  <a:gd name="T26" fmla="*/ 97 w 124"/>
                  <a:gd name="T27" fmla="*/ 49 h 165"/>
                  <a:gd name="T28" fmla="*/ 64 w 124"/>
                  <a:gd name="T29" fmla="*/ 102 h 165"/>
                  <a:gd name="T30" fmla="*/ 3 w 124"/>
                  <a:gd name="T31" fmla="*/ 153 h 165"/>
                  <a:gd name="T32" fmla="*/ 0 w 124"/>
                  <a:gd name="T33" fmla="*/ 157 h 165"/>
                  <a:gd name="T34" fmla="*/ 0 w 124"/>
                  <a:gd name="T35" fmla="*/ 165 h 165"/>
                  <a:gd name="T36" fmla="*/ 116 w 124"/>
                  <a:gd name="T37" fmla="*/ 165 h 165"/>
                  <a:gd name="T38" fmla="*/ 124 w 124"/>
                  <a:gd name="T39" fmla="*/ 11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4" h="165">
                    <a:moveTo>
                      <a:pt x="124" y="117"/>
                    </a:moveTo>
                    <a:lnTo>
                      <a:pt x="114" y="117"/>
                    </a:lnTo>
                    <a:cubicBezTo>
                      <a:pt x="113" y="122"/>
                      <a:pt x="110" y="137"/>
                      <a:pt x="106" y="140"/>
                    </a:cubicBezTo>
                    <a:cubicBezTo>
                      <a:pt x="104" y="141"/>
                      <a:pt x="84" y="141"/>
                      <a:pt x="80" y="141"/>
                    </a:cubicBezTo>
                    <a:lnTo>
                      <a:pt x="31" y="141"/>
                    </a:lnTo>
                    <a:cubicBezTo>
                      <a:pt x="48" y="129"/>
                      <a:pt x="66" y="115"/>
                      <a:pt x="81" y="105"/>
                    </a:cubicBezTo>
                    <a:cubicBezTo>
                      <a:pt x="103" y="90"/>
                      <a:pt x="124" y="75"/>
                      <a:pt x="124" y="49"/>
                    </a:cubicBezTo>
                    <a:cubicBezTo>
                      <a:pt x="124" y="17"/>
                      <a:pt x="94" y="0"/>
                      <a:pt x="59" y="0"/>
                    </a:cubicBezTo>
                    <a:cubicBezTo>
                      <a:pt x="25" y="0"/>
                      <a:pt x="0" y="19"/>
                      <a:pt x="0" y="43"/>
                    </a:cubicBezTo>
                    <a:cubicBezTo>
                      <a:pt x="0" y="56"/>
                      <a:pt x="11" y="58"/>
                      <a:pt x="15" y="58"/>
                    </a:cubicBezTo>
                    <a:cubicBezTo>
                      <a:pt x="22" y="58"/>
                      <a:pt x="29" y="54"/>
                      <a:pt x="29" y="44"/>
                    </a:cubicBezTo>
                    <a:cubicBezTo>
                      <a:pt x="29" y="35"/>
                      <a:pt x="23" y="30"/>
                      <a:pt x="15" y="29"/>
                    </a:cubicBezTo>
                    <a:cubicBezTo>
                      <a:pt x="22" y="18"/>
                      <a:pt x="37" y="10"/>
                      <a:pt x="53" y="10"/>
                    </a:cubicBezTo>
                    <a:cubicBezTo>
                      <a:pt x="77" y="10"/>
                      <a:pt x="97" y="25"/>
                      <a:pt x="97" y="49"/>
                    </a:cubicBezTo>
                    <a:cubicBezTo>
                      <a:pt x="97" y="70"/>
                      <a:pt x="83" y="86"/>
                      <a:pt x="64" y="102"/>
                    </a:cubicBezTo>
                    <a:lnTo>
                      <a:pt x="3" y="153"/>
                    </a:lnTo>
                    <a:cubicBezTo>
                      <a:pt x="1" y="156"/>
                      <a:pt x="1" y="156"/>
                      <a:pt x="0" y="157"/>
                    </a:cubicBezTo>
                    <a:lnTo>
                      <a:pt x="0" y="165"/>
                    </a:lnTo>
                    <a:lnTo>
                      <a:pt x="116" y="165"/>
                    </a:lnTo>
                    <a:lnTo>
                      <a:pt x="124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3" name="Freeform 371"/>
              <p:cNvSpPr/>
              <p:nvPr>
                <p:custDataLst>
                  <p:tags r:id="rId116"/>
                </p:custDataLst>
              </p:nvPr>
            </p:nvSpPr>
            <p:spPr bwMode="auto">
              <a:xfrm>
                <a:off x="6184901" y="4562475"/>
                <a:ext cx="139700" cy="104775"/>
              </a:xfrm>
              <a:custGeom>
                <a:avLst/>
                <a:gdLst>
                  <a:gd name="T0" fmla="*/ 26 w 213"/>
                  <a:gd name="T1" fmla="*/ 132 h 158"/>
                  <a:gd name="T2" fmla="*/ 22 w 213"/>
                  <a:gd name="T3" fmla="*/ 146 h 158"/>
                  <a:gd name="T4" fmla="*/ 34 w 213"/>
                  <a:gd name="T5" fmla="*/ 158 h 158"/>
                  <a:gd name="T6" fmla="*/ 48 w 213"/>
                  <a:gd name="T7" fmla="*/ 150 h 158"/>
                  <a:gd name="T8" fmla="*/ 54 w 213"/>
                  <a:gd name="T9" fmla="*/ 128 h 158"/>
                  <a:gd name="T10" fmla="*/ 62 w 213"/>
                  <a:gd name="T11" fmla="*/ 97 h 158"/>
                  <a:gd name="T12" fmla="*/ 68 w 213"/>
                  <a:gd name="T13" fmla="*/ 74 h 158"/>
                  <a:gd name="T14" fmla="*/ 82 w 213"/>
                  <a:gd name="T15" fmla="*/ 42 h 158"/>
                  <a:gd name="T16" fmla="*/ 135 w 213"/>
                  <a:gd name="T17" fmla="*/ 10 h 158"/>
                  <a:gd name="T18" fmla="*/ 155 w 213"/>
                  <a:gd name="T19" fmla="*/ 35 h 158"/>
                  <a:gd name="T20" fmla="*/ 135 w 213"/>
                  <a:gd name="T21" fmla="*/ 109 h 158"/>
                  <a:gd name="T22" fmla="*/ 129 w 213"/>
                  <a:gd name="T23" fmla="*/ 128 h 158"/>
                  <a:gd name="T24" fmla="*/ 162 w 213"/>
                  <a:gd name="T25" fmla="*/ 158 h 158"/>
                  <a:gd name="T26" fmla="*/ 213 w 213"/>
                  <a:gd name="T27" fmla="*/ 104 h 158"/>
                  <a:gd name="T28" fmla="*/ 207 w 213"/>
                  <a:gd name="T29" fmla="*/ 100 h 158"/>
                  <a:gd name="T30" fmla="*/ 200 w 213"/>
                  <a:gd name="T31" fmla="*/ 106 h 158"/>
                  <a:gd name="T32" fmla="*/ 164 w 213"/>
                  <a:gd name="T33" fmla="*/ 148 h 158"/>
                  <a:gd name="T34" fmla="*/ 155 w 213"/>
                  <a:gd name="T35" fmla="*/ 136 h 158"/>
                  <a:gd name="T36" fmla="*/ 163 w 213"/>
                  <a:gd name="T37" fmla="*/ 107 h 158"/>
                  <a:gd name="T38" fmla="*/ 181 w 213"/>
                  <a:gd name="T39" fmla="*/ 40 h 158"/>
                  <a:gd name="T40" fmla="*/ 136 w 213"/>
                  <a:gd name="T41" fmla="*/ 0 h 158"/>
                  <a:gd name="T42" fmla="*/ 77 w 213"/>
                  <a:gd name="T43" fmla="*/ 32 h 158"/>
                  <a:gd name="T44" fmla="*/ 40 w 213"/>
                  <a:gd name="T45" fmla="*/ 0 h 158"/>
                  <a:gd name="T46" fmla="*/ 12 w 213"/>
                  <a:gd name="T47" fmla="*/ 19 h 158"/>
                  <a:gd name="T48" fmla="*/ 0 w 213"/>
                  <a:gd name="T49" fmla="*/ 54 h 158"/>
                  <a:gd name="T50" fmla="*/ 6 w 213"/>
                  <a:gd name="T51" fmla="*/ 58 h 158"/>
                  <a:gd name="T52" fmla="*/ 13 w 213"/>
                  <a:gd name="T53" fmla="*/ 48 h 158"/>
                  <a:gd name="T54" fmla="*/ 39 w 213"/>
                  <a:gd name="T55" fmla="*/ 10 h 158"/>
                  <a:gd name="T56" fmla="*/ 50 w 213"/>
                  <a:gd name="T57" fmla="*/ 27 h 158"/>
                  <a:gd name="T58" fmla="*/ 45 w 213"/>
                  <a:gd name="T59" fmla="*/ 56 h 158"/>
                  <a:gd name="T60" fmla="*/ 37 w 213"/>
                  <a:gd name="T61" fmla="*/ 87 h 158"/>
                  <a:gd name="T62" fmla="*/ 26 w 213"/>
                  <a:gd name="T63" fmla="*/ 13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3" h="158">
                    <a:moveTo>
                      <a:pt x="26" y="132"/>
                    </a:moveTo>
                    <a:cubicBezTo>
                      <a:pt x="24" y="137"/>
                      <a:pt x="22" y="145"/>
                      <a:pt x="22" y="146"/>
                    </a:cubicBezTo>
                    <a:cubicBezTo>
                      <a:pt x="22" y="154"/>
                      <a:pt x="29" y="158"/>
                      <a:pt x="34" y="158"/>
                    </a:cubicBezTo>
                    <a:cubicBezTo>
                      <a:pt x="40" y="158"/>
                      <a:pt x="46" y="153"/>
                      <a:pt x="48" y="150"/>
                    </a:cubicBezTo>
                    <a:cubicBezTo>
                      <a:pt x="50" y="147"/>
                      <a:pt x="52" y="136"/>
                      <a:pt x="54" y="128"/>
                    </a:cubicBezTo>
                    <a:cubicBezTo>
                      <a:pt x="56" y="122"/>
                      <a:pt x="60" y="106"/>
                      <a:pt x="62" y="97"/>
                    </a:cubicBezTo>
                    <a:cubicBezTo>
                      <a:pt x="64" y="89"/>
                      <a:pt x="66" y="82"/>
                      <a:pt x="68" y="74"/>
                    </a:cubicBezTo>
                    <a:cubicBezTo>
                      <a:pt x="71" y="59"/>
                      <a:pt x="72" y="56"/>
                      <a:pt x="82" y="42"/>
                    </a:cubicBezTo>
                    <a:cubicBezTo>
                      <a:pt x="92" y="28"/>
                      <a:pt x="108" y="10"/>
                      <a:pt x="135" y="10"/>
                    </a:cubicBezTo>
                    <a:cubicBezTo>
                      <a:pt x="155" y="10"/>
                      <a:pt x="155" y="28"/>
                      <a:pt x="155" y="35"/>
                    </a:cubicBezTo>
                    <a:cubicBezTo>
                      <a:pt x="155" y="55"/>
                      <a:pt x="140" y="94"/>
                      <a:pt x="135" y="109"/>
                    </a:cubicBezTo>
                    <a:cubicBezTo>
                      <a:pt x="131" y="119"/>
                      <a:pt x="129" y="122"/>
                      <a:pt x="129" y="128"/>
                    </a:cubicBezTo>
                    <a:cubicBezTo>
                      <a:pt x="129" y="146"/>
                      <a:pt x="145" y="158"/>
                      <a:pt x="162" y="158"/>
                    </a:cubicBezTo>
                    <a:cubicBezTo>
                      <a:pt x="197" y="158"/>
                      <a:pt x="213" y="109"/>
                      <a:pt x="213" y="104"/>
                    </a:cubicBezTo>
                    <a:cubicBezTo>
                      <a:pt x="213" y="100"/>
                      <a:pt x="208" y="100"/>
                      <a:pt x="207" y="100"/>
                    </a:cubicBezTo>
                    <a:cubicBezTo>
                      <a:pt x="202" y="100"/>
                      <a:pt x="202" y="102"/>
                      <a:pt x="200" y="106"/>
                    </a:cubicBezTo>
                    <a:cubicBezTo>
                      <a:pt x="192" y="134"/>
                      <a:pt x="177" y="148"/>
                      <a:pt x="164" y="148"/>
                    </a:cubicBezTo>
                    <a:cubicBezTo>
                      <a:pt x="156" y="148"/>
                      <a:pt x="155" y="143"/>
                      <a:pt x="155" y="136"/>
                    </a:cubicBezTo>
                    <a:cubicBezTo>
                      <a:pt x="155" y="128"/>
                      <a:pt x="157" y="123"/>
                      <a:pt x="163" y="107"/>
                    </a:cubicBezTo>
                    <a:cubicBezTo>
                      <a:pt x="167" y="97"/>
                      <a:pt x="181" y="60"/>
                      <a:pt x="181" y="40"/>
                    </a:cubicBezTo>
                    <a:cubicBezTo>
                      <a:pt x="181" y="6"/>
                      <a:pt x="154" y="0"/>
                      <a:pt x="136" y="0"/>
                    </a:cubicBezTo>
                    <a:cubicBezTo>
                      <a:pt x="107" y="0"/>
                      <a:pt x="88" y="18"/>
                      <a:pt x="77" y="32"/>
                    </a:cubicBezTo>
                    <a:cubicBezTo>
                      <a:pt x="75" y="8"/>
                      <a:pt x="54" y="0"/>
                      <a:pt x="40" y="0"/>
                    </a:cubicBezTo>
                    <a:cubicBezTo>
                      <a:pt x="25" y="0"/>
                      <a:pt x="17" y="11"/>
                      <a:pt x="12" y="19"/>
                    </a:cubicBezTo>
                    <a:cubicBezTo>
                      <a:pt x="5" y="32"/>
                      <a:pt x="0" y="52"/>
                      <a:pt x="0" y="54"/>
                    </a:cubicBezTo>
                    <a:cubicBezTo>
                      <a:pt x="0" y="58"/>
                      <a:pt x="5" y="58"/>
                      <a:pt x="6" y="58"/>
                    </a:cubicBezTo>
                    <a:cubicBezTo>
                      <a:pt x="10" y="58"/>
                      <a:pt x="11" y="57"/>
                      <a:pt x="13" y="48"/>
                    </a:cubicBezTo>
                    <a:cubicBezTo>
                      <a:pt x="18" y="27"/>
                      <a:pt x="25" y="10"/>
                      <a:pt x="39" y="10"/>
                    </a:cubicBezTo>
                    <a:cubicBezTo>
                      <a:pt x="48" y="10"/>
                      <a:pt x="50" y="18"/>
                      <a:pt x="50" y="27"/>
                    </a:cubicBezTo>
                    <a:cubicBezTo>
                      <a:pt x="50" y="34"/>
                      <a:pt x="47" y="47"/>
                      <a:pt x="45" y="56"/>
                    </a:cubicBezTo>
                    <a:cubicBezTo>
                      <a:pt x="42" y="66"/>
                      <a:pt x="39" y="80"/>
                      <a:pt x="37" y="87"/>
                    </a:cubicBezTo>
                    <a:lnTo>
                      <a:pt x="26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4" name="Freeform 372"/>
              <p:cNvSpPr/>
              <p:nvPr>
                <p:custDataLst>
                  <p:tags r:id="rId117"/>
                </p:custDataLst>
              </p:nvPr>
            </p:nvSpPr>
            <p:spPr bwMode="auto">
              <a:xfrm>
                <a:off x="6483351" y="4171950"/>
                <a:ext cx="123825" cy="593725"/>
              </a:xfrm>
              <a:custGeom>
                <a:avLst/>
                <a:gdLst>
                  <a:gd name="T0" fmla="*/ 189 w 189"/>
                  <a:gd name="T1" fmla="*/ 448 h 896"/>
                  <a:gd name="T2" fmla="*/ 58 w 189"/>
                  <a:gd name="T3" fmla="*/ 40 h 896"/>
                  <a:gd name="T4" fmla="*/ 20 w 189"/>
                  <a:gd name="T5" fmla="*/ 2 h 896"/>
                  <a:gd name="T6" fmla="*/ 9 w 189"/>
                  <a:gd name="T7" fmla="*/ 0 h 896"/>
                  <a:gd name="T8" fmla="*/ 0 w 189"/>
                  <a:gd name="T9" fmla="*/ 4 h 896"/>
                  <a:gd name="T10" fmla="*/ 3 w 189"/>
                  <a:gd name="T11" fmla="*/ 9 h 896"/>
                  <a:gd name="T12" fmla="*/ 78 w 189"/>
                  <a:gd name="T13" fmla="*/ 109 h 896"/>
                  <a:gd name="T14" fmla="*/ 151 w 189"/>
                  <a:gd name="T15" fmla="*/ 448 h 896"/>
                  <a:gd name="T16" fmla="*/ 2 w 189"/>
                  <a:gd name="T17" fmla="*/ 888 h 896"/>
                  <a:gd name="T18" fmla="*/ 0 w 189"/>
                  <a:gd name="T19" fmla="*/ 891 h 896"/>
                  <a:gd name="T20" fmla="*/ 9 w 189"/>
                  <a:gd name="T21" fmla="*/ 896 h 896"/>
                  <a:gd name="T22" fmla="*/ 21 w 189"/>
                  <a:gd name="T23" fmla="*/ 892 h 896"/>
                  <a:gd name="T24" fmla="*/ 156 w 189"/>
                  <a:gd name="T25" fmla="*/ 677 h 896"/>
                  <a:gd name="T26" fmla="*/ 189 w 189"/>
                  <a:gd name="T27" fmla="*/ 448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9" h="896">
                    <a:moveTo>
                      <a:pt x="189" y="448"/>
                    </a:moveTo>
                    <a:cubicBezTo>
                      <a:pt x="189" y="305"/>
                      <a:pt x="156" y="153"/>
                      <a:pt x="58" y="40"/>
                    </a:cubicBezTo>
                    <a:cubicBezTo>
                      <a:pt x="51" y="32"/>
                      <a:pt x="32" y="13"/>
                      <a:pt x="20" y="2"/>
                    </a:cubicBezTo>
                    <a:cubicBezTo>
                      <a:pt x="17" y="0"/>
                      <a:pt x="16" y="0"/>
                      <a:pt x="9" y="0"/>
                    </a:cubicBezTo>
                    <a:cubicBezTo>
                      <a:pt x="4" y="0"/>
                      <a:pt x="0" y="0"/>
                      <a:pt x="0" y="4"/>
                    </a:cubicBezTo>
                    <a:cubicBezTo>
                      <a:pt x="0" y="6"/>
                      <a:pt x="2" y="8"/>
                      <a:pt x="3" y="9"/>
                    </a:cubicBezTo>
                    <a:cubicBezTo>
                      <a:pt x="20" y="27"/>
                      <a:pt x="47" y="54"/>
                      <a:pt x="78" y="109"/>
                    </a:cubicBezTo>
                    <a:cubicBezTo>
                      <a:pt x="132" y="205"/>
                      <a:pt x="151" y="328"/>
                      <a:pt x="151" y="448"/>
                    </a:cubicBezTo>
                    <a:cubicBezTo>
                      <a:pt x="151" y="664"/>
                      <a:pt x="92" y="796"/>
                      <a:pt x="2" y="888"/>
                    </a:cubicBezTo>
                    <a:cubicBezTo>
                      <a:pt x="1" y="889"/>
                      <a:pt x="0" y="890"/>
                      <a:pt x="0" y="891"/>
                    </a:cubicBezTo>
                    <a:cubicBezTo>
                      <a:pt x="0" y="896"/>
                      <a:pt x="4" y="896"/>
                      <a:pt x="9" y="896"/>
                    </a:cubicBezTo>
                    <a:cubicBezTo>
                      <a:pt x="16" y="896"/>
                      <a:pt x="17" y="896"/>
                      <a:pt x="21" y="892"/>
                    </a:cubicBezTo>
                    <a:cubicBezTo>
                      <a:pt x="69" y="852"/>
                      <a:pt x="122" y="782"/>
                      <a:pt x="156" y="677"/>
                    </a:cubicBezTo>
                    <a:cubicBezTo>
                      <a:pt x="178" y="609"/>
                      <a:pt x="189" y="528"/>
                      <a:pt x="189" y="4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6" name="任意多边形: 形状 1245"/>
              <p:cNvSpPr/>
              <p:nvPr>
                <p:custDataLst>
                  <p:tags r:id="rId118"/>
                </p:custDataLst>
              </p:nvPr>
            </p:nvSpPr>
            <p:spPr>
              <a:xfrm>
                <a:off x="6076951" y="3686175"/>
                <a:ext cx="355601" cy="12701"/>
              </a:xfrm>
              <a:custGeom>
                <a:avLst/>
                <a:gdLst/>
                <a:ahLst/>
                <a:cxnLst/>
                <a:rect l="0" t="0" r="0" b="0"/>
                <a:pathLst>
                  <a:path w="355601" h="12701">
                    <a:moveTo>
                      <a:pt x="0" y="12700"/>
                    </a:moveTo>
                    <a:lnTo>
                      <a:pt x="355600" y="12700"/>
                    </a:lnTo>
                    <a:lnTo>
                      <a:pt x="355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7" name="任意多边形: 形状 1246"/>
              <p:cNvSpPr/>
              <p:nvPr>
                <p:custDataLst>
                  <p:tags r:id="rId119"/>
                </p:custDataLst>
              </p:nvPr>
            </p:nvSpPr>
            <p:spPr>
              <a:xfrm>
                <a:off x="6076951" y="4462463"/>
                <a:ext cx="355601" cy="12701"/>
              </a:xfrm>
              <a:custGeom>
                <a:avLst/>
                <a:gdLst/>
                <a:ahLst/>
                <a:cxnLst/>
                <a:rect l="0" t="0" r="0" b="0"/>
                <a:pathLst>
                  <a:path w="355601" h="12701">
                    <a:moveTo>
                      <a:pt x="0" y="12700"/>
                    </a:moveTo>
                    <a:lnTo>
                      <a:pt x="355600" y="12700"/>
                    </a:lnTo>
                    <a:lnTo>
                      <a:pt x="355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200" dirty="0" err="1"/>
              <a:t>Hoeffding’s</a:t>
            </a:r>
            <a:r>
              <a:rPr lang="en-US" altLang="zh-CN" sz="3200" dirty="0"/>
              <a:t> Inequality in Action:</a:t>
            </a:r>
            <a:br>
              <a:rPr lang="en-US" altLang="zh-CN" dirty="0"/>
            </a:br>
            <a:r>
              <a:rPr lang="en-US" altLang="zh-CN" dirty="0"/>
              <a:t>Randomized Quicksort</a:t>
            </a:r>
            <a:endParaRPr lang="zh-CN" altLang="en-US" dirty="0"/>
          </a:p>
        </p:txBody>
      </p:sp>
      <p:grpSp>
        <p:nvGrpSpPr>
          <p:cNvPr id="100" name="组合 99"/>
          <p:cNvGrpSpPr/>
          <p:nvPr/>
        </p:nvGrpSpPr>
        <p:grpSpPr>
          <a:xfrm>
            <a:off x="320919" y="2083764"/>
            <a:ext cx="4080074" cy="3102144"/>
            <a:chOff x="320919" y="2391496"/>
            <a:chExt cx="4080074" cy="3102144"/>
          </a:xfrm>
        </p:grpSpPr>
        <p:grpSp>
          <p:nvGrpSpPr>
            <p:cNvPr id="26" name="组合 25"/>
            <p:cNvGrpSpPr/>
            <p:nvPr/>
          </p:nvGrpSpPr>
          <p:grpSpPr>
            <a:xfrm>
              <a:off x="320919" y="2391496"/>
              <a:ext cx="4075909" cy="307783"/>
              <a:chOff x="1521070" y="3763104"/>
              <a:chExt cx="2485656" cy="187699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521070" y="3763108"/>
                <a:ext cx="207138" cy="1876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1</a:t>
                </a:r>
                <a:endParaRPr lang="zh-CN" altLang="en-US" sz="1400" dirty="0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728208" y="3763108"/>
                <a:ext cx="207138" cy="18769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7</a:t>
                </a:r>
                <a:endParaRPr lang="zh-CN" altLang="en-US" sz="1400" dirty="0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1935346" y="3763107"/>
                <a:ext cx="207138" cy="1876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2</a:t>
                </a:r>
                <a:endParaRPr lang="zh-CN" altLang="en-US" sz="1400" dirty="0"/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142484" y="3763106"/>
                <a:ext cx="207138" cy="1876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3</a:t>
                </a:r>
                <a:endParaRPr lang="zh-CN" altLang="en-US" sz="1400" dirty="0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349622" y="3763108"/>
                <a:ext cx="207138" cy="1876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B</a:t>
                </a:r>
                <a:endParaRPr lang="zh-CN" altLang="en-US" sz="1400" dirty="0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2556760" y="3763108"/>
                <a:ext cx="207138" cy="1876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5</a:t>
                </a:r>
                <a:endParaRPr lang="zh-CN" altLang="en-US" sz="1400" dirty="0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763898" y="3763107"/>
                <a:ext cx="207138" cy="1876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9</a:t>
                </a:r>
                <a:endParaRPr lang="zh-CN" altLang="en-US" sz="1400" dirty="0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2971036" y="3763106"/>
                <a:ext cx="207138" cy="1876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C</a:t>
                </a:r>
                <a:endParaRPr lang="zh-CN" altLang="en-US" sz="1400" dirty="0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3178174" y="3763106"/>
                <a:ext cx="207138" cy="1876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4</a:t>
                </a:r>
                <a:endParaRPr lang="zh-CN" altLang="en-US" sz="1400" dirty="0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385312" y="3763106"/>
                <a:ext cx="207138" cy="1876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8</a:t>
                </a:r>
                <a:endParaRPr lang="zh-CN" altLang="en-US" sz="1400" dirty="0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592450" y="3763105"/>
                <a:ext cx="207138" cy="1876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A</a:t>
                </a:r>
                <a:endParaRPr lang="zh-CN" altLang="en-US" sz="1400" dirty="0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799588" y="3763104"/>
                <a:ext cx="207138" cy="1876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6</a:t>
                </a:r>
                <a:endParaRPr lang="zh-CN" altLang="en-US" sz="1400" dirty="0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694366" y="3343160"/>
              <a:ext cx="1706627" cy="307780"/>
              <a:chOff x="3506587" y="5020406"/>
              <a:chExt cx="1040771" cy="187697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3506587" y="5020407"/>
                <a:ext cx="207138" cy="1876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B</a:t>
                </a:r>
                <a:endParaRPr lang="zh-CN" altLang="en-US" sz="1400" dirty="0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3713725" y="5020407"/>
                <a:ext cx="207138" cy="1876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9</a:t>
                </a:r>
                <a:endParaRPr lang="zh-CN" altLang="en-US" sz="1400" dirty="0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3920863" y="5020406"/>
                <a:ext cx="207138" cy="1876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C</a:t>
                </a:r>
                <a:endParaRPr lang="zh-CN" altLang="en-US" sz="1400" dirty="0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4133082" y="5020408"/>
                <a:ext cx="207138" cy="1876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8</a:t>
                </a:r>
                <a:endParaRPr lang="zh-CN" altLang="en-US" sz="1400" dirty="0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4340220" y="5020407"/>
                <a:ext cx="207138" cy="18769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A</a:t>
                </a:r>
                <a:endParaRPr lang="zh-CN" altLang="en-US" sz="1400" dirty="0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320919" y="3355724"/>
              <a:ext cx="2059155" cy="307780"/>
              <a:chOff x="1068632" y="4872769"/>
              <a:chExt cx="1255757" cy="187697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1068632" y="4872770"/>
                <a:ext cx="207138" cy="1876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1</a:t>
                </a:r>
                <a:endParaRPr lang="zh-CN" altLang="en-US" sz="1400" dirty="0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278685" y="4872771"/>
                <a:ext cx="207138" cy="1876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2</a:t>
                </a:r>
                <a:endParaRPr lang="zh-CN" altLang="en-US" sz="1400" dirty="0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485823" y="4872770"/>
                <a:ext cx="207138" cy="18769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3</a:t>
                </a:r>
                <a:endParaRPr lang="zh-CN" altLang="en-US" sz="1400" dirty="0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906896" y="4872769"/>
                <a:ext cx="207138" cy="1876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4</a:t>
                </a:r>
                <a:endParaRPr lang="zh-CN" altLang="en-US" sz="1400" dirty="0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696541" y="4872770"/>
                <a:ext cx="207138" cy="1876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5</a:t>
                </a:r>
                <a:endParaRPr lang="zh-CN" altLang="en-US" sz="1400" dirty="0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2117251" y="4872769"/>
                <a:ext cx="207138" cy="1876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6</a:t>
                </a:r>
                <a:endParaRPr lang="zh-CN" altLang="en-US" sz="1400" dirty="0"/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323630" y="4294819"/>
              <a:ext cx="684098" cy="307778"/>
              <a:chOff x="837057" y="5387120"/>
              <a:chExt cx="417191" cy="187696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837057" y="5387120"/>
                <a:ext cx="207138" cy="1876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1</a:t>
                </a:r>
                <a:endParaRPr lang="zh-CN" altLang="en-US" sz="1400" dirty="0"/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047110" y="5387121"/>
                <a:ext cx="207138" cy="18769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2</a:t>
                </a:r>
                <a:endParaRPr lang="zh-CN" altLang="en-US" sz="1400" dirty="0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1347374" y="4294819"/>
              <a:ext cx="1039466" cy="307778"/>
              <a:chOff x="2108909" y="5610226"/>
              <a:chExt cx="633909" cy="187696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2319264" y="5610226"/>
                <a:ext cx="213199" cy="1876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4</a:t>
                </a:r>
                <a:endParaRPr lang="zh-CN" altLang="en-US" sz="1400" dirty="0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108909" y="5610227"/>
                <a:ext cx="213199" cy="18769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5</a:t>
                </a:r>
                <a:endParaRPr lang="zh-CN" altLang="en-US" sz="1400" dirty="0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2529619" y="5610226"/>
                <a:ext cx="213199" cy="1876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6</a:t>
                </a:r>
                <a:endParaRPr lang="zh-CN" altLang="en-US" sz="1400" dirty="0"/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2694366" y="4294819"/>
              <a:ext cx="689868" cy="307777"/>
              <a:chOff x="3345433" y="6356218"/>
              <a:chExt cx="420710" cy="187695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3345433" y="6356218"/>
                <a:ext cx="207138" cy="1876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9</a:t>
                </a:r>
                <a:endParaRPr lang="zh-CN" altLang="en-US" sz="1400" dirty="0"/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3559005" y="6356218"/>
                <a:ext cx="207138" cy="18769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8</a:t>
                </a:r>
                <a:endParaRPr lang="zh-CN" altLang="en-US" sz="1400" dirty="0"/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3708612" y="4282256"/>
              <a:ext cx="684611" cy="307777"/>
              <a:chOff x="4363633" y="6356218"/>
              <a:chExt cx="417504" cy="187695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4363633" y="6356218"/>
                <a:ext cx="207138" cy="18769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B</a:t>
                </a:r>
                <a:endParaRPr lang="zh-CN" altLang="en-US" sz="14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4573999" y="6356218"/>
                <a:ext cx="207138" cy="1876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C</a:t>
                </a:r>
                <a:endParaRPr lang="zh-CN" altLang="en-US" sz="1400" dirty="0"/>
              </a:p>
            </p:txBody>
          </p:sp>
        </p:grpSp>
        <p:cxnSp>
          <p:nvCxnSpPr>
            <p:cNvPr id="41" name="直接箭头连接符 40"/>
            <p:cNvCxnSpPr>
              <a:stCxn id="8" idx="2"/>
              <a:endCxn id="27" idx="0"/>
            </p:cNvCxnSpPr>
            <p:nvPr/>
          </p:nvCxnSpPr>
          <p:spPr>
            <a:xfrm flipH="1">
              <a:off x="1520378" y="2699279"/>
              <a:ext cx="668666" cy="6564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9" idx="2"/>
              <a:endCxn id="21" idx="0"/>
            </p:cNvCxnSpPr>
            <p:nvPr/>
          </p:nvCxnSpPr>
          <p:spPr>
            <a:xfrm>
              <a:off x="2528705" y="2699278"/>
              <a:ext cx="1014811" cy="643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17" idx="2"/>
              <a:endCxn id="30" idx="0"/>
            </p:cNvCxnSpPr>
            <p:nvPr/>
          </p:nvCxnSpPr>
          <p:spPr>
            <a:xfrm flipH="1">
              <a:off x="837900" y="3663502"/>
              <a:ext cx="336949" cy="6313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27" idx="2"/>
              <a:endCxn id="31" idx="0"/>
            </p:cNvCxnSpPr>
            <p:nvPr/>
          </p:nvCxnSpPr>
          <p:spPr>
            <a:xfrm>
              <a:off x="1520378" y="3663502"/>
              <a:ext cx="346730" cy="6313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>
              <a:stCxn id="20" idx="2"/>
              <a:endCxn id="34" idx="0"/>
            </p:cNvCxnSpPr>
            <p:nvPr/>
          </p:nvCxnSpPr>
          <p:spPr>
            <a:xfrm flipH="1">
              <a:off x="2864195" y="3650938"/>
              <a:ext cx="339659" cy="643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>
              <a:stCxn id="21" idx="2"/>
              <a:endCxn id="37" idx="0"/>
            </p:cNvCxnSpPr>
            <p:nvPr/>
          </p:nvCxnSpPr>
          <p:spPr>
            <a:xfrm>
              <a:off x="3543514" y="3650936"/>
              <a:ext cx="679881" cy="631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62"/>
            <p:cNvSpPr txBox="1"/>
            <p:nvPr/>
          </p:nvSpPr>
          <p:spPr>
            <a:xfrm>
              <a:off x="1350547" y="5173298"/>
              <a:ext cx="349598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4</a:t>
              </a:r>
              <a:endParaRPr lang="zh-CN" altLang="en-US" sz="1400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2035140" y="5173301"/>
              <a:ext cx="349598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6</a:t>
              </a:r>
              <a:endParaRPr lang="zh-CN" altLang="en-US" sz="1400" dirty="0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323516" y="5185863"/>
              <a:ext cx="339659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1</a:t>
              </a:r>
              <a:endParaRPr lang="zh-CN" altLang="en-US" sz="1400" dirty="0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3029313" y="5173298"/>
              <a:ext cx="339659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9</a:t>
              </a:r>
              <a:endParaRPr lang="zh-CN" altLang="en-US" sz="1400" dirty="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4053565" y="5173298"/>
              <a:ext cx="339659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C</a:t>
              </a:r>
              <a:endParaRPr lang="zh-CN" altLang="en-US" sz="1400" dirty="0"/>
            </a:p>
          </p:txBody>
        </p:sp>
        <p:cxnSp>
          <p:nvCxnSpPr>
            <p:cNvPr id="80" name="直接箭头连接符 79"/>
            <p:cNvCxnSpPr>
              <a:stCxn id="29" idx="2"/>
              <a:endCxn id="76" idx="0"/>
            </p:cNvCxnSpPr>
            <p:nvPr/>
          </p:nvCxnSpPr>
          <p:spPr>
            <a:xfrm flipH="1">
              <a:off x="493346" y="4602595"/>
              <a:ext cx="115" cy="5832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>
              <a:stCxn id="31" idx="2"/>
              <a:endCxn id="63" idx="0"/>
            </p:cNvCxnSpPr>
            <p:nvPr/>
          </p:nvCxnSpPr>
          <p:spPr>
            <a:xfrm flipH="1">
              <a:off x="1525346" y="4602595"/>
              <a:ext cx="341761" cy="5707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/>
            <p:cNvCxnSpPr>
              <a:stCxn id="31" idx="2"/>
              <a:endCxn id="64" idx="0"/>
            </p:cNvCxnSpPr>
            <p:nvPr/>
          </p:nvCxnSpPr>
          <p:spPr>
            <a:xfrm>
              <a:off x="1867108" y="4602595"/>
              <a:ext cx="342832" cy="5707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>
              <a:stCxn id="34" idx="2"/>
              <a:endCxn id="77" idx="0"/>
            </p:cNvCxnSpPr>
            <p:nvPr/>
          </p:nvCxnSpPr>
          <p:spPr>
            <a:xfrm>
              <a:off x="2864196" y="4602596"/>
              <a:ext cx="334947" cy="5707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>
              <a:stCxn id="37" idx="2"/>
              <a:endCxn id="78" idx="0"/>
            </p:cNvCxnSpPr>
            <p:nvPr/>
          </p:nvCxnSpPr>
          <p:spPr>
            <a:xfrm>
              <a:off x="4223394" y="4590033"/>
              <a:ext cx="2" cy="5832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文本框 97"/>
          <p:cNvSpPr txBox="1"/>
          <p:nvPr/>
        </p:nvSpPr>
        <p:spPr>
          <a:xfrm>
            <a:off x="4736488" y="1991430"/>
            <a:ext cx="4407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sort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0" dirty="0"/>
              <a:t> distinct elements using </a:t>
            </a:r>
            <a:r>
              <a:rPr lang="en-US" altLang="zh-CN" sz="2000" dirty="0" err="1"/>
              <a:t>QuickSort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choose pivot </a:t>
            </a:r>
            <a:r>
              <a:rPr lang="en-US" altLang="zh-CN" sz="2000" dirty="0">
                <a:solidFill>
                  <a:srgbClr val="FF0000"/>
                </a:solidFill>
              </a:rPr>
              <a:t>independently and uniformly at random </a:t>
            </a:r>
            <a:r>
              <a:rPr lang="en-US" altLang="zh-CN" sz="2000" dirty="0"/>
              <a:t>each time</a:t>
            </a:r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文本框 100">
                <a:extLst>
                  <a:ext uri="{FF2B5EF4-FFF2-40B4-BE49-F238E27FC236}">
                    <a14:artisticCrisscrossEtching id="{CA4A6C6A-35ED-49F9-B24D-4C908A1B0847}"/>
                  </a:ext>
                </a:extLst>
              </p:cNvPr>
              <p:cNvSpPr txBox="1"/>
              <p:nvPr/>
            </p:nvSpPr>
            <p:spPr>
              <a:xfrm>
                <a:off x="4750778" y="3543132"/>
                <a:ext cx="41768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expected cost under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adversarial</a:t>
                </a:r>
                <a:r>
                  <a:rPr lang="en-US" altLang="zh-CN" sz="2000" dirty="0"/>
                  <a:t> input: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778" y="3543132"/>
                <a:ext cx="4176849" cy="707886"/>
              </a:xfrm>
              <a:prstGeom prst="rect">
                <a:avLst/>
              </a:prstGeom>
              <a:blipFill rotWithShape="1">
                <a:blip r:embed="rId1"/>
                <a:stretch>
                  <a:fillRect l="-1458" t="-4310" r="-583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本框 101">
                <a:extLst>
                  <a:ext uri="{FF2B5EF4-FFF2-40B4-BE49-F238E27FC236}">
                    <a14:artisticCrisscrossEtching id="{36FCA594-3498-41AD-A72E-2A76F22B215B}"/>
                  </a:ext>
                </a:extLst>
              </p:cNvPr>
              <p:cNvSpPr txBox="1"/>
              <p:nvPr/>
            </p:nvSpPr>
            <p:spPr>
              <a:xfrm>
                <a:off x="5062433" y="4251655"/>
                <a:ext cx="355353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worst case cost under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any</a:t>
                </a:r>
                <a:r>
                  <a:rPr lang="en-US" altLang="zh-CN" sz="2000" dirty="0"/>
                  <a:t> input: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433" y="4251655"/>
                <a:ext cx="3553537" cy="707886"/>
              </a:xfrm>
              <a:prstGeom prst="rect">
                <a:avLst/>
              </a:prstGeom>
              <a:blipFill rotWithShape="1">
                <a:blip r:embed="rId2"/>
                <a:stretch>
                  <a:fillRect l="-1715" t="-4274" r="-102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文本框 102">
                <a:extLst>
                  <a:ext uri="{FF2B5EF4-FFF2-40B4-BE49-F238E27FC236}">
                    <a14:artisticCrisscrossEtching id="{A4E912F9-D5F2-4345-9D7B-E2CBBD1363CB}"/>
                  </a:ext>
                </a:extLst>
              </p:cNvPr>
              <p:cNvSpPr txBox="1"/>
              <p:nvPr/>
            </p:nvSpPr>
            <p:spPr>
              <a:xfrm>
                <a:off x="1426780" y="5688205"/>
                <a:ext cx="6290440" cy="461665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dirty="0"/>
                  <a:t>Question: probability that the cost is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?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780" y="5688205"/>
                <a:ext cx="6290440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2" grpId="0"/>
      <p:bldP spid="10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矩形 3035"/>
          <p:cNvSpPr/>
          <p:nvPr/>
        </p:nvSpPr>
        <p:spPr>
          <a:xfrm>
            <a:off x="6418677" y="3031703"/>
            <a:ext cx="1924843" cy="3797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200" dirty="0" err="1"/>
              <a:t>Hoeffding’s</a:t>
            </a:r>
            <a:r>
              <a:rPr lang="en-US" altLang="zh-CN" sz="3200" dirty="0"/>
              <a:t> Inequality in Action:</a:t>
            </a:r>
            <a:br>
              <a:rPr lang="en-US" altLang="zh-CN" dirty="0"/>
            </a:br>
            <a:r>
              <a:rPr lang="en-US" altLang="zh-CN" dirty="0"/>
              <a:t>Randomized Quicksort</a:t>
            </a:r>
            <a:endParaRPr lang="zh-CN" altLang="en-US" dirty="0"/>
          </a:p>
        </p:txBody>
      </p:sp>
      <p:grpSp>
        <p:nvGrpSpPr>
          <p:cNvPr id="100" name="组合 99"/>
          <p:cNvGrpSpPr/>
          <p:nvPr/>
        </p:nvGrpSpPr>
        <p:grpSpPr>
          <a:xfrm>
            <a:off x="294725" y="3204966"/>
            <a:ext cx="2650881" cy="1963294"/>
            <a:chOff x="320919" y="2391472"/>
            <a:chExt cx="4080074" cy="3021783"/>
          </a:xfrm>
        </p:grpSpPr>
        <p:grpSp>
          <p:nvGrpSpPr>
            <p:cNvPr id="26" name="组合 25"/>
            <p:cNvGrpSpPr/>
            <p:nvPr/>
          </p:nvGrpSpPr>
          <p:grpSpPr>
            <a:xfrm>
              <a:off x="320919" y="2391472"/>
              <a:ext cx="4075909" cy="227399"/>
              <a:chOff x="1521070" y="3763104"/>
              <a:chExt cx="2485656" cy="138678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521070" y="3763108"/>
                <a:ext cx="207138" cy="13867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728208" y="3763108"/>
                <a:ext cx="207138" cy="13867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7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1935346" y="3763107"/>
                <a:ext cx="207138" cy="13867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142484" y="3763106"/>
                <a:ext cx="207138" cy="13867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3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349622" y="3763108"/>
                <a:ext cx="207138" cy="13867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2556760" y="3763108"/>
                <a:ext cx="207138" cy="13867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5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763898" y="3763107"/>
                <a:ext cx="207138" cy="13867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9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2971036" y="3763106"/>
                <a:ext cx="207138" cy="13867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C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3178174" y="3763106"/>
                <a:ext cx="207138" cy="13867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4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385312" y="3763106"/>
                <a:ext cx="207138" cy="13867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8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592450" y="3763105"/>
                <a:ext cx="207138" cy="13867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799588" y="3763104"/>
                <a:ext cx="207138" cy="13867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6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694366" y="3343189"/>
              <a:ext cx="1706627" cy="227396"/>
              <a:chOff x="3506587" y="5020406"/>
              <a:chExt cx="1040771" cy="138675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3506587" y="5020407"/>
                <a:ext cx="207138" cy="13867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3713725" y="5020407"/>
                <a:ext cx="207138" cy="13867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9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3920863" y="5020406"/>
                <a:ext cx="207138" cy="13867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C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4133082" y="5020408"/>
                <a:ext cx="207138" cy="13867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8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4340220" y="5020407"/>
                <a:ext cx="207138" cy="13867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320919" y="3355697"/>
              <a:ext cx="2059155" cy="227396"/>
              <a:chOff x="1068632" y="4872769"/>
              <a:chExt cx="1255757" cy="138676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1068632" y="4872770"/>
                <a:ext cx="207138" cy="13867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278685" y="4872771"/>
                <a:ext cx="207138" cy="13867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485823" y="4872770"/>
                <a:ext cx="207138" cy="13867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3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906896" y="4872769"/>
                <a:ext cx="207138" cy="13867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4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696541" y="4872770"/>
                <a:ext cx="207138" cy="13867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5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2117251" y="4872769"/>
                <a:ext cx="207138" cy="13867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6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323630" y="4294809"/>
              <a:ext cx="684098" cy="227393"/>
              <a:chOff x="837057" y="5387120"/>
              <a:chExt cx="417191" cy="138674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837057" y="5387120"/>
                <a:ext cx="207138" cy="13867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047110" y="5387121"/>
                <a:ext cx="207138" cy="13867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1347374" y="4294808"/>
              <a:ext cx="1039466" cy="227393"/>
              <a:chOff x="2108909" y="5610226"/>
              <a:chExt cx="633909" cy="138674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2319264" y="5610226"/>
                <a:ext cx="213199" cy="13867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4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108909" y="5610227"/>
                <a:ext cx="213199" cy="13867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5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2529619" y="5610226"/>
                <a:ext cx="213199" cy="13867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6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2694366" y="4294815"/>
              <a:ext cx="689868" cy="227392"/>
              <a:chOff x="3345433" y="6356218"/>
              <a:chExt cx="420710" cy="138673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3345433" y="6356218"/>
                <a:ext cx="207138" cy="13867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9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3559005" y="6356218"/>
                <a:ext cx="207138" cy="13867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8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3708612" y="4282252"/>
              <a:ext cx="684611" cy="227392"/>
              <a:chOff x="4363633" y="6356218"/>
              <a:chExt cx="417504" cy="138673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4363633" y="6356218"/>
                <a:ext cx="207138" cy="13867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4573999" y="6356218"/>
                <a:ext cx="207138" cy="13867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>
                    <a:latin typeface="Times New Roman" pitchFamily="18" charset="0"/>
                    <a:cs typeface="Times New Roman" pitchFamily="18" charset="0"/>
                  </a:rPr>
                  <a:t>C</a:t>
                </a:r>
                <a:endParaRPr lang="zh-CN" altLang="en-US" sz="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41" name="直接箭头连接符 40"/>
            <p:cNvCxnSpPr>
              <a:stCxn id="8" idx="2"/>
              <a:endCxn id="27" idx="0"/>
            </p:cNvCxnSpPr>
            <p:nvPr/>
          </p:nvCxnSpPr>
          <p:spPr>
            <a:xfrm flipH="1">
              <a:off x="1520376" y="2618869"/>
              <a:ext cx="668669" cy="7368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9" idx="2"/>
              <a:endCxn id="21" idx="0"/>
            </p:cNvCxnSpPr>
            <p:nvPr/>
          </p:nvCxnSpPr>
          <p:spPr>
            <a:xfrm>
              <a:off x="2528704" y="2618868"/>
              <a:ext cx="1014810" cy="7243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17" idx="2"/>
              <a:endCxn id="30" idx="0"/>
            </p:cNvCxnSpPr>
            <p:nvPr/>
          </p:nvCxnSpPr>
          <p:spPr>
            <a:xfrm flipH="1">
              <a:off x="837900" y="3583091"/>
              <a:ext cx="336947" cy="7117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27" idx="2"/>
              <a:endCxn id="31" idx="0"/>
            </p:cNvCxnSpPr>
            <p:nvPr/>
          </p:nvCxnSpPr>
          <p:spPr>
            <a:xfrm>
              <a:off x="1520376" y="3583091"/>
              <a:ext cx="346730" cy="7117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>
              <a:stCxn id="20" idx="2"/>
              <a:endCxn id="34" idx="0"/>
            </p:cNvCxnSpPr>
            <p:nvPr/>
          </p:nvCxnSpPr>
          <p:spPr>
            <a:xfrm flipH="1">
              <a:off x="2864196" y="3570583"/>
              <a:ext cx="339659" cy="7242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>
              <a:stCxn id="21" idx="2"/>
              <a:endCxn id="37" idx="0"/>
            </p:cNvCxnSpPr>
            <p:nvPr/>
          </p:nvCxnSpPr>
          <p:spPr>
            <a:xfrm>
              <a:off x="3543514" y="3570581"/>
              <a:ext cx="679880" cy="7116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62"/>
            <p:cNvSpPr txBox="1"/>
            <p:nvPr/>
          </p:nvSpPr>
          <p:spPr>
            <a:xfrm>
              <a:off x="1350547" y="5173298"/>
              <a:ext cx="349598" cy="22739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" b="1" dirty="0">
                  <a:latin typeface="Times New Roman" pitchFamily="18" charset="0"/>
                  <a:cs typeface="Times New Roman" pitchFamily="18" charset="0"/>
                </a:rPr>
                <a:t>4</a:t>
              </a:r>
              <a:endParaRPr lang="zh-CN" altLang="en-US" sz="6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2035141" y="5173300"/>
              <a:ext cx="349598" cy="22739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" b="1" dirty="0">
                  <a:latin typeface="Times New Roman" pitchFamily="18" charset="0"/>
                  <a:cs typeface="Times New Roman" pitchFamily="18" charset="0"/>
                </a:rPr>
                <a:t>6</a:t>
              </a:r>
              <a:endParaRPr lang="zh-CN" altLang="en-US" sz="6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323516" y="5185863"/>
              <a:ext cx="339659" cy="22739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" b="1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zh-CN" altLang="en-US" sz="6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3029313" y="5173298"/>
              <a:ext cx="339659" cy="22739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" b="1" dirty="0">
                  <a:latin typeface="Times New Roman" pitchFamily="18" charset="0"/>
                  <a:cs typeface="Times New Roman" pitchFamily="18" charset="0"/>
                </a:rPr>
                <a:t>9</a:t>
              </a:r>
              <a:endParaRPr lang="zh-CN" altLang="en-US" sz="6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4053565" y="5173298"/>
              <a:ext cx="339659" cy="22739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zh-CN" altLang="en-US" sz="6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80" name="直接箭头连接符 79"/>
            <p:cNvCxnSpPr>
              <a:stCxn id="29" idx="2"/>
              <a:endCxn id="76" idx="0"/>
            </p:cNvCxnSpPr>
            <p:nvPr/>
          </p:nvCxnSpPr>
          <p:spPr>
            <a:xfrm flipH="1">
              <a:off x="493345" y="4522202"/>
              <a:ext cx="116" cy="6636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>
              <a:stCxn id="31" idx="2"/>
              <a:endCxn id="63" idx="0"/>
            </p:cNvCxnSpPr>
            <p:nvPr/>
          </p:nvCxnSpPr>
          <p:spPr>
            <a:xfrm flipH="1">
              <a:off x="1525346" y="4522201"/>
              <a:ext cx="341760" cy="6510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/>
            <p:cNvCxnSpPr>
              <a:stCxn id="31" idx="2"/>
              <a:endCxn id="64" idx="0"/>
            </p:cNvCxnSpPr>
            <p:nvPr/>
          </p:nvCxnSpPr>
          <p:spPr>
            <a:xfrm>
              <a:off x="1867107" y="4522201"/>
              <a:ext cx="342833" cy="6510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>
              <a:stCxn id="34" idx="2"/>
              <a:endCxn id="77" idx="0"/>
            </p:cNvCxnSpPr>
            <p:nvPr/>
          </p:nvCxnSpPr>
          <p:spPr>
            <a:xfrm>
              <a:off x="2864196" y="4522207"/>
              <a:ext cx="334946" cy="6510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>
              <a:stCxn id="37" idx="2"/>
              <a:endCxn id="78" idx="0"/>
            </p:cNvCxnSpPr>
            <p:nvPr/>
          </p:nvCxnSpPr>
          <p:spPr>
            <a:xfrm>
              <a:off x="4223394" y="4509644"/>
              <a:ext cx="0" cy="6636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文本框 102">
                <a:extLst>
                  <a:ext uri="{FF2B5EF4-FFF2-40B4-BE49-F238E27FC236}">
                    <a14:artisticCrisscrossEtching id="{A4E912F9-D5F2-4345-9D7B-E2CBBD1363CB}"/>
                  </a:ext>
                </a:extLst>
              </p:cNvPr>
              <p:cNvSpPr txBox="1"/>
              <p:nvPr/>
            </p:nvSpPr>
            <p:spPr>
              <a:xfrm>
                <a:off x="1426781" y="1607593"/>
                <a:ext cx="6290440" cy="461665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dirty="0"/>
                  <a:t>Question: probability that the cost is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?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781" y="1607593"/>
                <a:ext cx="6290440" cy="46166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文本框 68">
                <a:extLst>
                  <a:ext uri="{FF2B5EF4-FFF2-40B4-BE49-F238E27FC236}">
                    <a14:artisticCrisscrossEtching id="{8626C4AF-8721-4C8D-A476-135B49F85EEA}"/>
                  </a:ext>
                </a:extLst>
              </p:cNvPr>
              <p:cNvSpPr txBox="1"/>
              <p:nvPr/>
            </p:nvSpPr>
            <p:spPr>
              <a:xfrm>
                <a:off x="1100441" y="2292973"/>
                <a:ext cx="6943119" cy="4616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dirty="0"/>
                  <a:t>The cost will be at most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altLang="zh-CN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with high probability.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441" y="2292973"/>
                <a:ext cx="6943119" cy="4616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45" name="组合 44"/>
          <p:cNvGrpSpPr/>
          <p:nvPr/>
        </p:nvGrpSpPr>
        <p:grpSpPr>
          <a:xfrm>
            <a:off x="834377" y="3083617"/>
            <a:ext cx="778653" cy="2237246"/>
            <a:chOff x="1941072" y="3671586"/>
            <a:chExt cx="778653" cy="2237246"/>
          </a:xfrm>
        </p:grpSpPr>
        <p:cxnSp>
          <p:nvCxnSpPr>
            <p:cNvPr id="70" name="直接箭头连接符 69"/>
            <p:cNvCxnSpPr/>
            <p:nvPr/>
          </p:nvCxnSpPr>
          <p:spPr>
            <a:xfrm flipH="1">
              <a:off x="2008675" y="3671586"/>
              <a:ext cx="711050" cy="77409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/>
            <p:nvPr/>
          </p:nvCxnSpPr>
          <p:spPr>
            <a:xfrm>
              <a:off x="1994721" y="4445676"/>
              <a:ext cx="293432" cy="650048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 flipH="1">
              <a:off x="1941072" y="5088625"/>
              <a:ext cx="359483" cy="820207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2" name="组合 601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285751" y="5551488"/>
            <a:ext cx="3017838" cy="442913"/>
            <a:chOff x="285751" y="5551488"/>
            <a:chExt cx="3017838" cy="442913"/>
          </a:xfrm>
        </p:grpSpPr>
        <p:sp>
          <p:nvSpPr>
            <p:cNvPr id="547" name="Freeform 315"/>
            <p:cNvSpPr/>
            <p:nvPr>
              <p:custDataLst>
                <p:tags r:id="rId4"/>
              </p:custDataLst>
            </p:nvPr>
          </p:nvSpPr>
          <p:spPr bwMode="auto">
            <a:xfrm>
              <a:off x="285751" y="5586413"/>
              <a:ext cx="109538" cy="130175"/>
            </a:xfrm>
            <a:custGeom>
              <a:avLst/>
              <a:gdLst>
                <a:gd name="T0" fmla="*/ 280 w 292"/>
                <a:gd name="T1" fmla="*/ 244 h 330"/>
                <a:gd name="T2" fmla="*/ 257 w 292"/>
                <a:gd name="T3" fmla="*/ 283 h 330"/>
                <a:gd name="T4" fmla="*/ 171 w 292"/>
                <a:gd name="T5" fmla="*/ 311 h 330"/>
                <a:gd name="T6" fmla="*/ 137 w 292"/>
                <a:gd name="T7" fmla="*/ 311 h 330"/>
                <a:gd name="T8" fmla="*/ 94 w 292"/>
                <a:gd name="T9" fmla="*/ 291 h 330"/>
                <a:gd name="T10" fmla="*/ 94 w 292"/>
                <a:gd name="T11" fmla="*/ 55 h 330"/>
                <a:gd name="T12" fmla="*/ 141 w 292"/>
                <a:gd name="T13" fmla="*/ 10 h 330"/>
                <a:gd name="T14" fmla="*/ 141 w 292"/>
                <a:gd name="T15" fmla="*/ 0 h 330"/>
                <a:gd name="T16" fmla="*/ 0 w 292"/>
                <a:gd name="T17" fmla="*/ 0 h 330"/>
                <a:gd name="T18" fmla="*/ 0 w 292"/>
                <a:gd name="T19" fmla="*/ 10 h 330"/>
                <a:gd name="T20" fmla="*/ 43 w 292"/>
                <a:gd name="T21" fmla="*/ 55 h 330"/>
                <a:gd name="T22" fmla="*/ 43 w 292"/>
                <a:gd name="T23" fmla="*/ 276 h 330"/>
                <a:gd name="T24" fmla="*/ 0 w 292"/>
                <a:gd name="T25" fmla="*/ 321 h 330"/>
                <a:gd name="T26" fmla="*/ 0 w 292"/>
                <a:gd name="T27" fmla="*/ 330 h 330"/>
                <a:gd name="T28" fmla="*/ 268 w 292"/>
                <a:gd name="T29" fmla="*/ 330 h 330"/>
                <a:gd name="T30" fmla="*/ 292 w 292"/>
                <a:gd name="T31" fmla="*/ 244 h 330"/>
                <a:gd name="T32" fmla="*/ 280 w 292"/>
                <a:gd name="T33" fmla="*/ 244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2" h="330">
                  <a:moveTo>
                    <a:pt x="280" y="244"/>
                  </a:moveTo>
                  <a:cubicBezTo>
                    <a:pt x="271" y="263"/>
                    <a:pt x="264" y="274"/>
                    <a:pt x="257" y="283"/>
                  </a:cubicBezTo>
                  <a:cubicBezTo>
                    <a:pt x="239" y="302"/>
                    <a:pt x="212" y="311"/>
                    <a:pt x="171" y="311"/>
                  </a:cubicBezTo>
                  <a:lnTo>
                    <a:pt x="137" y="311"/>
                  </a:lnTo>
                  <a:cubicBezTo>
                    <a:pt x="101" y="311"/>
                    <a:pt x="94" y="308"/>
                    <a:pt x="94" y="291"/>
                  </a:cubicBezTo>
                  <a:lnTo>
                    <a:pt x="94" y="55"/>
                  </a:lnTo>
                  <a:cubicBezTo>
                    <a:pt x="94" y="19"/>
                    <a:pt x="101" y="12"/>
                    <a:pt x="141" y="10"/>
                  </a:cubicBezTo>
                  <a:lnTo>
                    <a:pt x="141" y="0"/>
                  </a:lnTo>
                  <a:lnTo>
                    <a:pt x="0" y="0"/>
                  </a:lnTo>
                  <a:lnTo>
                    <a:pt x="0" y="10"/>
                  </a:lnTo>
                  <a:cubicBezTo>
                    <a:pt x="37" y="13"/>
                    <a:pt x="43" y="20"/>
                    <a:pt x="43" y="55"/>
                  </a:cubicBezTo>
                  <a:lnTo>
                    <a:pt x="43" y="276"/>
                  </a:lnTo>
                  <a:cubicBezTo>
                    <a:pt x="43" y="311"/>
                    <a:pt x="36" y="318"/>
                    <a:pt x="0" y="321"/>
                  </a:cubicBezTo>
                  <a:lnTo>
                    <a:pt x="0" y="330"/>
                  </a:lnTo>
                  <a:lnTo>
                    <a:pt x="268" y="330"/>
                  </a:lnTo>
                  <a:lnTo>
                    <a:pt x="292" y="244"/>
                  </a:lnTo>
                  <a:lnTo>
                    <a:pt x="280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316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403226" y="5626101"/>
              <a:ext cx="74613" cy="92075"/>
            </a:xfrm>
            <a:custGeom>
              <a:avLst/>
              <a:gdLst>
                <a:gd name="T0" fmla="*/ 191 w 199"/>
                <a:gd name="T1" fmla="*/ 148 h 234"/>
                <a:gd name="T2" fmla="*/ 113 w 199"/>
                <a:gd name="T3" fmla="*/ 200 h 234"/>
                <a:gd name="T4" fmla="*/ 49 w 199"/>
                <a:gd name="T5" fmla="*/ 157 h 234"/>
                <a:gd name="T6" fmla="*/ 36 w 199"/>
                <a:gd name="T7" fmla="*/ 91 h 234"/>
                <a:gd name="T8" fmla="*/ 189 w 199"/>
                <a:gd name="T9" fmla="*/ 91 h 234"/>
                <a:gd name="T10" fmla="*/ 168 w 199"/>
                <a:gd name="T11" fmla="*/ 28 h 234"/>
                <a:gd name="T12" fmla="*/ 104 w 199"/>
                <a:gd name="T13" fmla="*/ 0 h 234"/>
                <a:gd name="T14" fmla="*/ 37 w 199"/>
                <a:gd name="T15" fmla="*/ 26 h 234"/>
                <a:gd name="T16" fmla="*/ 0 w 199"/>
                <a:gd name="T17" fmla="*/ 123 h 234"/>
                <a:gd name="T18" fmla="*/ 93 w 199"/>
                <a:gd name="T19" fmla="*/ 234 h 234"/>
                <a:gd name="T20" fmla="*/ 199 w 199"/>
                <a:gd name="T21" fmla="*/ 151 h 234"/>
                <a:gd name="T22" fmla="*/ 191 w 199"/>
                <a:gd name="T23" fmla="*/ 148 h 234"/>
                <a:gd name="T24" fmla="*/ 37 w 199"/>
                <a:gd name="T25" fmla="*/ 75 h 234"/>
                <a:gd name="T26" fmla="*/ 90 w 199"/>
                <a:gd name="T27" fmla="*/ 18 h 234"/>
                <a:gd name="T28" fmla="*/ 138 w 199"/>
                <a:gd name="T29" fmla="*/ 75 h 234"/>
                <a:gd name="T30" fmla="*/ 37 w 199"/>
                <a:gd name="T31" fmla="*/ 7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4">
                  <a:moveTo>
                    <a:pt x="191" y="148"/>
                  </a:moveTo>
                  <a:cubicBezTo>
                    <a:pt x="167" y="186"/>
                    <a:pt x="145" y="200"/>
                    <a:pt x="113" y="200"/>
                  </a:cubicBezTo>
                  <a:cubicBezTo>
                    <a:pt x="85" y="200"/>
                    <a:pt x="64" y="186"/>
                    <a:pt x="49" y="157"/>
                  </a:cubicBezTo>
                  <a:cubicBezTo>
                    <a:pt x="40" y="138"/>
                    <a:pt x="37" y="122"/>
                    <a:pt x="36" y="91"/>
                  </a:cubicBezTo>
                  <a:lnTo>
                    <a:pt x="189" y="91"/>
                  </a:lnTo>
                  <a:cubicBezTo>
                    <a:pt x="185" y="59"/>
                    <a:pt x="180" y="44"/>
                    <a:pt x="168" y="28"/>
                  </a:cubicBezTo>
                  <a:cubicBezTo>
                    <a:pt x="153" y="11"/>
                    <a:pt x="130" y="0"/>
                    <a:pt x="104" y="0"/>
                  </a:cubicBezTo>
                  <a:cubicBezTo>
                    <a:pt x="79" y="0"/>
                    <a:pt x="56" y="9"/>
                    <a:pt x="37" y="26"/>
                  </a:cubicBezTo>
                  <a:cubicBezTo>
                    <a:pt x="13" y="46"/>
                    <a:pt x="0" y="82"/>
                    <a:pt x="0" y="123"/>
                  </a:cubicBezTo>
                  <a:cubicBezTo>
                    <a:pt x="0" y="192"/>
                    <a:pt x="36" y="234"/>
                    <a:pt x="93" y="234"/>
                  </a:cubicBezTo>
                  <a:cubicBezTo>
                    <a:pt x="140" y="234"/>
                    <a:pt x="178" y="205"/>
                    <a:pt x="199" y="151"/>
                  </a:cubicBezTo>
                  <a:lnTo>
                    <a:pt x="191" y="148"/>
                  </a:lnTo>
                  <a:close/>
                  <a:moveTo>
                    <a:pt x="37" y="75"/>
                  </a:moveTo>
                  <a:cubicBezTo>
                    <a:pt x="42" y="36"/>
                    <a:pt x="59" y="18"/>
                    <a:pt x="90" y="18"/>
                  </a:cubicBezTo>
                  <a:cubicBezTo>
                    <a:pt x="120" y="18"/>
                    <a:pt x="132" y="32"/>
                    <a:pt x="138" y="75"/>
                  </a:cubicBezTo>
                  <a:lnTo>
                    <a:pt x="37" y="7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317"/>
            <p:cNvSpPr/>
            <p:nvPr>
              <p:custDataLst>
                <p:tags r:id="rId6"/>
              </p:custDataLst>
            </p:nvPr>
          </p:nvSpPr>
          <p:spPr bwMode="auto">
            <a:xfrm>
              <a:off x="484189" y="5602288"/>
              <a:ext cx="49213" cy="115888"/>
            </a:xfrm>
            <a:custGeom>
              <a:avLst/>
              <a:gdLst>
                <a:gd name="T0" fmla="*/ 121 w 133"/>
                <a:gd name="T1" fmla="*/ 64 h 293"/>
                <a:gd name="T2" fmla="*/ 70 w 133"/>
                <a:gd name="T3" fmla="*/ 64 h 293"/>
                <a:gd name="T4" fmla="*/ 70 w 133"/>
                <a:gd name="T5" fmla="*/ 6 h 293"/>
                <a:gd name="T6" fmla="*/ 67 w 133"/>
                <a:gd name="T7" fmla="*/ 0 h 293"/>
                <a:gd name="T8" fmla="*/ 57 w 133"/>
                <a:gd name="T9" fmla="*/ 14 h 293"/>
                <a:gd name="T10" fmla="*/ 9 w 133"/>
                <a:gd name="T11" fmla="*/ 67 h 293"/>
                <a:gd name="T12" fmla="*/ 0 w 133"/>
                <a:gd name="T13" fmla="*/ 77 h 293"/>
                <a:gd name="T14" fmla="*/ 2 w 133"/>
                <a:gd name="T15" fmla="*/ 80 h 293"/>
                <a:gd name="T16" fmla="*/ 28 w 133"/>
                <a:gd name="T17" fmla="*/ 80 h 293"/>
                <a:gd name="T18" fmla="*/ 28 w 133"/>
                <a:gd name="T19" fmla="*/ 230 h 293"/>
                <a:gd name="T20" fmla="*/ 73 w 133"/>
                <a:gd name="T21" fmla="*/ 293 h 293"/>
                <a:gd name="T22" fmla="*/ 133 w 133"/>
                <a:gd name="T23" fmla="*/ 256 h 293"/>
                <a:gd name="T24" fmla="*/ 126 w 133"/>
                <a:gd name="T25" fmla="*/ 250 h 293"/>
                <a:gd name="T26" fmla="*/ 96 w 133"/>
                <a:gd name="T27" fmla="*/ 267 h 293"/>
                <a:gd name="T28" fmla="*/ 70 w 133"/>
                <a:gd name="T29" fmla="*/ 223 h 293"/>
                <a:gd name="T30" fmla="*/ 70 w 133"/>
                <a:gd name="T31" fmla="*/ 80 h 293"/>
                <a:gd name="T32" fmla="*/ 121 w 133"/>
                <a:gd name="T33" fmla="*/ 80 h 293"/>
                <a:gd name="T34" fmla="*/ 121 w 133"/>
                <a:gd name="T35" fmla="*/ 64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293">
                  <a:moveTo>
                    <a:pt x="121" y="64"/>
                  </a:moveTo>
                  <a:lnTo>
                    <a:pt x="70" y="64"/>
                  </a:lnTo>
                  <a:lnTo>
                    <a:pt x="70" y="6"/>
                  </a:lnTo>
                  <a:cubicBezTo>
                    <a:pt x="70" y="1"/>
                    <a:pt x="70" y="0"/>
                    <a:pt x="67" y="0"/>
                  </a:cubicBezTo>
                  <a:cubicBezTo>
                    <a:pt x="63" y="4"/>
                    <a:pt x="60" y="9"/>
                    <a:pt x="57" y="14"/>
                  </a:cubicBezTo>
                  <a:cubicBezTo>
                    <a:pt x="38" y="41"/>
                    <a:pt x="17" y="65"/>
                    <a:pt x="9" y="67"/>
                  </a:cubicBezTo>
                  <a:cubicBezTo>
                    <a:pt x="3" y="71"/>
                    <a:pt x="0" y="74"/>
                    <a:pt x="0" y="77"/>
                  </a:cubicBezTo>
                  <a:cubicBezTo>
                    <a:pt x="0" y="78"/>
                    <a:pt x="1" y="79"/>
                    <a:pt x="2" y="80"/>
                  </a:cubicBezTo>
                  <a:lnTo>
                    <a:pt x="28" y="80"/>
                  </a:lnTo>
                  <a:lnTo>
                    <a:pt x="28" y="230"/>
                  </a:lnTo>
                  <a:cubicBezTo>
                    <a:pt x="28" y="272"/>
                    <a:pt x="43" y="293"/>
                    <a:pt x="73" y="293"/>
                  </a:cubicBezTo>
                  <a:cubicBezTo>
                    <a:pt x="97" y="293"/>
                    <a:pt x="116" y="281"/>
                    <a:pt x="133" y="256"/>
                  </a:cubicBezTo>
                  <a:lnTo>
                    <a:pt x="126" y="250"/>
                  </a:lnTo>
                  <a:cubicBezTo>
                    <a:pt x="116" y="262"/>
                    <a:pt x="107" y="267"/>
                    <a:pt x="96" y="267"/>
                  </a:cubicBezTo>
                  <a:cubicBezTo>
                    <a:pt x="78" y="267"/>
                    <a:pt x="70" y="254"/>
                    <a:pt x="70" y="223"/>
                  </a:cubicBezTo>
                  <a:lnTo>
                    <a:pt x="70" y="80"/>
                  </a:lnTo>
                  <a:lnTo>
                    <a:pt x="121" y="80"/>
                  </a:lnTo>
                  <a:lnTo>
                    <a:pt x="121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318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587376" y="5581651"/>
              <a:ext cx="133350" cy="134938"/>
            </a:xfrm>
            <a:custGeom>
              <a:avLst/>
              <a:gdLst>
                <a:gd name="T0" fmla="*/ 132 w 356"/>
                <a:gd name="T1" fmla="*/ 183 h 340"/>
                <a:gd name="T2" fmla="*/ 216 w 356"/>
                <a:gd name="T3" fmla="*/ 183 h 340"/>
                <a:gd name="T4" fmla="*/ 356 w 356"/>
                <a:gd name="T5" fmla="*/ 75 h 340"/>
                <a:gd name="T6" fmla="*/ 258 w 356"/>
                <a:gd name="T7" fmla="*/ 0 h 340"/>
                <a:gd name="T8" fmla="*/ 97 w 356"/>
                <a:gd name="T9" fmla="*/ 0 h 340"/>
                <a:gd name="T10" fmla="*/ 82 w 356"/>
                <a:gd name="T11" fmla="*/ 9 h 340"/>
                <a:gd name="T12" fmla="*/ 96 w 356"/>
                <a:gd name="T13" fmla="*/ 15 h 340"/>
                <a:gd name="T14" fmla="*/ 118 w 356"/>
                <a:gd name="T15" fmla="*/ 16 h 340"/>
                <a:gd name="T16" fmla="*/ 129 w 356"/>
                <a:gd name="T17" fmla="*/ 24 h 340"/>
                <a:gd name="T18" fmla="*/ 127 w 356"/>
                <a:gd name="T19" fmla="*/ 34 h 340"/>
                <a:gd name="T20" fmla="*/ 60 w 356"/>
                <a:gd name="T21" fmla="*/ 302 h 340"/>
                <a:gd name="T22" fmla="*/ 14 w 356"/>
                <a:gd name="T23" fmla="*/ 325 h 340"/>
                <a:gd name="T24" fmla="*/ 0 w 356"/>
                <a:gd name="T25" fmla="*/ 334 h 340"/>
                <a:gd name="T26" fmla="*/ 8 w 356"/>
                <a:gd name="T27" fmla="*/ 340 h 340"/>
                <a:gd name="T28" fmla="*/ 71 w 356"/>
                <a:gd name="T29" fmla="*/ 339 h 340"/>
                <a:gd name="T30" fmla="*/ 103 w 356"/>
                <a:gd name="T31" fmla="*/ 339 h 340"/>
                <a:gd name="T32" fmla="*/ 136 w 356"/>
                <a:gd name="T33" fmla="*/ 340 h 340"/>
                <a:gd name="T34" fmla="*/ 146 w 356"/>
                <a:gd name="T35" fmla="*/ 330 h 340"/>
                <a:gd name="T36" fmla="*/ 132 w 356"/>
                <a:gd name="T37" fmla="*/ 325 h 340"/>
                <a:gd name="T38" fmla="*/ 99 w 356"/>
                <a:gd name="T39" fmla="*/ 316 h 340"/>
                <a:gd name="T40" fmla="*/ 101 w 356"/>
                <a:gd name="T41" fmla="*/ 308 h 340"/>
                <a:gd name="T42" fmla="*/ 132 w 356"/>
                <a:gd name="T43" fmla="*/ 183 h 340"/>
                <a:gd name="T44" fmla="*/ 167 w 356"/>
                <a:gd name="T45" fmla="*/ 34 h 340"/>
                <a:gd name="T46" fmla="*/ 194 w 356"/>
                <a:gd name="T47" fmla="*/ 15 h 340"/>
                <a:gd name="T48" fmla="*/ 242 w 356"/>
                <a:gd name="T49" fmla="*/ 15 h 340"/>
                <a:gd name="T50" fmla="*/ 310 w 356"/>
                <a:gd name="T51" fmla="*/ 63 h 340"/>
                <a:gd name="T52" fmla="*/ 281 w 356"/>
                <a:gd name="T53" fmla="*/ 143 h 340"/>
                <a:gd name="T54" fmla="*/ 204 w 356"/>
                <a:gd name="T55" fmla="*/ 170 h 340"/>
                <a:gd name="T56" fmla="*/ 134 w 356"/>
                <a:gd name="T57" fmla="*/ 170 h 340"/>
                <a:gd name="T58" fmla="*/ 167 w 356"/>
                <a:gd name="T59" fmla="*/ 34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6" h="340">
                  <a:moveTo>
                    <a:pt x="132" y="183"/>
                  </a:moveTo>
                  <a:lnTo>
                    <a:pt x="216" y="183"/>
                  </a:lnTo>
                  <a:cubicBezTo>
                    <a:pt x="287" y="183"/>
                    <a:pt x="356" y="131"/>
                    <a:pt x="356" y="75"/>
                  </a:cubicBezTo>
                  <a:cubicBezTo>
                    <a:pt x="356" y="37"/>
                    <a:pt x="324" y="0"/>
                    <a:pt x="258" y="0"/>
                  </a:cubicBezTo>
                  <a:lnTo>
                    <a:pt x="97" y="0"/>
                  </a:lnTo>
                  <a:cubicBezTo>
                    <a:pt x="87" y="0"/>
                    <a:pt x="82" y="0"/>
                    <a:pt x="82" y="9"/>
                  </a:cubicBezTo>
                  <a:cubicBezTo>
                    <a:pt x="82" y="15"/>
                    <a:pt x="86" y="15"/>
                    <a:pt x="96" y="15"/>
                  </a:cubicBezTo>
                  <a:cubicBezTo>
                    <a:pt x="103" y="15"/>
                    <a:pt x="112" y="16"/>
                    <a:pt x="118" y="16"/>
                  </a:cubicBezTo>
                  <a:cubicBezTo>
                    <a:pt x="126" y="17"/>
                    <a:pt x="129" y="19"/>
                    <a:pt x="129" y="24"/>
                  </a:cubicBezTo>
                  <a:cubicBezTo>
                    <a:pt x="129" y="26"/>
                    <a:pt x="128" y="28"/>
                    <a:pt x="127" y="34"/>
                  </a:cubicBezTo>
                  <a:lnTo>
                    <a:pt x="60" y="302"/>
                  </a:lnTo>
                  <a:cubicBezTo>
                    <a:pt x="55" y="321"/>
                    <a:pt x="54" y="325"/>
                    <a:pt x="14" y="325"/>
                  </a:cubicBezTo>
                  <a:cubicBezTo>
                    <a:pt x="6" y="325"/>
                    <a:pt x="0" y="325"/>
                    <a:pt x="0" y="334"/>
                  </a:cubicBezTo>
                  <a:cubicBezTo>
                    <a:pt x="0" y="340"/>
                    <a:pt x="6" y="340"/>
                    <a:pt x="8" y="340"/>
                  </a:cubicBezTo>
                  <a:cubicBezTo>
                    <a:pt x="22" y="340"/>
                    <a:pt x="57" y="339"/>
                    <a:pt x="71" y="339"/>
                  </a:cubicBezTo>
                  <a:cubicBezTo>
                    <a:pt x="82" y="339"/>
                    <a:pt x="93" y="339"/>
                    <a:pt x="103" y="339"/>
                  </a:cubicBezTo>
                  <a:cubicBezTo>
                    <a:pt x="114" y="339"/>
                    <a:pt x="125" y="340"/>
                    <a:pt x="136" y="340"/>
                  </a:cubicBezTo>
                  <a:cubicBezTo>
                    <a:pt x="139" y="340"/>
                    <a:pt x="146" y="340"/>
                    <a:pt x="146" y="330"/>
                  </a:cubicBezTo>
                  <a:cubicBezTo>
                    <a:pt x="146" y="325"/>
                    <a:pt x="141" y="325"/>
                    <a:pt x="132" y="325"/>
                  </a:cubicBezTo>
                  <a:cubicBezTo>
                    <a:pt x="113" y="325"/>
                    <a:pt x="99" y="325"/>
                    <a:pt x="99" y="316"/>
                  </a:cubicBezTo>
                  <a:cubicBezTo>
                    <a:pt x="99" y="313"/>
                    <a:pt x="100" y="311"/>
                    <a:pt x="101" y="308"/>
                  </a:cubicBezTo>
                  <a:lnTo>
                    <a:pt x="132" y="183"/>
                  </a:lnTo>
                  <a:close/>
                  <a:moveTo>
                    <a:pt x="167" y="34"/>
                  </a:moveTo>
                  <a:cubicBezTo>
                    <a:pt x="172" y="17"/>
                    <a:pt x="173" y="15"/>
                    <a:pt x="194" y="15"/>
                  </a:cubicBezTo>
                  <a:lnTo>
                    <a:pt x="242" y="15"/>
                  </a:lnTo>
                  <a:cubicBezTo>
                    <a:pt x="284" y="15"/>
                    <a:pt x="310" y="29"/>
                    <a:pt x="310" y="63"/>
                  </a:cubicBezTo>
                  <a:cubicBezTo>
                    <a:pt x="310" y="83"/>
                    <a:pt x="300" y="126"/>
                    <a:pt x="281" y="143"/>
                  </a:cubicBezTo>
                  <a:cubicBezTo>
                    <a:pt x="256" y="166"/>
                    <a:pt x="226" y="170"/>
                    <a:pt x="204" y="170"/>
                  </a:cubicBezTo>
                  <a:lnTo>
                    <a:pt x="134" y="170"/>
                  </a:lnTo>
                  <a:lnTo>
                    <a:pt x="167" y="3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319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706439" y="5654676"/>
              <a:ext cx="39688" cy="93663"/>
            </a:xfrm>
            <a:custGeom>
              <a:avLst/>
              <a:gdLst>
                <a:gd name="T0" fmla="*/ 96 w 105"/>
                <a:gd name="T1" fmla="*/ 13 h 235"/>
                <a:gd name="T2" fmla="*/ 82 w 105"/>
                <a:gd name="T3" fmla="*/ 0 h 235"/>
                <a:gd name="T4" fmla="*/ 63 w 105"/>
                <a:gd name="T5" fmla="*/ 19 h 235"/>
                <a:gd name="T6" fmla="*/ 77 w 105"/>
                <a:gd name="T7" fmla="*/ 32 h 235"/>
                <a:gd name="T8" fmla="*/ 96 w 105"/>
                <a:gd name="T9" fmla="*/ 13 h 235"/>
                <a:gd name="T10" fmla="*/ 25 w 105"/>
                <a:gd name="T11" fmla="*/ 190 h 235"/>
                <a:gd name="T12" fmla="*/ 22 w 105"/>
                <a:gd name="T13" fmla="*/ 205 h 235"/>
                <a:gd name="T14" fmla="*/ 55 w 105"/>
                <a:gd name="T15" fmla="*/ 235 h 235"/>
                <a:gd name="T16" fmla="*/ 105 w 105"/>
                <a:gd name="T17" fmla="*/ 181 h 235"/>
                <a:gd name="T18" fmla="*/ 100 w 105"/>
                <a:gd name="T19" fmla="*/ 177 h 235"/>
                <a:gd name="T20" fmla="*/ 93 w 105"/>
                <a:gd name="T21" fmla="*/ 183 h 235"/>
                <a:gd name="T22" fmla="*/ 56 w 105"/>
                <a:gd name="T23" fmla="*/ 225 h 235"/>
                <a:gd name="T24" fmla="*/ 47 w 105"/>
                <a:gd name="T25" fmla="*/ 213 h 235"/>
                <a:gd name="T26" fmla="*/ 53 w 105"/>
                <a:gd name="T27" fmla="*/ 190 h 235"/>
                <a:gd name="T28" fmla="*/ 64 w 105"/>
                <a:gd name="T29" fmla="*/ 162 h 235"/>
                <a:gd name="T30" fmla="*/ 81 w 105"/>
                <a:gd name="T31" fmla="*/ 118 h 235"/>
                <a:gd name="T32" fmla="*/ 83 w 105"/>
                <a:gd name="T33" fmla="*/ 107 h 235"/>
                <a:gd name="T34" fmla="*/ 50 w 105"/>
                <a:gd name="T35" fmla="*/ 77 h 235"/>
                <a:gd name="T36" fmla="*/ 0 w 105"/>
                <a:gd name="T37" fmla="*/ 131 h 235"/>
                <a:gd name="T38" fmla="*/ 6 w 105"/>
                <a:gd name="T39" fmla="*/ 135 h 235"/>
                <a:gd name="T40" fmla="*/ 12 w 105"/>
                <a:gd name="T41" fmla="*/ 130 h 235"/>
                <a:gd name="T42" fmla="*/ 49 w 105"/>
                <a:gd name="T43" fmla="*/ 87 h 235"/>
                <a:gd name="T44" fmla="*/ 58 w 105"/>
                <a:gd name="T45" fmla="*/ 99 h 235"/>
                <a:gd name="T46" fmla="*/ 47 w 105"/>
                <a:gd name="T47" fmla="*/ 134 h 235"/>
                <a:gd name="T48" fmla="*/ 25 w 105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5">
                  <a:moveTo>
                    <a:pt x="96" y="13"/>
                  </a:moveTo>
                  <a:cubicBezTo>
                    <a:pt x="96" y="8"/>
                    <a:pt x="92" y="0"/>
                    <a:pt x="82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7" y="32"/>
                    <a:pt x="77" y="32"/>
                  </a:cubicBezTo>
                  <a:cubicBezTo>
                    <a:pt x="87" y="32"/>
                    <a:pt x="96" y="23"/>
                    <a:pt x="96" y="13"/>
                  </a:cubicBezTo>
                  <a:close/>
                  <a:moveTo>
                    <a:pt x="25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1"/>
                    <a:pt x="36" y="235"/>
                    <a:pt x="55" y="235"/>
                  </a:cubicBezTo>
                  <a:cubicBezTo>
                    <a:pt x="90" y="235"/>
                    <a:pt x="105" y="186"/>
                    <a:pt x="105" y="181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3" y="183"/>
                  </a:cubicBezTo>
                  <a:cubicBezTo>
                    <a:pt x="85" y="210"/>
                    <a:pt x="70" y="225"/>
                    <a:pt x="56" y="225"/>
                  </a:cubicBezTo>
                  <a:cubicBezTo>
                    <a:pt x="49" y="225"/>
                    <a:pt x="47" y="220"/>
                    <a:pt x="47" y="213"/>
                  </a:cubicBezTo>
                  <a:cubicBezTo>
                    <a:pt x="47" y="205"/>
                    <a:pt x="50" y="198"/>
                    <a:pt x="53" y="190"/>
                  </a:cubicBezTo>
                  <a:cubicBezTo>
                    <a:pt x="57" y="181"/>
                    <a:pt x="60" y="171"/>
                    <a:pt x="64" y="162"/>
                  </a:cubicBezTo>
                  <a:cubicBezTo>
                    <a:pt x="67" y="154"/>
                    <a:pt x="80" y="122"/>
                    <a:pt x="81" y="118"/>
                  </a:cubicBezTo>
                  <a:cubicBezTo>
                    <a:pt x="82" y="115"/>
                    <a:pt x="83" y="110"/>
                    <a:pt x="83" y="107"/>
                  </a:cubicBezTo>
                  <a:cubicBezTo>
                    <a:pt x="83" y="91"/>
                    <a:pt x="69" y="77"/>
                    <a:pt x="50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0" y="135"/>
                    <a:pt x="11" y="133"/>
                    <a:pt x="12" y="130"/>
                  </a:cubicBezTo>
                  <a:cubicBezTo>
                    <a:pt x="21" y="100"/>
                    <a:pt x="36" y="87"/>
                    <a:pt x="49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3"/>
                    <a:pt x="47" y="134"/>
                  </a:cubicBezTo>
                  <a:lnTo>
                    <a:pt x="25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320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809626" y="5581651"/>
              <a:ext cx="87313" cy="136525"/>
            </a:xfrm>
            <a:custGeom>
              <a:avLst/>
              <a:gdLst>
                <a:gd name="T0" fmla="*/ 75 w 232"/>
                <a:gd name="T1" fmla="*/ 1 h 345"/>
                <a:gd name="T2" fmla="*/ 73 w 232"/>
                <a:gd name="T3" fmla="*/ 0 h 345"/>
                <a:gd name="T4" fmla="*/ 15 w 232"/>
                <a:gd name="T5" fmla="*/ 18 h 345"/>
                <a:gd name="T6" fmla="*/ 0 w 232"/>
                <a:gd name="T7" fmla="*/ 22 h 345"/>
                <a:gd name="T8" fmla="*/ 0 w 232"/>
                <a:gd name="T9" fmla="*/ 30 h 345"/>
                <a:gd name="T10" fmla="*/ 9 w 232"/>
                <a:gd name="T11" fmla="*/ 29 h 345"/>
                <a:gd name="T12" fmla="*/ 33 w 232"/>
                <a:gd name="T13" fmla="*/ 55 h 345"/>
                <a:gd name="T14" fmla="*/ 33 w 232"/>
                <a:gd name="T15" fmla="*/ 314 h 345"/>
                <a:gd name="T16" fmla="*/ 115 w 232"/>
                <a:gd name="T17" fmla="*/ 345 h 345"/>
                <a:gd name="T18" fmla="*/ 232 w 232"/>
                <a:gd name="T19" fmla="*/ 219 h 345"/>
                <a:gd name="T20" fmla="*/ 144 w 232"/>
                <a:gd name="T21" fmla="*/ 111 h 345"/>
                <a:gd name="T22" fmla="*/ 75 w 232"/>
                <a:gd name="T23" fmla="*/ 153 h 345"/>
                <a:gd name="T24" fmla="*/ 75 w 232"/>
                <a:gd name="T25" fmla="*/ 1 h 345"/>
                <a:gd name="T26" fmla="*/ 75 w 232"/>
                <a:gd name="T27" fmla="*/ 180 h 345"/>
                <a:gd name="T28" fmla="*/ 124 w 232"/>
                <a:gd name="T29" fmla="*/ 142 h 345"/>
                <a:gd name="T30" fmla="*/ 188 w 232"/>
                <a:gd name="T31" fmla="*/ 242 h 345"/>
                <a:gd name="T32" fmla="*/ 123 w 232"/>
                <a:gd name="T33" fmla="*/ 329 h 345"/>
                <a:gd name="T34" fmla="*/ 75 w 232"/>
                <a:gd name="T35" fmla="*/ 306 h 345"/>
                <a:gd name="T36" fmla="*/ 75 w 232"/>
                <a:gd name="T37" fmla="*/ 18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2" h="345">
                  <a:moveTo>
                    <a:pt x="75" y="1"/>
                  </a:moveTo>
                  <a:lnTo>
                    <a:pt x="73" y="0"/>
                  </a:lnTo>
                  <a:cubicBezTo>
                    <a:pt x="52" y="7"/>
                    <a:pt x="38" y="11"/>
                    <a:pt x="15" y="18"/>
                  </a:cubicBezTo>
                  <a:lnTo>
                    <a:pt x="0" y="22"/>
                  </a:lnTo>
                  <a:lnTo>
                    <a:pt x="0" y="30"/>
                  </a:lnTo>
                  <a:cubicBezTo>
                    <a:pt x="3" y="29"/>
                    <a:pt x="5" y="29"/>
                    <a:pt x="9" y="29"/>
                  </a:cubicBezTo>
                  <a:cubicBezTo>
                    <a:pt x="29" y="29"/>
                    <a:pt x="33" y="34"/>
                    <a:pt x="33" y="55"/>
                  </a:cubicBezTo>
                  <a:lnTo>
                    <a:pt x="33" y="314"/>
                  </a:lnTo>
                  <a:cubicBezTo>
                    <a:pt x="33" y="329"/>
                    <a:pt x="76" y="345"/>
                    <a:pt x="115" y="345"/>
                  </a:cubicBezTo>
                  <a:cubicBezTo>
                    <a:pt x="181" y="345"/>
                    <a:pt x="232" y="291"/>
                    <a:pt x="232" y="219"/>
                  </a:cubicBezTo>
                  <a:cubicBezTo>
                    <a:pt x="232" y="158"/>
                    <a:pt x="194" y="111"/>
                    <a:pt x="144" y="111"/>
                  </a:cubicBezTo>
                  <a:cubicBezTo>
                    <a:pt x="114" y="111"/>
                    <a:pt x="85" y="129"/>
                    <a:pt x="75" y="153"/>
                  </a:cubicBezTo>
                  <a:lnTo>
                    <a:pt x="75" y="1"/>
                  </a:lnTo>
                  <a:close/>
                  <a:moveTo>
                    <a:pt x="75" y="180"/>
                  </a:moveTo>
                  <a:cubicBezTo>
                    <a:pt x="75" y="160"/>
                    <a:pt x="98" y="142"/>
                    <a:pt x="124" y="142"/>
                  </a:cubicBezTo>
                  <a:cubicBezTo>
                    <a:pt x="163" y="142"/>
                    <a:pt x="188" y="181"/>
                    <a:pt x="188" y="242"/>
                  </a:cubicBezTo>
                  <a:cubicBezTo>
                    <a:pt x="188" y="298"/>
                    <a:pt x="164" y="329"/>
                    <a:pt x="123" y="329"/>
                  </a:cubicBezTo>
                  <a:cubicBezTo>
                    <a:pt x="97" y="329"/>
                    <a:pt x="75" y="318"/>
                    <a:pt x="75" y="306"/>
                  </a:cubicBezTo>
                  <a:lnTo>
                    <a:pt x="75" y="18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321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908051" y="5626101"/>
              <a:ext cx="74613" cy="92075"/>
            </a:xfrm>
            <a:custGeom>
              <a:avLst/>
              <a:gdLst>
                <a:gd name="T0" fmla="*/ 191 w 199"/>
                <a:gd name="T1" fmla="*/ 148 h 234"/>
                <a:gd name="T2" fmla="*/ 114 w 199"/>
                <a:gd name="T3" fmla="*/ 200 h 234"/>
                <a:gd name="T4" fmla="*/ 50 w 199"/>
                <a:gd name="T5" fmla="*/ 157 h 234"/>
                <a:gd name="T6" fmla="*/ 36 w 199"/>
                <a:gd name="T7" fmla="*/ 91 h 234"/>
                <a:gd name="T8" fmla="*/ 190 w 199"/>
                <a:gd name="T9" fmla="*/ 91 h 234"/>
                <a:gd name="T10" fmla="*/ 168 w 199"/>
                <a:gd name="T11" fmla="*/ 28 h 234"/>
                <a:gd name="T12" fmla="*/ 105 w 199"/>
                <a:gd name="T13" fmla="*/ 0 h 234"/>
                <a:gd name="T14" fmla="*/ 37 w 199"/>
                <a:gd name="T15" fmla="*/ 26 h 234"/>
                <a:gd name="T16" fmla="*/ 0 w 199"/>
                <a:gd name="T17" fmla="*/ 123 h 234"/>
                <a:gd name="T18" fmla="*/ 94 w 199"/>
                <a:gd name="T19" fmla="*/ 234 h 234"/>
                <a:gd name="T20" fmla="*/ 199 w 199"/>
                <a:gd name="T21" fmla="*/ 151 h 234"/>
                <a:gd name="T22" fmla="*/ 191 w 199"/>
                <a:gd name="T23" fmla="*/ 148 h 234"/>
                <a:gd name="T24" fmla="*/ 37 w 199"/>
                <a:gd name="T25" fmla="*/ 75 h 234"/>
                <a:gd name="T26" fmla="*/ 90 w 199"/>
                <a:gd name="T27" fmla="*/ 18 h 234"/>
                <a:gd name="T28" fmla="*/ 139 w 199"/>
                <a:gd name="T29" fmla="*/ 75 h 234"/>
                <a:gd name="T30" fmla="*/ 37 w 199"/>
                <a:gd name="T31" fmla="*/ 7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4">
                  <a:moveTo>
                    <a:pt x="191" y="148"/>
                  </a:moveTo>
                  <a:cubicBezTo>
                    <a:pt x="167" y="186"/>
                    <a:pt x="146" y="200"/>
                    <a:pt x="114" y="200"/>
                  </a:cubicBezTo>
                  <a:cubicBezTo>
                    <a:pt x="86" y="200"/>
                    <a:pt x="64" y="186"/>
                    <a:pt x="50" y="157"/>
                  </a:cubicBezTo>
                  <a:cubicBezTo>
                    <a:pt x="41" y="138"/>
                    <a:pt x="37" y="122"/>
                    <a:pt x="36" y="91"/>
                  </a:cubicBezTo>
                  <a:lnTo>
                    <a:pt x="190" y="91"/>
                  </a:lnTo>
                  <a:cubicBezTo>
                    <a:pt x="186" y="59"/>
                    <a:pt x="181" y="44"/>
                    <a:pt x="168" y="28"/>
                  </a:cubicBezTo>
                  <a:cubicBezTo>
                    <a:pt x="153" y="11"/>
                    <a:pt x="130" y="0"/>
                    <a:pt x="105" y="0"/>
                  </a:cubicBezTo>
                  <a:cubicBezTo>
                    <a:pt x="80" y="0"/>
                    <a:pt x="56" y="9"/>
                    <a:pt x="37" y="26"/>
                  </a:cubicBezTo>
                  <a:cubicBezTo>
                    <a:pt x="14" y="46"/>
                    <a:pt x="0" y="82"/>
                    <a:pt x="0" y="123"/>
                  </a:cubicBezTo>
                  <a:cubicBezTo>
                    <a:pt x="0" y="192"/>
                    <a:pt x="36" y="234"/>
                    <a:pt x="94" y="234"/>
                  </a:cubicBezTo>
                  <a:cubicBezTo>
                    <a:pt x="141" y="234"/>
                    <a:pt x="178" y="205"/>
                    <a:pt x="199" y="151"/>
                  </a:cubicBezTo>
                  <a:lnTo>
                    <a:pt x="191" y="148"/>
                  </a:lnTo>
                  <a:close/>
                  <a:moveTo>
                    <a:pt x="37" y="75"/>
                  </a:moveTo>
                  <a:cubicBezTo>
                    <a:pt x="43" y="36"/>
                    <a:pt x="60" y="18"/>
                    <a:pt x="90" y="18"/>
                  </a:cubicBezTo>
                  <a:cubicBezTo>
                    <a:pt x="120" y="18"/>
                    <a:pt x="132" y="32"/>
                    <a:pt x="139" y="75"/>
                  </a:cubicBezTo>
                  <a:lnTo>
                    <a:pt x="37" y="7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322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1041401" y="5626101"/>
              <a:ext cx="74613" cy="92075"/>
            </a:xfrm>
            <a:custGeom>
              <a:avLst/>
              <a:gdLst>
                <a:gd name="T0" fmla="*/ 202 w 202"/>
                <a:gd name="T1" fmla="*/ 197 h 234"/>
                <a:gd name="T2" fmla="*/ 180 w 202"/>
                <a:gd name="T3" fmla="*/ 206 h 234"/>
                <a:gd name="T4" fmla="*/ 165 w 202"/>
                <a:gd name="T5" fmla="*/ 177 h 234"/>
                <a:gd name="T6" fmla="*/ 165 w 202"/>
                <a:gd name="T7" fmla="*/ 80 h 234"/>
                <a:gd name="T8" fmla="*/ 155 w 202"/>
                <a:gd name="T9" fmla="*/ 28 h 234"/>
                <a:gd name="T10" fmla="*/ 93 w 202"/>
                <a:gd name="T11" fmla="*/ 0 h 234"/>
                <a:gd name="T12" fmla="*/ 9 w 202"/>
                <a:gd name="T13" fmla="*/ 56 h 234"/>
                <a:gd name="T14" fmla="*/ 31 w 202"/>
                <a:gd name="T15" fmla="*/ 77 h 234"/>
                <a:gd name="T16" fmla="*/ 53 w 202"/>
                <a:gd name="T17" fmla="*/ 56 h 234"/>
                <a:gd name="T18" fmla="*/ 52 w 202"/>
                <a:gd name="T19" fmla="*/ 48 h 234"/>
                <a:gd name="T20" fmla="*/ 51 w 202"/>
                <a:gd name="T21" fmla="*/ 36 h 234"/>
                <a:gd name="T22" fmla="*/ 87 w 202"/>
                <a:gd name="T23" fmla="*/ 12 h 234"/>
                <a:gd name="T24" fmla="*/ 125 w 202"/>
                <a:gd name="T25" fmla="*/ 53 h 234"/>
                <a:gd name="T26" fmla="*/ 125 w 202"/>
                <a:gd name="T27" fmla="*/ 84 h 234"/>
                <a:gd name="T28" fmla="*/ 18 w 202"/>
                <a:gd name="T29" fmla="*/ 138 h 234"/>
                <a:gd name="T30" fmla="*/ 0 w 202"/>
                <a:gd name="T31" fmla="*/ 181 h 234"/>
                <a:gd name="T32" fmla="*/ 52 w 202"/>
                <a:gd name="T33" fmla="*/ 234 h 234"/>
                <a:gd name="T34" fmla="*/ 125 w 202"/>
                <a:gd name="T35" fmla="*/ 198 h 234"/>
                <a:gd name="T36" fmla="*/ 157 w 202"/>
                <a:gd name="T37" fmla="*/ 234 h 234"/>
                <a:gd name="T38" fmla="*/ 202 w 202"/>
                <a:gd name="T39" fmla="*/ 209 h 234"/>
                <a:gd name="T40" fmla="*/ 202 w 202"/>
                <a:gd name="T41" fmla="*/ 197 h 234"/>
                <a:gd name="T42" fmla="*/ 125 w 202"/>
                <a:gd name="T43" fmla="*/ 168 h 234"/>
                <a:gd name="T44" fmla="*/ 112 w 202"/>
                <a:gd name="T45" fmla="*/ 194 h 234"/>
                <a:gd name="T46" fmla="*/ 75 w 202"/>
                <a:gd name="T47" fmla="*/ 205 h 234"/>
                <a:gd name="T48" fmla="*/ 44 w 202"/>
                <a:gd name="T49" fmla="*/ 167 h 234"/>
                <a:gd name="T50" fmla="*/ 44 w 202"/>
                <a:gd name="T51" fmla="*/ 165 h 234"/>
                <a:gd name="T52" fmla="*/ 125 w 202"/>
                <a:gd name="T53" fmla="*/ 96 h 234"/>
                <a:gd name="T54" fmla="*/ 125 w 202"/>
                <a:gd name="T55" fmla="*/ 16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2" h="234">
                  <a:moveTo>
                    <a:pt x="202" y="197"/>
                  </a:moveTo>
                  <a:cubicBezTo>
                    <a:pt x="193" y="203"/>
                    <a:pt x="187" y="206"/>
                    <a:pt x="180" y="206"/>
                  </a:cubicBezTo>
                  <a:cubicBezTo>
                    <a:pt x="169" y="206"/>
                    <a:pt x="165" y="199"/>
                    <a:pt x="165" y="177"/>
                  </a:cubicBezTo>
                  <a:lnTo>
                    <a:pt x="165" y="80"/>
                  </a:lnTo>
                  <a:cubicBezTo>
                    <a:pt x="165" y="54"/>
                    <a:pt x="163" y="39"/>
                    <a:pt x="155" y="28"/>
                  </a:cubicBezTo>
                  <a:cubicBezTo>
                    <a:pt x="144" y="10"/>
                    <a:pt x="123" y="0"/>
                    <a:pt x="93" y="0"/>
                  </a:cubicBezTo>
                  <a:cubicBezTo>
                    <a:pt x="46" y="0"/>
                    <a:pt x="9" y="24"/>
                    <a:pt x="9" y="56"/>
                  </a:cubicBezTo>
                  <a:cubicBezTo>
                    <a:pt x="9" y="67"/>
                    <a:pt x="19" y="77"/>
                    <a:pt x="31" y="77"/>
                  </a:cubicBezTo>
                  <a:cubicBezTo>
                    <a:pt x="43" y="77"/>
                    <a:pt x="53" y="67"/>
                    <a:pt x="53" y="56"/>
                  </a:cubicBezTo>
                  <a:cubicBezTo>
                    <a:pt x="53" y="54"/>
                    <a:pt x="53" y="52"/>
                    <a:pt x="52" y="48"/>
                  </a:cubicBezTo>
                  <a:cubicBezTo>
                    <a:pt x="51" y="44"/>
                    <a:pt x="51" y="40"/>
                    <a:pt x="51" y="36"/>
                  </a:cubicBezTo>
                  <a:cubicBezTo>
                    <a:pt x="51" y="23"/>
                    <a:pt x="67" y="12"/>
                    <a:pt x="87" y="12"/>
                  </a:cubicBezTo>
                  <a:cubicBezTo>
                    <a:pt x="111" y="12"/>
                    <a:pt x="125" y="26"/>
                    <a:pt x="125" y="53"/>
                  </a:cubicBezTo>
                  <a:lnTo>
                    <a:pt x="125" y="84"/>
                  </a:lnTo>
                  <a:cubicBezTo>
                    <a:pt x="48" y="115"/>
                    <a:pt x="39" y="119"/>
                    <a:pt x="18" y="138"/>
                  </a:cubicBezTo>
                  <a:cubicBezTo>
                    <a:pt x="7" y="148"/>
                    <a:pt x="0" y="165"/>
                    <a:pt x="0" y="181"/>
                  </a:cubicBezTo>
                  <a:cubicBezTo>
                    <a:pt x="0" y="212"/>
                    <a:pt x="22" y="234"/>
                    <a:pt x="52" y="234"/>
                  </a:cubicBezTo>
                  <a:cubicBezTo>
                    <a:pt x="74" y="234"/>
                    <a:pt x="95" y="224"/>
                    <a:pt x="125" y="198"/>
                  </a:cubicBezTo>
                  <a:cubicBezTo>
                    <a:pt x="128" y="224"/>
                    <a:pt x="137" y="234"/>
                    <a:pt x="157" y="234"/>
                  </a:cubicBezTo>
                  <a:cubicBezTo>
                    <a:pt x="174" y="234"/>
                    <a:pt x="184" y="228"/>
                    <a:pt x="202" y="209"/>
                  </a:cubicBezTo>
                  <a:lnTo>
                    <a:pt x="202" y="197"/>
                  </a:lnTo>
                  <a:close/>
                  <a:moveTo>
                    <a:pt x="125" y="168"/>
                  </a:moveTo>
                  <a:cubicBezTo>
                    <a:pt x="125" y="184"/>
                    <a:pt x="122" y="188"/>
                    <a:pt x="112" y="194"/>
                  </a:cubicBezTo>
                  <a:cubicBezTo>
                    <a:pt x="100" y="201"/>
                    <a:pt x="86" y="205"/>
                    <a:pt x="75" y="205"/>
                  </a:cubicBezTo>
                  <a:cubicBezTo>
                    <a:pt x="58" y="205"/>
                    <a:pt x="44" y="189"/>
                    <a:pt x="44" y="167"/>
                  </a:cubicBezTo>
                  <a:lnTo>
                    <a:pt x="44" y="165"/>
                  </a:lnTo>
                  <a:cubicBezTo>
                    <a:pt x="44" y="136"/>
                    <a:pt x="64" y="118"/>
                    <a:pt x="125" y="96"/>
                  </a:cubicBezTo>
                  <a:lnTo>
                    <a:pt x="125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323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1165226" y="5626101"/>
              <a:ext cx="87313" cy="133350"/>
            </a:xfrm>
            <a:custGeom>
              <a:avLst/>
              <a:gdLst>
                <a:gd name="T0" fmla="*/ 2 w 232"/>
                <a:gd name="T1" fmla="*/ 33 h 338"/>
                <a:gd name="T2" fmla="*/ 14 w 232"/>
                <a:gd name="T3" fmla="*/ 33 h 338"/>
                <a:gd name="T4" fmla="*/ 35 w 232"/>
                <a:gd name="T5" fmla="*/ 61 h 338"/>
                <a:gd name="T6" fmla="*/ 35 w 232"/>
                <a:gd name="T7" fmla="*/ 295 h 338"/>
                <a:gd name="T8" fmla="*/ 0 w 232"/>
                <a:gd name="T9" fmla="*/ 329 h 338"/>
                <a:gd name="T10" fmla="*/ 0 w 232"/>
                <a:gd name="T11" fmla="*/ 338 h 338"/>
                <a:gd name="T12" fmla="*/ 120 w 232"/>
                <a:gd name="T13" fmla="*/ 338 h 338"/>
                <a:gd name="T14" fmla="*/ 120 w 232"/>
                <a:gd name="T15" fmla="*/ 329 h 338"/>
                <a:gd name="T16" fmla="*/ 77 w 232"/>
                <a:gd name="T17" fmla="*/ 291 h 338"/>
                <a:gd name="T18" fmla="*/ 77 w 232"/>
                <a:gd name="T19" fmla="*/ 213 h 338"/>
                <a:gd name="T20" fmla="*/ 127 w 232"/>
                <a:gd name="T21" fmla="*/ 234 h 338"/>
                <a:gd name="T22" fmla="*/ 232 w 232"/>
                <a:gd name="T23" fmla="*/ 106 h 338"/>
                <a:gd name="T24" fmla="*/ 148 w 232"/>
                <a:gd name="T25" fmla="*/ 0 h 338"/>
                <a:gd name="T26" fmla="*/ 77 w 232"/>
                <a:gd name="T27" fmla="*/ 39 h 338"/>
                <a:gd name="T28" fmla="*/ 77 w 232"/>
                <a:gd name="T29" fmla="*/ 1 h 338"/>
                <a:gd name="T30" fmla="*/ 74 w 232"/>
                <a:gd name="T31" fmla="*/ 0 h 338"/>
                <a:gd name="T32" fmla="*/ 2 w 232"/>
                <a:gd name="T33" fmla="*/ 25 h 338"/>
                <a:gd name="T34" fmla="*/ 2 w 232"/>
                <a:gd name="T35" fmla="*/ 33 h 338"/>
                <a:gd name="T36" fmla="*/ 77 w 232"/>
                <a:gd name="T37" fmla="*/ 63 h 338"/>
                <a:gd name="T38" fmla="*/ 127 w 232"/>
                <a:gd name="T39" fmla="*/ 30 h 338"/>
                <a:gd name="T40" fmla="*/ 189 w 232"/>
                <a:gd name="T41" fmla="*/ 126 h 338"/>
                <a:gd name="T42" fmla="*/ 128 w 232"/>
                <a:gd name="T43" fmla="*/ 218 h 338"/>
                <a:gd name="T44" fmla="*/ 77 w 232"/>
                <a:gd name="T45" fmla="*/ 186 h 338"/>
                <a:gd name="T46" fmla="*/ 77 w 232"/>
                <a:gd name="T47" fmla="*/ 63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2" h="338">
                  <a:moveTo>
                    <a:pt x="2" y="33"/>
                  </a:moveTo>
                  <a:cubicBezTo>
                    <a:pt x="6" y="33"/>
                    <a:pt x="10" y="33"/>
                    <a:pt x="14" y="33"/>
                  </a:cubicBezTo>
                  <a:cubicBezTo>
                    <a:pt x="31" y="33"/>
                    <a:pt x="35" y="38"/>
                    <a:pt x="35" y="61"/>
                  </a:cubicBezTo>
                  <a:lnTo>
                    <a:pt x="35" y="295"/>
                  </a:lnTo>
                  <a:cubicBezTo>
                    <a:pt x="35" y="321"/>
                    <a:pt x="29" y="326"/>
                    <a:pt x="0" y="329"/>
                  </a:cubicBezTo>
                  <a:lnTo>
                    <a:pt x="0" y="338"/>
                  </a:lnTo>
                  <a:lnTo>
                    <a:pt x="120" y="338"/>
                  </a:lnTo>
                  <a:lnTo>
                    <a:pt x="120" y="329"/>
                  </a:lnTo>
                  <a:cubicBezTo>
                    <a:pt x="83" y="328"/>
                    <a:pt x="77" y="323"/>
                    <a:pt x="77" y="291"/>
                  </a:cubicBezTo>
                  <a:lnTo>
                    <a:pt x="77" y="213"/>
                  </a:lnTo>
                  <a:cubicBezTo>
                    <a:pt x="94" y="229"/>
                    <a:pt x="106" y="234"/>
                    <a:pt x="127" y="234"/>
                  </a:cubicBezTo>
                  <a:cubicBezTo>
                    <a:pt x="186" y="234"/>
                    <a:pt x="232" y="179"/>
                    <a:pt x="232" y="106"/>
                  </a:cubicBezTo>
                  <a:cubicBezTo>
                    <a:pt x="232" y="44"/>
                    <a:pt x="197" y="0"/>
                    <a:pt x="148" y="0"/>
                  </a:cubicBezTo>
                  <a:cubicBezTo>
                    <a:pt x="120" y="0"/>
                    <a:pt x="98" y="13"/>
                    <a:pt x="77" y="39"/>
                  </a:cubicBezTo>
                  <a:lnTo>
                    <a:pt x="77" y="1"/>
                  </a:lnTo>
                  <a:lnTo>
                    <a:pt x="74" y="0"/>
                  </a:lnTo>
                  <a:cubicBezTo>
                    <a:pt x="47" y="11"/>
                    <a:pt x="29" y="17"/>
                    <a:pt x="2" y="25"/>
                  </a:cubicBezTo>
                  <a:lnTo>
                    <a:pt x="2" y="33"/>
                  </a:lnTo>
                  <a:close/>
                  <a:moveTo>
                    <a:pt x="77" y="63"/>
                  </a:moveTo>
                  <a:cubicBezTo>
                    <a:pt x="77" y="48"/>
                    <a:pt x="104" y="30"/>
                    <a:pt x="127" y="30"/>
                  </a:cubicBezTo>
                  <a:cubicBezTo>
                    <a:pt x="164" y="30"/>
                    <a:pt x="189" y="68"/>
                    <a:pt x="189" y="126"/>
                  </a:cubicBezTo>
                  <a:cubicBezTo>
                    <a:pt x="189" y="181"/>
                    <a:pt x="164" y="218"/>
                    <a:pt x="128" y="218"/>
                  </a:cubicBezTo>
                  <a:cubicBezTo>
                    <a:pt x="105" y="218"/>
                    <a:pt x="77" y="201"/>
                    <a:pt x="77" y="186"/>
                  </a:cubicBezTo>
                  <a:lnTo>
                    <a:pt x="77" y="6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324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1265239" y="5626101"/>
              <a:ext cx="74613" cy="92075"/>
            </a:xfrm>
            <a:custGeom>
              <a:avLst/>
              <a:gdLst>
                <a:gd name="T0" fmla="*/ 202 w 202"/>
                <a:gd name="T1" fmla="*/ 197 h 234"/>
                <a:gd name="T2" fmla="*/ 180 w 202"/>
                <a:gd name="T3" fmla="*/ 206 h 234"/>
                <a:gd name="T4" fmla="*/ 165 w 202"/>
                <a:gd name="T5" fmla="*/ 177 h 234"/>
                <a:gd name="T6" fmla="*/ 165 w 202"/>
                <a:gd name="T7" fmla="*/ 80 h 234"/>
                <a:gd name="T8" fmla="*/ 155 w 202"/>
                <a:gd name="T9" fmla="*/ 28 h 234"/>
                <a:gd name="T10" fmla="*/ 93 w 202"/>
                <a:gd name="T11" fmla="*/ 0 h 234"/>
                <a:gd name="T12" fmla="*/ 9 w 202"/>
                <a:gd name="T13" fmla="*/ 56 h 234"/>
                <a:gd name="T14" fmla="*/ 31 w 202"/>
                <a:gd name="T15" fmla="*/ 77 h 234"/>
                <a:gd name="T16" fmla="*/ 53 w 202"/>
                <a:gd name="T17" fmla="*/ 56 h 234"/>
                <a:gd name="T18" fmla="*/ 52 w 202"/>
                <a:gd name="T19" fmla="*/ 48 h 234"/>
                <a:gd name="T20" fmla="*/ 51 w 202"/>
                <a:gd name="T21" fmla="*/ 36 h 234"/>
                <a:gd name="T22" fmla="*/ 87 w 202"/>
                <a:gd name="T23" fmla="*/ 12 h 234"/>
                <a:gd name="T24" fmla="*/ 124 w 202"/>
                <a:gd name="T25" fmla="*/ 53 h 234"/>
                <a:gd name="T26" fmla="*/ 124 w 202"/>
                <a:gd name="T27" fmla="*/ 84 h 234"/>
                <a:gd name="T28" fmla="*/ 18 w 202"/>
                <a:gd name="T29" fmla="*/ 138 h 234"/>
                <a:gd name="T30" fmla="*/ 0 w 202"/>
                <a:gd name="T31" fmla="*/ 181 h 234"/>
                <a:gd name="T32" fmla="*/ 52 w 202"/>
                <a:gd name="T33" fmla="*/ 234 h 234"/>
                <a:gd name="T34" fmla="*/ 125 w 202"/>
                <a:gd name="T35" fmla="*/ 198 h 234"/>
                <a:gd name="T36" fmla="*/ 157 w 202"/>
                <a:gd name="T37" fmla="*/ 234 h 234"/>
                <a:gd name="T38" fmla="*/ 202 w 202"/>
                <a:gd name="T39" fmla="*/ 209 h 234"/>
                <a:gd name="T40" fmla="*/ 202 w 202"/>
                <a:gd name="T41" fmla="*/ 197 h 234"/>
                <a:gd name="T42" fmla="*/ 124 w 202"/>
                <a:gd name="T43" fmla="*/ 168 h 234"/>
                <a:gd name="T44" fmla="*/ 111 w 202"/>
                <a:gd name="T45" fmla="*/ 194 h 234"/>
                <a:gd name="T46" fmla="*/ 75 w 202"/>
                <a:gd name="T47" fmla="*/ 205 h 234"/>
                <a:gd name="T48" fmla="*/ 44 w 202"/>
                <a:gd name="T49" fmla="*/ 167 h 234"/>
                <a:gd name="T50" fmla="*/ 44 w 202"/>
                <a:gd name="T51" fmla="*/ 165 h 234"/>
                <a:gd name="T52" fmla="*/ 124 w 202"/>
                <a:gd name="T53" fmla="*/ 96 h 234"/>
                <a:gd name="T54" fmla="*/ 124 w 202"/>
                <a:gd name="T55" fmla="*/ 16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2" h="234">
                  <a:moveTo>
                    <a:pt x="202" y="197"/>
                  </a:moveTo>
                  <a:cubicBezTo>
                    <a:pt x="193" y="203"/>
                    <a:pt x="187" y="206"/>
                    <a:pt x="180" y="206"/>
                  </a:cubicBezTo>
                  <a:cubicBezTo>
                    <a:pt x="168" y="206"/>
                    <a:pt x="165" y="199"/>
                    <a:pt x="165" y="177"/>
                  </a:cubicBezTo>
                  <a:lnTo>
                    <a:pt x="165" y="80"/>
                  </a:lnTo>
                  <a:cubicBezTo>
                    <a:pt x="165" y="54"/>
                    <a:pt x="162" y="39"/>
                    <a:pt x="155" y="28"/>
                  </a:cubicBezTo>
                  <a:cubicBezTo>
                    <a:pt x="144" y="10"/>
                    <a:pt x="122" y="0"/>
                    <a:pt x="93" y="0"/>
                  </a:cubicBezTo>
                  <a:cubicBezTo>
                    <a:pt x="46" y="0"/>
                    <a:pt x="9" y="24"/>
                    <a:pt x="9" y="56"/>
                  </a:cubicBezTo>
                  <a:cubicBezTo>
                    <a:pt x="9" y="67"/>
                    <a:pt x="19" y="77"/>
                    <a:pt x="31" y="77"/>
                  </a:cubicBezTo>
                  <a:cubicBezTo>
                    <a:pt x="43" y="77"/>
                    <a:pt x="53" y="67"/>
                    <a:pt x="53" y="56"/>
                  </a:cubicBezTo>
                  <a:cubicBezTo>
                    <a:pt x="53" y="54"/>
                    <a:pt x="53" y="52"/>
                    <a:pt x="52" y="48"/>
                  </a:cubicBezTo>
                  <a:cubicBezTo>
                    <a:pt x="51" y="44"/>
                    <a:pt x="51" y="40"/>
                    <a:pt x="51" y="36"/>
                  </a:cubicBezTo>
                  <a:cubicBezTo>
                    <a:pt x="51" y="23"/>
                    <a:pt x="67" y="12"/>
                    <a:pt x="87" y="12"/>
                  </a:cubicBezTo>
                  <a:cubicBezTo>
                    <a:pt x="111" y="12"/>
                    <a:pt x="124" y="26"/>
                    <a:pt x="124" y="53"/>
                  </a:cubicBezTo>
                  <a:lnTo>
                    <a:pt x="124" y="84"/>
                  </a:lnTo>
                  <a:cubicBezTo>
                    <a:pt x="48" y="115"/>
                    <a:pt x="39" y="119"/>
                    <a:pt x="18" y="138"/>
                  </a:cubicBezTo>
                  <a:cubicBezTo>
                    <a:pt x="7" y="148"/>
                    <a:pt x="0" y="165"/>
                    <a:pt x="0" y="181"/>
                  </a:cubicBezTo>
                  <a:cubicBezTo>
                    <a:pt x="0" y="212"/>
                    <a:pt x="22" y="234"/>
                    <a:pt x="52" y="234"/>
                  </a:cubicBezTo>
                  <a:cubicBezTo>
                    <a:pt x="74" y="234"/>
                    <a:pt x="95" y="224"/>
                    <a:pt x="125" y="198"/>
                  </a:cubicBezTo>
                  <a:cubicBezTo>
                    <a:pt x="127" y="224"/>
                    <a:pt x="136" y="234"/>
                    <a:pt x="157" y="234"/>
                  </a:cubicBezTo>
                  <a:cubicBezTo>
                    <a:pt x="174" y="234"/>
                    <a:pt x="184" y="228"/>
                    <a:pt x="202" y="209"/>
                  </a:cubicBezTo>
                  <a:lnTo>
                    <a:pt x="202" y="197"/>
                  </a:lnTo>
                  <a:close/>
                  <a:moveTo>
                    <a:pt x="124" y="168"/>
                  </a:moveTo>
                  <a:cubicBezTo>
                    <a:pt x="124" y="184"/>
                    <a:pt x="122" y="188"/>
                    <a:pt x="111" y="194"/>
                  </a:cubicBezTo>
                  <a:cubicBezTo>
                    <a:pt x="99" y="201"/>
                    <a:pt x="86" y="205"/>
                    <a:pt x="75" y="205"/>
                  </a:cubicBezTo>
                  <a:cubicBezTo>
                    <a:pt x="58" y="205"/>
                    <a:pt x="44" y="189"/>
                    <a:pt x="44" y="167"/>
                  </a:cubicBezTo>
                  <a:lnTo>
                    <a:pt x="44" y="165"/>
                  </a:lnTo>
                  <a:cubicBezTo>
                    <a:pt x="44" y="136"/>
                    <a:pt x="64" y="118"/>
                    <a:pt x="124" y="96"/>
                  </a:cubicBezTo>
                  <a:lnTo>
                    <a:pt x="12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325"/>
            <p:cNvSpPr/>
            <p:nvPr>
              <p:custDataLst>
                <p:tags r:id="rId14"/>
              </p:custDataLst>
            </p:nvPr>
          </p:nvSpPr>
          <p:spPr bwMode="auto">
            <a:xfrm>
              <a:off x="1343026" y="5602288"/>
              <a:ext cx="49213" cy="115888"/>
            </a:xfrm>
            <a:custGeom>
              <a:avLst/>
              <a:gdLst>
                <a:gd name="T0" fmla="*/ 121 w 132"/>
                <a:gd name="T1" fmla="*/ 64 h 293"/>
                <a:gd name="T2" fmla="*/ 70 w 132"/>
                <a:gd name="T3" fmla="*/ 64 h 293"/>
                <a:gd name="T4" fmla="*/ 70 w 132"/>
                <a:gd name="T5" fmla="*/ 6 h 293"/>
                <a:gd name="T6" fmla="*/ 67 w 132"/>
                <a:gd name="T7" fmla="*/ 0 h 293"/>
                <a:gd name="T8" fmla="*/ 57 w 132"/>
                <a:gd name="T9" fmla="*/ 14 h 293"/>
                <a:gd name="T10" fmla="*/ 8 w 132"/>
                <a:gd name="T11" fmla="*/ 67 h 293"/>
                <a:gd name="T12" fmla="*/ 0 w 132"/>
                <a:gd name="T13" fmla="*/ 77 h 293"/>
                <a:gd name="T14" fmla="*/ 2 w 132"/>
                <a:gd name="T15" fmla="*/ 80 h 293"/>
                <a:gd name="T16" fmla="*/ 28 w 132"/>
                <a:gd name="T17" fmla="*/ 80 h 293"/>
                <a:gd name="T18" fmla="*/ 28 w 132"/>
                <a:gd name="T19" fmla="*/ 230 h 293"/>
                <a:gd name="T20" fmla="*/ 73 w 132"/>
                <a:gd name="T21" fmla="*/ 293 h 293"/>
                <a:gd name="T22" fmla="*/ 132 w 132"/>
                <a:gd name="T23" fmla="*/ 256 h 293"/>
                <a:gd name="T24" fmla="*/ 126 w 132"/>
                <a:gd name="T25" fmla="*/ 250 h 293"/>
                <a:gd name="T26" fmla="*/ 96 w 132"/>
                <a:gd name="T27" fmla="*/ 267 h 293"/>
                <a:gd name="T28" fmla="*/ 70 w 132"/>
                <a:gd name="T29" fmla="*/ 223 h 293"/>
                <a:gd name="T30" fmla="*/ 70 w 132"/>
                <a:gd name="T31" fmla="*/ 80 h 293"/>
                <a:gd name="T32" fmla="*/ 121 w 132"/>
                <a:gd name="T33" fmla="*/ 80 h 293"/>
                <a:gd name="T34" fmla="*/ 121 w 132"/>
                <a:gd name="T35" fmla="*/ 64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293">
                  <a:moveTo>
                    <a:pt x="121" y="64"/>
                  </a:moveTo>
                  <a:lnTo>
                    <a:pt x="70" y="64"/>
                  </a:lnTo>
                  <a:lnTo>
                    <a:pt x="70" y="6"/>
                  </a:lnTo>
                  <a:cubicBezTo>
                    <a:pt x="70" y="1"/>
                    <a:pt x="70" y="0"/>
                    <a:pt x="67" y="0"/>
                  </a:cubicBezTo>
                  <a:cubicBezTo>
                    <a:pt x="63" y="4"/>
                    <a:pt x="60" y="9"/>
                    <a:pt x="57" y="14"/>
                  </a:cubicBezTo>
                  <a:cubicBezTo>
                    <a:pt x="38" y="41"/>
                    <a:pt x="16" y="65"/>
                    <a:pt x="8" y="67"/>
                  </a:cubicBezTo>
                  <a:cubicBezTo>
                    <a:pt x="3" y="71"/>
                    <a:pt x="0" y="74"/>
                    <a:pt x="0" y="77"/>
                  </a:cubicBezTo>
                  <a:cubicBezTo>
                    <a:pt x="0" y="78"/>
                    <a:pt x="0" y="79"/>
                    <a:pt x="2" y="80"/>
                  </a:cubicBezTo>
                  <a:lnTo>
                    <a:pt x="28" y="80"/>
                  </a:lnTo>
                  <a:lnTo>
                    <a:pt x="28" y="230"/>
                  </a:lnTo>
                  <a:cubicBezTo>
                    <a:pt x="28" y="272"/>
                    <a:pt x="43" y="293"/>
                    <a:pt x="73" y="293"/>
                  </a:cubicBezTo>
                  <a:cubicBezTo>
                    <a:pt x="97" y="293"/>
                    <a:pt x="116" y="281"/>
                    <a:pt x="132" y="256"/>
                  </a:cubicBezTo>
                  <a:lnTo>
                    <a:pt x="126" y="250"/>
                  </a:lnTo>
                  <a:cubicBezTo>
                    <a:pt x="116" y="262"/>
                    <a:pt x="107" y="267"/>
                    <a:pt x="96" y="267"/>
                  </a:cubicBezTo>
                  <a:cubicBezTo>
                    <a:pt x="78" y="267"/>
                    <a:pt x="70" y="254"/>
                    <a:pt x="70" y="223"/>
                  </a:cubicBezTo>
                  <a:lnTo>
                    <a:pt x="70" y="80"/>
                  </a:lnTo>
                  <a:lnTo>
                    <a:pt x="121" y="80"/>
                  </a:lnTo>
                  <a:lnTo>
                    <a:pt x="121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326"/>
            <p:cNvSpPr/>
            <p:nvPr>
              <p:custDataLst>
                <p:tags r:id="rId15"/>
              </p:custDataLst>
            </p:nvPr>
          </p:nvSpPr>
          <p:spPr bwMode="auto">
            <a:xfrm>
              <a:off x="1393826" y="5581651"/>
              <a:ext cx="90488" cy="134938"/>
            </a:xfrm>
            <a:custGeom>
              <a:avLst/>
              <a:gdLst>
                <a:gd name="T0" fmla="*/ 74 w 239"/>
                <a:gd name="T1" fmla="*/ 169 h 340"/>
                <a:gd name="T2" fmla="*/ 129 w 239"/>
                <a:gd name="T3" fmla="*/ 138 h 340"/>
                <a:gd name="T4" fmla="*/ 167 w 239"/>
                <a:gd name="T5" fmla="*/ 191 h 340"/>
                <a:gd name="T6" fmla="*/ 167 w 239"/>
                <a:gd name="T7" fmla="*/ 290 h 340"/>
                <a:gd name="T8" fmla="*/ 133 w 239"/>
                <a:gd name="T9" fmla="*/ 333 h 340"/>
                <a:gd name="T10" fmla="*/ 133 w 239"/>
                <a:gd name="T11" fmla="*/ 340 h 340"/>
                <a:gd name="T12" fmla="*/ 239 w 239"/>
                <a:gd name="T13" fmla="*/ 340 h 340"/>
                <a:gd name="T14" fmla="*/ 239 w 239"/>
                <a:gd name="T15" fmla="*/ 333 h 340"/>
                <a:gd name="T16" fmla="*/ 209 w 239"/>
                <a:gd name="T17" fmla="*/ 290 h 340"/>
                <a:gd name="T18" fmla="*/ 209 w 239"/>
                <a:gd name="T19" fmla="*/ 190 h 340"/>
                <a:gd name="T20" fmla="*/ 147 w 239"/>
                <a:gd name="T21" fmla="*/ 111 h 340"/>
                <a:gd name="T22" fmla="*/ 74 w 239"/>
                <a:gd name="T23" fmla="*/ 153 h 340"/>
                <a:gd name="T24" fmla="*/ 74 w 239"/>
                <a:gd name="T25" fmla="*/ 1 h 340"/>
                <a:gd name="T26" fmla="*/ 72 w 239"/>
                <a:gd name="T27" fmla="*/ 0 h 340"/>
                <a:gd name="T28" fmla="*/ 14 w 239"/>
                <a:gd name="T29" fmla="*/ 18 h 340"/>
                <a:gd name="T30" fmla="*/ 1 w 239"/>
                <a:gd name="T31" fmla="*/ 22 h 340"/>
                <a:gd name="T32" fmla="*/ 1 w 239"/>
                <a:gd name="T33" fmla="*/ 30 h 340"/>
                <a:gd name="T34" fmla="*/ 7 w 239"/>
                <a:gd name="T35" fmla="*/ 29 h 340"/>
                <a:gd name="T36" fmla="*/ 32 w 239"/>
                <a:gd name="T37" fmla="*/ 55 h 340"/>
                <a:gd name="T38" fmla="*/ 32 w 239"/>
                <a:gd name="T39" fmla="*/ 290 h 340"/>
                <a:gd name="T40" fmla="*/ 0 w 239"/>
                <a:gd name="T41" fmla="*/ 333 h 340"/>
                <a:gd name="T42" fmla="*/ 0 w 239"/>
                <a:gd name="T43" fmla="*/ 340 h 340"/>
                <a:gd name="T44" fmla="*/ 108 w 239"/>
                <a:gd name="T45" fmla="*/ 340 h 340"/>
                <a:gd name="T46" fmla="*/ 108 w 239"/>
                <a:gd name="T47" fmla="*/ 333 h 340"/>
                <a:gd name="T48" fmla="*/ 74 w 239"/>
                <a:gd name="T49" fmla="*/ 290 h 340"/>
                <a:gd name="T50" fmla="*/ 74 w 239"/>
                <a:gd name="T51" fmla="*/ 16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9" h="340">
                  <a:moveTo>
                    <a:pt x="74" y="169"/>
                  </a:moveTo>
                  <a:cubicBezTo>
                    <a:pt x="95" y="146"/>
                    <a:pt x="110" y="138"/>
                    <a:pt x="129" y="138"/>
                  </a:cubicBezTo>
                  <a:cubicBezTo>
                    <a:pt x="154" y="138"/>
                    <a:pt x="167" y="156"/>
                    <a:pt x="167" y="191"/>
                  </a:cubicBezTo>
                  <a:lnTo>
                    <a:pt x="167" y="290"/>
                  </a:lnTo>
                  <a:cubicBezTo>
                    <a:pt x="167" y="323"/>
                    <a:pt x="162" y="330"/>
                    <a:pt x="133" y="333"/>
                  </a:cubicBezTo>
                  <a:lnTo>
                    <a:pt x="133" y="340"/>
                  </a:lnTo>
                  <a:lnTo>
                    <a:pt x="239" y="340"/>
                  </a:lnTo>
                  <a:lnTo>
                    <a:pt x="239" y="333"/>
                  </a:lnTo>
                  <a:cubicBezTo>
                    <a:pt x="212" y="328"/>
                    <a:pt x="209" y="324"/>
                    <a:pt x="209" y="290"/>
                  </a:cubicBezTo>
                  <a:lnTo>
                    <a:pt x="209" y="190"/>
                  </a:lnTo>
                  <a:cubicBezTo>
                    <a:pt x="209" y="138"/>
                    <a:pt x="188" y="111"/>
                    <a:pt x="147" y="111"/>
                  </a:cubicBezTo>
                  <a:cubicBezTo>
                    <a:pt x="118" y="111"/>
                    <a:pt x="97" y="123"/>
                    <a:pt x="74" y="153"/>
                  </a:cubicBezTo>
                  <a:lnTo>
                    <a:pt x="74" y="1"/>
                  </a:lnTo>
                  <a:lnTo>
                    <a:pt x="72" y="0"/>
                  </a:lnTo>
                  <a:cubicBezTo>
                    <a:pt x="55" y="6"/>
                    <a:pt x="42" y="10"/>
                    <a:pt x="14" y="18"/>
                  </a:cubicBezTo>
                  <a:lnTo>
                    <a:pt x="1" y="22"/>
                  </a:lnTo>
                  <a:lnTo>
                    <a:pt x="1" y="30"/>
                  </a:lnTo>
                  <a:cubicBezTo>
                    <a:pt x="3" y="29"/>
                    <a:pt x="4" y="29"/>
                    <a:pt x="7" y="29"/>
                  </a:cubicBezTo>
                  <a:cubicBezTo>
                    <a:pt x="28" y="29"/>
                    <a:pt x="32" y="33"/>
                    <a:pt x="32" y="55"/>
                  </a:cubicBezTo>
                  <a:lnTo>
                    <a:pt x="32" y="290"/>
                  </a:lnTo>
                  <a:cubicBezTo>
                    <a:pt x="32" y="324"/>
                    <a:pt x="29" y="329"/>
                    <a:pt x="0" y="333"/>
                  </a:cubicBezTo>
                  <a:lnTo>
                    <a:pt x="0" y="340"/>
                  </a:lnTo>
                  <a:lnTo>
                    <a:pt x="108" y="340"/>
                  </a:lnTo>
                  <a:lnTo>
                    <a:pt x="108" y="333"/>
                  </a:lnTo>
                  <a:cubicBezTo>
                    <a:pt x="79" y="330"/>
                    <a:pt x="74" y="324"/>
                    <a:pt x="74" y="290"/>
                  </a:cubicBezTo>
                  <a:lnTo>
                    <a:pt x="74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327"/>
            <p:cNvSpPr/>
            <p:nvPr>
              <p:custDataLst>
                <p:tags r:id="rId16"/>
              </p:custDataLst>
            </p:nvPr>
          </p:nvSpPr>
          <p:spPr bwMode="auto">
            <a:xfrm>
              <a:off x="1536701" y="5581651"/>
              <a:ext cx="68263" cy="134938"/>
            </a:xfrm>
            <a:custGeom>
              <a:avLst/>
              <a:gdLst>
                <a:gd name="T0" fmla="*/ 144 w 181"/>
                <a:gd name="T1" fmla="*/ 116 h 340"/>
                <a:gd name="T2" fmla="*/ 82 w 181"/>
                <a:gd name="T3" fmla="*/ 116 h 340"/>
                <a:gd name="T4" fmla="*/ 82 w 181"/>
                <a:gd name="T5" fmla="*/ 58 h 340"/>
                <a:gd name="T6" fmla="*/ 111 w 181"/>
                <a:gd name="T7" fmla="*/ 14 h 340"/>
                <a:gd name="T8" fmla="*/ 137 w 181"/>
                <a:gd name="T9" fmla="*/ 33 h 340"/>
                <a:gd name="T10" fmla="*/ 160 w 181"/>
                <a:gd name="T11" fmla="*/ 51 h 340"/>
                <a:gd name="T12" fmla="*/ 181 w 181"/>
                <a:gd name="T13" fmla="*/ 31 h 340"/>
                <a:gd name="T14" fmla="*/ 129 w 181"/>
                <a:gd name="T15" fmla="*/ 0 h 340"/>
                <a:gd name="T16" fmla="*/ 58 w 181"/>
                <a:gd name="T17" fmla="*/ 36 h 340"/>
                <a:gd name="T18" fmla="*/ 41 w 181"/>
                <a:gd name="T19" fmla="*/ 116 h 340"/>
                <a:gd name="T20" fmla="*/ 0 w 181"/>
                <a:gd name="T21" fmla="*/ 116 h 340"/>
                <a:gd name="T22" fmla="*/ 0 w 181"/>
                <a:gd name="T23" fmla="*/ 132 h 340"/>
                <a:gd name="T24" fmla="*/ 41 w 181"/>
                <a:gd name="T25" fmla="*/ 132 h 340"/>
                <a:gd name="T26" fmla="*/ 41 w 181"/>
                <a:gd name="T27" fmla="*/ 289 h 340"/>
                <a:gd name="T28" fmla="*/ 0 w 181"/>
                <a:gd name="T29" fmla="*/ 333 h 340"/>
                <a:gd name="T30" fmla="*/ 0 w 181"/>
                <a:gd name="T31" fmla="*/ 340 h 340"/>
                <a:gd name="T32" fmla="*/ 129 w 181"/>
                <a:gd name="T33" fmla="*/ 340 h 340"/>
                <a:gd name="T34" fmla="*/ 129 w 181"/>
                <a:gd name="T35" fmla="*/ 333 h 340"/>
                <a:gd name="T36" fmla="*/ 83 w 181"/>
                <a:gd name="T37" fmla="*/ 289 h 340"/>
                <a:gd name="T38" fmla="*/ 83 w 181"/>
                <a:gd name="T39" fmla="*/ 132 h 340"/>
                <a:gd name="T40" fmla="*/ 144 w 181"/>
                <a:gd name="T41" fmla="*/ 132 h 340"/>
                <a:gd name="T42" fmla="*/ 144 w 181"/>
                <a:gd name="T43" fmla="*/ 11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1" h="340">
                  <a:moveTo>
                    <a:pt x="144" y="116"/>
                  </a:moveTo>
                  <a:lnTo>
                    <a:pt x="82" y="116"/>
                  </a:lnTo>
                  <a:lnTo>
                    <a:pt x="82" y="58"/>
                  </a:lnTo>
                  <a:cubicBezTo>
                    <a:pt x="82" y="29"/>
                    <a:pt x="92" y="14"/>
                    <a:pt x="111" y="14"/>
                  </a:cubicBezTo>
                  <a:cubicBezTo>
                    <a:pt x="121" y="14"/>
                    <a:pt x="128" y="19"/>
                    <a:pt x="137" y="33"/>
                  </a:cubicBezTo>
                  <a:cubicBezTo>
                    <a:pt x="145" y="46"/>
                    <a:pt x="151" y="51"/>
                    <a:pt x="160" y="51"/>
                  </a:cubicBezTo>
                  <a:cubicBezTo>
                    <a:pt x="171" y="51"/>
                    <a:pt x="181" y="42"/>
                    <a:pt x="181" y="31"/>
                  </a:cubicBezTo>
                  <a:cubicBezTo>
                    <a:pt x="181" y="13"/>
                    <a:pt x="159" y="0"/>
                    <a:pt x="129" y="0"/>
                  </a:cubicBezTo>
                  <a:cubicBezTo>
                    <a:pt x="98" y="0"/>
                    <a:pt x="71" y="13"/>
                    <a:pt x="58" y="36"/>
                  </a:cubicBezTo>
                  <a:cubicBezTo>
                    <a:pt x="45" y="58"/>
                    <a:pt x="41" y="76"/>
                    <a:pt x="41" y="116"/>
                  </a:cubicBezTo>
                  <a:lnTo>
                    <a:pt x="0" y="116"/>
                  </a:lnTo>
                  <a:lnTo>
                    <a:pt x="0" y="132"/>
                  </a:lnTo>
                  <a:lnTo>
                    <a:pt x="41" y="132"/>
                  </a:lnTo>
                  <a:lnTo>
                    <a:pt x="41" y="289"/>
                  </a:lnTo>
                  <a:cubicBezTo>
                    <a:pt x="41" y="325"/>
                    <a:pt x="35" y="331"/>
                    <a:pt x="0" y="333"/>
                  </a:cubicBezTo>
                  <a:lnTo>
                    <a:pt x="0" y="340"/>
                  </a:lnTo>
                  <a:lnTo>
                    <a:pt x="129" y="340"/>
                  </a:lnTo>
                  <a:lnTo>
                    <a:pt x="129" y="333"/>
                  </a:lnTo>
                  <a:cubicBezTo>
                    <a:pt x="88" y="331"/>
                    <a:pt x="83" y="326"/>
                    <a:pt x="83" y="289"/>
                  </a:cubicBezTo>
                  <a:lnTo>
                    <a:pt x="83" y="132"/>
                  </a:lnTo>
                  <a:lnTo>
                    <a:pt x="144" y="132"/>
                  </a:lnTo>
                  <a:lnTo>
                    <a:pt x="144" y="11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328"/>
            <p:cNvSpPr/>
            <p:nvPr>
              <p:custDataLst>
                <p:tags r:id="rId17"/>
              </p:custDataLst>
            </p:nvPr>
          </p:nvSpPr>
          <p:spPr bwMode="auto">
            <a:xfrm>
              <a:off x="1597026" y="5626101"/>
              <a:ext cx="61913" cy="90488"/>
            </a:xfrm>
            <a:custGeom>
              <a:avLst/>
              <a:gdLst>
                <a:gd name="T0" fmla="*/ 1 w 164"/>
                <a:gd name="T1" fmla="*/ 35 h 229"/>
                <a:gd name="T2" fmla="*/ 18 w 164"/>
                <a:gd name="T3" fmla="*/ 33 h 229"/>
                <a:gd name="T4" fmla="*/ 35 w 164"/>
                <a:gd name="T5" fmla="*/ 63 h 229"/>
                <a:gd name="T6" fmla="*/ 35 w 164"/>
                <a:gd name="T7" fmla="*/ 188 h 229"/>
                <a:gd name="T8" fmla="*/ 0 w 164"/>
                <a:gd name="T9" fmla="*/ 222 h 229"/>
                <a:gd name="T10" fmla="*/ 0 w 164"/>
                <a:gd name="T11" fmla="*/ 229 h 229"/>
                <a:gd name="T12" fmla="*/ 120 w 164"/>
                <a:gd name="T13" fmla="*/ 229 h 229"/>
                <a:gd name="T14" fmla="*/ 120 w 164"/>
                <a:gd name="T15" fmla="*/ 222 h 229"/>
                <a:gd name="T16" fmla="*/ 77 w 164"/>
                <a:gd name="T17" fmla="*/ 185 h 229"/>
                <a:gd name="T18" fmla="*/ 77 w 164"/>
                <a:gd name="T19" fmla="*/ 72 h 229"/>
                <a:gd name="T20" fmla="*/ 112 w 164"/>
                <a:gd name="T21" fmla="*/ 31 h 229"/>
                <a:gd name="T22" fmla="*/ 125 w 164"/>
                <a:gd name="T23" fmla="*/ 39 h 229"/>
                <a:gd name="T24" fmla="*/ 145 w 164"/>
                <a:gd name="T25" fmla="*/ 49 h 229"/>
                <a:gd name="T26" fmla="*/ 164 w 164"/>
                <a:gd name="T27" fmla="*/ 26 h 229"/>
                <a:gd name="T28" fmla="*/ 137 w 164"/>
                <a:gd name="T29" fmla="*/ 0 h 229"/>
                <a:gd name="T30" fmla="*/ 77 w 164"/>
                <a:gd name="T31" fmla="*/ 47 h 229"/>
                <a:gd name="T32" fmla="*/ 77 w 164"/>
                <a:gd name="T33" fmla="*/ 1 h 229"/>
                <a:gd name="T34" fmla="*/ 75 w 164"/>
                <a:gd name="T35" fmla="*/ 0 h 229"/>
                <a:gd name="T36" fmla="*/ 1 w 164"/>
                <a:gd name="T37" fmla="*/ 27 h 229"/>
                <a:gd name="T38" fmla="*/ 1 w 164"/>
                <a:gd name="T39" fmla="*/ 3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4" h="229">
                  <a:moveTo>
                    <a:pt x="1" y="35"/>
                  </a:moveTo>
                  <a:cubicBezTo>
                    <a:pt x="8" y="33"/>
                    <a:pt x="12" y="33"/>
                    <a:pt x="18" y="33"/>
                  </a:cubicBezTo>
                  <a:cubicBezTo>
                    <a:pt x="31" y="33"/>
                    <a:pt x="35" y="41"/>
                    <a:pt x="35" y="63"/>
                  </a:cubicBezTo>
                  <a:lnTo>
                    <a:pt x="35" y="188"/>
                  </a:lnTo>
                  <a:cubicBezTo>
                    <a:pt x="35" y="212"/>
                    <a:pt x="32" y="216"/>
                    <a:pt x="0" y="222"/>
                  </a:cubicBezTo>
                  <a:lnTo>
                    <a:pt x="0" y="229"/>
                  </a:lnTo>
                  <a:lnTo>
                    <a:pt x="120" y="229"/>
                  </a:lnTo>
                  <a:lnTo>
                    <a:pt x="120" y="222"/>
                  </a:lnTo>
                  <a:cubicBezTo>
                    <a:pt x="86" y="220"/>
                    <a:pt x="77" y="213"/>
                    <a:pt x="77" y="185"/>
                  </a:cubicBezTo>
                  <a:lnTo>
                    <a:pt x="77" y="72"/>
                  </a:lnTo>
                  <a:cubicBezTo>
                    <a:pt x="77" y="56"/>
                    <a:pt x="99" y="31"/>
                    <a:pt x="112" y="31"/>
                  </a:cubicBezTo>
                  <a:cubicBezTo>
                    <a:pt x="115" y="31"/>
                    <a:pt x="120" y="34"/>
                    <a:pt x="125" y="39"/>
                  </a:cubicBezTo>
                  <a:cubicBezTo>
                    <a:pt x="133" y="46"/>
                    <a:pt x="139" y="49"/>
                    <a:pt x="145" y="49"/>
                  </a:cubicBezTo>
                  <a:cubicBezTo>
                    <a:pt x="157" y="49"/>
                    <a:pt x="164" y="40"/>
                    <a:pt x="164" y="26"/>
                  </a:cubicBezTo>
                  <a:cubicBezTo>
                    <a:pt x="164" y="10"/>
                    <a:pt x="154" y="0"/>
                    <a:pt x="137" y="0"/>
                  </a:cubicBezTo>
                  <a:cubicBezTo>
                    <a:pt x="116" y="0"/>
                    <a:pt x="102" y="12"/>
                    <a:pt x="77" y="47"/>
                  </a:cubicBezTo>
                  <a:lnTo>
                    <a:pt x="77" y="1"/>
                  </a:lnTo>
                  <a:lnTo>
                    <a:pt x="75" y="0"/>
                  </a:lnTo>
                  <a:cubicBezTo>
                    <a:pt x="48" y="11"/>
                    <a:pt x="30" y="18"/>
                    <a:pt x="1" y="27"/>
                  </a:cubicBezTo>
                  <a:lnTo>
                    <a:pt x="1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329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1663701" y="5626101"/>
              <a:ext cx="82550" cy="92075"/>
            </a:xfrm>
            <a:custGeom>
              <a:avLst/>
              <a:gdLst>
                <a:gd name="T0" fmla="*/ 110 w 220"/>
                <a:gd name="T1" fmla="*/ 0 h 234"/>
                <a:gd name="T2" fmla="*/ 0 w 220"/>
                <a:gd name="T3" fmla="*/ 117 h 234"/>
                <a:gd name="T4" fmla="*/ 109 w 220"/>
                <a:gd name="T5" fmla="*/ 234 h 234"/>
                <a:gd name="T6" fmla="*/ 220 w 220"/>
                <a:gd name="T7" fmla="*/ 113 h 234"/>
                <a:gd name="T8" fmla="*/ 110 w 220"/>
                <a:gd name="T9" fmla="*/ 0 h 234"/>
                <a:gd name="T10" fmla="*/ 103 w 220"/>
                <a:gd name="T11" fmla="*/ 14 h 234"/>
                <a:gd name="T12" fmla="*/ 175 w 220"/>
                <a:gd name="T13" fmla="*/ 130 h 234"/>
                <a:gd name="T14" fmla="*/ 115 w 220"/>
                <a:gd name="T15" fmla="*/ 220 h 234"/>
                <a:gd name="T16" fmla="*/ 67 w 220"/>
                <a:gd name="T17" fmla="*/ 189 h 234"/>
                <a:gd name="T18" fmla="*/ 45 w 220"/>
                <a:gd name="T19" fmla="*/ 92 h 234"/>
                <a:gd name="T20" fmla="*/ 103 w 220"/>
                <a:gd name="T21" fmla="*/ 1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234">
                  <a:moveTo>
                    <a:pt x="110" y="0"/>
                  </a:moveTo>
                  <a:cubicBezTo>
                    <a:pt x="45" y="0"/>
                    <a:pt x="0" y="48"/>
                    <a:pt x="0" y="117"/>
                  </a:cubicBezTo>
                  <a:cubicBezTo>
                    <a:pt x="0" y="184"/>
                    <a:pt x="46" y="234"/>
                    <a:pt x="109" y="234"/>
                  </a:cubicBezTo>
                  <a:cubicBezTo>
                    <a:pt x="172" y="234"/>
                    <a:pt x="220" y="182"/>
                    <a:pt x="220" y="113"/>
                  </a:cubicBezTo>
                  <a:cubicBezTo>
                    <a:pt x="220" y="47"/>
                    <a:pt x="174" y="0"/>
                    <a:pt x="110" y="0"/>
                  </a:cubicBezTo>
                  <a:close/>
                  <a:moveTo>
                    <a:pt x="103" y="14"/>
                  </a:moveTo>
                  <a:cubicBezTo>
                    <a:pt x="145" y="14"/>
                    <a:pt x="175" y="62"/>
                    <a:pt x="175" y="130"/>
                  </a:cubicBezTo>
                  <a:cubicBezTo>
                    <a:pt x="175" y="187"/>
                    <a:pt x="152" y="220"/>
                    <a:pt x="115" y="220"/>
                  </a:cubicBezTo>
                  <a:cubicBezTo>
                    <a:pt x="95" y="220"/>
                    <a:pt x="77" y="208"/>
                    <a:pt x="67" y="189"/>
                  </a:cubicBezTo>
                  <a:cubicBezTo>
                    <a:pt x="53" y="163"/>
                    <a:pt x="45" y="128"/>
                    <a:pt x="45" y="92"/>
                  </a:cubicBezTo>
                  <a:cubicBezTo>
                    <a:pt x="45" y="45"/>
                    <a:pt x="68" y="14"/>
                    <a:pt x="103" y="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330"/>
            <p:cNvSpPr/>
            <p:nvPr>
              <p:custDataLst>
                <p:tags r:id="rId19"/>
              </p:custDataLst>
            </p:nvPr>
          </p:nvSpPr>
          <p:spPr bwMode="auto">
            <a:xfrm>
              <a:off x="1755776" y="5626101"/>
              <a:ext cx="141288" cy="90488"/>
            </a:xfrm>
            <a:custGeom>
              <a:avLst/>
              <a:gdLst>
                <a:gd name="T0" fmla="*/ 2 w 379"/>
                <a:gd name="T1" fmla="*/ 31 h 229"/>
                <a:gd name="T2" fmla="*/ 18 w 379"/>
                <a:gd name="T3" fmla="*/ 29 h 229"/>
                <a:gd name="T4" fmla="*/ 35 w 379"/>
                <a:gd name="T5" fmla="*/ 61 h 229"/>
                <a:gd name="T6" fmla="*/ 35 w 379"/>
                <a:gd name="T7" fmla="*/ 187 h 229"/>
                <a:gd name="T8" fmla="*/ 0 w 379"/>
                <a:gd name="T9" fmla="*/ 222 h 229"/>
                <a:gd name="T10" fmla="*/ 0 w 379"/>
                <a:gd name="T11" fmla="*/ 229 h 229"/>
                <a:gd name="T12" fmla="*/ 111 w 379"/>
                <a:gd name="T13" fmla="*/ 229 h 229"/>
                <a:gd name="T14" fmla="*/ 111 w 379"/>
                <a:gd name="T15" fmla="*/ 222 h 229"/>
                <a:gd name="T16" fmla="*/ 77 w 379"/>
                <a:gd name="T17" fmla="*/ 196 h 229"/>
                <a:gd name="T18" fmla="*/ 77 w 379"/>
                <a:gd name="T19" fmla="*/ 55 h 229"/>
                <a:gd name="T20" fmla="*/ 85 w 379"/>
                <a:gd name="T21" fmla="*/ 46 h 229"/>
                <a:gd name="T22" fmla="*/ 136 w 379"/>
                <a:gd name="T23" fmla="*/ 26 h 229"/>
                <a:gd name="T24" fmla="*/ 169 w 379"/>
                <a:gd name="T25" fmla="*/ 78 h 229"/>
                <a:gd name="T26" fmla="*/ 169 w 379"/>
                <a:gd name="T27" fmla="*/ 187 h 229"/>
                <a:gd name="T28" fmla="*/ 135 w 379"/>
                <a:gd name="T29" fmla="*/ 222 h 229"/>
                <a:gd name="T30" fmla="*/ 135 w 379"/>
                <a:gd name="T31" fmla="*/ 229 h 229"/>
                <a:gd name="T32" fmla="*/ 247 w 379"/>
                <a:gd name="T33" fmla="*/ 229 h 229"/>
                <a:gd name="T34" fmla="*/ 247 w 379"/>
                <a:gd name="T35" fmla="*/ 222 h 229"/>
                <a:gd name="T36" fmla="*/ 211 w 379"/>
                <a:gd name="T37" fmla="*/ 182 h 229"/>
                <a:gd name="T38" fmla="*/ 211 w 379"/>
                <a:gd name="T39" fmla="*/ 56 h 229"/>
                <a:gd name="T40" fmla="*/ 265 w 379"/>
                <a:gd name="T41" fmla="*/ 26 h 229"/>
                <a:gd name="T42" fmla="*/ 302 w 379"/>
                <a:gd name="T43" fmla="*/ 81 h 229"/>
                <a:gd name="T44" fmla="*/ 302 w 379"/>
                <a:gd name="T45" fmla="*/ 186 h 229"/>
                <a:gd name="T46" fmla="*/ 270 w 379"/>
                <a:gd name="T47" fmla="*/ 222 h 229"/>
                <a:gd name="T48" fmla="*/ 270 w 379"/>
                <a:gd name="T49" fmla="*/ 229 h 229"/>
                <a:gd name="T50" fmla="*/ 379 w 379"/>
                <a:gd name="T51" fmla="*/ 229 h 229"/>
                <a:gd name="T52" fmla="*/ 379 w 379"/>
                <a:gd name="T53" fmla="*/ 222 h 229"/>
                <a:gd name="T54" fmla="*/ 366 w 379"/>
                <a:gd name="T55" fmla="*/ 221 h 229"/>
                <a:gd name="T56" fmla="*/ 344 w 379"/>
                <a:gd name="T57" fmla="*/ 192 h 229"/>
                <a:gd name="T58" fmla="*/ 344 w 379"/>
                <a:gd name="T59" fmla="*/ 89 h 229"/>
                <a:gd name="T60" fmla="*/ 287 w 379"/>
                <a:gd name="T61" fmla="*/ 0 h 229"/>
                <a:gd name="T62" fmla="*/ 205 w 379"/>
                <a:gd name="T63" fmla="*/ 42 h 229"/>
                <a:gd name="T64" fmla="*/ 152 w 379"/>
                <a:gd name="T65" fmla="*/ 0 h 229"/>
                <a:gd name="T66" fmla="*/ 75 w 379"/>
                <a:gd name="T67" fmla="*/ 38 h 229"/>
                <a:gd name="T68" fmla="*/ 75 w 379"/>
                <a:gd name="T69" fmla="*/ 1 h 229"/>
                <a:gd name="T70" fmla="*/ 72 w 379"/>
                <a:gd name="T71" fmla="*/ 0 h 229"/>
                <a:gd name="T72" fmla="*/ 2 w 379"/>
                <a:gd name="T73" fmla="*/ 23 h 229"/>
                <a:gd name="T74" fmla="*/ 2 w 379"/>
                <a:gd name="T75" fmla="*/ 3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9" h="229">
                  <a:moveTo>
                    <a:pt x="2" y="31"/>
                  </a:moveTo>
                  <a:cubicBezTo>
                    <a:pt x="8" y="29"/>
                    <a:pt x="12" y="29"/>
                    <a:pt x="18" y="29"/>
                  </a:cubicBezTo>
                  <a:cubicBezTo>
                    <a:pt x="31" y="29"/>
                    <a:pt x="35" y="37"/>
                    <a:pt x="35" y="61"/>
                  </a:cubicBezTo>
                  <a:lnTo>
                    <a:pt x="35" y="187"/>
                  </a:lnTo>
                  <a:cubicBezTo>
                    <a:pt x="35" y="214"/>
                    <a:pt x="28" y="221"/>
                    <a:pt x="0" y="222"/>
                  </a:cubicBezTo>
                  <a:lnTo>
                    <a:pt x="0" y="229"/>
                  </a:lnTo>
                  <a:lnTo>
                    <a:pt x="111" y="229"/>
                  </a:lnTo>
                  <a:lnTo>
                    <a:pt x="111" y="222"/>
                  </a:lnTo>
                  <a:cubicBezTo>
                    <a:pt x="85" y="221"/>
                    <a:pt x="77" y="215"/>
                    <a:pt x="77" y="196"/>
                  </a:cubicBezTo>
                  <a:lnTo>
                    <a:pt x="77" y="55"/>
                  </a:lnTo>
                  <a:cubicBezTo>
                    <a:pt x="77" y="54"/>
                    <a:pt x="81" y="49"/>
                    <a:pt x="85" y="46"/>
                  </a:cubicBezTo>
                  <a:cubicBezTo>
                    <a:pt x="97" y="34"/>
                    <a:pt x="119" y="26"/>
                    <a:pt x="136" y="26"/>
                  </a:cubicBezTo>
                  <a:cubicBezTo>
                    <a:pt x="158" y="26"/>
                    <a:pt x="169" y="43"/>
                    <a:pt x="169" y="78"/>
                  </a:cubicBezTo>
                  <a:lnTo>
                    <a:pt x="169" y="187"/>
                  </a:lnTo>
                  <a:cubicBezTo>
                    <a:pt x="169" y="214"/>
                    <a:pt x="163" y="220"/>
                    <a:pt x="135" y="222"/>
                  </a:cubicBezTo>
                  <a:lnTo>
                    <a:pt x="135" y="229"/>
                  </a:lnTo>
                  <a:lnTo>
                    <a:pt x="247" y="229"/>
                  </a:lnTo>
                  <a:lnTo>
                    <a:pt x="247" y="222"/>
                  </a:lnTo>
                  <a:cubicBezTo>
                    <a:pt x="218" y="221"/>
                    <a:pt x="211" y="213"/>
                    <a:pt x="211" y="182"/>
                  </a:cubicBezTo>
                  <a:lnTo>
                    <a:pt x="211" y="56"/>
                  </a:lnTo>
                  <a:cubicBezTo>
                    <a:pt x="226" y="35"/>
                    <a:pt x="242" y="26"/>
                    <a:pt x="265" y="26"/>
                  </a:cubicBezTo>
                  <a:cubicBezTo>
                    <a:pt x="294" y="26"/>
                    <a:pt x="302" y="39"/>
                    <a:pt x="302" y="81"/>
                  </a:cubicBezTo>
                  <a:lnTo>
                    <a:pt x="302" y="186"/>
                  </a:lnTo>
                  <a:cubicBezTo>
                    <a:pt x="302" y="214"/>
                    <a:pt x="298" y="218"/>
                    <a:pt x="270" y="222"/>
                  </a:cubicBezTo>
                  <a:lnTo>
                    <a:pt x="270" y="229"/>
                  </a:lnTo>
                  <a:lnTo>
                    <a:pt x="379" y="229"/>
                  </a:lnTo>
                  <a:lnTo>
                    <a:pt x="379" y="222"/>
                  </a:lnTo>
                  <a:lnTo>
                    <a:pt x="366" y="221"/>
                  </a:lnTo>
                  <a:cubicBezTo>
                    <a:pt x="351" y="220"/>
                    <a:pt x="344" y="211"/>
                    <a:pt x="344" y="192"/>
                  </a:cubicBezTo>
                  <a:lnTo>
                    <a:pt x="344" y="89"/>
                  </a:lnTo>
                  <a:cubicBezTo>
                    <a:pt x="344" y="30"/>
                    <a:pt x="325" y="0"/>
                    <a:pt x="287" y="0"/>
                  </a:cubicBezTo>
                  <a:cubicBezTo>
                    <a:pt x="258" y="0"/>
                    <a:pt x="232" y="13"/>
                    <a:pt x="205" y="42"/>
                  </a:cubicBezTo>
                  <a:cubicBezTo>
                    <a:pt x="196" y="14"/>
                    <a:pt x="179" y="0"/>
                    <a:pt x="152" y="0"/>
                  </a:cubicBezTo>
                  <a:cubicBezTo>
                    <a:pt x="130" y="0"/>
                    <a:pt x="117" y="7"/>
                    <a:pt x="75" y="38"/>
                  </a:cubicBezTo>
                  <a:lnTo>
                    <a:pt x="75" y="1"/>
                  </a:lnTo>
                  <a:lnTo>
                    <a:pt x="72" y="0"/>
                  </a:lnTo>
                  <a:cubicBezTo>
                    <a:pt x="46" y="10"/>
                    <a:pt x="29" y="15"/>
                    <a:pt x="2" y="23"/>
                  </a:cubicBezTo>
                  <a:lnTo>
                    <a:pt x="2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331"/>
            <p:cNvSpPr/>
            <p:nvPr>
              <p:custDataLst>
                <p:tags r:id="rId20"/>
              </p:custDataLst>
            </p:nvPr>
          </p:nvSpPr>
          <p:spPr bwMode="auto">
            <a:xfrm>
              <a:off x="1946276" y="5626101"/>
              <a:ext cx="61913" cy="90488"/>
            </a:xfrm>
            <a:custGeom>
              <a:avLst/>
              <a:gdLst>
                <a:gd name="T0" fmla="*/ 1 w 164"/>
                <a:gd name="T1" fmla="*/ 35 h 229"/>
                <a:gd name="T2" fmla="*/ 18 w 164"/>
                <a:gd name="T3" fmla="*/ 33 h 229"/>
                <a:gd name="T4" fmla="*/ 35 w 164"/>
                <a:gd name="T5" fmla="*/ 63 h 229"/>
                <a:gd name="T6" fmla="*/ 35 w 164"/>
                <a:gd name="T7" fmla="*/ 188 h 229"/>
                <a:gd name="T8" fmla="*/ 0 w 164"/>
                <a:gd name="T9" fmla="*/ 222 h 229"/>
                <a:gd name="T10" fmla="*/ 0 w 164"/>
                <a:gd name="T11" fmla="*/ 229 h 229"/>
                <a:gd name="T12" fmla="*/ 120 w 164"/>
                <a:gd name="T13" fmla="*/ 229 h 229"/>
                <a:gd name="T14" fmla="*/ 120 w 164"/>
                <a:gd name="T15" fmla="*/ 222 h 229"/>
                <a:gd name="T16" fmla="*/ 77 w 164"/>
                <a:gd name="T17" fmla="*/ 185 h 229"/>
                <a:gd name="T18" fmla="*/ 77 w 164"/>
                <a:gd name="T19" fmla="*/ 72 h 229"/>
                <a:gd name="T20" fmla="*/ 112 w 164"/>
                <a:gd name="T21" fmla="*/ 31 h 229"/>
                <a:gd name="T22" fmla="*/ 125 w 164"/>
                <a:gd name="T23" fmla="*/ 39 h 229"/>
                <a:gd name="T24" fmla="*/ 145 w 164"/>
                <a:gd name="T25" fmla="*/ 49 h 229"/>
                <a:gd name="T26" fmla="*/ 164 w 164"/>
                <a:gd name="T27" fmla="*/ 26 h 229"/>
                <a:gd name="T28" fmla="*/ 137 w 164"/>
                <a:gd name="T29" fmla="*/ 0 h 229"/>
                <a:gd name="T30" fmla="*/ 77 w 164"/>
                <a:gd name="T31" fmla="*/ 47 h 229"/>
                <a:gd name="T32" fmla="*/ 77 w 164"/>
                <a:gd name="T33" fmla="*/ 1 h 229"/>
                <a:gd name="T34" fmla="*/ 75 w 164"/>
                <a:gd name="T35" fmla="*/ 0 h 229"/>
                <a:gd name="T36" fmla="*/ 1 w 164"/>
                <a:gd name="T37" fmla="*/ 27 h 229"/>
                <a:gd name="T38" fmla="*/ 1 w 164"/>
                <a:gd name="T39" fmla="*/ 3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4" h="229">
                  <a:moveTo>
                    <a:pt x="1" y="35"/>
                  </a:moveTo>
                  <a:cubicBezTo>
                    <a:pt x="8" y="33"/>
                    <a:pt x="12" y="33"/>
                    <a:pt x="18" y="33"/>
                  </a:cubicBezTo>
                  <a:cubicBezTo>
                    <a:pt x="31" y="33"/>
                    <a:pt x="35" y="41"/>
                    <a:pt x="35" y="63"/>
                  </a:cubicBezTo>
                  <a:lnTo>
                    <a:pt x="35" y="188"/>
                  </a:lnTo>
                  <a:cubicBezTo>
                    <a:pt x="35" y="212"/>
                    <a:pt x="32" y="216"/>
                    <a:pt x="0" y="222"/>
                  </a:cubicBezTo>
                  <a:lnTo>
                    <a:pt x="0" y="229"/>
                  </a:lnTo>
                  <a:lnTo>
                    <a:pt x="120" y="229"/>
                  </a:lnTo>
                  <a:lnTo>
                    <a:pt x="120" y="222"/>
                  </a:lnTo>
                  <a:cubicBezTo>
                    <a:pt x="86" y="220"/>
                    <a:pt x="77" y="213"/>
                    <a:pt x="77" y="185"/>
                  </a:cubicBezTo>
                  <a:lnTo>
                    <a:pt x="77" y="72"/>
                  </a:lnTo>
                  <a:cubicBezTo>
                    <a:pt x="77" y="56"/>
                    <a:pt x="99" y="31"/>
                    <a:pt x="112" y="31"/>
                  </a:cubicBezTo>
                  <a:cubicBezTo>
                    <a:pt x="115" y="31"/>
                    <a:pt x="120" y="34"/>
                    <a:pt x="125" y="39"/>
                  </a:cubicBezTo>
                  <a:cubicBezTo>
                    <a:pt x="133" y="46"/>
                    <a:pt x="138" y="49"/>
                    <a:pt x="145" y="49"/>
                  </a:cubicBezTo>
                  <a:cubicBezTo>
                    <a:pt x="157" y="49"/>
                    <a:pt x="164" y="40"/>
                    <a:pt x="164" y="26"/>
                  </a:cubicBezTo>
                  <a:cubicBezTo>
                    <a:pt x="164" y="10"/>
                    <a:pt x="154" y="0"/>
                    <a:pt x="137" y="0"/>
                  </a:cubicBezTo>
                  <a:cubicBezTo>
                    <a:pt x="116" y="0"/>
                    <a:pt x="102" y="12"/>
                    <a:pt x="77" y="47"/>
                  </a:cubicBezTo>
                  <a:lnTo>
                    <a:pt x="77" y="1"/>
                  </a:lnTo>
                  <a:lnTo>
                    <a:pt x="75" y="0"/>
                  </a:lnTo>
                  <a:cubicBezTo>
                    <a:pt x="48" y="11"/>
                    <a:pt x="30" y="18"/>
                    <a:pt x="1" y="27"/>
                  </a:cubicBezTo>
                  <a:lnTo>
                    <a:pt x="1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332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2012951" y="5626101"/>
              <a:ext cx="82550" cy="92075"/>
            </a:xfrm>
            <a:custGeom>
              <a:avLst/>
              <a:gdLst>
                <a:gd name="T0" fmla="*/ 110 w 220"/>
                <a:gd name="T1" fmla="*/ 0 h 234"/>
                <a:gd name="T2" fmla="*/ 0 w 220"/>
                <a:gd name="T3" fmla="*/ 117 h 234"/>
                <a:gd name="T4" fmla="*/ 109 w 220"/>
                <a:gd name="T5" fmla="*/ 234 h 234"/>
                <a:gd name="T6" fmla="*/ 220 w 220"/>
                <a:gd name="T7" fmla="*/ 113 h 234"/>
                <a:gd name="T8" fmla="*/ 110 w 220"/>
                <a:gd name="T9" fmla="*/ 0 h 234"/>
                <a:gd name="T10" fmla="*/ 103 w 220"/>
                <a:gd name="T11" fmla="*/ 14 h 234"/>
                <a:gd name="T12" fmla="*/ 175 w 220"/>
                <a:gd name="T13" fmla="*/ 130 h 234"/>
                <a:gd name="T14" fmla="*/ 115 w 220"/>
                <a:gd name="T15" fmla="*/ 220 h 234"/>
                <a:gd name="T16" fmla="*/ 67 w 220"/>
                <a:gd name="T17" fmla="*/ 189 h 234"/>
                <a:gd name="T18" fmla="*/ 45 w 220"/>
                <a:gd name="T19" fmla="*/ 92 h 234"/>
                <a:gd name="T20" fmla="*/ 103 w 220"/>
                <a:gd name="T21" fmla="*/ 1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234">
                  <a:moveTo>
                    <a:pt x="110" y="0"/>
                  </a:moveTo>
                  <a:cubicBezTo>
                    <a:pt x="45" y="0"/>
                    <a:pt x="0" y="48"/>
                    <a:pt x="0" y="117"/>
                  </a:cubicBezTo>
                  <a:cubicBezTo>
                    <a:pt x="0" y="184"/>
                    <a:pt x="46" y="234"/>
                    <a:pt x="109" y="234"/>
                  </a:cubicBezTo>
                  <a:cubicBezTo>
                    <a:pt x="172" y="234"/>
                    <a:pt x="220" y="182"/>
                    <a:pt x="220" y="113"/>
                  </a:cubicBezTo>
                  <a:cubicBezTo>
                    <a:pt x="220" y="47"/>
                    <a:pt x="174" y="0"/>
                    <a:pt x="110" y="0"/>
                  </a:cubicBezTo>
                  <a:close/>
                  <a:moveTo>
                    <a:pt x="103" y="14"/>
                  </a:moveTo>
                  <a:cubicBezTo>
                    <a:pt x="145" y="14"/>
                    <a:pt x="175" y="62"/>
                    <a:pt x="175" y="130"/>
                  </a:cubicBezTo>
                  <a:cubicBezTo>
                    <a:pt x="175" y="187"/>
                    <a:pt x="152" y="220"/>
                    <a:pt x="115" y="220"/>
                  </a:cubicBezTo>
                  <a:cubicBezTo>
                    <a:pt x="95" y="220"/>
                    <a:pt x="77" y="208"/>
                    <a:pt x="67" y="189"/>
                  </a:cubicBezTo>
                  <a:cubicBezTo>
                    <a:pt x="53" y="163"/>
                    <a:pt x="45" y="128"/>
                    <a:pt x="45" y="92"/>
                  </a:cubicBezTo>
                  <a:cubicBezTo>
                    <a:pt x="45" y="45"/>
                    <a:pt x="68" y="14"/>
                    <a:pt x="103" y="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333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2106614" y="5626101"/>
              <a:ext cx="82550" cy="92075"/>
            </a:xfrm>
            <a:custGeom>
              <a:avLst/>
              <a:gdLst>
                <a:gd name="T0" fmla="*/ 110 w 220"/>
                <a:gd name="T1" fmla="*/ 0 h 234"/>
                <a:gd name="T2" fmla="*/ 0 w 220"/>
                <a:gd name="T3" fmla="*/ 117 h 234"/>
                <a:gd name="T4" fmla="*/ 109 w 220"/>
                <a:gd name="T5" fmla="*/ 234 h 234"/>
                <a:gd name="T6" fmla="*/ 220 w 220"/>
                <a:gd name="T7" fmla="*/ 113 h 234"/>
                <a:gd name="T8" fmla="*/ 110 w 220"/>
                <a:gd name="T9" fmla="*/ 0 h 234"/>
                <a:gd name="T10" fmla="*/ 104 w 220"/>
                <a:gd name="T11" fmla="*/ 14 h 234"/>
                <a:gd name="T12" fmla="*/ 175 w 220"/>
                <a:gd name="T13" fmla="*/ 130 h 234"/>
                <a:gd name="T14" fmla="*/ 115 w 220"/>
                <a:gd name="T15" fmla="*/ 220 h 234"/>
                <a:gd name="T16" fmla="*/ 67 w 220"/>
                <a:gd name="T17" fmla="*/ 189 h 234"/>
                <a:gd name="T18" fmla="*/ 45 w 220"/>
                <a:gd name="T19" fmla="*/ 92 h 234"/>
                <a:gd name="T20" fmla="*/ 104 w 220"/>
                <a:gd name="T21" fmla="*/ 1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234">
                  <a:moveTo>
                    <a:pt x="110" y="0"/>
                  </a:moveTo>
                  <a:cubicBezTo>
                    <a:pt x="45" y="0"/>
                    <a:pt x="0" y="48"/>
                    <a:pt x="0" y="117"/>
                  </a:cubicBezTo>
                  <a:cubicBezTo>
                    <a:pt x="0" y="184"/>
                    <a:pt x="46" y="234"/>
                    <a:pt x="109" y="234"/>
                  </a:cubicBezTo>
                  <a:cubicBezTo>
                    <a:pt x="172" y="234"/>
                    <a:pt x="220" y="182"/>
                    <a:pt x="220" y="113"/>
                  </a:cubicBezTo>
                  <a:cubicBezTo>
                    <a:pt x="220" y="47"/>
                    <a:pt x="174" y="0"/>
                    <a:pt x="110" y="0"/>
                  </a:cubicBezTo>
                  <a:close/>
                  <a:moveTo>
                    <a:pt x="104" y="14"/>
                  </a:moveTo>
                  <a:cubicBezTo>
                    <a:pt x="145" y="14"/>
                    <a:pt x="175" y="62"/>
                    <a:pt x="175" y="130"/>
                  </a:cubicBezTo>
                  <a:cubicBezTo>
                    <a:pt x="175" y="187"/>
                    <a:pt x="152" y="220"/>
                    <a:pt x="115" y="220"/>
                  </a:cubicBezTo>
                  <a:cubicBezTo>
                    <a:pt x="96" y="220"/>
                    <a:pt x="77" y="208"/>
                    <a:pt x="67" y="189"/>
                  </a:cubicBezTo>
                  <a:cubicBezTo>
                    <a:pt x="53" y="163"/>
                    <a:pt x="45" y="128"/>
                    <a:pt x="45" y="92"/>
                  </a:cubicBezTo>
                  <a:cubicBezTo>
                    <a:pt x="45" y="45"/>
                    <a:pt x="68" y="14"/>
                    <a:pt x="104" y="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334"/>
            <p:cNvSpPr/>
            <p:nvPr>
              <p:custDataLst>
                <p:tags r:id="rId23"/>
              </p:custDataLst>
            </p:nvPr>
          </p:nvSpPr>
          <p:spPr bwMode="auto">
            <a:xfrm>
              <a:off x="2197101" y="5602288"/>
              <a:ext cx="50800" cy="115888"/>
            </a:xfrm>
            <a:custGeom>
              <a:avLst/>
              <a:gdLst>
                <a:gd name="T0" fmla="*/ 121 w 133"/>
                <a:gd name="T1" fmla="*/ 64 h 293"/>
                <a:gd name="T2" fmla="*/ 70 w 133"/>
                <a:gd name="T3" fmla="*/ 64 h 293"/>
                <a:gd name="T4" fmla="*/ 70 w 133"/>
                <a:gd name="T5" fmla="*/ 6 h 293"/>
                <a:gd name="T6" fmla="*/ 67 w 133"/>
                <a:gd name="T7" fmla="*/ 0 h 293"/>
                <a:gd name="T8" fmla="*/ 57 w 133"/>
                <a:gd name="T9" fmla="*/ 14 h 293"/>
                <a:gd name="T10" fmla="*/ 8 w 133"/>
                <a:gd name="T11" fmla="*/ 67 h 293"/>
                <a:gd name="T12" fmla="*/ 0 w 133"/>
                <a:gd name="T13" fmla="*/ 77 h 293"/>
                <a:gd name="T14" fmla="*/ 2 w 133"/>
                <a:gd name="T15" fmla="*/ 80 h 293"/>
                <a:gd name="T16" fmla="*/ 28 w 133"/>
                <a:gd name="T17" fmla="*/ 80 h 293"/>
                <a:gd name="T18" fmla="*/ 28 w 133"/>
                <a:gd name="T19" fmla="*/ 230 h 293"/>
                <a:gd name="T20" fmla="*/ 73 w 133"/>
                <a:gd name="T21" fmla="*/ 293 h 293"/>
                <a:gd name="T22" fmla="*/ 133 w 133"/>
                <a:gd name="T23" fmla="*/ 256 h 293"/>
                <a:gd name="T24" fmla="*/ 126 w 133"/>
                <a:gd name="T25" fmla="*/ 250 h 293"/>
                <a:gd name="T26" fmla="*/ 96 w 133"/>
                <a:gd name="T27" fmla="*/ 267 h 293"/>
                <a:gd name="T28" fmla="*/ 70 w 133"/>
                <a:gd name="T29" fmla="*/ 223 h 293"/>
                <a:gd name="T30" fmla="*/ 70 w 133"/>
                <a:gd name="T31" fmla="*/ 80 h 293"/>
                <a:gd name="T32" fmla="*/ 121 w 133"/>
                <a:gd name="T33" fmla="*/ 80 h 293"/>
                <a:gd name="T34" fmla="*/ 121 w 133"/>
                <a:gd name="T35" fmla="*/ 64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293">
                  <a:moveTo>
                    <a:pt x="121" y="64"/>
                  </a:moveTo>
                  <a:lnTo>
                    <a:pt x="70" y="64"/>
                  </a:lnTo>
                  <a:lnTo>
                    <a:pt x="70" y="6"/>
                  </a:lnTo>
                  <a:cubicBezTo>
                    <a:pt x="70" y="1"/>
                    <a:pt x="70" y="0"/>
                    <a:pt x="67" y="0"/>
                  </a:cubicBezTo>
                  <a:cubicBezTo>
                    <a:pt x="63" y="4"/>
                    <a:pt x="60" y="9"/>
                    <a:pt x="57" y="14"/>
                  </a:cubicBezTo>
                  <a:cubicBezTo>
                    <a:pt x="38" y="41"/>
                    <a:pt x="16" y="65"/>
                    <a:pt x="8" y="67"/>
                  </a:cubicBezTo>
                  <a:cubicBezTo>
                    <a:pt x="3" y="71"/>
                    <a:pt x="0" y="74"/>
                    <a:pt x="0" y="77"/>
                  </a:cubicBezTo>
                  <a:cubicBezTo>
                    <a:pt x="0" y="78"/>
                    <a:pt x="0" y="79"/>
                    <a:pt x="2" y="80"/>
                  </a:cubicBezTo>
                  <a:lnTo>
                    <a:pt x="28" y="80"/>
                  </a:lnTo>
                  <a:lnTo>
                    <a:pt x="28" y="230"/>
                  </a:lnTo>
                  <a:cubicBezTo>
                    <a:pt x="28" y="272"/>
                    <a:pt x="43" y="293"/>
                    <a:pt x="73" y="293"/>
                  </a:cubicBezTo>
                  <a:cubicBezTo>
                    <a:pt x="97" y="293"/>
                    <a:pt x="116" y="281"/>
                    <a:pt x="133" y="256"/>
                  </a:cubicBezTo>
                  <a:lnTo>
                    <a:pt x="126" y="250"/>
                  </a:lnTo>
                  <a:cubicBezTo>
                    <a:pt x="116" y="262"/>
                    <a:pt x="107" y="267"/>
                    <a:pt x="96" y="267"/>
                  </a:cubicBezTo>
                  <a:cubicBezTo>
                    <a:pt x="78" y="267"/>
                    <a:pt x="70" y="254"/>
                    <a:pt x="70" y="223"/>
                  </a:cubicBezTo>
                  <a:lnTo>
                    <a:pt x="70" y="80"/>
                  </a:lnTo>
                  <a:lnTo>
                    <a:pt x="121" y="80"/>
                  </a:lnTo>
                  <a:lnTo>
                    <a:pt x="121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335"/>
            <p:cNvSpPr/>
            <p:nvPr>
              <p:custDataLst>
                <p:tags r:id="rId24"/>
              </p:custDataLst>
            </p:nvPr>
          </p:nvSpPr>
          <p:spPr bwMode="auto">
            <a:xfrm>
              <a:off x="2295526" y="5602288"/>
              <a:ext cx="50800" cy="115888"/>
            </a:xfrm>
            <a:custGeom>
              <a:avLst/>
              <a:gdLst>
                <a:gd name="T0" fmla="*/ 121 w 133"/>
                <a:gd name="T1" fmla="*/ 64 h 293"/>
                <a:gd name="T2" fmla="*/ 70 w 133"/>
                <a:gd name="T3" fmla="*/ 64 h 293"/>
                <a:gd name="T4" fmla="*/ 70 w 133"/>
                <a:gd name="T5" fmla="*/ 6 h 293"/>
                <a:gd name="T6" fmla="*/ 67 w 133"/>
                <a:gd name="T7" fmla="*/ 0 h 293"/>
                <a:gd name="T8" fmla="*/ 57 w 133"/>
                <a:gd name="T9" fmla="*/ 14 h 293"/>
                <a:gd name="T10" fmla="*/ 8 w 133"/>
                <a:gd name="T11" fmla="*/ 67 h 293"/>
                <a:gd name="T12" fmla="*/ 0 w 133"/>
                <a:gd name="T13" fmla="*/ 77 h 293"/>
                <a:gd name="T14" fmla="*/ 2 w 133"/>
                <a:gd name="T15" fmla="*/ 80 h 293"/>
                <a:gd name="T16" fmla="*/ 28 w 133"/>
                <a:gd name="T17" fmla="*/ 80 h 293"/>
                <a:gd name="T18" fmla="*/ 28 w 133"/>
                <a:gd name="T19" fmla="*/ 230 h 293"/>
                <a:gd name="T20" fmla="*/ 73 w 133"/>
                <a:gd name="T21" fmla="*/ 293 h 293"/>
                <a:gd name="T22" fmla="*/ 133 w 133"/>
                <a:gd name="T23" fmla="*/ 256 h 293"/>
                <a:gd name="T24" fmla="*/ 126 w 133"/>
                <a:gd name="T25" fmla="*/ 250 h 293"/>
                <a:gd name="T26" fmla="*/ 96 w 133"/>
                <a:gd name="T27" fmla="*/ 267 h 293"/>
                <a:gd name="T28" fmla="*/ 70 w 133"/>
                <a:gd name="T29" fmla="*/ 223 h 293"/>
                <a:gd name="T30" fmla="*/ 70 w 133"/>
                <a:gd name="T31" fmla="*/ 80 h 293"/>
                <a:gd name="T32" fmla="*/ 121 w 133"/>
                <a:gd name="T33" fmla="*/ 80 h 293"/>
                <a:gd name="T34" fmla="*/ 121 w 133"/>
                <a:gd name="T35" fmla="*/ 64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293">
                  <a:moveTo>
                    <a:pt x="121" y="64"/>
                  </a:moveTo>
                  <a:lnTo>
                    <a:pt x="70" y="64"/>
                  </a:lnTo>
                  <a:lnTo>
                    <a:pt x="70" y="6"/>
                  </a:lnTo>
                  <a:cubicBezTo>
                    <a:pt x="70" y="1"/>
                    <a:pt x="70" y="0"/>
                    <a:pt x="67" y="0"/>
                  </a:cubicBezTo>
                  <a:cubicBezTo>
                    <a:pt x="63" y="4"/>
                    <a:pt x="60" y="9"/>
                    <a:pt x="57" y="14"/>
                  </a:cubicBezTo>
                  <a:cubicBezTo>
                    <a:pt x="38" y="41"/>
                    <a:pt x="16" y="65"/>
                    <a:pt x="8" y="67"/>
                  </a:cubicBezTo>
                  <a:cubicBezTo>
                    <a:pt x="3" y="71"/>
                    <a:pt x="0" y="74"/>
                    <a:pt x="0" y="77"/>
                  </a:cubicBezTo>
                  <a:cubicBezTo>
                    <a:pt x="0" y="78"/>
                    <a:pt x="0" y="79"/>
                    <a:pt x="2" y="80"/>
                  </a:cubicBezTo>
                  <a:lnTo>
                    <a:pt x="28" y="80"/>
                  </a:lnTo>
                  <a:lnTo>
                    <a:pt x="28" y="230"/>
                  </a:lnTo>
                  <a:cubicBezTo>
                    <a:pt x="28" y="272"/>
                    <a:pt x="43" y="293"/>
                    <a:pt x="73" y="293"/>
                  </a:cubicBezTo>
                  <a:cubicBezTo>
                    <a:pt x="97" y="293"/>
                    <a:pt x="116" y="281"/>
                    <a:pt x="133" y="256"/>
                  </a:cubicBezTo>
                  <a:lnTo>
                    <a:pt x="126" y="250"/>
                  </a:lnTo>
                  <a:cubicBezTo>
                    <a:pt x="116" y="262"/>
                    <a:pt x="107" y="267"/>
                    <a:pt x="96" y="267"/>
                  </a:cubicBezTo>
                  <a:cubicBezTo>
                    <a:pt x="78" y="267"/>
                    <a:pt x="70" y="254"/>
                    <a:pt x="70" y="223"/>
                  </a:cubicBezTo>
                  <a:lnTo>
                    <a:pt x="70" y="80"/>
                  </a:lnTo>
                  <a:lnTo>
                    <a:pt x="121" y="80"/>
                  </a:lnTo>
                  <a:lnTo>
                    <a:pt x="121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336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2351089" y="5626101"/>
              <a:ext cx="82550" cy="92075"/>
            </a:xfrm>
            <a:custGeom>
              <a:avLst/>
              <a:gdLst>
                <a:gd name="T0" fmla="*/ 111 w 220"/>
                <a:gd name="T1" fmla="*/ 0 h 234"/>
                <a:gd name="T2" fmla="*/ 0 w 220"/>
                <a:gd name="T3" fmla="*/ 117 h 234"/>
                <a:gd name="T4" fmla="*/ 110 w 220"/>
                <a:gd name="T5" fmla="*/ 234 h 234"/>
                <a:gd name="T6" fmla="*/ 220 w 220"/>
                <a:gd name="T7" fmla="*/ 113 h 234"/>
                <a:gd name="T8" fmla="*/ 111 w 220"/>
                <a:gd name="T9" fmla="*/ 0 h 234"/>
                <a:gd name="T10" fmla="*/ 104 w 220"/>
                <a:gd name="T11" fmla="*/ 14 h 234"/>
                <a:gd name="T12" fmla="*/ 175 w 220"/>
                <a:gd name="T13" fmla="*/ 130 h 234"/>
                <a:gd name="T14" fmla="*/ 116 w 220"/>
                <a:gd name="T15" fmla="*/ 220 h 234"/>
                <a:gd name="T16" fmla="*/ 67 w 220"/>
                <a:gd name="T17" fmla="*/ 189 h 234"/>
                <a:gd name="T18" fmla="*/ 45 w 220"/>
                <a:gd name="T19" fmla="*/ 92 h 234"/>
                <a:gd name="T20" fmla="*/ 104 w 220"/>
                <a:gd name="T21" fmla="*/ 1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234">
                  <a:moveTo>
                    <a:pt x="111" y="0"/>
                  </a:moveTo>
                  <a:cubicBezTo>
                    <a:pt x="46" y="0"/>
                    <a:pt x="0" y="48"/>
                    <a:pt x="0" y="117"/>
                  </a:cubicBezTo>
                  <a:cubicBezTo>
                    <a:pt x="0" y="184"/>
                    <a:pt x="47" y="234"/>
                    <a:pt x="110" y="234"/>
                  </a:cubicBezTo>
                  <a:cubicBezTo>
                    <a:pt x="172" y="234"/>
                    <a:pt x="220" y="182"/>
                    <a:pt x="220" y="113"/>
                  </a:cubicBezTo>
                  <a:cubicBezTo>
                    <a:pt x="220" y="47"/>
                    <a:pt x="174" y="0"/>
                    <a:pt x="111" y="0"/>
                  </a:cubicBezTo>
                  <a:close/>
                  <a:moveTo>
                    <a:pt x="104" y="14"/>
                  </a:moveTo>
                  <a:cubicBezTo>
                    <a:pt x="146" y="14"/>
                    <a:pt x="175" y="62"/>
                    <a:pt x="175" y="130"/>
                  </a:cubicBezTo>
                  <a:cubicBezTo>
                    <a:pt x="175" y="187"/>
                    <a:pt x="153" y="220"/>
                    <a:pt x="116" y="220"/>
                  </a:cubicBezTo>
                  <a:cubicBezTo>
                    <a:pt x="96" y="220"/>
                    <a:pt x="78" y="208"/>
                    <a:pt x="67" y="189"/>
                  </a:cubicBezTo>
                  <a:cubicBezTo>
                    <a:pt x="53" y="163"/>
                    <a:pt x="45" y="128"/>
                    <a:pt x="45" y="92"/>
                  </a:cubicBezTo>
                  <a:cubicBezTo>
                    <a:pt x="45" y="45"/>
                    <a:pt x="69" y="14"/>
                    <a:pt x="104" y="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337"/>
            <p:cNvSpPr/>
            <p:nvPr>
              <p:custDataLst>
                <p:tags r:id="rId26"/>
              </p:custDataLst>
            </p:nvPr>
          </p:nvSpPr>
          <p:spPr bwMode="auto">
            <a:xfrm>
              <a:off x="2489201" y="5602288"/>
              <a:ext cx="49213" cy="115888"/>
            </a:xfrm>
            <a:custGeom>
              <a:avLst/>
              <a:gdLst>
                <a:gd name="T0" fmla="*/ 121 w 133"/>
                <a:gd name="T1" fmla="*/ 64 h 293"/>
                <a:gd name="T2" fmla="*/ 70 w 133"/>
                <a:gd name="T3" fmla="*/ 64 h 293"/>
                <a:gd name="T4" fmla="*/ 70 w 133"/>
                <a:gd name="T5" fmla="*/ 6 h 293"/>
                <a:gd name="T6" fmla="*/ 67 w 133"/>
                <a:gd name="T7" fmla="*/ 0 h 293"/>
                <a:gd name="T8" fmla="*/ 57 w 133"/>
                <a:gd name="T9" fmla="*/ 14 h 293"/>
                <a:gd name="T10" fmla="*/ 8 w 133"/>
                <a:gd name="T11" fmla="*/ 67 h 293"/>
                <a:gd name="T12" fmla="*/ 0 w 133"/>
                <a:gd name="T13" fmla="*/ 77 h 293"/>
                <a:gd name="T14" fmla="*/ 2 w 133"/>
                <a:gd name="T15" fmla="*/ 80 h 293"/>
                <a:gd name="T16" fmla="*/ 28 w 133"/>
                <a:gd name="T17" fmla="*/ 80 h 293"/>
                <a:gd name="T18" fmla="*/ 28 w 133"/>
                <a:gd name="T19" fmla="*/ 230 h 293"/>
                <a:gd name="T20" fmla="*/ 73 w 133"/>
                <a:gd name="T21" fmla="*/ 293 h 293"/>
                <a:gd name="T22" fmla="*/ 133 w 133"/>
                <a:gd name="T23" fmla="*/ 256 h 293"/>
                <a:gd name="T24" fmla="*/ 126 w 133"/>
                <a:gd name="T25" fmla="*/ 250 h 293"/>
                <a:gd name="T26" fmla="*/ 96 w 133"/>
                <a:gd name="T27" fmla="*/ 267 h 293"/>
                <a:gd name="T28" fmla="*/ 70 w 133"/>
                <a:gd name="T29" fmla="*/ 223 h 293"/>
                <a:gd name="T30" fmla="*/ 70 w 133"/>
                <a:gd name="T31" fmla="*/ 80 h 293"/>
                <a:gd name="T32" fmla="*/ 121 w 133"/>
                <a:gd name="T33" fmla="*/ 80 h 293"/>
                <a:gd name="T34" fmla="*/ 121 w 133"/>
                <a:gd name="T35" fmla="*/ 64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293">
                  <a:moveTo>
                    <a:pt x="121" y="64"/>
                  </a:moveTo>
                  <a:lnTo>
                    <a:pt x="70" y="64"/>
                  </a:lnTo>
                  <a:lnTo>
                    <a:pt x="70" y="6"/>
                  </a:lnTo>
                  <a:cubicBezTo>
                    <a:pt x="70" y="1"/>
                    <a:pt x="70" y="0"/>
                    <a:pt x="67" y="0"/>
                  </a:cubicBezTo>
                  <a:cubicBezTo>
                    <a:pt x="63" y="4"/>
                    <a:pt x="60" y="9"/>
                    <a:pt x="57" y="14"/>
                  </a:cubicBezTo>
                  <a:cubicBezTo>
                    <a:pt x="38" y="41"/>
                    <a:pt x="16" y="65"/>
                    <a:pt x="8" y="67"/>
                  </a:cubicBezTo>
                  <a:cubicBezTo>
                    <a:pt x="3" y="71"/>
                    <a:pt x="0" y="74"/>
                    <a:pt x="0" y="77"/>
                  </a:cubicBezTo>
                  <a:cubicBezTo>
                    <a:pt x="0" y="78"/>
                    <a:pt x="0" y="79"/>
                    <a:pt x="2" y="80"/>
                  </a:cubicBezTo>
                  <a:lnTo>
                    <a:pt x="28" y="80"/>
                  </a:lnTo>
                  <a:lnTo>
                    <a:pt x="28" y="230"/>
                  </a:lnTo>
                  <a:cubicBezTo>
                    <a:pt x="28" y="272"/>
                    <a:pt x="43" y="293"/>
                    <a:pt x="73" y="293"/>
                  </a:cubicBezTo>
                  <a:cubicBezTo>
                    <a:pt x="97" y="293"/>
                    <a:pt x="116" y="281"/>
                    <a:pt x="133" y="256"/>
                  </a:cubicBezTo>
                  <a:lnTo>
                    <a:pt x="126" y="250"/>
                  </a:lnTo>
                  <a:cubicBezTo>
                    <a:pt x="116" y="262"/>
                    <a:pt x="107" y="267"/>
                    <a:pt x="96" y="267"/>
                  </a:cubicBezTo>
                  <a:cubicBezTo>
                    <a:pt x="78" y="267"/>
                    <a:pt x="70" y="254"/>
                    <a:pt x="70" y="223"/>
                  </a:cubicBezTo>
                  <a:lnTo>
                    <a:pt x="70" y="80"/>
                  </a:lnTo>
                  <a:lnTo>
                    <a:pt x="121" y="80"/>
                  </a:lnTo>
                  <a:lnTo>
                    <a:pt x="121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338"/>
            <p:cNvSpPr/>
            <p:nvPr>
              <p:custDataLst>
                <p:tags r:id="rId27"/>
              </p:custDataLst>
            </p:nvPr>
          </p:nvSpPr>
          <p:spPr bwMode="auto">
            <a:xfrm>
              <a:off x="2540001" y="5581651"/>
              <a:ext cx="90488" cy="134938"/>
            </a:xfrm>
            <a:custGeom>
              <a:avLst/>
              <a:gdLst>
                <a:gd name="T0" fmla="*/ 74 w 239"/>
                <a:gd name="T1" fmla="*/ 169 h 340"/>
                <a:gd name="T2" fmla="*/ 130 w 239"/>
                <a:gd name="T3" fmla="*/ 138 h 340"/>
                <a:gd name="T4" fmla="*/ 167 w 239"/>
                <a:gd name="T5" fmla="*/ 191 h 340"/>
                <a:gd name="T6" fmla="*/ 167 w 239"/>
                <a:gd name="T7" fmla="*/ 290 h 340"/>
                <a:gd name="T8" fmla="*/ 133 w 239"/>
                <a:gd name="T9" fmla="*/ 333 h 340"/>
                <a:gd name="T10" fmla="*/ 133 w 239"/>
                <a:gd name="T11" fmla="*/ 340 h 340"/>
                <a:gd name="T12" fmla="*/ 239 w 239"/>
                <a:gd name="T13" fmla="*/ 340 h 340"/>
                <a:gd name="T14" fmla="*/ 239 w 239"/>
                <a:gd name="T15" fmla="*/ 333 h 340"/>
                <a:gd name="T16" fmla="*/ 209 w 239"/>
                <a:gd name="T17" fmla="*/ 290 h 340"/>
                <a:gd name="T18" fmla="*/ 209 w 239"/>
                <a:gd name="T19" fmla="*/ 190 h 340"/>
                <a:gd name="T20" fmla="*/ 148 w 239"/>
                <a:gd name="T21" fmla="*/ 111 h 340"/>
                <a:gd name="T22" fmla="*/ 74 w 239"/>
                <a:gd name="T23" fmla="*/ 153 h 340"/>
                <a:gd name="T24" fmla="*/ 74 w 239"/>
                <a:gd name="T25" fmla="*/ 1 h 340"/>
                <a:gd name="T26" fmla="*/ 72 w 239"/>
                <a:gd name="T27" fmla="*/ 0 h 340"/>
                <a:gd name="T28" fmla="*/ 14 w 239"/>
                <a:gd name="T29" fmla="*/ 18 h 340"/>
                <a:gd name="T30" fmla="*/ 1 w 239"/>
                <a:gd name="T31" fmla="*/ 22 h 340"/>
                <a:gd name="T32" fmla="*/ 1 w 239"/>
                <a:gd name="T33" fmla="*/ 30 h 340"/>
                <a:gd name="T34" fmla="*/ 7 w 239"/>
                <a:gd name="T35" fmla="*/ 29 h 340"/>
                <a:gd name="T36" fmla="*/ 32 w 239"/>
                <a:gd name="T37" fmla="*/ 55 h 340"/>
                <a:gd name="T38" fmla="*/ 32 w 239"/>
                <a:gd name="T39" fmla="*/ 290 h 340"/>
                <a:gd name="T40" fmla="*/ 0 w 239"/>
                <a:gd name="T41" fmla="*/ 333 h 340"/>
                <a:gd name="T42" fmla="*/ 0 w 239"/>
                <a:gd name="T43" fmla="*/ 340 h 340"/>
                <a:gd name="T44" fmla="*/ 108 w 239"/>
                <a:gd name="T45" fmla="*/ 340 h 340"/>
                <a:gd name="T46" fmla="*/ 108 w 239"/>
                <a:gd name="T47" fmla="*/ 333 h 340"/>
                <a:gd name="T48" fmla="*/ 74 w 239"/>
                <a:gd name="T49" fmla="*/ 290 h 340"/>
                <a:gd name="T50" fmla="*/ 74 w 239"/>
                <a:gd name="T51" fmla="*/ 16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9" h="340">
                  <a:moveTo>
                    <a:pt x="74" y="169"/>
                  </a:moveTo>
                  <a:cubicBezTo>
                    <a:pt x="95" y="146"/>
                    <a:pt x="110" y="138"/>
                    <a:pt x="130" y="138"/>
                  </a:cubicBezTo>
                  <a:cubicBezTo>
                    <a:pt x="155" y="138"/>
                    <a:pt x="167" y="156"/>
                    <a:pt x="167" y="191"/>
                  </a:cubicBezTo>
                  <a:lnTo>
                    <a:pt x="167" y="290"/>
                  </a:lnTo>
                  <a:cubicBezTo>
                    <a:pt x="167" y="323"/>
                    <a:pt x="162" y="330"/>
                    <a:pt x="133" y="333"/>
                  </a:cubicBezTo>
                  <a:lnTo>
                    <a:pt x="133" y="340"/>
                  </a:lnTo>
                  <a:lnTo>
                    <a:pt x="239" y="340"/>
                  </a:lnTo>
                  <a:lnTo>
                    <a:pt x="239" y="333"/>
                  </a:lnTo>
                  <a:cubicBezTo>
                    <a:pt x="212" y="328"/>
                    <a:pt x="209" y="324"/>
                    <a:pt x="209" y="290"/>
                  </a:cubicBezTo>
                  <a:lnTo>
                    <a:pt x="209" y="190"/>
                  </a:lnTo>
                  <a:cubicBezTo>
                    <a:pt x="209" y="138"/>
                    <a:pt x="188" y="111"/>
                    <a:pt x="148" y="111"/>
                  </a:cubicBezTo>
                  <a:cubicBezTo>
                    <a:pt x="118" y="111"/>
                    <a:pt x="97" y="123"/>
                    <a:pt x="74" y="153"/>
                  </a:cubicBezTo>
                  <a:lnTo>
                    <a:pt x="74" y="1"/>
                  </a:lnTo>
                  <a:lnTo>
                    <a:pt x="72" y="0"/>
                  </a:lnTo>
                  <a:cubicBezTo>
                    <a:pt x="55" y="6"/>
                    <a:pt x="42" y="10"/>
                    <a:pt x="14" y="18"/>
                  </a:cubicBezTo>
                  <a:lnTo>
                    <a:pt x="1" y="22"/>
                  </a:lnTo>
                  <a:lnTo>
                    <a:pt x="1" y="30"/>
                  </a:lnTo>
                  <a:cubicBezTo>
                    <a:pt x="3" y="29"/>
                    <a:pt x="4" y="29"/>
                    <a:pt x="7" y="29"/>
                  </a:cubicBezTo>
                  <a:cubicBezTo>
                    <a:pt x="28" y="29"/>
                    <a:pt x="32" y="33"/>
                    <a:pt x="32" y="55"/>
                  </a:cubicBezTo>
                  <a:lnTo>
                    <a:pt x="32" y="290"/>
                  </a:lnTo>
                  <a:cubicBezTo>
                    <a:pt x="32" y="324"/>
                    <a:pt x="29" y="329"/>
                    <a:pt x="0" y="333"/>
                  </a:cubicBezTo>
                  <a:lnTo>
                    <a:pt x="0" y="340"/>
                  </a:lnTo>
                  <a:lnTo>
                    <a:pt x="108" y="340"/>
                  </a:lnTo>
                  <a:lnTo>
                    <a:pt x="108" y="333"/>
                  </a:lnTo>
                  <a:cubicBezTo>
                    <a:pt x="79" y="330"/>
                    <a:pt x="74" y="324"/>
                    <a:pt x="74" y="290"/>
                  </a:cubicBezTo>
                  <a:lnTo>
                    <a:pt x="74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339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2636839" y="5626101"/>
              <a:ext cx="74613" cy="92075"/>
            </a:xfrm>
            <a:custGeom>
              <a:avLst/>
              <a:gdLst>
                <a:gd name="T0" fmla="*/ 190 w 198"/>
                <a:gd name="T1" fmla="*/ 148 h 234"/>
                <a:gd name="T2" fmla="*/ 113 w 198"/>
                <a:gd name="T3" fmla="*/ 200 h 234"/>
                <a:gd name="T4" fmla="*/ 49 w 198"/>
                <a:gd name="T5" fmla="*/ 157 h 234"/>
                <a:gd name="T6" fmla="*/ 35 w 198"/>
                <a:gd name="T7" fmla="*/ 91 h 234"/>
                <a:gd name="T8" fmla="*/ 189 w 198"/>
                <a:gd name="T9" fmla="*/ 91 h 234"/>
                <a:gd name="T10" fmla="*/ 168 w 198"/>
                <a:gd name="T11" fmla="*/ 28 h 234"/>
                <a:gd name="T12" fmla="*/ 104 w 198"/>
                <a:gd name="T13" fmla="*/ 0 h 234"/>
                <a:gd name="T14" fmla="*/ 36 w 198"/>
                <a:gd name="T15" fmla="*/ 26 h 234"/>
                <a:gd name="T16" fmla="*/ 0 w 198"/>
                <a:gd name="T17" fmla="*/ 123 h 234"/>
                <a:gd name="T18" fmla="*/ 93 w 198"/>
                <a:gd name="T19" fmla="*/ 234 h 234"/>
                <a:gd name="T20" fmla="*/ 198 w 198"/>
                <a:gd name="T21" fmla="*/ 151 h 234"/>
                <a:gd name="T22" fmla="*/ 190 w 198"/>
                <a:gd name="T23" fmla="*/ 148 h 234"/>
                <a:gd name="T24" fmla="*/ 36 w 198"/>
                <a:gd name="T25" fmla="*/ 75 h 234"/>
                <a:gd name="T26" fmla="*/ 89 w 198"/>
                <a:gd name="T27" fmla="*/ 18 h 234"/>
                <a:gd name="T28" fmla="*/ 138 w 198"/>
                <a:gd name="T29" fmla="*/ 75 h 234"/>
                <a:gd name="T30" fmla="*/ 36 w 198"/>
                <a:gd name="T31" fmla="*/ 7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" h="234">
                  <a:moveTo>
                    <a:pt x="190" y="148"/>
                  </a:moveTo>
                  <a:cubicBezTo>
                    <a:pt x="167" y="186"/>
                    <a:pt x="145" y="200"/>
                    <a:pt x="113" y="200"/>
                  </a:cubicBezTo>
                  <a:cubicBezTo>
                    <a:pt x="85" y="200"/>
                    <a:pt x="63" y="186"/>
                    <a:pt x="49" y="157"/>
                  </a:cubicBezTo>
                  <a:cubicBezTo>
                    <a:pt x="40" y="138"/>
                    <a:pt x="36" y="122"/>
                    <a:pt x="35" y="91"/>
                  </a:cubicBezTo>
                  <a:lnTo>
                    <a:pt x="189" y="91"/>
                  </a:lnTo>
                  <a:cubicBezTo>
                    <a:pt x="185" y="59"/>
                    <a:pt x="180" y="44"/>
                    <a:pt x="168" y="28"/>
                  </a:cubicBezTo>
                  <a:cubicBezTo>
                    <a:pt x="153" y="11"/>
                    <a:pt x="130" y="0"/>
                    <a:pt x="104" y="0"/>
                  </a:cubicBezTo>
                  <a:cubicBezTo>
                    <a:pt x="79" y="0"/>
                    <a:pt x="55" y="9"/>
                    <a:pt x="36" y="26"/>
                  </a:cubicBezTo>
                  <a:cubicBezTo>
                    <a:pt x="13" y="46"/>
                    <a:pt x="0" y="82"/>
                    <a:pt x="0" y="123"/>
                  </a:cubicBezTo>
                  <a:cubicBezTo>
                    <a:pt x="0" y="192"/>
                    <a:pt x="35" y="234"/>
                    <a:pt x="93" y="234"/>
                  </a:cubicBezTo>
                  <a:cubicBezTo>
                    <a:pt x="140" y="234"/>
                    <a:pt x="178" y="205"/>
                    <a:pt x="198" y="151"/>
                  </a:cubicBezTo>
                  <a:lnTo>
                    <a:pt x="190" y="148"/>
                  </a:lnTo>
                  <a:close/>
                  <a:moveTo>
                    <a:pt x="36" y="75"/>
                  </a:moveTo>
                  <a:cubicBezTo>
                    <a:pt x="42" y="36"/>
                    <a:pt x="59" y="18"/>
                    <a:pt x="89" y="18"/>
                  </a:cubicBezTo>
                  <a:cubicBezTo>
                    <a:pt x="120" y="18"/>
                    <a:pt x="132" y="32"/>
                    <a:pt x="138" y="75"/>
                  </a:cubicBezTo>
                  <a:lnTo>
                    <a:pt x="36" y="7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340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2768601" y="5586413"/>
              <a:ext cx="49213" cy="131763"/>
            </a:xfrm>
            <a:custGeom>
              <a:avLst/>
              <a:gdLst>
                <a:gd name="T0" fmla="*/ 127 w 132"/>
                <a:gd name="T1" fmla="*/ 18 h 335"/>
                <a:gd name="T2" fmla="*/ 109 w 132"/>
                <a:gd name="T3" fmla="*/ 0 h 335"/>
                <a:gd name="T4" fmla="*/ 82 w 132"/>
                <a:gd name="T5" fmla="*/ 26 h 335"/>
                <a:gd name="T6" fmla="*/ 101 w 132"/>
                <a:gd name="T7" fmla="*/ 44 h 335"/>
                <a:gd name="T8" fmla="*/ 127 w 132"/>
                <a:gd name="T9" fmla="*/ 18 h 335"/>
                <a:gd name="T10" fmla="*/ 89 w 132"/>
                <a:gd name="T11" fmla="*/ 205 h 335"/>
                <a:gd name="T12" fmla="*/ 100 w 132"/>
                <a:gd name="T13" fmla="*/ 176 h 335"/>
                <a:gd name="T14" fmla="*/ 107 w 132"/>
                <a:gd name="T15" fmla="*/ 150 h 335"/>
                <a:gd name="T16" fmla="*/ 66 w 132"/>
                <a:gd name="T17" fmla="*/ 109 h 335"/>
                <a:gd name="T18" fmla="*/ 0 w 132"/>
                <a:gd name="T19" fmla="*/ 186 h 335"/>
                <a:gd name="T20" fmla="*/ 6 w 132"/>
                <a:gd name="T21" fmla="*/ 191 h 335"/>
                <a:gd name="T22" fmla="*/ 14 w 132"/>
                <a:gd name="T23" fmla="*/ 182 h 335"/>
                <a:gd name="T24" fmla="*/ 65 w 132"/>
                <a:gd name="T25" fmla="*/ 120 h 335"/>
                <a:gd name="T26" fmla="*/ 77 w 132"/>
                <a:gd name="T27" fmla="*/ 136 h 335"/>
                <a:gd name="T28" fmla="*/ 71 w 132"/>
                <a:gd name="T29" fmla="*/ 162 h 335"/>
                <a:gd name="T30" fmla="*/ 37 w 132"/>
                <a:gd name="T31" fmla="*/ 254 h 335"/>
                <a:gd name="T32" fmla="*/ 26 w 132"/>
                <a:gd name="T33" fmla="*/ 294 h 335"/>
                <a:gd name="T34" fmla="*/ 67 w 132"/>
                <a:gd name="T35" fmla="*/ 335 h 335"/>
                <a:gd name="T36" fmla="*/ 132 w 132"/>
                <a:gd name="T37" fmla="*/ 258 h 335"/>
                <a:gd name="T38" fmla="*/ 126 w 132"/>
                <a:gd name="T39" fmla="*/ 253 h 335"/>
                <a:gd name="T40" fmla="*/ 118 w 132"/>
                <a:gd name="T41" fmla="*/ 262 h 335"/>
                <a:gd name="T42" fmla="*/ 67 w 132"/>
                <a:gd name="T43" fmla="*/ 324 h 335"/>
                <a:gd name="T44" fmla="*/ 56 w 132"/>
                <a:gd name="T45" fmla="*/ 307 h 335"/>
                <a:gd name="T46" fmla="*/ 70 w 132"/>
                <a:gd name="T47" fmla="*/ 258 h 335"/>
                <a:gd name="T48" fmla="*/ 89 w 132"/>
                <a:gd name="T49" fmla="*/ 20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2" h="335">
                  <a:moveTo>
                    <a:pt x="127" y="18"/>
                  </a:moveTo>
                  <a:cubicBezTo>
                    <a:pt x="127" y="8"/>
                    <a:pt x="120" y="0"/>
                    <a:pt x="109" y="0"/>
                  </a:cubicBezTo>
                  <a:cubicBezTo>
                    <a:pt x="95" y="0"/>
                    <a:pt x="82" y="13"/>
                    <a:pt x="82" y="26"/>
                  </a:cubicBezTo>
                  <a:cubicBezTo>
                    <a:pt x="82" y="36"/>
                    <a:pt x="89" y="44"/>
                    <a:pt x="101" y="44"/>
                  </a:cubicBezTo>
                  <a:cubicBezTo>
                    <a:pt x="112" y="44"/>
                    <a:pt x="127" y="33"/>
                    <a:pt x="127" y="18"/>
                  </a:cubicBezTo>
                  <a:close/>
                  <a:moveTo>
                    <a:pt x="89" y="205"/>
                  </a:moveTo>
                  <a:cubicBezTo>
                    <a:pt x="95" y="191"/>
                    <a:pt x="95" y="190"/>
                    <a:pt x="100" y="176"/>
                  </a:cubicBezTo>
                  <a:cubicBezTo>
                    <a:pt x="104" y="166"/>
                    <a:pt x="107" y="159"/>
                    <a:pt x="107" y="150"/>
                  </a:cubicBezTo>
                  <a:cubicBezTo>
                    <a:pt x="107" y="128"/>
                    <a:pt x="91" y="109"/>
                    <a:pt x="66" y="109"/>
                  </a:cubicBezTo>
                  <a:cubicBezTo>
                    <a:pt x="19" y="109"/>
                    <a:pt x="0" y="181"/>
                    <a:pt x="0" y="186"/>
                  </a:cubicBezTo>
                  <a:cubicBezTo>
                    <a:pt x="0" y="191"/>
                    <a:pt x="5" y="191"/>
                    <a:pt x="6" y="191"/>
                  </a:cubicBezTo>
                  <a:cubicBezTo>
                    <a:pt x="11" y="191"/>
                    <a:pt x="12" y="190"/>
                    <a:pt x="14" y="182"/>
                  </a:cubicBezTo>
                  <a:cubicBezTo>
                    <a:pt x="28" y="135"/>
                    <a:pt x="48" y="120"/>
                    <a:pt x="65" y="120"/>
                  </a:cubicBezTo>
                  <a:cubicBezTo>
                    <a:pt x="69" y="120"/>
                    <a:pt x="77" y="120"/>
                    <a:pt x="77" y="136"/>
                  </a:cubicBezTo>
                  <a:cubicBezTo>
                    <a:pt x="77" y="146"/>
                    <a:pt x="73" y="157"/>
                    <a:pt x="71" y="162"/>
                  </a:cubicBezTo>
                  <a:cubicBezTo>
                    <a:pt x="67" y="175"/>
                    <a:pt x="45" y="233"/>
                    <a:pt x="37" y="254"/>
                  </a:cubicBezTo>
                  <a:cubicBezTo>
                    <a:pt x="32" y="267"/>
                    <a:pt x="26" y="284"/>
                    <a:pt x="26" y="294"/>
                  </a:cubicBezTo>
                  <a:cubicBezTo>
                    <a:pt x="26" y="317"/>
                    <a:pt x="43" y="335"/>
                    <a:pt x="67" y="335"/>
                  </a:cubicBezTo>
                  <a:cubicBezTo>
                    <a:pt x="113" y="335"/>
                    <a:pt x="132" y="263"/>
                    <a:pt x="132" y="258"/>
                  </a:cubicBezTo>
                  <a:cubicBezTo>
                    <a:pt x="132" y="253"/>
                    <a:pt x="127" y="253"/>
                    <a:pt x="126" y="253"/>
                  </a:cubicBezTo>
                  <a:cubicBezTo>
                    <a:pt x="121" y="253"/>
                    <a:pt x="121" y="255"/>
                    <a:pt x="118" y="262"/>
                  </a:cubicBezTo>
                  <a:cubicBezTo>
                    <a:pt x="109" y="294"/>
                    <a:pt x="93" y="324"/>
                    <a:pt x="67" y="324"/>
                  </a:cubicBezTo>
                  <a:cubicBezTo>
                    <a:pt x="59" y="324"/>
                    <a:pt x="56" y="319"/>
                    <a:pt x="56" y="307"/>
                  </a:cubicBezTo>
                  <a:cubicBezTo>
                    <a:pt x="56" y="295"/>
                    <a:pt x="59" y="288"/>
                    <a:pt x="70" y="258"/>
                  </a:cubicBezTo>
                  <a:lnTo>
                    <a:pt x="89" y="20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341"/>
            <p:cNvSpPr/>
            <p:nvPr>
              <p:custDataLst>
                <p:tags r:id="rId30"/>
              </p:custDataLst>
            </p:nvPr>
          </p:nvSpPr>
          <p:spPr bwMode="auto">
            <a:xfrm>
              <a:off x="2828926" y="5565776"/>
              <a:ext cx="34925" cy="80963"/>
            </a:xfrm>
            <a:custGeom>
              <a:avLst/>
              <a:gdLst>
                <a:gd name="T0" fmla="*/ 84 w 93"/>
                <a:gd name="T1" fmla="*/ 45 h 205"/>
                <a:gd name="T2" fmla="*/ 49 w 93"/>
                <a:gd name="T3" fmla="*/ 45 h 205"/>
                <a:gd name="T4" fmla="*/ 49 w 93"/>
                <a:gd name="T5" fmla="*/ 4 h 205"/>
                <a:gd name="T6" fmla="*/ 47 w 93"/>
                <a:gd name="T7" fmla="*/ 0 h 205"/>
                <a:gd name="T8" fmla="*/ 40 w 93"/>
                <a:gd name="T9" fmla="*/ 9 h 205"/>
                <a:gd name="T10" fmla="*/ 6 w 93"/>
                <a:gd name="T11" fmla="*/ 47 h 205"/>
                <a:gd name="T12" fmla="*/ 0 w 93"/>
                <a:gd name="T13" fmla="*/ 53 h 205"/>
                <a:gd name="T14" fmla="*/ 1 w 93"/>
                <a:gd name="T15" fmla="*/ 56 h 205"/>
                <a:gd name="T16" fmla="*/ 20 w 93"/>
                <a:gd name="T17" fmla="*/ 56 h 205"/>
                <a:gd name="T18" fmla="*/ 20 w 93"/>
                <a:gd name="T19" fmla="*/ 161 h 205"/>
                <a:gd name="T20" fmla="*/ 51 w 93"/>
                <a:gd name="T21" fmla="*/ 205 h 205"/>
                <a:gd name="T22" fmla="*/ 93 w 93"/>
                <a:gd name="T23" fmla="*/ 178 h 205"/>
                <a:gd name="T24" fmla="*/ 88 w 93"/>
                <a:gd name="T25" fmla="*/ 175 h 205"/>
                <a:gd name="T26" fmla="*/ 67 w 93"/>
                <a:gd name="T27" fmla="*/ 187 h 205"/>
                <a:gd name="T28" fmla="*/ 49 w 93"/>
                <a:gd name="T29" fmla="*/ 155 h 205"/>
                <a:gd name="T30" fmla="*/ 49 w 93"/>
                <a:gd name="T31" fmla="*/ 56 h 205"/>
                <a:gd name="T32" fmla="*/ 84 w 93"/>
                <a:gd name="T33" fmla="*/ 56 h 205"/>
                <a:gd name="T34" fmla="*/ 84 w 93"/>
                <a:gd name="T35" fmla="*/ 4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205">
                  <a:moveTo>
                    <a:pt x="84" y="45"/>
                  </a:moveTo>
                  <a:lnTo>
                    <a:pt x="49" y="45"/>
                  </a:lnTo>
                  <a:lnTo>
                    <a:pt x="49" y="4"/>
                  </a:lnTo>
                  <a:cubicBezTo>
                    <a:pt x="49" y="1"/>
                    <a:pt x="49" y="0"/>
                    <a:pt x="47" y="0"/>
                  </a:cubicBezTo>
                  <a:cubicBezTo>
                    <a:pt x="44" y="3"/>
                    <a:pt x="42" y="6"/>
                    <a:pt x="40" y="9"/>
                  </a:cubicBezTo>
                  <a:cubicBezTo>
                    <a:pt x="26" y="29"/>
                    <a:pt x="11" y="45"/>
                    <a:pt x="6" y="47"/>
                  </a:cubicBezTo>
                  <a:cubicBezTo>
                    <a:pt x="2" y="49"/>
                    <a:pt x="0" y="52"/>
                    <a:pt x="0" y="53"/>
                  </a:cubicBezTo>
                  <a:cubicBezTo>
                    <a:pt x="0" y="54"/>
                    <a:pt x="0" y="55"/>
                    <a:pt x="1" y="56"/>
                  </a:cubicBezTo>
                  <a:lnTo>
                    <a:pt x="20" y="56"/>
                  </a:lnTo>
                  <a:lnTo>
                    <a:pt x="20" y="161"/>
                  </a:lnTo>
                  <a:cubicBezTo>
                    <a:pt x="20" y="190"/>
                    <a:pt x="30" y="205"/>
                    <a:pt x="51" y="205"/>
                  </a:cubicBezTo>
                  <a:cubicBezTo>
                    <a:pt x="68" y="205"/>
                    <a:pt x="81" y="197"/>
                    <a:pt x="93" y="178"/>
                  </a:cubicBezTo>
                  <a:lnTo>
                    <a:pt x="88" y="175"/>
                  </a:lnTo>
                  <a:cubicBezTo>
                    <a:pt x="81" y="183"/>
                    <a:pt x="75" y="187"/>
                    <a:pt x="67" y="187"/>
                  </a:cubicBezTo>
                  <a:cubicBezTo>
                    <a:pt x="54" y="187"/>
                    <a:pt x="49" y="177"/>
                    <a:pt x="49" y="155"/>
                  </a:cubicBezTo>
                  <a:lnTo>
                    <a:pt x="49" y="56"/>
                  </a:lnTo>
                  <a:lnTo>
                    <a:pt x="84" y="56"/>
                  </a:lnTo>
                  <a:lnTo>
                    <a:pt x="84" y="4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342"/>
            <p:cNvSpPr/>
            <p:nvPr>
              <p:custDataLst>
                <p:tags r:id="rId31"/>
              </p:custDataLst>
            </p:nvPr>
          </p:nvSpPr>
          <p:spPr bwMode="auto">
            <a:xfrm>
              <a:off x="2863851" y="5551488"/>
              <a:ext cx="63500" cy="93663"/>
            </a:xfrm>
            <a:custGeom>
              <a:avLst/>
              <a:gdLst>
                <a:gd name="T0" fmla="*/ 52 w 167"/>
                <a:gd name="T1" fmla="*/ 119 h 238"/>
                <a:gd name="T2" fmla="*/ 91 w 167"/>
                <a:gd name="T3" fmla="*/ 97 h 238"/>
                <a:gd name="T4" fmla="*/ 117 w 167"/>
                <a:gd name="T5" fmla="*/ 134 h 238"/>
                <a:gd name="T6" fmla="*/ 117 w 167"/>
                <a:gd name="T7" fmla="*/ 203 h 238"/>
                <a:gd name="T8" fmla="*/ 93 w 167"/>
                <a:gd name="T9" fmla="*/ 233 h 238"/>
                <a:gd name="T10" fmla="*/ 93 w 167"/>
                <a:gd name="T11" fmla="*/ 238 h 238"/>
                <a:gd name="T12" fmla="*/ 167 w 167"/>
                <a:gd name="T13" fmla="*/ 238 h 238"/>
                <a:gd name="T14" fmla="*/ 167 w 167"/>
                <a:gd name="T15" fmla="*/ 233 h 238"/>
                <a:gd name="T16" fmla="*/ 146 w 167"/>
                <a:gd name="T17" fmla="*/ 203 h 238"/>
                <a:gd name="T18" fmla="*/ 146 w 167"/>
                <a:gd name="T19" fmla="*/ 134 h 238"/>
                <a:gd name="T20" fmla="*/ 103 w 167"/>
                <a:gd name="T21" fmla="*/ 78 h 238"/>
                <a:gd name="T22" fmla="*/ 52 w 167"/>
                <a:gd name="T23" fmla="*/ 107 h 238"/>
                <a:gd name="T24" fmla="*/ 52 w 167"/>
                <a:gd name="T25" fmla="*/ 1 h 238"/>
                <a:gd name="T26" fmla="*/ 50 w 167"/>
                <a:gd name="T27" fmla="*/ 0 h 238"/>
                <a:gd name="T28" fmla="*/ 10 w 167"/>
                <a:gd name="T29" fmla="*/ 13 h 238"/>
                <a:gd name="T30" fmla="*/ 1 w 167"/>
                <a:gd name="T31" fmla="*/ 16 h 238"/>
                <a:gd name="T32" fmla="*/ 1 w 167"/>
                <a:gd name="T33" fmla="*/ 21 h 238"/>
                <a:gd name="T34" fmla="*/ 5 w 167"/>
                <a:gd name="T35" fmla="*/ 21 h 238"/>
                <a:gd name="T36" fmla="*/ 23 w 167"/>
                <a:gd name="T37" fmla="*/ 39 h 238"/>
                <a:gd name="T38" fmla="*/ 23 w 167"/>
                <a:gd name="T39" fmla="*/ 203 h 238"/>
                <a:gd name="T40" fmla="*/ 0 w 167"/>
                <a:gd name="T41" fmla="*/ 233 h 238"/>
                <a:gd name="T42" fmla="*/ 0 w 167"/>
                <a:gd name="T43" fmla="*/ 238 h 238"/>
                <a:gd name="T44" fmla="*/ 76 w 167"/>
                <a:gd name="T45" fmla="*/ 238 h 238"/>
                <a:gd name="T46" fmla="*/ 76 w 167"/>
                <a:gd name="T47" fmla="*/ 233 h 238"/>
                <a:gd name="T48" fmla="*/ 52 w 167"/>
                <a:gd name="T49" fmla="*/ 203 h 238"/>
                <a:gd name="T50" fmla="*/ 52 w 167"/>
                <a:gd name="T51" fmla="*/ 11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7" h="238">
                  <a:moveTo>
                    <a:pt x="52" y="119"/>
                  </a:moveTo>
                  <a:cubicBezTo>
                    <a:pt x="67" y="103"/>
                    <a:pt x="77" y="97"/>
                    <a:pt x="91" y="97"/>
                  </a:cubicBezTo>
                  <a:cubicBezTo>
                    <a:pt x="108" y="97"/>
                    <a:pt x="117" y="109"/>
                    <a:pt x="117" y="134"/>
                  </a:cubicBezTo>
                  <a:lnTo>
                    <a:pt x="117" y="203"/>
                  </a:lnTo>
                  <a:cubicBezTo>
                    <a:pt x="117" y="227"/>
                    <a:pt x="113" y="231"/>
                    <a:pt x="93" y="233"/>
                  </a:cubicBezTo>
                  <a:lnTo>
                    <a:pt x="93" y="238"/>
                  </a:lnTo>
                  <a:lnTo>
                    <a:pt x="167" y="238"/>
                  </a:lnTo>
                  <a:lnTo>
                    <a:pt x="167" y="233"/>
                  </a:lnTo>
                  <a:cubicBezTo>
                    <a:pt x="148" y="230"/>
                    <a:pt x="146" y="227"/>
                    <a:pt x="146" y="203"/>
                  </a:cubicBezTo>
                  <a:lnTo>
                    <a:pt x="146" y="134"/>
                  </a:lnTo>
                  <a:cubicBezTo>
                    <a:pt x="146" y="97"/>
                    <a:pt x="131" y="78"/>
                    <a:pt x="103" y="78"/>
                  </a:cubicBezTo>
                  <a:cubicBezTo>
                    <a:pt x="83" y="78"/>
                    <a:pt x="68" y="86"/>
                    <a:pt x="52" y="107"/>
                  </a:cubicBezTo>
                  <a:lnTo>
                    <a:pt x="52" y="1"/>
                  </a:lnTo>
                  <a:lnTo>
                    <a:pt x="50" y="0"/>
                  </a:lnTo>
                  <a:cubicBezTo>
                    <a:pt x="38" y="5"/>
                    <a:pt x="30" y="7"/>
                    <a:pt x="10" y="13"/>
                  </a:cubicBezTo>
                  <a:lnTo>
                    <a:pt x="1" y="16"/>
                  </a:lnTo>
                  <a:lnTo>
                    <a:pt x="1" y="21"/>
                  </a:lnTo>
                  <a:cubicBezTo>
                    <a:pt x="2" y="21"/>
                    <a:pt x="3" y="21"/>
                    <a:pt x="5" y="21"/>
                  </a:cubicBezTo>
                  <a:cubicBezTo>
                    <a:pt x="20" y="21"/>
                    <a:pt x="23" y="24"/>
                    <a:pt x="23" y="39"/>
                  </a:cubicBezTo>
                  <a:lnTo>
                    <a:pt x="23" y="203"/>
                  </a:lnTo>
                  <a:cubicBezTo>
                    <a:pt x="23" y="227"/>
                    <a:pt x="21" y="230"/>
                    <a:pt x="0" y="233"/>
                  </a:cubicBezTo>
                  <a:lnTo>
                    <a:pt x="0" y="238"/>
                  </a:lnTo>
                  <a:lnTo>
                    <a:pt x="76" y="238"/>
                  </a:lnTo>
                  <a:lnTo>
                    <a:pt x="76" y="233"/>
                  </a:lnTo>
                  <a:cubicBezTo>
                    <a:pt x="55" y="231"/>
                    <a:pt x="52" y="227"/>
                    <a:pt x="52" y="203"/>
                  </a:cubicBezTo>
                  <a:lnTo>
                    <a:pt x="52" y="1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343"/>
            <p:cNvSpPr/>
            <p:nvPr>
              <p:custDataLst>
                <p:tags r:id="rId32"/>
              </p:custDataLst>
            </p:nvPr>
          </p:nvSpPr>
          <p:spPr bwMode="auto">
            <a:xfrm>
              <a:off x="2989264" y="5581651"/>
              <a:ext cx="44450" cy="134938"/>
            </a:xfrm>
            <a:custGeom>
              <a:avLst/>
              <a:gdLst>
                <a:gd name="T0" fmla="*/ 0 w 119"/>
                <a:gd name="T1" fmla="*/ 30 h 340"/>
                <a:gd name="T2" fmla="*/ 3 w 119"/>
                <a:gd name="T3" fmla="*/ 30 h 340"/>
                <a:gd name="T4" fmla="*/ 19 w 119"/>
                <a:gd name="T5" fmla="*/ 29 h 340"/>
                <a:gd name="T6" fmla="*/ 40 w 119"/>
                <a:gd name="T7" fmla="*/ 59 h 340"/>
                <a:gd name="T8" fmla="*/ 40 w 119"/>
                <a:gd name="T9" fmla="*/ 297 h 340"/>
                <a:gd name="T10" fmla="*/ 1 w 119"/>
                <a:gd name="T11" fmla="*/ 333 h 340"/>
                <a:gd name="T12" fmla="*/ 1 w 119"/>
                <a:gd name="T13" fmla="*/ 340 h 340"/>
                <a:gd name="T14" fmla="*/ 119 w 119"/>
                <a:gd name="T15" fmla="*/ 340 h 340"/>
                <a:gd name="T16" fmla="*/ 119 w 119"/>
                <a:gd name="T17" fmla="*/ 333 h 340"/>
                <a:gd name="T18" fmla="*/ 82 w 119"/>
                <a:gd name="T19" fmla="*/ 299 h 340"/>
                <a:gd name="T20" fmla="*/ 82 w 119"/>
                <a:gd name="T21" fmla="*/ 1 h 340"/>
                <a:gd name="T22" fmla="*/ 80 w 119"/>
                <a:gd name="T23" fmla="*/ 0 h 340"/>
                <a:gd name="T24" fmla="*/ 0 w 119"/>
                <a:gd name="T25" fmla="*/ 22 h 340"/>
                <a:gd name="T26" fmla="*/ 0 w 119"/>
                <a:gd name="T27" fmla="*/ 3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9" h="340">
                  <a:moveTo>
                    <a:pt x="0" y="30"/>
                  </a:moveTo>
                  <a:lnTo>
                    <a:pt x="3" y="30"/>
                  </a:lnTo>
                  <a:cubicBezTo>
                    <a:pt x="9" y="29"/>
                    <a:pt x="15" y="29"/>
                    <a:pt x="19" y="29"/>
                  </a:cubicBezTo>
                  <a:cubicBezTo>
                    <a:pt x="35" y="29"/>
                    <a:pt x="40" y="36"/>
                    <a:pt x="40" y="59"/>
                  </a:cubicBezTo>
                  <a:lnTo>
                    <a:pt x="40" y="297"/>
                  </a:lnTo>
                  <a:cubicBezTo>
                    <a:pt x="40" y="324"/>
                    <a:pt x="33" y="330"/>
                    <a:pt x="1" y="333"/>
                  </a:cubicBezTo>
                  <a:lnTo>
                    <a:pt x="1" y="340"/>
                  </a:lnTo>
                  <a:lnTo>
                    <a:pt x="119" y="340"/>
                  </a:lnTo>
                  <a:lnTo>
                    <a:pt x="119" y="333"/>
                  </a:lnTo>
                  <a:cubicBezTo>
                    <a:pt x="88" y="331"/>
                    <a:pt x="82" y="326"/>
                    <a:pt x="82" y="299"/>
                  </a:cubicBezTo>
                  <a:lnTo>
                    <a:pt x="82" y="1"/>
                  </a:lnTo>
                  <a:lnTo>
                    <a:pt x="80" y="0"/>
                  </a:lnTo>
                  <a:cubicBezTo>
                    <a:pt x="54" y="8"/>
                    <a:pt x="35" y="13"/>
                    <a:pt x="0" y="22"/>
                  </a:cubicBezTo>
                  <a:lnTo>
                    <a:pt x="0" y="3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344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3041651" y="5626101"/>
              <a:ext cx="76200" cy="92075"/>
            </a:xfrm>
            <a:custGeom>
              <a:avLst/>
              <a:gdLst>
                <a:gd name="T0" fmla="*/ 191 w 199"/>
                <a:gd name="T1" fmla="*/ 148 h 234"/>
                <a:gd name="T2" fmla="*/ 114 w 199"/>
                <a:gd name="T3" fmla="*/ 200 h 234"/>
                <a:gd name="T4" fmla="*/ 49 w 199"/>
                <a:gd name="T5" fmla="*/ 157 h 234"/>
                <a:gd name="T6" fmla="*/ 36 w 199"/>
                <a:gd name="T7" fmla="*/ 91 h 234"/>
                <a:gd name="T8" fmla="*/ 189 w 199"/>
                <a:gd name="T9" fmla="*/ 91 h 234"/>
                <a:gd name="T10" fmla="*/ 168 w 199"/>
                <a:gd name="T11" fmla="*/ 28 h 234"/>
                <a:gd name="T12" fmla="*/ 104 w 199"/>
                <a:gd name="T13" fmla="*/ 0 h 234"/>
                <a:gd name="T14" fmla="*/ 37 w 199"/>
                <a:gd name="T15" fmla="*/ 26 h 234"/>
                <a:gd name="T16" fmla="*/ 0 w 199"/>
                <a:gd name="T17" fmla="*/ 123 h 234"/>
                <a:gd name="T18" fmla="*/ 93 w 199"/>
                <a:gd name="T19" fmla="*/ 234 h 234"/>
                <a:gd name="T20" fmla="*/ 199 w 199"/>
                <a:gd name="T21" fmla="*/ 151 h 234"/>
                <a:gd name="T22" fmla="*/ 191 w 199"/>
                <a:gd name="T23" fmla="*/ 148 h 234"/>
                <a:gd name="T24" fmla="*/ 37 w 199"/>
                <a:gd name="T25" fmla="*/ 75 h 234"/>
                <a:gd name="T26" fmla="*/ 90 w 199"/>
                <a:gd name="T27" fmla="*/ 18 h 234"/>
                <a:gd name="T28" fmla="*/ 139 w 199"/>
                <a:gd name="T29" fmla="*/ 75 h 234"/>
                <a:gd name="T30" fmla="*/ 37 w 199"/>
                <a:gd name="T31" fmla="*/ 7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4">
                  <a:moveTo>
                    <a:pt x="191" y="148"/>
                  </a:moveTo>
                  <a:cubicBezTo>
                    <a:pt x="167" y="186"/>
                    <a:pt x="146" y="200"/>
                    <a:pt x="114" y="200"/>
                  </a:cubicBezTo>
                  <a:cubicBezTo>
                    <a:pt x="85" y="200"/>
                    <a:pt x="64" y="186"/>
                    <a:pt x="49" y="157"/>
                  </a:cubicBezTo>
                  <a:cubicBezTo>
                    <a:pt x="40" y="138"/>
                    <a:pt x="37" y="122"/>
                    <a:pt x="36" y="91"/>
                  </a:cubicBezTo>
                  <a:lnTo>
                    <a:pt x="189" y="91"/>
                  </a:lnTo>
                  <a:cubicBezTo>
                    <a:pt x="185" y="59"/>
                    <a:pt x="180" y="44"/>
                    <a:pt x="168" y="28"/>
                  </a:cubicBezTo>
                  <a:cubicBezTo>
                    <a:pt x="153" y="11"/>
                    <a:pt x="130" y="0"/>
                    <a:pt x="104" y="0"/>
                  </a:cubicBezTo>
                  <a:cubicBezTo>
                    <a:pt x="79" y="0"/>
                    <a:pt x="56" y="9"/>
                    <a:pt x="37" y="26"/>
                  </a:cubicBezTo>
                  <a:cubicBezTo>
                    <a:pt x="13" y="46"/>
                    <a:pt x="0" y="82"/>
                    <a:pt x="0" y="123"/>
                  </a:cubicBezTo>
                  <a:cubicBezTo>
                    <a:pt x="0" y="192"/>
                    <a:pt x="36" y="234"/>
                    <a:pt x="93" y="234"/>
                  </a:cubicBezTo>
                  <a:cubicBezTo>
                    <a:pt x="141" y="234"/>
                    <a:pt x="178" y="205"/>
                    <a:pt x="199" y="151"/>
                  </a:cubicBezTo>
                  <a:lnTo>
                    <a:pt x="191" y="148"/>
                  </a:lnTo>
                  <a:close/>
                  <a:moveTo>
                    <a:pt x="37" y="75"/>
                  </a:moveTo>
                  <a:cubicBezTo>
                    <a:pt x="42" y="36"/>
                    <a:pt x="59" y="18"/>
                    <a:pt x="90" y="18"/>
                  </a:cubicBezTo>
                  <a:cubicBezTo>
                    <a:pt x="120" y="18"/>
                    <a:pt x="132" y="32"/>
                    <a:pt x="139" y="75"/>
                  </a:cubicBezTo>
                  <a:lnTo>
                    <a:pt x="37" y="7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345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3127376" y="5626101"/>
              <a:ext cx="76200" cy="92075"/>
            </a:xfrm>
            <a:custGeom>
              <a:avLst/>
              <a:gdLst>
                <a:gd name="T0" fmla="*/ 202 w 202"/>
                <a:gd name="T1" fmla="*/ 197 h 234"/>
                <a:gd name="T2" fmla="*/ 180 w 202"/>
                <a:gd name="T3" fmla="*/ 206 h 234"/>
                <a:gd name="T4" fmla="*/ 165 w 202"/>
                <a:gd name="T5" fmla="*/ 177 h 234"/>
                <a:gd name="T6" fmla="*/ 165 w 202"/>
                <a:gd name="T7" fmla="*/ 80 h 234"/>
                <a:gd name="T8" fmla="*/ 155 w 202"/>
                <a:gd name="T9" fmla="*/ 28 h 234"/>
                <a:gd name="T10" fmla="*/ 93 w 202"/>
                <a:gd name="T11" fmla="*/ 0 h 234"/>
                <a:gd name="T12" fmla="*/ 10 w 202"/>
                <a:gd name="T13" fmla="*/ 56 h 234"/>
                <a:gd name="T14" fmla="*/ 31 w 202"/>
                <a:gd name="T15" fmla="*/ 77 h 234"/>
                <a:gd name="T16" fmla="*/ 54 w 202"/>
                <a:gd name="T17" fmla="*/ 56 h 234"/>
                <a:gd name="T18" fmla="*/ 53 w 202"/>
                <a:gd name="T19" fmla="*/ 48 h 234"/>
                <a:gd name="T20" fmla="*/ 51 w 202"/>
                <a:gd name="T21" fmla="*/ 36 h 234"/>
                <a:gd name="T22" fmla="*/ 87 w 202"/>
                <a:gd name="T23" fmla="*/ 12 h 234"/>
                <a:gd name="T24" fmla="*/ 125 w 202"/>
                <a:gd name="T25" fmla="*/ 53 h 234"/>
                <a:gd name="T26" fmla="*/ 125 w 202"/>
                <a:gd name="T27" fmla="*/ 84 h 234"/>
                <a:gd name="T28" fmla="*/ 18 w 202"/>
                <a:gd name="T29" fmla="*/ 138 h 234"/>
                <a:gd name="T30" fmla="*/ 0 w 202"/>
                <a:gd name="T31" fmla="*/ 181 h 234"/>
                <a:gd name="T32" fmla="*/ 53 w 202"/>
                <a:gd name="T33" fmla="*/ 234 h 234"/>
                <a:gd name="T34" fmla="*/ 125 w 202"/>
                <a:gd name="T35" fmla="*/ 198 h 234"/>
                <a:gd name="T36" fmla="*/ 157 w 202"/>
                <a:gd name="T37" fmla="*/ 234 h 234"/>
                <a:gd name="T38" fmla="*/ 202 w 202"/>
                <a:gd name="T39" fmla="*/ 209 h 234"/>
                <a:gd name="T40" fmla="*/ 202 w 202"/>
                <a:gd name="T41" fmla="*/ 197 h 234"/>
                <a:gd name="T42" fmla="*/ 125 w 202"/>
                <a:gd name="T43" fmla="*/ 168 h 234"/>
                <a:gd name="T44" fmla="*/ 112 w 202"/>
                <a:gd name="T45" fmla="*/ 194 h 234"/>
                <a:gd name="T46" fmla="*/ 75 w 202"/>
                <a:gd name="T47" fmla="*/ 205 h 234"/>
                <a:gd name="T48" fmla="*/ 44 w 202"/>
                <a:gd name="T49" fmla="*/ 167 h 234"/>
                <a:gd name="T50" fmla="*/ 44 w 202"/>
                <a:gd name="T51" fmla="*/ 165 h 234"/>
                <a:gd name="T52" fmla="*/ 125 w 202"/>
                <a:gd name="T53" fmla="*/ 96 h 234"/>
                <a:gd name="T54" fmla="*/ 125 w 202"/>
                <a:gd name="T55" fmla="*/ 16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2" h="234">
                  <a:moveTo>
                    <a:pt x="202" y="197"/>
                  </a:moveTo>
                  <a:cubicBezTo>
                    <a:pt x="194" y="203"/>
                    <a:pt x="188" y="206"/>
                    <a:pt x="180" y="206"/>
                  </a:cubicBezTo>
                  <a:cubicBezTo>
                    <a:pt x="169" y="206"/>
                    <a:pt x="165" y="199"/>
                    <a:pt x="165" y="177"/>
                  </a:cubicBezTo>
                  <a:lnTo>
                    <a:pt x="165" y="80"/>
                  </a:lnTo>
                  <a:cubicBezTo>
                    <a:pt x="165" y="54"/>
                    <a:pt x="163" y="39"/>
                    <a:pt x="155" y="28"/>
                  </a:cubicBezTo>
                  <a:cubicBezTo>
                    <a:pt x="144" y="10"/>
                    <a:pt x="123" y="0"/>
                    <a:pt x="93" y="0"/>
                  </a:cubicBezTo>
                  <a:cubicBezTo>
                    <a:pt x="47" y="0"/>
                    <a:pt x="10" y="24"/>
                    <a:pt x="10" y="56"/>
                  </a:cubicBezTo>
                  <a:cubicBezTo>
                    <a:pt x="10" y="67"/>
                    <a:pt x="20" y="77"/>
                    <a:pt x="31" y="77"/>
                  </a:cubicBezTo>
                  <a:cubicBezTo>
                    <a:pt x="43" y="77"/>
                    <a:pt x="54" y="67"/>
                    <a:pt x="54" y="56"/>
                  </a:cubicBezTo>
                  <a:cubicBezTo>
                    <a:pt x="54" y="54"/>
                    <a:pt x="53" y="52"/>
                    <a:pt x="53" y="48"/>
                  </a:cubicBezTo>
                  <a:cubicBezTo>
                    <a:pt x="52" y="44"/>
                    <a:pt x="51" y="40"/>
                    <a:pt x="51" y="36"/>
                  </a:cubicBezTo>
                  <a:cubicBezTo>
                    <a:pt x="51" y="23"/>
                    <a:pt x="67" y="12"/>
                    <a:pt x="87" y="12"/>
                  </a:cubicBezTo>
                  <a:cubicBezTo>
                    <a:pt x="111" y="12"/>
                    <a:pt x="125" y="26"/>
                    <a:pt x="125" y="53"/>
                  </a:cubicBezTo>
                  <a:lnTo>
                    <a:pt x="125" y="84"/>
                  </a:lnTo>
                  <a:cubicBezTo>
                    <a:pt x="48" y="115"/>
                    <a:pt x="40" y="119"/>
                    <a:pt x="18" y="138"/>
                  </a:cubicBezTo>
                  <a:cubicBezTo>
                    <a:pt x="7" y="148"/>
                    <a:pt x="0" y="165"/>
                    <a:pt x="0" y="181"/>
                  </a:cubicBezTo>
                  <a:cubicBezTo>
                    <a:pt x="0" y="212"/>
                    <a:pt x="22" y="234"/>
                    <a:pt x="53" y="234"/>
                  </a:cubicBezTo>
                  <a:cubicBezTo>
                    <a:pt x="74" y="234"/>
                    <a:pt x="95" y="224"/>
                    <a:pt x="125" y="198"/>
                  </a:cubicBezTo>
                  <a:cubicBezTo>
                    <a:pt x="128" y="224"/>
                    <a:pt x="137" y="234"/>
                    <a:pt x="157" y="234"/>
                  </a:cubicBezTo>
                  <a:cubicBezTo>
                    <a:pt x="174" y="234"/>
                    <a:pt x="185" y="228"/>
                    <a:pt x="202" y="209"/>
                  </a:cubicBezTo>
                  <a:lnTo>
                    <a:pt x="202" y="197"/>
                  </a:lnTo>
                  <a:close/>
                  <a:moveTo>
                    <a:pt x="125" y="168"/>
                  </a:moveTo>
                  <a:cubicBezTo>
                    <a:pt x="125" y="184"/>
                    <a:pt x="122" y="188"/>
                    <a:pt x="112" y="194"/>
                  </a:cubicBezTo>
                  <a:cubicBezTo>
                    <a:pt x="100" y="201"/>
                    <a:pt x="86" y="205"/>
                    <a:pt x="75" y="205"/>
                  </a:cubicBezTo>
                  <a:cubicBezTo>
                    <a:pt x="58" y="205"/>
                    <a:pt x="44" y="189"/>
                    <a:pt x="44" y="167"/>
                  </a:cubicBezTo>
                  <a:lnTo>
                    <a:pt x="44" y="165"/>
                  </a:lnTo>
                  <a:cubicBezTo>
                    <a:pt x="44" y="136"/>
                    <a:pt x="64" y="118"/>
                    <a:pt x="125" y="96"/>
                  </a:cubicBezTo>
                  <a:lnTo>
                    <a:pt x="125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346"/>
            <p:cNvSpPr/>
            <p:nvPr>
              <p:custDataLst>
                <p:tags r:id="rId35"/>
              </p:custDataLst>
            </p:nvPr>
          </p:nvSpPr>
          <p:spPr bwMode="auto">
            <a:xfrm>
              <a:off x="3208339" y="5581651"/>
              <a:ext cx="68263" cy="134938"/>
            </a:xfrm>
            <a:custGeom>
              <a:avLst/>
              <a:gdLst>
                <a:gd name="T0" fmla="*/ 144 w 181"/>
                <a:gd name="T1" fmla="*/ 116 h 340"/>
                <a:gd name="T2" fmla="*/ 83 w 181"/>
                <a:gd name="T3" fmla="*/ 116 h 340"/>
                <a:gd name="T4" fmla="*/ 83 w 181"/>
                <a:gd name="T5" fmla="*/ 58 h 340"/>
                <a:gd name="T6" fmla="*/ 111 w 181"/>
                <a:gd name="T7" fmla="*/ 14 h 340"/>
                <a:gd name="T8" fmla="*/ 138 w 181"/>
                <a:gd name="T9" fmla="*/ 33 h 340"/>
                <a:gd name="T10" fmla="*/ 160 w 181"/>
                <a:gd name="T11" fmla="*/ 51 h 340"/>
                <a:gd name="T12" fmla="*/ 181 w 181"/>
                <a:gd name="T13" fmla="*/ 31 h 340"/>
                <a:gd name="T14" fmla="*/ 129 w 181"/>
                <a:gd name="T15" fmla="*/ 0 h 340"/>
                <a:gd name="T16" fmla="*/ 59 w 181"/>
                <a:gd name="T17" fmla="*/ 36 h 340"/>
                <a:gd name="T18" fmla="*/ 41 w 181"/>
                <a:gd name="T19" fmla="*/ 116 h 340"/>
                <a:gd name="T20" fmla="*/ 0 w 181"/>
                <a:gd name="T21" fmla="*/ 116 h 340"/>
                <a:gd name="T22" fmla="*/ 0 w 181"/>
                <a:gd name="T23" fmla="*/ 132 h 340"/>
                <a:gd name="T24" fmla="*/ 41 w 181"/>
                <a:gd name="T25" fmla="*/ 132 h 340"/>
                <a:gd name="T26" fmla="*/ 41 w 181"/>
                <a:gd name="T27" fmla="*/ 289 h 340"/>
                <a:gd name="T28" fmla="*/ 0 w 181"/>
                <a:gd name="T29" fmla="*/ 333 h 340"/>
                <a:gd name="T30" fmla="*/ 0 w 181"/>
                <a:gd name="T31" fmla="*/ 340 h 340"/>
                <a:gd name="T32" fmla="*/ 130 w 181"/>
                <a:gd name="T33" fmla="*/ 340 h 340"/>
                <a:gd name="T34" fmla="*/ 130 w 181"/>
                <a:gd name="T35" fmla="*/ 333 h 340"/>
                <a:gd name="T36" fmla="*/ 83 w 181"/>
                <a:gd name="T37" fmla="*/ 289 h 340"/>
                <a:gd name="T38" fmla="*/ 83 w 181"/>
                <a:gd name="T39" fmla="*/ 132 h 340"/>
                <a:gd name="T40" fmla="*/ 144 w 181"/>
                <a:gd name="T41" fmla="*/ 132 h 340"/>
                <a:gd name="T42" fmla="*/ 144 w 181"/>
                <a:gd name="T43" fmla="*/ 11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1" h="340">
                  <a:moveTo>
                    <a:pt x="144" y="116"/>
                  </a:moveTo>
                  <a:lnTo>
                    <a:pt x="83" y="116"/>
                  </a:lnTo>
                  <a:lnTo>
                    <a:pt x="83" y="58"/>
                  </a:lnTo>
                  <a:cubicBezTo>
                    <a:pt x="83" y="29"/>
                    <a:pt x="92" y="14"/>
                    <a:pt x="111" y="14"/>
                  </a:cubicBezTo>
                  <a:cubicBezTo>
                    <a:pt x="122" y="14"/>
                    <a:pt x="129" y="19"/>
                    <a:pt x="138" y="33"/>
                  </a:cubicBezTo>
                  <a:cubicBezTo>
                    <a:pt x="145" y="46"/>
                    <a:pt x="151" y="51"/>
                    <a:pt x="160" y="51"/>
                  </a:cubicBezTo>
                  <a:cubicBezTo>
                    <a:pt x="171" y="51"/>
                    <a:pt x="181" y="42"/>
                    <a:pt x="181" y="31"/>
                  </a:cubicBezTo>
                  <a:cubicBezTo>
                    <a:pt x="181" y="13"/>
                    <a:pt x="159" y="0"/>
                    <a:pt x="129" y="0"/>
                  </a:cubicBezTo>
                  <a:cubicBezTo>
                    <a:pt x="98" y="0"/>
                    <a:pt x="72" y="13"/>
                    <a:pt x="59" y="36"/>
                  </a:cubicBezTo>
                  <a:cubicBezTo>
                    <a:pt x="46" y="58"/>
                    <a:pt x="42" y="76"/>
                    <a:pt x="41" y="116"/>
                  </a:cubicBezTo>
                  <a:lnTo>
                    <a:pt x="0" y="116"/>
                  </a:lnTo>
                  <a:lnTo>
                    <a:pt x="0" y="132"/>
                  </a:lnTo>
                  <a:lnTo>
                    <a:pt x="41" y="132"/>
                  </a:lnTo>
                  <a:lnTo>
                    <a:pt x="41" y="289"/>
                  </a:lnTo>
                  <a:cubicBezTo>
                    <a:pt x="41" y="325"/>
                    <a:pt x="36" y="331"/>
                    <a:pt x="0" y="333"/>
                  </a:cubicBezTo>
                  <a:lnTo>
                    <a:pt x="0" y="340"/>
                  </a:lnTo>
                  <a:lnTo>
                    <a:pt x="130" y="340"/>
                  </a:lnTo>
                  <a:lnTo>
                    <a:pt x="130" y="333"/>
                  </a:lnTo>
                  <a:cubicBezTo>
                    <a:pt x="89" y="331"/>
                    <a:pt x="83" y="326"/>
                    <a:pt x="83" y="289"/>
                  </a:cubicBezTo>
                  <a:lnTo>
                    <a:pt x="83" y="132"/>
                  </a:lnTo>
                  <a:lnTo>
                    <a:pt x="144" y="132"/>
                  </a:lnTo>
                  <a:lnTo>
                    <a:pt x="144" y="11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347"/>
            <p:cNvSpPr/>
            <p:nvPr>
              <p:custDataLst>
                <p:tags r:id="rId36"/>
              </p:custDataLst>
            </p:nvPr>
          </p:nvSpPr>
          <p:spPr bwMode="auto">
            <a:xfrm>
              <a:off x="3276601" y="5695951"/>
              <a:ext cx="26988" cy="49213"/>
            </a:xfrm>
            <a:custGeom>
              <a:avLst/>
              <a:gdLst>
                <a:gd name="T0" fmla="*/ 13 w 69"/>
                <a:gd name="T1" fmla="*/ 121 h 121"/>
                <a:gd name="T2" fmla="*/ 69 w 69"/>
                <a:gd name="T3" fmla="*/ 44 h 121"/>
                <a:gd name="T4" fmla="*/ 29 w 69"/>
                <a:gd name="T5" fmla="*/ 0 h 121"/>
                <a:gd name="T6" fmla="*/ 0 w 69"/>
                <a:gd name="T7" fmla="*/ 28 h 121"/>
                <a:gd name="T8" fmla="*/ 29 w 69"/>
                <a:gd name="T9" fmla="*/ 53 h 121"/>
                <a:gd name="T10" fmla="*/ 39 w 69"/>
                <a:gd name="T11" fmla="*/ 52 h 121"/>
                <a:gd name="T12" fmla="*/ 43 w 69"/>
                <a:gd name="T13" fmla="*/ 51 h 121"/>
                <a:gd name="T14" fmla="*/ 50 w 69"/>
                <a:gd name="T15" fmla="*/ 58 h 121"/>
                <a:gd name="T16" fmla="*/ 9 w 69"/>
                <a:gd name="T17" fmla="*/ 111 h 121"/>
                <a:gd name="T18" fmla="*/ 13 w 69"/>
                <a:gd name="T1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121">
                  <a:moveTo>
                    <a:pt x="13" y="121"/>
                  </a:moveTo>
                  <a:cubicBezTo>
                    <a:pt x="47" y="104"/>
                    <a:pt x="69" y="74"/>
                    <a:pt x="69" y="44"/>
                  </a:cubicBezTo>
                  <a:cubicBezTo>
                    <a:pt x="69" y="19"/>
                    <a:pt x="52" y="0"/>
                    <a:pt x="29" y="0"/>
                  </a:cubicBezTo>
                  <a:cubicBezTo>
                    <a:pt x="12" y="0"/>
                    <a:pt x="0" y="11"/>
                    <a:pt x="0" y="28"/>
                  </a:cubicBezTo>
                  <a:cubicBezTo>
                    <a:pt x="0" y="44"/>
                    <a:pt x="11" y="53"/>
                    <a:pt x="29" y="53"/>
                  </a:cubicBezTo>
                  <a:cubicBezTo>
                    <a:pt x="32" y="53"/>
                    <a:pt x="36" y="53"/>
                    <a:pt x="39" y="52"/>
                  </a:cubicBezTo>
                  <a:cubicBezTo>
                    <a:pt x="42" y="51"/>
                    <a:pt x="42" y="51"/>
                    <a:pt x="43" y="51"/>
                  </a:cubicBezTo>
                  <a:cubicBezTo>
                    <a:pt x="47" y="51"/>
                    <a:pt x="50" y="54"/>
                    <a:pt x="50" y="58"/>
                  </a:cubicBezTo>
                  <a:cubicBezTo>
                    <a:pt x="50" y="74"/>
                    <a:pt x="36" y="93"/>
                    <a:pt x="9" y="111"/>
                  </a:cubicBezTo>
                  <a:lnTo>
                    <a:pt x="13" y="12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348"/>
            <p:cNvSpPr/>
            <p:nvPr>
              <p:custDataLst>
                <p:tags r:id="rId37"/>
              </p:custDataLst>
            </p:nvPr>
          </p:nvSpPr>
          <p:spPr bwMode="auto">
            <a:xfrm>
              <a:off x="285751" y="5838826"/>
              <a:ext cx="49213" cy="115888"/>
            </a:xfrm>
            <a:custGeom>
              <a:avLst/>
              <a:gdLst>
                <a:gd name="T0" fmla="*/ 120 w 132"/>
                <a:gd name="T1" fmla="*/ 65 h 294"/>
                <a:gd name="T2" fmla="*/ 70 w 132"/>
                <a:gd name="T3" fmla="*/ 65 h 294"/>
                <a:gd name="T4" fmla="*/ 70 w 132"/>
                <a:gd name="T5" fmla="*/ 7 h 294"/>
                <a:gd name="T6" fmla="*/ 66 w 132"/>
                <a:gd name="T7" fmla="*/ 0 h 294"/>
                <a:gd name="T8" fmla="*/ 56 w 132"/>
                <a:gd name="T9" fmla="*/ 14 h 294"/>
                <a:gd name="T10" fmla="*/ 8 w 132"/>
                <a:gd name="T11" fmla="*/ 68 h 294"/>
                <a:gd name="T12" fmla="*/ 0 w 132"/>
                <a:gd name="T13" fmla="*/ 77 h 294"/>
                <a:gd name="T14" fmla="*/ 2 w 132"/>
                <a:gd name="T15" fmla="*/ 81 h 294"/>
                <a:gd name="T16" fmla="*/ 28 w 132"/>
                <a:gd name="T17" fmla="*/ 81 h 294"/>
                <a:gd name="T18" fmla="*/ 28 w 132"/>
                <a:gd name="T19" fmla="*/ 231 h 294"/>
                <a:gd name="T20" fmla="*/ 72 w 132"/>
                <a:gd name="T21" fmla="*/ 294 h 294"/>
                <a:gd name="T22" fmla="*/ 132 w 132"/>
                <a:gd name="T23" fmla="*/ 256 h 294"/>
                <a:gd name="T24" fmla="*/ 126 w 132"/>
                <a:gd name="T25" fmla="*/ 251 h 294"/>
                <a:gd name="T26" fmla="*/ 96 w 132"/>
                <a:gd name="T27" fmla="*/ 268 h 294"/>
                <a:gd name="T28" fmla="*/ 70 w 132"/>
                <a:gd name="T29" fmla="*/ 223 h 294"/>
                <a:gd name="T30" fmla="*/ 70 w 132"/>
                <a:gd name="T31" fmla="*/ 81 h 294"/>
                <a:gd name="T32" fmla="*/ 120 w 132"/>
                <a:gd name="T33" fmla="*/ 81 h 294"/>
                <a:gd name="T34" fmla="*/ 120 w 132"/>
                <a:gd name="T35" fmla="*/ 6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294">
                  <a:moveTo>
                    <a:pt x="120" y="65"/>
                  </a:moveTo>
                  <a:lnTo>
                    <a:pt x="70" y="65"/>
                  </a:lnTo>
                  <a:lnTo>
                    <a:pt x="70" y="7"/>
                  </a:lnTo>
                  <a:cubicBezTo>
                    <a:pt x="70" y="2"/>
                    <a:pt x="69" y="0"/>
                    <a:pt x="66" y="0"/>
                  </a:cubicBezTo>
                  <a:cubicBezTo>
                    <a:pt x="63" y="5"/>
                    <a:pt x="60" y="9"/>
                    <a:pt x="56" y="14"/>
                  </a:cubicBezTo>
                  <a:cubicBezTo>
                    <a:pt x="37" y="42"/>
                    <a:pt x="16" y="66"/>
                    <a:pt x="8" y="68"/>
                  </a:cubicBezTo>
                  <a:cubicBezTo>
                    <a:pt x="3" y="71"/>
                    <a:pt x="0" y="75"/>
                    <a:pt x="0" y="77"/>
                  </a:cubicBezTo>
                  <a:cubicBezTo>
                    <a:pt x="0" y="79"/>
                    <a:pt x="0" y="80"/>
                    <a:pt x="2" y="81"/>
                  </a:cubicBezTo>
                  <a:lnTo>
                    <a:pt x="28" y="81"/>
                  </a:lnTo>
                  <a:lnTo>
                    <a:pt x="28" y="231"/>
                  </a:lnTo>
                  <a:cubicBezTo>
                    <a:pt x="28" y="273"/>
                    <a:pt x="43" y="294"/>
                    <a:pt x="72" y="294"/>
                  </a:cubicBezTo>
                  <a:cubicBezTo>
                    <a:pt x="97" y="294"/>
                    <a:pt x="116" y="282"/>
                    <a:pt x="132" y="256"/>
                  </a:cubicBezTo>
                  <a:lnTo>
                    <a:pt x="126" y="251"/>
                  </a:lnTo>
                  <a:cubicBezTo>
                    <a:pt x="115" y="263"/>
                    <a:pt x="107" y="268"/>
                    <a:pt x="96" y="268"/>
                  </a:cubicBezTo>
                  <a:cubicBezTo>
                    <a:pt x="77" y="268"/>
                    <a:pt x="70" y="255"/>
                    <a:pt x="70" y="223"/>
                  </a:cubicBezTo>
                  <a:lnTo>
                    <a:pt x="70" y="81"/>
                  </a:lnTo>
                  <a:lnTo>
                    <a:pt x="120" y="81"/>
                  </a:lnTo>
                  <a:lnTo>
                    <a:pt x="120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349"/>
            <p:cNvSpPr/>
            <p:nvPr>
              <p:custDataLst>
                <p:tags r:id="rId38"/>
              </p:custDataLst>
            </p:nvPr>
          </p:nvSpPr>
          <p:spPr bwMode="auto">
            <a:xfrm>
              <a:off x="336551" y="5818188"/>
              <a:ext cx="90488" cy="134938"/>
            </a:xfrm>
            <a:custGeom>
              <a:avLst/>
              <a:gdLst>
                <a:gd name="T0" fmla="*/ 74 w 238"/>
                <a:gd name="T1" fmla="*/ 169 h 340"/>
                <a:gd name="T2" fmla="*/ 129 w 238"/>
                <a:gd name="T3" fmla="*/ 138 h 340"/>
                <a:gd name="T4" fmla="*/ 167 w 238"/>
                <a:gd name="T5" fmla="*/ 191 h 340"/>
                <a:gd name="T6" fmla="*/ 167 w 238"/>
                <a:gd name="T7" fmla="*/ 289 h 340"/>
                <a:gd name="T8" fmla="*/ 133 w 238"/>
                <a:gd name="T9" fmla="*/ 333 h 340"/>
                <a:gd name="T10" fmla="*/ 133 w 238"/>
                <a:gd name="T11" fmla="*/ 340 h 340"/>
                <a:gd name="T12" fmla="*/ 238 w 238"/>
                <a:gd name="T13" fmla="*/ 340 h 340"/>
                <a:gd name="T14" fmla="*/ 238 w 238"/>
                <a:gd name="T15" fmla="*/ 333 h 340"/>
                <a:gd name="T16" fmla="*/ 208 w 238"/>
                <a:gd name="T17" fmla="*/ 289 h 340"/>
                <a:gd name="T18" fmla="*/ 208 w 238"/>
                <a:gd name="T19" fmla="*/ 190 h 340"/>
                <a:gd name="T20" fmla="*/ 147 w 238"/>
                <a:gd name="T21" fmla="*/ 111 h 340"/>
                <a:gd name="T22" fmla="*/ 74 w 238"/>
                <a:gd name="T23" fmla="*/ 153 h 340"/>
                <a:gd name="T24" fmla="*/ 74 w 238"/>
                <a:gd name="T25" fmla="*/ 1 h 340"/>
                <a:gd name="T26" fmla="*/ 71 w 238"/>
                <a:gd name="T27" fmla="*/ 0 h 340"/>
                <a:gd name="T28" fmla="*/ 14 w 238"/>
                <a:gd name="T29" fmla="*/ 17 h 340"/>
                <a:gd name="T30" fmla="*/ 1 w 238"/>
                <a:gd name="T31" fmla="*/ 21 h 340"/>
                <a:gd name="T32" fmla="*/ 1 w 238"/>
                <a:gd name="T33" fmla="*/ 29 h 340"/>
                <a:gd name="T34" fmla="*/ 6 w 238"/>
                <a:gd name="T35" fmla="*/ 29 h 340"/>
                <a:gd name="T36" fmla="*/ 32 w 238"/>
                <a:gd name="T37" fmla="*/ 54 h 340"/>
                <a:gd name="T38" fmla="*/ 32 w 238"/>
                <a:gd name="T39" fmla="*/ 289 h 340"/>
                <a:gd name="T40" fmla="*/ 0 w 238"/>
                <a:gd name="T41" fmla="*/ 333 h 340"/>
                <a:gd name="T42" fmla="*/ 0 w 238"/>
                <a:gd name="T43" fmla="*/ 340 h 340"/>
                <a:gd name="T44" fmla="*/ 108 w 238"/>
                <a:gd name="T45" fmla="*/ 340 h 340"/>
                <a:gd name="T46" fmla="*/ 108 w 238"/>
                <a:gd name="T47" fmla="*/ 333 h 340"/>
                <a:gd name="T48" fmla="*/ 74 w 238"/>
                <a:gd name="T49" fmla="*/ 289 h 340"/>
                <a:gd name="T50" fmla="*/ 74 w 238"/>
                <a:gd name="T51" fmla="*/ 16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8" h="340">
                  <a:moveTo>
                    <a:pt x="74" y="169"/>
                  </a:moveTo>
                  <a:cubicBezTo>
                    <a:pt x="95" y="146"/>
                    <a:pt x="110" y="138"/>
                    <a:pt x="129" y="138"/>
                  </a:cubicBezTo>
                  <a:cubicBezTo>
                    <a:pt x="154" y="138"/>
                    <a:pt x="167" y="156"/>
                    <a:pt x="167" y="191"/>
                  </a:cubicBezTo>
                  <a:lnTo>
                    <a:pt x="167" y="289"/>
                  </a:lnTo>
                  <a:cubicBezTo>
                    <a:pt x="167" y="323"/>
                    <a:pt x="162" y="330"/>
                    <a:pt x="133" y="333"/>
                  </a:cubicBezTo>
                  <a:lnTo>
                    <a:pt x="133" y="340"/>
                  </a:lnTo>
                  <a:lnTo>
                    <a:pt x="238" y="340"/>
                  </a:lnTo>
                  <a:lnTo>
                    <a:pt x="238" y="333"/>
                  </a:lnTo>
                  <a:cubicBezTo>
                    <a:pt x="211" y="328"/>
                    <a:pt x="208" y="324"/>
                    <a:pt x="208" y="289"/>
                  </a:cubicBezTo>
                  <a:lnTo>
                    <a:pt x="208" y="190"/>
                  </a:lnTo>
                  <a:cubicBezTo>
                    <a:pt x="208" y="138"/>
                    <a:pt x="187" y="111"/>
                    <a:pt x="147" y="111"/>
                  </a:cubicBezTo>
                  <a:cubicBezTo>
                    <a:pt x="118" y="111"/>
                    <a:pt x="97" y="123"/>
                    <a:pt x="74" y="153"/>
                  </a:cubicBezTo>
                  <a:lnTo>
                    <a:pt x="74" y="1"/>
                  </a:lnTo>
                  <a:lnTo>
                    <a:pt x="71" y="0"/>
                  </a:lnTo>
                  <a:cubicBezTo>
                    <a:pt x="54" y="6"/>
                    <a:pt x="42" y="10"/>
                    <a:pt x="14" y="17"/>
                  </a:cubicBezTo>
                  <a:lnTo>
                    <a:pt x="1" y="21"/>
                  </a:lnTo>
                  <a:lnTo>
                    <a:pt x="1" y="29"/>
                  </a:lnTo>
                  <a:cubicBezTo>
                    <a:pt x="2" y="29"/>
                    <a:pt x="4" y="29"/>
                    <a:pt x="6" y="29"/>
                  </a:cubicBezTo>
                  <a:cubicBezTo>
                    <a:pt x="28" y="29"/>
                    <a:pt x="32" y="33"/>
                    <a:pt x="32" y="54"/>
                  </a:cubicBezTo>
                  <a:lnTo>
                    <a:pt x="32" y="289"/>
                  </a:lnTo>
                  <a:cubicBezTo>
                    <a:pt x="32" y="324"/>
                    <a:pt x="29" y="329"/>
                    <a:pt x="0" y="333"/>
                  </a:cubicBezTo>
                  <a:lnTo>
                    <a:pt x="0" y="340"/>
                  </a:lnTo>
                  <a:lnTo>
                    <a:pt x="108" y="340"/>
                  </a:lnTo>
                  <a:lnTo>
                    <a:pt x="108" y="333"/>
                  </a:lnTo>
                  <a:cubicBezTo>
                    <a:pt x="79" y="330"/>
                    <a:pt x="74" y="324"/>
                    <a:pt x="74" y="289"/>
                  </a:cubicBezTo>
                  <a:lnTo>
                    <a:pt x="74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350"/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433389" y="5862638"/>
              <a:ext cx="76200" cy="92075"/>
            </a:xfrm>
            <a:custGeom>
              <a:avLst/>
              <a:gdLst>
                <a:gd name="T0" fmla="*/ 191 w 199"/>
                <a:gd name="T1" fmla="*/ 147 h 234"/>
                <a:gd name="T2" fmla="*/ 114 w 199"/>
                <a:gd name="T3" fmla="*/ 200 h 234"/>
                <a:gd name="T4" fmla="*/ 49 w 199"/>
                <a:gd name="T5" fmla="*/ 157 h 234"/>
                <a:gd name="T6" fmla="*/ 36 w 199"/>
                <a:gd name="T7" fmla="*/ 91 h 234"/>
                <a:gd name="T8" fmla="*/ 190 w 199"/>
                <a:gd name="T9" fmla="*/ 91 h 234"/>
                <a:gd name="T10" fmla="*/ 168 w 199"/>
                <a:gd name="T11" fmla="*/ 28 h 234"/>
                <a:gd name="T12" fmla="*/ 104 w 199"/>
                <a:gd name="T13" fmla="*/ 0 h 234"/>
                <a:gd name="T14" fmla="*/ 37 w 199"/>
                <a:gd name="T15" fmla="*/ 26 h 234"/>
                <a:gd name="T16" fmla="*/ 0 w 199"/>
                <a:gd name="T17" fmla="*/ 122 h 234"/>
                <a:gd name="T18" fmla="*/ 93 w 199"/>
                <a:gd name="T19" fmla="*/ 234 h 234"/>
                <a:gd name="T20" fmla="*/ 199 w 199"/>
                <a:gd name="T21" fmla="*/ 151 h 234"/>
                <a:gd name="T22" fmla="*/ 191 w 199"/>
                <a:gd name="T23" fmla="*/ 147 h 234"/>
                <a:gd name="T24" fmla="*/ 37 w 199"/>
                <a:gd name="T25" fmla="*/ 75 h 234"/>
                <a:gd name="T26" fmla="*/ 90 w 199"/>
                <a:gd name="T27" fmla="*/ 18 h 234"/>
                <a:gd name="T28" fmla="*/ 139 w 199"/>
                <a:gd name="T29" fmla="*/ 75 h 234"/>
                <a:gd name="T30" fmla="*/ 37 w 199"/>
                <a:gd name="T31" fmla="*/ 7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4">
                  <a:moveTo>
                    <a:pt x="191" y="147"/>
                  </a:moveTo>
                  <a:cubicBezTo>
                    <a:pt x="167" y="185"/>
                    <a:pt x="146" y="200"/>
                    <a:pt x="114" y="200"/>
                  </a:cubicBezTo>
                  <a:cubicBezTo>
                    <a:pt x="85" y="200"/>
                    <a:pt x="64" y="185"/>
                    <a:pt x="49" y="157"/>
                  </a:cubicBezTo>
                  <a:cubicBezTo>
                    <a:pt x="40" y="138"/>
                    <a:pt x="37" y="121"/>
                    <a:pt x="36" y="91"/>
                  </a:cubicBezTo>
                  <a:lnTo>
                    <a:pt x="190" y="91"/>
                  </a:lnTo>
                  <a:cubicBezTo>
                    <a:pt x="186" y="59"/>
                    <a:pt x="181" y="44"/>
                    <a:pt x="168" y="28"/>
                  </a:cubicBezTo>
                  <a:cubicBezTo>
                    <a:pt x="153" y="10"/>
                    <a:pt x="130" y="0"/>
                    <a:pt x="104" y="0"/>
                  </a:cubicBezTo>
                  <a:cubicBezTo>
                    <a:pt x="79" y="0"/>
                    <a:pt x="56" y="9"/>
                    <a:pt x="37" y="26"/>
                  </a:cubicBezTo>
                  <a:cubicBezTo>
                    <a:pt x="14" y="46"/>
                    <a:pt x="0" y="81"/>
                    <a:pt x="0" y="122"/>
                  </a:cubicBezTo>
                  <a:cubicBezTo>
                    <a:pt x="0" y="191"/>
                    <a:pt x="36" y="234"/>
                    <a:pt x="93" y="234"/>
                  </a:cubicBezTo>
                  <a:cubicBezTo>
                    <a:pt x="141" y="234"/>
                    <a:pt x="178" y="205"/>
                    <a:pt x="199" y="151"/>
                  </a:cubicBezTo>
                  <a:lnTo>
                    <a:pt x="191" y="147"/>
                  </a:lnTo>
                  <a:close/>
                  <a:moveTo>
                    <a:pt x="37" y="75"/>
                  </a:moveTo>
                  <a:cubicBezTo>
                    <a:pt x="42" y="36"/>
                    <a:pt x="59" y="18"/>
                    <a:pt x="90" y="18"/>
                  </a:cubicBezTo>
                  <a:cubicBezTo>
                    <a:pt x="120" y="18"/>
                    <a:pt x="132" y="32"/>
                    <a:pt x="139" y="75"/>
                  </a:cubicBezTo>
                  <a:lnTo>
                    <a:pt x="37" y="7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351"/>
            <p:cNvSpPr/>
            <p:nvPr>
              <p:custDataLst>
                <p:tags r:id="rId40"/>
              </p:custDataLst>
            </p:nvPr>
          </p:nvSpPr>
          <p:spPr bwMode="auto">
            <a:xfrm>
              <a:off x="512764" y="5862638"/>
              <a:ext cx="63500" cy="90488"/>
            </a:xfrm>
            <a:custGeom>
              <a:avLst/>
              <a:gdLst>
                <a:gd name="T0" fmla="*/ 1 w 165"/>
                <a:gd name="T1" fmla="*/ 35 h 229"/>
                <a:gd name="T2" fmla="*/ 19 w 165"/>
                <a:gd name="T3" fmla="*/ 33 h 229"/>
                <a:gd name="T4" fmla="*/ 36 w 165"/>
                <a:gd name="T5" fmla="*/ 63 h 229"/>
                <a:gd name="T6" fmla="*/ 36 w 165"/>
                <a:gd name="T7" fmla="*/ 187 h 229"/>
                <a:gd name="T8" fmla="*/ 0 w 165"/>
                <a:gd name="T9" fmla="*/ 222 h 229"/>
                <a:gd name="T10" fmla="*/ 0 w 165"/>
                <a:gd name="T11" fmla="*/ 229 h 229"/>
                <a:gd name="T12" fmla="*/ 120 w 165"/>
                <a:gd name="T13" fmla="*/ 229 h 229"/>
                <a:gd name="T14" fmla="*/ 120 w 165"/>
                <a:gd name="T15" fmla="*/ 222 h 229"/>
                <a:gd name="T16" fmla="*/ 77 w 165"/>
                <a:gd name="T17" fmla="*/ 184 h 229"/>
                <a:gd name="T18" fmla="*/ 77 w 165"/>
                <a:gd name="T19" fmla="*/ 72 h 229"/>
                <a:gd name="T20" fmla="*/ 112 w 165"/>
                <a:gd name="T21" fmla="*/ 31 h 229"/>
                <a:gd name="T22" fmla="*/ 125 w 165"/>
                <a:gd name="T23" fmla="*/ 39 h 229"/>
                <a:gd name="T24" fmla="*/ 145 w 165"/>
                <a:gd name="T25" fmla="*/ 49 h 229"/>
                <a:gd name="T26" fmla="*/ 165 w 165"/>
                <a:gd name="T27" fmla="*/ 26 h 229"/>
                <a:gd name="T28" fmla="*/ 137 w 165"/>
                <a:gd name="T29" fmla="*/ 0 h 229"/>
                <a:gd name="T30" fmla="*/ 77 w 165"/>
                <a:gd name="T31" fmla="*/ 47 h 229"/>
                <a:gd name="T32" fmla="*/ 77 w 165"/>
                <a:gd name="T33" fmla="*/ 1 h 229"/>
                <a:gd name="T34" fmla="*/ 75 w 165"/>
                <a:gd name="T35" fmla="*/ 0 h 229"/>
                <a:gd name="T36" fmla="*/ 1 w 165"/>
                <a:gd name="T37" fmla="*/ 27 h 229"/>
                <a:gd name="T38" fmla="*/ 1 w 165"/>
                <a:gd name="T39" fmla="*/ 3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229">
                  <a:moveTo>
                    <a:pt x="1" y="35"/>
                  </a:moveTo>
                  <a:cubicBezTo>
                    <a:pt x="8" y="33"/>
                    <a:pt x="13" y="33"/>
                    <a:pt x="19" y="33"/>
                  </a:cubicBezTo>
                  <a:cubicBezTo>
                    <a:pt x="31" y="33"/>
                    <a:pt x="36" y="41"/>
                    <a:pt x="36" y="63"/>
                  </a:cubicBezTo>
                  <a:lnTo>
                    <a:pt x="36" y="187"/>
                  </a:lnTo>
                  <a:cubicBezTo>
                    <a:pt x="36" y="212"/>
                    <a:pt x="32" y="216"/>
                    <a:pt x="0" y="222"/>
                  </a:cubicBezTo>
                  <a:lnTo>
                    <a:pt x="0" y="229"/>
                  </a:lnTo>
                  <a:lnTo>
                    <a:pt x="120" y="229"/>
                  </a:lnTo>
                  <a:lnTo>
                    <a:pt x="120" y="222"/>
                  </a:lnTo>
                  <a:cubicBezTo>
                    <a:pt x="86" y="220"/>
                    <a:pt x="77" y="213"/>
                    <a:pt x="77" y="184"/>
                  </a:cubicBezTo>
                  <a:lnTo>
                    <a:pt x="77" y="72"/>
                  </a:lnTo>
                  <a:cubicBezTo>
                    <a:pt x="77" y="56"/>
                    <a:pt x="99" y="31"/>
                    <a:pt x="112" y="31"/>
                  </a:cubicBezTo>
                  <a:cubicBezTo>
                    <a:pt x="115" y="31"/>
                    <a:pt x="120" y="34"/>
                    <a:pt x="125" y="39"/>
                  </a:cubicBezTo>
                  <a:cubicBezTo>
                    <a:pt x="133" y="46"/>
                    <a:pt x="139" y="49"/>
                    <a:pt x="145" y="49"/>
                  </a:cubicBezTo>
                  <a:cubicBezTo>
                    <a:pt x="157" y="49"/>
                    <a:pt x="165" y="40"/>
                    <a:pt x="165" y="26"/>
                  </a:cubicBezTo>
                  <a:cubicBezTo>
                    <a:pt x="165" y="10"/>
                    <a:pt x="154" y="0"/>
                    <a:pt x="137" y="0"/>
                  </a:cubicBezTo>
                  <a:cubicBezTo>
                    <a:pt x="116" y="0"/>
                    <a:pt x="102" y="11"/>
                    <a:pt x="77" y="47"/>
                  </a:cubicBezTo>
                  <a:lnTo>
                    <a:pt x="77" y="1"/>
                  </a:lnTo>
                  <a:lnTo>
                    <a:pt x="75" y="0"/>
                  </a:lnTo>
                  <a:cubicBezTo>
                    <a:pt x="49" y="11"/>
                    <a:pt x="31" y="17"/>
                    <a:pt x="1" y="27"/>
                  </a:cubicBezTo>
                  <a:lnTo>
                    <a:pt x="1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352"/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579439" y="5862638"/>
              <a:ext cx="74613" cy="92075"/>
            </a:xfrm>
            <a:custGeom>
              <a:avLst/>
              <a:gdLst>
                <a:gd name="T0" fmla="*/ 191 w 199"/>
                <a:gd name="T1" fmla="*/ 147 h 234"/>
                <a:gd name="T2" fmla="*/ 114 w 199"/>
                <a:gd name="T3" fmla="*/ 200 h 234"/>
                <a:gd name="T4" fmla="*/ 49 w 199"/>
                <a:gd name="T5" fmla="*/ 157 h 234"/>
                <a:gd name="T6" fmla="*/ 36 w 199"/>
                <a:gd name="T7" fmla="*/ 91 h 234"/>
                <a:gd name="T8" fmla="*/ 190 w 199"/>
                <a:gd name="T9" fmla="*/ 91 h 234"/>
                <a:gd name="T10" fmla="*/ 168 w 199"/>
                <a:gd name="T11" fmla="*/ 28 h 234"/>
                <a:gd name="T12" fmla="*/ 104 w 199"/>
                <a:gd name="T13" fmla="*/ 0 h 234"/>
                <a:gd name="T14" fmla="*/ 37 w 199"/>
                <a:gd name="T15" fmla="*/ 26 h 234"/>
                <a:gd name="T16" fmla="*/ 0 w 199"/>
                <a:gd name="T17" fmla="*/ 122 h 234"/>
                <a:gd name="T18" fmla="*/ 93 w 199"/>
                <a:gd name="T19" fmla="*/ 234 h 234"/>
                <a:gd name="T20" fmla="*/ 199 w 199"/>
                <a:gd name="T21" fmla="*/ 151 h 234"/>
                <a:gd name="T22" fmla="*/ 191 w 199"/>
                <a:gd name="T23" fmla="*/ 147 h 234"/>
                <a:gd name="T24" fmla="*/ 37 w 199"/>
                <a:gd name="T25" fmla="*/ 75 h 234"/>
                <a:gd name="T26" fmla="*/ 90 w 199"/>
                <a:gd name="T27" fmla="*/ 18 h 234"/>
                <a:gd name="T28" fmla="*/ 139 w 199"/>
                <a:gd name="T29" fmla="*/ 75 h 234"/>
                <a:gd name="T30" fmla="*/ 37 w 199"/>
                <a:gd name="T31" fmla="*/ 7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4">
                  <a:moveTo>
                    <a:pt x="191" y="147"/>
                  </a:moveTo>
                  <a:cubicBezTo>
                    <a:pt x="167" y="185"/>
                    <a:pt x="146" y="200"/>
                    <a:pt x="114" y="200"/>
                  </a:cubicBezTo>
                  <a:cubicBezTo>
                    <a:pt x="85" y="200"/>
                    <a:pt x="64" y="185"/>
                    <a:pt x="49" y="157"/>
                  </a:cubicBezTo>
                  <a:cubicBezTo>
                    <a:pt x="41" y="138"/>
                    <a:pt x="37" y="121"/>
                    <a:pt x="36" y="91"/>
                  </a:cubicBezTo>
                  <a:lnTo>
                    <a:pt x="190" y="91"/>
                  </a:lnTo>
                  <a:cubicBezTo>
                    <a:pt x="186" y="59"/>
                    <a:pt x="181" y="44"/>
                    <a:pt x="168" y="28"/>
                  </a:cubicBezTo>
                  <a:cubicBezTo>
                    <a:pt x="153" y="10"/>
                    <a:pt x="130" y="0"/>
                    <a:pt x="104" y="0"/>
                  </a:cubicBezTo>
                  <a:cubicBezTo>
                    <a:pt x="79" y="0"/>
                    <a:pt x="56" y="9"/>
                    <a:pt x="37" y="26"/>
                  </a:cubicBezTo>
                  <a:cubicBezTo>
                    <a:pt x="14" y="46"/>
                    <a:pt x="0" y="81"/>
                    <a:pt x="0" y="122"/>
                  </a:cubicBezTo>
                  <a:cubicBezTo>
                    <a:pt x="0" y="191"/>
                    <a:pt x="36" y="234"/>
                    <a:pt x="93" y="234"/>
                  </a:cubicBezTo>
                  <a:cubicBezTo>
                    <a:pt x="141" y="234"/>
                    <a:pt x="178" y="205"/>
                    <a:pt x="199" y="151"/>
                  </a:cubicBezTo>
                  <a:lnTo>
                    <a:pt x="191" y="147"/>
                  </a:lnTo>
                  <a:close/>
                  <a:moveTo>
                    <a:pt x="37" y="75"/>
                  </a:moveTo>
                  <a:cubicBezTo>
                    <a:pt x="43" y="36"/>
                    <a:pt x="59" y="18"/>
                    <a:pt x="90" y="18"/>
                  </a:cubicBezTo>
                  <a:cubicBezTo>
                    <a:pt x="120" y="18"/>
                    <a:pt x="132" y="32"/>
                    <a:pt x="139" y="75"/>
                  </a:cubicBezTo>
                  <a:lnTo>
                    <a:pt x="37" y="7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353"/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712789" y="5862638"/>
              <a:ext cx="74613" cy="92075"/>
            </a:xfrm>
            <a:custGeom>
              <a:avLst/>
              <a:gdLst>
                <a:gd name="T0" fmla="*/ 202 w 202"/>
                <a:gd name="T1" fmla="*/ 196 h 234"/>
                <a:gd name="T2" fmla="*/ 180 w 202"/>
                <a:gd name="T3" fmla="*/ 206 h 234"/>
                <a:gd name="T4" fmla="*/ 165 w 202"/>
                <a:gd name="T5" fmla="*/ 177 h 234"/>
                <a:gd name="T6" fmla="*/ 165 w 202"/>
                <a:gd name="T7" fmla="*/ 80 h 234"/>
                <a:gd name="T8" fmla="*/ 155 w 202"/>
                <a:gd name="T9" fmla="*/ 27 h 234"/>
                <a:gd name="T10" fmla="*/ 93 w 202"/>
                <a:gd name="T11" fmla="*/ 0 h 234"/>
                <a:gd name="T12" fmla="*/ 9 w 202"/>
                <a:gd name="T13" fmla="*/ 56 h 234"/>
                <a:gd name="T14" fmla="*/ 31 w 202"/>
                <a:gd name="T15" fmla="*/ 77 h 234"/>
                <a:gd name="T16" fmla="*/ 53 w 202"/>
                <a:gd name="T17" fmla="*/ 56 h 234"/>
                <a:gd name="T18" fmla="*/ 52 w 202"/>
                <a:gd name="T19" fmla="*/ 48 h 234"/>
                <a:gd name="T20" fmla="*/ 51 w 202"/>
                <a:gd name="T21" fmla="*/ 36 h 234"/>
                <a:gd name="T22" fmla="*/ 87 w 202"/>
                <a:gd name="T23" fmla="*/ 12 h 234"/>
                <a:gd name="T24" fmla="*/ 124 w 202"/>
                <a:gd name="T25" fmla="*/ 53 h 234"/>
                <a:gd name="T26" fmla="*/ 124 w 202"/>
                <a:gd name="T27" fmla="*/ 84 h 234"/>
                <a:gd name="T28" fmla="*/ 18 w 202"/>
                <a:gd name="T29" fmla="*/ 137 h 234"/>
                <a:gd name="T30" fmla="*/ 0 w 202"/>
                <a:gd name="T31" fmla="*/ 181 h 234"/>
                <a:gd name="T32" fmla="*/ 52 w 202"/>
                <a:gd name="T33" fmla="*/ 234 h 234"/>
                <a:gd name="T34" fmla="*/ 125 w 202"/>
                <a:gd name="T35" fmla="*/ 198 h 234"/>
                <a:gd name="T36" fmla="*/ 157 w 202"/>
                <a:gd name="T37" fmla="*/ 234 h 234"/>
                <a:gd name="T38" fmla="*/ 202 w 202"/>
                <a:gd name="T39" fmla="*/ 209 h 234"/>
                <a:gd name="T40" fmla="*/ 202 w 202"/>
                <a:gd name="T41" fmla="*/ 196 h 234"/>
                <a:gd name="T42" fmla="*/ 124 w 202"/>
                <a:gd name="T43" fmla="*/ 168 h 234"/>
                <a:gd name="T44" fmla="*/ 111 w 202"/>
                <a:gd name="T45" fmla="*/ 194 h 234"/>
                <a:gd name="T46" fmla="*/ 75 w 202"/>
                <a:gd name="T47" fmla="*/ 205 h 234"/>
                <a:gd name="T48" fmla="*/ 44 w 202"/>
                <a:gd name="T49" fmla="*/ 167 h 234"/>
                <a:gd name="T50" fmla="*/ 44 w 202"/>
                <a:gd name="T51" fmla="*/ 165 h 234"/>
                <a:gd name="T52" fmla="*/ 124 w 202"/>
                <a:gd name="T53" fmla="*/ 95 h 234"/>
                <a:gd name="T54" fmla="*/ 124 w 202"/>
                <a:gd name="T55" fmla="*/ 16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2" h="234">
                  <a:moveTo>
                    <a:pt x="202" y="196"/>
                  </a:moveTo>
                  <a:cubicBezTo>
                    <a:pt x="193" y="203"/>
                    <a:pt x="187" y="206"/>
                    <a:pt x="180" y="206"/>
                  </a:cubicBezTo>
                  <a:cubicBezTo>
                    <a:pt x="168" y="206"/>
                    <a:pt x="165" y="199"/>
                    <a:pt x="165" y="177"/>
                  </a:cubicBezTo>
                  <a:lnTo>
                    <a:pt x="165" y="80"/>
                  </a:lnTo>
                  <a:cubicBezTo>
                    <a:pt x="165" y="54"/>
                    <a:pt x="162" y="39"/>
                    <a:pt x="155" y="27"/>
                  </a:cubicBezTo>
                  <a:cubicBezTo>
                    <a:pt x="144" y="9"/>
                    <a:pt x="122" y="0"/>
                    <a:pt x="93" y="0"/>
                  </a:cubicBezTo>
                  <a:cubicBezTo>
                    <a:pt x="46" y="0"/>
                    <a:pt x="9" y="24"/>
                    <a:pt x="9" y="56"/>
                  </a:cubicBezTo>
                  <a:cubicBezTo>
                    <a:pt x="9" y="67"/>
                    <a:pt x="19" y="77"/>
                    <a:pt x="31" y="77"/>
                  </a:cubicBezTo>
                  <a:cubicBezTo>
                    <a:pt x="43" y="77"/>
                    <a:pt x="53" y="67"/>
                    <a:pt x="53" y="56"/>
                  </a:cubicBezTo>
                  <a:cubicBezTo>
                    <a:pt x="53" y="54"/>
                    <a:pt x="53" y="52"/>
                    <a:pt x="52" y="48"/>
                  </a:cubicBezTo>
                  <a:cubicBezTo>
                    <a:pt x="51" y="44"/>
                    <a:pt x="51" y="40"/>
                    <a:pt x="51" y="36"/>
                  </a:cubicBezTo>
                  <a:cubicBezTo>
                    <a:pt x="51" y="23"/>
                    <a:pt x="67" y="12"/>
                    <a:pt x="87" y="12"/>
                  </a:cubicBezTo>
                  <a:cubicBezTo>
                    <a:pt x="111" y="12"/>
                    <a:pt x="124" y="26"/>
                    <a:pt x="124" y="53"/>
                  </a:cubicBezTo>
                  <a:lnTo>
                    <a:pt x="124" y="84"/>
                  </a:lnTo>
                  <a:cubicBezTo>
                    <a:pt x="48" y="114"/>
                    <a:pt x="39" y="118"/>
                    <a:pt x="18" y="137"/>
                  </a:cubicBezTo>
                  <a:cubicBezTo>
                    <a:pt x="7" y="147"/>
                    <a:pt x="0" y="164"/>
                    <a:pt x="0" y="181"/>
                  </a:cubicBezTo>
                  <a:cubicBezTo>
                    <a:pt x="0" y="212"/>
                    <a:pt x="22" y="234"/>
                    <a:pt x="52" y="234"/>
                  </a:cubicBezTo>
                  <a:cubicBezTo>
                    <a:pt x="74" y="234"/>
                    <a:pt x="95" y="224"/>
                    <a:pt x="125" y="198"/>
                  </a:cubicBezTo>
                  <a:cubicBezTo>
                    <a:pt x="127" y="224"/>
                    <a:pt x="136" y="234"/>
                    <a:pt x="157" y="234"/>
                  </a:cubicBezTo>
                  <a:cubicBezTo>
                    <a:pt x="174" y="234"/>
                    <a:pt x="184" y="228"/>
                    <a:pt x="202" y="209"/>
                  </a:cubicBezTo>
                  <a:lnTo>
                    <a:pt x="202" y="196"/>
                  </a:lnTo>
                  <a:close/>
                  <a:moveTo>
                    <a:pt x="124" y="168"/>
                  </a:moveTo>
                  <a:cubicBezTo>
                    <a:pt x="124" y="183"/>
                    <a:pt x="122" y="188"/>
                    <a:pt x="111" y="194"/>
                  </a:cubicBezTo>
                  <a:cubicBezTo>
                    <a:pt x="100" y="201"/>
                    <a:pt x="86" y="205"/>
                    <a:pt x="75" y="205"/>
                  </a:cubicBezTo>
                  <a:cubicBezTo>
                    <a:pt x="58" y="205"/>
                    <a:pt x="44" y="188"/>
                    <a:pt x="44" y="167"/>
                  </a:cubicBezTo>
                  <a:lnTo>
                    <a:pt x="44" y="165"/>
                  </a:lnTo>
                  <a:cubicBezTo>
                    <a:pt x="44" y="135"/>
                    <a:pt x="64" y="117"/>
                    <a:pt x="124" y="95"/>
                  </a:cubicBezTo>
                  <a:lnTo>
                    <a:pt x="12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354"/>
            <p:cNvSpPr/>
            <p:nvPr>
              <p:custDataLst>
                <p:tags r:id="rId43"/>
              </p:custDataLst>
            </p:nvPr>
          </p:nvSpPr>
          <p:spPr bwMode="auto">
            <a:xfrm>
              <a:off x="788989" y="5862638"/>
              <a:ext cx="61913" cy="90488"/>
            </a:xfrm>
            <a:custGeom>
              <a:avLst/>
              <a:gdLst>
                <a:gd name="T0" fmla="*/ 1 w 164"/>
                <a:gd name="T1" fmla="*/ 35 h 229"/>
                <a:gd name="T2" fmla="*/ 18 w 164"/>
                <a:gd name="T3" fmla="*/ 33 h 229"/>
                <a:gd name="T4" fmla="*/ 35 w 164"/>
                <a:gd name="T5" fmla="*/ 63 h 229"/>
                <a:gd name="T6" fmla="*/ 35 w 164"/>
                <a:gd name="T7" fmla="*/ 187 h 229"/>
                <a:gd name="T8" fmla="*/ 0 w 164"/>
                <a:gd name="T9" fmla="*/ 222 h 229"/>
                <a:gd name="T10" fmla="*/ 0 w 164"/>
                <a:gd name="T11" fmla="*/ 229 h 229"/>
                <a:gd name="T12" fmla="*/ 120 w 164"/>
                <a:gd name="T13" fmla="*/ 229 h 229"/>
                <a:gd name="T14" fmla="*/ 120 w 164"/>
                <a:gd name="T15" fmla="*/ 222 h 229"/>
                <a:gd name="T16" fmla="*/ 77 w 164"/>
                <a:gd name="T17" fmla="*/ 184 h 229"/>
                <a:gd name="T18" fmla="*/ 77 w 164"/>
                <a:gd name="T19" fmla="*/ 72 h 229"/>
                <a:gd name="T20" fmla="*/ 112 w 164"/>
                <a:gd name="T21" fmla="*/ 31 h 229"/>
                <a:gd name="T22" fmla="*/ 125 w 164"/>
                <a:gd name="T23" fmla="*/ 39 h 229"/>
                <a:gd name="T24" fmla="*/ 145 w 164"/>
                <a:gd name="T25" fmla="*/ 49 h 229"/>
                <a:gd name="T26" fmla="*/ 164 w 164"/>
                <a:gd name="T27" fmla="*/ 26 h 229"/>
                <a:gd name="T28" fmla="*/ 137 w 164"/>
                <a:gd name="T29" fmla="*/ 0 h 229"/>
                <a:gd name="T30" fmla="*/ 77 w 164"/>
                <a:gd name="T31" fmla="*/ 47 h 229"/>
                <a:gd name="T32" fmla="*/ 77 w 164"/>
                <a:gd name="T33" fmla="*/ 1 h 229"/>
                <a:gd name="T34" fmla="*/ 75 w 164"/>
                <a:gd name="T35" fmla="*/ 0 h 229"/>
                <a:gd name="T36" fmla="*/ 1 w 164"/>
                <a:gd name="T37" fmla="*/ 27 h 229"/>
                <a:gd name="T38" fmla="*/ 1 w 164"/>
                <a:gd name="T39" fmla="*/ 3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4" h="229">
                  <a:moveTo>
                    <a:pt x="1" y="35"/>
                  </a:moveTo>
                  <a:cubicBezTo>
                    <a:pt x="8" y="33"/>
                    <a:pt x="12" y="33"/>
                    <a:pt x="18" y="33"/>
                  </a:cubicBezTo>
                  <a:cubicBezTo>
                    <a:pt x="31" y="33"/>
                    <a:pt x="35" y="41"/>
                    <a:pt x="35" y="63"/>
                  </a:cubicBezTo>
                  <a:lnTo>
                    <a:pt x="35" y="187"/>
                  </a:lnTo>
                  <a:cubicBezTo>
                    <a:pt x="35" y="212"/>
                    <a:pt x="32" y="216"/>
                    <a:pt x="0" y="222"/>
                  </a:cubicBezTo>
                  <a:lnTo>
                    <a:pt x="0" y="229"/>
                  </a:lnTo>
                  <a:lnTo>
                    <a:pt x="120" y="229"/>
                  </a:lnTo>
                  <a:lnTo>
                    <a:pt x="120" y="222"/>
                  </a:lnTo>
                  <a:cubicBezTo>
                    <a:pt x="86" y="220"/>
                    <a:pt x="77" y="213"/>
                    <a:pt x="77" y="184"/>
                  </a:cubicBezTo>
                  <a:lnTo>
                    <a:pt x="77" y="72"/>
                  </a:lnTo>
                  <a:cubicBezTo>
                    <a:pt x="77" y="56"/>
                    <a:pt x="99" y="31"/>
                    <a:pt x="112" y="31"/>
                  </a:cubicBezTo>
                  <a:cubicBezTo>
                    <a:pt x="115" y="31"/>
                    <a:pt x="120" y="34"/>
                    <a:pt x="125" y="39"/>
                  </a:cubicBezTo>
                  <a:cubicBezTo>
                    <a:pt x="133" y="46"/>
                    <a:pt x="138" y="49"/>
                    <a:pt x="145" y="49"/>
                  </a:cubicBezTo>
                  <a:cubicBezTo>
                    <a:pt x="157" y="49"/>
                    <a:pt x="164" y="40"/>
                    <a:pt x="164" y="26"/>
                  </a:cubicBezTo>
                  <a:cubicBezTo>
                    <a:pt x="164" y="10"/>
                    <a:pt x="154" y="0"/>
                    <a:pt x="137" y="0"/>
                  </a:cubicBezTo>
                  <a:cubicBezTo>
                    <a:pt x="116" y="0"/>
                    <a:pt x="102" y="11"/>
                    <a:pt x="77" y="47"/>
                  </a:cubicBezTo>
                  <a:lnTo>
                    <a:pt x="77" y="1"/>
                  </a:lnTo>
                  <a:lnTo>
                    <a:pt x="75" y="0"/>
                  </a:lnTo>
                  <a:cubicBezTo>
                    <a:pt x="48" y="11"/>
                    <a:pt x="30" y="17"/>
                    <a:pt x="1" y="27"/>
                  </a:cubicBezTo>
                  <a:lnTo>
                    <a:pt x="1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355"/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855664" y="5862638"/>
              <a:ext cx="74613" cy="92075"/>
            </a:xfrm>
            <a:custGeom>
              <a:avLst/>
              <a:gdLst>
                <a:gd name="T0" fmla="*/ 191 w 199"/>
                <a:gd name="T1" fmla="*/ 147 h 234"/>
                <a:gd name="T2" fmla="*/ 114 w 199"/>
                <a:gd name="T3" fmla="*/ 200 h 234"/>
                <a:gd name="T4" fmla="*/ 49 w 199"/>
                <a:gd name="T5" fmla="*/ 157 h 234"/>
                <a:gd name="T6" fmla="*/ 36 w 199"/>
                <a:gd name="T7" fmla="*/ 91 h 234"/>
                <a:gd name="T8" fmla="*/ 189 w 199"/>
                <a:gd name="T9" fmla="*/ 91 h 234"/>
                <a:gd name="T10" fmla="*/ 168 w 199"/>
                <a:gd name="T11" fmla="*/ 28 h 234"/>
                <a:gd name="T12" fmla="*/ 104 w 199"/>
                <a:gd name="T13" fmla="*/ 0 h 234"/>
                <a:gd name="T14" fmla="*/ 37 w 199"/>
                <a:gd name="T15" fmla="*/ 26 h 234"/>
                <a:gd name="T16" fmla="*/ 0 w 199"/>
                <a:gd name="T17" fmla="*/ 122 h 234"/>
                <a:gd name="T18" fmla="*/ 93 w 199"/>
                <a:gd name="T19" fmla="*/ 234 h 234"/>
                <a:gd name="T20" fmla="*/ 199 w 199"/>
                <a:gd name="T21" fmla="*/ 151 h 234"/>
                <a:gd name="T22" fmla="*/ 191 w 199"/>
                <a:gd name="T23" fmla="*/ 147 h 234"/>
                <a:gd name="T24" fmla="*/ 37 w 199"/>
                <a:gd name="T25" fmla="*/ 75 h 234"/>
                <a:gd name="T26" fmla="*/ 90 w 199"/>
                <a:gd name="T27" fmla="*/ 18 h 234"/>
                <a:gd name="T28" fmla="*/ 138 w 199"/>
                <a:gd name="T29" fmla="*/ 75 h 234"/>
                <a:gd name="T30" fmla="*/ 37 w 199"/>
                <a:gd name="T31" fmla="*/ 7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4">
                  <a:moveTo>
                    <a:pt x="191" y="147"/>
                  </a:moveTo>
                  <a:cubicBezTo>
                    <a:pt x="167" y="185"/>
                    <a:pt x="145" y="200"/>
                    <a:pt x="114" y="200"/>
                  </a:cubicBezTo>
                  <a:cubicBezTo>
                    <a:pt x="85" y="200"/>
                    <a:pt x="64" y="185"/>
                    <a:pt x="49" y="157"/>
                  </a:cubicBezTo>
                  <a:cubicBezTo>
                    <a:pt x="40" y="138"/>
                    <a:pt x="37" y="121"/>
                    <a:pt x="36" y="91"/>
                  </a:cubicBezTo>
                  <a:lnTo>
                    <a:pt x="189" y="91"/>
                  </a:lnTo>
                  <a:cubicBezTo>
                    <a:pt x="185" y="59"/>
                    <a:pt x="180" y="44"/>
                    <a:pt x="168" y="28"/>
                  </a:cubicBezTo>
                  <a:cubicBezTo>
                    <a:pt x="153" y="10"/>
                    <a:pt x="130" y="0"/>
                    <a:pt x="104" y="0"/>
                  </a:cubicBezTo>
                  <a:cubicBezTo>
                    <a:pt x="79" y="0"/>
                    <a:pt x="56" y="9"/>
                    <a:pt x="37" y="26"/>
                  </a:cubicBezTo>
                  <a:cubicBezTo>
                    <a:pt x="13" y="46"/>
                    <a:pt x="0" y="81"/>
                    <a:pt x="0" y="122"/>
                  </a:cubicBezTo>
                  <a:cubicBezTo>
                    <a:pt x="0" y="191"/>
                    <a:pt x="36" y="234"/>
                    <a:pt x="93" y="234"/>
                  </a:cubicBezTo>
                  <a:cubicBezTo>
                    <a:pt x="140" y="234"/>
                    <a:pt x="178" y="205"/>
                    <a:pt x="199" y="151"/>
                  </a:cubicBezTo>
                  <a:lnTo>
                    <a:pt x="191" y="147"/>
                  </a:lnTo>
                  <a:close/>
                  <a:moveTo>
                    <a:pt x="37" y="75"/>
                  </a:moveTo>
                  <a:cubicBezTo>
                    <a:pt x="42" y="36"/>
                    <a:pt x="59" y="18"/>
                    <a:pt x="90" y="18"/>
                  </a:cubicBezTo>
                  <a:cubicBezTo>
                    <a:pt x="120" y="18"/>
                    <a:pt x="132" y="32"/>
                    <a:pt x="138" y="75"/>
                  </a:cubicBezTo>
                  <a:lnTo>
                    <a:pt x="37" y="7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356"/>
            <p:cNvSpPr/>
            <p:nvPr>
              <p:custDataLst>
                <p:tags r:id="rId45"/>
              </p:custDataLst>
            </p:nvPr>
          </p:nvSpPr>
          <p:spPr bwMode="auto">
            <a:xfrm>
              <a:off x="985839" y="5865813"/>
              <a:ext cx="101600" cy="88900"/>
            </a:xfrm>
            <a:custGeom>
              <a:avLst/>
              <a:gdLst>
                <a:gd name="T0" fmla="*/ 29 w 270"/>
                <a:gd name="T1" fmla="*/ 191 h 226"/>
                <a:gd name="T2" fmla="*/ 24 w 270"/>
                <a:gd name="T3" fmla="*/ 212 h 226"/>
                <a:gd name="T4" fmla="*/ 39 w 270"/>
                <a:gd name="T5" fmla="*/ 226 h 226"/>
                <a:gd name="T6" fmla="*/ 57 w 270"/>
                <a:gd name="T7" fmla="*/ 212 h 226"/>
                <a:gd name="T8" fmla="*/ 67 w 270"/>
                <a:gd name="T9" fmla="*/ 175 h 226"/>
                <a:gd name="T10" fmla="*/ 78 w 270"/>
                <a:gd name="T11" fmla="*/ 130 h 226"/>
                <a:gd name="T12" fmla="*/ 86 w 270"/>
                <a:gd name="T13" fmla="*/ 96 h 226"/>
                <a:gd name="T14" fmla="*/ 93 w 270"/>
                <a:gd name="T15" fmla="*/ 71 h 226"/>
                <a:gd name="T16" fmla="*/ 174 w 270"/>
                <a:gd name="T17" fmla="*/ 11 h 226"/>
                <a:gd name="T18" fmla="*/ 201 w 270"/>
                <a:gd name="T19" fmla="*/ 46 h 226"/>
                <a:gd name="T20" fmla="*/ 169 w 270"/>
                <a:gd name="T21" fmla="*/ 162 h 226"/>
                <a:gd name="T22" fmla="*/ 164 w 270"/>
                <a:gd name="T23" fmla="*/ 185 h 226"/>
                <a:gd name="T24" fmla="*/ 204 w 270"/>
                <a:gd name="T25" fmla="*/ 226 h 226"/>
                <a:gd name="T26" fmla="*/ 270 w 270"/>
                <a:gd name="T27" fmla="*/ 149 h 226"/>
                <a:gd name="T28" fmla="*/ 264 w 270"/>
                <a:gd name="T29" fmla="*/ 144 h 226"/>
                <a:gd name="T30" fmla="*/ 256 w 270"/>
                <a:gd name="T31" fmla="*/ 153 h 226"/>
                <a:gd name="T32" fmla="*/ 205 w 270"/>
                <a:gd name="T33" fmla="*/ 215 h 226"/>
                <a:gd name="T34" fmla="*/ 193 w 270"/>
                <a:gd name="T35" fmla="*/ 198 h 226"/>
                <a:gd name="T36" fmla="*/ 202 w 270"/>
                <a:gd name="T37" fmla="*/ 163 h 226"/>
                <a:gd name="T38" fmla="*/ 233 w 270"/>
                <a:gd name="T39" fmla="*/ 53 h 226"/>
                <a:gd name="T40" fmla="*/ 176 w 270"/>
                <a:gd name="T41" fmla="*/ 0 h 226"/>
                <a:gd name="T42" fmla="*/ 98 w 270"/>
                <a:gd name="T43" fmla="*/ 43 h 226"/>
                <a:gd name="T44" fmla="*/ 52 w 270"/>
                <a:gd name="T45" fmla="*/ 0 h 226"/>
                <a:gd name="T46" fmla="*/ 15 w 270"/>
                <a:gd name="T47" fmla="*/ 28 h 226"/>
                <a:gd name="T48" fmla="*/ 0 w 270"/>
                <a:gd name="T49" fmla="*/ 76 h 226"/>
                <a:gd name="T50" fmla="*/ 6 w 270"/>
                <a:gd name="T51" fmla="*/ 81 h 226"/>
                <a:gd name="T52" fmla="*/ 14 w 270"/>
                <a:gd name="T53" fmla="*/ 70 h 226"/>
                <a:gd name="T54" fmla="*/ 50 w 270"/>
                <a:gd name="T55" fmla="*/ 11 h 226"/>
                <a:gd name="T56" fmla="*/ 66 w 270"/>
                <a:gd name="T57" fmla="*/ 34 h 226"/>
                <a:gd name="T58" fmla="*/ 58 w 270"/>
                <a:gd name="T59" fmla="*/ 76 h 226"/>
                <a:gd name="T60" fmla="*/ 29 w 270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0" h="226">
                  <a:moveTo>
                    <a:pt x="29" y="191"/>
                  </a:moveTo>
                  <a:cubicBezTo>
                    <a:pt x="27" y="198"/>
                    <a:pt x="24" y="210"/>
                    <a:pt x="24" y="212"/>
                  </a:cubicBezTo>
                  <a:cubicBezTo>
                    <a:pt x="24" y="221"/>
                    <a:pt x="31" y="226"/>
                    <a:pt x="39" y="226"/>
                  </a:cubicBezTo>
                  <a:cubicBezTo>
                    <a:pt x="45" y="226"/>
                    <a:pt x="54" y="222"/>
                    <a:pt x="57" y="212"/>
                  </a:cubicBezTo>
                  <a:cubicBezTo>
                    <a:pt x="58" y="211"/>
                    <a:pt x="64" y="187"/>
                    <a:pt x="67" y="175"/>
                  </a:cubicBezTo>
                  <a:lnTo>
                    <a:pt x="78" y="130"/>
                  </a:lnTo>
                  <a:cubicBezTo>
                    <a:pt x="81" y="119"/>
                    <a:pt x="84" y="108"/>
                    <a:pt x="86" y="96"/>
                  </a:cubicBezTo>
                  <a:cubicBezTo>
                    <a:pt x="88" y="88"/>
                    <a:pt x="92" y="74"/>
                    <a:pt x="93" y="71"/>
                  </a:cubicBezTo>
                  <a:cubicBezTo>
                    <a:pt x="100" y="56"/>
                    <a:pt x="127" y="11"/>
                    <a:pt x="174" y="11"/>
                  </a:cubicBezTo>
                  <a:cubicBezTo>
                    <a:pt x="196" y="11"/>
                    <a:pt x="201" y="29"/>
                    <a:pt x="201" y="46"/>
                  </a:cubicBezTo>
                  <a:cubicBezTo>
                    <a:pt x="201" y="76"/>
                    <a:pt x="177" y="140"/>
                    <a:pt x="169" y="162"/>
                  </a:cubicBezTo>
                  <a:cubicBezTo>
                    <a:pt x="164" y="173"/>
                    <a:pt x="164" y="179"/>
                    <a:pt x="164" y="185"/>
                  </a:cubicBezTo>
                  <a:cubicBezTo>
                    <a:pt x="164" y="208"/>
                    <a:pt x="181" y="226"/>
                    <a:pt x="204" y="226"/>
                  </a:cubicBezTo>
                  <a:cubicBezTo>
                    <a:pt x="251" y="226"/>
                    <a:pt x="270" y="153"/>
                    <a:pt x="270" y="149"/>
                  </a:cubicBezTo>
                  <a:cubicBezTo>
                    <a:pt x="270" y="144"/>
                    <a:pt x="265" y="144"/>
                    <a:pt x="264" y="144"/>
                  </a:cubicBezTo>
                  <a:cubicBezTo>
                    <a:pt x="259" y="144"/>
                    <a:pt x="259" y="145"/>
                    <a:pt x="256" y="153"/>
                  </a:cubicBezTo>
                  <a:cubicBezTo>
                    <a:pt x="246" y="187"/>
                    <a:pt x="230" y="215"/>
                    <a:pt x="205" y="215"/>
                  </a:cubicBezTo>
                  <a:cubicBezTo>
                    <a:pt x="197" y="215"/>
                    <a:pt x="193" y="210"/>
                    <a:pt x="193" y="198"/>
                  </a:cubicBezTo>
                  <a:cubicBezTo>
                    <a:pt x="193" y="186"/>
                    <a:pt x="198" y="174"/>
                    <a:pt x="202" y="163"/>
                  </a:cubicBezTo>
                  <a:cubicBezTo>
                    <a:pt x="212" y="136"/>
                    <a:pt x="233" y="81"/>
                    <a:pt x="233" y="53"/>
                  </a:cubicBezTo>
                  <a:cubicBezTo>
                    <a:pt x="233" y="20"/>
                    <a:pt x="211" y="0"/>
                    <a:pt x="176" y="0"/>
                  </a:cubicBezTo>
                  <a:cubicBezTo>
                    <a:pt x="131" y="0"/>
                    <a:pt x="106" y="32"/>
                    <a:pt x="98" y="43"/>
                  </a:cubicBezTo>
                  <a:cubicBezTo>
                    <a:pt x="95" y="15"/>
                    <a:pt x="75" y="0"/>
                    <a:pt x="52" y="0"/>
                  </a:cubicBezTo>
                  <a:cubicBezTo>
                    <a:pt x="29" y="0"/>
                    <a:pt x="19" y="19"/>
                    <a:pt x="15" y="28"/>
                  </a:cubicBezTo>
                  <a:cubicBezTo>
                    <a:pt x="7" y="45"/>
                    <a:pt x="0" y="75"/>
                    <a:pt x="0" y="76"/>
                  </a:cubicBezTo>
                  <a:cubicBezTo>
                    <a:pt x="0" y="81"/>
                    <a:pt x="5" y="81"/>
                    <a:pt x="6" y="81"/>
                  </a:cubicBezTo>
                  <a:cubicBezTo>
                    <a:pt x="11" y="81"/>
                    <a:pt x="11" y="81"/>
                    <a:pt x="14" y="70"/>
                  </a:cubicBezTo>
                  <a:cubicBezTo>
                    <a:pt x="22" y="35"/>
                    <a:pt x="32" y="11"/>
                    <a:pt x="50" y="11"/>
                  </a:cubicBezTo>
                  <a:cubicBezTo>
                    <a:pt x="60" y="11"/>
                    <a:pt x="66" y="17"/>
                    <a:pt x="66" y="34"/>
                  </a:cubicBezTo>
                  <a:cubicBezTo>
                    <a:pt x="66" y="44"/>
                    <a:pt x="64" y="50"/>
                    <a:pt x="58" y="76"/>
                  </a:cubicBezTo>
                  <a:lnTo>
                    <a:pt x="29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357"/>
            <p:cNvSpPr/>
            <p:nvPr>
              <p:custDataLst>
                <p:tags r:id="rId46"/>
              </p:custDataLst>
            </p:nvPr>
          </p:nvSpPr>
          <p:spPr bwMode="auto">
            <a:xfrm>
              <a:off x="1100139" y="5803901"/>
              <a:ext cx="31750" cy="71438"/>
            </a:xfrm>
            <a:custGeom>
              <a:avLst/>
              <a:gdLst>
                <a:gd name="T0" fmla="*/ 84 w 87"/>
                <a:gd name="T1" fmla="*/ 31 h 181"/>
                <a:gd name="T2" fmla="*/ 87 w 87"/>
                <a:gd name="T3" fmla="*/ 20 h 181"/>
                <a:gd name="T4" fmla="*/ 67 w 87"/>
                <a:gd name="T5" fmla="*/ 0 h 181"/>
                <a:gd name="T6" fmla="*/ 47 w 87"/>
                <a:gd name="T7" fmla="*/ 17 h 181"/>
                <a:gd name="T8" fmla="*/ 1 w 87"/>
                <a:gd name="T9" fmla="*/ 168 h 181"/>
                <a:gd name="T10" fmla="*/ 0 w 87"/>
                <a:gd name="T11" fmla="*/ 173 h 181"/>
                <a:gd name="T12" fmla="*/ 13 w 87"/>
                <a:gd name="T13" fmla="*/ 181 h 181"/>
                <a:gd name="T14" fmla="*/ 19 w 87"/>
                <a:gd name="T15" fmla="*/ 175 h 181"/>
                <a:gd name="T16" fmla="*/ 84 w 87"/>
                <a:gd name="T17" fmla="*/ 3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81">
                  <a:moveTo>
                    <a:pt x="84" y="31"/>
                  </a:moveTo>
                  <a:cubicBezTo>
                    <a:pt x="87" y="25"/>
                    <a:pt x="87" y="22"/>
                    <a:pt x="87" y="20"/>
                  </a:cubicBezTo>
                  <a:cubicBezTo>
                    <a:pt x="87" y="9"/>
                    <a:pt x="77" y="0"/>
                    <a:pt x="67" y="0"/>
                  </a:cubicBezTo>
                  <a:cubicBezTo>
                    <a:pt x="53" y="0"/>
                    <a:pt x="49" y="11"/>
                    <a:pt x="47" y="17"/>
                  </a:cubicBezTo>
                  <a:lnTo>
                    <a:pt x="1" y="168"/>
                  </a:lnTo>
                  <a:cubicBezTo>
                    <a:pt x="1" y="168"/>
                    <a:pt x="0" y="173"/>
                    <a:pt x="0" y="173"/>
                  </a:cubicBezTo>
                  <a:cubicBezTo>
                    <a:pt x="0" y="178"/>
                    <a:pt x="11" y="181"/>
                    <a:pt x="13" y="181"/>
                  </a:cubicBezTo>
                  <a:cubicBezTo>
                    <a:pt x="16" y="181"/>
                    <a:pt x="16" y="180"/>
                    <a:pt x="19" y="175"/>
                  </a:cubicBezTo>
                  <a:lnTo>
                    <a:pt x="84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358"/>
            <p:cNvSpPr>
              <a:spLocks noEditPoints="1"/>
            </p:cNvSpPr>
            <p:nvPr>
              <p:custDataLst>
                <p:tags r:id="rId47"/>
              </p:custDataLst>
            </p:nvPr>
          </p:nvSpPr>
          <p:spPr bwMode="auto">
            <a:xfrm>
              <a:off x="1214439" y="5827713"/>
              <a:ext cx="114300" cy="152400"/>
            </a:xfrm>
            <a:custGeom>
              <a:avLst/>
              <a:gdLst>
                <a:gd name="T0" fmla="*/ 295 w 304"/>
                <a:gd name="T1" fmla="*/ 21 h 385"/>
                <a:gd name="T2" fmla="*/ 304 w 304"/>
                <a:gd name="T3" fmla="*/ 10 h 385"/>
                <a:gd name="T4" fmla="*/ 294 w 304"/>
                <a:gd name="T5" fmla="*/ 0 h 385"/>
                <a:gd name="T6" fmla="*/ 285 w 304"/>
                <a:gd name="T7" fmla="*/ 3 h 385"/>
                <a:gd name="T8" fmla="*/ 10 w 304"/>
                <a:gd name="T9" fmla="*/ 133 h 385"/>
                <a:gd name="T10" fmla="*/ 0 w 304"/>
                <a:gd name="T11" fmla="*/ 145 h 385"/>
                <a:gd name="T12" fmla="*/ 10 w 304"/>
                <a:gd name="T13" fmla="*/ 156 h 385"/>
                <a:gd name="T14" fmla="*/ 285 w 304"/>
                <a:gd name="T15" fmla="*/ 285 h 385"/>
                <a:gd name="T16" fmla="*/ 294 w 304"/>
                <a:gd name="T17" fmla="*/ 289 h 385"/>
                <a:gd name="T18" fmla="*/ 304 w 304"/>
                <a:gd name="T19" fmla="*/ 279 h 385"/>
                <a:gd name="T20" fmla="*/ 294 w 304"/>
                <a:gd name="T21" fmla="*/ 267 h 385"/>
                <a:gd name="T22" fmla="*/ 33 w 304"/>
                <a:gd name="T23" fmla="*/ 145 h 385"/>
                <a:gd name="T24" fmla="*/ 295 w 304"/>
                <a:gd name="T25" fmla="*/ 21 h 385"/>
                <a:gd name="T26" fmla="*/ 287 w 304"/>
                <a:gd name="T27" fmla="*/ 385 h 385"/>
                <a:gd name="T28" fmla="*/ 304 w 304"/>
                <a:gd name="T29" fmla="*/ 375 h 385"/>
                <a:gd name="T30" fmla="*/ 286 w 304"/>
                <a:gd name="T31" fmla="*/ 365 h 385"/>
                <a:gd name="T32" fmla="*/ 18 w 304"/>
                <a:gd name="T33" fmla="*/ 365 h 385"/>
                <a:gd name="T34" fmla="*/ 0 w 304"/>
                <a:gd name="T35" fmla="*/ 375 h 385"/>
                <a:gd name="T36" fmla="*/ 17 w 304"/>
                <a:gd name="T37" fmla="*/ 385 h 385"/>
                <a:gd name="T38" fmla="*/ 287 w 304"/>
                <a:gd name="T3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4" h="385">
                  <a:moveTo>
                    <a:pt x="295" y="21"/>
                  </a:moveTo>
                  <a:cubicBezTo>
                    <a:pt x="300" y="18"/>
                    <a:pt x="304" y="16"/>
                    <a:pt x="304" y="10"/>
                  </a:cubicBezTo>
                  <a:cubicBezTo>
                    <a:pt x="304" y="4"/>
                    <a:pt x="300" y="0"/>
                    <a:pt x="294" y="0"/>
                  </a:cubicBezTo>
                  <a:cubicBezTo>
                    <a:pt x="292" y="0"/>
                    <a:pt x="287" y="2"/>
                    <a:pt x="285" y="3"/>
                  </a:cubicBezTo>
                  <a:lnTo>
                    <a:pt x="10" y="133"/>
                  </a:lnTo>
                  <a:cubicBezTo>
                    <a:pt x="1" y="137"/>
                    <a:pt x="0" y="141"/>
                    <a:pt x="0" y="145"/>
                  </a:cubicBezTo>
                  <a:cubicBezTo>
                    <a:pt x="0" y="149"/>
                    <a:pt x="3" y="153"/>
                    <a:pt x="10" y="156"/>
                  </a:cubicBezTo>
                  <a:lnTo>
                    <a:pt x="285" y="285"/>
                  </a:lnTo>
                  <a:cubicBezTo>
                    <a:pt x="292" y="289"/>
                    <a:pt x="293" y="289"/>
                    <a:pt x="294" y="289"/>
                  </a:cubicBezTo>
                  <a:cubicBezTo>
                    <a:pt x="300" y="289"/>
                    <a:pt x="304" y="284"/>
                    <a:pt x="304" y="279"/>
                  </a:cubicBezTo>
                  <a:cubicBezTo>
                    <a:pt x="304" y="274"/>
                    <a:pt x="302" y="271"/>
                    <a:pt x="294" y="267"/>
                  </a:cubicBezTo>
                  <a:lnTo>
                    <a:pt x="33" y="145"/>
                  </a:lnTo>
                  <a:lnTo>
                    <a:pt x="295" y="21"/>
                  </a:lnTo>
                  <a:close/>
                  <a:moveTo>
                    <a:pt x="287" y="385"/>
                  </a:moveTo>
                  <a:cubicBezTo>
                    <a:pt x="295" y="385"/>
                    <a:pt x="304" y="385"/>
                    <a:pt x="304" y="375"/>
                  </a:cubicBezTo>
                  <a:cubicBezTo>
                    <a:pt x="304" y="365"/>
                    <a:pt x="294" y="365"/>
                    <a:pt x="286" y="365"/>
                  </a:cubicBezTo>
                  <a:lnTo>
                    <a:pt x="18" y="365"/>
                  </a:lnTo>
                  <a:cubicBezTo>
                    <a:pt x="10" y="365"/>
                    <a:pt x="0" y="365"/>
                    <a:pt x="0" y="375"/>
                  </a:cubicBezTo>
                  <a:cubicBezTo>
                    <a:pt x="0" y="385"/>
                    <a:pt x="9" y="385"/>
                    <a:pt x="17" y="385"/>
                  </a:cubicBezTo>
                  <a:lnTo>
                    <a:pt x="287" y="38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359"/>
            <p:cNvSpPr/>
            <p:nvPr>
              <p:custDataLst>
                <p:tags r:id="rId48"/>
              </p:custDataLst>
            </p:nvPr>
          </p:nvSpPr>
          <p:spPr bwMode="auto">
            <a:xfrm>
              <a:off x="1401764" y="5865813"/>
              <a:ext cx="101600" cy="88900"/>
            </a:xfrm>
            <a:custGeom>
              <a:avLst/>
              <a:gdLst>
                <a:gd name="T0" fmla="*/ 30 w 271"/>
                <a:gd name="T1" fmla="*/ 191 h 226"/>
                <a:gd name="T2" fmla="*/ 25 w 271"/>
                <a:gd name="T3" fmla="*/ 212 h 226"/>
                <a:gd name="T4" fmla="*/ 40 w 271"/>
                <a:gd name="T5" fmla="*/ 226 h 226"/>
                <a:gd name="T6" fmla="*/ 58 w 271"/>
                <a:gd name="T7" fmla="*/ 212 h 226"/>
                <a:gd name="T8" fmla="*/ 68 w 271"/>
                <a:gd name="T9" fmla="*/ 175 h 226"/>
                <a:gd name="T10" fmla="*/ 79 w 271"/>
                <a:gd name="T11" fmla="*/ 130 h 226"/>
                <a:gd name="T12" fmla="*/ 87 w 271"/>
                <a:gd name="T13" fmla="*/ 96 h 226"/>
                <a:gd name="T14" fmla="*/ 94 w 271"/>
                <a:gd name="T15" fmla="*/ 71 h 226"/>
                <a:gd name="T16" fmla="*/ 175 w 271"/>
                <a:gd name="T17" fmla="*/ 11 h 226"/>
                <a:gd name="T18" fmla="*/ 202 w 271"/>
                <a:gd name="T19" fmla="*/ 46 h 226"/>
                <a:gd name="T20" fmla="*/ 169 w 271"/>
                <a:gd name="T21" fmla="*/ 162 h 226"/>
                <a:gd name="T22" fmla="*/ 164 w 271"/>
                <a:gd name="T23" fmla="*/ 185 h 226"/>
                <a:gd name="T24" fmla="*/ 205 w 271"/>
                <a:gd name="T25" fmla="*/ 226 h 226"/>
                <a:gd name="T26" fmla="*/ 271 w 271"/>
                <a:gd name="T27" fmla="*/ 149 h 226"/>
                <a:gd name="T28" fmla="*/ 265 w 271"/>
                <a:gd name="T29" fmla="*/ 144 h 226"/>
                <a:gd name="T30" fmla="*/ 257 w 271"/>
                <a:gd name="T31" fmla="*/ 153 h 226"/>
                <a:gd name="T32" fmla="*/ 206 w 271"/>
                <a:gd name="T33" fmla="*/ 215 h 226"/>
                <a:gd name="T34" fmla="*/ 194 w 271"/>
                <a:gd name="T35" fmla="*/ 198 h 226"/>
                <a:gd name="T36" fmla="*/ 203 w 271"/>
                <a:gd name="T37" fmla="*/ 163 h 226"/>
                <a:gd name="T38" fmla="*/ 234 w 271"/>
                <a:gd name="T39" fmla="*/ 53 h 226"/>
                <a:gd name="T40" fmla="*/ 176 w 271"/>
                <a:gd name="T41" fmla="*/ 0 h 226"/>
                <a:gd name="T42" fmla="*/ 99 w 271"/>
                <a:gd name="T43" fmla="*/ 43 h 226"/>
                <a:gd name="T44" fmla="*/ 53 w 271"/>
                <a:gd name="T45" fmla="*/ 0 h 226"/>
                <a:gd name="T46" fmla="*/ 15 w 271"/>
                <a:gd name="T47" fmla="*/ 28 h 226"/>
                <a:gd name="T48" fmla="*/ 0 w 271"/>
                <a:gd name="T49" fmla="*/ 76 h 226"/>
                <a:gd name="T50" fmla="*/ 6 w 271"/>
                <a:gd name="T51" fmla="*/ 81 h 226"/>
                <a:gd name="T52" fmla="*/ 15 w 271"/>
                <a:gd name="T53" fmla="*/ 70 h 226"/>
                <a:gd name="T54" fmla="*/ 51 w 271"/>
                <a:gd name="T55" fmla="*/ 11 h 226"/>
                <a:gd name="T56" fmla="*/ 67 w 271"/>
                <a:gd name="T57" fmla="*/ 34 h 226"/>
                <a:gd name="T58" fmla="*/ 59 w 271"/>
                <a:gd name="T59" fmla="*/ 76 h 226"/>
                <a:gd name="T60" fmla="*/ 30 w 271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1" h="226">
                  <a:moveTo>
                    <a:pt x="30" y="191"/>
                  </a:moveTo>
                  <a:cubicBezTo>
                    <a:pt x="28" y="198"/>
                    <a:pt x="25" y="210"/>
                    <a:pt x="25" y="212"/>
                  </a:cubicBezTo>
                  <a:cubicBezTo>
                    <a:pt x="25" y="221"/>
                    <a:pt x="32" y="226"/>
                    <a:pt x="40" y="226"/>
                  </a:cubicBezTo>
                  <a:cubicBezTo>
                    <a:pt x="46" y="226"/>
                    <a:pt x="55" y="222"/>
                    <a:pt x="58" y="212"/>
                  </a:cubicBezTo>
                  <a:cubicBezTo>
                    <a:pt x="59" y="211"/>
                    <a:pt x="65" y="187"/>
                    <a:pt x="68" y="175"/>
                  </a:cubicBezTo>
                  <a:lnTo>
                    <a:pt x="79" y="130"/>
                  </a:lnTo>
                  <a:cubicBezTo>
                    <a:pt x="82" y="119"/>
                    <a:pt x="85" y="108"/>
                    <a:pt x="87" y="96"/>
                  </a:cubicBezTo>
                  <a:cubicBezTo>
                    <a:pt x="89" y="88"/>
                    <a:pt x="93" y="74"/>
                    <a:pt x="94" y="71"/>
                  </a:cubicBezTo>
                  <a:cubicBezTo>
                    <a:pt x="101" y="56"/>
                    <a:pt x="128" y="11"/>
                    <a:pt x="175" y="11"/>
                  </a:cubicBezTo>
                  <a:cubicBezTo>
                    <a:pt x="197" y="11"/>
                    <a:pt x="202" y="29"/>
                    <a:pt x="202" y="46"/>
                  </a:cubicBezTo>
                  <a:cubicBezTo>
                    <a:pt x="202" y="76"/>
                    <a:pt x="177" y="140"/>
                    <a:pt x="169" y="162"/>
                  </a:cubicBezTo>
                  <a:cubicBezTo>
                    <a:pt x="165" y="173"/>
                    <a:pt x="164" y="179"/>
                    <a:pt x="164" y="185"/>
                  </a:cubicBezTo>
                  <a:cubicBezTo>
                    <a:pt x="164" y="208"/>
                    <a:pt x="182" y="226"/>
                    <a:pt x="205" y="226"/>
                  </a:cubicBezTo>
                  <a:cubicBezTo>
                    <a:pt x="252" y="226"/>
                    <a:pt x="271" y="153"/>
                    <a:pt x="271" y="149"/>
                  </a:cubicBezTo>
                  <a:cubicBezTo>
                    <a:pt x="271" y="144"/>
                    <a:pt x="266" y="144"/>
                    <a:pt x="265" y="144"/>
                  </a:cubicBezTo>
                  <a:cubicBezTo>
                    <a:pt x="260" y="144"/>
                    <a:pt x="260" y="145"/>
                    <a:pt x="257" y="153"/>
                  </a:cubicBezTo>
                  <a:cubicBezTo>
                    <a:pt x="247" y="187"/>
                    <a:pt x="231" y="215"/>
                    <a:pt x="206" y="215"/>
                  </a:cubicBezTo>
                  <a:cubicBezTo>
                    <a:pt x="198" y="215"/>
                    <a:pt x="194" y="210"/>
                    <a:pt x="194" y="198"/>
                  </a:cubicBezTo>
                  <a:cubicBezTo>
                    <a:pt x="194" y="186"/>
                    <a:pt x="199" y="174"/>
                    <a:pt x="203" y="163"/>
                  </a:cubicBezTo>
                  <a:cubicBezTo>
                    <a:pt x="213" y="136"/>
                    <a:pt x="234" y="81"/>
                    <a:pt x="234" y="53"/>
                  </a:cubicBezTo>
                  <a:cubicBezTo>
                    <a:pt x="234" y="20"/>
                    <a:pt x="212" y="0"/>
                    <a:pt x="176" y="0"/>
                  </a:cubicBezTo>
                  <a:cubicBezTo>
                    <a:pt x="132" y="0"/>
                    <a:pt x="107" y="32"/>
                    <a:pt x="99" y="43"/>
                  </a:cubicBezTo>
                  <a:cubicBezTo>
                    <a:pt x="96" y="15"/>
                    <a:pt x="76" y="0"/>
                    <a:pt x="53" y="0"/>
                  </a:cubicBezTo>
                  <a:cubicBezTo>
                    <a:pt x="30" y="0"/>
                    <a:pt x="20" y="19"/>
                    <a:pt x="15" y="28"/>
                  </a:cubicBezTo>
                  <a:cubicBezTo>
                    <a:pt x="7" y="45"/>
                    <a:pt x="0" y="75"/>
                    <a:pt x="0" y="76"/>
                  </a:cubicBezTo>
                  <a:cubicBezTo>
                    <a:pt x="0" y="81"/>
                    <a:pt x="5" y="81"/>
                    <a:pt x="6" y="81"/>
                  </a:cubicBezTo>
                  <a:cubicBezTo>
                    <a:pt x="11" y="81"/>
                    <a:pt x="12" y="81"/>
                    <a:pt x="15" y="70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61" y="11"/>
                    <a:pt x="67" y="17"/>
                    <a:pt x="67" y="34"/>
                  </a:cubicBezTo>
                  <a:cubicBezTo>
                    <a:pt x="67" y="44"/>
                    <a:pt x="65" y="50"/>
                    <a:pt x="59" y="76"/>
                  </a:cubicBezTo>
                  <a:lnTo>
                    <a:pt x="30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360"/>
            <p:cNvSpPr/>
            <p:nvPr>
              <p:custDataLst>
                <p:tags r:id="rId49"/>
              </p:custDataLst>
            </p:nvPr>
          </p:nvSpPr>
          <p:spPr bwMode="auto">
            <a:xfrm>
              <a:off x="1565276" y="5862638"/>
              <a:ext cx="55563" cy="92075"/>
            </a:xfrm>
            <a:custGeom>
              <a:avLst/>
              <a:gdLst>
                <a:gd name="T0" fmla="*/ 132 w 148"/>
                <a:gd name="T1" fmla="*/ 73 h 234"/>
                <a:gd name="T2" fmla="*/ 130 w 148"/>
                <a:gd name="T3" fmla="*/ 5 h 234"/>
                <a:gd name="T4" fmla="*/ 124 w 148"/>
                <a:gd name="T5" fmla="*/ 5 h 234"/>
                <a:gd name="T6" fmla="*/ 123 w 148"/>
                <a:gd name="T7" fmla="*/ 6 h 234"/>
                <a:gd name="T8" fmla="*/ 116 w 148"/>
                <a:gd name="T9" fmla="*/ 10 h 234"/>
                <a:gd name="T10" fmla="*/ 103 w 148"/>
                <a:gd name="T11" fmla="*/ 6 h 234"/>
                <a:gd name="T12" fmla="*/ 68 w 148"/>
                <a:gd name="T13" fmla="*/ 0 h 234"/>
                <a:gd name="T14" fmla="*/ 0 w 148"/>
                <a:gd name="T15" fmla="*/ 62 h 234"/>
                <a:gd name="T16" fmla="*/ 58 w 148"/>
                <a:gd name="T17" fmla="*/ 133 h 234"/>
                <a:gd name="T18" fmla="*/ 87 w 148"/>
                <a:gd name="T19" fmla="*/ 150 h 234"/>
                <a:gd name="T20" fmla="*/ 113 w 148"/>
                <a:gd name="T21" fmla="*/ 187 h 234"/>
                <a:gd name="T22" fmla="*/ 72 w 148"/>
                <a:gd name="T23" fmla="*/ 223 h 234"/>
                <a:gd name="T24" fmla="*/ 30 w 148"/>
                <a:gd name="T25" fmla="*/ 206 h 234"/>
                <a:gd name="T26" fmla="*/ 8 w 148"/>
                <a:gd name="T27" fmla="*/ 153 h 234"/>
                <a:gd name="T28" fmla="*/ 0 w 148"/>
                <a:gd name="T29" fmla="*/ 153 h 234"/>
                <a:gd name="T30" fmla="*/ 0 w 148"/>
                <a:gd name="T31" fmla="*/ 231 h 234"/>
                <a:gd name="T32" fmla="*/ 7 w 148"/>
                <a:gd name="T33" fmla="*/ 231 h 234"/>
                <a:gd name="T34" fmla="*/ 18 w 148"/>
                <a:gd name="T35" fmla="*/ 225 h 234"/>
                <a:gd name="T36" fmla="*/ 41 w 148"/>
                <a:gd name="T37" fmla="*/ 229 h 234"/>
                <a:gd name="T38" fmla="*/ 78 w 148"/>
                <a:gd name="T39" fmla="*/ 234 h 234"/>
                <a:gd name="T40" fmla="*/ 148 w 148"/>
                <a:gd name="T41" fmla="*/ 170 h 234"/>
                <a:gd name="T42" fmla="*/ 106 w 148"/>
                <a:gd name="T43" fmla="*/ 111 h 234"/>
                <a:gd name="T44" fmla="*/ 52 w 148"/>
                <a:gd name="T45" fmla="*/ 79 h 234"/>
                <a:gd name="T46" fmla="*/ 31 w 148"/>
                <a:gd name="T47" fmla="*/ 45 h 234"/>
                <a:gd name="T48" fmla="*/ 69 w 148"/>
                <a:gd name="T49" fmla="*/ 11 h 234"/>
                <a:gd name="T50" fmla="*/ 124 w 148"/>
                <a:gd name="T51" fmla="*/ 73 h 234"/>
                <a:gd name="T52" fmla="*/ 132 w 148"/>
                <a:gd name="T53" fmla="*/ 73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8" h="234">
                  <a:moveTo>
                    <a:pt x="132" y="73"/>
                  </a:moveTo>
                  <a:lnTo>
                    <a:pt x="130" y="5"/>
                  </a:lnTo>
                  <a:lnTo>
                    <a:pt x="124" y="5"/>
                  </a:lnTo>
                  <a:lnTo>
                    <a:pt x="123" y="6"/>
                  </a:lnTo>
                  <a:cubicBezTo>
                    <a:pt x="119" y="9"/>
                    <a:pt x="118" y="10"/>
                    <a:pt x="116" y="10"/>
                  </a:cubicBezTo>
                  <a:cubicBezTo>
                    <a:pt x="113" y="10"/>
                    <a:pt x="108" y="9"/>
                    <a:pt x="103" y="6"/>
                  </a:cubicBezTo>
                  <a:cubicBezTo>
                    <a:pt x="92" y="2"/>
                    <a:pt x="81" y="0"/>
                    <a:pt x="68" y="0"/>
                  </a:cubicBezTo>
                  <a:cubicBezTo>
                    <a:pt x="28" y="0"/>
                    <a:pt x="0" y="26"/>
                    <a:pt x="0" y="62"/>
                  </a:cubicBezTo>
                  <a:cubicBezTo>
                    <a:pt x="0" y="89"/>
                    <a:pt x="16" y="109"/>
                    <a:pt x="58" y="133"/>
                  </a:cubicBezTo>
                  <a:lnTo>
                    <a:pt x="87" y="150"/>
                  </a:lnTo>
                  <a:cubicBezTo>
                    <a:pt x="105" y="160"/>
                    <a:pt x="113" y="172"/>
                    <a:pt x="113" y="187"/>
                  </a:cubicBezTo>
                  <a:cubicBezTo>
                    <a:pt x="113" y="209"/>
                    <a:pt x="97" y="223"/>
                    <a:pt x="72" y="223"/>
                  </a:cubicBezTo>
                  <a:cubicBezTo>
                    <a:pt x="55" y="223"/>
                    <a:pt x="39" y="217"/>
                    <a:pt x="30" y="206"/>
                  </a:cubicBezTo>
                  <a:cubicBezTo>
                    <a:pt x="19" y="193"/>
                    <a:pt x="15" y="182"/>
                    <a:pt x="8" y="153"/>
                  </a:cubicBezTo>
                  <a:lnTo>
                    <a:pt x="0" y="153"/>
                  </a:lnTo>
                  <a:lnTo>
                    <a:pt x="0" y="231"/>
                  </a:lnTo>
                  <a:lnTo>
                    <a:pt x="7" y="231"/>
                  </a:lnTo>
                  <a:cubicBezTo>
                    <a:pt x="10" y="226"/>
                    <a:pt x="12" y="225"/>
                    <a:pt x="18" y="225"/>
                  </a:cubicBezTo>
                  <a:cubicBezTo>
                    <a:pt x="23" y="225"/>
                    <a:pt x="30" y="226"/>
                    <a:pt x="41" y="229"/>
                  </a:cubicBezTo>
                  <a:cubicBezTo>
                    <a:pt x="55" y="232"/>
                    <a:pt x="69" y="234"/>
                    <a:pt x="78" y="234"/>
                  </a:cubicBezTo>
                  <a:cubicBezTo>
                    <a:pt x="116" y="234"/>
                    <a:pt x="148" y="205"/>
                    <a:pt x="148" y="170"/>
                  </a:cubicBezTo>
                  <a:cubicBezTo>
                    <a:pt x="148" y="145"/>
                    <a:pt x="136" y="129"/>
                    <a:pt x="106" y="111"/>
                  </a:cubicBezTo>
                  <a:lnTo>
                    <a:pt x="52" y="79"/>
                  </a:lnTo>
                  <a:cubicBezTo>
                    <a:pt x="38" y="71"/>
                    <a:pt x="31" y="59"/>
                    <a:pt x="31" y="45"/>
                  </a:cubicBezTo>
                  <a:cubicBezTo>
                    <a:pt x="31" y="25"/>
                    <a:pt x="46" y="11"/>
                    <a:pt x="69" y="11"/>
                  </a:cubicBezTo>
                  <a:cubicBezTo>
                    <a:pt x="98" y="11"/>
                    <a:pt x="113" y="28"/>
                    <a:pt x="124" y="73"/>
                  </a:cubicBezTo>
                  <a:lnTo>
                    <a:pt x="132" y="7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361"/>
            <p:cNvSpPr/>
            <p:nvPr>
              <p:custDataLst>
                <p:tags r:id="rId50"/>
              </p:custDataLst>
            </p:nvPr>
          </p:nvSpPr>
          <p:spPr bwMode="auto">
            <a:xfrm>
              <a:off x="1630364" y="5864226"/>
              <a:ext cx="87313" cy="90488"/>
            </a:xfrm>
            <a:custGeom>
              <a:avLst/>
              <a:gdLst>
                <a:gd name="T0" fmla="*/ 234 w 234"/>
                <a:gd name="T1" fmla="*/ 199 h 229"/>
                <a:gd name="T2" fmla="*/ 232 w 234"/>
                <a:gd name="T3" fmla="*/ 199 h 229"/>
                <a:gd name="T4" fmla="*/ 203 w 234"/>
                <a:gd name="T5" fmla="*/ 171 h 229"/>
                <a:gd name="T6" fmla="*/ 203 w 234"/>
                <a:gd name="T7" fmla="*/ 0 h 229"/>
                <a:gd name="T8" fmla="*/ 124 w 234"/>
                <a:gd name="T9" fmla="*/ 0 h 229"/>
                <a:gd name="T10" fmla="*/ 124 w 234"/>
                <a:gd name="T11" fmla="*/ 8 h 229"/>
                <a:gd name="T12" fmla="*/ 161 w 234"/>
                <a:gd name="T13" fmla="*/ 40 h 229"/>
                <a:gd name="T14" fmla="*/ 161 w 234"/>
                <a:gd name="T15" fmla="*/ 157 h 229"/>
                <a:gd name="T16" fmla="*/ 152 w 234"/>
                <a:gd name="T17" fmla="*/ 183 h 229"/>
                <a:gd name="T18" fmla="*/ 108 w 234"/>
                <a:gd name="T19" fmla="*/ 200 h 229"/>
                <a:gd name="T20" fmla="*/ 72 w 234"/>
                <a:gd name="T21" fmla="*/ 162 h 229"/>
                <a:gd name="T22" fmla="*/ 72 w 234"/>
                <a:gd name="T23" fmla="*/ 0 h 229"/>
                <a:gd name="T24" fmla="*/ 0 w 234"/>
                <a:gd name="T25" fmla="*/ 0 h 229"/>
                <a:gd name="T26" fmla="*/ 0 w 234"/>
                <a:gd name="T27" fmla="*/ 7 h 229"/>
                <a:gd name="T28" fmla="*/ 31 w 234"/>
                <a:gd name="T29" fmla="*/ 39 h 229"/>
                <a:gd name="T30" fmla="*/ 31 w 234"/>
                <a:gd name="T31" fmla="*/ 164 h 229"/>
                <a:gd name="T32" fmla="*/ 91 w 234"/>
                <a:gd name="T33" fmla="*/ 229 h 229"/>
                <a:gd name="T34" fmla="*/ 142 w 234"/>
                <a:gd name="T35" fmla="*/ 208 h 229"/>
                <a:gd name="T36" fmla="*/ 164 w 234"/>
                <a:gd name="T37" fmla="*/ 186 h 229"/>
                <a:gd name="T38" fmla="*/ 164 w 234"/>
                <a:gd name="T39" fmla="*/ 228 h 229"/>
                <a:gd name="T40" fmla="*/ 166 w 234"/>
                <a:gd name="T41" fmla="*/ 229 h 229"/>
                <a:gd name="T42" fmla="*/ 234 w 234"/>
                <a:gd name="T43" fmla="*/ 206 h 229"/>
                <a:gd name="T44" fmla="*/ 234 w 234"/>
                <a:gd name="T45" fmla="*/ 19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4" h="229">
                  <a:moveTo>
                    <a:pt x="234" y="199"/>
                  </a:moveTo>
                  <a:lnTo>
                    <a:pt x="232" y="199"/>
                  </a:lnTo>
                  <a:cubicBezTo>
                    <a:pt x="209" y="199"/>
                    <a:pt x="203" y="194"/>
                    <a:pt x="203" y="171"/>
                  </a:cubicBezTo>
                  <a:lnTo>
                    <a:pt x="203" y="0"/>
                  </a:lnTo>
                  <a:lnTo>
                    <a:pt x="124" y="0"/>
                  </a:lnTo>
                  <a:lnTo>
                    <a:pt x="124" y="8"/>
                  </a:lnTo>
                  <a:cubicBezTo>
                    <a:pt x="155" y="10"/>
                    <a:pt x="161" y="15"/>
                    <a:pt x="161" y="40"/>
                  </a:cubicBezTo>
                  <a:lnTo>
                    <a:pt x="161" y="157"/>
                  </a:lnTo>
                  <a:cubicBezTo>
                    <a:pt x="161" y="171"/>
                    <a:pt x="159" y="178"/>
                    <a:pt x="152" y="183"/>
                  </a:cubicBezTo>
                  <a:cubicBezTo>
                    <a:pt x="138" y="194"/>
                    <a:pt x="123" y="200"/>
                    <a:pt x="108" y="200"/>
                  </a:cubicBezTo>
                  <a:cubicBezTo>
                    <a:pt x="88" y="200"/>
                    <a:pt x="72" y="183"/>
                    <a:pt x="72" y="162"/>
                  </a:cubicBezTo>
                  <a:lnTo>
                    <a:pt x="72" y="0"/>
                  </a:lnTo>
                  <a:lnTo>
                    <a:pt x="0" y="0"/>
                  </a:lnTo>
                  <a:lnTo>
                    <a:pt x="0" y="7"/>
                  </a:lnTo>
                  <a:cubicBezTo>
                    <a:pt x="24" y="8"/>
                    <a:pt x="31" y="16"/>
                    <a:pt x="31" y="39"/>
                  </a:cubicBezTo>
                  <a:lnTo>
                    <a:pt x="31" y="164"/>
                  </a:lnTo>
                  <a:cubicBezTo>
                    <a:pt x="31" y="204"/>
                    <a:pt x="55" y="229"/>
                    <a:pt x="91" y="229"/>
                  </a:cubicBezTo>
                  <a:cubicBezTo>
                    <a:pt x="109" y="229"/>
                    <a:pt x="129" y="221"/>
                    <a:pt x="142" y="208"/>
                  </a:cubicBezTo>
                  <a:lnTo>
                    <a:pt x="164" y="186"/>
                  </a:lnTo>
                  <a:lnTo>
                    <a:pt x="164" y="228"/>
                  </a:lnTo>
                  <a:lnTo>
                    <a:pt x="166" y="229"/>
                  </a:lnTo>
                  <a:cubicBezTo>
                    <a:pt x="191" y="219"/>
                    <a:pt x="209" y="213"/>
                    <a:pt x="234" y="206"/>
                  </a:cubicBezTo>
                  <a:lnTo>
                    <a:pt x="234" y="1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362"/>
            <p:cNvSpPr/>
            <p:nvPr>
              <p:custDataLst>
                <p:tags r:id="rId51"/>
              </p:custDataLst>
            </p:nvPr>
          </p:nvSpPr>
          <p:spPr bwMode="auto">
            <a:xfrm>
              <a:off x="1727201" y="5862638"/>
              <a:ext cx="73025" cy="92075"/>
            </a:xfrm>
            <a:custGeom>
              <a:avLst/>
              <a:gdLst>
                <a:gd name="T0" fmla="*/ 186 w 193"/>
                <a:gd name="T1" fmla="*/ 151 h 234"/>
                <a:gd name="T2" fmla="*/ 115 w 193"/>
                <a:gd name="T3" fmla="*/ 198 h 234"/>
                <a:gd name="T4" fmla="*/ 38 w 193"/>
                <a:gd name="T5" fmla="*/ 101 h 234"/>
                <a:gd name="T6" fmla="*/ 106 w 193"/>
                <a:gd name="T7" fmla="*/ 14 h 234"/>
                <a:gd name="T8" fmla="*/ 135 w 193"/>
                <a:gd name="T9" fmla="*/ 38 h 234"/>
                <a:gd name="T10" fmla="*/ 138 w 193"/>
                <a:gd name="T11" fmla="*/ 49 h 234"/>
                <a:gd name="T12" fmla="*/ 162 w 193"/>
                <a:gd name="T13" fmla="*/ 72 h 234"/>
                <a:gd name="T14" fmla="*/ 186 w 193"/>
                <a:gd name="T15" fmla="*/ 51 h 234"/>
                <a:gd name="T16" fmla="*/ 109 w 193"/>
                <a:gd name="T17" fmla="*/ 0 h 234"/>
                <a:gd name="T18" fmla="*/ 39 w 193"/>
                <a:gd name="T19" fmla="*/ 28 h 234"/>
                <a:gd name="T20" fmla="*/ 0 w 193"/>
                <a:gd name="T21" fmla="*/ 123 h 234"/>
                <a:gd name="T22" fmla="*/ 95 w 193"/>
                <a:gd name="T23" fmla="*/ 234 h 234"/>
                <a:gd name="T24" fmla="*/ 155 w 193"/>
                <a:gd name="T25" fmla="*/ 211 h 234"/>
                <a:gd name="T26" fmla="*/ 193 w 193"/>
                <a:gd name="T27" fmla="*/ 156 h 234"/>
                <a:gd name="T28" fmla="*/ 186 w 193"/>
                <a:gd name="T29" fmla="*/ 15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3" h="234">
                  <a:moveTo>
                    <a:pt x="186" y="151"/>
                  </a:moveTo>
                  <a:cubicBezTo>
                    <a:pt x="162" y="186"/>
                    <a:pt x="144" y="198"/>
                    <a:pt x="115" y="198"/>
                  </a:cubicBezTo>
                  <a:cubicBezTo>
                    <a:pt x="70" y="198"/>
                    <a:pt x="38" y="158"/>
                    <a:pt x="38" y="101"/>
                  </a:cubicBezTo>
                  <a:cubicBezTo>
                    <a:pt x="38" y="50"/>
                    <a:pt x="66" y="14"/>
                    <a:pt x="106" y="14"/>
                  </a:cubicBezTo>
                  <a:cubicBezTo>
                    <a:pt x="124" y="14"/>
                    <a:pt x="130" y="20"/>
                    <a:pt x="135" y="38"/>
                  </a:cubicBezTo>
                  <a:lnTo>
                    <a:pt x="138" y="49"/>
                  </a:lnTo>
                  <a:cubicBezTo>
                    <a:pt x="142" y="63"/>
                    <a:pt x="151" y="72"/>
                    <a:pt x="162" y="72"/>
                  </a:cubicBezTo>
                  <a:cubicBezTo>
                    <a:pt x="175" y="72"/>
                    <a:pt x="186" y="63"/>
                    <a:pt x="186" y="51"/>
                  </a:cubicBezTo>
                  <a:cubicBezTo>
                    <a:pt x="186" y="23"/>
                    <a:pt x="151" y="0"/>
                    <a:pt x="109" y="0"/>
                  </a:cubicBezTo>
                  <a:cubicBezTo>
                    <a:pt x="85" y="0"/>
                    <a:pt x="59" y="10"/>
                    <a:pt x="39" y="28"/>
                  </a:cubicBezTo>
                  <a:cubicBezTo>
                    <a:pt x="14" y="50"/>
                    <a:pt x="0" y="84"/>
                    <a:pt x="0" y="123"/>
                  </a:cubicBezTo>
                  <a:cubicBezTo>
                    <a:pt x="0" y="188"/>
                    <a:pt x="39" y="234"/>
                    <a:pt x="95" y="234"/>
                  </a:cubicBezTo>
                  <a:cubicBezTo>
                    <a:pt x="117" y="234"/>
                    <a:pt x="137" y="226"/>
                    <a:pt x="155" y="211"/>
                  </a:cubicBezTo>
                  <a:cubicBezTo>
                    <a:pt x="168" y="199"/>
                    <a:pt x="178" y="185"/>
                    <a:pt x="193" y="156"/>
                  </a:cubicBezTo>
                  <a:lnTo>
                    <a:pt x="186" y="15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363"/>
            <p:cNvSpPr/>
            <p:nvPr>
              <p:custDataLst>
                <p:tags r:id="rId52"/>
              </p:custDataLst>
            </p:nvPr>
          </p:nvSpPr>
          <p:spPr bwMode="auto">
            <a:xfrm>
              <a:off x="1806576" y="5818188"/>
              <a:ext cx="90488" cy="134938"/>
            </a:xfrm>
            <a:custGeom>
              <a:avLst/>
              <a:gdLst>
                <a:gd name="T0" fmla="*/ 74 w 238"/>
                <a:gd name="T1" fmla="*/ 169 h 340"/>
                <a:gd name="T2" fmla="*/ 129 w 238"/>
                <a:gd name="T3" fmla="*/ 138 h 340"/>
                <a:gd name="T4" fmla="*/ 167 w 238"/>
                <a:gd name="T5" fmla="*/ 191 h 340"/>
                <a:gd name="T6" fmla="*/ 167 w 238"/>
                <a:gd name="T7" fmla="*/ 289 h 340"/>
                <a:gd name="T8" fmla="*/ 133 w 238"/>
                <a:gd name="T9" fmla="*/ 333 h 340"/>
                <a:gd name="T10" fmla="*/ 133 w 238"/>
                <a:gd name="T11" fmla="*/ 340 h 340"/>
                <a:gd name="T12" fmla="*/ 238 w 238"/>
                <a:gd name="T13" fmla="*/ 340 h 340"/>
                <a:gd name="T14" fmla="*/ 238 w 238"/>
                <a:gd name="T15" fmla="*/ 333 h 340"/>
                <a:gd name="T16" fmla="*/ 208 w 238"/>
                <a:gd name="T17" fmla="*/ 289 h 340"/>
                <a:gd name="T18" fmla="*/ 208 w 238"/>
                <a:gd name="T19" fmla="*/ 190 h 340"/>
                <a:gd name="T20" fmla="*/ 147 w 238"/>
                <a:gd name="T21" fmla="*/ 111 h 340"/>
                <a:gd name="T22" fmla="*/ 74 w 238"/>
                <a:gd name="T23" fmla="*/ 153 h 340"/>
                <a:gd name="T24" fmla="*/ 74 w 238"/>
                <a:gd name="T25" fmla="*/ 1 h 340"/>
                <a:gd name="T26" fmla="*/ 71 w 238"/>
                <a:gd name="T27" fmla="*/ 0 h 340"/>
                <a:gd name="T28" fmla="*/ 14 w 238"/>
                <a:gd name="T29" fmla="*/ 17 h 340"/>
                <a:gd name="T30" fmla="*/ 1 w 238"/>
                <a:gd name="T31" fmla="*/ 21 h 340"/>
                <a:gd name="T32" fmla="*/ 1 w 238"/>
                <a:gd name="T33" fmla="*/ 29 h 340"/>
                <a:gd name="T34" fmla="*/ 7 w 238"/>
                <a:gd name="T35" fmla="*/ 29 h 340"/>
                <a:gd name="T36" fmla="*/ 32 w 238"/>
                <a:gd name="T37" fmla="*/ 54 h 340"/>
                <a:gd name="T38" fmla="*/ 32 w 238"/>
                <a:gd name="T39" fmla="*/ 289 h 340"/>
                <a:gd name="T40" fmla="*/ 0 w 238"/>
                <a:gd name="T41" fmla="*/ 333 h 340"/>
                <a:gd name="T42" fmla="*/ 0 w 238"/>
                <a:gd name="T43" fmla="*/ 340 h 340"/>
                <a:gd name="T44" fmla="*/ 108 w 238"/>
                <a:gd name="T45" fmla="*/ 340 h 340"/>
                <a:gd name="T46" fmla="*/ 108 w 238"/>
                <a:gd name="T47" fmla="*/ 333 h 340"/>
                <a:gd name="T48" fmla="*/ 74 w 238"/>
                <a:gd name="T49" fmla="*/ 289 h 340"/>
                <a:gd name="T50" fmla="*/ 74 w 238"/>
                <a:gd name="T51" fmla="*/ 16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8" h="340">
                  <a:moveTo>
                    <a:pt x="74" y="169"/>
                  </a:moveTo>
                  <a:cubicBezTo>
                    <a:pt x="95" y="146"/>
                    <a:pt x="110" y="138"/>
                    <a:pt x="129" y="138"/>
                  </a:cubicBezTo>
                  <a:cubicBezTo>
                    <a:pt x="154" y="138"/>
                    <a:pt x="167" y="156"/>
                    <a:pt x="167" y="191"/>
                  </a:cubicBezTo>
                  <a:lnTo>
                    <a:pt x="167" y="289"/>
                  </a:lnTo>
                  <a:cubicBezTo>
                    <a:pt x="167" y="323"/>
                    <a:pt x="162" y="330"/>
                    <a:pt x="133" y="333"/>
                  </a:cubicBezTo>
                  <a:lnTo>
                    <a:pt x="133" y="340"/>
                  </a:lnTo>
                  <a:lnTo>
                    <a:pt x="238" y="340"/>
                  </a:lnTo>
                  <a:lnTo>
                    <a:pt x="238" y="333"/>
                  </a:lnTo>
                  <a:cubicBezTo>
                    <a:pt x="211" y="328"/>
                    <a:pt x="208" y="324"/>
                    <a:pt x="208" y="289"/>
                  </a:cubicBezTo>
                  <a:lnTo>
                    <a:pt x="208" y="190"/>
                  </a:lnTo>
                  <a:cubicBezTo>
                    <a:pt x="208" y="138"/>
                    <a:pt x="187" y="111"/>
                    <a:pt x="147" y="111"/>
                  </a:cubicBezTo>
                  <a:cubicBezTo>
                    <a:pt x="118" y="111"/>
                    <a:pt x="97" y="123"/>
                    <a:pt x="74" y="153"/>
                  </a:cubicBezTo>
                  <a:lnTo>
                    <a:pt x="74" y="1"/>
                  </a:lnTo>
                  <a:lnTo>
                    <a:pt x="71" y="0"/>
                  </a:lnTo>
                  <a:cubicBezTo>
                    <a:pt x="54" y="6"/>
                    <a:pt x="42" y="10"/>
                    <a:pt x="14" y="17"/>
                  </a:cubicBezTo>
                  <a:lnTo>
                    <a:pt x="1" y="21"/>
                  </a:lnTo>
                  <a:lnTo>
                    <a:pt x="1" y="29"/>
                  </a:lnTo>
                  <a:cubicBezTo>
                    <a:pt x="3" y="29"/>
                    <a:pt x="4" y="29"/>
                    <a:pt x="7" y="29"/>
                  </a:cubicBezTo>
                  <a:cubicBezTo>
                    <a:pt x="28" y="29"/>
                    <a:pt x="32" y="33"/>
                    <a:pt x="32" y="54"/>
                  </a:cubicBezTo>
                  <a:lnTo>
                    <a:pt x="32" y="289"/>
                  </a:lnTo>
                  <a:cubicBezTo>
                    <a:pt x="32" y="324"/>
                    <a:pt x="29" y="329"/>
                    <a:pt x="0" y="333"/>
                  </a:cubicBezTo>
                  <a:lnTo>
                    <a:pt x="0" y="340"/>
                  </a:lnTo>
                  <a:lnTo>
                    <a:pt x="108" y="340"/>
                  </a:lnTo>
                  <a:lnTo>
                    <a:pt x="108" y="333"/>
                  </a:lnTo>
                  <a:cubicBezTo>
                    <a:pt x="79" y="330"/>
                    <a:pt x="74" y="324"/>
                    <a:pt x="74" y="289"/>
                  </a:cubicBezTo>
                  <a:lnTo>
                    <a:pt x="74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364"/>
            <p:cNvSpPr>
              <a:spLocks noEditPoints="1"/>
            </p:cNvSpPr>
            <p:nvPr>
              <p:custDataLst>
                <p:tags r:id="rId53"/>
              </p:custDataLst>
            </p:nvPr>
          </p:nvSpPr>
          <p:spPr bwMode="auto">
            <a:xfrm>
              <a:off x="1946276" y="5862638"/>
              <a:ext cx="87313" cy="131763"/>
            </a:xfrm>
            <a:custGeom>
              <a:avLst/>
              <a:gdLst>
                <a:gd name="T0" fmla="*/ 2 w 231"/>
                <a:gd name="T1" fmla="*/ 33 h 337"/>
                <a:gd name="T2" fmla="*/ 14 w 231"/>
                <a:gd name="T3" fmla="*/ 33 h 337"/>
                <a:gd name="T4" fmla="*/ 35 w 231"/>
                <a:gd name="T5" fmla="*/ 61 h 337"/>
                <a:gd name="T6" fmla="*/ 35 w 231"/>
                <a:gd name="T7" fmla="*/ 294 h 337"/>
                <a:gd name="T8" fmla="*/ 0 w 231"/>
                <a:gd name="T9" fmla="*/ 329 h 337"/>
                <a:gd name="T10" fmla="*/ 0 w 231"/>
                <a:gd name="T11" fmla="*/ 337 h 337"/>
                <a:gd name="T12" fmla="*/ 120 w 231"/>
                <a:gd name="T13" fmla="*/ 337 h 337"/>
                <a:gd name="T14" fmla="*/ 120 w 231"/>
                <a:gd name="T15" fmla="*/ 328 h 337"/>
                <a:gd name="T16" fmla="*/ 76 w 231"/>
                <a:gd name="T17" fmla="*/ 291 h 337"/>
                <a:gd name="T18" fmla="*/ 76 w 231"/>
                <a:gd name="T19" fmla="*/ 213 h 337"/>
                <a:gd name="T20" fmla="*/ 127 w 231"/>
                <a:gd name="T21" fmla="*/ 234 h 337"/>
                <a:gd name="T22" fmla="*/ 231 w 231"/>
                <a:gd name="T23" fmla="*/ 106 h 337"/>
                <a:gd name="T24" fmla="*/ 148 w 231"/>
                <a:gd name="T25" fmla="*/ 0 h 337"/>
                <a:gd name="T26" fmla="*/ 76 w 231"/>
                <a:gd name="T27" fmla="*/ 39 h 337"/>
                <a:gd name="T28" fmla="*/ 76 w 231"/>
                <a:gd name="T29" fmla="*/ 1 h 337"/>
                <a:gd name="T30" fmla="*/ 73 w 231"/>
                <a:gd name="T31" fmla="*/ 0 h 337"/>
                <a:gd name="T32" fmla="*/ 2 w 231"/>
                <a:gd name="T33" fmla="*/ 25 h 337"/>
                <a:gd name="T34" fmla="*/ 2 w 231"/>
                <a:gd name="T35" fmla="*/ 33 h 337"/>
                <a:gd name="T36" fmla="*/ 76 w 231"/>
                <a:gd name="T37" fmla="*/ 63 h 337"/>
                <a:gd name="T38" fmla="*/ 127 w 231"/>
                <a:gd name="T39" fmla="*/ 30 h 337"/>
                <a:gd name="T40" fmla="*/ 189 w 231"/>
                <a:gd name="T41" fmla="*/ 125 h 337"/>
                <a:gd name="T42" fmla="*/ 128 w 231"/>
                <a:gd name="T43" fmla="*/ 218 h 337"/>
                <a:gd name="T44" fmla="*/ 76 w 231"/>
                <a:gd name="T45" fmla="*/ 185 h 337"/>
                <a:gd name="T46" fmla="*/ 76 w 231"/>
                <a:gd name="T47" fmla="*/ 63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1" h="337">
                  <a:moveTo>
                    <a:pt x="2" y="33"/>
                  </a:moveTo>
                  <a:cubicBezTo>
                    <a:pt x="6" y="33"/>
                    <a:pt x="10" y="33"/>
                    <a:pt x="14" y="33"/>
                  </a:cubicBezTo>
                  <a:cubicBezTo>
                    <a:pt x="31" y="33"/>
                    <a:pt x="35" y="38"/>
                    <a:pt x="35" y="61"/>
                  </a:cubicBezTo>
                  <a:lnTo>
                    <a:pt x="35" y="294"/>
                  </a:lnTo>
                  <a:cubicBezTo>
                    <a:pt x="35" y="320"/>
                    <a:pt x="29" y="326"/>
                    <a:pt x="0" y="329"/>
                  </a:cubicBezTo>
                  <a:lnTo>
                    <a:pt x="0" y="337"/>
                  </a:lnTo>
                  <a:lnTo>
                    <a:pt x="120" y="337"/>
                  </a:lnTo>
                  <a:lnTo>
                    <a:pt x="120" y="328"/>
                  </a:lnTo>
                  <a:cubicBezTo>
                    <a:pt x="83" y="328"/>
                    <a:pt x="76" y="322"/>
                    <a:pt x="76" y="291"/>
                  </a:cubicBezTo>
                  <a:lnTo>
                    <a:pt x="76" y="213"/>
                  </a:lnTo>
                  <a:cubicBezTo>
                    <a:pt x="94" y="229"/>
                    <a:pt x="106" y="234"/>
                    <a:pt x="127" y="234"/>
                  </a:cubicBezTo>
                  <a:cubicBezTo>
                    <a:pt x="186" y="234"/>
                    <a:pt x="231" y="178"/>
                    <a:pt x="231" y="106"/>
                  </a:cubicBezTo>
                  <a:cubicBezTo>
                    <a:pt x="231" y="44"/>
                    <a:pt x="197" y="0"/>
                    <a:pt x="148" y="0"/>
                  </a:cubicBezTo>
                  <a:cubicBezTo>
                    <a:pt x="120" y="0"/>
                    <a:pt x="98" y="12"/>
                    <a:pt x="76" y="39"/>
                  </a:cubicBezTo>
                  <a:lnTo>
                    <a:pt x="76" y="1"/>
                  </a:lnTo>
                  <a:lnTo>
                    <a:pt x="73" y="0"/>
                  </a:lnTo>
                  <a:cubicBezTo>
                    <a:pt x="46" y="10"/>
                    <a:pt x="29" y="17"/>
                    <a:pt x="2" y="25"/>
                  </a:cubicBezTo>
                  <a:lnTo>
                    <a:pt x="2" y="33"/>
                  </a:lnTo>
                  <a:close/>
                  <a:moveTo>
                    <a:pt x="76" y="63"/>
                  </a:moveTo>
                  <a:cubicBezTo>
                    <a:pt x="76" y="48"/>
                    <a:pt x="104" y="30"/>
                    <a:pt x="127" y="30"/>
                  </a:cubicBezTo>
                  <a:cubicBezTo>
                    <a:pt x="164" y="30"/>
                    <a:pt x="189" y="68"/>
                    <a:pt x="189" y="125"/>
                  </a:cubicBezTo>
                  <a:cubicBezTo>
                    <a:pt x="189" y="181"/>
                    <a:pt x="164" y="218"/>
                    <a:pt x="128" y="218"/>
                  </a:cubicBezTo>
                  <a:cubicBezTo>
                    <a:pt x="105" y="218"/>
                    <a:pt x="76" y="200"/>
                    <a:pt x="76" y="185"/>
                  </a:cubicBezTo>
                  <a:lnTo>
                    <a:pt x="76" y="6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365"/>
            <p:cNvSpPr>
              <a:spLocks noEditPoints="1"/>
            </p:cNvSpPr>
            <p:nvPr>
              <p:custDataLst>
                <p:tags r:id="rId54"/>
              </p:custDataLst>
            </p:nvPr>
          </p:nvSpPr>
          <p:spPr bwMode="auto">
            <a:xfrm>
              <a:off x="2046289" y="5862638"/>
              <a:ext cx="76200" cy="92075"/>
            </a:xfrm>
            <a:custGeom>
              <a:avLst/>
              <a:gdLst>
                <a:gd name="T0" fmla="*/ 202 w 202"/>
                <a:gd name="T1" fmla="*/ 196 h 234"/>
                <a:gd name="T2" fmla="*/ 180 w 202"/>
                <a:gd name="T3" fmla="*/ 206 h 234"/>
                <a:gd name="T4" fmla="*/ 165 w 202"/>
                <a:gd name="T5" fmla="*/ 177 h 234"/>
                <a:gd name="T6" fmla="*/ 165 w 202"/>
                <a:gd name="T7" fmla="*/ 80 h 234"/>
                <a:gd name="T8" fmla="*/ 155 w 202"/>
                <a:gd name="T9" fmla="*/ 27 h 234"/>
                <a:gd name="T10" fmla="*/ 93 w 202"/>
                <a:gd name="T11" fmla="*/ 0 h 234"/>
                <a:gd name="T12" fmla="*/ 9 w 202"/>
                <a:gd name="T13" fmla="*/ 56 h 234"/>
                <a:gd name="T14" fmla="*/ 31 w 202"/>
                <a:gd name="T15" fmla="*/ 77 h 234"/>
                <a:gd name="T16" fmla="*/ 53 w 202"/>
                <a:gd name="T17" fmla="*/ 56 h 234"/>
                <a:gd name="T18" fmla="*/ 52 w 202"/>
                <a:gd name="T19" fmla="*/ 48 h 234"/>
                <a:gd name="T20" fmla="*/ 50 w 202"/>
                <a:gd name="T21" fmla="*/ 36 h 234"/>
                <a:gd name="T22" fmla="*/ 86 w 202"/>
                <a:gd name="T23" fmla="*/ 12 h 234"/>
                <a:gd name="T24" fmla="*/ 124 w 202"/>
                <a:gd name="T25" fmla="*/ 53 h 234"/>
                <a:gd name="T26" fmla="*/ 124 w 202"/>
                <a:gd name="T27" fmla="*/ 84 h 234"/>
                <a:gd name="T28" fmla="*/ 18 w 202"/>
                <a:gd name="T29" fmla="*/ 137 h 234"/>
                <a:gd name="T30" fmla="*/ 0 w 202"/>
                <a:gd name="T31" fmla="*/ 181 h 234"/>
                <a:gd name="T32" fmla="*/ 52 w 202"/>
                <a:gd name="T33" fmla="*/ 234 h 234"/>
                <a:gd name="T34" fmla="*/ 125 w 202"/>
                <a:gd name="T35" fmla="*/ 198 h 234"/>
                <a:gd name="T36" fmla="*/ 157 w 202"/>
                <a:gd name="T37" fmla="*/ 234 h 234"/>
                <a:gd name="T38" fmla="*/ 202 w 202"/>
                <a:gd name="T39" fmla="*/ 209 h 234"/>
                <a:gd name="T40" fmla="*/ 202 w 202"/>
                <a:gd name="T41" fmla="*/ 196 h 234"/>
                <a:gd name="T42" fmla="*/ 124 w 202"/>
                <a:gd name="T43" fmla="*/ 168 h 234"/>
                <a:gd name="T44" fmla="*/ 111 w 202"/>
                <a:gd name="T45" fmla="*/ 194 h 234"/>
                <a:gd name="T46" fmla="*/ 75 w 202"/>
                <a:gd name="T47" fmla="*/ 205 h 234"/>
                <a:gd name="T48" fmla="*/ 44 w 202"/>
                <a:gd name="T49" fmla="*/ 167 h 234"/>
                <a:gd name="T50" fmla="*/ 44 w 202"/>
                <a:gd name="T51" fmla="*/ 165 h 234"/>
                <a:gd name="T52" fmla="*/ 124 w 202"/>
                <a:gd name="T53" fmla="*/ 95 h 234"/>
                <a:gd name="T54" fmla="*/ 124 w 202"/>
                <a:gd name="T55" fmla="*/ 16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2" h="234">
                  <a:moveTo>
                    <a:pt x="202" y="196"/>
                  </a:moveTo>
                  <a:cubicBezTo>
                    <a:pt x="193" y="203"/>
                    <a:pt x="187" y="206"/>
                    <a:pt x="180" y="206"/>
                  </a:cubicBezTo>
                  <a:cubicBezTo>
                    <a:pt x="168" y="206"/>
                    <a:pt x="165" y="199"/>
                    <a:pt x="165" y="177"/>
                  </a:cubicBezTo>
                  <a:lnTo>
                    <a:pt x="165" y="80"/>
                  </a:lnTo>
                  <a:cubicBezTo>
                    <a:pt x="165" y="54"/>
                    <a:pt x="162" y="39"/>
                    <a:pt x="155" y="27"/>
                  </a:cubicBezTo>
                  <a:cubicBezTo>
                    <a:pt x="144" y="9"/>
                    <a:pt x="122" y="0"/>
                    <a:pt x="93" y="0"/>
                  </a:cubicBezTo>
                  <a:cubicBezTo>
                    <a:pt x="46" y="0"/>
                    <a:pt x="9" y="24"/>
                    <a:pt x="9" y="56"/>
                  </a:cubicBezTo>
                  <a:cubicBezTo>
                    <a:pt x="9" y="67"/>
                    <a:pt x="19" y="77"/>
                    <a:pt x="31" y="77"/>
                  </a:cubicBezTo>
                  <a:cubicBezTo>
                    <a:pt x="43" y="77"/>
                    <a:pt x="53" y="67"/>
                    <a:pt x="53" y="56"/>
                  </a:cubicBezTo>
                  <a:cubicBezTo>
                    <a:pt x="53" y="54"/>
                    <a:pt x="53" y="52"/>
                    <a:pt x="52" y="48"/>
                  </a:cubicBezTo>
                  <a:cubicBezTo>
                    <a:pt x="51" y="44"/>
                    <a:pt x="50" y="40"/>
                    <a:pt x="50" y="36"/>
                  </a:cubicBezTo>
                  <a:cubicBezTo>
                    <a:pt x="50" y="23"/>
                    <a:pt x="66" y="12"/>
                    <a:pt x="86" y="12"/>
                  </a:cubicBezTo>
                  <a:cubicBezTo>
                    <a:pt x="111" y="12"/>
                    <a:pt x="124" y="26"/>
                    <a:pt x="124" y="53"/>
                  </a:cubicBezTo>
                  <a:lnTo>
                    <a:pt x="124" y="84"/>
                  </a:lnTo>
                  <a:cubicBezTo>
                    <a:pt x="48" y="114"/>
                    <a:pt x="39" y="118"/>
                    <a:pt x="18" y="137"/>
                  </a:cubicBezTo>
                  <a:cubicBezTo>
                    <a:pt x="7" y="147"/>
                    <a:pt x="0" y="164"/>
                    <a:pt x="0" y="181"/>
                  </a:cubicBezTo>
                  <a:cubicBezTo>
                    <a:pt x="0" y="212"/>
                    <a:pt x="22" y="234"/>
                    <a:pt x="52" y="234"/>
                  </a:cubicBezTo>
                  <a:cubicBezTo>
                    <a:pt x="74" y="234"/>
                    <a:pt x="94" y="224"/>
                    <a:pt x="125" y="198"/>
                  </a:cubicBezTo>
                  <a:cubicBezTo>
                    <a:pt x="127" y="224"/>
                    <a:pt x="136" y="234"/>
                    <a:pt x="157" y="234"/>
                  </a:cubicBezTo>
                  <a:cubicBezTo>
                    <a:pt x="174" y="234"/>
                    <a:pt x="184" y="228"/>
                    <a:pt x="202" y="209"/>
                  </a:cubicBezTo>
                  <a:lnTo>
                    <a:pt x="202" y="196"/>
                  </a:lnTo>
                  <a:close/>
                  <a:moveTo>
                    <a:pt x="124" y="168"/>
                  </a:moveTo>
                  <a:cubicBezTo>
                    <a:pt x="124" y="183"/>
                    <a:pt x="122" y="188"/>
                    <a:pt x="111" y="194"/>
                  </a:cubicBezTo>
                  <a:cubicBezTo>
                    <a:pt x="99" y="201"/>
                    <a:pt x="85" y="205"/>
                    <a:pt x="75" y="205"/>
                  </a:cubicBezTo>
                  <a:cubicBezTo>
                    <a:pt x="58" y="205"/>
                    <a:pt x="44" y="188"/>
                    <a:pt x="44" y="167"/>
                  </a:cubicBezTo>
                  <a:lnTo>
                    <a:pt x="44" y="165"/>
                  </a:lnTo>
                  <a:cubicBezTo>
                    <a:pt x="44" y="135"/>
                    <a:pt x="64" y="117"/>
                    <a:pt x="124" y="95"/>
                  </a:cubicBezTo>
                  <a:lnTo>
                    <a:pt x="12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366"/>
            <p:cNvSpPr/>
            <p:nvPr>
              <p:custDataLst>
                <p:tags r:id="rId55"/>
              </p:custDataLst>
            </p:nvPr>
          </p:nvSpPr>
          <p:spPr bwMode="auto">
            <a:xfrm>
              <a:off x="2125664" y="5838826"/>
              <a:ext cx="49213" cy="115888"/>
            </a:xfrm>
            <a:custGeom>
              <a:avLst/>
              <a:gdLst>
                <a:gd name="T0" fmla="*/ 120 w 132"/>
                <a:gd name="T1" fmla="*/ 65 h 294"/>
                <a:gd name="T2" fmla="*/ 70 w 132"/>
                <a:gd name="T3" fmla="*/ 65 h 294"/>
                <a:gd name="T4" fmla="*/ 70 w 132"/>
                <a:gd name="T5" fmla="*/ 7 h 294"/>
                <a:gd name="T6" fmla="*/ 67 w 132"/>
                <a:gd name="T7" fmla="*/ 0 h 294"/>
                <a:gd name="T8" fmla="*/ 57 w 132"/>
                <a:gd name="T9" fmla="*/ 14 h 294"/>
                <a:gd name="T10" fmla="*/ 8 w 132"/>
                <a:gd name="T11" fmla="*/ 68 h 294"/>
                <a:gd name="T12" fmla="*/ 0 w 132"/>
                <a:gd name="T13" fmla="*/ 77 h 294"/>
                <a:gd name="T14" fmla="*/ 2 w 132"/>
                <a:gd name="T15" fmla="*/ 81 h 294"/>
                <a:gd name="T16" fmla="*/ 28 w 132"/>
                <a:gd name="T17" fmla="*/ 81 h 294"/>
                <a:gd name="T18" fmla="*/ 28 w 132"/>
                <a:gd name="T19" fmla="*/ 231 h 294"/>
                <a:gd name="T20" fmla="*/ 73 w 132"/>
                <a:gd name="T21" fmla="*/ 294 h 294"/>
                <a:gd name="T22" fmla="*/ 132 w 132"/>
                <a:gd name="T23" fmla="*/ 256 h 294"/>
                <a:gd name="T24" fmla="*/ 126 w 132"/>
                <a:gd name="T25" fmla="*/ 251 h 294"/>
                <a:gd name="T26" fmla="*/ 96 w 132"/>
                <a:gd name="T27" fmla="*/ 268 h 294"/>
                <a:gd name="T28" fmla="*/ 70 w 132"/>
                <a:gd name="T29" fmla="*/ 223 h 294"/>
                <a:gd name="T30" fmla="*/ 70 w 132"/>
                <a:gd name="T31" fmla="*/ 81 h 294"/>
                <a:gd name="T32" fmla="*/ 120 w 132"/>
                <a:gd name="T33" fmla="*/ 81 h 294"/>
                <a:gd name="T34" fmla="*/ 120 w 132"/>
                <a:gd name="T35" fmla="*/ 6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294">
                  <a:moveTo>
                    <a:pt x="120" y="65"/>
                  </a:moveTo>
                  <a:lnTo>
                    <a:pt x="70" y="65"/>
                  </a:lnTo>
                  <a:lnTo>
                    <a:pt x="70" y="7"/>
                  </a:lnTo>
                  <a:cubicBezTo>
                    <a:pt x="70" y="2"/>
                    <a:pt x="70" y="0"/>
                    <a:pt x="67" y="0"/>
                  </a:cubicBezTo>
                  <a:cubicBezTo>
                    <a:pt x="63" y="5"/>
                    <a:pt x="60" y="9"/>
                    <a:pt x="57" y="14"/>
                  </a:cubicBezTo>
                  <a:cubicBezTo>
                    <a:pt x="38" y="42"/>
                    <a:pt x="16" y="66"/>
                    <a:pt x="8" y="68"/>
                  </a:cubicBezTo>
                  <a:cubicBezTo>
                    <a:pt x="3" y="71"/>
                    <a:pt x="0" y="75"/>
                    <a:pt x="0" y="77"/>
                  </a:cubicBezTo>
                  <a:cubicBezTo>
                    <a:pt x="0" y="79"/>
                    <a:pt x="0" y="80"/>
                    <a:pt x="2" y="81"/>
                  </a:cubicBezTo>
                  <a:lnTo>
                    <a:pt x="28" y="81"/>
                  </a:lnTo>
                  <a:lnTo>
                    <a:pt x="28" y="231"/>
                  </a:lnTo>
                  <a:cubicBezTo>
                    <a:pt x="28" y="273"/>
                    <a:pt x="43" y="294"/>
                    <a:pt x="73" y="294"/>
                  </a:cubicBezTo>
                  <a:cubicBezTo>
                    <a:pt x="97" y="294"/>
                    <a:pt x="116" y="282"/>
                    <a:pt x="132" y="256"/>
                  </a:cubicBezTo>
                  <a:lnTo>
                    <a:pt x="126" y="251"/>
                  </a:lnTo>
                  <a:cubicBezTo>
                    <a:pt x="115" y="263"/>
                    <a:pt x="107" y="268"/>
                    <a:pt x="96" y="268"/>
                  </a:cubicBezTo>
                  <a:cubicBezTo>
                    <a:pt x="78" y="268"/>
                    <a:pt x="70" y="255"/>
                    <a:pt x="70" y="223"/>
                  </a:cubicBezTo>
                  <a:lnTo>
                    <a:pt x="70" y="81"/>
                  </a:lnTo>
                  <a:lnTo>
                    <a:pt x="120" y="81"/>
                  </a:lnTo>
                  <a:lnTo>
                    <a:pt x="120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367"/>
            <p:cNvSpPr/>
            <p:nvPr>
              <p:custDataLst>
                <p:tags r:id="rId56"/>
              </p:custDataLst>
            </p:nvPr>
          </p:nvSpPr>
          <p:spPr bwMode="auto">
            <a:xfrm>
              <a:off x="2176464" y="5818188"/>
              <a:ext cx="90488" cy="134938"/>
            </a:xfrm>
            <a:custGeom>
              <a:avLst/>
              <a:gdLst>
                <a:gd name="T0" fmla="*/ 74 w 239"/>
                <a:gd name="T1" fmla="*/ 169 h 340"/>
                <a:gd name="T2" fmla="*/ 129 w 239"/>
                <a:gd name="T3" fmla="*/ 138 h 340"/>
                <a:gd name="T4" fmla="*/ 167 w 239"/>
                <a:gd name="T5" fmla="*/ 191 h 340"/>
                <a:gd name="T6" fmla="*/ 167 w 239"/>
                <a:gd name="T7" fmla="*/ 289 h 340"/>
                <a:gd name="T8" fmla="*/ 133 w 239"/>
                <a:gd name="T9" fmla="*/ 333 h 340"/>
                <a:gd name="T10" fmla="*/ 133 w 239"/>
                <a:gd name="T11" fmla="*/ 340 h 340"/>
                <a:gd name="T12" fmla="*/ 239 w 239"/>
                <a:gd name="T13" fmla="*/ 340 h 340"/>
                <a:gd name="T14" fmla="*/ 239 w 239"/>
                <a:gd name="T15" fmla="*/ 333 h 340"/>
                <a:gd name="T16" fmla="*/ 209 w 239"/>
                <a:gd name="T17" fmla="*/ 289 h 340"/>
                <a:gd name="T18" fmla="*/ 209 w 239"/>
                <a:gd name="T19" fmla="*/ 190 h 340"/>
                <a:gd name="T20" fmla="*/ 147 w 239"/>
                <a:gd name="T21" fmla="*/ 111 h 340"/>
                <a:gd name="T22" fmla="*/ 74 w 239"/>
                <a:gd name="T23" fmla="*/ 153 h 340"/>
                <a:gd name="T24" fmla="*/ 74 w 239"/>
                <a:gd name="T25" fmla="*/ 1 h 340"/>
                <a:gd name="T26" fmla="*/ 72 w 239"/>
                <a:gd name="T27" fmla="*/ 0 h 340"/>
                <a:gd name="T28" fmla="*/ 14 w 239"/>
                <a:gd name="T29" fmla="*/ 17 h 340"/>
                <a:gd name="T30" fmla="*/ 1 w 239"/>
                <a:gd name="T31" fmla="*/ 21 h 340"/>
                <a:gd name="T32" fmla="*/ 1 w 239"/>
                <a:gd name="T33" fmla="*/ 29 h 340"/>
                <a:gd name="T34" fmla="*/ 7 w 239"/>
                <a:gd name="T35" fmla="*/ 29 h 340"/>
                <a:gd name="T36" fmla="*/ 32 w 239"/>
                <a:gd name="T37" fmla="*/ 54 h 340"/>
                <a:gd name="T38" fmla="*/ 32 w 239"/>
                <a:gd name="T39" fmla="*/ 289 h 340"/>
                <a:gd name="T40" fmla="*/ 0 w 239"/>
                <a:gd name="T41" fmla="*/ 333 h 340"/>
                <a:gd name="T42" fmla="*/ 0 w 239"/>
                <a:gd name="T43" fmla="*/ 340 h 340"/>
                <a:gd name="T44" fmla="*/ 108 w 239"/>
                <a:gd name="T45" fmla="*/ 340 h 340"/>
                <a:gd name="T46" fmla="*/ 108 w 239"/>
                <a:gd name="T47" fmla="*/ 333 h 340"/>
                <a:gd name="T48" fmla="*/ 74 w 239"/>
                <a:gd name="T49" fmla="*/ 289 h 340"/>
                <a:gd name="T50" fmla="*/ 74 w 239"/>
                <a:gd name="T51" fmla="*/ 16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9" h="340">
                  <a:moveTo>
                    <a:pt x="74" y="169"/>
                  </a:moveTo>
                  <a:cubicBezTo>
                    <a:pt x="95" y="146"/>
                    <a:pt x="110" y="138"/>
                    <a:pt x="129" y="138"/>
                  </a:cubicBezTo>
                  <a:cubicBezTo>
                    <a:pt x="154" y="138"/>
                    <a:pt x="167" y="156"/>
                    <a:pt x="167" y="191"/>
                  </a:cubicBezTo>
                  <a:lnTo>
                    <a:pt x="167" y="289"/>
                  </a:lnTo>
                  <a:cubicBezTo>
                    <a:pt x="167" y="323"/>
                    <a:pt x="162" y="330"/>
                    <a:pt x="133" y="333"/>
                  </a:cubicBezTo>
                  <a:lnTo>
                    <a:pt x="133" y="340"/>
                  </a:lnTo>
                  <a:lnTo>
                    <a:pt x="239" y="340"/>
                  </a:lnTo>
                  <a:lnTo>
                    <a:pt x="239" y="333"/>
                  </a:lnTo>
                  <a:cubicBezTo>
                    <a:pt x="212" y="328"/>
                    <a:pt x="209" y="324"/>
                    <a:pt x="209" y="289"/>
                  </a:cubicBezTo>
                  <a:lnTo>
                    <a:pt x="209" y="190"/>
                  </a:lnTo>
                  <a:cubicBezTo>
                    <a:pt x="209" y="138"/>
                    <a:pt x="188" y="111"/>
                    <a:pt x="147" y="111"/>
                  </a:cubicBezTo>
                  <a:cubicBezTo>
                    <a:pt x="118" y="111"/>
                    <a:pt x="97" y="123"/>
                    <a:pt x="74" y="153"/>
                  </a:cubicBezTo>
                  <a:lnTo>
                    <a:pt x="74" y="1"/>
                  </a:lnTo>
                  <a:lnTo>
                    <a:pt x="72" y="0"/>
                  </a:lnTo>
                  <a:cubicBezTo>
                    <a:pt x="55" y="6"/>
                    <a:pt x="42" y="10"/>
                    <a:pt x="14" y="17"/>
                  </a:cubicBezTo>
                  <a:lnTo>
                    <a:pt x="1" y="21"/>
                  </a:lnTo>
                  <a:lnTo>
                    <a:pt x="1" y="29"/>
                  </a:lnTo>
                  <a:cubicBezTo>
                    <a:pt x="3" y="29"/>
                    <a:pt x="4" y="29"/>
                    <a:pt x="7" y="29"/>
                  </a:cubicBezTo>
                  <a:cubicBezTo>
                    <a:pt x="28" y="29"/>
                    <a:pt x="32" y="33"/>
                    <a:pt x="32" y="54"/>
                  </a:cubicBezTo>
                  <a:lnTo>
                    <a:pt x="32" y="289"/>
                  </a:lnTo>
                  <a:cubicBezTo>
                    <a:pt x="32" y="324"/>
                    <a:pt x="29" y="329"/>
                    <a:pt x="0" y="333"/>
                  </a:cubicBezTo>
                  <a:lnTo>
                    <a:pt x="0" y="340"/>
                  </a:lnTo>
                  <a:lnTo>
                    <a:pt x="108" y="340"/>
                  </a:lnTo>
                  <a:lnTo>
                    <a:pt x="108" y="333"/>
                  </a:lnTo>
                  <a:cubicBezTo>
                    <a:pt x="79" y="330"/>
                    <a:pt x="74" y="324"/>
                    <a:pt x="74" y="289"/>
                  </a:cubicBezTo>
                  <a:lnTo>
                    <a:pt x="74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368"/>
            <p:cNvSpPr/>
            <p:nvPr>
              <p:custDataLst>
                <p:tags r:id="rId57"/>
              </p:custDataLst>
            </p:nvPr>
          </p:nvSpPr>
          <p:spPr bwMode="auto">
            <a:xfrm>
              <a:off x="2278064" y="5862638"/>
              <a:ext cx="55563" cy="92075"/>
            </a:xfrm>
            <a:custGeom>
              <a:avLst/>
              <a:gdLst>
                <a:gd name="T0" fmla="*/ 132 w 148"/>
                <a:gd name="T1" fmla="*/ 73 h 234"/>
                <a:gd name="T2" fmla="*/ 130 w 148"/>
                <a:gd name="T3" fmla="*/ 5 h 234"/>
                <a:gd name="T4" fmla="*/ 124 w 148"/>
                <a:gd name="T5" fmla="*/ 5 h 234"/>
                <a:gd name="T6" fmla="*/ 123 w 148"/>
                <a:gd name="T7" fmla="*/ 6 h 234"/>
                <a:gd name="T8" fmla="*/ 116 w 148"/>
                <a:gd name="T9" fmla="*/ 10 h 234"/>
                <a:gd name="T10" fmla="*/ 103 w 148"/>
                <a:gd name="T11" fmla="*/ 6 h 234"/>
                <a:gd name="T12" fmla="*/ 68 w 148"/>
                <a:gd name="T13" fmla="*/ 0 h 234"/>
                <a:gd name="T14" fmla="*/ 0 w 148"/>
                <a:gd name="T15" fmla="*/ 62 h 234"/>
                <a:gd name="T16" fmla="*/ 59 w 148"/>
                <a:gd name="T17" fmla="*/ 133 h 234"/>
                <a:gd name="T18" fmla="*/ 88 w 148"/>
                <a:gd name="T19" fmla="*/ 150 h 234"/>
                <a:gd name="T20" fmla="*/ 113 w 148"/>
                <a:gd name="T21" fmla="*/ 187 h 234"/>
                <a:gd name="T22" fmla="*/ 72 w 148"/>
                <a:gd name="T23" fmla="*/ 223 h 234"/>
                <a:gd name="T24" fmla="*/ 30 w 148"/>
                <a:gd name="T25" fmla="*/ 206 h 234"/>
                <a:gd name="T26" fmla="*/ 9 w 148"/>
                <a:gd name="T27" fmla="*/ 153 h 234"/>
                <a:gd name="T28" fmla="*/ 1 w 148"/>
                <a:gd name="T29" fmla="*/ 153 h 234"/>
                <a:gd name="T30" fmla="*/ 1 w 148"/>
                <a:gd name="T31" fmla="*/ 231 h 234"/>
                <a:gd name="T32" fmla="*/ 7 w 148"/>
                <a:gd name="T33" fmla="*/ 231 h 234"/>
                <a:gd name="T34" fmla="*/ 19 w 148"/>
                <a:gd name="T35" fmla="*/ 225 h 234"/>
                <a:gd name="T36" fmla="*/ 42 w 148"/>
                <a:gd name="T37" fmla="*/ 229 h 234"/>
                <a:gd name="T38" fmla="*/ 78 w 148"/>
                <a:gd name="T39" fmla="*/ 234 h 234"/>
                <a:gd name="T40" fmla="*/ 148 w 148"/>
                <a:gd name="T41" fmla="*/ 170 h 234"/>
                <a:gd name="T42" fmla="*/ 106 w 148"/>
                <a:gd name="T43" fmla="*/ 111 h 234"/>
                <a:gd name="T44" fmla="*/ 53 w 148"/>
                <a:gd name="T45" fmla="*/ 79 h 234"/>
                <a:gd name="T46" fmla="*/ 31 w 148"/>
                <a:gd name="T47" fmla="*/ 45 h 234"/>
                <a:gd name="T48" fmla="*/ 70 w 148"/>
                <a:gd name="T49" fmla="*/ 11 h 234"/>
                <a:gd name="T50" fmla="*/ 124 w 148"/>
                <a:gd name="T51" fmla="*/ 73 h 234"/>
                <a:gd name="T52" fmla="*/ 132 w 148"/>
                <a:gd name="T53" fmla="*/ 73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8" h="234">
                  <a:moveTo>
                    <a:pt x="132" y="73"/>
                  </a:moveTo>
                  <a:lnTo>
                    <a:pt x="130" y="5"/>
                  </a:lnTo>
                  <a:lnTo>
                    <a:pt x="124" y="5"/>
                  </a:lnTo>
                  <a:lnTo>
                    <a:pt x="123" y="6"/>
                  </a:lnTo>
                  <a:cubicBezTo>
                    <a:pt x="119" y="9"/>
                    <a:pt x="118" y="10"/>
                    <a:pt x="116" y="10"/>
                  </a:cubicBezTo>
                  <a:cubicBezTo>
                    <a:pt x="113" y="10"/>
                    <a:pt x="108" y="9"/>
                    <a:pt x="103" y="6"/>
                  </a:cubicBezTo>
                  <a:cubicBezTo>
                    <a:pt x="92" y="2"/>
                    <a:pt x="81" y="0"/>
                    <a:pt x="68" y="0"/>
                  </a:cubicBezTo>
                  <a:cubicBezTo>
                    <a:pt x="29" y="0"/>
                    <a:pt x="0" y="26"/>
                    <a:pt x="0" y="62"/>
                  </a:cubicBezTo>
                  <a:cubicBezTo>
                    <a:pt x="0" y="89"/>
                    <a:pt x="16" y="109"/>
                    <a:pt x="59" y="133"/>
                  </a:cubicBezTo>
                  <a:lnTo>
                    <a:pt x="88" y="150"/>
                  </a:lnTo>
                  <a:cubicBezTo>
                    <a:pt x="105" y="160"/>
                    <a:pt x="113" y="172"/>
                    <a:pt x="113" y="187"/>
                  </a:cubicBezTo>
                  <a:cubicBezTo>
                    <a:pt x="113" y="209"/>
                    <a:pt x="98" y="223"/>
                    <a:pt x="72" y="223"/>
                  </a:cubicBezTo>
                  <a:cubicBezTo>
                    <a:pt x="55" y="223"/>
                    <a:pt x="40" y="217"/>
                    <a:pt x="30" y="206"/>
                  </a:cubicBezTo>
                  <a:cubicBezTo>
                    <a:pt x="20" y="193"/>
                    <a:pt x="15" y="182"/>
                    <a:pt x="9" y="153"/>
                  </a:cubicBezTo>
                  <a:lnTo>
                    <a:pt x="1" y="153"/>
                  </a:lnTo>
                  <a:lnTo>
                    <a:pt x="1" y="231"/>
                  </a:lnTo>
                  <a:lnTo>
                    <a:pt x="7" y="231"/>
                  </a:lnTo>
                  <a:cubicBezTo>
                    <a:pt x="11" y="226"/>
                    <a:pt x="13" y="225"/>
                    <a:pt x="19" y="225"/>
                  </a:cubicBezTo>
                  <a:cubicBezTo>
                    <a:pt x="23" y="225"/>
                    <a:pt x="30" y="226"/>
                    <a:pt x="42" y="229"/>
                  </a:cubicBezTo>
                  <a:cubicBezTo>
                    <a:pt x="56" y="232"/>
                    <a:pt x="69" y="234"/>
                    <a:pt x="78" y="234"/>
                  </a:cubicBezTo>
                  <a:cubicBezTo>
                    <a:pt x="116" y="234"/>
                    <a:pt x="148" y="205"/>
                    <a:pt x="148" y="170"/>
                  </a:cubicBezTo>
                  <a:cubicBezTo>
                    <a:pt x="148" y="145"/>
                    <a:pt x="136" y="129"/>
                    <a:pt x="106" y="111"/>
                  </a:cubicBezTo>
                  <a:lnTo>
                    <a:pt x="53" y="79"/>
                  </a:lnTo>
                  <a:cubicBezTo>
                    <a:pt x="39" y="71"/>
                    <a:pt x="31" y="59"/>
                    <a:pt x="31" y="45"/>
                  </a:cubicBezTo>
                  <a:cubicBezTo>
                    <a:pt x="31" y="25"/>
                    <a:pt x="47" y="11"/>
                    <a:pt x="70" y="11"/>
                  </a:cubicBezTo>
                  <a:cubicBezTo>
                    <a:pt x="98" y="11"/>
                    <a:pt x="113" y="28"/>
                    <a:pt x="124" y="73"/>
                  </a:cubicBezTo>
                  <a:lnTo>
                    <a:pt x="132" y="7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38" name="组合 837"/>
          <p:cNvGrpSpPr>
            <a:grpSpLocks noChangeAspect="1"/>
          </p:cNvGrpSpPr>
          <p:nvPr>
            <p:custDataLst>
              <p:tags r:id="rId58"/>
            </p:custDataLst>
          </p:nvPr>
        </p:nvGrpSpPr>
        <p:grpSpPr>
          <a:xfrm>
            <a:off x="298451" y="6248400"/>
            <a:ext cx="2405063" cy="436563"/>
            <a:chOff x="298451" y="6248400"/>
            <a:chExt cx="2405063" cy="436563"/>
          </a:xfrm>
        </p:grpSpPr>
        <p:sp>
          <p:nvSpPr>
            <p:cNvPr id="799" name="Freeform 454"/>
            <p:cNvSpPr/>
            <p:nvPr>
              <p:custDataLst>
                <p:tags r:id="rId59"/>
              </p:custDataLst>
            </p:nvPr>
          </p:nvSpPr>
          <p:spPr bwMode="auto">
            <a:xfrm>
              <a:off x="298451" y="6249988"/>
              <a:ext cx="114300" cy="141288"/>
            </a:xfrm>
            <a:custGeom>
              <a:avLst/>
              <a:gdLst>
                <a:gd name="T0" fmla="*/ 295 w 301"/>
                <a:gd name="T1" fmla="*/ 113 h 345"/>
                <a:gd name="T2" fmla="*/ 290 w 301"/>
                <a:gd name="T3" fmla="*/ 0 h 345"/>
                <a:gd name="T4" fmla="*/ 280 w 301"/>
                <a:gd name="T5" fmla="*/ 0 h 345"/>
                <a:gd name="T6" fmla="*/ 259 w 301"/>
                <a:gd name="T7" fmla="*/ 17 h 345"/>
                <a:gd name="T8" fmla="*/ 240 w 301"/>
                <a:gd name="T9" fmla="*/ 12 h 345"/>
                <a:gd name="T10" fmla="*/ 167 w 301"/>
                <a:gd name="T11" fmla="*/ 0 h 345"/>
                <a:gd name="T12" fmla="*/ 54 w 301"/>
                <a:gd name="T13" fmla="*/ 43 h 345"/>
                <a:gd name="T14" fmla="*/ 0 w 301"/>
                <a:gd name="T15" fmla="*/ 175 h 345"/>
                <a:gd name="T16" fmla="*/ 40 w 301"/>
                <a:gd name="T17" fmla="*/ 293 h 345"/>
                <a:gd name="T18" fmla="*/ 165 w 301"/>
                <a:gd name="T19" fmla="*/ 345 h 345"/>
                <a:gd name="T20" fmla="*/ 301 w 301"/>
                <a:gd name="T21" fmla="*/ 281 h 345"/>
                <a:gd name="T22" fmla="*/ 292 w 301"/>
                <a:gd name="T23" fmla="*/ 272 h 345"/>
                <a:gd name="T24" fmla="*/ 181 w 301"/>
                <a:gd name="T25" fmla="*/ 323 h 345"/>
                <a:gd name="T26" fmla="*/ 101 w 301"/>
                <a:gd name="T27" fmla="*/ 294 h 345"/>
                <a:gd name="T28" fmla="*/ 58 w 301"/>
                <a:gd name="T29" fmla="*/ 169 h 345"/>
                <a:gd name="T30" fmla="*/ 176 w 301"/>
                <a:gd name="T31" fmla="*/ 20 h 345"/>
                <a:gd name="T32" fmla="*/ 251 w 301"/>
                <a:gd name="T33" fmla="*/ 51 h 345"/>
                <a:gd name="T34" fmla="*/ 284 w 301"/>
                <a:gd name="T35" fmla="*/ 113 h 345"/>
                <a:gd name="T36" fmla="*/ 295 w 301"/>
                <a:gd name="T37" fmla="*/ 11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1" h="345">
                  <a:moveTo>
                    <a:pt x="295" y="113"/>
                  </a:moveTo>
                  <a:lnTo>
                    <a:pt x="290" y="0"/>
                  </a:lnTo>
                  <a:lnTo>
                    <a:pt x="280" y="0"/>
                  </a:lnTo>
                  <a:cubicBezTo>
                    <a:pt x="277" y="11"/>
                    <a:pt x="269" y="17"/>
                    <a:pt x="259" y="17"/>
                  </a:cubicBezTo>
                  <a:cubicBezTo>
                    <a:pt x="255" y="17"/>
                    <a:pt x="247" y="15"/>
                    <a:pt x="240" y="12"/>
                  </a:cubicBezTo>
                  <a:cubicBezTo>
                    <a:pt x="215" y="4"/>
                    <a:pt x="190" y="0"/>
                    <a:pt x="167" y="0"/>
                  </a:cubicBezTo>
                  <a:cubicBezTo>
                    <a:pt x="126" y="0"/>
                    <a:pt x="85" y="16"/>
                    <a:pt x="54" y="43"/>
                  </a:cubicBezTo>
                  <a:cubicBezTo>
                    <a:pt x="19" y="74"/>
                    <a:pt x="0" y="120"/>
                    <a:pt x="0" y="175"/>
                  </a:cubicBezTo>
                  <a:cubicBezTo>
                    <a:pt x="0" y="222"/>
                    <a:pt x="15" y="265"/>
                    <a:pt x="40" y="293"/>
                  </a:cubicBezTo>
                  <a:cubicBezTo>
                    <a:pt x="70" y="326"/>
                    <a:pt x="116" y="345"/>
                    <a:pt x="165" y="345"/>
                  </a:cubicBezTo>
                  <a:cubicBezTo>
                    <a:pt x="222" y="345"/>
                    <a:pt x="271" y="322"/>
                    <a:pt x="301" y="281"/>
                  </a:cubicBezTo>
                  <a:lnTo>
                    <a:pt x="292" y="272"/>
                  </a:lnTo>
                  <a:cubicBezTo>
                    <a:pt x="256" y="308"/>
                    <a:pt x="223" y="323"/>
                    <a:pt x="181" y="323"/>
                  </a:cubicBezTo>
                  <a:cubicBezTo>
                    <a:pt x="150" y="323"/>
                    <a:pt x="122" y="313"/>
                    <a:pt x="101" y="294"/>
                  </a:cubicBezTo>
                  <a:cubicBezTo>
                    <a:pt x="73" y="269"/>
                    <a:pt x="58" y="224"/>
                    <a:pt x="58" y="169"/>
                  </a:cubicBezTo>
                  <a:cubicBezTo>
                    <a:pt x="58" y="79"/>
                    <a:pt x="104" y="20"/>
                    <a:pt x="176" y="20"/>
                  </a:cubicBezTo>
                  <a:cubicBezTo>
                    <a:pt x="205" y="20"/>
                    <a:pt x="231" y="31"/>
                    <a:pt x="251" y="51"/>
                  </a:cubicBezTo>
                  <a:cubicBezTo>
                    <a:pt x="267" y="67"/>
                    <a:pt x="274" y="81"/>
                    <a:pt x="284" y="113"/>
                  </a:cubicBezTo>
                  <a:lnTo>
                    <a:pt x="295" y="1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0" name="Freeform 455"/>
            <p:cNvSpPr>
              <a:spLocks noEditPoints="1"/>
            </p:cNvSpPr>
            <p:nvPr>
              <p:custDataLst>
                <p:tags r:id="rId60"/>
              </p:custDataLst>
            </p:nvPr>
          </p:nvSpPr>
          <p:spPr bwMode="auto">
            <a:xfrm>
              <a:off x="423864" y="6292850"/>
              <a:ext cx="84138" cy="96838"/>
            </a:xfrm>
            <a:custGeom>
              <a:avLst/>
              <a:gdLst>
                <a:gd name="T0" fmla="*/ 110 w 219"/>
                <a:gd name="T1" fmla="*/ 0 h 235"/>
                <a:gd name="T2" fmla="*/ 0 w 219"/>
                <a:gd name="T3" fmla="*/ 117 h 235"/>
                <a:gd name="T4" fmla="*/ 109 w 219"/>
                <a:gd name="T5" fmla="*/ 235 h 235"/>
                <a:gd name="T6" fmla="*/ 219 w 219"/>
                <a:gd name="T7" fmla="*/ 113 h 235"/>
                <a:gd name="T8" fmla="*/ 110 w 219"/>
                <a:gd name="T9" fmla="*/ 0 h 235"/>
                <a:gd name="T10" fmla="*/ 103 w 219"/>
                <a:gd name="T11" fmla="*/ 14 h 235"/>
                <a:gd name="T12" fmla="*/ 175 w 219"/>
                <a:gd name="T13" fmla="*/ 130 h 235"/>
                <a:gd name="T14" fmla="*/ 115 w 219"/>
                <a:gd name="T15" fmla="*/ 221 h 235"/>
                <a:gd name="T16" fmla="*/ 66 w 219"/>
                <a:gd name="T17" fmla="*/ 189 h 235"/>
                <a:gd name="T18" fmla="*/ 44 w 219"/>
                <a:gd name="T19" fmla="*/ 92 h 235"/>
                <a:gd name="T20" fmla="*/ 103 w 219"/>
                <a:gd name="T21" fmla="*/ 1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35">
                  <a:moveTo>
                    <a:pt x="110" y="0"/>
                  </a:moveTo>
                  <a:cubicBezTo>
                    <a:pt x="45" y="0"/>
                    <a:pt x="0" y="48"/>
                    <a:pt x="0" y="117"/>
                  </a:cubicBezTo>
                  <a:cubicBezTo>
                    <a:pt x="0" y="184"/>
                    <a:pt x="46" y="235"/>
                    <a:pt x="109" y="235"/>
                  </a:cubicBezTo>
                  <a:cubicBezTo>
                    <a:pt x="172" y="235"/>
                    <a:pt x="219" y="182"/>
                    <a:pt x="219" y="113"/>
                  </a:cubicBezTo>
                  <a:cubicBezTo>
                    <a:pt x="219" y="47"/>
                    <a:pt x="174" y="0"/>
                    <a:pt x="110" y="0"/>
                  </a:cubicBezTo>
                  <a:close/>
                  <a:moveTo>
                    <a:pt x="103" y="14"/>
                  </a:moveTo>
                  <a:cubicBezTo>
                    <a:pt x="145" y="14"/>
                    <a:pt x="175" y="62"/>
                    <a:pt x="175" y="130"/>
                  </a:cubicBezTo>
                  <a:cubicBezTo>
                    <a:pt x="175" y="187"/>
                    <a:pt x="152" y="221"/>
                    <a:pt x="115" y="221"/>
                  </a:cubicBezTo>
                  <a:cubicBezTo>
                    <a:pt x="95" y="221"/>
                    <a:pt x="77" y="209"/>
                    <a:pt x="66" y="189"/>
                  </a:cubicBezTo>
                  <a:cubicBezTo>
                    <a:pt x="52" y="163"/>
                    <a:pt x="44" y="128"/>
                    <a:pt x="44" y="92"/>
                  </a:cubicBezTo>
                  <a:cubicBezTo>
                    <a:pt x="44" y="45"/>
                    <a:pt x="68" y="14"/>
                    <a:pt x="103" y="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1" name="Freeform 456"/>
            <p:cNvSpPr/>
            <p:nvPr>
              <p:custDataLst>
                <p:tags r:id="rId61"/>
              </p:custDataLst>
            </p:nvPr>
          </p:nvSpPr>
          <p:spPr bwMode="auto">
            <a:xfrm>
              <a:off x="522289" y="6292850"/>
              <a:ext cx="57150" cy="96838"/>
            </a:xfrm>
            <a:custGeom>
              <a:avLst/>
              <a:gdLst>
                <a:gd name="T0" fmla="*/ 131 w 148"/>
                <a:gd name="T1" fmla="*/ 73 h 235"/>
                <a:gd name="T2" fmla="*/ 129 w 148"/>
                <a:gd name="T3" fmla="*/ 5 h 235"/>
                <a:gd name="T4" fmla="*/ 124 w 148"/>
                <a:gd name="T5" fmla="*/ 5 h 235"/>
                <a:gd name="T6" fmla="*/ 123 w 148"/>
                <a:gd name="T7" fmla="*/ 6 h 235"/>
                <a:gd name="T8" fmla="*/ 116 w 148"/>
                <a:gd name="T9" fmla="*/ 10 h 235"/>
                <a:gd name="T10" fmla="*/ 102 w 148"/>
                <a:gd name="T11" fmla="*/ 6 h 235"/>
                <a:gd name="T12" fmla="*/ 67 w 148"/>
                <a:gd name="T13" fmla="*/ 0 h 235"/>
                <a:gd name="T14" fmla="*/ 0 w 148"/>
                <a:gd name="T15" fmla="*/ 62 h 235"/>
                <a:gd name="T16" fmla="*/ 58 w 148"/>
                <a:gd name="T17" fmla="*/ 134 h 235"/>
                <a:gd name="T18" fmla="*/ 87 w 148"/>
                <a:gd name="T19" fmla="*/ 150 h 235"/>
                <a:gd name="T20" fmla="*/ 113 w 148"/>
                <a:gd name="T21" fmla="*/ 188 h 235"/>
                <a:gd name="T22" fmla="*/ 71 w 148"/>
                <a:gd name="T23" fmla="*/ 224 h 235"/>
                <a:gd name="T24" fmla="*/ 30 w 148"/>
                <a:gd name="T25" fmla="*/ 206 h 235"/>
                <a:gd name="T26" fmla="*/ 8 w 148"/>
                <a:gd name="T27" fmla="*/ 154 h 235"/>
                <a:gd name="T28" fmla="*/ 0 w 148"/>
                <a:gd name="T29" fmla="*/ 154 h 235"/>
                <a:gd name="T30" fmla="*/ 0 w 148"/>
                <a:gd name="T31" fmla="*/ 232 h 235"/>
                <a:gd name="T32" fmla="*/ 7 w 148"/>
                <a:gd name="T33" fmla="*/ 232 h 235"/>
                <a:gd name="T34" fmla="*/ 18 w 148"/>
                <a:gd name="T35" fmla="*/ 226 h 235"/>
                <a:gd name="T36" fmla="*/ 41 w 148"/>
                <a:gd name="T37" fmla="*/ 230 h 235"/>
                <a:gd name="T38" fmla="*/ 77 w 148"/>
                <a:gd name="T39" fmla="*/ 235 h 235"/>
                <a:gd name="T40" fmla="*/ 148 w 148"/>
                <a:gd name="T41" fmla="*/ 171 h 235"/>
                <a:gd name="T42" fmla="*/ 106 w 148"/>
                <a:gd name="T43" fmla="*/ 111 h 235"/>
                <a:gd name="T44" fmla="*/ 52 w 148"/>
                <a:gd name="T45" fmla="*/ 79 h 235"/>
                <a:gd name="T46" fmla="*/ 31 w 148"/>
                <a:gd name="T47" fmla="*/ 45 h 235"/>
                <a:gd name="T48" fmla="*/ 69 w 148"/>
                <a:gd name="T49" fmla="*/ 11 h 235"/>
                <a:gd name="T50" fmla="*/ 124 w 148"/>
                <a:gd name="T51" fmla="*/ 73 h 235"/>
                <a:gd name="T52" fmla="*/ 131 w 148"/>
                <a:gd name="T53" fmla="*/ 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8" h="235">
                  <a:moveTo>
                    <a:pt x="131" y="73"/>
                  </a:moveTo>
                  <a:lnTo>
                    <a:pt x="129" y="5"/>
                  </a:lnTo>
                  <a:lnTo>
                    <a:pt x="124" y="5"/>
                  </a:lnTo>
                  <a:lnTo>
                    <a:pt x="123" y="6"/>
                  </a:lnTo>
                  <a:cubicBezTo>
                    <a:pt x="118" y="9"/>
                    <a:pt x="118" y="10"/>
                    <a:pt x="116" y="10"/>
                  </a:cubicBezTo>
                  <a:cubicBezTo>
                    <a:pt x="113" y="10"/>
                    <a:pt x="108" y="9"/>
                    <a:pt x="102" y="6"/>
                  </a:cubicBezTo>
                  <a:cubicBezTo>
                    <a:pt x="91" y="2"/>
                    <a:pt x="80" y="0"/>
                    <a:pt x="67" y="0"/>
                  </a:cubicBezTo>
                  <a:cubicBezTo>
                    <a:pt x="28" y="0"/>
                    <a:pt x="0" y="26"/>
                    <a:pt x="0" y="62"/>
                  </a:cubicBezTo>
                  <a:cubicBezTo>
                    <a:pt x="0" y="90"/>
                    <a:pt x="16" y="110"/>
                    <a:pt x="58" y="134"/>
                  </a:cubicBezTo>
                  <a:lnTo>
                    <a:pt x="87" y="150"/>
                  </a:lnTo>
                  <a:cubicBezTo>
                    <a:pt x="104" y="160"/>
                    <a:pt x="113" y="172"/>
                    <a:pt x="113" y="188"/>
                  </a:cubicBezTo>
                  <a:cubicBezTo>
                    <a:pt x="113" y="210"/>
                    <a:pt x="97" y="224"/>
                    <a:pt x="71" y="224"/>
                  </a:cubicBezTo>
                  <a:cubicBezTo>
                    <a:pt x="54" y="224"/>
                    <a:pt x="39" y="217"/>
                    <a:pt x="30" y="206"/>
                  </a:cubicBezTo>
                  <a:cubicBezTo>
                    <a:pt x="19" y="194"/>
                    <a:pt x="15" y="182"/>
                    <a:pt x="8" y="154"/>
                  </a:cubicBezTo>
                  <a:lnTo>
                    <a:pt x="0" y="154"/>
                  </a:lnTo>
                  <a:lnTo>
                    <a:pt x="0" y="232"/>
                  </a:lnTo>
                  <a:lnTo>
                    <a:pt x="7" y="232"/>
                  </a:lnTo>
                  <a:cubicBezTo>
                    <a:pt x="10" y="227"/>
                    <a:pt x="12" y="226"/>
                    <a:pt x="18" y="226"/>
                  </a:cubicBezTo>
                  <a:cubicBezTo>
                    <a:pt x="23" y="226"/>
                    <a:pt x="30" y="227"/>
                    <a:pt x="41" y="230"/>
                  </a:cubicBezTo>
                  <a:cubicBezTo>
                    <a:pt x="55" y="233"/>
                    <a:pt x="68" y="235"/>
                    <a:pt x="77" y="235"/>
                  </a:cubicBezTo>
                  <a:cubicBezTo>
                    <a:pt x="116" y="235"/>
                    <a:pt x="148" y="206"/>
                    <a:pt x="148" y="171"/>
                  </a:cubicBezTo>
                  <a:cubicBezTo>
                    <a:pt x="148" y="146"/>
                    <a:pt x="136" y="129"/>
                    <a:pt x="106" y="111"/>
                  </a:cubicBezTo>
                  <a:lnTo>
                    <a:pt x="52" y="79"/>
                  </a:lnTo>
                  <a:cubicBezTo>
                    <a:pt x="38" y="71"/>
                    <a:pt x="31" y="59"/>
                    <a:pt x="31" y="45"/>
                  </a:cubicBezTo>
                  <a:cubicBezTo>
                    <a:pt x="31" y="25"/>
                    <a:pt x="46" y="11"/>
                    <a:pt x="69" y="11"/>
                  </a:cubicBezTo>
                  <a:cubicBezTo>
                    <a:pt x="97" y="11"/>
                    <a:pt x="112" y="28"/>
                    <a:pt x="124" y="73"/>
                  </a:cubicBezTo>
                  <a:lnTo>
                    <a:pt x="131" y="7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2" name="Freeform 457"/>
            <p:cNvSpPr/>
            <p:nvPr>
              <p:custDataLst>
                <p:tags r:id="rId62"/>
              </p:custDataLst>
            </p:nvPr>
          </p:nvSpPr>
          <p:spPr bwMode="auto">
            <a:xfrm>
              <a:off x="588964" y="6269038"/>
              <a:ext cx="49213" cy="120650"/>
            </a:xfrm>
            <a:custGeom>
              <a:avLst/>
              <a:gdLst>
                <a:gd name="T0" fmla="*/ 121 w 133"/>
                <a:gd name="T1" fmla="*/ 64 h 294"/>
                <a:gd name="T2" fmla="*/ 71 w 133"/>
                <a:gd name="T3" fmla="*/ 64 h 294"/>
                <a:gd name="T4" fmla="*/ 71 w 133"/>
                <a:gd name="T5" fmla="*/ 6 h 294"/>
                <a:gd name="T6" fmla="*/ 67 w 133"/>
                <a:gd name="T7" fmla="*/ 0 h 294"/>
                <a:gd name="T8" fmla="*/ 57 w 133"/>
                <a:gd name="T9" fmla="*/ 14 h 294"/>
                <a:gd name="T10" fmla="*/ 9 w 133"/>
                <a:gd name="T11" fmla="*/ 67 h 294"/>
                <a:gd name="T12" fmla="*/ 0 w 133"/>
                <a:gd name="T13" fmla="*/ 76 h 294"/>
                <a:gd name="T14" fmla="*/ 2 w 133"/>
                <a:gd name="T15" fmla="*/ 80 h 294"/>
                <a:gd name="T16" fmla="*/ 29 w 133"/>
                <a:gd name="T17" fmla="*/ 80 h 294"/>
                <a:gd name="T18" fmla="*/ 29 w 133"/>
                <a:gd name="T19" fmla="*/ 230 h 294"/>
                <a:gd name="T20" fmla="*/ 73 w 133"/>
                <a:gd name="T21" fmla="*/ 294 h 294"/>
                <a:gd name="T22" fmla="*/ 133 w 133"/>
                <a:gd name="T23" fmla="*/ 256 h 294"/>
                <a:gd name="T24" fmla="*/ 127 w 133"/>
                <a:gd name="T25" fmla="*/ 250 h 294"/>
                <a:gd name="T26" fmla="*/ 97 w 133"/>
                <a:gd name="T27" fmla="*/ 268 h 294"/>
                <a:gd name="T28" fmla="*/ 71 w 133"/>
                <a:gd name="T29" fmla="*/ 223 h 294"/>
                <a:gd name="T30" fmla="*/ 71 w 133"/>
                <a:gd name="T31" fmla="*/ 80 h 294"/>
                <a:gd name="T32" fmla="*/ 121 w 133"/>
                <a:gd name="T33" fmla="*/ 80 h 294"/>
                <a:gd name="T34" fmla="*/ 121 w 133"/>
                <a:gd name="T35" fmla="*/ 6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294">
                  <a:moveTo>
                    <a:pt x="121" y="64"/>
                  </a:moveTo>
                  <a:lnTo>
                    <a:pt x="71" y="64"/>
                  </a:lnTo>
                  <a:lnTo>
                    <a:pt x="71" y="6"/>
                  </a:lnTo>
                  <a:cubicBezTo>
                    <a:pt x="71" y="1"/>
                    <a:pt x="70" y="0"/>
                    <a:pt x="67" y="0"/>
                  </a:cubicBezTo>
                  <a:cubicBezTo>
                    <a:pt x="64" y="4"/>
                    <a:pt x="61" y="9"/>
                    <a:pt x="57" y="14"/>
                  </a:cubicBezTo>
                  <a:cubicBezTo>
                    <a:pt x="38" y="41"/>
                    <a:pt x="17" y="65"/>
                    <a:pt x="9" y="67"/>
                  </a:cubicBezTo>
                  <a:cubicBezTo>
                    <a:pt x="3" y="70"/>
                    <a:pt x="0" y="74"/>
                    <a:pt x="0" y="76"/>
                  </a:cubicBezTo>
                  <a:cubicBezTo>
                    <a:pt x="0" y="78"/>
                    <a:pt x="1" y="79"/>
                    <a:pt x="2" y="80"/>
                  </a:cubicBezTo>
                  <a:lnTo>
                    <a:pt x="29" y="80"/>
                  </a:lnTo>
                  <a:lnTo>
                    <a:pt x="29" y="230"/>
                  </a:lnTo>
                  <a:cubicBezTo>
                    <a:pt x="29" y="272"/>
                    <a:pt x="44" y="294"/>
                    <a:pt x="73" y="294"/>
                  </a:cubicBezTo>
                  <a:cubicBezTo>
                    <a:pt x="98" y="294"/>
                    <a:pt x="117" y="282"/>
                    <a:pt x="133" y="256"/>
                  </a:cubicBezTo>
                  <a:lnTo>
                    <a:pt x="127" y="250"/>
                  </a:lnTo>
                  <a:cubicBezTo>
                    <a:pt x="116" y="263"/>
                    <a:pt x="108" y="268"/>
                    <a:pt x="97" y="268"/>
                  </a:cubicBezTo>
                  <a:cubicBezTo>
                    <a:pt x="78" y="268"/>
                    <a:pt x="71" y="254"/>
                    <a:pt x="71" y="223"/>
                  </a:cubicBezTo>
                  <a:lnTo>
                    <a:pt x="71" y="80"/>
                  </a:lnTo>
                  <a:lnTo>
                    <a:pt x="121" y="80"/>
                  </a:lnTo>
                  <a:lnTo>
                    <a:pt x="121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3" name="Freeform 458"/>
            <p:cNvSpPr>
              <a:spLocks noEditPoints="1"/>
            </p:cNvSpPr>
            <p:nvPr>
              <p:custDataLst>
                <p:tags r:id="rId63"/>
              </p:custDataLst>
            </p:nvPr>
          </p:nvSpPr>
          <p:spPr bwMode="auto">
            <a:xfrm>
              <a:off x="690564" y="6292850"/>
              <a:ext cx="84138" cy="96838"/>
            </a:xfrm>
            <a:custGeom>
              <a:avLst/>
              <a:gdLst>
                <a:gd name="T0" fmla="*/ 110 w 219"/>
                <a:gd name="T1" fmla="*/ 0 h 235"/>
                <a:gd name="T2" fmla="*/ 0 w 219"/>
                <a:gd name="T3" fmla="*/ 117 h 235"/>
                <a:gd name="T4" fmla="*/ 109 w 219"/>
                <a:gd name="T5" fmla="*/ 235 h 235"/>
                <a:gd name="T6" fmla="*/ 219 w 219"/>
                <a:gd name="T7" fmla="*/ 113 h 235"/>
                <a:gd name="T8" fmla="*/ 110 w 219"/>
                <a:gd name="T9" fmla="*/ 0 h 235"/>
                <a:gd name="T10" fmla="*/ 103 w 219"/>
                <a:gd name="T11" fmla="*/ 14 h 235"/>
                <a:gd name="T12" fmla="*/ 175 w 219"/>
                <a:gd name="T13" fmla="*/ 130 h 235"/>
                <a:gd name="T14" fmla="*/ 115 w 219"/>
                <a:gd name="T15" fmla="*/ 221 h 235"/>
                <a:gd name="T16" fmla="*/ 66 w 219"/>
                <a:gd name="T17" fmla="*/ 189 h 235"/>
                <a:gd name="T18" fmla="*/ 44 w 219"/>
                <a:gd name="T19" fmla="*/ 92 h 235"/>
                <a:gd name="T20" fmla="*/ 103 w 219"/>
                <a:gd name="T21" fmla="*/ 1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35">
                  <a:moveTo>
                    <a:pt x="110" y="0"/>
                  </a:moveTo>
                  <a:cubicBezTo>
                    <a:pt x="45" y="0"/>
                    <a:pt x="0" y="48"/>
                    <a:pt x="0" y="117"/>
                  </a:cubicBezTo>
                  <a:cubicBezTo>
                    <a:pt x="0" y="184"/>
                    <a:pt x="46" y="235"/>
                    <a:pt x="109" y="235"/>
                  </a:cubicBezTo>
                  <a:cubicBezTo>
                    <a:pt x="172" y="235"/>
                    <a:pt x="219" y="182"/>
                    <a:pt x="219" y="113"/>
                  </a:cubicBezTo>
                  <a:cubicBezTo>
                    <a:pt x="219" y="47"/>
                    <a:pt x="174" y="0"/>
                    <a:pt x="110" y="0"/>
                  </a:cubicBezTo>
                  <a:close/>
                  <a:moveTo>
                    <a:pt x="103" y="14"/>
                  </a:moveTo>
                  <a:cubicBezTo>
                    <a:pt x="145" y="14"/>
                    <a:pt x="175" y="62"/>
                    <a:pt x="175" y="130"/>
                  </a:cubicBezTo>
                  <a:cubicBezTo>
                    <a:pt x="175" y="187"/>
                    <a:pt x="152" y="221"/>
                    <a:pt x="115" y="221"/>
                  </a:cubicBezTo>
                  <a:cubicBezTo>
                    <a:pt x="95" y="221"/>
                    <a:pt x="77" y="209"/>
                    <a:pt x="66" y="189"/>
                  </a:cubicBezTo>
                  <a:cubicBezTo>
                    <a:pt x="52" y="163"/>
                    <a:pt x="44" y="128"/>
                    <a:pt x="44" y="92"/>
                  </a:cubicBezTo>
                  <a:cubicBezTo>
                    <a:pt x="44" y="45"/>
                    <a:pt x="68" y="14"/>
                    <a:pt x="103" y="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4" name="Freeform 459"/>
            <p:cNvSpPr/>
            <p:nvPr>
              <p:custDataLst>
                <p:tags r:id="rId64"/>
              </p:custDataLst>
            </p:nvPr>
          </p:nvSpPr>
          <p:spPr bwMode="auto">
            <a:xfrm>
              <a:off x="782639" y="6248400"/>
              <a:ext cx="69850" cy="139700"/>
            </a:xfrm>
            <a:custGeom>
              <a:avLst/>
              <a:gdLst>
                <a:gd name="T0" fmla="*/ 144 w 181"/>
                <a:gd name="T1" fmla="*/ 116 h 341"/>
                <a:gd name="T2" fmla="*/ 83 w 181"/>
                <a:gd name="T3" fmla="*/ 116 h 341"/>
                <a:gd name="T4" fmla="*/ 83 w 181"/>
                <a:gd name="T5" fmla="*/ 58 h 341"/>
                <a:gd name="T6" fmla="*/ 111 w 181"/>
                <a:gd name="T7" fmla="*/ 14 h 341"/>
                <a:gd name="T8" fmla="*/ 138 w 181"/>
                <a:gd name="T9" fmla="*/ 33 h 341"/>
                <a:gd name="T10" fmla="*/ 160 w 181"/>
                <a:gd name="T11" fmla="*/ 51 h 341"/>
                <a:gd name="T12" fmla="*/ 181 w 181"/>
                <a:gd name="T13" fmla="*/ 31 h 341"/>
                <a:gd name="T14" fmla="*/ 129 w 181"/>
                <a:gd name="T15" fmla="*/ 0 h 341"/>
                <a:gd name="T16" fmla="*/ 59 w 181"/>
                <a:gd name="T17" fmla="*/ 36 h 341"/>
                <a:gd name="T18" fmla="*/ 42 w 181"/>
                <a:gd name="T19" fmla="*/ 116 h 341"/>
                <a:gd name="T20" fmla="*/ 1 w 181"/>
                <a:gd name="T21" fmla="*/ 116 h 341"/>
                <a:gd name="T22" fmla="*/ 1 w 181"/>
                <a:gd name="T23" fmla="*/ 132 h 341"/>
                <a:gd name="T24" fmla="*/ 42 w 181"/>
                <a:gd name="T25" fmla="*/ 132 h 341"/>
                <a:gd name="T26" fmla="*/ 42 w 181"/>
                <a:gd name="T27" fmla="*/ 289 h 341"/>
                <a:gd name="T28" fmla="*/ 0 w 181"/>
                <a:gd name="T29" fmla="*/ 333 h 341"/>
                <a:gd name="T30" fmla="*/ 0 w 181"/>
                <a:gd name="T31" fmla="*/ 341 h 341"/>
                <a:gd name="T32" fmla="*/ 130 w 181"/>
                <a:gd name="T33" fmla="*/ 341 h 341"/>
                <a:gd name="T34" fmla="*/ 130 w 181"/>
                <a:gd name="T35" fmla="*/ 333 h 341"/>
                <a:gd name="T36" fmla="*/ 83 w 181"/>
                <a:gd name="T37" fmla="*/ 289 h 341"/>
                <a:gd name="T38" fmla="*/ 83 w 181"/>
                <a:gd name="T39" fmla="*/ 132 h 341"/>
                <a:gd name="T40" fmla="*/ 144 w 181"/>
                <a:gd name="T41" fmla="*/ 132 h 341"/>
                <a:gd name="T42" fmla="*/ 144 w 181"/>
                <a:gd name="T43" fmla="*/ 11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1" h="341">
                  <a:moveTo>
                    <a:pt x="144" y="116"/>
                  </a:moveTo>
                  <a:lnTo>
                    <a:pt x="83" y="116"/>
                  </a:lnTo>
                  <a:lnTo>
                    <a:pt x="83" y="58"/>
                  </a:lnTo>
                  <a:cubicBezTo>
                    <a:pt x="83" y="29"/>
                    <a:pt x="92" y="14"/>
                    <a:pt x="111" y="14"/>
                  </a:cubicBezTo>
                  <a:cubicBezTo>
                    <a:pt x="122" y="14"/>
                    <a:pt x="129" y="19"/>
                    <a:pt x="138" y="33"/>
                  </a:cubicBezTo>
                  <a:cubicBezTo>
                    <a:pt x="146" y="46"/>
                    <a:pt x="152" y="51"/>
                    <a:pt x="160" y="51"/>
                  </a:cubicBezTo>
                  <a:cubicBezTo>
                    <a:pt x="172" y="51"/>
                    <a:pt x="181" y="42"/>
                    <a:pt x="181" y="31"/>
                  </a:cubicBezTo>
                  <a:cubicBezTo>
                    <a:pt x="181" y="13"/>
                    <a:pt x="159" y="0"/>
                    <a:pt x="129" y="0"/>
                  </a:cubicBezTo>
                  <a:cubicBezTo>
                    <a:pt x="98" y="0"/>
                    <a:pt x="72" y="13"/>
                    <a:pt x="59" y="36"/>
                  </a:cubicBezTo>
                  <a:cubicBezTo>
                    <a:pt x="46" y="58"/>
                    <a:pt x="42" y="76"/>
                    <a:pt x="42" y="116"/>
                  </a:cubicBezTo>
                  <a:lnTo>
                    <a:pt x="1" y="116"/>
                  </a:lnTo>
                  <a:lnTo>
                    <a:pt x="1" y="132"/>
                  </a:lnTo>
                  <a:lnTo>
                    <a:pt x="42" y="132"/>
                  </a:lnTo>
                  <a:lnTo>
                    <a:pt x="42" y="289"/>
                  </a:lnTo>
                  <a:cubicBezTo>
                    <a:pt x="42" y="325"/>
                    <a:pt x="36" y="331"/>
                    <a:pt x="0" y="333"/>
                  </a:cubicBezTo>
                  <a:lnTo>
                    <a:pt x="0" y="341"/>
                  </a:lnTo>
                  <a:lnTo>
                    <a:pt x="130" y="341"/>
                  </a:lnTo>
                  <a:lnTo>
                    <a:pt x="130" y="333"/>
                  </a:lnTo>
                  <a:cubicBezTo>
                    <a:pt x="89" y="332"/>
                    <a:pt x="83" y="326"/>
                    <a:pt x="83" y="289"/>
                  </a:cubicBezTo>
                  <a:lnTo>
                    <a:pt x="83" y="132"/>
                  </a:lnTo>
                  <a:lnTo>
                    <a:pt x="144" y="132"/>
                  </a:lnTo>
                  <a:lnTo>
                    <a:pt x="144" y="11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5" name="Freeform 460"/>
            <p:cNvSpPr/>
            <p:nvPr>
              <p:custDataLst>
                <p:tags r:id="rId65"/>
              </p:custDataLst>
            </p:nvPr>
          </p:nvSpPr>
          <p:spPr bwMode="auto">
            <a:xfrm>
              <a:off x="892176" y="6269038"/>
              <a:ext cx="49213" cy="120650"/>
            </a:xfrm>
            <a:custGeom>
              <a:avLst/>
              <a:gdLst>
                <a:gd name="T0" fmla="*/ 121 w 133"/>
                <a:gd name="T1" fmla="*/ 64 h 294"/>
                <a:gd name="T2" fmla="*/ 70 w 133"/>
                <a:gd name="T3" fmla="*/ 64 h 294"/>
                <a:gd name="T4" fmla="*/ 70 w 133"/>
                <a:gd name="T5" fmla="*/ 6 h 294"/>
                <a:gd name="T6" fmla="*/ 67 w 133"/>
                <a:gd name="T7" fmla="*/ 0 h 294"/>
                <a:gd name="T8" fmla="*/ 57 w 133"/>
                <a:gd name="T9" fmla="*/ 14 h 294"/>
                <a:gd name="T10" fmla="*/ 8 w 133"/>
                <a:gd name="T11" fmla="*/ 67 h 294"/>
                <a:gd name="T12" fmla="*/ 0 w 133"/>
                <a:gd name="T13" fmla="*/ 76 h 294"/>
                <a:gd name="T14" fmla="*/ 2 w 133"/>
                <a:gd name="T15" fmla="*/ 80 h 294"/>
                <a:gd name="T16" fmla="*/ 28 w 133"/>
                <a:gd name="T17" fmla="*/ 80 h 294"/>
                <a:gd name="T18" fmla="*/ 28 w 133"/>
                <a:gd name="T19" fmla="*/ 230 h 294"/>
                <a:gd name="T20" fmla="*/ 73 w 133"/>
                <a:gd name="T21" fmla="*/ 294 h 294"/>
                <a:gd name="T22" fmla="*/ 133 w 133"/>
                <a:gd name="T23" fmla="*/ 256 h 294"/>
                <a:gd name="T24" fmla="*/ 126 w 133"/>
                <a:gd name="T25" fmla="*/ 250 h 294"/>
                <a:gd name="T26" fmla="*/ 96 w 133"/>
                <a:gd name="T27" fmla="*/ 268 h 294"/>
                <a:gd name="T28" fmla="*/ 70 w 133"/>
                <a:gd name="T29" fmla="*/ 223 h 294"/>
                <a:gd name="T30" fmla="*/ 70 w 133"/>
                <a:gd name="T31" fmla="*/ 80 h 294"/>
                <a:gd name="T32" fmla="*/ 121 w 133"/>
                <a:gd name="T33" fmla="*/ 80 h 294"/>
                <a:gd name="T34" fmla="*/ 121 w 133"/>
                <a:gd name="T35" fmla="*/ 6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294">
                  <a:moveTo>
                    <a:pt x="121" y="64"/>
                  </a:moveTo>
                  <a:lnTo>
                    <a:pt x="70" y="64"/>
                  </a:lnTo>
                  <a:lnTo>
                    <a:pt x="70" y="6"/>
                  </a:lnTo>
                  <a:cubicBezTo>
                    <a:pt x="70" y="1"/>
                    <a:pt x="70" y="0"/>
                    <a:pt x="67" y="0"/>
                  </a:cubicBezTo>
                  <a:cubicBezTo>
                    <a:pt x="63" y="4"/>
                    <a:pt x="60" y="9"/>
                    <a:pt x="57" y="14"/>
                  </a:cubicBezTo>
                  <a:cubicBezTo>
                    <a:pt x="38" y="41"/>
                    <a:pt x="16" y="65"/>
                    <a:pt x="8" y="67"/>
                  </a:cubicBezTo>
                  <a:cubicBezTo>
                    <a:pt x="3" y="70"/>
                    <a:pt x="0" y="74"/>
                    <a:pt x="0" y="76"/>
                  </a:cubicBezTo>
                  <a:cubicBezTo>
                    <a:pt x="0" y="78"/>
                    <a:pt x="0" y="79"/>
                    <a:pt x="2" y="80"/>
                  </a:cubicBezTo>
                  <a:lnTo>
                    <a:pt x="28" y="80"/>
                  </a:lnTo>
                  <a:lnTo>
                    <a:pt x="28" y="230"/>
                  </a:lnTo>
                  <a:cubicBezTo>
                    <a:pt x="28" y="272"/>
                    <a:pt x="43" y="294"/>
                    <a:pt x="73" y="294"/>
                  </a:cubicBezTo>
                  <a:cubicBezTo>
                    <a:pt x="97" y="294"/>
                    <a:pt x="116" y="282"/>
                    <a:pt x="133" y="256"/>
                  </a:cubicBezTo>
                  <a:lnTo>
                    <a:pt x="126" y="250"/>
                  </a:lnTo>
                  <a:cubicBezTo>
                    <a:pt x="116" y="263"/>
                    <a:pt x="107" y="268"/>
                    <a:pt x="96" y="268"/>
                  </a:cubicBezTo>
                  <a:cubicBezTo>
                    <a:pt x="78" y="268"/>
                    <a:pt x="70" y="254"/>
                    <a:pt x="70" y="223"/>
                  </a:cubicBezTo>
                  <a:lnTo>
                    <a:pt x="70" y="80"/>
                  </a:lnTo>
                  <a:lnTo>
                    <a:pt x="121" y="80"/>
                  </a:lnTo>
                  <a:lnTo>
                    <a:pt x="121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6" name="Freeform 461"/>
            <p:cNvSpPr/>
            <p:nvPr>
              <p:custDataLst>
                <p:tags r:id="rId66"/>
              </p:custDataLst>
            </p:nvPr>
          </p:nvSpPr>
          <p:spPr bwMode="auto">
            <a:xfrm>
              <a:off x="942976" y="6248400"/>
              <a:ext cx="90488" cy="139700"/>
            </a:xfrm>
            <a:custGeom>
              <a:avLst/>
              <a:gdLst>
                <a:gd name="T0" fmla="*/ 74 w 239"/>
                <a:gd name="T1" fmla="*/ 169 h 341"/>
                <a:gd name="T2" fmla="*/ 130 w 239"/>
                <a:gd name="T3" fmla="*/ 138 h 341"/>
                <a:gd name="T4" fmla="*/ 167 w 239"/>
                <a:gd name="T5" fmla="*/ 191 h 341"/>
                <a:gd name="T6" fmla="*/ 167 w 239"/>
                <a:gd name="T7" fmla="*/ 290 h 341"/>
                <a:gd name="T8" fmla="*/ 133 w 239"/>
                <a:gd name="T9" fmla="*/ 333 h 341"/>
                <a:gd name="T10" fmla="*/ 133 w 239"/>
                <a:gd name="T11" fmla="*/ 341 h 341"/>
                <a:gd name="T12" fmla="*/ 239 w 239"/>
                <a:gd name="T13" fmla="*/ 341 h 341"/>
                <a:gd name="T14" fmla="*/ 239 w 239"/>
                <a:gd name="T15" fmla="*/ 333 h 341"/>
                <a:gd name="T16" fmla="*/ 209 w 239"/>
                <a:gd name="T17" fmla="*/ 290 h 341"/>
                <a:gd name="T18" fmla="*/ 209 w 239"/>
                <a:gd name="T19" fmla="*/ 190 h 341"/>
                <a:gd name="T20" fmla="*/ 148 w 239"/>
                <a:gd name="T21" fmla="*/ 111 h 341"/>
                <a:gd name="T22" fmla="*/ 74 w 239"/>
                <a:gd name="T23" fmla="*/ 153 h 341"/>
                <a:gd name="T24" fmla="*/ 74 w 239"/>
                <a:gd name="T25" fmla="*/ 1 h 341"/>
                <a:gd name="T26" fmla="*/ 72 w 239"/>
                <a:gd name="T27" fmla="*/ 0 h 341"/>
                <a:gd name="T28" fmla="*/ 14 w 239"/>
                <a:gd name="T29" fmla="*/ 18 h 341"/>
                <a:gd name="T30" fmla="*/ 1 w 239"/>
                <a:gd name="T31" fmla="*/ 22 h 341"/>
                <a:gd name="T32" fmla="*/ 1 w 239"/>
                <a:gd name="T33" fmla="*/ 30 h 341"/>
                <a:gd name="T34" fmla="*/ 7 w 239"/>
                <a:gd name="T35" fmla="*/ 29 h 341"/>
                <a:gd name="T36" fmla="*/ 32 w 239"/>
                <a:gd name="T37" fmla="*/ 55 h 341"/>
                <a:gd name="T38" fmla="*/ 32 w 239"/>
                <a:gd name="T39" fmla="*/ 290 h 341"/>
                <a:gd name="T40" fmla="*/ 0 w 239"/>
                <a:gd name="T41" fmla="*/ 333 h 341"/>
                <a:gd name="T42" fmla="*/ 0 w 239"/>
                <a:gd name="T43" fmla="*/ 341 h 341"/>
                <a:gd name="T44" fmla="*/ 108 w 239"/>
                <a:gd name="T45" fmla="*/ 341 h 341"/>
                <a:gd name="T46" fmla="*/ 108 w 239"/>
                <a:gd name="T47" fmla="*/ 333 h 341"/>
                <a:gd name="T48" fmla="*/ 74 w 239"/>
                <a:gd name="T49" fmla="*/ 290 h 341"/>
                <a:gd name="T50" fmla="*/ 74 w 239"/>
                <a:gd name="T51" fmla="*/ 16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9" h="341">
                  <a:moveTo>
                    <a:pt x="74" y="169"/>
                  </a:moveTo>
                  <a:cubicBezTo>
                    <a:pt x="95" y="146"/>
                    <a:pt x="110" y="138"/>
                    <a:pt x="130" y="138"/>
                  </a:cubicBezTo>
                  <a:cubicBezTo>
                    <a:pt x="155" y="138"/>
                    <a:pt x="167" y="156"/>
                    <a:pt x="167" y="191"/>
                  </a:cubicBezTo>
                  <a:lnTo>
                    <a:pt x="167" y="290"/>
                  </a:lnTo>
                  <a:cubicBezTo>
                    <a:pt x="167" y="324"/>
                    <a:pt x="162" y="330"/>
                    <a:pt x="133" y="333"/>
                  </a:cubicBezTo>
                  <a:lnTo>
                    <a:pt x="133" y="341"/>
                  </a:lnTo>
                  <a:lnTo>
                    <a:pt x="239" y="341"/>
                  </a:lnTo>
                  <a:lnTo>
                    <a:pt x="239" y="333"/>
                  </a:lnTo>
                  <a:cubicBezTo>
                    <a:pt x="212" y="328"/>
                    <a:pt x="209" y="324"/>
                    <a:pt x="209" y="290"/>
                  </a:cubicBezTo>
                  <a:lnTo>
                    <a:pt x="209" y="190"/>
                  </a:lnTo>
                  <a:cubicBezTo>
                    <a:pt x="209" y="138"/>
                    <a:pt x="188" y="111"/>
                    <a:pt x="148" y="111"/>
                  </a:cubicBezTo>
                  <a:cubicBezTo>
                    <a:pt x="118" y="111"/>
                    <a:pt x="97" y="123"/>
                    <a:pt x="74" y="153"/>
                  </a:cubicBezTo>
                  <a:lnTo>
                    <a:pt x="74" y="1"/>
                  </a:lnTo>
                  <a:lnTo>
                    <a:pt x="72" y="0"/>
                  </a:lnTo>
                  <a:cubicBezTo>
                    <a:pt x="55" y="6"/>
                    <a:pt x="42" y="10"/>
                    <a:pt x="14" y="18"/>
                  </a:cubicBezTo>
                  <a:lnTo>
                    <a:pt x="1" y="22"/>
                  </a:lnTo>
                  <a:lnTo>
                    <a:pt x="1" y="30"/>
                  </a:lnTo>
                  <a:cubicBezTo>
                    <a:pt x="3" y="29"/>
                    <a:pt x="4" y="29"/>
                    <a:pt x="7" y="29"/>
                  </a:cubicBezTo>
                  <a:cubicBezTo>
                    <a:pt x="28" y="29"/>
                    <a:pt x="32" y="33"/>
                    <a:pt x="32" y="55"/>
                  </a:cubicBezTo>
                  <a:lnTo>
                    <a:pt x="32" y="290"/>
                  </a:lnTo>
                  <a:cubicBezTo>
                    <a:pt x="32" y="325"/>
                    <a:pt x="29" y="329"/>
                    <a:pt x="0" y="333"/>
                  </a:cubicBezTo>
                  <a:lnTo>
                    <a:pt x="0" y="341"/>
                  </a:lnTo>
                  <a:lnTo>
                    <a:pt x="108" y="341"/>
                  </a:lnTo>
                  <a:lnTo>
                    <a:pt x="108" y="333"/>
                  </a:lnTo>
                  <a:cubicBezTo>
                    <a:pt x="79" y="330"/>
                    <a:pt x="74" y="324"/>
                    <a:pt x="74" y="290"/>
                  </a:cubicBezTo>
                  <a:lnTo>
                    <a:pt x="74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7" name="Freeform 462"/>
            <p:cNvSpPr>
              <a:spLocks noEditPoints="1"/>
            </p:cNvSpPr>
            <p:nvPr>
              <p:custDataLst>
                <p:tags r:id="rId67"/>
              </p:custDataLst>
            </p:nvPr>
          </p:nvSpPr>
          <p:spPr bwMode="auto">
            <a:xfrm>
              <a:off x="1041401" y="6292850"/>
              <a:ext cx="74613" cy="96838"/>
            </a:xfrm>
            <a:custGeom>
              <a:avLst/>
              <a:gdLst>
                <a:gd name="T0" fmla="*/ 191 w 199"/>
                <a:gd name="T1" fmla="*/ 148 h 235"/>
                <a:gd name="T2" fmla="*/ 113 w 199"/>
                <a:gd name="T3" fmla="*/ 200 h 235"/>
                <a:gd name="T4" fmla="*/ 49 w 199"/>
                <a:gd name="T5" fmla="*/ 157 h 235"/>
                <a:gd name="T6" fmla="*/ 35 w 199"/>
                <a:gd name="T7" fmla="*/ 91 h 235"/>
                <a:gd name="T8" fmla="*/ 189 w 199"/>
                <a:gd name="T9" fmla="*/ 91 h 235"/>
                <a:gd name="T10" fmla="*/ 168 w 199"/>
                <a:gd name="T11" fmla="*/ 28 h 235"/>
                <a:gd name="T12" fmla="*/ 104 w 199"/>
                <a:gd name="T13" fmla="*/ 0 h 235"/>
                <a:gd name="T14" fmla="*/ 36 w 199"/>
                <a:gd name="T15" fmla="*/ 26 h 235"/>
                <a:gd name="T16" fmla="*/ 0 w 199"/>
                <a:gd name="T17" fmla="*/ 123 h 235"/>
                <a:gd name="T18" fmla="*/ 93 w 199"/>
                <a:gd name="T19" fmla="*/ 235 h 235"/>
                <a:gd name="T20" fmla="*/ 199 w 199"/>
                <a:gd name="T21" fmla="*/ 151 h 235"/>
                <a:gd name="T22" fmla="*/ 191 w 199"/>
                <a:gd name="T23" fmla="*/ 148 h 235"/>
                <a:gd name="T24" fmla="*/ 36 w 199"/>
                <a:gd name="T25" fmla="*/ 75 h 235"/>
                <a:gd name="T26" fmla="*/ 89 w 199"/>
                <a:gd name="T27" fmla="*/ 18 h 235"/>
                <a:gd name="T28" fmla="*/ 138 w 199"/>
                <a:gd name="T29" fmla="*/ 75 h 235"/>
                <a:gd name="T30" fmla="*/ 36 w 199"/>
                <a:gd name="T31" fmla="*/ 7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5">
                  <a:moveTo>
                    <a:pt x="191" y="148"/>
                  </a:moveTo>
                  <a:cubicBezTo>
                    <a:pt x="167" y="186"/>
                    <a:pt x="145" y="200"/>
                    <a:pt x="113" y="200"/>
                  </a:cubicBezTo>
                  <a:cubicBezTo>
                    <a:pt x="85" y="200"/>
                    <a:pt x="63" y="186"/>
                    <a:pt x="49" y="157"/>
                  </a:cubicBezTo>
                  <a:cubicBezTo>
                    <a:pt x="40" y="138"/>
                    <a:pt x="36" y="122"/>
                    <a:pt x="35" y="91"/>
                  </a:cubicBezTo>
                  <a:lnTo>
                    <a:pt x="189" y="91"/>
                  </a:lnTo>
                  <a:cubicBezTo>
                    <a:pt x="185" y="59"/>
                    <a:pt x="180" y="44"/>
                    <a:pt x="168" y="28"/>
                  </a:cubicBezTo>
                  <a:cubicBezTo>
                    <a:pt x="153" y="10"/>
                    <a:pt x="130" y="0"/>
                    <a:pt x="104" y="0"/>
                  </a:cubicBezTo>
                  <a:cubicBezTo>
                    <a:pt x="79" y="0"/>
                    <a:pt x="55" y="9"/>
                    <a:pt x="36" y="26"/>
                  </a:cubicBezTo>
                  <a:cubicBezTo>
                    <a:pt x="13" y="46"/>
                    <a:pt x="0" y="82"/>
                    <a:pt x="0" y="123"/>
                  </a:cubicBezTo>
                  <a:cubicBezTo>
                    <a:pt x="0" y="192"/>
                    <a:pt x="35" y="235"/>
                    <a:pt x="93" y="235"/>
                  </a:cubicBezTo>
                  <a:cubicBezTo>
                    <a:pt x="140" y="235"/>
                    <a:pt x="178" y="205"/>
                    <a:pt x="199" y="151"/>
                  </a:cubicBezTo>
                  <a:lnTo>
                    <a:pt x="191" y="148"/>
                  </a:lnTo>
                  <a:close/>
                  <a:moveTo>
                    <a:pt x="36" y="75"/>
                  </a:moveTo>
                  <a:cubicBezTo>
                    <a:pt x="42" y="36"/>
                    <a:pt x="59" y="18"/>
                    <a:pt x="89" y="18"/>
                  </a:cubicBezTo>
                  <a:cubicBezTo>
                    <a:pt x="120" y="18"/>
                    <a:pt x="132" y="32"/>
                    <a:pt x="138" y="75"/>
                  </a:cubicBezTo>
                  <a:lnTo>
                    <a:pt x="36" y="7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8" name="Freeform 463"/>
            <p:cNvSpPr>
              <a:spLocks noEditPoints="1"/>
            </p:cNvSpPr>
            <p:nvPr>
              <p:custDataLst>
                <p:tags r:id="rId68"/>
              </p:custDataLst>
            </p:nvPr>
          </p:nvSpPr>
          <p:spPr bwMode="auto">
            <a:xfrm>
              <a:off x="1173164" y="6292850"/>
              <a:ext cx="76200" cy="96838"/>
            </a:xfrm>
            <a:custGeom>
              <a:avLst/>
              <a:gdLst>
                <a:gd name="T0" fmla="*/ 202 w 202"/>
                <a:gd name="T1" fmla="*/ 197 h 235"/>
                <a:gd name="T2" fmla="*/ 180 w 202"/>
                <a:gd name="T3" fmla="*/ 206 h 235"/>
                <a:gd name="T4" fmla="*/ 165 w 202"/>
                <a:gd name="T5" fmla="*/ 177 h 235"/>
                <a:gd name="T6" fmla="*/ 165 w 202"/>
                <a:gd name="T7" fmla="*/ 80 h 235"/>
                <a:gd name="T8" fmla="*/ 155 w 202"/>
                <a:gd name="T9" fmla="*/ 27 h 235"/>
                <a:gd name="T10" fmla="*/ 93 w 202"/>
                <a:gd name="T11" fmla="*/ 0 h 235"/>
                <a:gd name="T12" fmla="*/ 10 w 202"/>
                <a:gd name="T13" fmla="*/ 56 h 235"/>
                <a:gd name="T14" fmla="*/ 31 w 202"/>
                <a:gd name="T15" fmla="*/ 77 h 235"/>
                <a:gd name="T16" fmla="*/ 54 w 202"/>
                <a:gd name="T17" fmla="*/ 56 h 235"/>
                <a:gd name="T18" fmla="*/ 53 w 202"/>
                <a:gd name="T19" fmla="*/ 48 h 235"/>
                <a:gd name="T20" fmla="*/ 51 w 202"/>
                <a:gd name="T21" fmla="*/ 36 h 235"/>
                <a:gd name="T22" fmla="*/ 87 w 202"/>
                <a:gd name="T23" fmla="*/ 12 h 235"/>
                <a:gd name="T24" fmla="*/ 125 w 202"/>
                <a:gd name="T25" fmla="*/ 53 h 235"/>
                <a:gd name="T26" fmla="*/ 125 w 202"/>
                <a:gd name="T27" fmla="*/ 84 h 235"/>
                <a:gd name="T28" fmla="*/ 18 w 202"/>
                <a:gd name="T29" fmla="*/ 138 h 235"/>
                <a:gd name="T30" fmla="*/ 0 w 202"/>
                <a:gd name="T31" fmla="*/ 181 h 235"/>
                <a:gd name="T32" fmla="*/ 53 w 202"/>
                <a:gd name="T33" fmla="*/ 235 h 235"/>
                <a:gd name="T34" fmla="*/ 125 w 202"/>
                <a:gd name="T35" fmla="*/ 198 h 235"/>
                <a:gd name="T36" fmla="*/ 157 w 202"/>
                <a:gd name="T37" fmla="*/ 235 h 235"/>
                <a:gd name="T38" fmla="*/ 202 w 202"/>
                <a:gd name="T39" fmla="*/ 210 h 235"/>
                <a:gd name="T40" fmla="*/ 202 w 202"/>
                <a:gd name="T41" fmla="*/ 197 h 235"/>
                <a:gd name="T42" fmla="*/ 125 w 202"/>
                <a:gd name="T43" fmla="*/ 168 h 235"/>
                <a:gd name="T44" fmla="*/ 112 w 202"/>
                <a:gd name="T45" fmla="*/ 194 h 235"/>
                <a:gd name="T46" fmla="*/ 76 w 202"/>
                <a:gd name="T47" fmla="*/ 206 h 235"/>
                <a:gd name="T48" fmla="*/ 44 w 202"/>
                <a:gd name="T49" fmla="*/ 167 h 235"/>
                <a:gd name="T50" fmla="*/ 44 w 202"/>
                <a:gd name="T51" fmla="*/ 165 h 235"/>
                <a:gd name="T52" fmla="*/ 125 w 202"/>
                <a:gd name="T53" fmla="*/ 96 h 235"/>
                <a:gd name="T54" fmla="*/ 125 w 202"/>
                <a:gd name="T55" fmla="*/ 16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2" h="235">
                  <a:moveTo>
                    <a:pt x="202" y="197"/>
                  </a:moveTo>
                  <a:cubicBezTo>
                    <a:pt x="194" y="204"/>
                    <a:pt x="188" y="206"/>
                    <a:pt x="180" y="206"/>
                  </a:cubicBezTo>
                  <a:cubicBezTo>
                    <a:pt x="169" y="206"/>
                    <a:pt x="165" y="199"/>
                    <a:pt x="165" y="177"/>
                  </a:cubicBezTo>
                  <a:lnTo>
                    <a:pt x="165" y="80"/>
                  </a:lnTo>
                  <a:cubicBezTo>
                    <a:pt x="165" y="54"/>
                    <a:pt x="163" y="39"/>
                    <a:pt x="155" y="27"/>
                  </a:cubicBezTo>
                  <a:cubicBezTo>
                    <a:pt x="144" y="9"/>
                    <a:pt x="123" y="0"/>
                    <a:pt x="93" y="0"/>
                  </a:cubicBezTo>
                  <a:cubicBezTo>
                    <a:pt x="47" y="0"/>
                    <a:pt x="10" y="24"/>
                    <a:pt x="10" y="56"/>
                  </a:cubicBezTo>
                  <a:cubicBezTo>
                    <a:pt x="10" y="67"/>
                    <a:pt x="20" y="77"/>
                    <a:pt x="31" y="77"/>
                  </a:cubicBezTo>
                  <a:cubicBezTo>
                    <a:pt x="43" y="77"/>
                    <a:pt x="54" y="67"/>
                    <a:pt x="54" y="56"/>
                  </a:cubicBezTo>
                  <a:cubicBezTo>
                    <a:pt x="54" y="54"/>
                    <a:pt x="53" y="52"/>
                    <a:pt x="53" y="48"/>
                  </a:cubicBezTo>
                  <a:cubicBezTo>
                    <a:pt x="52" y="44"/>
                    <a:pt x="51" y="40"/>
                    <a:pt x="51" y="36"/>
                  </a:cubicBezTo>
                  <a:cubicBezTo>
                    <a:pt x="51" y="23"/>
                    <a:pt x="67" y="12"/>
                    <a:pt x="87" y="12"/>
                  </a:cubicBezTo>
                  <a:cubicBezTo>
                    <a:pt x="111" y="12"/>
                    <a:pt x="125" y="26"/>
                    <a:pt x="125" y="53"/>
                  </a:cubicBezTo>
                  <a:lnTo>
                    <a:pt x="125" y="84"/>
                  </a:lnTo>
                  <a:cubicBezTo>
                    <a:pt x="48" y="115"/>
                    <a:pt x="40" y="119"/>
                    <a:pt x="18" y="138"/>
                  </a:cubicBezTo>
                  <a:cubicBezTo>
                    <a:pt x="7" y="148"/>
                    <a:pt x="0" y="165"/>
                    <a:pt x="0" y="181"/>
                  </a:cubicBezTo>
                  <a:cubicBezTo>
                    <a:pt x="0" y="213"/>
                    <a:pt x="22" y="235"/>
                    <a:pt x="53" y="235"/>
                  </a:cubicBezTo>
                  <a:cubicBezTo>
                    <a:pt x="75" y="235"/>
                    <a:pt x="95" y="224"/>
                    <a:pt x="125" y="198"/>
                  </a:cubicBezTo>
                  <a:cubicBezTo>
                    <a:pt x="128" y="224"/>
                    <a:pt x="137" y="235"/>
                    <a:pt x="157" y="235"/>
                  </a:cubicBezTo>
                  <a:cubicBezTo>
                    <a:pt x="174" y="235"/>
                    <a:pt x="185" y="229"/>
                    <a:pt x="202" y="210"/>
                  </a:cubicBezTo>
                  <a:lnTo>
                    <a:pt x="202" y="197"/>
                  </a:lnTo>
                  <a:close/>
                  <a:moveTo>
                    <a:pt x="125" y="168"/>
                  </a:moveTo>
                  <a:cubicBezTo>
                    <a:pt x="125" y="184"/>
                    <a:pt x="122" y="188"/>
                    <a:pt x="112" y="194"/>
                  </a:cubicBezTo>
                  <a:cubicBezTo>
                    <a:pt x="100" y="201"/>
                    <a:pt x="86" y="206"/>
                    <a:pt x="76" y="206"/>
                  </a:cubicBezTo>
                  <a:cubicBezTo>
                    <a:pt x="58" y="206"/>
                    <a:pt x="44" y="189"/>
                    <a:pt x="44" y="167"/>
                  </a:cubicBezTo>
                  <a:lnTo>
                    <a:pt x="44" y="165"/>
                  </a:lnTo>
                  <a:cubicBezTo>
                    <a:pt x="44" y="136"/>
                    <a:pt x="65" y="118"/>
                    <a:pt x="125" y="96"/>
                  </a:cubicBezTo>
                  <a:lnTo>
                    <a:pt x="125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9" name="Freeform 464"/>
            <p:cNvSpPr/>
            <p:nvPr>
              <p:custDataLst>
                <p:tags r:id="rId69"/>
              </p:custDataLst>
            </p:nvPr>
          </p:nvSpPr>
          <p:spPr bwMode="auto">
            <a:xfrm>
              <a:off x="1254126" y="6248400"/>
              <a:ext cx="44450" cy="139700"/>
            </a:xfrm>
            <a:custGeom>
              <a:avLst/>
              <a:gdLst>
                <a:gd name="T0" fmla="*/ 0 w 118"/>
                <a:gd name="T1" fmla="*/ 30 h 341"/>
                <a:gd name="T2" fmla="*/ 3 w 118"/>
                <a:gd name="T3" fmla="*/ 30 h 341"/>
                <a:gd name="T4" fmla="*/ 18 w 118"/>
                <a:gd name="T5" fmla="*/ 29 h 341"/>
                <a:gd name="T6" fmla="*/ 39 w 118"/>
                <a:gd name="T7" fmla="*/ 59 h 341"/>
                <a:gd name="T8" fmla="*/ 39 w 118"/>
                <a:gd name="T9" fmla="*/ 297 h 341"/>
                <a:gd name="T10" fmla="*/ 0 w 118"/>
                <a:gd name="T11" fmla="*/ 333 h 341"/>
                <a:gd name="T12" fmla="*/ 0 w 118"/>
                <a:gd name="T13" fmla="*/ 341 h 341"/>
                <a:gd name="T14" fmla="*/ 118 w 118"/>
                <a:gd name="T15" fmla="*/ 341 h 341"/>
                <a:gd name="T16" fmla="*/ 118 w 118"/>
                <a:gd name="T17" fmla="*/ 333 h 341"/>
                <a:gd name="T18" fmla="*/ 81 w 118"/>
                <a:gd name="T19" fmla="*/ 299 h 341"/>
                <a:gd name="T20" fmla="*/ 81 w 118"/>
                <a:gd name="T21" fmla="*/ 1 h 341"/>
                <a:gd name="T22" fmla="*/ 79 w 118"/>
                <a:gd name="T23" fmla="*/ 0 h 341"/>
                <a:gd name="T24" fmla="*/ 0 w 118"/>
                <a:gd name="T25" fmla="*/ 22 h 341"/>
                <a:gd name="T26" fmla="*/ 0 w 118"/>
                <a:gd name="T27" fmla="*/ 3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8" h="341">
                  <a:moveTo>
                    <a:pt x="0" y="30"/>
                  </a:moveTo>
                  <a:lnTo>
                    <a:pt x="3" y="30"/>
                  </a:lnTo>
                  <a:cubicBezTo>
                    <a:pt x="8" y="29"/>
                    <a:pt x="14" y="29"/>
                    <a:pt x="18" y="29"/>
                  </a:cubicBezTo>
                  <a:cubicBezTo>
                    <a:pt x="34" y="29"/>
                    <a:pt x="39" y="36"/>
                    <a:pt x="39" y="59"/>
                  </a:cubicBezTo>
                  <a:lnTo>
                    <a:pt x="39" y="297"/>
                  </a:lnTo>
                  <a:cubicBezTo>
                    <a:pt x="39" y="324"/>
                    <a:pt x="32" y="331"/>
                    <a:pt x="0" y="333"/>
                  </a:cubicBezTo>
                  <a:lnTo>
                    <a:pt x="0" y="341"/>
                  </a:lnTo>
                  <a:lnTo>
                    <a:pt x="118" y="341"/>
                  </a:lnTo>
                  <a:lnTo>
                    <a:pt x="118" y="333"/>
                  </a:lnTo>
                  <a:cubicBezTo>
                    <a:pt x="87" y="331"/>
                    <a:pt x="81" y="326"/>
                    <a:pt x="81" y="299"/>
                  </a:cubicBezTo>
                  <a:lnTo>
                    <a:pt x="81" y="1"/>
                  </a:lnTo>
                  <a:lnTo>
                    <a:pt x="79" y="0"/>
                  </a:lnTo>
                  <a:cubicBezTo>
                    <a:pt x="53" y="8"/>
                    <a:pt x="34" y="13"/>
                    <a:pt x="0" y="22"/>
                  </a:cubicBezTo>
                  <a:lnTo>
                    <a:pt x="0" y="3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0" name="Freeform 465"/>
            <p:cNvSpPr>
              <a:spLocks noEditPoints="1"/>
            </p:cNvSpPr>
            <p:nvPr>
              <p:custDataLst>
                <p:tags r:id="rId70"/>
              </p:custDataLst>
            </p:nvPr>
          </p:nvSpPr>
          <p:spPr bwMode="auto">
            <a:xfrm>
              <a:off x="1308101" y="6292850"/>
              <a:ext cx="82550" cy="139700"/>
            </a:xfrm>
            <a:custGeom>
              <a:avLst/>
              <a:gdLst>
                <a:gd name="T0" fmla="*/ 220 w 220"/>
                <a:gd name="T1" fmla="*/ 36 h 338"/>
                <a:gd name="T2" fmla="*/ 220 w 220"/>
                <a:gd name="T3" fmla="*/ 16 h 338"/>
                <a:gd name="T4" fmla="*/ 182 w 220"/>
                <a:gd name="T5" fmla="*/ 16 h 338"/>
                <a:gd name="T6" fmla="*/ 154 w 220"/>
                <a:gd name="T7" fmla="*/ 11 h 338"/>
                <a:gd name="T8" fmla="*/ 143 w 220"/>
                <a:gd name="T9" fmla="*/ 7 h 338"/>
                <a:gd name="T10" fmla="*/ 103 w 220"/>
                <a:gd name="T11" fmla="*/ 0 h 338"/>
                <a:gd name="T12" fmla="*/ 20 w 220"/>
                <a:gd name="T13" fmla="*/ 81 h 338"/>
                <a:gd name="T14" fmla="*/ 66 w 220"/>
                <a:gd name="T15" fmla="*/ 148 h 338"/>
                <a:gd name="T16" fmla="*/ 45 w 220"/>
                <a:gd name="T17" fmla="*/ 168 h 338"/>
                <a:gd name="T18" fmla="*/ 22 w 220"/>
                <a:gd name="T19" fmla="*/ 203 h 338"/>
                <a:gd name="T20" fmla="*/ 48 w 220"/>
                <a:gd name="T21" fmla="*/ 229 h 338"/>
                <a:gd name="T22" fmla="*/ 0 w 220"/>
                <a:gd name="T23" fmla="*/ 290 h 338"/>
                <a:gd name="T24" fmla="*/ 86 w 220"/>
                <a:gd name="T25" fmla="*/ 338 h 338"/>
                <a:gd name="T26" fmla="*/ 188 w 220"/>
                <a:gd name="T27" fmla="*/ 304 h 338"/>
                <a:gd name="T28" fmla="*/ 215 w 220"/>
                <a:gd name="T29" fmla="*/ 254 h 338"/>
                <a:gd name="T30" fmla="*/ 155 w 220"/>
                <a:gd name="T31" fmla="*/ 201 h 338"/>
                <a:gd name="T32" fmla="*/ 91 w 220"/>
                <a:gd name="T33" fmla="*/ 198 h 338"/>
                <a:gd name="T34" fmla="*/ 52 w 220"/>
                <a:gd name="T35" fmla="*/ 184 h 338"/>
                <a:gd name="T36" fmla="*/ 82 w 220"/>
                <a:gd name="T37" fmla="*/ 153 h 338"/>
                <a:gd name="T38" fmla="*/ 91 w 220"/>
                <a:gd name="T39" fmla="*/ 154 h 338"/>
                <a:gd name="T40" fmla="*/ 110 w 220"/>
                <a:gd name="T41" fmla="*/ 155 h 338"/>
                <a:gd name="T42" fmla="*/ 164 w 220"/>
                <a:gd name="T43" fmla="*/ 134 h 338"/>
                <a:gd name="T44" fmla="*/ 188 w 220"/>
                <a:gd name="T45" fmla="*/ 78 h 338"/>
                <a:gd name="T46" fmla="*/ 178 w 220"/>
                <a:gd name="T47" fmla="*/ 36 h 338"/>
                <a:gd name="T48" fmla="*/ 220 w 220"/>
                <a:gd name="T49" fmla="*/ 36 h 338"/>
                <a:gd name="T50" fmla="*/ 59 w 220"/>
                <a:gd name="T51" fmla="*/ 231 h 338"/>
                <a:gd name="T52" fmla="*/ 140 w 220"/>
                <a:gd name="T53" fmla="*/ 237 h 338"/>
                <a:gd name="T54" fmla="*/ 201 w 220"/>
                <a:gd name="T55" fmla="*/ 262 h 338"/>
                <a:gd name="T56" fmla="*/ 107 w 220"/>
                <a:gd name="T57" fmla="*/ 310 h 338"/>
                <a:gd name="T58" fmla="*/ 34 w 220"/>
                <a:gd name="T59" fmla="*/ 273 h 338"/>
                <a:gd name="T60" fmla="*/ 59 w 220"/>
                <a:gd name="T61" fmla="*/ 231 h 338"/>
                <a:gd name="T62" fmla="*/ 61 w 220"/>
                <a:gd name="T63" fmla="*/ 61 h 338"/>
                <a:gd name="T64" fmla="*/ 98 w 220"/>
                <a:gd name="T65" fmla="*/ 14 h 338"/>
                <a:gd name="T66" fmla="*/ 135 w 220"/>
                <a:gd name="T67" fmla="*/ 37 h 338"/>
                <a:gd name="T68" fmla="*/ 150 w 220"/>
                <a:gd name="T69" fmla="*/ 97 h 338"/>
                <a:gd name="T70" fmla="*/ 112 w 220"/>
                <a:gd name="T71" fmla="*/ 143 h 338"/>
                <a:gd name="T72" fmla="*/ 61 w 220"/>
                <a:gd name="T73" fmla="*/ 62 h 338"/>
                <a:gd name="T74" fmla="*/ 61 w 220"/>
                <a:gd name="T75" fmla="*/ 61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0" h="338">
                  <a:moveTo>
                    <a:pt x="220" y="36"/>
                  </a:moveTo>
                  <a:lnTo>
                    <a:pt x="220" y="16"/>
                  </a:lnTo>
                  <a:lnTo>
                    <a:pt x="182" y="16"/>
                  </a:lnTo>
                  <a:cubicBezTo>
                    <a:pt x="172" y="16"/>
                    <a:pt x="164" y="15"/>
                    <a:pt x="154" y="11"/>
                  </a:cubicBezTo>
                  <a:lnTo>
                    <a:pt x="143" y="7"/>
                  </a:lnTo>
                  <a:cubicBezTo>
                    <a:pt x="130" y="2"/>
                    <a:pt x="116" y="0"/>
                    <a:pt x="103" y="0"/>
                  </a:cubicBezTo>
                  <a:cubicBezTo>
                    <a:pt x="57" y="0"/>
                    <a:pt x="20" y="36"/>
                    <a:pt x="20" y="81"/>
                  </a:cubicBezTo>
                  <a:cubicBezTo>
                    <a:pt x="20" y="113"/>
                    <a:pt x="33" y="132"/>
                    <a:pt x="66" y="148"/>
                  </a:cubicBezTo>
                  <a:cubicBezTo>
                    <a:pt x="57" y="157"/>
                    <a:pt x="48" y="166"/>
                    <a:pt x="45" y="168"/>
                  </a:cubicBezTo>
                  <a:cubicBezTo>
                    <a:pt x="28" y="183"/>
                    <a:pt x="22" y="193"/>
                    <a:pt x="22" y="203"/>
                  </a:cubicBezTo>
                  <a:cubicBezTo>
                    <a:pt x="22" y="213"/>
                    <a:pt x="28" y="219"/>
                    <a:pt x="48" y="229"/>
                  </a:cubicBezTo>
                  <a:cubicBezTo>
                    <a:pt x="13" y="255"/>
                    <a:pt x="0" y="271"/>
                    <a:pt x="0" y="290"/>
                  </a:cubicBezTo>
                  <a:cubicBezTo>
                    <a:pt x="0" y="316"/>
                    <a:pt x="38" y="338"/>
                    <a:pt x="86" y="338"/>
                  </a:cubicBezTo>
                  <a:cubicBezTo>
                    <a:pt x="123" y="338"/>
                    <a:pt x="162" y="325"/>
                    <a:pt x="188" y="304"/>
                  </a:cubicBezTo>
                  <a:cubicBezTo>
                    <a:pt x="207" y="289"/>
                    <a:pt x="215" y="273"/>
                    <a:pt x="215" y="254"/>
                  </a:cubicBezTo>
                  <a:cubicBezTo>
                    <a:pt x="215" y="223"/>
                    <a:pt x="192" y="202"/>
                    <a:pt x="155" y="201"/>
                  </a:cubicBezTo>
                  <a:lnTo>
                    <a:pt x="91" y="198"/>
                  </a:lnTo>
                  <a:cubicBezTo>
                    <a:pt x="64" y="197"/>
                    <a:pt x="52" y="192"/>
                    <a:pt x="52" y="184"/>
                  </a:cubicBezTo>
                  <a:cubicBezTo>
                    <a:pt x="52" y="174"/>
                    <a:pt x="68" y="157"/>
                    <a:pt x="82" y="153"/>
                  </a:cubicBezTo>
                  <a:cubicBezTo>
                    <a:pt x="86" y="153"/>
                    <a:pt x="90" y="154"/>
                    <a:pt x="91" y="154"/>
                  </a:cubicBezTo>
                  <a:cubicBezTo>
                    <a:pt x="101" y="155"/>
                    <a:pt x="107" y="155"/>
                    <a:pt x="110" y="155"/>
                  </a:cubicBezTo>
                  <a:cubicBezTo>
                    <a:pt x="129" y="155"/>
                    <a:pt x="149" y="148"/>
                    <a:pt x="164" y="134"/>
                  </a:cubicBezTo>
                  <a:cubicBezTo>
                    <a:pt x="180" y="120"/>
                    <a:pt x="188" y="103"/>
                    <a:pt x="188" y="78"/>
                  </a:cubicBezTo>
                  <a:cubicBezTo>
                    <a:pt x="188" y="63"/>
                    <a:pt x="185" y="52"/>
                    <a:pt x="178" y="36"/>
                  </a:cubicBezTo>
                  <a:lnTo>
                    <a:pt x="220" y="36"/>
                  </a:lnTo>
                  <a:close/>
                  <a:moveTo>
                    <a:pt x="59" y="231"/>
                  </a:moveTo>
                  <a:cubicBezTo>
                    <a:pt x="75" y="234"/>
                    <a:pt x="115" y="237"/>
                    <a:pt x="140" y="237"/>
                  </a:cubicBezTo>
                  <a:cubicBezTo>
                    <a:pt x="185" y="237"/>
                    <a:pt x="201" y="244"/>
                    <a:pt x="201" y="262"/>
                  </a:cubicBezTo>
                  <a:cubicBezTo>
                    <a:pt x="201" y="290"/>
                    <a:pt x="164" y="310"/>
                    <a:pt x="107" y="310"/>
                  </a:cubicBezTo>
                  <a:cubicBezTo>
                    <a:pt x="63" y="310"/>
                    <a:pt x="34" y="295"/>
                    <a:pt x="34" y="273"/>
                  </a:cubicBezTo>
                  <a:cubicBezTo>
                    <a:pt x="34" y="262"/>
                    <a:pt x="38" y="256"/>
                    <a:pt x="59" y="231"/>
                  </a:cubicBezTo>
                  <a:close/>
                  <a:moveTo>
                    <a:pt x="61" y="61"/>
                  </a:moveTo>
                  <a:cubicBezTo>
                    <a:pt x="61" y="31"/>
                    <a:pt x="75" y="14"/>
                    <a:pt x="98" y="14"/>
                  </a:cubicBezTo>
                  <a:cubicBezTo>
                    <a:pt x="114" y="14"/>
                    <a:pt x="127" y="22"/>
                    <a:pt x="135" y="37"/>
                  </a:cubicBezTo>
                  <a:cubicBezTo>
                    <a:pt x="144" y="55"/>
                    <a:pt x="150" y="78"/>
                    <a:pt x="150" y="97"/>
                  </a:cubicBezTo>
                  <a:cubicBezTo>
                    <a:pt x="150" y="125"/>
                    <a:pt x="135" y="143"/>
                    <a:pt x="112" y="143"/>
                  </a:cubicBezTo>
                  <a:cubicBezTo>
                    <a:pt x="82" y="143"/>
                    <a:pt x="61" y="110"/>
                    <a:pt x="61" y="62"/>
                  </a:cubicBezTo>
                  <a:lnTo>
                    <a:pt x="61" y="6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1" name="Freeform 466"/>
            <p:cNvSpPr>
              <a:spLocks noEditPoints="1"/>
            </p:cNvSpPr>
            <p:nvPr>
              <p:custDataLst>
                <p:tags r:id="rId71"/>
              </p:custDataLst>
            </p:nvPr>
          </p:nvSpPr>
          <p:spPr bwMode="auto">
            <a:xfrm>
              <a:off x="1401764" y="6292850"/>
              <a:ext cx="82550" cy="96838"/>
            </a:xfrm>
            <a:custGeom>
              <a:avLst/>
              <a:gdLst>
                <a:gd name="T0" fmla="*/ 110 w 220"/>
                <a:gd name="T1" fmla="*/ 0 h 235"/>
                <a:gd name="T2" fmla="*/ 0 w 220"/>
                <a:gd name="T3" fmla="*/ 117 h 235"/>
                <a:gd name="T4" fmla="*/ 109 w 220"/>
                <a:gd name="T5" fmla="*/ 235 h 235"/>
                <a:gd name="T6" fmla="*/ 220 w 220"/>
                <a:gd name="T7" fmla="*/ 113 h 235"/>
                <a:gd name="T8" fmla="*/ 110 w 220"/>
                <a:gd name="T9" fmla="*/ 0 h 235"/>
                <a:gd name="T10" fmla="*/ 104 w 220"/>
                <a:gd name="T11" fmla="*/ 14 h 235"/>
                <a:gd name="T12" fmla="*/ 175 w 220"/>
                <a:gd name="T13" fmla="*/ 130 h 235"/>
                <a:gd name="T14" fmla="*/ 115 w 220"/>
                <a:gd name="T15" fmla="*/ 221 h 235"/>
                <a:gd name="T16" fmla="*/ 67 w 220"/>
                <a:gd name="T17" fmla="*/ 189 h 235"/>
                <a:gd name="T18" fmla="*/ 45 w 220"/>
                <a:gd name="T19" fmla="*/ 92 h 235"/>
                <a:gd name="T20" fmla="*/ 104 w 220"/>
                <a:gd name="T21" fmla="*/ 1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235">
                  <a:moveTo>
                    <a:pt x="110" y="0"/>
                  </a:moveTo>
                  <a:cubicBezTo>
                    <a:pt x="45" y="0"/>
                    <a:pt x="0" y="48"/>
                    <a:pt x="0" y="117"/>
                  </a:cubicBezTo>
                  <a:cubicBezTo>
                    <a:pt x="0" y="184"/>
                    <a:pt x="46" y="235"/>
                    <a:pt x="109" y="235"/>
                  </a:cubicBezTo>
                  <a:cubicBezTo>
                    <a:pt x="172" y="235"/>
                    <a:pt x="220" y="182"/>
                    <a:pt x="220" y="113"/>
                  </a:cubicBezTo>
                  <a:cubicBezTo>
                    <a:pt x="220" y="47"/>
                    <a:pt x="174" y="0"/>
                    <a:pt x="110" y="0"/>
                  </a:cubicBezTo>
                  <a:close/>
                  <a:moveTo>
                    <a:pt x="104" y="14"/>
                  </a:moveTo>
                  <a:cubicBezTo>
                    <a:pt x="146" y="14"/>
                    <a:pt x="175" y="62"/>
                    <a:pt x="175" y="130"/>
                  </a:cubicBezTo>
                  <a:cubicBezTo>
                    <a:pt x="175" y="187"/>
                    <a:pt x="153" y="221"/>
                    <a:pt x="115" y="221"/>
                  </a:cubicBezTo>
                  <a:cubicBezTo>
                    <a:pt x="96" y="221"/>
                    <a:pt x="77" y="209"/>
                    <a:pt x="67" y="189"/>
                  </a:cubicBezTo>
                  <a:cubicBezTo>
                    <a:pt x="53" y="163"/>
                    <a:pt x="45" y="128"/>
                    <a:pt x="45" y="92"/>
                  </a:cubicBezTo>
                  <a:cubicBezTo>
                    <a:pt x="45" y="45"/>
                    <a:pt x="68" y="14"/>
                    <a:pt x="104" y="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2" name="Freeform 467"/>
            <p:cNvSpPr/>
            <p:nvPr>
              <p:custDataLst>
                <p:tags r:id="rId72"/>
              </p:custDataLst>
            </p:nvPr>
          </p:nvSpPr>
          <p:spPr bwMode="auto">
            <a:xfrm>
              <a:off x="1490664" y="6292850"/>
              <a:ext cx="63500" cy="95250"/>
            </a:xfrm>
            <a:custGeom>
              <a:avLst/>
              <a:gdLst>
                <a:gd name="T0" fmla="*/ 1 w 165"/>
                <a:gd name="T1" fmla="*/ 35 h 230"/>
                <a:gd name="T2" fmla="*/ 19 w 165"/>
                <a:gd name="T3" fmla="*/ 33 h 230"/>
                <a:gd name="T4" fmla="*/ 35 w 165"/>
                <a:gd name="T5" fmla="*/ 63 h 230"/>
                <a:gd name="T6" fmla="*/ 35 w 165"/>
                <a:gd name="T7" fmla="*/ 188 h 230"/>
                <a:gd name="T8" fmla="*/ 0 w 165"/>
                <a:gd name="T9" fmla="*/ 222 h 230"/>
                <a:gd name="T10" fmla="*/ 0 w 165"/>
                <a:gd name="T11" fmla="*/ 230 h 230"/>
                <a:gd name="T12" fmla="*/ 120 w 165"/>
                <a:gd name="T13" fmla="*/ 230 h 230"/>
                <a:gd name="T14" fmla="*/ 120 w 165"/>
                <a:gd name="T15" fmla="*/ 222 h 230"/>
                <a:gd name="T16" fmla="*/ 77 w 165"/>
                <a:gd name="T17" fmla="*/ 185 h 230"/>
                <a:gd name="T18" fmla="*/ 77 w 165"/>
                <a:gd name="T19" fmla="*/ 72 h 230"/>
                <a:gd name="T20" fmla="*/ 112 w 165"/>
                <a:gd name="T21" fmla="*/ 31 h 230"/>
                <a:gd name="T22" fmla="*/ 125 w 165"/>
                <a:gd name="T23" fmla="*/ 39 h 230"/>
                <a:gd name="T24" fmla="*/ 145 w 165"/>
                <a:gd name="T25" fmla="*/ 49 h 230"/>
                <a:gd name="T26" fmla="*/ 165 w 165"/>
                <a:gd name="T27" fmla="*/ 26 h 230"/>
                <a:gd name="T28" fmla="*/ 137 w 165"/>
                <a:gd name="T29" fmla="*/ 0 h 230"/>
                <a:gd name="T30" fmla="*/ 77 w 165"/>
                <a:gd name="T31" fmla="*/ 47 h 230"/>
                <a:gd name="T32" fmla="*/ 77 w 165"/>
                <a:gd name="T33" fmla="*/ 1 h 230"/>
                <a:gd name="T34" fmla="*/ 75 w 165"/>
                <a:gd name="T35" fmla="*/ 0 h 230"/>
                <a:gd name="T36" fmla="*/ 1 w 165"/>
                <a:gd name="T37" fmla="*/ 27 h 230"/>
                <a:gd name="T38" fmla="*/ 1 w 165"/>
                <a:gd name="T39" fmla="*/ 35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230">
                  <a:moveTo>
                    <a:pt x="1" y="35"/>
                  </a:moveTo>
                  <a:cubicBezTo>
                    <a:pt x="8" y="33"/>
                    <a:pt x="13" y="33"/>
                    <a:pt x="19" y="33"/>
                  </a:cubicBezTo>
                  <a:cubicBezTo>
                    <a:pt x="31" y="33"/>
                    <a:pt x="35" y="41"/>
                    <a:pt x="35" y="63"/>
                  </a:cubicBezTo>
                  <a:lnTo>
                    <a:pt x="35" y="188"/>
                  </a:lnTo>
                  <a:cubicBezTo>
                    <a:pt x="35" y="213"/>
                    <a:pt x="32" y="216"/>
                    <a:pt x="0" y="222"/>
                  </a:cubicBezTo>
                  <a:lnTo>
                    <a:pt x="0" y="230"/>
                  </a:lnTo>
                  <a:lnTo>
                    <a:pt x="120" y="230"/>
                  </a:lnTo>
                  <a:lnTo>
                    <a:pt x="120" y="222"/>
                  </a:lnTo>
                  <a:cubicBezTo>
                    <a:pt x="86" y="221"/>
                    <a:pt x="77" y="213"/>
                    <a:pt x="77" y="185"/>
                  </a:cubicBezTo>
                  <a:lnTo>
                    <a:pt x="77" y="72"/>
                  </a:lnTo>
                  <a:cubicBezTo>
                    <a:pt x="77" y="56"/>
                    <a:pt x="99" y="31"/>
                    <a:pt x="112" y="31"/>
                  </a:cubicBezTo>
                  <a:cubicBezTo>
                    <a:pt x="115" y="31"/>
                    <a:pt x="120" y="34"/>
                    <a:pt x="125" y="39"/>
                  </a:cubicBezTo>
                  <a:cubicBezTo>
                    <a:pt x="133" y="46"/>
                    <a:pt x="139" y="49"/>
                    <a:pt x="145" y="49"/>
                  </a:cubicBezTo>
                  <a:cubicBezTo>
                    <a:pt x="157" y="49"/>
                    <a:pt x="165" y="40"/>
                    <a:pt x="165" y="26"/>
                  </a:cubicBezTo>
                  <a:cubicBezTo>
                    <a:pt x="165" y="10"/>
                    <a:pt x="154" y="0"/>
                    <a:pt x="137" y="0"/>
                  </a:cubicBezTo>
                  <a:cubicBezTo>
                    <a:pt x="116" y="0"/>
                    <a:pt x="102" y="11"/>
                    <a:pt x="77" y="47"/>
                  </a:cubicBezTo>
                  <a:lnTo>
                    <a:pt x="77" y="1"/>
                  </a:lnTo>
                  <a:lnTo>
                    <a:pt x="75" y="0"/>
                  </a:lnTo>
                  <a:cubicBezTo>
                    <a:pt x="48" y="11"/>
                    <a:pt x="31" y="17"/>
                    <a:pt x="1" y="27"/>
                  </a:cubicBezTo>
                  <a:lnTo>
                    <a:pt x="1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3" name="Freeform 468"/>
            <p:cNvSpPr>
              <a:spLocks noEditPoints="1"/>
            </p:cNvSpPr>
            <p:nvPr>
              <p:custDataLst>
                <p:tags r:id="rId73"/>
              </p:custDataLst>
            </p:nvPr>
          </p:nvSpPr>
          <p:spPr bwMode="auto">
            <a:xfrm>
              <a:off x="1555751" y="6248400"/>
              <a:ext cx="44450" cy="139700"/>
            </a:xfrm>
            <a:custGeom>
              <a:avLst/>
              <a:gdLst>
                <a:gd name="T0" fmla="*/ 79 w 118"/>
                <a:gd name="T1" fmla="*/ 111 h 341"/>
                <a:gd name="T2" fmla="*/ 2 w 118"/>
                <a:gd name="T3" fmla="*/ 138 h 341"/>
                <a:gd name="T4" fmla="*/ 2 w 118"/>
                <a:gd name="T5" fmla="*/ 146 h 341"/>
                <a:gd name="T6" fmla="*/ 6 w 118"/>
                <a:gd name="T7" fmla="*/ 145 h 341"/>
                <a:gd name="T8" fmla="*/ 23 w 118"/>
                <a:gd name="T9" fmla="*/ 144 h 341"/>
                <a:gd name="T10" fmla="*/ 39 w 118"/>
                <a:gd name="T11" fmla="*/ 174 h 341"/>
                <a:gd name="T12" fmla="*/ 39 w 118"/>
                <a:gd name="T13" fmla="*/ 290 h 341"/>
                <a:gd name="T14" fmla="*/ 0 w 118"/>
                <a:gd name="T15" fmla="*/ 333 h 341"/>
                <a:gd name="T16" fmla="*/ 0 w 118"/>
                <a:gd name="T17" fmla="*/ 341 h 341"/>
                <a:gd name="T18" fmla="*/ 118 w 118"/>
                <a:gd name="T19" fmla="*/ 341 h 341"/>
                <a:gd name="T20" fmla="*/ 118 w 118"/>
                <a:gd name="T21" fmla="*/ 333 h 341"/>
                <a:gd name="T22" fmla="*/ 81 w 118"/>
                <a:gd name="T23" fmla="*/ 290 h 341"/>
                <a:gd name="T24" fmla="*/ 81 w 118"/>
                <a:gd name="T25" fmla="*/ 112 h 341"/>
                <a:gd name="T26" fmla="*/ 79 w 118"/>
                <a:gd name="T27" fmla="*/ 111 h 341"/>
                <a:gd name="T28" fmla="*/ 55 w 118"/>
                <a:gd name="T29" fmla="*/ 0 h 341"/>
                <a:gd name="T30" fmla="*/ 31 w 118"/>
                <a:gd name="T31" fmla="*/ 25 h 341"/>
                <a:gd name="T32" fmla="*/ 55 w 118"/>
                <a:gd name="T33" fmla="*/ 51 h 341"/>
                <a:gd name="T34" fmla="*/ 81 w 118"/>
                <a:gd name="T35" fmla="*/ 25 h 341"/>
                <a:gd name="T36" fmla="*/ 55 w 118"/>
                <a:gd name="T37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341">
                  <a:moveTo>
                    <a:pt x="79" y="111"/>
                  </a:moveTo>
                  <a:lnTo>
                    <a:pt x="2" y="138"/>
                  </a:lnTo>
                  <a:lnTo>
                    <a:pt x="2" y="146"/>
                  </a:lnTo>
                  <a:lnTo>
                    <a:pt x="6" y="145"/>
                  </a:lnTo>
                  <a:cubicBezTo>
                    <a:pt x="12" y="144"/>
                    <a:pt x="18" y="144"/>
                    <a:pt x="23" y="144"/>
                  </a:cubicBezTo>
                  <a:cubicBezTo>
                    <a:pt x="35" y="144"/>
                    <a:pt x="39" y="152"/>
                    <a:pt x="39" y="174"/>
                  </a:cubicBezTo>
                  <a:lnTo>
                    <a:pt x="39" y="290"/>
                  </a:lnTo>
                  <a:cubicBezTo>
                    <a:pt x="39" y="326"/>
                    <a:pt x="34" y="331"/>
                    <a:pt x="0" y="333"/>
                  </a:cubicBezTo>
                  <a:lnTo>
                    <a:pt x="0" y="341"/>
                  </a:lnTo>
                  <a:lnTo>
                    <a:pt x="118" y="341"/>
                  </a:lnTo>
                  <a:lnTo>
                    <a:pt x="118" y="333"/>
                  </a:lnTo>
                  <a:cubicBezTo>
                    <a:pt x="85" y="331"/>
                    <a:pt x="81" y="326"/>
                    <a:pt x="81" y="290"/>
                  </a:cubicBezTo>
                  <a:lnTo>
                    <a:pt x="81" y="112"/>
                  </a:lnTo>
                  <a:lnTo>
                    <a:pt x="79" y="111"/>
                  </a:lnTo>
                  <a:close/>
                  <a:moveTo>
                    <a:pt x="55" y="0"/>
                  </a:moveTo>
                  <a:cubicBezTo>
                    <a:pt x="42" y="0"/>
                    <a:pt x="31" y="11"/>
                    <a:pt x="31" y="25"/>
                  </a:cubicBezTo>
                  <a:cubicBezTo>
                    <a:pt x="31" y="39"/>
                    <a:pt x="41" y="51"/>
                    <a:pt x="55" y="51"/>
                  </a:cubicBezTo>
                  <a:cubicBezTo>
                    <a:pt x="70" y="51"/>
                    <a:pt x="81" y="40"/>
                    <a:pt x="81" y="25"/>
                  </a:cubicBezTo>
                  <a:cubicBezTo>
                    <a:pt x="81" y="11"/>
                    <a:pt x="70" y="0"/>
                    <a:pt x="55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4" name="Freeform 469"/>
            <p:cNvSpPr/>
            <p:nvPr>
              <p:custDataLst>
                <p:tags r:id="rId74"/>
              </p:custDataLst>
            </p:nvPr>
          </p:nvSpPr>
          <p:spPr bwMode="auto">
            <a:xfrm>
              <a:off x="1608139" y="6269038"/>
              <a:ext cx="49213" cy="120650"/>
            </a:xfrm>
            <a:custGeom>
              <a:avLst/>
              <a:gdLst>
                <a:gd name="T0" fmla="*/ 120 w 132"/>
                <a:gd name="T1" fmla="*/ 64 h 294"/>
                <a:gd name="T2" fmla="*/ 70 w 132"/>
                <a:gd name="T3" fmla="*/ 64 h 294"/>
                <a:gd name="T4" fmla="*/ 70 w 132"/>
                <a:gd name="T5" fmla="*/ 6 h 294"/>
                <a:gd name="T6" fmla="*/ 66 w 132"/>
                <a:gd name="T7" fmla="*/ 0 h 294"/>
                <a:gd name="T8" fmla="*/ 56 w 132"/>
                <a:gd name="T9" fmla="*/ 14 h 294"/>
                <a:gd name="T10" fmla="*/ 8 w 132"/>
                <a:gd name="T11" fmla="*/ 67 h 294"/>
                <a:gd name="T12" fmla="*/ 0 w 132"/>
                <a:gd name="T13" fmla="*/ 76 h 294"/>
                <a:gd name="T14" fmla="*/ 2 w 132"/>
                <a:gd name="T15" fmla="*/ 80 h 294"/>
                <a:gd name="T16" fmla="*/ 28 w 132"/>
                <a:gd name="T17" fmla="*/ 80 h 294"/>
                <a:gd name="T18" fmla="*/ 28 w 132"/>
                <a:gd name="T19" fmla="*/ 230 h 294"/>
                <a:gd name="T20" fmla="*/ 72 w 132"/>
                <a:gd name="T21" fmla="*/ 294 h 294"/>
                <a:gd name="T22" fmla="*/ 132 w 132"/>
                <a:gd name="T23" fmla="*/ 256 h 294"/>
                <a:gd name="T24" fmla="*/ 126 w 132"/>
                <a:gd name="T25" fmla="*/ 250 h 294"/>
                <a:gd name="T26" fmla="*/ 96 w 132"/>
                <a:gd name="T27" fmla="*/ 268 h 294"/>
                <a:gd name="T28" fmla="*/ 70 w 132"/>
                <a:gd name="T29" fmla="*/ 223 h 294"/>
                <a:gd name="T30" fmla="*/ 70 w 132"/>
                <a:gd name="T31" fmla="*/ 80 h 294"/>
                <a:gd name="T32" fmla="*/ 120 w 132"/>
                <a:gd name="T33" fmla="*/ 80 h 294"/>
                <a:gd name="T34" fmla="*/ 120 w 132"/>
                <a:gd name="T35" fmla="*/ 6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294">
                  <a:moveTo>
                    <a:pt x="120" y="64"/>
                  </a:moveTo>
                  <a:lnTo>
                    <a:pt x="70" y="64"/>
                  </a:lnTo>
                  <a:lnTo>
                    <a:pt x="70" y="6"/>
                  </a:lnTo>
                  <a:cubicBezTo>
                    <a:pt x="70" y="1"/>
                    <a:pt x="69" y="0"/>
                    <a:pt x="66" y="0"/>
                  </a:cubicBezTo>
                  <a:cubicBezTo>
                    <a:pt x="63" y="4"/>
                    <a:pt x="60" y="9"/>
                    <a:pt x="56" y="14"/>
                  </a:cubicBezTo>
                  <a:cubicBezTo>
                    <a:pt x="38" y="41"/>
                    <a:pt x="16" y="65"/>
                    <a:pt x="8" y="67"/>
                  </a:cubicBezTo>
                  <a:cubicBezTo>
                    <a:pt x="3" y="70"/>
                    <a:pt x="0" y="74"/>
                    <a:pt x="0" y="76"/>
                  </a:cubicBezTo>
                  <a:cubicBezTo>
                    <a:pt x="0" y="78"/>
                    <a:pt x="0" y="79"/>
                    <a:pt x="2" y="80"/>
                  </a:cubicBezTo>
                  <a:lnTo>
                    <a:pt x="28" y="80"/>
                  </a:lnTo>
                  <a:lnTo>
                    <a:pt x="28" y="230"/>
                  </a:lnTo>
                  <a:cubicBezTo>
                    <a:pt x="28" y="272"/>
                    <a:pt x="43" y="294"/>
                    <a:pt x="72" y="294"/>
                  </a:cubicBezTo>
                  <a:cubicBezTo>
                    <a:pt x="97" y="294"/>
                    <a:pt x="116" y="282"/>
                    <a:pt x="132" y="256"/>
                  </a:cubicBezTo>
                  <a:lnTo>
                    <a:pt x="126" y="250"/>
                  </a:lnTo>
                  <a:cubicBezTo>
                    <a:pt x="115" y="263"/>
                    <a:pt x="107" y="268"/>
                    <a:pt x="96" y="268"/>
                  </a:cubicBezTo>
                  <a:cubicBezTo>
                    <a:pt x="77" y="268"/>
                    <a:pt x="70" y="254"/>
                    <a:pt x="70" y="223"/>
                  </a:cubicBezTo>
                  <a:lnTo>
                    <a:pt x="70" y="80"/>
                  </a:lnTo>
                  <a:lnTo>
                    <a:pt x="120" y="80"/>
                  </a:lnTo>
                  <a:lnTo>
                    <a:pt x="120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5" name="Freeform 470"/>
            <p:cNvSpPr/>
            <p:nvPr>
              <p:custDataLst>
                <p:tags r:id="rId75"/>
              </p:custDataLst>
            </p:nvPr>
          </p:nvSpPr>
          <p:spPr bwMode="auto">
            <a:xfrm>
              <a:off x="1658939" y="6248400"/>
              <a:ext cx="90488" cy="139700"/>
            </a:xfrm>
            <a:custGeom>
              <a:avLst/>
              <a:gdLst>
                <a:gd name="T0" fmla="*/ 74 w 238"/>
                <a:gd name="T1" fmla="*/ 169 h 341"/>
                <a:gd name="T2" fmla="*/ 129 w 238"/>
                <a:gd name="T3" fmla="*/ 138 h 341"/>
                <a:gd name="T4" fmla="*/ 166 w 238"/>
                <a:gd name="T5" fmla="*/ 191 h 341"/>
                <a:gd name="T6" fmla="*/ 166 w 238"/>
                <a:gd name="T7" fmla="*/ 290 h 341"/>
                <a:gd name="T8" fmla="*/ 133 w 238"/>
                <a:gd name="T9" fmla="*/ 333 h 341"/>
                <a:gd name="T10" fmla="*/ 133 w 238"/>
                <a:gd name="T11" fmla="*/ 341 h 341"/>
                <a:gd name="T12" fmla="*/ 238 w 238"/>
                <a:gd name="T13" fmla="*/ 341 h 341"/>
                <a:gd name="T14" fmla="*/ 238 w 238"/>
                <a:gd name="T15" fmla="*/ 333 h 341"/>
                <a:gd name="T16" fmla="*/ 208 w 238"/>
                <a:gd name="T17" fmla="*/ 290 h 341"/>
                <a:gd name="T18" fmla="*/ 208 w 238"/>
                <a:gd name="T19" fmla="*/ 190 h 341"/>
                <a:gd name="T20" fmla="*/ 147 w 238"/>
                <a:gd name="T21" fmla="*/ 111 h 341"/>
                <a:gd name="T22" fmla="*/ 74 w 238"/>
                <a:gd name="T23" fmla="*/ 153 h 341"/>
                <a:gd name="T24" fmla="*/ 74 w 238"/>
                <a:gd name="T25" fmla="*/ 1 h 341"/>
                <a:gd name="T26" fmla="*/ 71 w 238"/>
                <a:gd name="T27" fmla="*/ 0 h 341"/>
                <a:gd name="T28" fmla="*/ 14 w 238"/>
                <a:gd name="T29" fmla="*/ 18 h 341"/>
                <a:gd name="T30" fmla="*/ 0 w 238"/>
                <a:gd name="T31" fmla="*/ 22 h 341"/>
                <a:gd name="T32" fmla="*/ 0 w 238"/>
                <a:gd name="T33" fmla="*/ 30 h 341"/>
                <a:gd name="T34" fmla="*/ 6 w 238"/>
                <a:gd name="T35" fmla="*/ 29 h 341"/>
                <a:gd name="T36" fmla="*/ 32 w 238"/>
                <a:gd name="T37" fmla="*/ 55 h 341"/>
                <a:gd name="T38" fmla="*/ 32 w 238"/>
                <a:gd name="T39" fmla="*/ 290 h 341"/>
                <a:gd name="T40" fmla="*/ 0 w 238"/>
                <a:gd name="T41" fmla="*/ 333 h 341"/>
                <a:gd name="T42" fmla="*/ 0 w 238"/>
                <a:gd name="T43" fmla="*/ 341 h 341"/>
                <a:gd name="T44" fmla="*/ 108 w 238"/>
                <a:gd name="T45" fmla="*/ 341 h 341"/>
                <a:gd name="T46" fmla="*/ 108 w 238"/>
                <a:gd name="T47" fmla="*/ 333 h 341"/>
                <a:gd name="T48" fmla="*/ 74 w 238"/>
                <a:gd name="T49" fmla="*/ 290 h 341"/>
                <a:gd name="T50" fmla="*/ 74 w 238"/>
                <a:gd name="T51" fmla="*/ 16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8" h="341">
                  <a:moveTo>
                    <a:pt x="74" y="169"/>
                  </a:moveTo>
                  <a:cubicBezTo>
                    <a:pt x="95" y="146"/>
                    <a:pt x="110" y="138"/>
                    <a:pt x="129" y="138"/>
                  </a:cubicBezTo>
                  <a:cubicBezTo>
                    <a:pt x="154" y="138"/>
                    <a:pt x="166" y="156"/>
                    <a:pt x="166" y="191"/>
                  </a:cubicBezTo>
                  <a:lnTo>
                    <a:pt x="166" y="290"/>
                  </a:lnTo>
                  <a:cubicBezTo>
                    <a:pt x="166" y="324"/>
                    <a:pt x="162" y="330"/>
                    <a:pt x="133" y="333"/>
                  </a:cubicBezTo>
                  <a:lnTo>
                    <a:pt x="133" y="341"/>
                  </a:lnTo>
                  <a:lnTo>
                    <a:pt x="238" y="341"/>
                  </a:lnTo>
                  <a:lnTo>
                    <a:pt x="238" y="333"/>
                  </a:lnTo>
                  <a:cubicBezTo>
                    <a:pt x="211" y="328"/>
                    <a:pt x="208" y="324"/>
                    <a:pt x="208" y="290"/>
                  </a:cubicBezTo>
                  <a:lnTo>
                    <a:pt x="208" y="190"/>
                  </a:lnTo>
                  <a:cubicBezTo>
                    <a:pt x="208" y="138"/>
                    <a:pt x="187" y="111"/>
                    <a:pt x="147" y="111"/>
                  </a:cubicBezTo>
                  <a:cubicBezTo>
                    <a:pt x="118" y="111"/>
                    <a:pt x="97" y="123"/>
                    <a:pt x="74" y="153"/>
                  </a:cubicBezTo>
                  <a:lnTo>
                    <a:pt x="74" y="1"/>
                  </a:lnTo>
                  <a:lnTo>
                    <a:pt x="71" y="0"/>
                  </a:lnTo>
                  <a:cubicBezTo>
                    <a:pt x="54" y="6"/>
                    <a:pt x="42" y="10"/>
                    <a:pt x="14" y="18"/>
                  </a:cubicBezTo>
                  <a:lnTo>
                    <a:pt x="0" y="22"/>
                  </a:lnTo>
                  <a:lnTo>
                    <a:pt x="0" y="30"/>
                  </a:lnTo>
                  <a:cubicBezTo>
                    <a:pt x="2" y="29"/>
                    <a:pt x="4" y="29"/>
                    <a:pt x="6" y="29"/>
                  </a:cubicBezTo>
                  <a:cubicBezTo>
                    <a:pt x="28" y="29"/>
                    <a:pt x="32" y="33"/>
                    <a:pt x="32" y="55"/>
                  </a:cubicBezTo>
                  <a:lnTo>
                    <a:pt x="32" y="290"/>
                  </a:lnTo>
                  <a:cubicBezTo>
                    <a:pt x="32" y="325"/>
                    <a:pt x="29" y="329"/>
                    <a:pt x="0" y="333"/>
                  </a:cubicBezTo>
                  <a:lnTo>
                    <a:pt x="0" y="341"/>
                  </a:lnTo>
                  <a:lnTo>
                    <a:pt x="108" y="341"/>
                  </a:lnTo>
                  <a:lnTo>
                    <a:pt x="108" y="333"/>
                  </a:lnTo>
                  <a:cubicBezTo>
                    <a:pt x="79" y="330"/>
                    <a:pt x="74" y="324"/>
                    <a:pt x="74" y="290"/>
                  </a:cubicBezTo>
                  <a:lnTo>
                    <a:pt x="74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6" name="Freeform 471"/>
            <p:cNvSpPr/>
            <p:nvPr>
              <p:custDataLst>
                <p:tags r:id="rId76"/>
              </p:custDataLst>
            </p:nvPr>
          </p:nvSpPr>
          <p:spPr bwMode="auto">
            <a:xfrm>
              <a:off x="1755776" y="6292850"/>
              <a:ext cx="141288" cy="95250"/>
            </a:xfrm>
            <a:custGeom>
              <a:avLst/>
              <a:gdLst>
                <a:gd name="T0" fmla="*/ 1 w 378"/>
                <a:gd name="T1" fmla="*/ 31 h 230"/>
                <a:gd name="T2" fmla="*/ 17 w 378"/>
                <a:gd name="T3" fmla="*/ 29 h 230"/>
                <a:gd name="T4" fmla="*/ 34 w 378"/>
                <a:gd name="T5" fmla="*/ 61 h 230"/>
                <a:gd name="T6" fmla="*/ 34 w 378"/>
                <a:gd name="T7" fmla="*/ 187 h 230"/>
                <a:gd name="T8" fmla="*/ 0 w 378"/>
                <a:gd name="T9" fmla="*/ 222 h 230"/>
                <a:gd name="T10" fmla="*/ 0 w 378"/>
                <a:gd name="T11" fmla="*/ 230 h 230"/>
                <a:gd name="T12" fmla="*/ 110 w 378"/>
                <a:gd name="T13" fmla="*/ 230 h 230"/>
                <a:gd name="T14" fmla="*/ 110 w 378"/>
                <a:gd name="T15" fmla="*/ 222 h 230"/>
                <a:gd name="T16" fmla="*/ 76 w 378"/>
                <a:gd name="T17" fmla="*/ 196 h 230"/>
                <a:gd name="T18" fmla="*/ 76 w 378"/>
                <a:gd name="T19" fmla="*/ 55 h 230"/>
                <a:gd name="T20" fmla="*/ 84 w 378"/>
                <a:gd name="T21" fmla="*/ 46 h 230"/>
                <a:gd name="T22" fmla="*/ 135 w 378"/>
                <a:gd name="T23" fmla="*/ 26 h 230"/>
                <a:gd name="T24" fmla="*/ 168 w 378"/>
                <a:gd name="T25" fmla="*/ 78 h 230"/>
                <a:gd name="T26" fmla="*/ 168 w 378"/>
                <a:gd name="T27" fmla="*/ 187 h 230"/>
                <a:gd name="T28" fmla="*/ 134 w 378"/>
                <a:gd name="T29" fmla="*/ 222 h 230"/>
                <a:gd name="T30" fmla="*/ 134 w 378"/>
                <a:gd name="T31" fmla="*/ 230 h 230"/>
                <a:gd name="T32" fmla="*/ 246 w 378"/>
                <a:gd name="T33" fmla="*/ 230 h 230"/>
                <a:gd name="T34" fmla="*/ 246 w 378"/>
                <a:gd name="T35" fmla="*/ 222 h 230"/>
                <a:gd name="T36" fmla="*/ 210 w 378"/>
                <a:gd name="T37" fmla="*/ 182 h 230"/>
                <a:gd name="T38" fmla="*/ 210 w 378"/>
                <a:gd name="T39" fmla="*/ 56 h 230"/>
                <a:gd name="T40" fmla="*/ 264 w 378"/>
                <a:gd name="T41" fmla="*/ 26 h 230"/>
                <a:gd name="T42" fmla="*/ 302 w 378"/>
                <a:gd name="T43" fmla="*/ 81 h 230"/>
                <a:gd name="T44" fmla="*/ 302 w 378"/>
                <a:gd name="T45" fmla="*/ 186 h 230"/>
                <a:gd name="T46" fmla="*/ 269 w 378"/>
                <a:gd name="T47" fmla="*/ 222 h 230"/>
                <a:gd name="T48" fmla="*/ 269 w 378"/>
                <a:gd name="T49" fmla="*/ 230 h 230"/>
                <a:gd name="T50" fmla="*/ 378 w 378"/>
                <a:gd name="T51" fmla="*/ 230 h 230"/>
                <a:gd name="T52" fmla="*/ 378 w 378"/>
                <a:gd name="T53" fmla="*/ 222 h 230"/>
                <a:gd name="T54" fmla="*/ 365 w 378"/>
                <a:gd name="T55" fmla="*/ 221 h 230"/>
                <a:gd name="T56" fmla="*/ 344 w 378"/>
                <a:gd name="T57" fmla="*/ 192 h 230"/>
                <a:gd name="T58" fmla="*/ 344 w 378"/>
                <a:gd name="T59" fmla="*/ 89 h 230"/>
                <a:gd name="T60" fmla="*/ 286 w 378"/>
                <a:gd name="T61" fmla="*/ 0 h 230"/>
                <a:gd name="T62" fmla="*/ 204 w 378"/>
                <a:gd name="T63" fmla="*/ 42 h 230"/>
                <a:gd name="T64" fmla="*/ 152 w 378"/>
                <a:gd name="T65" fmla="*/ 0 h 230"/>
                <a:gd name="T66" fmla="*/ 74 w 378"/>
                <a:gd name="T67" fmla="*/ 38 h 230"/>
                <a:gd name="T68" fmla="*/ 74 w 378"/>
                <a:gd name="T69" fmla="*/ 1 h 230"/>
                <a:gd name="T70" fmla="*/ 71 w 378"/>
                <a:gd name="T71" fmla="*/ 0 h 230"/>
                <a:gd name="T72" fmla="*/ 1 w 378"/>
                <a:gd name="T73" fmla="*/ 22 h 230"/>
                <a:gd name="T74" fmla="*/ 1 w 378"/>
                <a:gd name="T75" fmla="*/ 3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230">
                  <a:moveTo>
                    <a:pt x="1" y="31"/>
                  </a:moveTo>
                  <a:cubicBezTo>
                    <a:pt x="8" y="29"/>
                    <a:pt x="12" y="29"/>
                    <a:pt x="17" y="29"/>
                  </a:cubicBezTo>
                  <a:cubicBezTo>
                    <a:pt x="30" y="29"/>
                    <a:pt x="34" y="37"/>
                    <a:pt x="34" y="61"/>
                  </a:cubicBezTo>
                  <a:lnTo>
                    <a:pt x="34" y="187"/>
                  </a:lnTo>
                  <a:cubicBezTo>
                    <a:pt x="34" y="214"/>
                    <a:pt x="27" y="222"/>
                    <a:pt x="0" y="222"/>
                  </a:cubicBezTo>
                  <a:lnTo>
                    <a:pt x="0" y="230"/>
                  </a:lnTo>
                  <a:lnTo>
                    <a:pt x="110" y="230"/>
                  </a:lnTo>
                  <a:lnTo>
                    <a:pt x="110" y="222"/>
                  </a:lnTo>
                  <a:cubicBezTo>
                    <a:pt x="84" y="221"/>
                    <a:pt x="76" y="216"/>
                    <a:pt x="76" y="196"/>
                  </a:cubicBezTo>
                  <a:lnTo>
                    <a:pt x="76" y="55"/>
                  </a:lnTo>
                  <a:cubicBezTo>
                    <a:pt x="76" y="54"/>
                    <a:pt x="80" y="49"/>
                    <a:pt x="84" y="46"/>
                  </a:cubicBezTo>
                  <a:cubicBezTo>
                    <a:pt x="96" y="34"/>
                    <a:pt x="118" y="26"/>
                    <a:pt x="135" y="26"/>
                  </a:cubicBezTo>
                  <a:cubicBezTo>
                    <a:pt x="157" y="26"/>
                    <a:pt x="168" y="43"/>
                    <a:pt x="168" y="78"/>
                  </a:cubicBezTo>
                  <a:lnTo>
                    <a:pt x="168" y="187"/>
                  </a:lnTo>
                  <a:cubicBezTo>
                    <a:pt x="168" y="215"/>
                    <a:pt x="163" y="220"/>
                    <a:pt x="134" y="222"/>
                  </a:cubicBezTo>
                  <a:lnTo>
                    <a:pt x="134" y="230"/>
                  </a:lnTo>
                  <a:lnTo>
                    <a:pt x="246" y="230"/>
                  </a:lnTo>
                  <a:lnTo>
                    <a:pt x="246" y="222"/>
                  </a:lnTo>
                  <a:cubicBezTo>
                    <a:pt x="217" y="222"/>
                    <a:pt x="210" y="213"/>
                    <a:pt x="210" y="182"/>
                  </a:cubicBezTo>
                  <a:lnTo>
                    <a:pt x="210" y="56"/>
                  </a:lnTo>
                  <a:cubicBezTo>
                    <a:pt x="225" y="35"/>
                    <a:pt x="241" y="26"/>
                    <a:pt x="264" y="26"/>
                  </a:cubicBezTo>
                  <a:cubicBezTo>
                    <a:pt x="293" y="26"/>
                    <a:pt x="302" y="39"/>
                    <a:pt x="302" y="81"/>
                  </a:cubicBezTo>
                  <a:lnTo>
                    <a:pt x="302" y="186"/>
                  </a:lnTo>
                  <a:cubicBezTo>
                    <a:pt x="302" y="215"/>
                    <a:pt x="298" y="219"/>
                    <a:pt x="269" y="222"/>
                  </a:cubicBezTo>
                  <a:lnTo>
                    <a:pt x="269" y="230"/>
                  </a:lnTo>
                  <a:lnTo>
                    <a:pt x="378" y="230"/>
                  </a:lnTo>
                  <a:lnTo>
                    <a:pt x="378" y="222"/>
                  </a:lnTo>
                  <a:lnTo>
                    <a:pt x="365" y="221"/>
                  </a:lnTo>
                  <a:cubicBezTo>
                    <a:pt x="350" y="220"/>
                    <a:pt x="344" y="211"/>
                    <a:pt x="344" y="192"/>
                  </a:cubicBezTo>
                  <a:lnTo>
                    <a:pt x="344" y="89"/>
                  </a:lnTo>
                  <a:cubicBezTo>
                    <a:pt x="344" y="30"/>
                    <a:pt x="324" y="0"/>
                    <a:pt x="286" y="0"/>
                  </a:cubicBezTo>
                  <a:cubicBezTo>
                    <a:pt x="257" y="0"/>
                    <a:pt x="231" y="13"/>
                    <a:pt x="204" y="42"/>
                  </a:cubicBezTo>
                  <a:cubicBezTo>
                    <a:pt x="195" y="13"/>
                    <a:pt x="179" y="0"/>
                    <a:pt x="152" y="0"/>
                  </a:cubicBezTo>
                  <a:cubicBezTo>
                    <a:pt x="130" y="0"/>
                    <a:pt x="116" y="7"/>
                    <a:pt x="74" y="38"/>
                  </a:cubicBezTo>
                  <a:lnTo>
                    <a:pt x="74" y="1"/>
                  </a:lnTo>
                  <a:lnTo>
                    <a:pt x="71" y="0"/>
                  </a:lnTo>
                  <a:cubicBezTo>
                    <a:pt x="45" y="9"/>
                    <a:pt x="28" y="15"/>
                    <a:pt x="1" y="22"/>
                  </a:cubicBezTo>
                  <a:lnTo>
                    <a:pt x="1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7" name="Freeform 472"/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1947864" y="6248400"/>
              <a:ext cx="44450" cy="139700"/>
            </a:xfrm>
            <a:custGeom>
              <a:avLst/>
              <a:gdLst>
                <a:gd name="T0" fmla="*/ 79 w 118"/>
                <a:gd name="T1" fmla="*/ 111 h 341"/>
                <a:gd name="T2" fmla="*/ 2 w 118"/>
                <a:gd name="T3" fmla="*/ 138 h 341"/>
                <a:gd name="T4" fmla="*/ 2 w 118"/>
                <a:gd name="T5" fmla="*/ 146 h 341"/>
                <a:gd name="T6" fmla="*/ 6 w 118"/>
                <a:gd name="T7" fmla="*/ 145 h 341"/>
                <a:gd name="T8" fmla="*/ 23 w 118"/>
                <a:gd name="T9" fmla="*/ 144 h 341"/>
                <a:gd name="T10" fmla="*/ 39 w 118"/>
                <a:gd name="T11" fmla="*/ 174 h 341"/>
                <a:gd name="T12" fmla="*/ 39 w 118"/>
                <a:gd name="T13" fmla="*/ 290 h 341"/>
                <a:gd name="T14" fmla="*/ 0 w 118"/>
                <a:gd name="T15" fmla="*/ 333 h 341"/>
                <a:gd name="T16" fmla="*/ 0 w 118"/>
                <a:gd name="T17" fmla="*/ 341 h 341"/>
                <a:gd name="T18" fmla="*/ 118 w 118"/>
                <a:gd name="T19" fmla="*/ 341 h 341"/>
                <a:gd name="T20" fmla="*/ 118 w 118"/>
                <a:gd name="T21" fmla="*/ 333 h 341"/>
                <a:gd name="T22" fmla="*/ 81 w 118"/>
                <a:gd name="T23" fmla="*/ 290 h 341"/>
                <a:gd name="T24" fmla="*/ 81 w 118"/>
                <a:gd name="T25" fmla="*/ 112 h 341"/>
                <a:gd name="T26" fmla="*/ 79 w 118"/>
                <a:gd name="T27" fmla="*/ 111 h 341"/>
                <a:gd name="T28" fmla="*/ 55 w 118"/>
                <a:gd name="T29" fmla="*/ 0 h 341"/>
                <a:gd name="T30" fmla="*/ 31 w 118"/>
                <a:gd name="T31" fmla="*/ 25 h 341"/>
                <a:gd name="T32" fmla="*/ 55 w 118"/>
                <a:gd name="T33" fmla="*/ 51 h 341"/>
                <a:gd name="T34" fmla="*/ 81 w 118"/>
                <a:gd name="T35" fmla="*/ 25 h 341"/>
                <a:gd name="T36" fmla="*/ 55 w 118"/>
                <a:gd name="T37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341">
                  <a:moveTo>
                    <a:pt x="79" y="111"/>
                  </a:moveTo>
                  <a:lnTo>
                    <a:pt x="2" y="138"/>
                  </a:lnTo>
                  <a:lnTo>
                    <a:pt x="2" y="146"/>
                  </a:lnTo>
                  <a:lnTo>
                    <a:pt x="6" y="145"/>
                  </a:lnTo>
                  <a:cubicBezTo>
                    <a:pt x="12" y="144"/>
                    <a:pt x="18" y="144"/>
                    <a:pt x="23" y="144"/>
                  </a:cubicBezTo>
                  <a:cubicBezTo>
                    <a:pt x="35" y="144"/>
                    <a:pt x="39" y="152"/>
                    <a:pt x="39" y="174"/>
                  </a:cubicBezTo>
                  <a:lnTo>
                    <a:pt x="39" y="290"/>
                  </a:lnTo>
                  <a:cubicBezTo>
                    <a:pt x="39" y="326"/>
                    <a:pt x="34" y="331"/>
                    <a:pt x="0" y="333"/>
                  </a:cubicBezTo>
                  <a:lnTo>
                    <a:pt x="0" y="341"/>
                  </a:lnTo>
                  <a:lnTo>
                    <a:pt x="118" y="341"/>
                  </a:lnTo>
                  <a:lnTo>
                    <a:pt x="118" y="333"/>
                  </a:lnTo>
                  <a:cubicBezTo>
                    <a:pt x="85" y="331"/>
                    <a:pt x="81" y="326"/>
                    <a:pt x="81" y="290"/>
                  </a:cubicBezTo>
                  <a:lnTo>
                    <a:pt x="81" y="112"/>
                  </a:lnTo>
                  <a:lnTo>
                    <a:pt x="79" y="111"/>
                  </a:lnTo>
                  <a:close/>
                  <a:moveTo>
                    <a:pt x="55" y="0"/>
                  </a:moveTo>
                  <a:cubicBezTo>
                    <a:pt x="42" y="0"/>
                    <a:pt x="31" y="11"/>
                    <a:pt x="31" y="25"/>
                  </a:cubicBezTo>
                  <a:cubicBezTo>
                    <a:pt x="31" y="39"/>
                    <a:pt x="42" y="51"/>
                    <a:pt x="55" y="51"/>
                  </a:cubicBezTo>
                  <a:cubicBezTo>
                    <a:pt x="70" y="51"/>
                    <a:pt x="81" y="40"/>
                    <a:pt x="81" y="25"/>
                  </a:cubicBezTo>
                  <a:cubicBezTo>
                    <a:pt x="81" y="11"/>
                    <a:pt x="70" y="0"/>
                    <a:pt x="55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8" name="Freeform 473"/>
            <p:cNvSpPr/>
            <p:nvPr>
              <p:custDataLst>
                <p:tags r:id="rId78"/>
              </p:custDataLst>
            </p:nvPr>
          </p:nvSpPr>
          <p:spPr bwMode="auto">
            <a:xfrm>
              <a:off x="2006601" y="6292850"/>
              <a:ext cx="57150" cy="96838"/>
            </a:xfrm>
            <a:custGeom>
              <a:avLst/>
              <a:gdLst>
                <a:gd name="T0" fmla="*/ 131 w 148"/>
                <a:gd name="T1" fmla="*/ 73 h 235"/>
                <a:gd name="T2" fmla="*/ 129 w 148"/>
                <a:gd name="T3" fmla="*/ 5 h 235"/>
                <a:gd name="T4" fmla="*/ 124 w 148"/>
                <a:gd name="T5" fmla="*/ 5 h 235"/>
                <a:gd name="T6" fmla="*/ 123 w 148"/>
                <a:gd name="T7" fmla="*/ 6 h 235"/>
                <a:gd name="T8" fmla="*/ 116 w 148"/>
                <a:gd name="T9" fmla="*/ 10 h 235"/>
                <a:gd name="T10" fmla="*/ 102 w 148"/>
                <a:gd name="T11" fmla="*/ 6 h 235"/>
                <a:gd name="T12" fmla="*/ 67 w 148"/>
                <a:gd name="T13" fmla="*/ 0 h 235"/>
                <a:gd name="T14" fmla="*/ 0 w 148"/>
                <a:gd name="T15" fmla="*/ 62 h 235"/>
                <a:gd name="T16" fmla="*/ 58 w 148"/>
                <a:gd name="T17" fmla="*/ 134 h 235"/>
                <a:gd name="T18" fmla="*/ 87 w 148"/>
                <a:gd name="T19" fmla="*/ 150 h 235"/>
                <a:gd name="T20" fmla="*/ 113 w 148"/>
                <a:gd name="T21" fmla="*/ 188 h 235"/>
                <a:gd name="T22" fmla="*/ 71 w 148"/>
                <a:gd name="T23" fmla="*/ 224 h 235"/>
                <a:gd name="T24" fmla="*/ 29 w 148"/>
                <a:gd name="T25" fmla="*/ 206 h 235"/>
                <a:gd name="T26" fmla="*/ 8 w 148"/>
                <a:gd name="T27" fmla="*/ 154 h 235"/>
                <a:gd name="T28" fmla="*/ 0 w 148"/>
                <a:gd name="T29" fmla="*/ 154 h 235"/>
                <a:gd name="T30" fmla="*/ 0 w 148"/>
                <a:gd name="T31" fmla="*/ 232 h 235"/>
                <a:gd name="T32" fmla="*/ 7 w 148"/>
                <a:gd name="T33" fmla="*/ 232 h 235"/>
                <a:gd name="T34" fmla="*/ 18 w 148"/>
                <a:gd name="T35" fmla="*/ 226 h 235"/>
                <a:gd name="T36" fmla="*/ 41 w 148"/>
                <a:gd name="T37" fmla="*/ 230 h 235"/>
                <a:gd name="T38" fmla="*/ 77 w 148"/>
                <a:gd name="T39" fmla="*/ 235 h 235"/>
                <a:gd name="T40" fmla="*/ 148 w 148"/>
                <a:gd name="T41" fmla="*/ 171 h 235"/>
                <a:gd name="T42" fmla="*/ 106 w 148"/>
                <a:gd name="T43" fmla="*/ 111 h 235"/>
                <a:gd name="T44" fmla="*/ 52 w 148"/>
                <a:gd name="T45" fmla="*/ 79 h 235"/>
                <a:gd name="T46" fmla="*/ 31 w 148"/>
                <a:gd name="T47" fmla="*/ 45 h 235"/>
                <a:gd name="T48" fmla="*/ 69 w 148"/>
                <a:gd name="T49" fmla="*/ 11 h 235"/>
                <a:gd name="T50" fmla="*/ 124 w 148"/>
                <a:gd name="T51" fmla="*/ 73 h 235"/>
                <a:gd name="T52" fmla="*/ 131 w 148"/>
                <a:gd name="T53" fmla="*/ 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8" h="235">
                  <a:moveTo>
                    <a:pt x="131" y="73"/>
                  </a:moveTo>
                  <a:lnTo>
                    <a:pt x="129" y="5"/>
                  </a:lnTo>
                  <a:lnTo>
                    <a:pt x="124" y="5"/>
                  </a:lnTo>
                  <a:lnTo>
                    <a:pt x="123" y="6"/>
                  </a:lnTo>
                  <a:cubicBezTo>
                    <a:pt x="118" y="9"/>
                    <a:pt x="118" y="10"/>
                    <a:pt x="116" y="10"/>
                  </a:cubicBezTo>
                  <a:cubicBezTo>
                    <a:pt x="113" y="10"/>
                    <a:pt x="108" y="9"/>
                    <a:pt x="102" y="6"/>
                  </a:cubicBezTo>
                  <a:cubicBezTo>
                    <a:pt x="91" y="2"/>
                    <a:pt x="80" y="0"/>
                    <a:pt x="67" y="0"/>
                  </a:cubicBezTo>
                  <a:cubicBezTo>
                    <a:pt x="28" y="0"/>
                    <a:pt x="0" y="26"/>
                    <a:pt x="0" y="62"/>
                  </a:cubicBezTo>
                  <a:cubicBezTo>
                    <a:pt x="0" y="90"/>
                    <a:pt x="16" y="110"/>
                    <a:pt x="58" y="134"/>
                  </a:cubicBezTo>
                  <a:lnTo>
                    <a:pt x="87" y="150"/>
                  </a:lnTo>
                  <a:cubicBezTo>
                    <a:pt x="104" y="160"/>
                    <a:pt x="113" y="172"/>
                    <a:pt x="113" y="188"/>
                  </a:cubicBezTo>
                  <a:cubicBezTo>
                    <a:pt x="113" y="210"/>
                    <a:pt x="97" y="224"/>
                    <a:pt x="71" y="224"/>
                  </a:cubicBezTo>
                  <a:cubicBezTo>
                    <a:pt x="54" y="224"/>
                    <a:pt x="39" y="217"/>
                    <a:pt x="29" y="206"/>
                  </a:cubicBezTo>
                  <a:cubicBezTo>
                    <a:pt x="19" y="194"/>
                    <a:pt x="15" y="182"/>
                    <a:pt x="8" y="154"/>
                  </a:cubicBezTo>
                  <a:lnTo>
                    <a:pt x="0" y="154"/>
                  </a:lnTo>
                  <a:lnTo>
                    <a:pt x="0" y="232"/>
                  </a:lnTo>
                  <a:lnTo>
                    <a:pt x="7" y="232"/>
                  </a:lnTo>
                  <a:cubicBezTo>
                    <a:pt x="10" y="227"/>
                    <a:pt x="12" y="226"/>
                    <a:pt x="18" y="226"/>
                  </a:cubicBezTo>
                  <a:cubicBezTo>
                    <a:pt x="23" y="226"/>
                    <a:pt x="29" y="227"/>
                    <a:pt x="41" y="230"/>
                  </a:cubicBezTo>
                  <a:cubicBezTo>
                    <a:pt x="55" y="233"/>
                    <a:pt x="68" y="235"/>
                    <a:pt x="77" y="235"/>
                  </a:cubicBezTo>
                  <a:cubicBezTo>
                    <a:pt x="116" y="235"/>
                    <a:pt x="148" y="206"/>
                    <a:pt x="148" y="171"/>
                  </a:cubicBezTo>
                  <a:cubicBezTo>
                    <a:pt x="148" y="146"/>
                    <a:pt x="136" y="129"/>
                    <a:pt x="106" y="111"/>
                  </a:cubicBezTo>
                  <a:lnTo>
                    <a:pt x="52" y="79"/>
                  </a:lnTo>
                  <a:cubicBezTo>
                    <a:pt x="38" y="71"/>
                    <a:pt x="31" y="59"/>
                    <a:pt x="31" y="45"/>
                  </a:cubicBezTo>
                  <a:cubicBezTo>
                    <a:pt x="31" y="25"/>
                    <a:pt x="46" y="11"/>
                    <a:pt x="69" y="11"/>
                  </a:cubicBezTo>
                  <a:cubicBezTo>
                    <a:pt x="97" y="11"/>
                    <a:pt x="112" y="28"/>
                    <a:pt x="124" y="73"/>
                  </a:cubicBezTo>
                  <a:lnTo>
                    <a:pt x="131" y="7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9" name="Freeform 474"/>
            <p:cNvSpPr>
              <a:spLocks noEditPoints="1"/>
            </p:cNvSpPr>
            <p:nvPr>
              <p:custDataLst>
                <p:tags r:id="rId79"/>
              </p:custDataLst>
            </p:nvPr>
          </p:nvSpPr>
          <p:spPr bwMode="auto">
            <a:xfrm>
              <a:off x="2124076" y="6292850"/>
              <a:ext cx="77788" cy="96838"/>
            </a:xfrm>
            <a:custGeom>
              <a:avLst/>
              <a:gdLst>
                <a:gd name="T0" fmla="*/ 202 w 202"/>
                <a:gd name="T1" fmla="*/ 197 h 235"/>
                <a:gd name="T2" fmla="*/ 180 w 202"/>
                <a:gd name="T3" fmla="*/ 206 h 235"/>
                <a:gd name="T4" fmla="*/ 165 w 202"/>
                <a:gd name="T5" fmla="*/ 177 h 235"/>
                <a:gd name="T6" fmla="*/ 165 w 202"/>
                <a:gd name="T7" fmla="*/ 80 h 235"/>
                <a:gd name="T8" fmla="*/ 155 w 202"/>
                <a:gd name="T9" fmla="*/ 27 h 235"/>
                <a:gd name="T10" fmla="*/ 93 w 202"/>
                <a:gd name="T11" fmla="*/ 0 h 235"/>
                <a:gd name="T12" fmla="*/ 9 w 202"/>
                <a:gd name="T13" fmla="*/ 56 h 235"/>
                <a:gd name="T14" fmla="*/ 31 w 202"/>
                <a:gd name="T15" fmla="*/ 77 h 235"/>
                <a:gd name="T16" fmla="*/ 53 w 202"/>
                <a:gd name="T17" fmla="*/ 56 h 235"/>
                <a:gd name="T18" fmla="*/ 52 w 202"/>
                <a:gd name="T19" fmla="*/ 48 h 235"/>
                <a:gd name="T20" fmla="*/ 51 w 202"/>
                <a:gd name="T21" fmla="*/ 36 h 235"/>
                <a:gd name="T22" fmla="*/ 87 w 202"/>
                <a:gd name="T23" fmla="*/ 12 h 235"/>
                <a:gd name="T24" fmla="*/ 125 w 202"/>
                <a:gd name="T25" fmla="*/ 53 h 235"/>
                <a:gd name="T26" fmla="*/ 125 w 202"/>
                <a:gd name="T27" fmla="*/ 84 h 235"/>
                <a:gd name="T28" fmla="*/ 18 w 202"/>
                <a:gd name="T29" fmla="*/ 138 h 235"/>
                <a:gd name="T30" fmla="*/ 0 w 202"/>
                <a:gd name="T31" fmla="*/ 181 h 235"/>
                <a:gd name="T32" fmla="*/ 52 w 202"/>
                <a:gd name="T33" fmla="*/ 235 h 235"/>
                <a:gd name="T34" fmla="*/ 125 w 202"/>
                <a:gd name="T35" fmla="*/ 198 h 235"/>
                <a:gd name="T36" fmla="*/ 157 w 202"/>
                <a:gd name="T37" fmla="*/ 235 h 235"/>
                <a:gd name="T38" fmla="*/ 202 w 202"/>
                <a:gd name="T39" fmla="*/ 210 h 235"/>
                <a:gd name="T40" fmla="*/ 202 w 202"/>
                <a:gd name="T41" fmla="*/ 197 h 235"/>
                <a:gd name="T42" fmla="*/ 125 w 202"/>
                <a:gd name="T43" fmla="*/ 168 h 235"/>
                <a:gd name="T44" fmla="*/ 112 w 202"/>
                <a:gd name="T45" fmla="*/ 194 h 235"/>
                <a:gd name="T46" fmla="*/ 75 w 202"/>
                <a:gd name="T47" fmla="*/ 206 h 235"/>
                <a:gd name="T48" fmla="*/ 44 w 202"/>
                <a:gd name="T49" fmla="*/ 167 h 235"/>
                <a:gd name="T50" fmla="*/ 44 w 202"/>
                <a:gd name="T51" fmla="*/ 165 h 235"/>
                <a:gd name="T52" fmla="*/ 125 w 202"/>
                <a:gd name="T53" fmla="*/ 96 h 235"/>
                <a:gd name="T54" fmla="*/ 125 w 202"/>
                <a:gd name="T55" fmla="*/ 16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2" h="235">
                  <a:moveTo>
                    <a:pt x="202" y="197"/>
                  </a:moveTo>
                  <a:cubicBezTo>
                    <a:pt x="193" y="204"/>
                    <a:pt x="187" y="206"/>
                    <a:pt x="180" y="206"/>
                  </a:cubicBezTo>
                  <a:cubicBezTo>
                    <a:pt x="169" y="206"/>
                    <a:pt x="165" y="199"/>
                    <a:pt x="165" y="177"/>
                  </a:cubicBezTo>
                  <a:lnTo>
                    <a:pt x="165" y="80"/>
                  </a:lnTo>
                  <a:cubicBezTo>
                    <a:pt x="165" y="54"/>
                    <a:pt x="163" y="39"/>
                    <a:pt x="155" y="27"/>
                  </a:cubicBezTo>
                  <a:cubicBezTo>
                    <a:pt x="144" y="9"/>
                    <a:pt x="123" y="0"/>
                    <a:pt x="93" y="0"/>
                  </a:cubicBezTo>
                  <a:cubicBezTo>
                    <a:pt x="46" y="0"/>
                    <a:pt x="9" y="24"/>
                    <a:pt x="9" y="56"/>
                  </a:cubicBezTo>
                  <a:cubicBezTo>
                    <a:pt x="9" y="67"/>
                    <a:pt x="19" y="77"/>
                    <a:pt x="31" y="77"/>
                  </a:cubicBezTo>
                  <a:cubicBezTo>
                    <a:pt x="43" y="77"/>
                    <a:pt x="53" y="67"/>
                    <a:pt x="53" y="56"/>
                  </a:cubicBezTo>
                  <a:cubicBezTo>
                    <a:pt x="53" y="54"/>
                    <a:pt x="53" y="52"/>
                    <a:pt x="52" y="48"/>
                  </a:cubicBezTo>
                  <a:cubicBezTo>
                    <a:pt x="51" y="44"/>
                    <a:pt x="51" y="40"/>
                    <a:pt x="51" y="36"/>
                  </a:cubicBezTo>
                  <a:cubicBezTo>
                    <a:pt x="51" y="23"/>
                    <a:pt x="67" y="12"/>
                    <a:pt x="87" y="12"/>
                  </a:cubicBezTo>
                  <a:cubicBezTo>
                    <a:pt x="111" y="12"/>
                    <a:pt x="125" y="26"/>
                    <a:pt x="125" y="53"/>
                  </a:cubicBezTo>
                  <a:lnTo>
                    <a:pt x="125" y="84"/>
                  </a:lnTo>
                  <a:cubicBezTo>
                    <a:pt x="48" y="115"/>
                    <a:pt x="39" y="119"/>
                    <a:pt x="18" y="138"/>
                  </a:cubicBezTo>
                  <a:cubicBezTo>
                    <a:pt x="7" y="148"/>
                    <a:pt x="0" y="165"/>
                    <a:pt x="0" y="181"/>
                  </a:cubicBezTo>
                  <a:cubicBezTo>
                    <a:pt x="0" y="213"/>
                    <a:pt x="22" y="235"/>
                    <a:pt x="52" y="235"/>
                  </a:cubicBezTo>
                  <a:cubicBezTo>
                    <a:pt x="74" y="235"/>
                    <a:pt x="95" y="224"/>
                    <a:pt x="125" y="198"/>
                  </a:cubicBezTo>
                  <a:cubicBezTo>
                    <a:pt x="128" y="224"/>
                    <a:pt x="137" y="235"/>
                    <a:pt x="157" y="235"/>
                  </a:cubicBezTo>
                  <a:cubicBezTo>
                    <a:pt x="174" y="235"/>
                    <a:pt x="184" y="229"/>
                    <a:pt x="202" y="210"/>
                  </a:cubicBezTo>
                  <a:lnTo>
                    <a:pt x="202" y="197"/>
                  </a:lnTo>
                  <a:close/>
                  <a:moveTo>
                    <a:pt x="125" y="168"/>
                  </a:moveTo>
                  <a:cubicBezTo>
                    <a:pt x="125" y="184"/>
                    <a:pt x="122" y="188"/>
                    <a:pt x="112" y="194"/>
                  </a:cubicBezTo>
                  <a:cubicBezTo>
                    <a:pt x="100" y="201"/>
                    <a:pt x="86" y="206"/>
                    <a:pt x="75" y="206"/>
                  </a:cubicBezTo>
                  <a:cubicBezTo>
                    <a:pt x="58" y="206"/>
                    <a:pt x="44" y="189"/>
                    <a:pt x="44" y="167"/>
                  </a:cubicBezTo>
                  <a:lnTo>
                    <a:pt x="44" y="165"/>
                  </a:lnTo>
                  <a:cubicBezTo>
                    <a:pt x="44" y="136"/>
                    <a:pt x="64" y="118"/>
                    <a:pt x="125" y="96"/>
                  </a:cubicBezTo>
                  <a:lnTo>
                    <a:pt x="125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0" name="Freeform 475"/>
            <p:cNvSpPr/>
            <p:nvPr>
              <p:custDataLst>
                <p:tags r:id="rId80"/>
              </p:custDataLst>
            </p:nvPr>
          </p:nvSpPr>
          <p:spPr bwMode="auto">
            <a:xfrm>
              <a:off x="2203451" y="6269038"/>
              <a:ext cx="50800" cy="120650"/>
            </a:xfrm>
            <a:custGeom>
              <a:avLst/>
              <a:gdLst>
                <a:gd name="T0" fmla="*/ 121 w 133"/>
                <a:gd name="T1" fmla="*/ 64 h 294"/>
                <a:gd name="T2" fmla="*/ 71 w 133"/>
                <a:gd name="T3" fmla="*/ 64 h 294"/>
                <a:gd name="T4" fmla="*/ 71 w 133"/>
                <a:gd name="T5" fmla="*/ 6 h 294"/>
                <a:gd name="T6" fmla="*/ 67 w 133"/>
                <a:gd name="T7" fmla="*/ 0 h 294"/>
                <a:gd name="T8" fmla="*/ 57 w 133"/>
                <a:gd name="T9" fmla="*/ 14 h 294"/>
                <a:gd name="T10" fmla="*/ 9 w 133"/>
                <a:gd name="T11" fmla="*/ 67 h 294"/>
                <a:gd name="T12" fmla="*/ 0 w 133"/>
                <a:gd name="T13" fmla="*/ 76 h 294"/>
                <a:gd name="T14" fmla="*/ 2 w 133"/>
                <a:gd name="T15" fmla="*/ 80 h 294"/>
                <a:gd name="T16" fmla="*/ 29 w 133"/>
                <a:gd name="T17" fmla="*/ 80 h 294"/>
                <a:gd name="T18" fmla="*/ 29 w 133"/>
                <a:gd name="T19" fmla="*/ 230 h 294"/>
                <a:gd name="T20" fmla="*/ 73 w 133"/>
                <a:gd name="T21" fmla="*/ 294 h 294"/>
                <a:gd name="T22" fmla="*/ 133 w 133"/>
                <a:gd name="T23" fmla="*/ 256 h 294"/>
                <a:gd name="T24" fmla="*/ 126 w 133"/>
                <a:gd name="T25" fmla="*/ 250 h 294"/>
                <a:gd name="T26" fmla="*/ 97 w 133"/>
                <a:gd name="T27" fmla="*/ 268 h 294"/>
                <a:gd name="T28" fmla="*/ 71 w 133"/>
                <a:gd name="T29" fmla="*/ 223 h 294"/>
                <a:gd name="T30" fmla="*/ 71 w 133"/>
                <a:gd name="T31" fmla="*/ 80 h 294"/>
                <a:gd name="T32" fmla="*/ 121 w 133"/>
                <a:gd name="T33" fmla="*/ 80 h 294"/>
                <a:gd name="T34" fmla="*/ 121 w 133"/>
                <a:gd name="T35" fmla="*/ 6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294">
                  <a:moveTo>
                    <a:pt x="121" y="64"/>
                  </a:moveTo>
                  <a:lnTo>
                    <a:pt x="71" y="64"/>
                  </a:lnTo>
                  <a:lnTo>
                    <a:pt x="71" y="6"/>
                  </a:lnTo>
                  <a:cubicBezTo>
                    <a:pt x="71" y="1"/>
                    <a:pt x="70" y="0"/>
                    <a:pt x="67" y="0"/>
                  </a:cubicBezTo>
                  <a:cubicBezTo>
                    <a:pt x="64" y="4"/>
                    <a:pt x="61" y="9"/>
                    <a:pt x="57" y="14"/>
                  </a:cubicBezTo>
                  <a:cubicBezTo>
                    <a:pt x="38" y="41"/>
                    <a:pt x="17" y="65"/>
                    <a:pt x="9" y="67"/>
                  </a:cubicBezTo>
                  <a:cubicBezTo>
                    <a:pt x="3" y="70"/>
                    <a:pt x="0" y="74"/>
                    <a:pt x="0" y="76"/>
                  </a:cubicBezTo>
                  <a:cubicBezTo>
                    <a:pt x="0" y="78"/>
                    <a:pt x="1" y="79"/>
                    <a:pt x="2" y="80"/>
                  </a:cubicBezTo>
                  <a:lnTo>
                    <a:pt x="29" y="80"/>
                  </a:lnTo>
                  <a:lnTo>
                    <a:pt x="29" y="230"/>
                  </a:lnTo>
                  <a:cubicBezTo>
                    <a:pt x="29" y="272"/>
                    <a:pt x="44" y="294"/>
                    <a:pt x="73" y="294"/>
                  </a:cubicBezTo>
                  <a:cubicBezTo>
                    <a:pt x="98" y="294"/>
                    <a:pt x="116" y="282"/>
                    <a:pt x="133" y="256"/>
                  </a:cubicBezTo>
                  <a:lnTo>
                    <a:pt x="126" y="250"/>
                  </a:lnTo>
                  <a:cubicBezTo>
                    <a:pt x="116" y="263"/>
                    <a:pt x="107" y="268"/>
                    <a:pt x="97" y="268"/>
                  </a:cubicBezTo>
                  <a:cubicBezTo>
                    <a:pt x="78" y="268"/>
                    <a:pt x="71" y="254"/>
                    <a:pt x="71" y="223"/>
                  </a:cubicBezTo>
                  <a:lnTo>
                    <a:pt x="71" y="80"/>
                  </a:lnTo>
                  <a:lnTo>
                    <a:pt x="121" y="80"/>
                  </a:lnTo>
                  <a:lnTo>
                    <a:pt x="121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1" name="Freeform 476"/>
            <p:cNvSpPr/>
            <p:nvPr>
              <p:custDataLst>
                <p:tags r:id="rId81"/>
              </p:custDataLst>
            </p:nvPr>
          </p:nvSpPr>
          <p:spPr bwMode="auto">
            <a:xfrm>
              <a:off x="2303464" y="6292850"/>
              <a:ext cx="142875" cy="95250"/>
            </a:xfrm>
            <a:custGeom>
              <a:avLst/>
              <a:gdLst>
                <a:gd name="T0" fmla="*/ 1 w 378"/>
                <a:gd name="T1" fmla="*/ 31 h 230"/>
                <a:gd name="T2" fmla="*/ 17 w 378"/>
                <a:gd name="T3" fmla="*/ 29 h 230"/>
                <a:gd name="T4" fmla="*/ 35 w 378"/>
                <a:gd name="T5" fmla="*/ 61 h 230"/>
                <a:gd name="T6" fmla="*/ 35 w 378"/>
                <a:gd name="T7" fmla="*/ 187 h 230"/>
                <a:gd name="T8" fmla="*/ 0 w 378"/>
                <a:gd name="T9" fmla="*/ 222 h 230"/>
                <a:gd name="T10" fmla="*/ 0 w 378"/>
                <a:gd name="T11" fmla="*/ 230 h 230"/>
                <a:gd name="T12" fmla="*/ 110 w 378"/>
                <a:gd name="T13" fmla="*/ 230 h 230"/>
                <a:gd name="T14" fmla="*/ 110 w 378"/>
                <a:gd name="T15" fmla="*/ 222 h 230"/>
                <a:gd name="T16" fmla="*/ 77 w 378"/>
                <a:gd name="T17" fmla="*/ 196 h 230"/>
                <a:gd name="T18" fmla="*/ 77 w 378"/>
                <a:gd name="T19" fmla="*/ 55 h 230"/>
                <a:gd name="T20" fmla="*/ 84 w 378"/>
                <a:gd name="T21" fmla="*/ 46 h 230"/>
                <a:gd name="T22" fmla="*/ 135 w 378"/>
                <a:gd name="T23" fmla="*/ 26 h 230"/>
                <a:gd name="T24" fmla="*/ 168 w 378"/>
                <a:gd name="T25" fmla="*/ 78 h 230"/>
                <a:gd name="T26" fmla="*/ 168 w 378"/>
                <a:gd name="T27" fmla="*/ 187 h 230"/>
                <a:gd name="T28" fmla="*/ 134 w 378"/>
                <a:gd name="T29" fmla="*/ 222 h 230"/>
                <a:gd name="T30" fmla="*/ 134 w 378"/>
                <a:gd name="T31" fmla="*/ 230 h 230"/>
                <a:gd name="T32" fmla="*/ 246 w 378"/>
                <a:gd name="T33" fmla="*/ 230 h 230"/>
                <a:gd name="T34" fmla="*/ 246 w 378"/>
                <a:gd name="T35" fmla="*/ 222 h 230"/>
                <a:gd name="T36" fmla="*/ 210 w 378"/>
                <a:gd name="T37" fmla="*/ 182 h 230"/>
                <a:gd name="T38" fmla="*/ 210 w 378"/>
                <a:gd name="T39" fmla="*/ 56 h 230"/>
                <a:gd name="T40" fmla="*/ 264 w 378"/>
                <a:gd name="T41" fmla="*/ 26 h 230"/>
                <a:gd name="T42" fmla="*/ 302 w 378"/>
                <a:gd name="T43" fmla="*/ 81 h 230"/>
                <a:gd name="T44" fmla="*/ 302 w 378"/>
                <a:gd name="T45" fmla="*/ 186 h 230"/>
                <a:gd name="T46" fmla="*/ 269 w 378"/>
                <a:gd name="T47" fmla="*/ 222 h 230"/>
                <a:gd name="T48" fmla="*/ 269 w 378"/>
                <a:gd name="T49" fmla="*/ 230 h 230"/>
                <a:gd name="T50" fmla="*/ 378 w 378"/>
                <a:gd name="T51" fmla="*/ 230 h 230"/>
                <a:gd name="T52" fmla="*/ 378 w 378"/>
                <a:gd name="T53" fmla="*/ 222 h 230"/>
                <a:gd name="T54" fmla="*/ 365 w 378"/>
                <a:gd name="T55" fmla="*/ 221 h 230"/>
                <a:gd name="T56" fmla="*/ 344 w 378"/>
                <a:gd name="T57" fmla="*/ 192 h 230"/>
                <a:gd name="T58" fmla="*/ 344 w 378"/>
                <a:gd name="T59" fmla="*/ 89 h 230"/>
                <a:gd name="T60" fmla="*/ 286 w 378"/>
                <a:gd name="T61" fmla="*/ 0 h 230"/>
                <a:gd name="T62" fmla="*/ 205 w 378"/>
                <a:gd name="T63" fmla="*/ 42 h 230"/>
                <a:gd name="T64" fmla="*/ 152 w 378"/>
                <a:gd name="T65" fmla="*/ 0 h 230"/>
                <a:gd name="T66" fmla="*/ 75 w 378"/>
                <a:gd name="T67" fmla="*/ 38 h 230"/>
                <a:gd name="T68" fmla="*/ 75 w 378"/>
                <a:gd name="T69" fmla="*/ 1 h 230"/>
                <a:gd name="T70" fmla="*/ 71 w 378"/>
                <a:gd name="T71" fmla="*/ 0 h 230"/>
                <a:gd name="T72" fmla="*/ 1 w 378"/>
                <a:gd name="T73" fmla="*/ 22 h 230"/>
                <a:gd name="T74" fmla="*/ 1 w 378"/>
                <a:gd name="T75" fmla="*/ 3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230">
                  <a:moveTo>
                    <a:pt x="1" y="31"/>
                  </a:moveTo>
                  <a:cubicBezTo>
                    <a:pt x="8" y="29"/>
                    <a:pt x="12" y="29"/>
                    <a:pt x="17" y="29"/>
                  </a:cubicBezTo>
                  <a:cubicBezTo>
                    <a:pt x="30" y="29"/>
                    <a:pt x="35" y="37"/>
                    <a:pt x="35" y="61"/>
                  </a:cubicBezTo>
                  <a:lnTo>
                    <a:pt x="35" y="187"/>
                  </a:lnTo>
                  <a:cubicBezTo>
                    <a:pt x="35" y="214"/>
                    <a:pt x="28" y="222"/>
                    <a:pt x="0" y="222"/>
                  </a:cubicBezTo>
                  <a:lnTo>
                    <a:pt x="0" y="230"/>
                  </a:lnTo>
                  <a:lnTo>
                    <a:pt x="110" y="230"/>
                  </a:lnTo>
                  <a:lnTo>
                    <a:pt x="110" y="222"/>
                  </a:lnTo>
                  <a:cubicBezTo>
                    <a:pt x="84" y="221"/>
                    <a:pt x="77" y="216"/>
                    <a:pt x="77" y="196"/>
                  </a:cubicBezTo>
                  <a:lnTo>
                    <a:pt x="77" y="55"/>
                  </a:lnTo>
                  <a:cubicBezTo>
                    <a:pt x="77" y="54"/>
                    <a:pt x="80" y="49"/>
                    <a:pt x="84" y="46"/>
                  </a:cubicBezTo>
                  <a:cubicBezTo>
                    <a:pt x="96" y="34"/>
                    <a:pt x="118" y="26"/>
                    <a:pt x="135" y="26"/>
                  </a:cubicBezTo>
                  <a:cubicBezTo>
                    <a:pt x="157" y="26"/>
                    <a:pt x="168" y="43"/>
                    <a:pt x="168" y="78"/>
                  </a:cubicBezTo>
                  <a:lnTo>
                    <a:pt x="168" y="187"/>
                  </a:lnTo>
                  <a:cubicBezTo>
                    <a:pt x="168" y="215"/>
                    <a:pt x="163" y="220"/>
                    <a:pt x="134" y="222"/>
                  </a:cubicBezTo>
                  <a:lnTo>
                    <a:pt x="134" y="230"/>
                  </a:lnTo>
                  <a:lnTo>
                    <a:pt x="246" y="230"/>
                  </a:lnTo>
                  <a:lnTo>
                    <a:pt x="246" y="222"/>
                  </a:lnTo>
                  <a:cubicBezTo>
                    <a:pt x="218" y="222"/>
                    <a:pt x="210" y="213"/>
                    <a:pt x="210" y="182"/>
                  </a:cubicBezTo>
                  <a:lnTo>
                    <a:pt x="210" y="56"/>
                  </a:lnTo>
                  <a:cubicBezTo>
                    <a:pt x="225" y="35"/>
                    <a:pt x="242" y="26"/>
                    <a:pt x="264" y="26"/>
                  </a:cubicBezTo>
                  <a:cubicBezTo>
                    <a:pt x="293" y="26"/>
                    <a:pt x="302" y="39"/>
                    <a:pt x="302" y="81"/>
                  </a:cubicBezTo>
                  <a:lnTo>
                    <a:pt x="302" y="186"/>
                  </a:lnTo>
                  <a:cubicBezTo>
                    <a:pt x="302" y="215"/>
                    <a:pt x="298" y="219"/>
                    <a:pt x="269" y="222"/>
                  </a:cubicBezTo>
                  <a:lnTo>
                    <a:pt x="269" y="230"/>
                  </a:lnTo>
                  <a:lnTo>
                    <a:pt x="378" y="230"/>
                  </a:lnTo>
                  <a:lnTo>
                    <a:pt x="378" y="222"/>
                  </a:lnTo>
                  <a:lnTo>
                    <a:pt x="365" y="221"/>
                  </a:lnTo>
                  <a:cubicBezTo>
                    <a:pt x="350" y="220"/>
                    <a:pt x="344" y="211"/>
                    <a:pt x="344" y="192"/>
                  </a:cubicBezTo>
                  <a:lnTo>
                    <a:pt x="344" y="89"/>
                  </a:lnTo>
                  <a:cubicBezTo>
                    <a:pt x="344" y="30"/>
                    <a:pt x="324" y="0"/>
                    <a:pt x="286" y="0"/>
                  </a:cubicBezTo>
                  <a:cubicBezTo>
                    <a:pt x="257" y="0"/>
                    <a:pt x="232" y="13"/>
                    <a:pt x="205" y="42"/>
                  </a:cubicBezTo>
                  <a:cubicBezTo>
                    <a:pt x="196" y="13"/>
                    <a:pt x="179" y="0"/>
                    <a:pt x="152" y="0"/>
                  </a:cubicBezTo>
                  <a:cubicBezTo>
                    <a:pt x="130" y="0"/>
                    <a:pt x="116" y="7"/>
                    <a:pt x="75" y="38"/>
                  </a:cubicBezTo>
                  <a:lnTo>
                    <a:pt x="75" y="1"/>
                  </a:lnTo>
                  <a:lnTo>
                    <a:pt x="71" y="0"/>
                  </a:lnTo>
                  <a:cubicBezTo>
                    <a:pt x="46" y="9"/>
                    <a:pt x="29" y="15"/>
                    <a:pt x="1" y="22"/>
                  </a:cubicBezTo>
                  <a:lnTo>
                    <a:pt x="1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2" name="Freeform 477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>
              <a:off x="2452689" y="6292850"/>
              <a:ext cx="82550" cy="96838"/>
            </a:xfrm>
            <a:custGeom>
              <a:avLst/>
              <a:gdLst>
                <a:gd name="T0" fmla="*/ 110 w 220"/>
                <a:gd name="T1" fmla="*/ 0 h 235"/>
                <a:gd name="T2" fmla="*/ 0 w 220"/>
                <a:gd name="T3" fmla="*/ 117 h 235"/>
                <a:gd name="T4" fmla="*/ 109 w 220"/>
                <a:gd name="T5" fmla="*/ 235 h 235"/>
                <a:gd name="T6" fmla="*/ 220 w 220"/>
                <a:gd name="T7" fmla="*/ 113 h 235"/>
                <a:gd name="T8" fmla="*/ 110 w 220"/>
                <a:gd name="T9" fmla="*/ 0 h 235"/>
                <a:gd name="T10" fmla="*/ 104 w 220"/>
                <a:gd name="T11" fmla="*/ 14 h 235"/>
                <a:gd name="T12" fmla="*/ 175 w 220"/>
                <a:gd name="T13" fmla="*/ 130 h 235"/>
                <a:gd name="T14" fmla="*/ 115 w 220"/>
                <a:gd name="T15" fmla="*/ 221 h 235"/>
                <a:gd name="T16" fmla="*/ 67 w 220"/>
                <a:gd name="T17" fmla="*/ 189 h 235"/>
                <a:gd name="T18" fmla="*/ 45 w 220"/>
                <a:gd name="T19" fmla="*/ 92 h 235"/>
                <a:gd name="T20" fmla="*/ 104 w 220"/>
                <a:gd name="T21" fmla="*/ 1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235">
                  <a:moveTo>
                    <a:pt x="110" y="0"/>
                  </a:moveTo>
                  <a:cubicBezTo>
                    <a:pt x="45" y="0"/>
                    <a:pt x="0" y="48"/>
                    <a:pt x="0" y="117"/>
                  </a:cubicBezTo>
                  <a:cubicBezTo>
                    <a:pt x="0" y="184"/>
                    <a:pt x="46" y="235"/>
                    <a:pt x="109" y="235"/>
                  </a:cubicBezTo>
                  <a:cubicBezTo>
                    <a:pt x="172" y="235"/>
                    <a:pt x="220" y="182"/>
                    <a:pt x="220" y="113"/>
                  </a:cubicBezTo>
                  <a:cubicBezTo>
                    <a:pt x="220" y="47"/>
                    <a:pt x="174" y="0"/>
                    <a:pt x="110" y="0"/>
                  </a:cubicBezTo>
                  <a:close/>
                  <a:moveTo>
                    <a:pt x="104" y="14"/>
                  </a:moveTo>
                  <a:cubicBezTo>
                    <a:pt x="145" y="14"/>
                    <a:pt x="175" y="62"/>
                    <a:pt x="175" y="130"/>
                  </a:cubicBezTo>
                  <a:cubicBezTo>
                    <a:pt x="175" y="187"/>
                    <a:pt x="152" y="221"/>
                    <a:pt x="115" y="221"/>
                  </a:cubicBezTo>
                  <a:cubicBezTo>
                    <a:pt x="96" y="221"/>
                    <a:pt x="77" y="209"/>
                    <a:pt x="67" y="189"/>
                  </a:cubicBezTo>
                  <a:cubicBezTo>
                    <a:pt x="53" y="163"/>
                    <a:pt x="45" y="128"/>
                    <a:pt x="45" y="92"/>
                  </a:cubicBezTo>
                  <a:cubicBezTo>
                    <a:pt x="45" y="45"/>
                    <a:pt x="68" y="14"/>
                    <a:pt x="104" y="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3" name="Freeform 478"/>
            <p:cNvSpPr/>
            <p:nvPr>
              <p:custDataLst>
                <p:tags r:id="rId83"/>
              </p:custDataLst>
            </p:nvPr>
          </p:nvSpPr>
          <p:spPr bwMode="auto">
            <a:xfrm>
              <a:off x="2551114" y="6292850"/>
              <a:ext cx="55563" cy="96838"/>
            </a:xfrm>
            <a:custGeom>
              <a:avLst/>
              <a:gdLst>
                <a:gd name="T0" fmla="*/ 132 w 148"/>
                <a:gd name="T1" fmla="*/ 73 h 235"/>
                <a:gd name="T2" fmla="*/ 130 w 148"/>
                <a:gd name="T3" fmla="*/ 5 h 235"/>
                <a:gd name="T4" fmla="*/ 124 w 148"/>
                <a:gd name="T5" fmla="*/ 5 h 235"/>
                <a:gd name="T6" fmla="*/ 123 w 148"/>
                <a:gd name="T7" fmla="*/ 6 h 235"/>
                <a:gd name="T8" fmla="*/ 116 w 148"/>
                <a:gd name="T9" fmla="*/ 10 h 235"/>
                <a:gd name="T10" fmla="*/ 103 w 148"/>
                <a:gd name="T11" fmla="*/ 6 h 235"/>
                <a:gd name="T12" fmla="*/ 68 w 148"/>
                <a:gd name="T13" fmla="*/ 0 h 235"/>
                <a:gd name="T14" fmla="*/ 0 w 148"/>
                <a:gd name="T15" fmla="*/ 62 h 235"/>
                <a:gd name="T16" fmla="*/ 58 w 148"/>
                <a:gd name="T17" fmla="*/ 134 h 235"/>
                <a:gd name="T18" fmla="*/ 87 w 148"/>
                <a:gd name="T19" fmla="*/ 150 h 235"/>
                <a:gd name="T20" fmla="*/ 113 w 148"/>
                <a:gd name="T21" fmla="*/ 188 h 235"/>
                <a:gd name="T22" fmla="*/ 72 w 148"/>
                <a:gd name="T23" fmla="*/ 224 h 235"/>
                <a:gd name="T24" fmla="*/ 30 w 148"/>
                <a:gd name="T25" fmla="*/ 206 h 235"/>
                <a:gd name="T26" fmla="*/ 8 w 148"/>
                <a:gd name="T27" fmla="*/ 154 h 235"/>
                <a:gd name="T28" fmla="*/ 0 w 148"/>
                <a:gd name="T29" fmla="*/ 154 h 235"/>
                <a:gd name="T30" fmla="*/ 0 w 148"/>
                <a:gd name="T31" fmla="*/ 232 h 235"/>
                <a:gd name="T32" fmla="*/ 7 w 148"/>
                <a:gd name="T33" fmla="*/ 232 h 235"/>
                <a:gd name="T34" fmla="*/ 18 w 148"/>
                <a:gd name="T35" fmla="*/ 226 h 235"/>
                <a:gd name="T36" fmla="*/ 41 w 148"/>
                <a:gd name="T37" fmla="*/ 230 h 235"/>
                <a:gd name="T38" fmla="*/ 78 w 148"/>
                <a:gd name="T39" fmla="*/ 235 h 235"/>
                <a:gd name="T40" fmla="*/ 148 w 148"/>
                <a:gd name="T41" fmla="*/ 171 h 235"/>
                <a:gd name="T42" fmla="*/ 106 w 148"/>
                <a:gd name="T43" fmla="*/ 111 h 235"/>
                <a:gd name="T44" fmla="*/ 52 w 148"/>
                <a:gd name="T45" fmla="*/ 79 h 235"/>
                <a:gd name="T46" fmla="*/ 31 w 148"/>
                <a:gd name="T47" fmla="*/ 45 h 235"/>
                <a:gd name="T48" fmla="*/ 69 w 148"/>
                <a:gd name="T49" fmla="*/ 11 h 235"/>
                <a:gd name="T50" fmla="*/ 124 w 148"/>
                <a:gd name="T51" fmla="*/ 73 h 235"/>
                <a:gd name="T52" fmla="*/ 132 w 148"/>
                <a:gd name="T53" fmla="*/ 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8" h="235">
                  <a:moveTo>
                    <a:pt x="132" y="73"/>
                  </a:moveTo>
                  <a:lnTo>
                    <a:pt x="130" y="5"/>
                  </a:lnTo>
                  <a:lnTo>
                    <a:pt x="124" y="5"/>
                  </a:lnTo>
                  <a:lnTo>
                    <a:pt x="123" y="6"/>
                  </a:lnTo>
                  <a:cubicBezTo>
                    <a:pt x="119" y="9"/>
                    <a:pt x="118" y="10"/>
                    <a:pt x="116" y="10"/>
                  </a:cubicBezTo>
                  <a:cubicBezTo>
                    <a:pt x="113" y="10"/>
                    <a:pt x="108" y="9"/>
                    <a:pt x="103" y="6"/>
                  </a:cubicBezTo>
                  <a:cubicBezTo>
                    <a:pt x="92" y="2"/>
                    <a:pt x="81" y="0"/>
                    <a:pt x="68" y="0"/>
                  </a:cubicBezTo>
                  <a:cubicBezTo>
                    <a:pt x="28" y="0"/>
                    <a:pt x="0" y="26"/>
                    <a:pt x="0" y="62"/>
                  </a:cubicBezTo>
                  <a:cubicBezTo>
                    <a:pt x="0" y="90"/>
                    <a:pt x="16" y="110"/>
                    <a:pt x="58" y="134"/>
                  </a:cubicBezTo>
                  <a:lnTo>
                    <a:pt x="87" y="150"/>
                  </a:lnTo>
                  <a:cubicBezTo>
                    <a:pt x="105" y="160"/>
                    <a:pt x="113" y="172"/>
                    <a:pt x="113" y="188"/>
                  </a:cubicBezTo>
                  <a:cubicBezTo>
                    <a:pt x="113" y="210"/>
                    <a:pt x="97" y="224"/>
                    <a:pt x="72" y="224"/>
                  </a:cubicBezTo>
                  <a:cubicBezTo>
                    <a:pt x="55" y="224"/>
                    <a:pt x="39" y="217"/>
                    <a:pt x="30" y="206"/>
                  </a:cubicBezTo>
                  <a:cubicBezTo>
                    <a:pt x="19" y="194"/>
                    <a:pt x="15" y="182"/>
                    <a:pt x="8" y="154"/>
                  </a:cubicBezTo>
                  <a:lnTo>
                    <a:pt x="0" y="154"/>
                  </a:lnTo>
                  <a:lnTo>
                    <a:pt x="0" y="232"/>
                  </a:lnTo>
                  <a:lnTo>
                    <a:pt x="7" y="232"/>
                  </a:lnTo>
                  <a:cubicBezTo>
                    <a:pt x="10" y="227"/>
                    <a:pt x="12" y="226"/>
                    <a:pt x="18" y="226"/>
                  </a:cubicBezTo>
                  <a:cubicBezTo>
                    <a:pt x="23" y="226"/>
                    <a:pt x="30" y="227"/>
                    <a:pt x="41" y="230"/>
                  </a:cubicBezTo>
                  <a:cubicBezTo>
                    <a:pt x="55" y="233"/>
                    <a:pt x="69" y="235"/>
                    <a:pt x="78" y="235"/>
                  </a:cubicBezTo>
                  <a:cubicBezTo>
                    <a:pt x="116" y="235"/>
                    <a:pt x="148" y="206"/>
                    <a:pt x="148" y="171"/>
                  </a:cubicBezTo>
                  <a:cubicBezTo>
                    <a:pt x="148" y="146"/>
                    <a:pt x="136" y="129"/>
                    <a:pt x="106" y="111"/>
                  </a:cubicBezTo>
                  <a:lnTo>
                    <a:pt x="52" y="79"/>
                  </a:lnTo>
                  <a:cubicBezTo>
                    <a:pt x="38" y="71"/>
                    <a:pt x="31" y="59"/>
                    <a:pt x="31" y="45"/>
                  </a:cubicBezTo>
                  <a:cubicBezTo>
                    <a:pt x="31" y="25"/>
                    <a:pt x="46" y="11"/>
                    <a:pt x="69" y="11"/>
                  </a:cubicBezTo>
                  <a:cubicBezTo>
                    <a:pt x="98" y="11"/>
                    <a:pt x="113" y="28"/>
                    <a:pt x="124" y="73"/>
                  </a:cubicBezTo>
                  <a:lnTo>
                    <a:pt x="132" y="7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4" name="Freeform 479"/>
            <p:cNvSpPr/>
            <p:nvPr>
              <p:custDataLst>
                <p:tags r:id="rId84"/>
              </p:custDataLst>
            </p:nvPr>
          </p:nvSpPr>
          <p:spPr bwMode="auto">
            <a:xfrm>
              <a:off x="2617789" y="6269038"/>
              <a:ext cx="49213" cy="120650"/>
            </a:xfrm>
            <a:custGeom>
              <a:avLst/>
              <a:gdLst>
                <a:gd name="T0" fmla="*/ 120 w 132"/>
                <a:gd name="T1" fmla="*/ 64 h 294"/>
                <a:gd name="T2" fmla="*/ 70 w 132"/>
                <a:gd name="T3" fmla="*/ 64 h 294"/>
                <a:gd name="T4" fmla="*/ 70 w 132"/>
                <a:gd name="T5" fmla="*/ 6 h 294"/>
                <a:gd name="T6" fmla="*/ 66 w 132"/>
                <a:gd name="T7" fmla="*/ 0 h 294"/>
                <a:gd name="T8" fmla="*/ 57 w 132"/>
                <a:gd name="T9" fmla="*/ 14 h 294"/>
                <a:gd name="T10" fmla="*/ 8 w 132"/>
                <a:gd name="T11" fmla="*/ 67 h 294"/>
                <a:gd name="T12" fmla="*/ 0 w 132"/>
                <a:gd name="T13" fmla="*/ 76 h 294"/>
                <a:gd name="T14" fmla="*/ 2 w 132"/>
                <a:gd name="T15" fmla="*/ 80 h 294"/>
                <a:gd name="T16" fmla="*/ 28 w 132"/>
                <a:gd name="T17" fmla="*/ 80 h 294"/>
                <a:gd name="T18" fmla="*/ 28 w 132"/>
                <a:gd name="T19" fmla="*/ 230 h 294"/>
                <a:gd name="T20" fmla="*/ 72 w 132"/>
                <a:gd name="T21" fmla="*/ 294 h 294"/>
                <a:gd name="T22" fmla="*/ 132 w 132"/>
                <a:gd name="T23" fmla="*/ 256 h 294"/>
                <a:gd name="T24" fmla="*/ 126 w 132"/>
                <a:gd name="T25" fmla="*/ 250 h 294"/>
                <a:gd name="T26" fmla="*/ 96 w 132"/>
                <a:gd name="T27" fmla="*/ 268 h 294"/>
                <a:gd name="T28" fmla="*/ 70 w 132"/>
                <a:gd name="T29" fmla="*/ 223 h 294"/>
                <a:gd name="T30" fmla="*/ 70 w 132"/>
                <a:gd name="T31" fmla="*/ 80 h 294"/>
                <a:gd name="T32" fmla="*/ 120 w 132"/>
                <a:gd name="T33" fmla="*/ 80 h 294"/>
                <a:gd name="T34" fmla="*/ 120 w 132"/>
                <a:gd name="T35" fmla="*/ 6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294">
                  <a:moveTo>
                    <a:pt x="120" y="64"/>
                  </a:moveTo>
                  <a:lnTo>
                    <a:pt x="70" y="64"/>
                  </a:lnTo>
                  <a:lnTo>
                    <a:pt x="70" y="6"/>
                  </a:lnTo>
                  <a:cubicBezTo>
                    <a:pt x="70" y="1"/>
                    <a:pt x="69" y="0"/>
                    <a:pt x="66" y="0"/>
                  </a:cubicBezTo>
                  <a:cubicBezTo>
                    <a:pt x="63" y="4"/>
                    <a:pt x="60" y="9"/>
                    <a:pt x="57" y="14"/>
                  </a:cubicBezTo>
                  <a:cubicBezTo>
                    <a:pt x="38" y="41"/>
                    <a:pt x="16" y="65"/>
                    <a:pt x="8" y="67"/>
                  </a:cubicBezTo>
                  <a:cubicBezTo>
                    <a:pt x="3" y="70"/>
                    <a:pt x="0" y="74"/>
                    <a:pt x="0" y="76"/>
                  </a:cubicBezTo>
                  <a:cubicBezTo>
                    <a:pt x="0" y="78"/>
                    <a:pt x="0" y="79"/>
                    <a:pt x="2" y="80"/>
                  </a:cubicBezTo>
                  <a:lnTo>
                    <a:pt x="28" y="80"/>
                  </a:lnTo>
                  <a:lnTo>
                    <a:pt x="28" y="230"/>
                  </a:lnTo>
                  <a:cubicBezTo>
                    <a:pt x="28" y="272"/>
                    <a:pt x="43" y="294"/>
                    <a:pt x="72" y="294"/>
                  </a:cubicBezTo>
                  <a:cubicBezTo>
                    <a:pt x="97" y="294"/>
                    <a:pt x="116" y="282"/>
                    <a:pt x="132" y="256"/>
                  </a:cubicBezTo>
                  <a:lnTo>
                    <a:pt x="126" y="250"/>
                  </a:lnTo>
                  <a:cubicBezTo>
                    <a:pt x="115" y="263"/>
                    <a:pt x="107" y="268"/>
                    <a:pt x="96" y="268"/>
                  </a:cubicBezTo>
                  <a:cubicBezTo>
                    <a:pt x="77" y="268"/>
                    <a:pt x="70" y="254"/>
                    <a:pt x="70" y="223"/>
                  </a:cubicBezTo>
                  <a:lnTo>
                    <a:pt x="70" y="80"/>
                  </a:lnTo>
                  <a:lnTo>
                    <a:pt x="120" y="80"/>
                  </a:lnTo>
                  <a:lnTo>
                    <a:pt x="120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5" name="Freeform 480"/>
            <p:cNvSpPr>
              <a:spLocks noEditPoints="1"/>
            </p:cNvSpPr>
            <p:nvPr>
              <p:custDataLst>
                <p:tags r:id="rId85"/>
              </p:custDataLst>
            </p:nvPr>
          </p:nvSpPr>
          <p:spPr bwMode="auto">
            <a:xfrm>
              <a:off x="2681289" y="6292850"/>
              <a:ext cx="22225" cy="96838"/>
            </a:xfrm>
            <a:custGeom>
              <a:avLst/>
              <a:gdLst>
                <a:gd name="T0" fmla="*/ 27 w 55"/>
                <a:gd name="T1" fmla="*/ 0 h 235"/>
                <a:gd name="T2" fmla="*/ 0 w 55"/>
                <a:gd name="T3" fmla="*/ 29 h 235"/>
                <a:gd name="T4" fmla="*/ 27 w 55"/>
                <a:gd name="T5" fmla="*/ 56 h 235"/>
                <a:gd name="T6" fmla="*/ 55 w 55"/>
                <a:gd name="T7" fmla="*/ 29 h 235"/>
                <a:gd name="T8" fmla="*/ 27 w 55"/>
                <a:gd name="T9" fmla="*/ 0 h 235"/>
                <a:gd name="T10" fmla="*/ 27 w 55"/>
                <a:gd name="T11" fmla="*/ 180 h 235"/>
                <a:gd name="T12" fmla="*/ 0 w 55"/>
                <a:gd name="T13" fmla="*/ 208 h 235"/>
                <a:gd name="T14" fmla="*/ 27 w 55"/>
                <a:gd name="T15" fmla="*/ 235 h 235"/>
                <a:gd name="T16" fmla="*/ 55 w 55"/>
                <a:gd name="T17" fmla="*/ 208 h 235"/>
                <a:gd name="T18" fmla="*/ 27 w 55"/>
                <a:gd name="T19" fmla="*/ 18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235">
                  <a:moveTo>
                    <a:pt x="27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3"/>
                    <a:pt x="13" y="56"/>
                    <a:pt x="27" y="56"/>
                  </a:cubicBezTo>
                  <a:cubicBezTo>
                    <a:pt x="42" y="56"/>
                    <a:pt x="55" y="43"/>
                    <a:pt x="55" y="29"/>
                  </a:cubicBezTo>
                  <a:cubicBezTo>
                    <a:pt x="55" y="13"/>
                    <a:pt x="42" y="0"/>
                    <a:pt x="27" y="0"/>
                  </a:cubicBezTo>
                  <a:close/>
                  <a:moveTo>
                    <a:pt x="27" y="180"/>
                  </a:moveTo>
                  <a:cubicBezTo>
                    <a:pt x="13" y="180"/>
                    <a:pt x="0" y="193"/>
                    <a:pt x="0" y="208"/>
                  </a:cubicBezTo>
                  <a:cubicBezTo>
                    <a:pt x="0" y="223"/>
                    <a:pt x="13" y="235"/>
                    <a:pt x="27" y="235"/>
                  </a:cubicBezTo>
                  <a:cubicBezTo>
                    <a:pt x="42" y="235"/>
                    <a:pt x="55" y="223"/>
                    <a:pt x="55" y="208"/>
                  </a:cubicBezTo>
                  <a:cubicBezTo>
                    <a:pt x="55" y="193"/>
                    <a:pt x="42" y="180"/>
                    <a:pt x="27" y="18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6" name="Freeform 481"/>
            <p:cNvSpPr/>
            <p:nvPr>
              <p:custDataLst>
                <p:tags r:id="rId86"/>
              </p:custDataLst>
            </p:nvPr>
          </p:nvSpPr>
          <p:spPr bwMode="auto">
            <a:xfrm>
              <a:off x="298451" y="6542088"/>
              <a:ext cx="103188" cy="93663"/>
            </a:xfrm>
            <a:custGeom>
              <a:avLst/>
              <a:gdLst>
                <a:gd name="T0" fmla="*/ 30 w 271"/>
                <a:gd name="T1" fmla="*/ 191 h 226"/>
                <a:gd name="T2" fmla="*/ 25 w 271"/>
                <a:gd name="T3" fmla="*/ 213 h 226"/>
                <a:gd name="T4" fmla="*/ 40 w 271"/>
                <a:gd name="T5" fmla="*/ 226 h 226"/>
                <a:gd name="T6" fmla="*/ 58 w 271"/>
                <a:gd name="T7" fmla="*/ 212 h 226"/>
                <a:gd name="T8" fmla="*/ 68 w 271"/>
                <a:gd name="T9" fmla="*/ 175 h 226"/>
                <a:gd name="T10" fmla="*/ 79 w 271"/>
                <a:gd name="T11" fmla="*/ 130 h 226"/>
                <a:gd name="T12" fmla="*/ 87 w 271"/>
                <a:gd name="T13" fmla="*/ 97 h 226"/>
                <a:gd name="T14" fmla="*/ 94 w 271"/>
                <a:gd name="T15" fmla="*/ 72 h 226"/>
                <a:gd name="T16" fmla="*/ 175 w 271"/>
                <a:gd name="T17" fmla="*/ 11 h 226"/>
                <a:gd name="T18" fmla="*/ 202 w 271"/>
                <a:gd name="T19" fmla="*/ 46 h 226"/>
                <a:gd name="T20" fmla="*/ 169 w 271"/>
                <a:gd name="T21" fmla="*/ 162 h 226"/>
                <a:gd name="T22" fmla="*/ 164 w 271"/>
                <a:gd name="T23" fmla="*/ 185 h 226"/>
                <a:gd name="T24" fmla="*/ 205 w 271"/>
                <a:gd name="T25" fmla="*/ 226 h 226"/>
                <a:gd name="T26" fmla="*/ 271 w 271"/>
                <a:gd name="T27" fmla="*/ 149 h 226"/>
                <a:gd name="T28" fmla="*/ 265 w 271"/>
                <a:gd name="T29" fmla="*/ 144 h 226"/>
                <a:gd name="T30" fmla="*/ 257 w 271"/>
                <a:gd name="T31" fmla="*/ 153 h 226"/>
                <a:gd name="T32" fmla="*/ 206 w 271"/>
                <a:gd name="T33" fmla="*/ 215 h 226"/>
                <a:gd name="T34" fmla="*/ 194 w 271"/>
                <a:gd name="T35" fmla="*/ 199 h 226"/>
                <a:gd name="T36" fmla="*/ 203 w 271"/>
                <a:gd name="T37" fmla="*/ 163 h 226"/>
                <a:gd name="T38" fmla="*/ 234 w 271"/>
                <a:gd name="T39" fmla="*/ 54 h 226"/>
                <a:gd name="T40" fmla="*/ 176 w 271"/>
                <a:gd name="T41" fmla="*/ 0 h 226"/>
                <a:gd name="T42" fmla="*/ 99 w 271"/>
                <a:gd name="T43" fmla="*/ 44 h 226"/>
                <a:gd name="T44" fmla="*/ 53 w 271"/>
                <a:gd name="T45" fmla="*/ 0 h 226"/>
                <a:gd name="T46" fmla="*/ 15 w 271"/>
                <a:gd name="T47" fmla="*/ 29 h 226"/>
                <a:gd name="T48" fmla="*/ 0 w 271"/>
                <a:gd name="T49" fmla="*/ 77 h 226"/>
                <a:gd name="T50" fmla="*/ 6 w 271"/>
                <a:gd name="T51" fmla="*/ 82 h 226"/>
                <a:gd name="T52" fmla="*/ 15 w 271"/>
                <a:gd name="T53" fmla="*/ 71 h 226"/>
                <a:gd name="T54" fmla="*/ 51 w 271"/>
                <a:gd name="T55" fmla="*/ 11 h 226"/>
                <a:gd name="T56" fmla="*/ 67 w 271"/>
                <a:gd name="T57" fmla="*/ 34 h 226"/>
                <a:gd name="T58" fmla="*/ 59 w 271"/>
                <a:gd name="T59" fmla="*/ 76 h 226"/>
                <a:gd name="T60" fmla="*/ 30 w 271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1" h="226">
                  <a:moveTo>
                    <a:pt x="30" y="191"/>
                  </a:moveTo>
                  <a:cubicBezTo>
                    <a:pt x="28" y="199"/>
                    <a:pt x="25" y="210"/>
                    <a:pt x="25" y="213"/>
                  </a:cubicBezTo>
                  <a:cubicBezTo>
                    <a:pt x="25" y="222"/>
                    <a:pt x="32" y="226"/>
                    <a:pt x="40" y="226"/>
                  </a:cubicBezTo>
                  <a:cubicBezTo>
                    <a:pt x="46" y="226"/>
                    <a:pt x="55" y="222"/>
                    <a:pt x="58" y="212"/>
                  </a:cubicBezTo>
                  <a:cubicBezTo>
                    <a:pt x="59" y="211"/>
                    <a:pt x="65" y="188"/>
                    <a:pt x="68" y="175"/>
                  </a:cubicBezTo>
                  <a:lnTo>
                    <a:pt x="79" y="130"/>
                  </a:lnTo>
                  <a:cubicBezTo>
                    <a:pt x="82" y="119"/>
                    <a:pt x="85" y="108"/>
                    <a:pt x="87" y="97"/>
                  </a:cubicBezTo>
                  <a:cubicBezTo>
                    <a:pt x="89" y="89"/>
                    <a:pt x="93" y="74"/>
                    <a:pt x="94" y="72"/>
                  </a:cubicBezTo>
                  <a:cubicBezTo>
                    <a:pt x="101" y="57"/>
                    <a:pt x="127" y="11"/>
                    <a:pt x="175" y="11"/>
                  </a:cubicBezTo>
                  <a:cubicBezTo>
                    <a:pt x="197" y="11"/>
                    <a:pt x="202" y="30"/>
                    <a:pt x="202" y="46"/>
                  </a:cubicBezTo>
                  <a:cubicBezTo>
                    <a:pt x="202" y="77"/>
                    <a:pt x="177" y="141"/>
                    <a:pt x="169" y="162"/>
                  </a:cubicBezTo>
                  <a:cubicBezTo>
                    <a:pt x="165" y="174"/>
                    <a:pt x="164" y="180"/>
                    <a:pt x="164" y="185"/>
                  </a:cubicBezTo>
                  <a:cubicBezTo>
                    <a:pt x="164" y="209"/>
                    <a:pt x="182" y="226"/>
                    <a:pt x="205" y="226"/>
                  </a:cubicBezTo>
                  <a:cubicBezTo>
                    <a:pt x="252" y="226"/>
                    <a:pt x="271" y="153"/>
                    <a:pt x="271" y="149"/>
                  </a:cubicBezTo>
                  <a:cubicBezTo>
                    <a:pt x="271" y="144"/>
                    <a:pt x="266" y="144"/>
                    <a:pt x="265" y="144"/>
                  </a:cubicBezTo>
                  <a:cubicBezTo>
                    <a:pt x="260" y="144"/>
                    <a:pt x="260" y="146"/>
                    <a:pt x="257" y="153"/>
                  </a:cubicBezTo>
                  <a:cubicBezTo>
                    <a:pt x="247" y="187"/>
                    <a:pt x="231" y="215"/>
                    <a:pt x="206" y="215"/>
                  </a:cubicBezTo>
                  <a:cubicBezTo>
                    <a:pt x="198" y="215"/>
                    <a:pt x="194" y="210"/>
                    <a:pt x="194" y="199"/>
                  </a:cubicBezTo>
                  <a:cubicBezTo>
                    <a:pt x="194" y="186"/>
                    <a:pt x="199" y="174"/>
                    <a:pt x="203" y="163"/>
                  </a:cubicBezTo>
                  <a:cubicBezTo>
                    <a:pt x="213" y="137"/>
                    <a:pt x="234" y="82"/>
                    <a:pt x="234" y="54"/>
                  </a:cubicBezTo>
                  <a:cubicBezTo>
                    <a:pt x="234" y="20"/>
                    <a:pt x="212" y="0"/>
                    <a:pt x="176" y="0"/>
                  </a:cubicBezTo>
                  <a:cubicBezTo>
                    <a:pt x="131" y="0"/>
                    <a:pt x="107" y="32"/>
                    <a:pt x="99" y="44"/>
                  </a:cubicBezTo>
                  <a:cubicBezTo>
                    <a:pt x="96" y="16"/>
                    <a:pt x="76" y="0"/>
                    <a:pt x="53" y="0"/>
                  </a:cubicBezTo>
                  <a:cubicBezTo>
                    <a:pt x="30" y="0"/>
                    <a:pt x="20" y="20"/>
                    <a:pt x="15" y="29"/>
                  </a:cubicBezTo>
                  <a:cubicBezTo>
                    <a:pt x="7" y="46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2" y="82"/>
                    <a:pt x="15" y="71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61" y="11"/>
                    <a:pt x="67" y="18"/>
                    <a:pt x="67" y="34"/>
                  </a:cubicBezTo>
                  <a:cubicBezTo>
                    <a:pt x="67" y="45"/>
                    <a:pt x="65" y="50"/>
                    <a:pt x="59" y="76"/>
                  </a:cubicBezTo>
                  <a:lnTo>
                    <a:pt x="30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7" name="Oval 482"/>
            <p:cNvSpPr>
              <a:spLocks noChangeArrowheads="1"/>
            </p:cNvSpPr>
            <p:nvPr>
              <p:custDataLst>
                <p:tags r:id="rId87"/>
              </p:custDataLst>
            </p:nvPr>
          </p:nvSpPr>
          <p:spPr bwMode="auto">
            <a:xfrm>
              <a:off x="463551" y="6570663"/>
              <a:ext cx="20638" cy="22225"/>
            </a:xfrm>
            <a:prstGeom prst="ellipse">
              <a:avLst/>
            </a:pr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8" name="Freeform 483"/>
            <p:cNvSpPr/>
            <p:nvPr>
              <p:custDataLst>
                <p:tags r:id="rId88"/>
              </p:custDataLst>
            </p:nvPr>
          </p:nvSpPr>
          <p:spPr bwMode="auto">
            <a:xfrm>
              <a:off x="547689" y="6542088"/>
              <a:ext cx="147638" cy="90488"/>
            </a:xfrm>
            <a:custGeom>
              <a:avLst/>
              <a:gdLst>
                <a:gd name="T0" fmla="*/ 39 w 389"/>
                <a:gd name="T1" fmla="*/ 49 h 221"/>
                <a:gd name="T2" fmla="*/ 39 w 389"/>
                <a:gd name="T3" fmla="*/ 183 h 221"/>
                <a:gd name="T4" fmla="*/ 0 w 389"/>
                <a:gd name="T5" fmla="*/ 205 h 221"/>
                <a:gd name="T6" fmla="*/ 0 w 389"/>
                <a:gd name="T7" fmla="*/ 221 h 221"/>
                <a:gd name="T8" fmla="*/ 56 w 389"/>
                <a:gd name="T9" fmla="*/ 219 h 221"/>
                <a:gd name="T10" fmla="*/ 112 w 389"/>
                <a:gd name="T11" fmla="*/ 221 h 221"/>
                <a:gd name="T12" fmla="*/ 112 w 389"/>
                <a:gd name="T13" fmla="*/ 205 h 221"/>
                <a:gd name="T14" fmla="*/ 73 w 389"/>
                <a:gd name="T15" fmla="*/ 183 h 221"/>
                <a:gd name="T16" fmla="*/ 73 w 389"/>
                <a:gd name="T17" fmla="*/ 91 h 221"/>
                <a:gd name="T18" fmla="*/ 140 w 389"/>
                <a:gd name="T19" fmla="*/ 11 h 221"/>
                <a:gd name="T20" fmla="*/ 177 w 389"/>
                <a:gd name="T21" fmla="*/ 67 h 221"/>
                <a:gd name="T22" fmla="*/ 177 w 389"/>
                <a:gd name="T23" fmla="*/ 183 h 221"/>
                <a:gd name="T24" fmla="*/ 138 w 389"/>
                <a:gd name="T25" fmla="*/ 205 h 221"/>
                <a:gd name="T26" fmla="*/ 138 w 389"/>
                <a:gd name="T27" fmla="*/ 221 h 221"/>
                <a:gd name="T28" fmla="*/ 195 w 389"/>
                <a:gd name="T29" fmla="*/ 219 h 221"/>
                <a:gd name="T30" fmla="*/ 250 w 389"/>
                <a:gd name="T31" fmla="*/ 221 h 221"/>
                <a:gd name="T32" fmla="*/ 250 w 389"/>
                <a:gd name="T33" fmla="*/ 205 h 221"/>
                <a:gd name="T34" fmla="*/ 212 w 389"/>
                <a:gd name="T35" fmla="*/ 183 h 221"/>
                <a:gd name="T36" fmla="*/ 212 w 389"/>
                <a:gd name="T37" fmla="*/ 91 h 221"/>
                <a:gd name="T38" fmla="*/ 279 w 389"/>
                <a:gd name="T39" fmla="*/ 11 h 221"/>
                <a:gd name="T40" fmla="*/ 316 w 389"/>
                <a:gd name="T41" fmla="*/ 67 h 221"/>
                <a:gd name="T42" fmla="*/ 316 w 389"/>
                <a:gd name="T43" fmla="*/ 183 h 221"/>
                <a:gd name="T44" fmla="*/ 277 w 389"/>
                <a:gd name="T45" fmla="*/ 205 h 221"/>
                <a:gd name="T46" fmla="*/ 277 w 389"/>
                <a:gd name="T47" fmla="*/ 221 h 221"/>
                <a:gd name="T48" fmla="*/ 333 w 389"/>
                <a:gd name="T49" fmla="*/ 219 h 221"/>
                <a:gd name="T50" fmla="*/ 389 w 389"/>
                <a:gd name="T51" fmla="*/ 221 h 221"/>
                <a:gd name="T52" fmla="*/ 389 w 389"/>
                <a:gd name="T53" fmla="*/ 205 h 221"/>
                <a:gd name="T54" fmla="*/ 350 w 389"/>
                <a:gd name="T55" fmla="*/ 190 h 221"/>
                <a:gd name="T56" fmla="*/ 350 w 389"/>
                <a:gd name="T57" fmla="*/ 95 h 221"/>
                <a:gd name="T58" fmla="*/ 335 w 389"/>
                <a:gd name="T59" fmla="*/ 19 h 221"/>
                <a:gd name="T60" fmla="*/ 282 w 389"/>
                <a:gd name="T61" fmla="*/ 0 h 221"/>
                <a:gd name="T62" fmla="*/ 210 w 389"/>
                <a:gd name="T63" fmla="*/ 49 h 221"/>
                <a:gd name="T64" fmla="*/ 144 w 389"/>
                <a:gd name="T65" fmla="*/ 0 h 221"/>
                <a:gd name="T66" fmla="*/ 70 w 389"/>
                <a:gd name="T67" fmla="*/ 53 h 221"/>
                <a:gd name="T68" fmla="*/ 70 w 389"/>
                <a:gd name="T69" fmla="*/ 0 h 221"/>
                <a:gd name="T70" fmla="*/ 0 w 389"/>
                <a:gd name="T71" fmla="*/ 6 h 221"/>
                <a:gd name="T72" fmla="*/ 0 w 389"/>
                <a:gd name="T73" fmla="*/ 21 h 221"/>
                <a:gd name="T74" fmla="*/ 39 w 389"/>
                <a:gd name="T75" fmla="*/ 4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9" h="221">
                  <a:moveTo>
                    <a:pt x="39" y="49"/>
                  </a:moveTo>
                  <a:lnTo>
                    <a:pt x="39" y="183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1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1"/>
                  </a:cubicBezTo>
                  <a:lnTo>
                    <a:pt x="112" y="205"/>
                  </a:lnTo>
                  <a:cubicBezTo>
                    <a:pt x="78" y="205"/>
                    <a:pt x="73" y="205"/>
                    <a:pt x="73" y="183"/>
                  </a:cubicBezTo>
                  <a:lnTo>
                    <a:pt x="73" y="91"/>
                  </a:lnTo>
                  <a:cubicBezTo>
                    <a:pt x="73" y="39"/>
                    <a:pt x="108" y="11"/>
                    <a:pt x="140" y="11"/>
                  </a:cubicBezTo>
                  <a:cubicBezTo>
                    <a:pt x="172" y="11"/>
                    <a:pt x="177" y="38"/>
                    <a:pt x="177" y="67"/>
                  </a:cubicBezTo>
                  <a:lnTo>
                    <a:pt x="177" y="183"/>
                  </a:lnTo>
                  <a:cubicBezTo>
                    <a:pt x="177" y="205"/>
                    <a:pt x="172" y="205"/>
                    <a:pt x="138" y="205"/>
                  </a:cubicBezTo>
                  <a:lnTo>
                    <a:pt x="138" y="221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0" y="221"/>
                  </a:cubicBezTo>
                  <a:lnTo>
                    <a:pt x="250" y="205"/>
                  </a:lnTo>
                  <a:cubicBezTo>
                    <a:pt x="217" y="205"/>
                    <a:pt x="212" y="205"/>
                    <a:pt x="212" y="183"/>
                  </a:cubicBezTo>
                  <a:lnTo>
                    <a:pt x="212" y="91"/>
                  </a:lnTo>
                  <a:cubicBezTo>
                    <a:pt x="212" y="39"/>
                    <a:pt x="247" y="11"/>
                    <a:pt x="279" y="11"/>
                  </a:cubicBezTo>
                  <a:cubicBezTo>
                    <a:pt x="310" y="11"/>
                    <a:pt x="316" y="38"/>
                    <a:pt x="316" y="67"/>
                  </a:cubicBezTo>
                  <a:lnTo>
                    <a:pt x="316" y="183"/>
                  </a:lnTo>
                  <a:cubicBezTo>
                    <a:pt x="316" y="205"/>
                    <a:pt x="310" y="205"/>
                    <a:pt x="277" y="205"/>
                  </a:cubicBezTo>
                  <a:lnTo>
                    <a:pt x="277" y="221"/>
                  </a:lnTo>
                  <a:cubicBezTo>
                    <a:pt x="294" y="220"/>
                    <a:pt x="320" y="219"/>
                    <a:pt x="333" y="219"/>
                  </a:cubicBezTo>
                  <a:cubicBezTo>
                    <a:pt x="346" y="219"/>
                    <a:pt x="372" y="220"/>
                    <a:pt x="389" y="221"/>
                  </a:cubicBezTo>
                  <a:lnTo>
                    <a:pt x="389" y="205"/>
                  </a:lnTo>
                  <a:cubicBezTo>
                    <a:pt x="363" y="205"/>
                    <a:pt x="351" y="205"/>
                    <a:pt x="350" y="190"/>
                  </a:cubicBezTo>
                  <a:lnTo>
                    <a:pt x="350" y="95"/>
                  </a:lnTo>
                  <a:cubicBezTo>
                    <a:pt x="350" y="52"/>
                    <a:pt x="350" y="37"/>
                    <a:pt x="335" y="19"/>
                  </a:cubicBezTo>
                  <a:cubicBezTo>
                    <a:pt x="328" y="10"/>
                    <a:pt x="311" y="0"/>
                    <a:pt x="282" y="0"/>
                  </a:cubicBezTo>
                  <a:cubicBezTo>
                    <a:pt x="240" y="0"/>
                    <a:pt x="219" y="30"/>
                    <a:pt x="210" y="49"/>
                  </a:cubicBezTo>
                  <a:cubicBezTo>
                    <a:pt x="203" y="6"/>
                    <a:pt x="166" y="0"/>
                    <a:pt x="144" y="0"/>
                  </a:cubicBezTo>
                  <a:cubicBezTo>
                    <a:pt x="107" y="0"/>
                    <a:pt x="84" y="22"/>
                    <a:pt x="70" y="53"/>
                  </a:cubicBezTo>
                  <a:lnTo>
                    <a:pt x="70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5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9" name="Freeform 484"/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>
              <a:off x="706439" y="6540500"/>
              <a:ext cx="85725" cy="95250"/>
            </a:xfrm>
            <a:custGeom>
              <a:avLst/>
              <a:gdLst>
                <a:gd name="T0" fmla="*/ 145 w 224"/>
                <a:gd name="T1" fmla="*/ 186 h 229"/>
                <a:gd name="T2" fmla="*/ 184 w 224"/>
                <a:gd name="T3" fmla="*/ 227 h 229"/>
                <a:gd name="T4" fmla="*/ 224 w 224"/>
                <a:gd name="T5" fmla="*/ 179 h 229"/>
                <a:gd name="T6" fmla="*/ 224 w 224"/>
                <a:gd name="T7" fmla="*/ 151 h 229"/>
                <a:gd name="T8" fmla="*/ 212 w 224"/>
                <a:gd name="T9" fmla="*/ 151 h 229"/>
                <a:gd name="T10" fmla="*/ 212 w 224"/>
                <a:gd name="T11" fmla="*/ 179 h 229"/>
                <a:gd name="T12" fmla="*/ 194 w 224"/>
                <a:gd name="T13" fmla="*/ 211 h 229"/>
                <a:gd name="T14" fmla="*/ 176 w 224"/>
                <a:gd name="T15" fmla="*/ 186 h 229"/>
                <a:gd name="T16" fmla="*/ 176 w 224"/>
                <a:gd name="T17" fmla="*/ 87 h 229"/>
                <a:gd name="T18" fmla="*/ 158 w 224"/>
                <a:gd name="T19" fmla="*/ 28 h 229"/>
                <a:gd name="T20" fmla="*/ 89 w 224"/>
                <a:gd name="T21" fmla="*/ 0 h 229"/>
                <a:gd name="T22" fmla="*/ 14 w 224"/>
                <a:gd name="T23" fmla="*/ 57 h 229"/>
                <a:gd name="T24" fmla="*/ 37 w 224"/>
                <a:gd name="T25" fmla="*/ 80 h 229"/>
                <a:gd name="T26" fmla="*/ 60 w 224"/>
                <a:gd name="T27" fmla="*/ 57 h 229"/>
                <a:gd name="T28" fmla="*/ 34 w 224"/>
                <a:gd name="T29" fmla="*/ 34 h 229"/>
                <a:gd name="T30" fmla="*/ 88 w 224"/>
                <a:gd name="T31" fmla="*/ 11 h 229"/>
                <a:gd name="T32" fmla="*/ 141 w 224"/>
                <a:gd name="T33" fmla="*/ 75 h 229"/>
                <a:gd name="T34" fmla="*/ 141 w 224"/>
                <a:gd name="T35" fmla="*/ 94 h 229"/>
                <a:gd name="T36" fmla="*/ 49 w 224"/>
                <a:gd name="T37" fmla="*/ 111 h 229"/>
                <a:gd name="T38" fmla="*/ 0 w 224"/>
                <a:gd name="T39" fmla="*/ 176 h 229"/>
                <a:gd name="T40" fmla="*/ 79 w 224"/>
                <a:gd name="T41" fmla="*/ 229 h 229"/>
                <a:gd name="T42" fmla="*/ 145 w 224"/>
                <a:gd name="T43" fmla="*/ 186 h 229"/>
                <a:gd name="T44" fmla="*/ 141 w 224"/>
                <a:gd name="T45" fmla="*/ 104 h 229"/>
                <a:gd name="T46" fmla="*/ 141 w 224"/>
                <a:gd name="T47" fmla="*/ 154 h 229"/>
                <a:gd name="T48" fmla="*/ 83 w 224"/>
                <a:gd name="T49" fmla="*/ 218 h 229"/>
                <a:gd name="T50" fmla="*/ 38 w 224"/>
                <a:gd name="T51" fmla="*/ 176 h 229"/>
                <a:gd name="T52" fmla="*/ 141 w 224"/>
                <a:gd name="T53" fmla="*/ 10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4" h="229">
                  <a:moveTo>
                    <a:pt x="145" y="186"/>
                  </a:moveTo>
                  <a:cubicBezTo>
                    <a:pt x="147" y="206"/>
                    <a:pt x="160" y="227"/>
                    <a:pt x="184" y="227"/>
                  </a:cubicBezTo>
                  <a:cubicBezTo>
                    <a:pt x="194" y="227"/>
                    <a:pt x="224" y="220"/>
                    <a:pt x="224" y="179"/>
                  </a:cubicBezTo>
                  <a:lnTo>
                    <a:pt x="224" y="151"/>
                  </a:lnTo>
                  <a:lnTo>
                    <a:pt x="212" y="151"/>
                  </a:lnTo>
                  <a:lnTo>
                    <a:pt x="212" y="179"/>
                  </a:lnTo>
                  <a:cubicBezTo>
                    <a:pt x="212" y="208"/>
                    <a:pt x="200" y="211"/>
                    <a:pt x="194" y="211"/>
                  </a:cubicBezTo>
                  <a:cubicBezTo>
                    <a:pt x="178" y="211"/>
                    <a:pt x="176" y="189"/>
                    <a:pt x="176" y="186"/>
                  </a:cubicBezTo>
                  <a:lnTo>
                    <a:pt x="176" y="87"/>
                  </a:lnTo>
                  <a:cubicBezTo>
                    <a:pt x="176" y="66"/>
                    <a:pt x="176" y="46"/>
                    <a:pt x="158" y="28"/>
                  </a:cubicBezTo>
                  <a:cubicBezTo>
                    <a:pt x="138" y="8"/>
                    <a:pt x="113" y="0"/>
                    <a:pt x="89" y="0"/>
                  </a:cubicBezTo>
                  <a:cubicBezTo>
                    <a:pt x="48" y="0"/>
                    <a:pt x="14" y="24"/>
                    <a:pt x="14" y="57"/>
                  </a:cubicBezTo>
                  <a:cubicBezTo>
                    <a:pt x="14" y="72"/>
                    <a:pt x="24" y="80"/>
                    <a:pt x="37" y="80"/>
                  </a:cubicBezTo>
                  <a:cubicBezTo>
                    <a:pt x="51" y="80"/>
                    <a:pt x="60" y="70"/>
                    <a:pt x="60" y="57"/>
                  </a:cubicBezTo>
                  <a:cubicBezTo>
                    <a:pt x="60" y="51"/>
                    <a:pt x="57" y="35"/>
                    <a:pt x="34" y="34"/>
                  </a:cubicBezTo>
                  <a:cubicBezTo>
                    <a:pt x="48" y="17"/>
                    <a:pt x="72" y="11"/>
                    <a:pt x="88" y="11"/>
                  </a:cubicBezTo>
                  <a:cubicBezTo>
                    <a:pt x="113" y="11"/>
                    <a:pt x="141" y="31"/>
                    <a:pt x="141" y="75"/>
                  </a:cubicBezTo>
                  <a:lnTo>
                    <a:pt x="141" y="94"/>
                  </a:lnTo>
                  <a:cubicBezTo>
                    <a:pt x="116" y="95"/>
                    <a:pt x="81" y="97"/>
                    <a:pt x="49" y="111"/>
                  </a:cubicBezTo>
                  <a:cubicBezTo>
                    <a:pt x="12" y="128"/>
                    <a:pt x="0" y="154"/>
                    <a:pt x="0" y="176"/>
                  </a:cubicBezTo>
                  <a:cubicBezTo>
                    <a:pt x="0" y="217"/>
                    <a:pt x="48" y="229"/>
                    <a:pt x="79" y="229"/>
                  </a:cubicBezTo>
                  <a:cubicBezTo>
                    <a:pt x="112" y="229"/>
                    <a:pt x="135" y="209"/>
                    <a:pt x="145" y="186"/>
                  </a:cubicBezTo>
                  <a:close/>
                  <a:moveTo>
                    <a:pt x="141" y="104"/>
                  </a:moveTo>
                  <a:lnTo>
                    <a:pt x="141" y="154"/>
                  </a:lnTo>
                  <a:cubicBezTo>
                    <a:pt x="141" y="201"/>
                    <a:pt x="105" y="218"/>
                    <a:pt x="83" y="218"/>
                  </a:cubicBezTo>
                  <a:cubicBezTo>
                    <a:pt x="58" y="218"/>
                    <a:pt x="38" y="201"/>
                    <a:pt x="38" y="176"/>
                  </a:cubicBezTo>
                  <a:cubicBezTo>
                    <a:pt x="38" y="148"/>
                    <a:pt x="59" y="107"/>
                    <a:pt x="141" y="10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0" name="Freeform 485"/>
            <p:cNvSpPr/>
            <p:nvPr>
              <p:custDataLst>
                <p:tags r:id="rId90"/>
              </p:custDataLst>
            </p:nvPr>
          </p:nvSpPr>
          <p:spPr bwMode="auto">
            <a:xfrm>
              <a:off x="795339" y="6545263"/>
              <a:ext cx="95250" cy="87313"/>
            </a:xfrm>
            <a:custGeom>
              <a:avLst/>
              <a:gdLst>
                <a:gd name="T0" fmla="*/ 137 w 251"/>
                <a:gd name="T1" fmla="*/ 98 h 215"/>
                <a:gd name="T2" fmla="*/ 183 w 251"/>
                <a:gd name="T3" fmla="*/ 41 h 215"/>
                <a:gd name="T4" fmla="*/ 242 w 251"/>
                <a:gd name="T5" fmla="*/ 15 h 215"/>
                <a:gd name="T6" fmla="*/ 242 w 251"/>
                <a:gd name="T7" fmla="*/ 0 h 215"/>
                <a:gd name="T8" fmla="*/ 201 w 251"/>
                <a:gd name="T9" fmla="*/ 1 h 215"/>
                <a:gd name="T10" fmla="*/ 153 w 251"/>
                <a:gd name="T11" fmla="*/ 0 h 215"/>
                <a:gd name="T12" fmla="*/ 153 w 251"/>
                <a:gd name="T13" fmla="*/ 15 h 215"/>
                <a:gd name="T14" fmla="*/ 168 w 251"/>
                <a:gd name="T15" fmla="*/ 31 h 215"/>
                <a:gd name="T16" fmla="*/ 160 w 251"/>
                <a:gd name="T17" fmla="*/ 48 h 215"/>
                <a:gd name="T18" fmla="*/ 129 w 251"/>
                <a:gd name="T19" fmla="*/ 87 h 215"/>
                <a:gd name="T20" fmla="*/ 91 w 251"/>
                <a:gd name="T21" fmla="*/ 37 h 215"/>
                <a:gd name="T22" fmla="*/ 86 w 251"/>
                <a:gd name="T23" fmla="*/ 28 h 215"/>
                <a:gd name="T24" fmla="*/ 103 w 251"/>
                <a:gd name="T25" fmla="*/ 15 h 215"/>
                <a:gd name="T26" fmla="*/ 103 w 251"/>
                <a:gd name="T27" fmla="*/ 0 h 215"/>
                <a:gd name="T28" fmla="*/ 50 w 251"/>
                <a:gd name="T29" fmla="*/ 1 h 215"/>
                <a:gd name="T30" fmla="*/ 2 w 251"/>
                <a:gd name="T31" fmla="*/ 0 h 215"/>
                <a:gd name="T32" fmla="*/ 2 w 251"/>
                <a:gd name="T33" fmla="*/ 15 h 215"/>
                <a:gd name="T34" fmla="*/ 61 w 251"/>
                <a:gd name="T35" fmla="*/ 46 h 215"/>
                <a:gd name="T36" fmla="*/ 110 w 251"/>
                <a:gd name="T37" fmla="*/ 110 h 215"/>
                <a:gd name="T38" fmla="*/ 64 w 251"/>
                <a:gd name="T39" fmla="*/ 169 h 215"/>
                <a:gd name="T40" fmla="*/ 0 w 251"/>
                <a:gd name="T41" fmla="*/ 199 h 215"/>
                <a:gd name="T42" fmla="*/ 0 w 251"/>
                <a:gd name="T43" fmla="*/ 215 h 215"/>
                <a:gd name="T44" fmla="*/ 41 w 251"/>
                <a:gd name="T45" fmla="*/ 213 h 215"/>
                <a:gd name="T46" fmla="*/ 89 w 251"/>
                <a:gd name="T47" fmla="*/ 215 h 215"/>
                <a:gd name="T48" fmla="*/ 89 w 251"/>
                <a:gd name="T49" fmla="*/ 199 h 215"/>
                <a:gd name="T50" fmla="*/ 74 w 251"/>
                <a:gd name="T51" fmla="*/ 184 h 215"/>
                <a:gd name="T52" fmla="*/ 119 w 251"/>
                <a:gd name="T53" fmla="*/ 120 h 215"/>
                <a:gd name="T54" fmla="*/ 157 w 251"/>
                <a:gd name="T55" fmla="*/ 170 h 215"/>
                <a:gd name="T56" fmla="*/ 167 w 251"/>
                <a:gd name="T57" fmla="*/ 187 h 215"/>
                <a:gd name="T58" fmla="*/ 149 w 251"/>
                <a:gd name="T59" fmla="*/ 199 h 215"/>
                <a:gd name="T60" fmla="*/ 149 w 251"/>
                <a:gd name="T61" fmla="*/ 215 h 215"/>
                <a:gd name="T62" fmla="*/ 203 w 251"/>
                <a:gd name="T63" fmla="*/ 213 h 215"/>
                <a:gd name="T64" fmla="*/ 251 w 251"/>
                <a:gd name="T65" fmla="*/ 215 h 215"/>
                <a:gd name="T66" fmla="*/ 251 w 251"/>
                <a:gd name="T67" fmla="*/ 199 h 215"/>
                <a:gd name="T68" fmla="*/ 204 w 251"/>
                <a:gd name="T69" fmla="*/ 184 h 215"/>
                <a:gd name="T70" fmla="*/ 137 w 251"/>
                <a:gd name="T71" fmla="*/ 9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1" h="215">
                  <a:moveTo>
                    <a:pt x="137" y="98"/>
                  </a:moveTo>
                  <a:cubicBezTo>
                    <a:pt x="152" y="79"/>
                    <a:pt x="171" y="54"/>
                    <a:pt x="183" y="41"/>
                  </a:cubicBezTo>
                  <a:cubicBezTo>
                    <a:pt x="198" y="23"/>
                    <a:pt x="219" y="16"/>
                    <a:pt x="242" y="15"/>
                  </a:cubicBezTo>
                  <a:lnTo>
                    <a:pt x="242" y="0"/>
                  </a:lnTo>
                  <a:cubicBezTo>
                    <a:pt x="229" y="1"/>
                    <a:pt x="214" y="1"/>
                    <a:pt x="201" y="1"/>
                  </a:cubicBezTo>
                  <a:cubicBezTo>
                    <a:pt x="186" y="1"/>
                    <a:pt x="160" y="0"/>
                    <a:pt x="153" y="0"/>
                  </a:cubicBezTo>
                  <a:lnTo>
                    <a:pt x="153" y="15"/>
                  </a:lnTo>
                  <a:cubicBezTo>
                    <a:pt x="164" y="16"/>
                    <a:pt x="168" y="23"/>
                    <a:pt x="168" y="31"/>
                  </a:cubicBezTo>
                  <a:cubicBezTo>
                    <a:pt x="168" y="39"/>
                    <a:pt x="163" y="45"/>
                    <a:pt x="160" y="48"/>
                  </a:cubicBezTo>
                  <a:lnTo>
                    <a:pt x="129" y="87"/>
                  </a:lnTo>
                  <a:lnTo>
                    <a:pt x="91" y="37"/>
                  </a:lnTo>
                  <a:cubicBezTo>
                    <a:pt x="86" y="32"/>
                    <a:pt x="86" y="31"/>
                    <a:pt x="86" y="28"/>
                  </a:cubicBezTo>
                  <a:cubicBezTo>
                    <a:pt x="86" y="20"/>
                    <a:pt x="93" y="16"/>
                    <a:pt x="103" y="15"/>
                  </a:cubicBezTo>
                  <a:lnTo>
                    <a:pt x="103" y="0"/>
                  </a:lnTo>
                  <a:cubicBezTo>
                    <a:pt x="91" y="0"/>
                    <a:pt x="58" y="1"/>
                    <a:pt x="50" y="1"/>
                  </a:cubicBezTo>
                  <a:cubicBezTo>
                    <a:pt x="39" y="1"/>
                    <a:pt x="16" y="1"/>
                    <a:pt x="2" y="0"/>
                  </a:cubicBezTo>
                  <a:lnTo>
                    <a:pt x="2" y="15"/>
                  </a:lnTo>
                  <a:cubicBezTo>
                    <a:pt x="37" y="15"/>
                    <a:pt x="38" y="16"/>
                    <a:pt x="61" y="46"/>
                  </a:cubicBezTo>
                  <a:lnTo>
                    <a:pt x="110" y="110"/>
                  </a:lnTo>
                  <a:lnTo>
                    <a:pt x="64" y="169"/>
                  </a:lnTo>
                  <a:cubicBezTo>
                    <a:pt x="40" y="198"/>
                    <a:pt x="10" y="199"/>
                    <a:pt x="0" y="199"/>
                  </a:cubicBezTo>
                  <a:lnTo>
                    <a:pt x="0" y="215"/>
                  </a:lnTo>
                  <a:cubicBezTo>
                    <a:pt x="13" y="214"/>
                    <a:pt x="28" y="213"/>
                    <a:pt x="41" y="213"/>
                  </a:cubicBezTo>
                  <a:cubicBezTo>
                    <a:pt x="56" y="213"/>
                    <a:pt x="77" y="214"/>
                    <a:pt x="89" y="215"/>
                  </a:cubicBezTo>
                  <a:lnTo>
                    <a:pt x="89" y="199"/>
                  </a:lnTo>
                  <a:cubicBezTo>
                    <a:pt x="78" y="198"/>
                    <a:pt x="74" y="191"/>
                    <a:pt x="74" y="184"/>
                  </a:cubicBezTo>
                  <a:cubicBezTo>
                    <a:pt x="74" y="173"/>
                    <a:pt x="89" y="156"/>
                    <a:pt x="119" y="120"/>
                  </a:cubicBezTo>
                  <a:lnTo>
                    <a:pt x="157" y="170"/>
                  </a:lnTo>
                  <a:cubicBezTo>
                    <a:pt x="161" y="176"/>
                    <a:pt x="167" y="184"/>
                    <a:pt x="167" y="187"/>
                  </a:cubicBezTo>
                  <a:cubicBezTo>
                    <a:pt x="167" y="191"/>
                    <a:pt x="163" y="199"/>
                    <a:pt x="149" y="199"/>
                  </a:cubicBezTo>
                  <a:lnTo>
                    <a:pt x="149" y="215"/>
                  </a:lnTo>
                  <a:cubicBezTo>
                    <a:pt x="164" y="214"/>
                    <a:pt x="192" y="213"/>
                    <a:pt x="203" y="213"/>
                  </a:cubicBezTo>
                  <a:cubicBezTo>
                    <a:pt x="217" y="213"/>
                    <a:pt x="236" y="214"/>
                    <a:pt x="251" y="215"/>
                  </a:cubicBezTo>
                  <a:lnTo>
                    <a:pt x="251" y="199"/>
                  </a:lnTo>
                  <a:cubicBezTo>
                    <a:pt x="224" y="199"/>
                    <a:pt x="215" y="198"/>
                    <a:pt x="204" y="184"/>
                  </a:cubicBezTo>
                  <a:lnTo>
                    <a:pt x="137" y="9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1" name="Freeform 486"/>
            <p:cNvSpPr/>
            <p:nvPr>
              <p:custDataLst>
                <p:tags r:id="rId91"/>
              </p:custDataLst>
            </p:nvPr>
          </p:nvSpPr>
          <p:spPr bwMode="auto">
            <a:xfrm>
              <a:off x="906464" y="6478588"/>
              <a:ext cx="66675" cy="206375"/>
            </a:xfrm>
            <a:custGeom>
              <a:avLst/>
              <a:gdLst>
                <a:gd name="T0" fmla="*/ 105 w 177"/>
                <a:gd name="T1" fmla="*/ 67 h 500"/>
                <a:gd name="T2" fmla="*/ 172 w 177"/>
                <a:gd name="T3" fmla="*/ 11 h 500"/>
                <a:gd name="T4" fmla="*/ 177 w 177"/>
                <a:gd name="T5" fmla="*/ 6 h 500"/>
                <a:gd name="T6" fmla="*/ 167 w 177"/>
                <a:gd name="T7" fmla="*/ 0 h 500"/>
                <a:gd name="T8" fmla="*/ 71 w 177"/>
                <a:gd name="T9" fmla="*/ 63 h 500"/>
                <a:gd name="T10" fmla="*/ 71 w 177"/>
                <a:gd name="T11" fmla="*/ 177 h 500"/>
                <a:gd name="T12" fmla="*/ 52 w 177"/>
                <a:gd name="T13" fmla="*/ 229 h 500"/>
                <a:gd name="T14" fmla="*/ 4 w 177"/>
                <a:gd name="T15" fmla="*/ 245 h 500"/>
                <a:gd name="T16" fmla="*/ 0 w 177"/>
                <a:gd name="T17" fmla="*/ 250 h 500"/>
                <a:gd name="T18" fmla="*/ 8 w 177"/>
                <a:gd name="T19" fmla="*/ 256 h 500"/>
                <a:gd name="T20" fmla="*/ 70 w 177"/>
                <a:gd name="T21" fmla="*/ 300 h 500"/>
                <a:gd name="T22" fmla="*/ 71 w 177"/>
                <a:gd name="T23" fmla="*/ 324 h 500"/>
                <a:gd name="T24" fmla="*/ 71 w 177"/>
                <a:gd name="T25" fmla="*/ 423 h 500"/>
                <a:gd name="T26" fmla="*/ 95 w 177"/>
                <a:gd name="T27" fmla="*/ 479 h 500"/>
                <a:gd name="T28" fmla="*/ 167 w 177"/>
                <a:gd name="T29" fmla="*/ 500 h 500"/>
                <a:gd name="T30" fmla="*/ 177 w 177"/>
                <a:gd name="T31" fmla="*/ 494 h 500"/>
                <a:gd name="T32" fmla="*/ 169 w 177"/>
                <a:gd name="T33" fmla="*/ 489 h 500"/>
                <a:gd name="T34" fmla="*/ 106 w 177"/>
                <a:gd name="T35" fmla="*/ 445 h 500"/>
                <a:gd name="T36" fmla="*/ 105 w 177"/>
                <a:gd name="T37" fmla="*/ 422 h 500"/>
                <a:gd name="T38" fmla="*/ 105 w 177"/>
                <a:gd name="T39" fmla="*/ 317 h 500"/>
                <a:gd name="T40" fmla="*/ 85 w 177"/>
                <a:gd name="T41" fmla="*/ 269 h 500"/>
                <a:gd name="T42" fmla="*/ 46 w 177"/>
                <a:gd name="T43" fmla="*/ 250 h 500"/>
                <a:gd name="T44" fmla="*/ 105 w 177"/>
                <a:gd name="T45" fmla="*/ 187 h 500"/>
                <a:gd name="T46" fmla="*/ 105 w 177"/>
                <a:gd name="T47" fmla="*/ 67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" h="500">
                  <a:moveTo>
                    <a:pt x="105" y="67"/>
                  </a:moveTo>
                  <a:cubicBezTo>
                    <a:pt x="105" y="47"/>
                    <a:pt x="118" y="15"/>
                    <a:pt x="172" y="11"/>
                  </a:cubicBezTo>
                  <a:cubicBezTo>
                    <a:pt x="175" y="11"/>
                    <a:pt x="177" y="9"/>
                    <a:pt x="177" y="6"/>
                  </a:cubicBezTo>
                  <a:cubicBezTo>
                    <a:pt x="177" y="0"/>
                    <a:pt x="173" y="0"/>
                    <a:pt x="167" y="0"/>
                  </a:cubicBezTo>
                  <a:cubicBezTo>
                    <a:pt x="117" y="0"/>
                    <a:pt x="72" y="26"/>
                    <a:pt x="71" y="63"/>
                  </a:cubicBezTo>
                  <a:lnTo>
                    <a:pt x="71" y="177"/>
                  </a:lnTo>
                  <a:cubicBezTo>
                    <a:pt x="71" y="196"/>
                    <a:pt x="71" y="212"/>
                    <a:pt x="52" y="229"/>
                  </a:cubicBezTo>
                  <a:cubicBezTo>
                    <a:pt x="34" y="243"/>
                    <a:pt x="15" y="244"/>
                    <a:pt x="4" y="245"/>
                  </a:cubicBezTo>
                  <a:cubicBezTo>
                    <a:pt x="2" y="245"/>
                    <a:pt x="0" y="247"/>
                    <a:pt x="0" y="250"/>
                  </a:cubicBezTo>
                  <a:cubicBezTo>
                    <a:pt x="0" y="255"/>
                    <a:pt x="3" y="255"/>
                    <a:pt x="8" y="256"/>
                  </a:cubicBezTo>
                  <a:cubicBezTo>
                    <a:pt x="41" y="258"/>
                    <a:pt x="64" y="275"/>
                    <a:pt x="70" y="300"/>
                  </a:cubicBezTo>
                  <a:cubicBezTo>
                    <a:pt x="71" y="305"/>
                    <a:pt x="71" y="306"/>
                    <a:pt x="71" y="324"/>
                  </a:cubicBezTo>
                  <a:lnTo>
                    <a:pt x="71" y="423"/>
                  </a:lnTo>
                  <a:cubicBezTo>
                    <a:pt x="71" y="444"/>
                    <a:pt x="71" y="460"/>
                    <a:pt x="95" y="479"/>
                  </a:cubicBezTo>
                  <a:cubicBezTo>
                    <a:pt x="115" y="494"/>
                    <a:pt x="148" y="500"/>
                    <a:pt x="167" y="500"/>
                  </a:cubicBezTo>
                  <a:cubicBezTo>
                    <a:pt x="173" y="500"/>
                    <a:pt x="177" y="500"/>
                    <a:pt x="177" y="494"/>
                  </a:cubicBezTo>
                  <a:cubicBezTo>
                    <a:pt x="177" y="489"/>
                    <a:pt x="174" y="489"/>
                    <a:pt x="169" y="489"/>
                  </a:cubicBezTo>
                  <a:cubicBezTo>
                    <a:pt x="137" y="487"/>
                    <a:pt x="113" y="471"/>
                    <a:pt x="106" y="445"/>
                  </a:cubicBezTo>
                  <a:cubicBezTo>
                    <a:pt x="105" y="441"/>
                    <a:pt x="105" y="440"/>
                    <a:pt x="105" y="422"/>
                  </a:cubicBezTo>
                  <a:lnTo>
                    <a:pt x="105" y="317"/>
                  </a:lnTo>
                  <a:cubicBezTo>
                    <a:pt x="105" y="294"/>
                    <a:pt x="101" y="285"/>
                    <a:pt x="85" y="269"/>
                  </a:cubicBezTo>
                  <a:cubicBezTo>
                    <a:pt x="74" y="259"/>
                    <a:pt x="60" y="254"/>
                    <a:pt x="46" y="250"/>
                  </a:cubicBezTo>
                  <a:cubicBezTo>
                    <a:pt x="87" y="239"/>
                    <a:pt x="105" y="216"/>
                    <a:pt x="105" y="187"/>
                  </a:cubicBezTo>
                  <a:lnTo>
                    <a:pt x="105" y="6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2" name="Freeform 487"/>
            <p:cNvSpPr/>
            <p:nvPr>
              <p:custDataLst>
                <p:tags r:id="rId92"/>
              </p:custDataLst>
            </p:nvPr>
          </p:nvSpPr>
          <p:spPr bwMode="auto">
            <a:xfrm>
              <a:off x="1009651" y="6478588"/>
              <a:ext cx="6350" cy="206375"/>
            </a:xfrm>
            <a:custGeom>
              <a:avLst/>
              <a:gdLst>
                <a:gd name="T0" fmla="*/ 20 w 20"/>
                <a:gd name="T1" fmla="*/ 18 h 500"/>
                <a:gd name="T2" fmla="*/ 10 w 20"/>
                <a:gd name="T3" fmla="*/ 0 h 500"/>
                <a:gd name="T4" fmla="*/ 0 w 20"/>
                <a:gd name="T5" fmla="*/ 18 h 500"/>
                <a:gd name="T6" fmla="*/ 0 w 20"/>
                <a:gd name="T7" fmla="*/ 482 h 500"/>
                <a:gd name="T8" fmla="*/ 10 w 20"/>
                <a:gd name="T9" fmla="*/ 500 h 500"/>
                <a:gd name="T10" fmla="*/ 20 w 20"/>
                <a:gd name="T11" fmla="*/ 482 h 500"/>
                <a:gd name="T12" fmla="*/ 20 w 20"/>
                <a:gd name="T13" fmla="*/ 18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500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2"/>
                  </a:lnTo>
                  <a:cubicBezTo>
                    <a:pt x="0" y="491"/>
                    <a:pt x="0" y="500"/>
                    <a:pt x="10" y="500"/>
                  </a:cubicBezTo>
                  <a:cubicBezTo>
                    <a:pt x="20" y="500"/>
                    <a:pt x="20" y="491"/>
                    <a:pt x="20" y="482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3" name="Freeform 488"/>
            <p:cNvSpPr>
              <a:spLocks noEditPoints="1"/>
            </p:cNvSpPr>
            <p:nvPr>
              <p:custDataLst>
                <p:tags r:id="rId93"/>
              </p:custDataLst>
            </p:nvPr>
          </p:nvSpPr>
          <p:spPr bwMode="auto">
            <a:xfrm>
              <a:off x="1046164" y="6492875"/>
              <a:ext cx="134938" cy="139700"/>
            </a:xfrm>
            <a:custGeom>
              <a:avLst/>
              <a:gdLst>
                <a:gd name="T0" fmla="*/ 131 w 356"/>
                <a:gd name="T1" fmla="*/ 183 h 341"/>
                <a:gd name="T2" fmla="*/ 216 w 356"/>
                <a:gd name="T3" fmla="*/ 183 h 341"/>
                <a:gd name="T4" fmla="*/ 356 w 356"/>
                <a:gd name="T5" fmla="*/ 75 h 341"/>
                <a:gd name="T6" fmla="*/ 258 w 356"/>
                <a:gd name="T7" fmla="*/ 0 h 341"/>
                <a:gd name="T8" fmla="*/ 96 w 356"/>
                <a:gd name="T9" fmla="*/ 0 h 341"/>
                <a:gd name="T10" fmla="*/ 81 w 356"/>
                <a:gd name="T11" fmla="*/ 9 h 341"/>
                <a:gd name="T12" fmla="*/ 96 w 356"/>
                <a:gd name="T13" fmla="*/ 15 h 341"/>
                <a:gd name="T14" fmla="*/ 117 w 356"/>
                <a:gd name="T15" fmla="*/ 16 h 341"/>
                <a:gd name="T16" fmla="*/ 128 w 356"/>
                <a:gd name="T17" fmla="*/ 24 h 341"/>
                <a:gd name="T18" fmla="*/ 126 w 356"/>
                <a:gd name="T19" fmla="*/ 34 h 341"/>
                <a:gd name="T20" fmla="*/ 59 w 356"/>
                <a:gd name="T21" fmla="*/ 302 h 341"/>
                <a:gd name="T22" fmla="*/ 14 w 356"/>
                <a:gd name="T23" fmla="*/ 325 h 341"/>
                <a:gd name="T24" fmla="*/ 0 w 356"/>
                <a:gd name="T25" fmla="*/ 335 h 341"/>
                <a:gd name="T26" fmla="*/ 8 w 356"/>
                <a:gd name="T27" fmla="*/ 341 h 341"/>
                <a:gd name="T28" fmla="*/ 71 w 356"/>
                <a:gd name="T29" fmla="*/ 339 h 341"/>
                <a:gd name="T30" fmla="*/ 103 w 356"/>
                <a:gd name="T31" fmla="*/ 340 h 341"/>
                <a:gd name="T32" fmla="*/ 135 w 356"/>
                <a:gd name="T33" fmla="*/ 341 h 341"/>
                <a:gd name="T34" fmla="*/ 145 w 356"/>
                <a:gd name="T35" fmla="*/ 331 h 341"/>
                <a:gd name="T36" fmla="*/ 131 w 356"/>
                <a:gd name="T37" fmla="*/ 325 h 341"/>
                <a:gd name="T38" fmla="*/ 99 w 356"/>
                <a:gd name="T39" fmla="*/ 316 h 341"/>
                <a:gd name="T40" fmla="*/ 100 w 356"/>
                <a:gd name="T41" fmla="*/ 308 h 341"/>
                <a:gd name="T42" fmla="*/ 131 w 356"/>
                <a:gd name="T43" fmla="*/ 183 h 341"/>
                <a:gd name="T44" fmla="*/ 167 w 356"/>
                <a:gd name="T45" fmla="*/ 34 h 341"/>
                <a:gd name="T46" fmla="*/ 194 w 356"/>
                <a:gd name="T47" fmla="*/ 15 h 341"/>
                <a:gd name="T48" fmla="*/ 242 w 356"/>
                <a:gd name="T49" fmla="*/ 15 h 341"/>
                <a:gd name="T50" fmla="*/ 310 w 356"/>
                <a:gd name="T51" fmla="*/ 63 h 341"/>
                <a:gd name="T52" fmla="*/ 280 w 356"/>
                <a:gd name="T53" fmla="*/ 144 h 341"/>
                <a:gd name="T54" fmla="*/ 204 w 356"/>
                <a:gd name="T55" fmla="*/ 170 h 341"/>
                <a:gd name="T56" fmla="*/ 133 w 356"/>
                <a:gd name="T57" fmla="*/ 170 h 341"/>
                <a:gd name="T58" fmla="*/ 167 w 356"/>
                <a:gd name="T59" fmla="*/ 3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6" h="341">
                  <a:moveTo>
                    <a:pt x="131" y="183"/>
                  </a:moveTo>
                  <a:lnTo>
                    <a:pt x="216" y="183"/>
                  </a:lnTo>
                  <a:cubicBezTo>
                    <a:pt x="287" y="183"/>
                    <a:pt x="356" y="131"/>
                    <a:pt x="356" y="75"/>
                  </a:cubicBezTo>
                  <a:cubicBezTo>
                    <a:pt x="356" y="37"/>
                    <a:pt x="323" y="0"/>
                    <a:pt x="258" y="0"/>
                  </a:cubicBezTo>
                  <a:lnTo>
                    <a:pt x="96" y="0"/>
                  </a:lnTo>
                  <a:cubicBezTo>
                    <a:pt x="87" y="0"/>
                    <a:pt x="81" y="0"/>
                    <a:pt x="81" y="9"/>
                  </a:cubicBezTo>
                  <a:cubicBezTo>
                    <a:pt x="81" y="15"/>
                    <a:pt x="86" y="15"/>
                    <a:pt x="96" y="15"/>
                  </a:cubicBezTo>
                  <a:cubicBezTo>
                    <a:pt x="102" y="15"/>
                    <a:pt x="111" y="16"/>
                    <a:pt x="117" y="16"/>
                  </a:cubicBezTo>
                  <a:cubicBezTo>
                    <a:pt x="125" y="17"/>
                    <a:pt x="128" y="19"/>
                    <a:pt x="128" y="24"/>
                  </a:cubicBezTo>
                  <a:cubicBezTo>
                    <a:pt x="128" y="26"/>
                    <a:pt x="128" y="28"/>
                    <a:pt x="126" y="34"/>
                  </a:cubicBezTo>
                  <a:lnTo>
                    <a:pt x="59" y="302"/>
                  </a:lnTo>
                  <a:cubicBezTo>
                    <a:pt x="54" y="321"/>
                    <a:pt x="53" y="325"/>
                    <a:pt x="14" y="325"/>
                  </a:cubicBezTo>
                  <a:cubicBezTo>
                    <a:pt x="6" y="325"/>
                    <a:pt x="0" y="325"/>
                    <a:pt x="0" y="335"/>
                  </a:cubicBezTo>
                  <a:cubicBezTo>
                    <a:pt x="0" y="341"/>
                    <a:pt x="6" y="341"/>
                    <a:pt x="8" y="341"/>
                  </a:cubicBezTo>
                  <a:cubicBezTo>
                    <a:pt x="22" y="341"/>
                    <a:pt x="57" y="339"/>
                    <a:pt x="71" y="339"/>
                  </a:cubicBezTo>
                  <a:cubicBezTo>
                    <a:pt x="81" y="339"/>
                    <a:pt x="92" y="340"/>
                    <a:pt x="103" y="340"/>
                  </a:cubicBezTo>
                  <a:cubicBezTo>
                    <a:pt x="114" y="340"/>
                    <a:pt x="125" y="341"/>
                    <a:pt x="135" y="341"/>
                  </a:cubicBezTo>
                  <a:cubicBezTo>
                    <a:pt x="139" y="341"/>
                    <a:pt x="145" y="341"/>
                    <a:pt x="145" y="331"/>
                  </a:cubicBezTo>
                  <a:cubicBezTo>
                    <a:pt x="145" y="325"/>
                    <a:pt x="141" y="325"/>
                    <a:pt x="131" y="325"/>
                  </a:cubicBezTo>
                  <a:cubicBezTo>
                    <a:pt x="113" y="325"/>
                    <a:pt x="99" y="325"/>
                    <a:pt x="99" y="316"/>
                  </a:cubicBezTo>
                  <a:cubicBezTo>
                    <a:pt x="99" y="313"/>
                    <a:pt x="100" y="311"/>
                    <a:pt x="100" y="308"/>
                  </a:cubicBezTo>
                  <a:lnTo>
                    <a:pt x="131" y="183"/>
                  </a:lnTo>
                  <a:close/>
                  <a:moveTo>
                    <a:pt x="167" y="34"/>
                  </a:moveTo>
                  <a:cubicBezTo>
                    <a:pt x="172" y="17"/>
                    <a:pt x="173" y="15"/>
                    <a:pt x="194" y="15"/>
                  </a:cubicBezTo>
                  <a:lnTo>
                    <a:pt x="242" y="15"/>
                  </a:lnTo>
                  <a:cubicBezTo>
                    <a:pt x="283" y="15"/>
                    <a:pt x="310" y="29"/>
                    <a:pt x="310" y="63"/>
                  </a:cubicBezTo>
                  <a:cubicBezTo>
                    <a:pt x="310" y="83"/>
                    <a:pt x="300" y="126"/>
                    <a:pt x="280" y="144"/>
                  </a:cubicBezTo>
                  <a:cubicBezTo>
                    <a:pt x="255" y="166"/>
                    <a:pt x="226" y="170"/>
                    <a:pt x="204" y="170"/>
                  </a:cubicBezTo>
                  <a:lnTo>
                    <a:pt x="133" y="170"/>
                  </a:lnTo>
                  <a:lnTo>
                    <a:pt x="167" y="3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4" name="Freeform 489"/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>
              <a:off x="1165226" y="6569075"/>
              <a:ext cx="41275" cy="96838"/>
            </a:xfrm>
            <a:custGeom>
              <a:avLst/>
              <a:gdLst>
                <a:gd name="T0" fmla="*/ 97 w 106"/>
                <a:gd name="T1" fmla="*/ 13 h 235"/>
                <a:gd name="T2" fmla="*/ 83 w 106"/>
                <a:gd name="T3" fmla="*/ 0 h 235"/>
                <a:gd name="T4" fmla="*/ 63 w 106"/>
                <a:gd name="T5" fmla="*/ 19 h 235"/>
                <a:gd name="T6" fmla="*/ 77 w 106"/>
                <a:gd name="T7" fmla="*/ 33 h 235"/>
                <a:gd name="T8" fmla="*/ 97 w 106"/>
                <a:gd name="T9" fmla="*/ 13 h 235"/>
                <a:gd name="T10" fmla="*/ 26 w 106"/>
                <a:gd name="T11" fmla="*/ 191 h 235"/>
                <a:gd name="T12" fmla="*/ 23 w 106"/>
                <a:gd name="T13" fmla="*/ 205 h 235"/>
                <a:gd name="T14" fmla="*/ 56 w 106"/>
                <a:gd name="T15" fmla="*/ 235 h 235"/>
                <a:gd name="T16" fmla="*/ 106 w 106"/>
                <a:gd name="T17" fmla="*/ 182 h 235"/>
                <a:gd name="T18" fmla="*/ 100 w 106"/>
                <a:gd name="T19" fmla="*/ 177 h 235"/>
                <a:gd name="T20" fmla="*/ 94 w 106"/>
                <a:gd name="T21" fmla="*/ 183 h 235"/>
                <a:gd name="T22" fmla="*/ 57 w 106"/>
                <a:gd name="T23" fmla="*/ 225 h 235"/>
                <a:gd name="T24" fmla="*/ 48 w 106"/>
                <a:gd name="T25" fmla="*/ 213 h 235"/>
                <a:gd name="T26" fmla="*/ 54 w 106"/>
                <a:gd name="T27" fmla="*/ 191 h 235"/>
                <a:gd name="T28" fmla="*/ 65 w 106"/>
                <a:gd name="T29" fmla="*/ 163 h 235"/>
                <a:gd name="T30" fmla="*/ 82 w 106"/>
                <a:gd name="T31" fmla="*/ 118 h 235"/>
                <a:gd name="T32" fmla="*/ 84 w 106"/>
                <a:gd name="T33" fmla="*/ 107 h 235"/>
                <a:gd name="T34" fmla="*/ 51 w 106"/>
                <a:gd name="T35" fmla="*/ 78 h 235"/>
                <a:gd name="T36" fmla="*/ 0 w 106"/>
                <a:gd name="T37" fmla="*/ 131 h 235"/>
                <a:gd name="T38" fmla="*/ 6 w 106"/>
                <a:gd name="T39" fmla="*/ 136 h 235"/>
                <a:gd name="T40" fmla="*/ 13 w 106"/>
                <a:gd name="T41" fmla="*/ 130 h 235"/>
                <a:gd name="T42" fmla="*/ 50 w 106"/>
                <a:gd name="T43" fmla="*/ 87 h 235"/>
                <a:gd name="T44" fmla="*/ 59 w 106"/>
                <a:gd name="T45" fmla="*/ 100 h 235"/>
                <a:gd name="T46" fmla="*/ 48 w 106"/>
                <a:gd name="T47" fmla="*/ 134 h 235"/>
                <a:gd name="T48" fmla="*/ 26 w 106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3"/>
                  </a:moveTo>
                  <a:cubicBezTo>
                    <a:pt x="97" y="8"/>
                    <a:pt x="93" y="0"/>
                    <a:pt x="83" y="0"/>
                  </a:cubicBezTo>
                  <a:cubicBezTo>
                    <a:pt x="74" y="0"/>
                    <a:pt x="63" y="9"/>
                    <a:pt x="63" y="19"/>
                  </a:cubicBezTo>
                  <a:cubicBezTo>
                    <a:pt x="63" y="25"/>
                    <a:pt x="68" y="33"/>
                    <a:pt x="77" y="33"/>
                  </a:cubicBezTo>
                  <a:cubicBezTo>
                    <a:pt x="88" y="33"/>
                    <a:pt x="97" y="23"/>
                    <a:pt x="97" y="13"/>
                  </a:cubicBezTo>
                  <a:close/>
                  <a:moveTo>
                    <a:pt x="26" y="191"/>
                  </a:moveTo>
                  <a:cubicBezTo>
                    <a:pt x="24" y="195"/>
                    <a:pt x="23" y="199"/>
                    <a:pt x="23" y="205"/>
                  </a:cubicBezTo>
                  <a:cubicBezTo>
                    <a:pt x="23" y="222"/>
                    <a:pt x="37" y="235"/>
                    <a:pt x="56" y="235"/>
                  </a:cubicBezTo>
                  <a:cubicBezTo>
                    <a:pt x="91" y="235"/>
                    <a:pt x="106" y="187"/>
                    <a:pt x="106" y="182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6" y="177"/>
                    <a:pt x="95" y="179"/>
                    <a:pt x="94" y="183"/>
                  </a:cubicBezTo>
                  <a:cubicBezTo>
                    <a:pt x="86" y="211"/>
                    <a:pt x="70" y="225"/>
                    <a:pt x="57" y="225"/>
                  </a:cubicBezTo>
                  <a:cubicBezTo>
                    <a:pt x="50" y="225"/>
                    <a:pt x="48" y="221"/>
                    <a:pt x="48" y="213"/>
                  </a:cubicBezTo>
                  <a:cubicBezTo>
                    <a:pt x="48" y="205"/>
                    <a:pt x="51" y="198"/>
                    <a:pt x="54" y="191"/>
                  </a:cubicBezTo>
                  <a:cubicBezTo>
                    <a:pt x="57" y="181"/>
                    <a:pt x="61" y="172"/>
                    <a:pt x="65" y="163"/>
                  </a:cubicBezTo>
                  <a:cubicBezTo>
                    <a:pt x="68" y="154"/>
                    <a:pt x="81" y="123"/>
                    <a:pt x="82" y="118"/>
                  </a:cubicBezTo>
                  <a:cubicBezTo>
                    <a:pt x="83" y="115"/>
                    <a:pt x="84" y="111"/>
                    <a:pt x="84" y="107"/>
                  </a:cubicBezTo>
                  <a:cubicBezTo>
                    <a:pt x="84" y="91"/>
                    <a:pt x="70" y="78"/>
                    <a:pt x="51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5" y="136"/>
                    <a:pt x="6" y="136"/>
                  </a:cubicBezTo>
                  <a:cubicBezTo>
                    <a:pt x="11" y="136"/>
                    <a:pt x="12" y="134"/>
                    <a:pt x="13" y="130"/>
                  </a:cubicBezTo>
                  <a:cubicBezTo>
                    <a:pt x="22" y="100"/>
                    <a:pt x="37" y="87"/>
                    <a:pt x="50" y="87"/>
                  </a:cubicBezTo>
                  <a:cubicBezTo>
                    <a:pt x="55" y="87"/>
                    <a:pt x="59" y="90"/>
                    <a:pt x="59" y="100"/>
                  </a:cubicBezTo>
                  <a:cubicBezTo>
                    <a:pt x="59" y="108"/>
                    <a:pt x="57" y="113"/>
                    <a:pt x="48" y="134"/>
                  </a:cubicBezTo>
                  <a:lnTo>
                    <a:pt x="26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5" name="Freeform 490"/>
            <p:cNvSpPr/>
            <p:nvPr>
              <p:custDataLst>
                <p:tags r:id="rId95"/>
              </p:custDataLst>
            </p:nvPr>
          </p:nvSpPr>
          <p:spPr bwMode="auto">
            <a:xfrm>
              <a:off x="1244601" y="6478588"/>
              <a:ext cx="7938" cy="206375"/>
            </a:xfrm>
            <a:custGeom>
              <a:avLst/>
              <a:gdLst>
                <a:gd name="T0" fmla="*/ 20 w 20"/>
                <a:gd name="T1" fmla="*/ 18 h 500"/>
                <a:gd name="T2" fmla="*/ 10 w 20"/>
                <a:gd name="T3" fmla="*/ 0 h 500"/>
                <a:gd name="T4" fmla="*/ 0 w 20"/>
                <a:gd name="T5" fmla="*/ 18 h 500"/>
                <a:gd name="T6" fmla="*/ 0 w 20"/>
                <a:gd name="T7" fmla="*/ 482 h 500"/>
                <a:gd name="T8" fmla="*/ 10 w 20"/>
                <a:gd name="T9" fmla="*/ 500 h 500"/>
                <a:gd name="T10" fmla="*/ 20 w 20"/>
                <a:gd name="T11" fmla="*/ 482 h 500"/>
                <a:gd name="T12" fmla="*/ 20 w 20"/>
                <a:gd name="T13" fmla="*/ 18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500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2"/>
                  </a:lnTo>
                  <a:cubicBezTo>
                    <a:pt x="0" y="491"/>
                    <a:pt x="0" y="500"/>
                    <a:pt x="10" y="500"/>
                  </a:cubicBezTo>
                  <a:cubicBezTo>
                    <a:pt x="20" y="500"/>
                    <a:pt x="20" y="491"/>
                    <a:pt x="20" y="482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6" name="Freeform 491"/>
            <p:cNvSpPr/>
            <p:nvPr>
              <p:custDataLst>
                <p:tags r:id="rId96"/>
              </p:custDataLst>
            </p:nvPr>
          </p:nvSpPr>
          <p:spPr bwMode="auto">
            <a:xfrm>
              <a:off x="1287464" y="6478588"/>
              <a:ext cx="68263" cy="206375"/>
            </a:xfrm>
            <a:custGeom>
              <a:avLst/>
              <a:gdLst>
                <a:gd name="T0" fmla="*/ 72 w 177"/>
                <a:gd name="T1" fmla="*/ 433 h 500"/>
                <a:gd name="T2" fmla="*/ 5 w 177"/>
                <a:gd name="T3" fmla="*/ 489 h 500"/>
                <a:gd name="T4" fmla="*/ 0 w 177"/>
                <a:gd name="T5" fmla="*/ 494 h 500"/>
                <a:gd name="T6" fmla="*/ 10 w 177"/>
                <a:gd name="T7" fmla="*/ 500 h 500"/>
                <a:gd name="T8" fmla="*/ 105 w 177"/>
                <a:gd name="T9" fmla="*/ 437 h 500"/>
                <a:gd name="T10" fmla="*/ 105 w 177"/>
                <a:gd name="T11" fmla="*/ 323 h 500"/>
                <a:gd name="T12" fmla="*/ 125 w 177"/>
                <a:gd name="T13" fmla="*/ 271 h 500"/>
                <a:gd name="T14" fmla="*/ 173 w 177"/>
                <a:gd name="T15" fmla="*/ 256 h 500"/>
                <a:gd name="T16" fmla="*/ 177 w 177"/>
                <a:gd name="T17" fmla="*/ 250 h 500"/>
                <a:gd name="T18" fmla="*/ 169 w 177"/>
                <a:gd name="T19" fmla="*/ 245 h 500"/>
                <a:gd name="T20" fmla="*/ 107 w 177"/>
                <a:gd name="T21" fmla="*/ 200 h 500"/>
                <a:gd name="T22" fmla="*/ 105 w 177"/>
                <a:gd name="T23" fmla="*/ 176 h 500"/>
                <a:gd name="T24" fmla="*/ 105 w 177"/>
                <a:gd name="T25" fmla="*/ 77 h 500"/>
                <a:gd name="T26" fmla="*/ 82 w 177"/>
                <a:gd name="T27" fmla="*/ 21 h 500"/>
                <a:gd name="T28" fmla="*/ 10 w 177"/>
                <a:gd name="T29" fmla="*/ 0 h 500"/>
                <a:gd name="T30" fmla="*/ 0 w 177"/>
                <a:gd name="T31" fmla="*/ 6 h 500"/>
                <a:gd name="T32" fmla="*/ 8 w 177"/>
                <a:gd name="T33" fmla="*/ 11 h 500"/>
                <a:gd name="T34" fmla="*/ 71 w 177"/>
                <a:gd name="T35" fmla="*/ 55 h 500"/>
                <a:gd name="T36" fmla="*/ 72 w 177"/>
                <a:gd name="T37" fmla="*/ 78 h 500"/>
                <a:gd name="T38" fmla="*/ 72 w 177"/>
                <a:gd name="T39" fmla="*/ 183 h 500"/>
                <a:gd name="T40" fmla="*/ 92 w 177"/>
                <a:gd name="T41" fmla="*/ 231 h 500"/>
                <a:gd name="T42" fmla="*/ 131 w 177"/>
                <a:gd name="T43" fmla="*/ 250 h 500"/>
                <a:gd name="T44" fmla="*/ 72 w 177"/>
                <a:gd name="T45" fmla="*/ 313 h 500"/>
                <a:gd name="T46" fmla="*/ 72 w 177"/>
                <a:gd name="T47" fmla="*/ 433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" h="500">
                  <a:moveTo>
                    <a:pt x="72" y="433"/>
                  </a:moveTo>
                  <a:cubicBezTo>
                    <a:pt x="72" y="453"/>
                    <a:pt x="59" y="485"/>
                    <a:pt x="5" y="489"/>
                  </a:cubicBezTo>
                  <a:cubicBezTo>
                    <a:pt x="2" y="489"/>
                    <a:pt x="0" y="491"/>
                    <a:pt x="0" y="494"/>
                  </a:cubicBezTo>
                  <a:cubicBezTo>
                    <a:pt x="0" y="500"/>
                    <a:pt x="6" y="500"/>
                    <a:pt x="10" y="500"/>
                  </a:cubicBezTo>
                  <a:cubicBezTo>
                    <a:pt x="59" y="500"/>
                    <a:pt x="105" y="475"/>
                    <a:pt x="105" y="437"/>
                  </a:cubicBezTo>
                  <a:lnTo>
                    <a:pt x="105" y="323"/>
                  </a:lnTo>
                  <a:cubicBezTo>
                    <a:pt x="105" y="304"/>
                    <a:pt x="105" y="288"/>
                    <a:pt x="125" y="271"/>
                  </a:cubicBezTo>
                  <a:cubicBezTo>
                    <a:pt x="143" y="257"/>
                    <a:pt x="162" y="256"/>
                    <a:pt x="173" y="256"/>
                  </a:cubicBezTo>
                  <a:cubicBezTo>
                    <a:pt x="175" y="255"/>
                    <a:pt x="177" y="253"/>
                    <a:pt x="177" y="250"/>
                  </a:cubicBezTo>
                  <a:cubicBezTo>
                    <a:pt x="177" y="245"/>
                    <a:pt x="174" y="245"/>
                    <a:pt x="169" y="245"/>
                  </a:cubicBezTo>
                  <a:cubicBezTo>
                    <a:pt x="136" y="243"/>
                    <a:pt x="112" y="225"/>
                    <a:pt x="107" y="200"/>
                  </a:cubicBezTo>
                  <a:cubicBezTo>
                    <a:pt x="105" y="195"/>
                    <a:pt x="105" y="194"/>
                    <a:pt x="105" y="176"/>
                  </a:cubicBezTo>
                  <a:lnTo>
                    <a:pt x="105" y="77"/>
                  </a:lnTo>
                  <a:cubicBezTo>
                    <a:pt x="105" y="56"/>
                    <a:pt x="105" y="40"/>
                    <a:pt x="82" y="21"/>
                  </a:cubicBezTo>
                  <a:cubicBezTo>
                    <a:pt x="62" y="5"/>
                    <a:pt x="27" y="0"/>
                    <a:pt x="10" y="0"/>
                  </a:cubicBezTo>
                  <a:cubicBezTo>
                    <a:pt x="6" y="0"/>
                    <a:pt x="0" y="0"/>
                    <a:pt x="0" y="6"/>
                  </a:cubicBezTo>
                  <a:cubicBezTo>
                    <a:pt x="0" y="11"/>
                    <a:pt x="3" y="11"/>
                    <a:pt x="8" y="11"/>
                  </a:cubicBezTo>
                  <a:cubicBezTo>
                    <a:pt x="40" y="13"/>
                    <a:pt x="64" y="29"/>
                    <a:pt x="71" y="55"/>
                  </a:cubicBezTo>
                  <a:cubicBezTo>
                    <a:pt x="72" y="59"/>
                    <a:pt x="72" y="60"/>
                    <a:pt x="72" y="78"/>
                  </a:cubicBezTo>
                  <a:lnTo>
                    <a:pt x="72" y="183"/>
                  </a:lnTo>
                  <a:cubicBezTo>
                    <a:pt x="72" y="206"/>
                    <a:pt x="76" y="215"/>
                    <a:pt x="92" y="231"/>
                  </a:cubicBezTo>
                  <a:cubicBezTo>
                    <a:pt x="102" y="241"/>
                    <a:pt x="117" y="246"/>
                    <a:pt x="131" y="250"/>
                  </a:cubicBezTo>
                  <a:cubicBezTo>
                    <a:pt x="90" y="261"/>
                    <a:pt x="72" y="284"/>
                    <a:pt x="72" y="313"/>
                  </a:cubicBezTo>
                  <a:lnTo>
                    <a:pt x="72" y="43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826" name="组合 4825"/>
          <p:cNvGrpSpPr>
            <a:grpSpLocks noChangeAspect="1"/>
          </p:cNvGrpSpPr>
          <p:nvPr>
            <p:custDataLst>
              <p:tags r:id="rId97"/>
            </p:custDataLst>
          </p:nvPr>
        </p:nvGrpSpPr>
        <p:grpSpPr>
          <a:xfrm>
            <a:off x="3508375" y="3087688"/>
            <a:ext cx="2185988" cy="268288"/>
            <a:chOff x="3508375" y="3087688"/>
            <a:chExt cx="2185988" cy="268288"/>
          </a:xfrm>
        </p:grpSpPr>
        <p:sp>
          <p:nvSpPr>
            <p:cNvPr id="4804" name="Freeform 944"/>
            <p:cNvSpPr>
              <a:spLocks noEditPoints="1"/>
            </p:cNvSpPr>
            <p:nvPr>
              <p:custDataLst>
                <p:tags r:id="rId98"/>
              </p:custDataLst>
            </p:nvPr>
          </p:nvSpPr>
          <p:spPr bwMode="auto">
            <a:xfrm>
              <a:off x="3508375" y="3125788"/>
              <a:ext cx="112713" cy="152400"/>
            </a:xfrm>
            <a:custGeom>
              <a:avLst/>
              <a:gdLst>
                <a:gd name="T0" fmla="*/ 122 w 290"/>
                <a:gd name="T1" fmla="*/ 188 h 341"/>
                <a:gd name="T2" fmla="*/ 136 w 290"/>
                <a:gd name="T3" fmla="*/ 188 h 341"/>
                <a:gd name="T4" fmla="*/ 153 w 290"/>
                <a:gd name="T5" fmla="*/ 188 h 341"/>
                <a:gd name="T6" fmla="*/ 290 w 290"/>
                <a:gd name="T7" fmla="*/ 94 h 341"/>
                <a:gd name="T8" fmla="*/ 162 w 290"/>
                <a:gd name="T9" fmla="*/ 0 h 341"/>
                <a:gd name="T10" fmla="*/ 17 w 290"/>
                <a:gd name="T11" fmla="*/ 0 h 341"/>
                <a:gd name="T12" fmla="*/ 0 w 290"/>
                <a:gd name="T13" fmla="*/ 9 h 341"/>
                <a:gd name="T14" fmla="*/ 13 w 290"/>
                <a:gd name="T15" fmla="*/ 17 h 341"/>
                <a:gd name="T16" fmla="*/ 41 w 290"/>
                <a:gd name="T17" fmla="*/ 46 h 341"/>
                <a:gd name="T18" fmla="*/ 41 w 290"/>
                <a:gd name="T19" fmla="*/ 296 h 341"/>
                <a:gd name="T20" fmla="*/ 14 w 290"/>
                <a:gd name="T21" fmla="*/ 324 h 341"/>
                <a:gd name="T22" fmla="*/ 0 w 290"/>
                <a:gd name="T23" fmla="*/ 332 h 341"/>
                <a:gd name="T24" fmla="*/ 17 w 290"/>
                <a:gd name="T25" fmla="*/ 341 h 341"/>
                <a:gd name="T26" fmla="*/ 150 w 290"/>
                <a:gd name="T27" fmla="*/ 341 h 341"/>
                <a:gd name="T28" fmla="*/ 167 w 290"/>
                <a:gd name="T29" fmla="*/ 332 h 341"/>
                <a:gd name="T30" fmla="*/ 153 w 290"/>
                <a:gd name="T31" fmla="*/ 324 h 341"/>
                <a:gd name="T32" fmla="*/ 122 w 290"/>
                <a:gd name="T33" fmla="*/ 296 h 341"/>
                <a:gd name="T34" fmla="*/ 122 w 290"/>
                <a:gd name="T35" fmla="*/ 188 h 341"/>
                <a:gd name="T36" fmla="*/ 205 w 290"/>
                <a:gd name="T37" fmla="*/ 165 h 341"/>
                <a:gd name="T38" fmla="*/ 222 w 290"/>
                <a:gd name="T39" fmla="*/ 93 h 341"/>
                <a:gd name="T40" fmla="*/ 207 w 290"/>
                <a:gd name="T41" fmla="*/ 22 h 341"/>
                <a:gd name="T42" fmla="*/ 273 w 290"/>
                <a:gd name="T43" fmla="*/ 94 h 341"/>
                <a:gd name="T44" fmla="*/ 205 w 290"/>
                <a:gd name="T45" fmla="*/ 165 h 341"/>
                <a:gd name="T46" fmla="*/ 122 w 290"/>
                <a:gd name="T47" fmla="*/ 44 h 341"/>
                <a:gd name="T48" fmla="*/ 152 w 290"/>
                <a:gd name="T49" fmla="*/ 17 h 341"/>
                <a:gd name="T50" fmla="*/ 205 w 290"/>
                <a:gd name="T51" fmla="*/ 93 h 341"/>
                <a:gd name="T52" fmla="*/ 147 w 290"/>
                <a:gd name="T53" fmla="*/ 170 h 341"/>
                <a:gd name="T54" fmla="*/ 122 w 290"/>
                <a:gd name="T55" fmla="*/ 170 h 341"/>
                <a:gd name="T56" fmla="*/ 122 w 290"/>
                <a:gd name="T57" fmla="*/ 44 h 341"/>
                <a:gd name="T58" fmla="*/ 54 w 290"/>
                <a:gd name="T59" fmla="*/ 324 h 341"/>
                <a:gd name="T60" fmla="*/ 58 w 290"/>
                <a:gd name="T61" fmla="*/ 297 h 341"/>
                <a:gd name="T62" fmla="*/ 58 w 290"/>
                <a:gd name="T63" fmla="*/ 45 h 341"/>
                <a:gd name="T64" fmla="*/ 54 w 290"/>
                <a:gd name="T65" fmla="*/ 17 h 341"/>
                <a:gd name="T66" fmla="*/ 111 w 290"/>
                <a:gd name="T67" fmla="*/ 17 h 341"/>
                <a:gd name="T68" fmla="*/ 105 w 290"/>
                <a:gd name="T69" fmla="*/ 43 h 341"/>
                <a:gd name="T70" fmla="*/ 105 w 290"/>
                <a:gd name="T71" fmla="*/ 297 h 341"/>
                <a:gd name="T72" fmla="*/ 109 w 290"/>
                <a:gd name="T73" fmla="*/ 324 h 341"/>
                <a:gd name="T74" fmla="*/ 54 w 290"/>
                <a:gd name="T75" fmla="*/ 32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0" h="341">
                  <a:moveTo>
                    <a:pt x="122" y="188"/>
                  </a:moveTo>
                  <a:cubicBezTo>
                    <a:pt x="124" y="188"/>
                    <a:pt x="135" y="188"/>
                    <a:pt x="136" y="188"/>
                  </a:cubicBezTo>
                  <a:lnTo>
                    <a:pt x="153" y="188"/>
                  </a:lnTo>
                  <a:cubicBezTo>
                    <a:pt x="254" y="188"/>
                    <a:pt x="290" y="141"/>
                    <a:pt x="290" y="94"/>
                  </a:cubicBezTo>
                  <a:cubicBezTo>
                    <a:pt x="290" y="23"/>
                    <a:pt x="227" y="0"/>
                    <a:pt x="162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7"/>
                    <a:pt x="9" y="17"/>
                    <a:pt x="13" y="17"/>
                  </a:cubicBezTo>
                  <a:cubicBezTo>
                    <a:pt x="39" y="17"/>
                    <a:pt x="41" y="21"/>
                    <a:pt x="41" y="46"/>
                  </a:cubicBezTo>
                  <a:lnTo>
                    <a:pt x="41" y="296"/>
                  </a:lnTo>
                  <a:cubicBezTo>
                    <a:pt x="41" y="320"/>
                    <a:pt x="39" y="324"/>
                    <a:pt x="14" y="324"/>
                  </a:cubicBezTo>
                  <a:cubicBezTo>
                    <a:pt x="9" y="324"/>
                    <a:pt x="0" y="324"/>
                    <a:pt x="0" y="332"/>
                  </a:cubicBezTo>
                  <a:cubicBezTo>
                    <a:pt x="0" y="341"/>
                    <a:pt x="8" y="341"/>
                    <a:pt x="17" y="341"/>
                  </a:cubicBezTo>
                  <a:lnTo>
                    <a:pt x="150" y="341"/>
                  </a:lnTo>
                  <a:cubicBezTo>
                    <a:pt x="159" y="341"/>
                    <a:pt x="167" y="341"/>
                    <a:pt x="167" y="332"/>
                  </a:cubicBezTo>
                  <a:cubicBezTo>
                    <a:pt x="167" y="324"/>
                    <a:pt x="158" y="324"/>
                    <a:pt x="153" y="324"/>
                  </a:cubicBezTo>
                  <a:cubicBezTo>
                    <a:pt x="124" y="324"/>
                    <a:pt x="122" y="320"/>
                    <a:pt x="122" y="296"/>
                  </a:cubicBezTo>
                  <a:lnTo>
                    <a:pt x="122" y="188"/>
                  </a:lnTo>
                  <a:close/>
                  <a:moveTo>
                    <a:pt x="205" y="165"/>
                  </a:moveTo>
                  <a:cubicBezTo>
                    <a:pt x="221" y="145"/>
                    <a:pt x="222" y="113"/>
                    <a:pt x="222" y="93"/>
                  </a:cubicBezTo>
                  <a:cubicBezTo>
                    <a:pt x="222" y="67"/>
                    <a:pt x="220" y="40"/>
                    <a:pt x="207" y="22"/>
                  </a:cubicBezTo>
                  <a:cubicBezTo>
                    <a:pt x="234" y="28"/>
                    <a:pt x="273" y="43"/>
                    <a:pt x="273" y="94"/>
                  </a:cubicBezTo>
                  <a:cubicBezTo>
                    <a:pt x="273" y="129"/>
                    <a:pt x="250" y="154"/>
                    <a:pt x="205" y="165"/>
                  </a:cubicBezTo>
                  <a:close/>
                  <a:moveTo>
                    <a:pt x="122" y="44"/>
                  </a:moveTo>
                  <a:cubicBezTo>
                    <a:pt x="122" y="34"/>
                    <a:pt x="122" y="17"/>
                    <a:pt x="152" y="17"/>
                  </a:cubicBezTo>
                  <a:cubicBezTo>
                    <a:pt x="188" y="17"/>
                    <a:pt x="205" y="31"/>
                    <a:pt x="205" y="93"/>
                  </a:cubicBezTo>
                  <a:cubicBezTo>
                    <a:pt x="205" y="164"/>
                    <a:pt x="178" y="170"/>
                    <a:pt x="147" y="170"/>
                  </a:cubicBezTo>
                  <a:lnTo>
                    <a:pt x="122" y="170"/>
                  </a:lnTo>
                  <a:lnTo>
                    <a:pt x="122" y="44"/>
                  </a:lnTo>
                  <a:close/>
                  <a:moveTo>
                    <a:pt x="54" y="324"/>
                  </a:moveTo>
                  <a:cubicBezTo>
                    <a:pt x="58" y="315"/>
                    <a:pt x="58" y="303"/>
                    <a:pt x="58" y="297"/>
                  </a:cubicBezTo>
                  <a:lnTo>
                    <a:pt x="58" y="45"/>
                  </a:lnTo>
                  <a:cubicBezTo>
                    <a:pt x="58" y="38"/>
                    <a:pt x="58" y="26"/>
                    <a:pt x="54" y="17"/>
                  </a:cubicBezTo>
                  <a:lnTo>
                    <a:pt x="111" y="17"/>
                  </a:lnTo>
                  <a:cubicBezTo>
                    <a:pt x="105" y="25"/>
                    <a:pt x="105" y="35"/>
                    <a:pt x="105" y="43"/>
                  </a:cubicBezTo>
                  <a:lnTo>
                    <a:pt x="105" y="297"/>
                  </a:lnTo>
                  <a:cubicBezTo>
                    <a:pt x="105" y="302"/>
                    <a:pt x="105" y="315"/>
                    <a:pt x="109" y="324"/>
                  </a:cubicBezTo>
                  <a:lnTo>
                    <a:pt x="54" y="3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05" name="Freeform 945"/>
            <p:cNvSpPr/>
            <p:nvPr>
              <p:custDataLst>
                <p:tags r:id="rId99"/>
              </p:custDataLst>
            </p:nvPr>
          </p:nvSpPr>
          <p:spPr bwMode="auto">
            <a:xfrm>
              <a:off x="3643313" y="3111501"/>
              <a:ext cx="44450" cy="222250"/>
            </a:xfrm>
            <a:custGeom>
              <a:avLst/>
              <a:gdLst>
                <a:gd name="T0" fmla="*/ 115 w 115"/>
                <a:gd name="T1" fmla="*/ 493 h 498"/>
                <a:gd name="T2" fmla="*/ 107 w 115"/>
                <a:gd name="T3" fmla="*/ 482 h 498"/>
                <a:gd name="T4" fmla="*/ 28 w 115"/>
                <a:gd name="T5" fmla="*/ 249 h 498"/>
                <a:gd name="T6" fmla="*/ 109 w 115"/>
                <a:gd name="T7" fmla="*/ 13 h 498"/>
                <a:gd name="T8" fmla="*/ 115 w 115"/>
                <a:gd name="T9" fmla="*/ 4 h 498"/>
                <a:gd name="T10" fmla="*/ 110 w 115"/>
                <a:gd name="T11" fmla="*/ 0 h 498"/>
                <a:gd name="T12" fmla="*/ 31 w 115"/>
                <a:gd name="T13" fmla="*/ 97 h 498"/>
                <a:gd name="T14" fmla="*/ 0 w 115"/>
                <a:gd name="T15" fmla="*/ 249 h 498"/>
                <a:gd name="T16" fmla="*/ 32 w 115"/>
                <a:gd name="T17" fmla="*/ 404 h 498"/>
                <a:gd name="T18" fmla="*/ 110 w 115"/>
                <a:gd name="T19" fmla="*/ 498 h 498"/>
                <a:gd name="T20" fmla="*/ 115 w 115"/>
                <a:gd name="T21" fmla="*/ 49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8">
                  <a:moveTo>
                    <a:pt x="115" y="493"/>
                  </a:moveTo>
                  <a:cubicBezTo>
                    <a:pt x="115" y="492"/>
                    <a:pt x="115" y="491"/>
                    <a:pt x="107" y="482"/>
                  </a:cubicBezTo>
                  <a:cubicBezTo>
                    <a:pt x="44" y="419"/>
                    <a:pt x="28" y="325"/>
                    <a:pt x="28" y="249"/>
                  </a:cubicBezTo>
                  <a:cubicBezTo>
                    <a:pt x="28" y="162"/>
                    <a:pt x="47" y="75"/>
                    <a:pt x="109" y="13"/>
                  </a:cubicBezTo>
                  <a:cubicBezTo>
                    <a:pt x="115" y="7"/>
                    <a:pt x="115" y="6"/>
                    <a:pt x="115" y="4"/>
                  </a:cubicBezTo>
                  <a:cubicBezTo>
                    <a:pt x="115" y="1"/>
                    <a:pt x="113" y="0"/>
                    <a:pt x="110" y="0"/>
                  </a:cubicBezTo>
                  <a:cubicBezTo>
                    <a:pt x="105" y="0"/>
                    <a:pt x="60" y="33"/>
                    <a:pt x="31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5" y="348"/>
                    <a:pt x="32" y="404"/>
                  </a:cubicBezTo>
                  <a:cubicBezTo>
                    <a:pt x="62" y="466"/>
                    <a:pt x="105" y="498"/>
                    <a:pt x="110" y="498"/>
                  </a:cubicBezTo>
                  <a:cubicBezTo>
                    <a:pt x="113" y="498"/>
                    <a:pt x="115" y="497"/>
                    <a:pt x="115" y="49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06" name="Freeform 946"/>
            <p:cNvSpPr/>
            <p:nvPr>
              <p:custDataLst>
                <p:tags r:id="rId100"/>
              </p:custDataLst>
            </p:nvPr>
          </p:nvSpPr>
          <p:spPr bwMode="auto">
            <a:xfrm>
              <a:off x="3709988" y="3122613"/>
              <a:ext cx="85725" cy="155575"/>
            </a:xfrm>
            <a:custGeom>
              <a:avLst/>
              <a:gdLst>
                <a:gd name="T0" fmla="*/ 222 w 222"/>
                <a:gd name="T1" fmla="*/ 18 h 346"/>
                <a:gd name="T2" fmla="*/ 205 w 222"/>
                <a:gd name="T3" fmla="*/ 0 h 346"/>
                <a:gd name="T4" fmla="*/ 18 w 222"/>
                <a:gd name="T5" fmla="*/ 0 h 346"/>
                <a:gd name="T6" fmla="*/ 0 w 222"/>
                <a:gd name="T7" fmla="*/ 10 h 346"/>
                <a:gd name="T8" fmla="*/ 18 w 222"/>
                <a:gd name="T9" fmla="*/ 20 h 346"/>
                <a:gd name="T10" fmla="*/ 202 w 222"/>
                <a:gd name="T11" fmla="*/ 20 h 346"/>
                <a:gd name="T12" fmla="*/ 202 w 222"/>
                <a:gd name="T13" fmla="*/ 163 h 346"/>
                <a:gd name="T14" fmla="*/ 25 w 222"/>
                <a:gd name="T15" fmla="*/ 163 h 346"/>
                <a:gd name="T16" fmla="*/ 7 w 222"/>
                <a:gd name="T17" fmla="*/ 173 h 346"/>
                <a:gd name="T18" fmla="*/ 25 w 222"/>
                <a:gd name="T19" fmla="*/ 183 h 346"/>
                <a:gd name="T20" fmla="*/ 202 w 222"/>
                <a:gd name="T21" fmla="*/ 183 h 346"/>
                <a:gd name="T22" fmla="*/ 202 w 222"/>
                <a:gd name="T23" fmla="*/ 327 h 346"/>
                <a:gd name="T24" fmla="*/ 18 w 222"/>
                <a:gd name="T25" fmla="*/ 327 h 346"/>
                <a:gd name="T26" fmla="*/ 0 w 222"/>
                <a:gd name="T27" fmla="*/ 336 h 346"/>
                <a:gd name="T28" fmla="*/ 18 w 222"/>
                <a:gd name="T29" fmla="*/ 346 h 346"/>
                <a:gd name="T30" fmla="*/ 205 w 222"/>
                <a:gd name="T31" fmla="*/ 346 h 346"/>
                <a:gd name="T32" fmla="*/ 222 w 222"/>
                <a:gd name="T33" fmla="*/ 329 h 346"/>
                <a:gd name="T34" fmla="*/ 222 w 222"/>
                <a:gd name="T35" fmla="*/ 1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" h="346">
                  <a:moveTo>
                    <a:pt x="222" y="18"/>
                  </a:moveTo>
                  <a:cubicBezTo>
                    <a:pt x="222" y="2"/>
                    <a:pt x="221" y="0"/>
                    <a:pt x="205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02" y="20"/>
                  </a:lnTo>
                  <a:lnTo>
                    <a:pt x="202" y="163"/>
                  </a:lnTo>
                  <a:lnTo>
                    <a:pt x="25" y="163"/>
                  </a:lnTo>
                  <a:cubicBezTo>
                    <a:pt x="16" y="163"/>
                    <a:pt x="7" y="163"/>
                    <a:pt x="7" y="173"/>
                  </a:cubicBezTo>
                  <a:cubicBezTo>
                    <a:pt x="7" y="183"/>
                    <a:pt x="16" y="183"/>
                    <a:pt x="25" y="183"/>
                  </a:cubicBezTo>
                  <a:lnTo>
                    <a:pt x="202" y="183"/>
                  </a:lnTo>
                  <a:lnTo>
                    <a:pt x="202" y="327"/>
                  </a:lnTo>
                  <a:lnTo>
                    <a:pt x="18" y="327"/>
                  </a:lnTo>
                  <a:cubicBezTo>
                    <a:pt x="9" y="327"/>
                    <a:pt x="0" y="327"/>
                    <a:pt x="0" y="336"/>
                  </a:cubicBezTo>
                  <a:cubicBezTo>
                    <a:pt x="0" y="346"/>
                    <a:pt x="9" y="346"/>
                    <a:pt x="18" y="346"/>
                  </a:cubicBezTo>
                  <a:lnTo>
                    <a:pt x="205" y="346"/>
                  </a:lnTo>
                  <a:cubicBezTo>
                    <a:pt x="221" y="346"/>
                    <a:pt x="222" y="345"/>
                    <a:pt x="222" y="329"/>
                  </a:cubicBezTo>
                  <a:lnTo>
                    <a:pt x="222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07" name="Freeform 947"/>
            <p:cNvSpPr>
              <a:spLocks noEditPoints="1"/>
            </p:cNvSpPr>
            <p:nvPr>
              <p:custDataLst>
                <p:tags r:id="rId101"/>
              </p:custDataLst>
            </p:nvPr>
          </p:nvSpPr>
          <p:spPr bwMode="auto">
            <a:xfrm>
              <a:off x="3814763" y="3125788"/>
              <a:ext cx="138113" cy="152400"/>
            </a:xfrm>
            <a:custGeom>
              <a:avLst/>
              <a:gdLst>
                <a:gd name="T0" fmla="*/ 131 w 356"/>
                <a:gd name="T1" fmla="*/ 183 h 340"/>
                <a:gd name="T2" fmla="*/ 215 w 356"/>
                <a:gd name="T3" fmla="*/ 183 h 340"/>
                <a:gd name="T4" fmla="*/ 356 w 356"/>
                <a:gd name="T5" fmla="*/ 75 h 340"/>
                <a:gd name="T6" fmla="*/ 257 w 356"/>
                <a:gd name="T7" fmla="*/ 0 h 340"/>
                <a:gd name="T8" fmla="*/ 96 w 356"/>
                <a:gd name="T9" fmla="*/ 0 h 340"/>
                <a:gd name="T10" fmla="*/ 81 w 356"/>
                <a:gd name="T11" fmla="*/ 9 h 340"/>
                <a:gd name="T12" fmla="*/ 95 w 356"/>
                <a:gd name="T13" fmla="*/ 15 h 340"/>
                <a:gd name="T14" fmla="*/ 117 w 356"/>
                <a:gd name="T15" fmla="*/ 16 h 340"/>
                <a:gd name="T16" fmla="*/ 128 w 356"/>
                <a:gd name="T17" fmla="*/ 24 h 340"/>
                <a:gd name="T18" fmla="*/ 126 w 356"/>
                <a:gd name="T19" fmla="*/ 34 h 340"/>
                <a:gd name="T20" fmla="*/ 59 w 356"/>
                <a:gd name="T21" fmla="*/ 302 h 340"/>
                <a:gd name="T22" fmla="*/ 13 w 356"/>
                <a:gd name="T23" fmla="*/ 325 h 340"/>
                <a:gd name="T24" fmla="*/ 0 w 356"/>
                <a:gd name="T25" fmla="*/ 334 h 340"/>
                <a:gd name="T26" fmla="*/ 7 w 356"/>
                <a:gd name="T27" fmla="*/ 340 h 340"/>
                <a:gd name="T28" fmla="*/ 70 w 356"/>
                <a:gd name="T29" fmla="*/ 339 h 340"/>
                <a:gd name="T30" fmla="*/ 102 w 356"/>
                <a:gd name="T31" fmla="*/ 339 h 340"/>
                <a:gd name="T32" fmla="*/ 135 w 356"/>
                <a:gd name="T33" fmla="*/ 340 h 340"/>
                <a:gd name="T34" fmla="*/ 145 w 356"/>
                <a:gd name="T35" fmla="*/ 330 h 340"/>
                <a:gd name="T36" fmla="*/ 131 w 356"/>
                <a:gd name="T37" fmla="*/ 325 h 340"/>
                <a:gd name="T38" fmla="*/ 98 w 356"/>
                <a:gd name="T39" fmla="*/ 316 h 340"/>
                <a:gd name="T40" fmla="*/ 100 w 356"/>
                <a:gd name="T41" fmla="*/ 308 h 340"/>
                <a:gd name="T42" fmla="*/ 131 w 356"/>
                <a:gd name="T43" fmla="*/ 183 h 340"/>
                <a:gd name="T44" fmla="*/ 167 w 356"/>
                <a:gd name="T45" fmla="*/ 34 h 340"/>
                <a:gd name="T46" fmla="*/ 194 w 356"/>
                <a:gd name="T47" fmla="*/ 15 h 340"/>
                <a:gd name="T48" fmla="*/ 241 w 356"/>
                <a:gd name="T49" fmla="*/ 15 h 340"/>
                <a:gd name="T50" fmla="*/ 309 w 356"/>
                <a:gd name="T51" fmla="*/ 63 h 340"/>
                <a:gd name="T52" fmla="*/ 280 w 356"/>
                <a:gd name="T53" fmla="*/ 144 h 340"/>
                <a:gd name="T54" fmla="*/ 203 w 356"/>
                <a:gd name="T55" fmla="*/ 170 h 340"/>
                <a:gd name="T56" fmla="*/ 133 w 356"/>
                <a:gd name="T57" fmla="*/ 170 h 340"/>
                <a:gd name="T58" fmla="*/ 167 w 356"/>
                <a:gd name="T59" fmla="*/ 34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6" h="340">
                  <a:moveTo>
                    <a:pt x="131" y="183"/>
                  </a:moveTo>
                  <a:lnTo>
                    <a:pt x="215" y="183"/>
                  </a:lnTo>
                  <a:cubicBezTo>
                    <a:pt x="286" y="183"/>
                    <a:pt x="356" y="131"/>
                    <a:pt x="356" y="75"/>
                  </a:cubicBezTo>
                  <a:cubicBezTo>
                    <a:pt x="356" y="37"/>
                    <a:pt x="323" y="0"/>
                    <a:pt x="257" y="0"/>
                  </a:cubicBezTo>
                  <a:lnTo>
                    <a:pt x="96" y="0"/>
                  </a:lnTo>
                  <a:cubicBezTo>
                    <a:pt x="86" y="0"/>
                    <a:pt x="81" y="0"/>
                    <a:pt x="81" y="9"/>
                  </a:cubicBezTo>
                  <a:cubicBezTo>
                    <a:pt x="81" y="15"/>
                    <a:pt x="85" y="15"/>
                    <a:pt x="95" y="15"/>
                  </a:cubicBezTo>
                  <a:cubicBezTo>
                    <a:pt x="102" y="15"/>
                    <a:pt x="111" y="16"/>
                    <a:pt x="117" y="16"/>
                  </a:cubicBezTo>
                  <a:cubicBezTo>
                    <a:pt x="125" y="17"/>
                    <a:pt x="128" y="19"/>
                    <a:pt x="128" y="24"/>
                  </a:cubicBezTo>
                  <a:cubicBezTo>
                    <a:pt x="128" y="26"/>
                    <a:pt x="127" y="28"/>
                    <a:pt x="126" y="34"/>
                  </a:cubicBezTo>
                  <a:lnTo>
                    <a:pt x="59" y="302"/>
                  </a:lnTo>
                  <a:cubicBezTo>
                    <a:pt x="54" y="321"/>
                    <a:pt x="53" y="325"/>
                    <a:pt x="13" y="325"/>
                  </a:cubicBezTo>
                  <a:cubicBezTo>
                    <a:pt x="5" y="325"/>
                    <a:pt x="0" y="325"/>
                    <a:pt x="0" y="334"/>
                  </a:cubicBezTo>
                  <a:cubicBezTo>
                    <a:pt x="0" y="340"/>
                    <a:pt x="6" y="340"/>
                    <a:pt x="7" y="340"/>
                  </a:cubicBezTo>
                  <a:cubicBezTo>
                    <a:pt x="21" y="340"/>
                    <a:pt x="56" y="339"/>
                    <a:pt x="70" y="339"/>
                  </a:cubicBezTo>
                  <a:cubicBezTo>
                    <a:pt x="81" y="339"/>
                    <a:pt x="92" y="339"/>
                    <a:pt x="102" y="339"/>
                  </a:cubicBezTo>
                  <a:cubicBezTo>
                    <a:pt x="113" y="339"/>
                    <a:pt x="124" y="340"/>
                    <a:pt x="135" y="340"/>
                  </a:cubicBezTo>
                  <a:cubicBezTo>
                    <a:pt x="138" y="340"/>
                    <a:pt x="145" y="340"/>
                    <a:pt x="145" y="330"/>
                  </a:cubicBezTo>
                  <a:cubicBezTo>
                    <a:pt x="145" y="325"/>
                    <a:pt x="140" y="325"/>
                    <a:pt x="131" y="325"/>
                  </a:cubicBezTo>
                  <a:cubicBezTo>
                    <a:pt x="112" y="325"/>
                    <a:pt x="98" y="325"/>
                    <a:pt x="98" y="316"/>
                  </a:cubicBezTo>
                  <a:cubicBezTo>
                    <a:pt x="98" y="313"/>
                    <a:pt x="99" y="311"/>
                    <a:pt x="100" y="308"/>
                  </a:cubicBezTo>
                  <a:lnTo>
                    <a:pt x="131" y="183"/>
                  </a:lnTo>
                  <a:close/>
                  <a:moveTo>
                    <a:pt x="167" y="34"/>
                  </a:moveTo>
                  <a:cubicBezTo>
                    <a:pt x="171" y="17"/>
                    <a:pt x="172" y="15"/>
                    <a:pt x="194" y="15"/>
                  </a:cubicBezTo>
                  <a:lnTo>
                    <a:pt x="241" y="15"/>
                  </a:lnTo>
                  <a:cubicBezTo>
                    <a:pt x="283" y="15"/>
                    <a:pt x="309" y="29"/>
                    <a:pt x="309" y="63"/>
                  </a:cubicBezTo>
                  <a:cubicBezTo>
                    <a:pt x="309" y="83"/>
                    <a:pt x="299" y="126"/>
                    <a:pt x="280" y="144"/>
                  </a:cubicBezTo>
                  <a:cubicBezTo>
                    <a:pt x="255" y="166"/>
                    <a:pt x="225" y="170"/>
                    <a:pt x="203" y="170"/>
                  </a:cubicBezTo>
                  <a:lnTo>
                    <a:pt x="133" y="170"/>
                  </a:lnTo>
                  <a:lnTo>
                    <a:pt x="167" y="3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08" name="Freeform 948"/>
            <p:cNvSpPr>
              <a:spLocks noEditPoints="1"/>
            </p:cNvSpPr>
            <p:nvPr>
              <p:custDataLst>
                <p:tags r:id="rId102"/>
              </p:custDataLst>
            </p:nvPr>
          </p:nvSpPr>
          <p:spPr bwMode="auto">
            <a:xfrm>
              <a:off x="3938588" y="3208338"/>
              <a:ext cx="39688" cy="104775"/>
            </a:xfrm>
            <a:custGeom>
              <a:avLst/>
              <a:gdLst>
                <a:gd name="T0" fmla="*/ 96 w 105"/>
                <a:gd name="T1" fmla="*/ 13 h 235"/>
                <a:gd name="T2" fmla="*/ 82 w 105"/>
                <a:gd name="T3" fmla="*/ 0 h 235"/>
                <a:gd name="T4" fmla="*/ 63 w 105"/>
                <a:gd name="T5" fmla="*/ 19 h 235"/>
                <a:gd name="T6" fmla="*/ 77 w 105"/>
                <a:gd name="T7" fmla="*/ 32 h 235"/>
                <a:gd name="T8" fmla="*/ 96 w 105"/>
                <a:gd name="T9" fmla="*/ 13 h 235"/>
                <a:gd name="T10" fmla="*/ 25 w 105"/>
                <a:gd name="T11" fmla="*/ 190 h 235"/>
                <a:gd name="T12" fmla="*/ 22 w 105"/>
                <a:gd name="T13" fmla="*/ 205 h 235"/>
                <a:gd name="T14" fmla="*/ 55 w 105"/>
                <a:gd name="T15" fmla="*/ 235 h 235"/>
                <a:gd name="T16" fmla="*/ 105 w 105"/>
                <a:gd name="T17" fmla="*/ 181 h 235"/>
                <a:gd name="T18" fmla="*/ 100 w 105"/>
                <a:gd name="T19" fmla="*/ 177 h 235"/>
                <a:gd name="T20" fmla="*/ 93 w 105"/>
                <a:gd name="T21" fmla="*/ 183 h 235"/>
                <a:gd name="T22" fmla="*/ 56 w 105"/>
                <a:gd name="T23" fmla="*/ 225 h 235"/>
                <a:gd name="T24" fmla="*/ 48 w 105"/>
                <a:gd name="T25" fmla="*/ 213 h 235"/>
                <a:gd name="T26" fmla="*/ 53 w 105"/>
                <a:gd name="T27" fmla="*/ 190 h 235"/>
                <a:gd name="T28" fmla="*/ 64 w 105"/>
                <a:gd name="T29" fmla="*/ 162 h 235"/>
                <a:gd name="T30" fmla="*/ 81 w 105"/>
                <a:gd name="T31" fmla="*/ 118 h 235"/>
                <a:gd name="T32" fmla="*/ 83 w 105"/>
                <a:gd name="T33" fmla="*/ 107 h 235"/>
                <a:gd name="T34" fmla="*/ 50 w 105"/>
                <a:gd name="T35" fmla="*/ 77 h 235"/>
                <a:gd name="T36" fmla="*/ 0 w 105"/>
                <a:gd name="T37" fmla="*/ 131 h 235"/>
                <a:gd name="T38" fmla="*/ 6 w 105"/>
                <a:gd name="T39" fmla="*/ 135 h 235"/>
                <a:gd name="T40" fmla="*/ 12 w 105"/>
                <a:gd name="T41" fmla="*/ 130 h 235"/>
                <a:gd name="T42" fmla="*/ 49 w 105"/>
                <a:gd name="T43" fmla="*/ 87 h 235"/>
                <a:gd name="T44" fmla="*/ 58 w 105"/>
                <a:gd name="T45" fmla="*/ 99 h 235"/>
                <a:gd name="T46" fmla="*/ 47 w 105"/>
                <a:gd name="T47" fmla="*/ 134 h 235"/>
                <a:gd name="T48" fmla="*/ 25 w 105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5">
                  <a:moveTo>
                    <a:pt x="96" y="13"/>
                  </a:moveTo>
                  <a:cubicBezTo>
                    <a:pt x="96" y="8"/>
                    <a:pt x="92" y="0"/>
                    <a:pt x="82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7" y="32"/>
                    <a:pt x="77" y="32"/>
                  </a:cubicBezTo>
                  <a:cubicBezTo>
                    <a:pt x="87" y="32"/>
                    <a:pt x="96" y="23"/>
                    <a:pt x="96" y="13"/>
                  </a:cubicBezTo>
                  <a:close/>
                  <a:moveTo>
                    <a:pt x="25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1"/>
                    <a:pt x="36" y="235"/>
                    <a:pt x="55" y="235"/>
                  </a:cubicBezTo>
                  <a:cubicBezTo>
                    <a:pt x="90" y="235"/>
                    <a:pt x="105" y="186"/>
                    <a:pt x="105" y="181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8" y="220"/>
                    <a:pt x="48" y="213"/>
                  </a:cubicBezTo>
                  <a:cubicBezTo>
                    <a:pt x="48" y="205"/>
                    <a:pt x="50" y="198"/>
                    <a:pt x="53" y="190"/>
                  </a:cubicBezTo>
                  <a:cubicBezTo>
                    <a:pt x="57" y="181"/>
                    <a:pt x="60" y="171"/>
                    <a:pt x="64" y="162"/>
                  </a:cubicBezTo>
                  <a:cubicBezTo>
                    <a:pt x="67" y="154"/>
                    <a:pt x="80" y="122"/>
                    <a:pt x="81" y="118"/>
                  </a:cubicBezTo>
                  <a:cubicBezTo>
                    <a:pt x="82" y="115"/>
                    <a:pt x="83" y="110"/>
                    <a:pt x="83" y="107"/>
                  </a:cubicBezTo>
                  <a:cubicBezTo>
                    <a:pt x="83" y="91"/>
                    <a:pt x="70" y="77"/>
                    <a:pt x="50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3"/>
                    <a:pt x="12" y="130"/>
                  </a:cubicBezTo>
                  <a:cubicBezTo>
                    <a:pt x="21" y="100"/>
                    <a:pt x="36" y="87"/>
                    <a:pt x="49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3"/>
                    <a:pt x="47" y="134"/>
                  </a:cubicBezTo>
                  <a:lnTo>
                    <a:pt x="25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09" name="Freeform 949"/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4067175" y="3181351"/>
              <a:ext cx="20638" cy="96838"/>
            </a:xfrm>
            <a:custGeom>
              <a:avLst/>
              <a:gdLst>
                <a:gd name="T0" fmla="*/ 53 w 53"/>
                <a:gd name="T1" fmla="*/ 26 h 214"/>
                <a:gd name="T2" fmla="*/ 26 w 53"/>
                <a:gd name="T3" fmla="*/ 0 h 214"/>
                <a:gd name="T4" fmla="*/ 0 w 53"/>
                <a:gd name="T5" fmla="*/ 26 h 214"/>
                <a:gd name="T6" fmla="*/ 26 w 53"/>
                <a:gd name="T7" fmla="*/ 52 h 214"/>
                <a:gd name="T8" fmla="*/ 53 w 53"/>
                <a:gd name="T9" fmla="*/ 26 h 214"/>
                <a:gd name="T10" fmla="*/ 53 w 53"/>
                <a:gd name="T11" fmla="*/ 188 h 214"/>
                <a:gd name="T12" fmla="*/ 26 w 53"/>
                <a:gd name="T13" fmla="*/ 162 h 214"/>
                <a:gd name="T14" fmla="*/ 0 w 53"/>
                <a:gd name="T15" fmla="*/ 188 h 214"/>
                <a:gd name="T16" fmla="*/ 26 w 53"/>
                <a:gd name="T17" fmla="*/ 214 h 214"/>
                <a:gd name="T18" fmla="*/ 53 w 53"/>
                <a:gd name="T19" fmla="*/ 188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4">
                  <a:moveTo>
                    <a:pt x="53" y="26"/>
                  </a:move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1" y="52"/>
                    <a:pt x="53" y="40"/>
                    <a:pt x="53" y="26"/>
                  </a:cubicBezTo>
                  <a:close/>
                  <a:moveTo>
                    <a:pt x="53" y="188"/>
                  </a:moveTo>
                  <a:cubicBezTo>
                    <a:pt x="53" y="174"/>
                    <a:pt x="41" y="162"/>
                    <a:pt x="26" y="162"/>
                  </a:cubicBezTo>
                  <a:cubicBezTo>
                    <a:pt x="12" y="162"/>
                    <a:pt x="0" y="174"/>
                    <a:pt x="0" y="188"/>
                  </a:cubicBezTo>
                  <a:cubicBezTo>
                    <a:pt x="0" y="203"/>
                    <a:pt x="12" y="214"/>
                    <a:pt x="26" y="214"/>
                  </a:cubicBezTo>
                  <a:cubicBezTo>
                    <a:pt x="41" y="214"/>
                    <a:pt x="53" y="203"/>
                    <a:pt x="53" y="1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10" name="Freeform 950"/>
            <p:cNvSpPr/>
            <p:nvPr>
              <p:custDataLst>
                <p:tags r:id="rId104"/>
              </p:custDataLst>
            </p:nvPr>
          </p:nvSpPr>
          <p:spPr bwMode="auto">
            <a:xfrm>
              <a:off x="4179888" y="3111501"/>
              <a:ext cx="7938" cy="222250"/>
            </a:xfrm>
            <a:custGeom>
              <a:avLst/>
              <a:gdLst>
                <a:gd name="T0" fmla="*/ 20 w 20"/>
                <a:gd name="T1" fmla="*/ 17 h 498"/>
                <a:gd name="T2" fmla="*/ 10 w 20"/>
                <a:gd name="T3" fmla="*/ 0 h 498"/>
                <a:gd name="T4" fmla="*/ 0 w 20"/>
                <a:gd name="T5" fmla="*/ 17 h 498"/>
                <a:gd name="T6" fmla="*/ 0 w 20"/>
                <a:gd name="T7" fmla="*/ 480 h 498"/>
                <a:gd name="T8" fmla="*/ 10 w 20"/>
                <a:gd name="T9" fmla="*/ 498 h 498"/>
                <a:gd name="T10" fmla="*/ 20 w 20"/>
                <a:gd name="T11" fmla="*/ 480 h 498"/>
                <a:gd name="T12" fmla="*/ 20 w 20"/>
                <a:gd name="T13" fmla="*/ 17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8">
                  <a:moveTo>
                    <a:pt x="20" y="17"/>
                  </a:moveTo>
                  <a:cubicBezTo>
                    <a:pt x="20" y="8"/>
                    <a:pt x="20" y="0"/>
                    <a:pt x="10" y="0"/>
                  </a:cubicBezTo>
                  <a:cubicBezTo>
                    <a:pt x="0" y="0"/>
                    <a:pt x="0" y="8"/>
                    <a:pt x="0" y="17"/>
                  </a:cubicBezTo>
                  <a:lnTo>
                    <a:pt x="0" y="480"/>
                  </a:lnTo>
                  <a:cubicBezTo>
                    <a:pt x="0" y="489"/>
                    <a:pt x="0" y="498"/>
                    <a:pt x="10" y="498"/>
                  </a:cubicBezTo>
                  <a:cubicBezTo>
                    <a:pt x="20" y="498"/>
                    <a:pt x="20" y="489"/>
                    <a:pt x="20" y="480"/>
                  </a:cubicBezTo>
                  <a:lnTo>
                    <a:pt x="20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11" name="Freeform 951"/>
            <p:cNvSpPr>
              <a:spLocks noEditPoints="1"/>
            </p:cNvSpPr>
            <p:nvPr>
              <p:custDataLst>
                <p:tags r:id="rId105"/>
              </p:custDataLst>
            </p:nvPr>
          </p:nvSpPr>
          <p:spPr bwMode="auto">
            <a:xfrm>
              <a:off x="4219575" y="3125788"/>
              <a:ext cx="138113" cy="152400"/>
            </a:xfrm>
            <a:custGeom>
              <a:avLst/>
              <a:gdLst>
                <a:gd name="T0" fmla="*/ 131 w 356"/>
                <a:gd name="T1" fmla="*/ 183 h 340"/>
                <a:gd name="T2" fmla="*/ 216 w 356"/>
                <a:gd name="T3" fmla="*/ 183 h 340"/>
                <a:gd name="T4" fmla="*/ 356 w 356"/>
                <a:gd name="T5" fmla="*/ 75 h 340"/>
                <a:gd name="T6" fmla="*/ 258 w 356"/>
                <a:gd name="T7" fmla="*/ 0 h 340"/>
                <a:gd name="T8" fmla="*/ 96 w 356"/>
                <a:gd name="T9" fmla="*/ 0 h 340"/>
                <a:gd name="T10" fmla="*/ 81 w 356"/>
                <a:gd name="T11" fmla="*/ 9 h 340"/>
                <a:gd name="T12" fmla="*/ 96 w 356"/>
                <a:gd name="T13" fmla="*/ 15 h 340"/>
                <a:gd name="T14" fmla="*/ 117 w 356"/>
                <a:gd name="T15" fmla="*/ 16 h 340"/>
                <a:gd name="T16" fmla="*/ 128 w 356"/>
                <a:gd name="T17" fmla="*/ 24 h 340"/>
                <a:gd name="T18" fmla="*/ 126 w 356"/>
                <a:gd name="T19" fmla="*/ 34 h 340"/>
                <a:gd name="T20" fmla="*/ 59 w 356"/>
                <a:gd name="T21" fmla="*/ 302 h 340"/>
                <a:gd name="T22" fmla="*/ 14 w 356"/>
                <a:gd name="T23" fmla="*/ 325 h 340"/>
                <a:gd name="T24" fmla="*/ 0 w 356"/>
                <a:gd name="T25" fmla="*/ 334 h 340"/>
                <a:gd name="T26" fmla="*/ 7 w 356"/>
                <a:gd name="T27" fmla="*/ 340 h 340"/>
                <a:gd name="T28" fmla="*/ 71 w 356"/>
                <a:gd name="T29" fmla="*/ 339 h 340"/>
                <a:gd name="T30" fmla="*/ 103 w 356"/>
                <a:gd name="T31" fmla="*/ 339 h 340"/>
                <a:gd name="T32" fmla="*/ 135 w 356"/>
                <a:gd name="T33" fmla="*/ 340 h 340"/>
                <a:gd name="T34" fmla="*/ 145 w 356"/>
                <a:gd name="T35" fmla="*/ 330 h 340"/>
                <a:gd name="T36" fmla="*/ 131 w 356"/>
                <a:gd name="T37" fmla="*/ 325 h 340"/>
                <a:gd name="T38" fmla="*/ 99 w 356"/>
                <a:gd name="T39" fmla="*/ 316 h 340"/>
                <a:gd name="T40" fmla="*/ 100 w 356"/>
                <a:gd name="T41" fmla="*/ 308 h 340"/>
                <a:gd name="T42" fmla="*/ 131 w 356"/>
                <a:gd name="T43" fmla="*/ 183 h 340"/>
                <a:gd name="T44" fmla="*/ 167 w 356"/>
                <a:gd name="T45" fmla="*/ 34 h 340"/>
                <a:gd name="T46" fmla="*/ 194 w 356"/>
                <a:gd name="T47" fmla="*/ 15 h 340"/>
                <a:gd name="T48" fmla="*/ 242 w 356"/>
                <a:gd name="T49" fmla="*/ 15 h 340"/>
                <a:gd name="T50" fmla="*/ 310 w 356"/>
                <a:gd name="T51" fmla="*/ 63 h 340"/>
                <a:gd name="T52" fmla="*/ 280 w 356"/>
                <a:gd name="T53" fmla="*/ 144 h 340"/>
                <a:gd name="T54" fmla="*/ 203 w 356"/>
                <a:gd name="T55" fmla="*/ 170 h 340"/>
                <a:gd name="T56" fmla="*/ 133 w 356"/>
                <a:gd name="T57" fmla="*/ 170 h 340"/>
                <a:gd name="T58" fmla="*/ 167 w 356"/>
                <a:gd name="T59" fmla="*/ 34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6" h="340">
                  <a:moveTo>
                    <a:pt x="131" y="183"/>
                  </a:moveTo>
                  <a:lnTo>
                    <a:pt x="216" y="183"/>
                  </a:lnTo>
                  <a:cubicBezTo>
                    <a:pt x="287" y="183"/>
                    <a:pt x="356" y="131"/>
                    <a:pt x="356" y="75"/>
                  </a:cubicBezTo>
                  <a:cubicBezTo>
                    <a:pt x="356" y="37"/>
                    <a:pt x="323" y="0"/>
                    <a:pt x="258" y="0"/>
                  </a:cubicBezTo>
                  <a:lnTo>
                    <a:pt x="96" y="0"/>
                  </a:lnTo>
                  <a:cubicBezTo>
                    <a:pt x="87" y="0"/>
                    <a:pt x="81" y="0"/>
                    <a:pt x="81" y="9"/>
                  </a:cubicBezTo>
                  <a:cubicBezTo>
                    <a:pt x="81" y="15"/>
                    <a:pt x="86" y="15"/>
                    <a:pt x="96" y="15"/>
                  </a:cubicBezTo>
                  <a:cubicBezTo>
                    <a:pt x="102" y="15"/>
                    <a:pt x="111" y="16"/>
                    <a:pt x="117" y="16"/>
                  </a:cubicBezTo>
                  <a:cubicBezTo>
                    <a:pt x="125" y="17"/>
                    <a:pt x="128" y="19"/>
                    <a:pt x="128" y="24"/>
                  </a:cubicBezTo>
                  <a:cubicBezTo>
                    <a:pt x="128" y="26"/>
                    <a:pt x="128" y="28"/>
                    <a:pt x="126" y="34"/>
                  </a:cubicBezTo>
                  <a:lnTo>
                    <a:pt x="59" y="302"/>
                  </a:lnTo>
                  <a:cubicBezTo>
                    <a:pt x="54" y="321"/>
                    <a:pt x="53" y="325"/>
                    <a:pt x="14" y="325"/>
                  </a:cubicBezTo>
                  <a:cubicBezTo>
                    <a:pt x="5" y="325"/>
                    <a:pt x="0" y="325"/>
                    <a:pt x="0" y="334"/>
                  </a:cubicBezTo>
                  <a:cubicBezTo>
                    <a:pt x="0" y="340"/>
                    <a:pt x="6" y="340"/>
                    <a:pt x="7" y="340"/>
                  </a:cubicBezTo>
                  <a:cubicBezTo>
                    <a:pt x="21" y="340"/>
                    <a:pt x="57" y="339"/>
                    <a:pt x="71" y="339"/>
                  </a:cubicBezTo>
                  <a:cubicBezTo>
                    <a:pt x="81" y="339"/>
                    <a:pt x="92" y="339"/>
                    <a:pt x="103" y="339"/>
                  </a:cubicBezTo>
                  <a:cubicBezTo>
                    <a:pt x="114" y="339"/>
                    <a:pt x="125" y="340"/>
                    <a:pt x="135" y="340"/>
                  </a:cubicBezTo>
                  <a:cubicBezTo>
                    <a:pt x="139" y="340"/>
                    <a:pt x="145" y="340"/>
                    <a:pt x="145" y="330"/>
                  </a:cubicBezTo>
                  <a:cubicBezTo>
                    <a:pt x="145" y="325"/>
                    <a:pt x="141" y="325"/>
                    <a:pt x="131" y="325"/>
                  </a:cubicBezTo>
                  <a:cubicBezTo>
                    <a:pt x="113" y="325"/>
                    <a:pt x="99" y="325"/>
                    <a:pt x="99" y="316"/>
                  </a:cubicBezTo>
                  <a:cubicBezTo>
                    <a:pt x="99" y="313"/>
                    <a:pt x="100" y="311"/>
                    <a:pt x="100" y="308"/>
                  </a:cubicBezTo>
                  <a:lnTo>
                    <a:pt x="131" y="183"/>
                  </a:lnTo>
                  <a:close/>
                  <a:moveTo>
                    <a:pt x="167" y="34"/>
                  </a:moveTo>
                  <a:cubicBezTo>
                    <a:pt x="171" y="17"/>
                    <a:pt x="172" y="15"/>
                    <a:pt x="194" y="15"/>
                  </a:cubicBezTo>
                  <a:lnTo>
                    <a:pt x="242" y="15"/>
                  </a:lnTo>
                  <a:cubicBezTo>
                    <a:pt x="283" y="15"/>
                    <a:pt x="310" y="29"/>
                    <a:pt x="310" y="63"/>
                  </a:cubicBezTo>
                  <a:cubicBezTo>
                    <a:pt x="310" y="83"/>
                    <a:pt x="300" y="126"/>
                    <a:pt x="280" y="144"/>
                  </a:cubicBezTo>
                  <a:cubicBezTo>
                    <a:pt x="255" y="166"/>
                    <a:pt x="225" y="170"/>
                    <a:pt x="203" y="170"/>
                  </a:cubicBezTo>
                  <a:lnTo>
                    <a:pt x="133" y="170"/>
                  </a:lnTo>
                  <a:lnTo>
                    <a:pt x="167" y="3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12" name="Freeform 952"/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>
              <a:off x="4341813" y="3208338"/>
              <a:ext cx="41275" cy="104775"/>
            </a:xfrm>
            <a:custGeom>
              <a:avLst/>
              <a:gdLst>
                <a:gd name="T0" fmla="*/ 97 w 106"/>
                <a:gd name="T1" fmla="*/ 13 h 235"/>
                <a:gd name="T2" fmla="*/ 83 w 106"/>
                <a:gd name="T3" fmla="*/ 0 h 235"/>
                <a:gd name="T4" fmla="*/ 63 w 106"/>
                <a:gd name="T5" fmla="*/ 19 h 235"/>
                <a:gd name="T6" fmla="*/ 77 w 106"/>
                <a:gd name="T7" fmla="*/ 32 h 235"/>
                <a:gd name="T8" fmla="*/ 97 w 106"/>
                <a:gd name="T9" fmla="*/ 13 h 235"/>
                <a:gd name="T10" fmla="*/ 26 w 106"/>
                <a:gd name="T11" fmla="*/ 190 h 235"/>
                <a:gd name="T12" fmla="*/ 23 w 106"/>
                <a:gd name="T13" fmla="*/ 205 h 235"/>
                <a:gd name="T14" fmla="*/ 56 w 106"/>
                <a:gd name="T15" fmla="*/ 235 h 235"/>
                <a:gd name="T16" fmla="*/ 106 w 106"/>
                <a:gd name="T17" fmla="*/ 181 h 235"/>
                <a:gd name="T18" fmla="*/ 100 w 106"/>
                <a:gd name="T19" fmla="*/ 177 h 235"/>
                <a:gd name="T20" fmla="*/ 94 w 106"/>
                <a:gd name="T21" fmla="*/ 183 h 235"/>
                <a:gd name="T22" fmla="*/ 57 w 106"/>
                <a:gd name="T23" fmla="*/ 225 h 235"/>
                <a:gd name="T24" fmla="*/ 48 w 106"/>
                <a:gd name="T25" fmla="*/ 213 h 235"/>
                <a:gd name="T26" fmla="*/ 54 w 106"/>
                <a:gd name="T27" fmla="*/ 190 h 235"/>
                <a:gd name="T28" fmla="*/ 65 w 106"/>
                <a:gd name="T29" fmla="*/ 162 h 235"/>
                <a:gd name="T30" fmla="*/ 82 w 106"/>
                <a:gd name="T31" fmla="*/ 118 h 235"/>
                <a:gd name="T32" fmla="*/ 84 w 106"/>
                <a:gd name="T33" fmla="*/ 107 h 235"/>
                <a:gd name="T34" fmla="*/ 51 w 106"/>
                <a:gd name="T35" fmla="*/ 77 h 235"/>
                <a:gd name="T36" fmla="*/ 0 w 106"/>
                <a:gd name="T37" fmla="*/ 131 h 235"/>
                <a:gd name="T38" fmla="*/ 6 w 106"/>
                <a:gd name="T39" fmla="*/ 135 h 235"/>
                <a:gd name="T40" fmla="*/ 12 w 106"/>
                <a:gd name="T41" fmla="*/ 130 h 235"/>
                <a:gd name="T42" fmla="*/ 50 w 106"/>
                <a:gd name="T43" fmla="*/ 87 h 235"/>
                <a:gd name="T44" fmla="*/ 58 w 106"/>
                <a:gd name="T45" fmla="*/ 99 h 235"/>
                <a:gd name="T46" fmla="*/ 48 w 106"/>
                <a:gd name="T47" fmla="*/ 134 h 235"/>
                <a:gd name="T48" fmla="*/ 26 w 106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3"/>
                  </a:moveTo>
                  <a:cubicBezTo>
                    <a:pt x="97" y="8"/>
                    <a:pt x="93" y="0"/>
                    <a:pt x="83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8" y="32"/>
                    <a:pt x="77" y="32"/>
                  </a:cubicBezTo>
                  <a:cubicBezTo>
                    <a:pt x="87" y="32"/>
                    <a:pt x="97" y="23"/>
                    <a:pt x="97" y="13"/>
                  </a:cubicBezTo>
                  <a:close/>
                  <a:moveTo>
                    <a:pt x="26" y="190"/>
                  </a:moveTo>
                  <a:cubicBezTo>
                    <a:pt x="24" y="195"/>
                    <a:pt x="23" y="199"/>
                    <a:pt x="23" y="205"/>
                  </a:cubicBezTo>
                  <a:cubicBezTo>
                    <a:pt x="23" y="221"/>
                    <a:pt x="36" y="235"/>
                    <a:pt x="56" y="235"/>
                  </a:cubicBezTo>
                  <a:cubicBezTo>
                    <a:pt x="91" y="235"/>
                    <a:pt x="106" y="186"/>
                    <a:pt x="106" y="181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4" y="183"/>
                  </a:cubicBezTo>
                  <a:cubicBezTo>
                    <a:pt x="86" y="211"/>
                    <a:pt x="70" y="225"/>
                    <a:pt x="57" y="225"/>
                  </a:cubicBezTo>
                  <a:cubicBezTo>
                    <a:pt x="50" y="225"/>
                    <a:pt x="48" y="220"/>
                    <a:pt x="48" y="213"/>
                  </a:cubicBezTo>
                  <a:cubicBezTo>
                    <a:pt x="48" y="205"/>
                    <a:pt x="50" y="198"/>
                    <a:pt x="54" y="190"/>
                  </a:cubicBezTo>
                  <a:cubicBezTo>
                    <a:pt x="57" y="181"/>
                    <a:pt x="61" y="171"/>
                    <a:pt x="65" y="162"/>
                  </a:cubicBezTo>
                  <a:cubicBezTo>
                    <a:pt x="68" y="154"/>
                    <a:pt x="80" y="122"/>
                    <a:pt x="82" y="118"/>
                  </a:cubicBezTo>
                  <a:cubicBezTo>
                    <a:pt x="83" y="115"/>
                    <a:pt x="84" y="110"/>
                    <a:pt x="84" y="107"/>
                  </a:cubicBezTo>
                  <a:cubicBezTo>
                    <a:pt x="84" y="91"/>
                    <a:pt x="70" y="77"/>
                    <a:pt x="51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3"/>
                    <a:pt x="12" y="130"/>
                  </a:cubicBezTo>
                  <a:cubicBezTo>
                    <a:pt x="21" y="100"/>
                    <a:pt x="37" y="87"/>
                    <a:pt x="50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3"/>
                    <a:pt x="48" y="134"/>
                  </a:cubicBezTo>
                  <a:lnTo>
                    <a:pt x="26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13" name="Freeform 953"/>
            <p:cNvSpPr/>
            <p:nvPr>
              <p:custDataLst>
                <p:tags r:id="rId107"/>
              </p:custDataLst>
            </p:nvPr>
          </p:nvSpPr>
          <p:spPr bwMode="auto">
            <a:xfrm>
              <a:off x="4422775" y="3111501"/>
              <a:ext cx="7938" cy="222250"/>
            </a:xfrm>
            <a:custGeom>
              <a:avLst/>
              <a:gdLst>
                <a:gd name="T0" fmla="*/ 20 w 20"/>
                <a:gd name="T1" fmla="*/ 17 h 498"/>
                <a:gd name="T2" fmla="*/ 10 w 20"/>
                <a:gd name="T3" fmla="*/ 0 h 498"/>
                <a:gd name="T4" fmla="*/ 0 w 20"/>
                <a:gd name="T5" fmla="*/ 17 h 498"/>
                <a:gd name="T6" fmla="*/ 0 w 20"/>
                <a:gd name="T7" fmla="*/ 480 h 498"/>
                <a:gd name="T8" fmla="*/ 10 w 20"/>
                <a:gd name="T9" fmla="*/ 498 h 498"/>
                <a:gd name="T10" fmla="*/ 20 w 20"/>
                <a:gd name="T11" fmla="*/ 480 h 498"/>
                <a:gd name="T12" fmla="*/ 20 w 20"/>
                <a:gd name="T13" fmla="*/ 17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8">
                  <a:moveTo>
                    <a:pt x="20" y="17"/>
                  </a:moveTo>
                  <a:cubicBezTo>
                    <a:pt x="20" y="8"/>
                    <a:pt x="20" y="0"/>
                    <a:pt x="10" y="0"/>
                  </a:cubicBezTo>
                  <a:cubicBezTo>
                    <a:pt x="0" y="0"/>
                    <a:pt x="0" y="8"/>
                    <a:pt x="0" y="17"/>
                  </a:cubicBezTo>
                  <a:lnTo>
                    <a:pt x="0" y="480"/>
                  </a:lnTo>
                  <a:cubicBezTo>
                    <a:pt x="0" y="489"/>
                    <a:pt x="0" y="498"/>
                    <a:pt x="10" y="498"/>
                  </a:cubicBezTo>
                  <a:cubicBezTo>
                    <a:pt x="20" y="498"/>
                    <a:pt x="20" y="489"/>
                    <a:pt x="20" y="480"/>
                  </a:cubicBezTo>
                  <a:lnTo>
                    <a:pt x="20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14" name="Freeform 954"/>
            <p:cNvSpPr>
              <a:spLocks noEditPoints="1"/>
            </p:cNvSpPr>
            <p:nvPr>
              <p:custDataLst>
                <p:tags r:id="rId108"/>
              </p:custDataLst>
            </p:nvPr>
          </p:nvSpPr>
          <p:spPr bwMode="auto">
            <a:xfrm>
              <a:off x="4524375" y="3136901"/>
              <a:ext cx="117475" cy="171450"/>
            </a:xfrm>
            <a:custGeom>
              <a:avLst/>
              <a:gdLst>
                <a:gd name="T0" fmla="*/ 295 w 305"/>
                <a:gd name="T1" fmla="*/ 156 h 386"/>
                <a:gd name="T2" fmla="*/ 305 w 305"/>
                <a:gd name="T3" fmla="*/ 145 h 386"/>
                <a:gd name="T4" fmla="*/ 295 w 305"/>
                <a:gd name="T5" fmla="*/ 133 h 386"/>
                <a:gd name="T6" fmla="*/ 20 w 305"/>
                <a:gd name="T7" fmla="*/ 4 h 386"/>
                <a:gd name="T8" fmla="*/ 10 w 305"/>
                <a:gd name="T9" fmla="*/ 0 h 386"/>
                <a:gd name="T10" fmla="*/ 0 w 305"/>
                <a:gd name="T11" fmla="*/ 10 h 386"/>
                <a:gd name="T12" fmla="*/ 9 w 305"/>
                <a:gd name="T13" fmla="*/ 21 h 386"/>
                <a:gd name="T14" fmla="*/ 271 w 305"/>
                <a:gd name="T15" fmla="*/ 144 h 386"/>
                <a:gd name="T16" fmla="*/ 10 w 305"/>
                <a:gd name="T17" fmla="*/ 268 h 386"/>
                <a:gd name="T18" fmla="*/ 0 w 305"/>
                <a:gd name="T19" fmla="*/ 279 h 386"/>
                <a:gd name="T20" fmla="*/ 10 w 305"/>
                <a:gd name="T21" fmla="*/ 289 h 386"/>
                <a:gd name="T22" fmla="*/ 19 w 305"/>
                <a:gd name="T23" fmla="*/ 286 h 386"/>
                <a:gd name="T24" fmla="*/ 295 w 305"/>
                <a:gd name="T25" fmla="*/ 156 h 386"/>
                <a:gd name="T26" fmla="*/ 287 w 305"/>
                <a:gd name="T27" fmla="*/ 386 h 386"/>
                <a:gd name="T28" fmla="*/ 305 w 305"/>
                <a:gd name="T29" fmla="*/ 376 h 386"/>
                <a:gd name="T30" fmla="*/ 287 w 305"/>
                <a:gd name="T31" fmla="*/ 366 h 386"/>
                <a:gd name="T32" fmla="*/ 18 w 305"/>
                <a:gd name="T33" fmla="*/ 366 h 386"/>
                <a:gd name="T34" fmla="*/ 0 w 305"/>
                <a:gd name="T35" fmla="*/ 376 h 386"/>
                <a:gd name="T36" fmla="*/ 17 w 305"/>
                <a:gd name="T37" fmla="*/ 386 h 386"/>
                <a:gd name="T38" fmla="*/ 287 w 305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5" h="386">
                  <a:moveTo>
                    <a:pt x="295" y="156"/>
                  </a:moveTo>
                  <a:cubicBezTo>
                    <a:pt x="302" y="153"/>
                    <a:pt x="305" y="149"/>
                    <a:pt x="305" y="145"/>
                  </a:cubicBezTo>
                  <a:cubicBezTo>
                    <a:pt x="305" y="140"/>
                    <a:pt x="303" y="137"/>
                    <a:pt x="295" y="133"/>
                  </a:cubicBezTo>
                  <a:lnTo>
                    <a:pt x="20" y="4"/>
                  </a:lnTo>
                  <a:cubicBezTo>
                    <a:pt x="13" y="0"/>
                    <a:pt x="11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19"/>
                    <a:pt x="9" y="21"/>
                  </a:cubicBezTo>
                  <a:lnTo>
                    <a:pt x="271" y="144"/>
                  </a:lnTo>
                  <a:lnTo>
                    <a:pt x="10" y="268"/>
                  </a:lnTo>
                  <a:cubicBezTo>
                    <a:pt x="0" y="272"/>
                    <a:pt x="0" y="276"/>
                    <a:pt x="0" y="279"/>
                  </a:cubicBezTo>
                  <a:cubicBezTo>
                    <a:pt x="0" y="285"/>
                    <a:pt x="4" y="289"/>
                    <a:pt x="10" y="289"/>
                  </a:cubicBezTo>
                  <a:cubicBezTo>
                    <a:pt x="11" y="289"/>
                    <a:pt x="12" y="289"/>
                    <a:pt x="19" y="286"/>
                  </a:cubicBezTo>
                  <a:lnTo>
                    <a:pt x="295" y="156"/>
                  </a:lnTo>
                  <a:close/>
                  <a:moveTo>
                    <a:pt x="287" y="386"/>
                  </a:moveTo>
                  <a:cubicBezTo>
                    <a:pt x="296" y="386"/>
                    <a:pt x="305" y="386"/>
                    <a:pt x="305" y="376"/>
                  </a:cubicBezTo>
                  <a:cubicBezTo>
                    <a:pt x="305" y="366"/>
                    <a:pt x="294" y="366"/>
                    <a:pt x="287" y="366"/>
                  </a:cubicBezTo>
                  <a:lnTo>
                    <a:pt x="18" y="366"/>
                  </a:lnTo>
                  <a:cubicBezTo>
                    <a:pt x="10" y="366"/>
                    <a:pt x="0" y="366"/>
                    <a:pt x="0" y="376"/>
                  </a:cubicBezTo>
                  <a:cubicBezTo>
                    <a:pt x="0" y="386"/>
                    <a:pt x="9" y="386"/>
                    <a:pt x="17" y="386"/>
                  </a:cubicBezTo>
                  <a:lnTo>
                    <a:pt x="287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15" name="Freeform 955"/>
            <p:cNvSpPr/>
            <p:nvPr>
              <p:custDataLst>
                <p:tags r:id="rId109"/>
              </p:custDataLst>
            </p:nvPr>
          </p:nvSpPr>
          <p:spPr bwMode="auto">
            <a:xfrm>
              <a:off x="4719638" y="3128963"/>
              <a:ext cx="80963" cy="153988"/>
            </a:xfrm>
            <a:custGeom>
              <a:avLst/>
              <a:gdLst>
                <a:gd name="T0" fmla="*/ 124 w 207"/>
                <a:gd name="T1" fmla="*/ 157 h 343"/>
                <a:gd name="T2" fmla="*/ 194 w 207"/>
                <a:gd name="T3" fmla="*/ 69 h 343"/>
                <a:gd name="T4" fmla="*/ 102 w 207"/>
                <a:gd name="T5" fmla="*/ 0 h 343"/>
                <a:gd name="T6" fmla="*/ 14 w 207"/>
                <a:gd name="T7" fmla="*/ 68 h 343"/>
                <a:gd name="T8" fmla="*/ 39 w 207"/>
                <a:gd name="T9" fmla="*/ 94 h 343"/>
                <a:gd name="T10" fmla="*/ 65 w 207"/>
                <a:gd name="T11" fmla="*/ 69 h 343"/>
                <a:gd name="T12" fmla="*/ 34 w 207"/>
                <a:gd name="T13" fmla="*/ 44 h 343"/>
                <a:gd name="T14" fmla="*/ 100 w 207"/>
                <a:gd name="T15" fmla="*/ 13 h 343"/>
                <a:gd name="T16" fmla="*/ 148 w 207"/>
                <a:gd name="T17" fmla="*/ 69 h 343"/>
                <a:gd name="T18" fmla="*/ 134 w 207"/>
                <a:gd name="T19" fmla="*/ 126 h 343"/>
                <a:gd name="T20" fmla="*/ 90 w 207"/>
                <a:gd name="T21" fmla="*/ 151 h 343"/>
                <a:gd name="T22" fmla="*/ 70 w 207"/>
                <a:gd name="T23" fmla="*/ 153 h 343"/>
                <a:gd name="T24" fmla="*/ 63 w 207"/>
                <a:gd name="T25" fmla="*/ 159 h 343"/>
                <a:gd name="T26" fmla="*/ 75 w 207"/>
                <a:gd name="T27" fmla="*/ 164 h 343"/>
                <a:gd name="T28" fmla="*/ 97 w 207"/>
                <a:gd name="T29" fmla="*/ 164 h 343"/>
                <a:gd name="T30" fmla="*/ 156 w 207"/>
                <a:gd name="T31" fmla="*/ 247 h 343"/>
                <a:gd name="T32" fmla="*/ 100 w 207"/>
                <a:gd name="T33" fmla="*/ 329 h 343"/>
                <a:gd name="T34" fmla="*/ 23 w 207"/>
                <a:gd name="T35" fmla="*/ 292 h 343"/>
                <a:gd name="T36" fmla="*/ 56 w 207"/>
                <a:gd name="T37" fmla="*/ 264 h 343"/>
                <a:gd name="T38" fmla="*/ 28 w 207"/>
                <a:gd name="T39" fmla="*/ 236 h 343"/>
                <a:gd name="T40" fmla="*/ 0 w 207"/>
                <a:gd name="T41" fmla="*/ 265 h 343"/>
                <a:gd name="T42" fmla="*/ 101 w 207"/>
                <a:gd name="T43" fmla="*/ 343 h 343"/>
                <a:gd name="T44" fmla="*/ 207 w 207"/>
                <a:gd name="T45" fmla="*/ 247 h 343"/>
                <a:gd name="T46" fmla="*/ 124 w 207"/>
                <a:gd name="T47" fmla="*/ 157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7" h="343">
                  <a:moveTo>
                    <a:pt x="124" y="157"/>
                  </a:moveTo>
                  <a:cubicBezTo>
                    <a:pt x="165" y="143"/>
                    <a:pt x="194" y="109"/>
                    <a:pt x="194" y="69"/>
                  </a:cubicBezTo>
                  <a:cubicBezTo>
                    <a:pt x="194" y="28"/>
                    <a:pt x="150" y="0"/>
                    <a:pt x="102" y="0"/>
                  </a:cubicBezTo>
                  <a:cubicBezTo>
                    <a:pt x="52" y="0"/>
                    <a:pt x="14" y="30"/>
                    <a:pt x="14" y="68"/>
                  </a:cubicBezTo>
                  <a:cubicBezTo>
                    <a:pt x="14" y="85"/>
                    <a:pt x="25" y="94"/>
                    <a:pt x="39" y="94"/>
                  </a:cubicBezTo>
                  <a:cubicBezTo>
                    <a:pt x="55" y="94"/>
                    <a:pt x="65" y="83"/>
                    <a:pt x="65" y="69"/>
                  </a:cubicBezTo>
                  <a:cubicBezTo>
                    <a:pt x="65" y="44"/>
                    <a:pt x="41" y="44"/>
                    <a:pt x="34" y="44"/>
                  </a:cubicBezTo>
                  <a:cubicBezTo>
                    <a:pt x="49" y="19"/>
                    <a:pt x="82" y="13"/>
                    <a:pt x="100" y="13"/>
                  </a:cubicBezTo>
                  <a:cubicBezTo>
                    <a:pt x="120" y="13"/>
                    <a:pt x="148" y="24"/>
                    <a:pt x="148" y="69"/>
                  </a:cubicBezTo>
                  <a:cubicBezTo>
                    <a:pt x="148" y="75"/>
                    <a:pt x="147" y="104"/>
                    <a:pt x="134" y="126"/>
                  </a:cubicBezTo>
                  <a:cubicBezTo>
                    <a:pt x="119" y="149"/>
                    <a:pt x="102" y="151"/>
                    <a:pt x="90" y="151"/>
                  </a:cubicBezTo>
                  <a:cubicBezTo>
                    <a:pt x="86" y="152"/>
                    <a:pt x="74" y="153"/>
                    <a:pt x="70" y="153"/>
                  </a:cubicBezTo>
                  <a:cubicBezTo>
                    <a:pt x="66" y="153"/>
                    <a:pt x="63" y="154"/>
                    <a:pt x="63" y="159"/>
                  </a:cubicBezTo>
                  <a:cubicBezTo>
                    <a:pt x="63" y="164"/>
                    <a:pt x="66" y="164"/>
                    <a:pt x="75" y="164"/>
                  </a:cubicBezTo>
                  <a:lnTo>
                    <a:pt x="97" y="164"/>
                  </a:lnTo>
                  <a:cubicBezTo>
                    <a:pt x="137" y="164"/>
                    <a:pt x="156" y="198"/>
                    <a:pt x="156" y="247"/>
                  </a:cubicBezTo>
                  <a:cubicBezTo>
                    <a:pt x="156" y="315"/>
                    <a:pt x="121" y="329"/>
                    <a:pt x="100" y="329"/>
                  </a:cubicBezTo>
                  <a:cubicBezTo>
                    <a:pt x="78" y="329"/>
                    <a:pt x="41" y="321"/>
                    <a:pt x="23" y="292"/>
                  </a:cubicBezTo>
                  <a:cubicBezTo>
                    <a:pt x="41" y="294"/>
                    <a:pt x="56" y="283"/>
                    <a:pt x="56" y="264"/>
                  </a:cubicBezTo>
                  <a:cubicBezTo>
                    <a:pt x="56" y="246"/>
                    <a:pt x="43" y="236"/>
                    <a:pt x="28" y="236"/>
                  </a:cubicBezTo>
                  <a:cubicBezTo>
                    <a:pt x="16" y="236"/>
                    <a:pt x="0" y="243"/>
                    <a:pt x="0" y="265"/>
                  </a:cubicBezTo>
                  <a:cubicBezTo>
                    <a:pt x="0" y="311"/>
                    <a:pt x="47" y="343"/>
                    <a:pt x="101" y="343"/>
                  </a:cubicBezTo>
                  <a:cubicBezTo>
                    <a:pt x="162" y="343"/>
                    <a:pt x="207" y="298"/>
                    <a:pt x="207" y="247"/>
                  </a:cubicBezTo>
                  <a:cubicBezTo>
                    <a:pt x="207" y="206"/>
                    <a:pt x="176" y="167"/>
                    <a:pt x="124" y="15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16" name="Freeform 956"/>
            <p:cNvSpPr>
              <a:spLocks noEditPoints="1"/>
            </p:cNvSpPr>
            <p:nvPr>
              <p:custDataLst>
                <p:tags r:id="rId110"/>
              </p:custDataLst>
            </p:nvPr>
          </p:nvSpPr>
          <p:spPr bwMode="auto">
            <a:xfrm>
              <a:off x="4816475" y="3128963"/>
              <a:ext cx="82550" cy="153988"/>
            </a:xfrm>
            <a:custGeom>
              <a:avLst/>
              <a:gdLst>
                <a:gd name="T0" fmla="*/ 210 w 210"/>
                <a:gd name="T1" fmla="*/ 173 h 343"/>
                <a:gd name="T2" fmla="*/ 190 w 210"/>
                <a:gd name="T3" fmla="*/ 56 h 343"/>
                <a:gd name="T4" fmla="*/ 105 w 210"/>
                <a:gd name="T5" fmla="*/ 0 h 343"/>
                <a:gd name="T6" fmla="*/ 18 w 210"/>
                <a:gd name="T7" fmla="*/ 60 h 343"/>
                <a:gd name="T8" fmla="*/ 0 w 210"/>
                <a:gd name="T9" fmla="*/ 173 h 343"/>
                <a:gd name="T10" fmla="*/ 22 w 210"/>
                <a:gd name="T11" fmla="*/ 293 h 343"/>
                <a:gd name="T12" fmla="*/ 105 w 210"/>
                <a:gd name="T13" fmla="*/ 343 h 343"/>
                <a:gd name="T14" fmla="*/ 191 w 210"/>
                <a:gd name="T15" fmla="*/ 286 h 343"/>
                <a:gd name="T16" fmla="*/ 210 w 210"/>
                <a:gd name="T17" fmla="*/ 173 h 343"/>
                <a:gd name="T18" fmla="*/ 105 w 210"/>
                <a:gd name="T19" fmla="*/ 332 h 343"/>
                <a:gd name="T20" fmla="*/ 47 w 210"/>
                <a:gd name="T21" fmla="*/ 272 h 343"/>
                <a:gd name="T22" fmla="*/ 41 w 210"/>
                <a:gd name="T23" fmla="*/ 167 h 343"/>
                <a:gd name="T24" fmla="*/ 45 w 210"/>
                <a:gd name="T25" fmla="*/ 75 h 343"/>
                <a:gd name="T26" fmla="*/ 105 w 210"/>
                <a:gd name="T27" fmla="*/ 11 h 343"/>
                <a:gd name="T28" fmla="*/ 164 w 210"/>
                <a:gd name="T29" fmla="*/ 70 h 343"/>
                <a:gd name="T30" fmla="*/ 168 w 210"/>
                <a:gd name="T31" fmla="*/ 167 h 343"/>
                <a:gd name="T32" fmla="*/ 163 w 210"/>
                <a:gd name="T33" fmla="*/ 270 h 343"/>
                <a:gd name="T34" fmla="*/ 105 w 210"/>
                <a:gd name="T35" fmla="*/ 33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343">
                  <a:moveTo>
                    <a:pt x="210" y="173"/>
                  </a:moveTo>
                  <a:cubicBezTo>
                    <a:pt x="210" y="133"/>
                    <a:pt x="207" y="93"/>
                    <a:pt x="190" y="56"/>
                  </a:cubicBezTo>
                  <a:cubicBezTo>
                    <a:pt x="167" y="8"/>
                    <a:pt x="126" y="0"/>
                    <a:pt x="105" y="0"/>
                  </a:cubicBezTo>
                  <a:cubicBezTo>
                    <a:pt x="75" y="0"/>
                    <a:pt x="39" y="13"/>
                    <a:pt x="18" y="60"/>
                  </a:cubicBezTo>
                  <a:cubicBezTo>
                    <a:pt x="2" y="94"/>
                    <a:pt x="0" y="133"/>
                    <a:pt x="0" y="173"/>
                  </a:cubicBezTo>
                  <a:cubicBezTo>
                    <a:pt x="0" y="210"/>
                    <a:pt x="2" y="255"/>
                    <a:pt x="22" y="293"/>
                  </a:cubicBezTo>
                  <a:cubicBezTo>
                    <a:pt x="44" y="333"/>
                    <a:pt x="80" y="343"/>
                    <a:pt x="105" y="343"/>
                  </a:cubicBezTo>
                  <a:cubicBezTo>
                    <a:pt x="132" y="343"/>
                    <a:pt x="169" y="333"/>
                    <a:pt x="191" y="286"/>
                  </a:cubicBezTo>
                  <a:cubicBezTo>
                    <a:pt x="207" y="251"/>
                    <a:pt x="210" y="212"/>
                    <a:pt x="210" y="173"/>
                  </a:cubicBezTo>
                  <a:close/>
                  <a:moveTo>
                    <a:pt x="105" y="332"/>
                  </a:moveTo>
                  <a:cubicBezTo>
                    <a:pt x="85" y="332"/>
                    <a:pt x="56" y="320"/>
                    <a:pt x="47" y="272"/>
                  </a:cubicBezTo>
                  <a:cubicBezTo>
                    <a:pt x="41" y="242"/>
                    <a:pt x="41" y="196"/>
                    <a:pt x="41" y="167"/>
                  </a:cubicBezTo>
                  <a:cubicBezTo>
                    <a:pt x="41" y="135"/>
                    <a:pt x="41" y="102"/>
                    <a:pt x="45" y="75"/>
                  </a:cubicBezTo>
                  <a:cubicBezTo>
                    <a:pt x="55" y="16"/>
                    <a:pt x="92" y="11"/>
                    <a:pt x="105" y="11"/>
                  </a:cubicBezTo>
                  <a:cubicBezTo>
                    <a:pt x="121" y="11"/>
                    <a:pt x="154" y="20"/>
                    <a:pt x="164" y="70"/>
                  </a:cubicBezTo>
                  <a:cubicBezTo>
                    <a:pt x="168" y="98"/>
                    <a:pt x="168" y="136"/>
                    <a:pt x="168" y="167"/>
                  </a:cubicBezTo>
                  <a:cubicBezTo>
                    <a:pt x="168" y="204"/>
                    <a:pt x="168" y="238"/>
                    <a:pt x="163" y="270"/>
                  </a:cubicBezTo>
                  <a:cubicBezTo>
                    <a:pt x="156" y="317"/>
                    <a:pt x="127" y="332"/>
                    <a:pt x="105" y="3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17" name="Freeform 957"/>
            <p:cNvSpPr/>
            <p:nvPr>
              <p:custDataLst>
                <p:tags r:id="rId111"/>
              </p:custDataLst>
            </p:nvPr>
          </p:nvSpPr>
          <p:spPr bwMode="auto">
            <a:xfrm>
              <a:off x="4945063" y="3122613"/>
              <a:ext cx="42863" cy="155575"/>
            </a:xfrm>
            <a:custGeom>
              <a:avLst/>
              <a:gdLst>
                <a:gd name="T0" fmla="*/ 72 w 111"/>
                <a:gd name="T1" fmla="*/ 0 h 346"/>
                <a:gd name="T2" fmla="*/ 0 w 111"/>
                <a:gd name="T3" fmla="*/ 6 h 346"/>
                <a:gd name="T4" fmla="*/ 0 w 111"/>
                <a:gd name="T5" fmla="*/ 21 h 346"/>
                <a:gd name="T6" fmla="*/ 39 w 111"/>
                <a:gd name="T7" fmla="*/ 49 h 346"/>
                <a:gd name="T8" fmla="*/ 39 w 111"/>
                <a:gd name="T9" fmla="*/ 309 h 346"/>
                <a:gd name="T10" fmla="*/ 0 w 111"/>
                <a:gd name="T11" fmla="*/ 331 h 346"/>
                <a:gd name="T12" fmla="*/ 0 w 111"/>
                <a:gd name="T13" fmla="*/ 346 h 346"/>
                <a:gd name="T14" fmla="*/ 56 w 111"/>
                <a:gd name="T15" fmla="*/ 345 h 346"/>
                <a:gd name="T16" fmla="*/ 111 w 111"/>
                <a:gd name="T17" fmla="*/ 346 h 346"/>
                <a:gd name="T18" fmla="*/ 111 w 111"/>
                <a:gd name="T19" fmla="*/ 331 h 346"/>
                <a:gd name="T20" fmla="*/ 72 w 111"/>
                <a:gd name="T21" fmla="*/ 309 h 346"/>
                <a:gd name="T22" fmla="*/ 72 w 111"/>
                <a:gd name="T2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346">
                  <a:moveTo>
                    <a:pt x="72" y="0"/>
                  </a:move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5"/>
                    <a:pt x="39" y="49"/>
                  </a:cubicBezTo>
                  <a:lnTo>
                    <a:pt x="39" y="309"/>
                  </a:lnTo>
                  <a:cubicBezTo>
                    <a:pt x="39" y="331"/>
                    <a:pt x="34" y="331"/>
                    <a:pt x="0" y="331"/>
                  </a:cubicBezTo>
                  <a:lnTo>
                    <a:pt x="0" y="346"/>
                  </a:lnTo>
                  <a:cubicBezTo>
                    <a:pt x="17" y="346"/>
                    <a:pt x="43" y="345"/>
                    <a:pt x="56" y="345"/>
                  </a:cubicBezTo>
                  <a:cubicBezTo>
                    <a:pt x="68" y="345"/>
                    <a:pt x="92" y="346"/>
                    <a:pt x="111" y="346"/>
                  </a:cubicBezTo>
                  <a:lnTo>
                    <a:pt x="111" y="331"/>
                  </a:lnTo>
                  <a:cubicBezTo>
                    <a:pt x="77" y="331"/>
                    <a:pt x="72" y="331"/>
                    <a:pt x="72" y="309"/>
                  </a:cubicBezTo>
                  <a:lnTo>
                    <a:pt x="72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18" name="Freeform 958"/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>
              <a:off x="4997450" y="3176588"/>
              <a:ext cx="88900" cy="146050"/>
            </a:xfrm>
            <a:custGeom>
              <a:avLst/>
              <a:gdLst>
                <a:gd name="T0" fmla="*/ 97 w 228"/>
                <a:gd name="T1" fmla="*/ 140 h 328"/>
                <a:gd name="T2" fmla="*/ 54 w 228"/>
                <a:gd name="T3" fmla="*/ 78 h 328"/>
                <a:gd name="T4" fmla="*/ 62 w 228"/>
                <a:gd name="T5" fmla="*/ 36 h 328"/>
                <a:gd name="T6" fmla="*/ 97 w 228"/>
                <a:gd name="T7" fmla="*/ 17 h 328"/>
                <a:gd name="T8" fmla="*/ 140 w 228"/>
                <a:gd name="T9" fmla="*/ 78 h 328"/>
                <a:gd name="T10" fmla="*/ 132 w 228"/>
                <a:gd name="T11" fmla="*/ 120 h 328"/>
                <a:gd name="T12" fmla="*/ 97 w 228"/>
                <a:gd name="T13" fmla="*/ 140 h 328"/>
                <a:gd name="T14" fmla="*/ 39 w 228"/>
                <a:gd name="T15" fmla="*/ 159 h 328"/>
                <a:gd name="T16" fmla="*/ 48 w 228"/>
                <a:gd name="T17" fmla="*/ 136 h 328"/>
                <a:gd name="T18" fmla="*/ 97 w 228"/>
                <a:gd name="T19" fmla="*/ 151 h 328"/>
                <a:gd name="T20" fmla="*/ 178 w 228"/>
                <a:gd name="T21" fmla="*/ 78 h 328"/>
                <a:gd name="T22" fmla="*/ 157 w 228"/>
                <a:gd name="T23" fmla="*/ 30 h 328"/>
                <a:gd name="T24" fmla="*/ 202 w 228"/>
                <a:gd name="T25" fmla="*/ 11 h 328"/>
                <a:gd name="T26" fmla="*/ 207 w 228"/>
                <a:gd name="T27" fmla="*/ 11 h 328"/>
                <a:gd name="T28" fmla="*/ 199 w 228"/>
                <a:gd name="T29" fmla="*/ 25 h 328"/>
                <a:gd name="T30" fmla="*/ 214 w 228"/>
                <a:gd name="T31" fmla="*/ 39 h 328"/>
                <a:gd name="T32" fmla="*/ 228 w 228"/>
                <a:gd name="T33" fmla="*/ 24 h 328"/>
                <a:gd name="T34" fmla="*/ 203 w 228"/>
                <a:gd name="T35" fmla="*/ 0 h 328"/>
                <a:gd name="T36" fmla="*/ 150 w 228"/>
                <a:gd name="T37" fmla="*/ 23 h 328"/>
                <a:gd name="T38" fmla="*/ 97 w 228"/>
                <a:gd name="T39" fmla="*/ 5 h 328"/>
                <a:gd name="T40" fmla="*/ 16 w 228"/>
                <a:gd name="T41" fmla="*/ 78 h 328"/>
                <a:gd name="T42" fmla="*/ 40 w 228"/>
                <a:gd name="T43" fmla="*/ 129 h 328"/>
                <a:gd name="T44" fmla="*/ 24 w 228"/>
                <a:gd name="T45" fmla="*/ 171 h 328"/>
                <a:gd name="T46" fmla="*/ 46 w 228"/>
                <a:gd name="T47" fmla="*/ 215 h 328"/>
                <a:gd name="T48" fmla="*/ 0 w 228"/>
                <a:gd name="T49" fmla="*/ 265 h 328"/>
                <a:gd name="T50" fmla="*/ 110 w 228"/>
                <a:gd name="T51" fmla="*/ 328 h 328"/>
                <a:gd name="T52" fmla="*/ 221 w 228"/>
                <a:gd name="T53" fmla="*/ 264 h 328"/>
                <a:gd name="T54" fmla="*/ 189 w 228"/>
                <a:gd name="T55" fmla="*/ 207 h 328"/>
                <a:gd name="T56" fmla="*/ 103 w 228"/>
                <a:gd name="T57" fmla="*/ 193 h 328"/>
                <a:gd name="T58" fmla="*/ 66 w 228"/>
                <a:gd name="T59" fmla="*/ 193 h 328"/>
                <a:gd name="T60" fmla="*/ 39 w 228"/>
                <a:gd name="T61" fmla="*/ 159 h 328"/>
                <a:gd name="T62" fmla="*/ 111 w 228"/>
                <a:gd name="T63" fmla="*/ 317 h 328"/>
                <a:gd name="T64" fmla="*/ 26 w 228"/>
                <a:gd name="T65" fmla="*/ 265 h 328"/>
                <a:gd name="T66" fmla="*/ 67 w 228"/>
                <a:gd name="T67" fmla="*/ 222 h 328"/>
                <a:gd name="T68" fmla="*/ 96 w 228"/>
                <a:gd name="T69" fmla="*/ 222 h 328"/>
                <a:gd name="T70" fmla="*/ 195 w 228"/>
                <a:gd name="T71" fmla="*/ 265 h 328"/>
                <a:gd name="T72" fmla="*/ 111 w 228"/>
                <a:gd name="T73" fmla="*/ 31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328">
                  <a:moveTo>
                    <a:pt x="97" y="140"/>
                  </a:moveTo>
                  <a:cubicBezTo>
                    <a:pt x="54" y="140"/>
                    <a:pt x="54" y="90"/>
                    <a:pt x="54" y="78"/>
                  </a:cubicBezTo>
                  <a:cubicBezTo>
                    <a:pt x="54" y="65"/>
                    <a:pt x="54" y="49"/>
                    <a:pt x="62" y="36"/>
                  </a:cubicBezTo>
                  <a:cubicBezTo>
                    <a:pt x="66" y="31"/>
                    <a:pt x="77" y="17"/>
                    <a:pt x="97" y="17"/>
                  </a:cubicBezTo>
                  <a:cubicBezTo>
                    <a:pt x="140" y="17"/>
                    <a:pt x="140" y="66"/>
                    <a:pt x="140" y="78"/>
                  </a:cubicBezTo>
                  <a:cubicBezTo>
                    <a:pt x="140" y="91"/>
                    <a:pt x="140" y="107"/>
                    <a:pt x="132" y="120"/>
                  </a:cubicBezTo>
                  <a:cubicBezTo>
                    <a:pt x="128" y="126"/>
                    <a:pt x="117" y="140"/>
                    <a:pt x="97" y="140"/>
                  </a:cubicBezTo>
                  <a:close/>
                  <a:moveTo>
                    <a:pt x="39" y="159"/>
                  </a:moveTo>
                  <a:cubicBezTo>
                    <a:pt x="39" y="157"/>
                    <a:pt x="39" y="146"/>
                    <a:pt x="48" y="136"/>
                  </a:cubicBezTo>
                  <a:cubicBezTo>
                    <a:pt x="67" y="150"/>
                    <a:pt x="87" y="151"/>
                    <a:pt x="97" y="151"/>
                  </a:cubicBezTo>
                  <a:cubicBezTo>
                    <a:pt x="143" y="151"/>
                    <a:pt x="178" y="117"/>
                    <a:pt x="178" y="78"/>
                  </a:cubicBezTo>
                  <a:cubicBezTo>
                    <a:pt x="178" y="60"/>
                    <a:pt x="170" y="41"/>
                    <a:pt x="157" y="30"/>
                  </a:cubicBezTo>
                  <a:cubicBezTo>
                    <a:pt x="175" y="13"/>
                    <a:pt x="193" y="11"/>
                    <a:pt x="202" y="11"/>
                  </a:cubicBezTo>
                  <a:cubicBezTo>
                    <a:pt x="203" y="11"/>
                    <a:pt x="206" y="11"/>
                    <a:pt x="207" y="11"/>
                  </a:cubicBezTo>
                  <a:cubicBezTo>
                    <a:pt x="202" y="13"/>
                    <a:pt x="199" y="19"/>
                    <a:pt x="199" y="25"/>
                  </a:cubicBezTo>
                  <a:cubicBezTo>
                    <a:pt x="199" y="33"/>
                    <a:pt x="206" y="39"/>
                    <a:pt x="214" y="39"/>
                  </a:cubicBezTo>
                  <a:cubicBezTo>
                    <a:pt x="219" y="39"/>
                    <a:pt x="228" y="35"/>
                    <a:pt x="228" y="24"/>
                  </a:cubicBezTo>
                  <a:cubicBezTo>
                    <a:pt x="228" y="16"/>
                    <a:pt x="222" y="0"/>
                    <a:pt x="203" y="0"/>
                  </a:cubicBezTo>
                  <a:cubicBezTo>
                    <a:pt x="193" y="0"/>
                    <a:pt x="171" y="3"/>
                    <a:pt x="150" y="23"/>
                  </a:cubicBezTo>
                  <a:cubicBezTo>
                    <a:pt x="129" y="7"/>
                    <a:pt x="108" y="5"/>
                    <a:pt x="97" y="5"/>
                  </a:cubicBezTo>
                  <a:cubicBezTo>
                    <a:pt x="51" y="5"/>
                    <a:pt x="16" y="39"/>
                    <a:pt x="16" y="78"/>
                  </a:cubicBezTo>
                  <a:cubicBezTo>
                    <a:pt x="16" y="100"/>
                    <a:pt x="27" y="119"/>
                    <a:pt x="40" y="129"/>
                  </a:cubicBezTo>
                  <a:cubicBezTo>
                    <a:pt x="33" y="137"/>
                    <a:pt x="24" y="153"/>
                    <a:pt x="24" y="171"/>
                  </a:cubicBezTo>
                  <a:cubicBezTo>
                    <a:pt x="24" y="186"/>
                    <a:pt x="31" y="205"/>
                    <a:pt x="46" y="215"/>
                  </a:cubicBezTo>
                  <a:cubicBezTo>
                    <a:pt x="16" y="223"/>
                    <a:pt x="0" y="245"/>
                    <a:pt x="0" y="265"/>
                  </a:cubicBezTo>
                  <a:cubicBezTo>
                    <a:pt x="0" y="301"/>
                    <a:pt x="50" y="328"/>
                    <a:pt x="110" y="328"/>
                  </a:cubicBezTo>
                  <a:cubicBezTo>
                    <a:pt x="169" y="328"/>
                    <a:pt x="221" y="303"/>
                    <a:pt x="221" y="264"/>
                  </a:cubicBezTo>
                  <a:cubicBezTo>
                    <a:pt x="221" y="246"/>
                    <a:pt x="214" y="221"/>
                    <a:pt x="189" y="207"/>
                  </a:cubicBezTo>
                  <a:cubicBezTo>
                    <a:pt x="162" y="193"/>
                    <a:pt x="133" y="193"/>
                    <a:pt x="103" y="193"/>
                  </a:cubicBezTo>
                  <a:cubicBezTo>
                    <a:pt x="90" y="193"/>
                    <a:pt x="69" y="193"/>
                    <a:pt x="66" y="193"/>
                  </a:cubicBezTo>
                  <a:cubicBezTo>
                    <a:pt x="50" y="191"/>
                    <a:pt x="39" y="175"/>
                    <a:pt x="39" y="159"/>
                  </a:cubicBezTo>
                  <a:close/>
                  <a:moveTo>
                    <a:pt x="111" y="317"/>
                  </a:moveTo>
                  <a:cubicBezTo>
                    <a:pt x="61" y="317"/>
                    <a:pt x="26" y="291"/>
                    <a:pt x="26" y="265"/>
                  </a:cubicBezTo>
                  <a:cubicBezTo>
                    <a:pt x="26" y="242"/>
                    <a:pt x="45" y="223"/>
                    <a:pt x="67" y="222"/>
                  </a:cubicBezTo>
                  <a:lnTo>
                    <a:pt x="96" y="222"/>
                  </a:lnTo>
                  <a:cubicBezTo>
                    <a:pt x="139" y="222"/>
                    <a:pt x="195" y="222"/>
                    <a:pt x="195" y="265"/>
                  </a:cubicBezTo>
                  <a:cubicBezTo>
                    <a:pt x="195" y="292"/>
                    <a:pt x="160" y="317"/>
                    <a:pt x="111" y="3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19" name="Freeform 959"/>
            <p:cNvSpPr/>
            <p:nvPr>
              <p:custDataLst>
                <p:tags r:id="rId113"/>
              </p:custDataLst>
            </p:nvPr>
          </p:nvSpPr>
          <p:spPr bwMode="auto">
            <a:xfrm>
              <a:off x="5129213" y="3179763"/>
              <a:ext cx="106363" cy="100013"/>
            </a:xfrm>
            <a:custGeom>
              <a:avLst/>
              <a:gdLst>
                <a:gd name="T0" fmla="*/ 29 w 270"/>
                <a:gd name="T1" fmla="*/ 191 h 226"/>
                <a:gd name="T2" fmla="*/ 25 w 270"/>
                <a:gd name="T3" fmla="*/ 212 h 226"/>
                <a:gd name="T4" fmla="*/ 39 w 270"/>
                <a:gd name="T5" fmla="*/ 226 h 226"/>
                <a:gd name="T6" fmla="*/ 57 w 270"/>
                <a:gd name="T7" fmla="*/ 212 h 226"/>
                <a:gd name="T8" fmla="*/ 67 w 270"/>
                <a:gd name="T9" fmla="*/ 175 h 226"/>
                <a:gd name="T10" fmla="*/ 78 w 270"/>
                <a:gd name="T11" fmla="*/ 130 h 226"/>
                <a:gd name="T12" fmla="*/ 86 w 270"/>
                <a:gd name="T13" fmla="*/ 97 h 226"/>
                <a:gd name="T14" fmla="*/ 93 w 270"/>
                <a:gd name="T15" fmla="*/ 72 h 226"/>
                <a:gd name="T16" fmla="*/ 174 w 270"/>
                <a:gd name="T17" fmla="*/ 11 h 226"/>
                <a:gd name="T18" fmla="*/ 201 w 270"/>
                <a:gd name="T19" fmla="*/ 46 h 226"/>
                <a:gd name="T20" fmla="*/ 169 w 270"/>
                <a:gd name="T21" fmla="*/ 162 h 226"/>
                <a:gd name="T22" fmla="*/ 164 w 270"/>
                <a:gd name="T23" fmla="*/ 185 h 226"/>
                <a:gd name="T24" fmla="*/ 205 w 270"/>
                <a:gd name="T25" fmla="*/ 226 h 226"/>
                <a:gd name="T26" fmla="*/ 270 w 270"/>
                <a:gd name="T27" fmla="*/ 149 h 226"/>
                <a:gd name="T28" fmla="*/ 264 w 270"/>
                <a:gd name="T29" fmla="*/ 144 h 226"/>
                <a:gd name="T30" fmla="*/ 256 w 270"/>
                <a:gd name="T31" fmla="*/ 153 h 226"/>
                <a:gd name="T32" fmla="*/ 206 w 270"/>
                <a:gd name="T33" fmla="*/ 215 h 226"/>
                <a:gd name="T34" fmla="*/ 194 w 270"/>
                <a:gd name="T35" fmla="*/ 199 h 226"/>
                <a:gd name="T36" fmla="*/ 203 w 270"/>
                <a:gd name="T37" fmla="*/ 163 h 226"/>
                <a:gd name="T38" fmla="*/ 233 w 270"/>
                <a:gd name="T39" fmla="*/ 53 h 226"/>
                <a:gd name="T40" fmla="*/ 176 w 270"/>
                <a:gd name="T41" fmla="*/ 0 h 226"/>
                <a:gd name="T42" fmla="*/ 98 w 270"/>
                <a:gd name="T43" fmla="*/ 43 h 226"/>
                <a:gd name="T44" fmla="*/ 52 w 270"/>
                <a:gd name="T45" fmla="*/ 0 h 226"/>
                <a:gd name="T46" fmla="*/ 15 w 270"/>
                <a:gd name="T47" fmla="*/ 29 h 226"/>
                <a:gd name="T48" fmla="*/ 0 w 270"/>
                <a:gd name="T49" fmla="*/ 77 h 226"/>
                <a:gd name="T50" fmla="*/ 6 w 270"/>
                <a:gd name="T51" fmla="*/ 82 h 226"/>
                <a:gd name="T52" fmla="*/ 14 w 270"/>
                <a:gd name="T53" fmla="*/ 70 h 226"/>
                <a:gd name="T54" fmla="*/ 50 w 270"/>
                <a:gd name="T55" fmla="*/ 11 h 226"/>
                <a:gd name="T56" fmla="*/ 66 w 270"/>
                <a:gd name="T57" fmla="*/ 34 h 226"/>
                <a:gd name="T58" fmla="*/ 58 w 270"/>
                <a:gd name="T59" fmla="*/ 76 h 226"/>
                <a:gd name="T60" fmla="*/ 29 w 270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0" h="226">
                  <a:moveTo>
                    <a:pt x="29" y="191"/>
                  </a:moveTo>
                  <a:cubicBezTo>
                    <a:pt x="28" y="199"/>
                    <a:pt x="25" y="210"/>
                    <a:pt x="25" y="212"/>
                  </a:cubicBezTo>
                  <a:cubicBezTo>
                    <a:pt x="25" y="221"/>
                    <a:pt x="32" y="226"/>
                    <a:pt x="39" y="226"/>
                  </a:cubicBezTo>
                  <a:cubicBezTo>
                    <a:pt x="45" y="226"/>
                    <a:pt x="54" y="222"/>
                    <a:pt x="57" y="212"/>
                  </a:cubicBezTo>
                  <a:cubicBezTo>
                    <a:pt x="58" y="211"/>
                    <a:pt x="64" y="188"/>
                    <a:pt x="67" y="175"/>
                  </a:cubicBezTo>
                  <a:lnTo>
                    <a:pt x="78" y="130"/>
                  </a:lnTo>
                  <a:cubicBezTo>
                    <a:pt x="81" y="119"/>
                    <a:pt x="84" y="108"/>
                    <a:pt x="86" y="97"/>
                  </a:cubicBezTo>
                  <a:cubicBezTo>
                    <a:pt x="88" y="88"/>
                    <a:pt x="92" y="74"/>
                    <a:pt x="93" y="72"/>
                  </a:cubicBezTo>
                  <a:cubicBezTo>
                    <a:pt x="100" y="56"/>
                    <a:pt x="127" y="11"/>
                    <a:pt x="174" y="11"/>
                  </a:cubicBezTo>
                  <a:cubicBezTo>
                    <a:pt x="197" y="11"/>
                    <a:pt x="201" y="29"/>
                    <a:pt x="201" y="46"/>
                  </a:cubicBezTo>
                  <a:cubicBezTo>
                    <a:pt x="201" y="77"/>
                    <a:pt x="177" y="141"/>
                    <a:pt x="169" y="162"/>
                  </a:cubicBezTo>
                  <a:cubicBezTo>
                    <a:pt x="164" y="174"/>
                    <a:pt x="164" y="180"/>
                    <a:pt x="164" y="185"/>
                  </a:cubicBezTo>
                  <a:cubicBezTo>
                    <a:pt x="164" y="209"/>
                    <a:pt x="181" y="226"/>
                    <a:pt x="205" y="226"/>
                  </a:cubicBezTo>
                  <a:cubicBezTo>
                    <a:pt x="251" y="226"/>
                    <a:pt x="270" y="153"/>
                    <a:pt x="270" y="149"/>
                  </a:cubicBezTo>
                  <a:cubicBezTo>
                    <a:pt x="270" y="144"/>
                    <a:pt x="265" y="144"/>
                    <a:pt x="264" y="144"/>
                  </a:cubicBezTo>
                  <a:cubicBezTo>
                    <a:pt x="259" y="144"/>
                    <a:pt x="259" y="146"/>
                    <a:pt x="256" y="153"/>
                  </a:cubicBezTo>
                  <a:cubicBezTo>
                    <a:pt x="246" y="187"/>
                    <a:pt x="230" y="215"/>
                    <a:pt x="206" y="215"/>
                  </a:cubicBezTo>
                  <a:cubicBezTo>
                    <a:pt x="197" y="215"/>
                    <a:pt x="194" y="210"/>
                    <a:pt x="194" y="199"/>
                  </a:cubicBezTo>
                  <a:cubicBezTo>
                    <a:pt x="194" y="186"/>
                    <a:pt x="198" y="174"/>
                    <a:pt x="203" y="163"/>
                  </a:cubicBezTo>
                  <a:cubicBezTo>
                    <a:pt x="212" y="137"/>
                    <a:pt x="233" y="82"/>
                    <a:pt x="233" y="53"/>
                  </a:cubicBezTo>
                  <a:cubicBezTo>
                    <a:pt x="233" y="20"/>
                    <a:pt x="212" y="0"/>
                    <a:pt x="176" y="0"/>
                  </a:cubicBezTo>
                  <a:cubicBezTo>
                    <a:pt x="131" y="0"/>
                    <a:pt x="106" y="32"/>
                    <a:pt x="98" y="43"/>
                  </a:cubicBezTo>
                  <a:cubicBezTo>
                    <a:pt x="95" y="16"/>
                    <a:pt x="75" y="0"/>
                    <a:pt x="52" y="0"/>
                  </a:cubicBezTo>
                  <a:cubicBezTo>
                    <a:pt x="29" y="0"/>
                    <a:pt x="20" y="20"/>
                    <a:pt x="15" y="29"/>
                  </a:cubicBezTo>
                  <a:cubicBezTo>
                    <a:pt x="7" y="45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1" y="81"/>
                    <a:pt x="14" y="70"/>
                  </a:cubicBezTo>
                  <a:cubicBezTo>
                    <a:pt x="23" y="35"/>
                    <a:pt x="33" y="11"/>
                    <a:pt x="50" y="11"/>
                  </a:cubicBezTo>
                  <a:cubicBezTo>
                    <a:pt x="60" y="11"/>
                    <a:pt x="66" y="18"/>
                    <a:pt x="66" y="34"/>
                  </a:cubicBezTo>
                  <a:cubicBezTo>
                    <a:pt x="66" y="44"/>
                    <a:pt x="64" y="50"/>
                    <a:pt x="58" y="76"/>
                  </a:cubicBezTo>
                  <a:lnTo>
                    <a:pt x="29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20" name="Freeform 960"/>
            <p:cNvSpPr/>
            <p:nvPr>
              <p:custDataLst>
                <p:tags r:id="rId114"/>
              </p:custDataLst>
            </p:nvPr>
          </p:nvSpPr>
          <p:spPr bwMode="auto">
            <a:xfrm>
              <a:off x="5251450" y="3111501"/>
              <a:ext cx="44450" cy="222250"/>
            </a:xfrm>
            <a:custGeom>
              <a:avLst/>
              <a:gdLst>
                <a:gd name="T0" fmla="*/ 115 w 115"/>
                <a:gd name="T1" fmla="*/ 249 h 498"/>
                <a:gd name="T2" fmla="*/ 82 w 115"/>
                <a:gd name="T3" fmla="*/ 93 h 498"/>
                <a:gd name="T4" fmla="*/ 5 w 115"/>
                <a:gd name="T5" fmla="*/ 0 h 498"/>
                <a:gd name="T6" fmla="*/ 0 w 115"/>
                <a:gd name="T7" fmla="*/ 4 h 498"/>
                <a:gd name="T8" fmla="*/ 9 w 115"/>
                <a:gd name="T9" fmla="*/ 16 h 498"/>
                <a:gd name="T10" fmla="*/ 86 w 115"/>
                <a:gd name="T11" fmla="*/ 249 h 498"/>
                <a:gd name="T12" fmla="*/ 6 w 115"/>
                <a:gd name="T13" fmla="*/ 485 h 498"/>
                <a:gd name="T14" fmla="*/ 0 w 115"/>
                <a:gd name="T15" fmla="*/ 493 h 498"/>
                <a:gd name="T16" fmla="*/ 5 w 115"/>
                <a:gd name="T17" fmla="*/ 498 h 498"/>
                <a:gd name="T18" fmla="*/ 84 w 115"/>
                <a:gd name="T19" fmla="*/ 401 h 498"/>
                <a:gd name="T20" fmla="*/ 115 w 115"/>
                <a:gd name="T21" fmla="*/ 24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8">
                  <a:moveTo>
                    <a:pt x="115" y="249"/>
                  </a:moveTo>
                  <a:cubicBezTo>
                    <a:pt x="115" y="210"/>
                    <a:pt x="110" y="150"/>
                    <a:pt x="82" y="93"/>
                  </a:cubicBezTo>
                  <a:cubicBezTo>
                    <a:pt x="52" y="32"/>
                    <a:pt x="10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5"/>
                    <a:pt x="86" y="145"/>
                    <a:pt x="86" y="249"/>
                  </a:cubicBezTo>
                  <a:cubicBezTo>
                    <a:pt x="86" y="334"/>
                    <a:pt x="68" y="422"/>
                    <a:pt x="6" y="485"/>
                  </a:cubicBezTo>
                  <a:cubicBezTo>
                    <a:pt x="0" y="491"/>
                    <a:pt x="0" y="492"/>
                    <a:pt x="0" y="493"/>
                  </a:cubicBezTo>
                  <a:cubicBezTo>
                    <a:pt x="0" y="496"/>
                    <a:pt x="2" y="498"/>
                    <a:pt x="5" y="498"/>
                  </a:cubicBezTo>
                  <a:cubicBezTo>
                    <a:pt x="10" y="498"/>
                    <a:pt x="54" y="464"/>
                    <a:pt x="84" y="401"/>
                  </a:cubicBezTo>
                  <a:cubicBezTo>
                    <a:pt x="109" y="346"/>
                    <a:pt x="115" y="291"/>
                    <a:pt x="115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21" name="Freeform 961"/>
            <p:cNvSpPr>
              <a:spLocks noEditPoints="1"/>
            </p:cNvSpPr>
            <p:nvPr>
              <p:custDataLst>
                <p:tags r:id="rId115"/>
              </p:custDataLst>
            </p:nvPr>
          </p:nvSpPr>
          <p:spPr bwMode="auto">
            <a:xfrm>
              <a:off x="5386388" y="3136901"/>
              <a:ext cx="117475" cy="171450"/>
            </a:xfrm>
            <a:custGeom>
              <a:avLst/>
              <a:gdLst>
                <a:gd name="T0" fmla="*/ 295 w 304"/>
                <a:gd name="T1" fmla="*/ 21 h 386"/>
                <a:gd name="T2" fmla="*/ 304 w 304"/>
                <a:gd name="T3" fmla="*/ 10 h 386"/>
                <a:gd name="T4" fmla="*/ 294 w 304"/>
                <a:gd name="T5" fmla="*/ 0 h 386"/>
                <a:gd name="T6" fmla="*/ 285 w 304"/>
                <a:gd name="T7" fmla="*/ 3 h 386"/>
                <a:gd name="T8" fmla="*/ 10 w 304"/>
                <a:gd name="T9" fmla="*/ 133 h 386"/>
                <a:gd name="T10" fmla="*/ 0 w 304"/>
                <a:gd name="T11" fmla="*/ 145 h 386"/>
                <a:gd name="T12" fmla="*/ 10 w 304"/>
                <a:gd name="T13" fmla="*/ 156 h 386"/>
                <a:gd name="T14" fmla="*/ 285 w 304"/>
                <a:gd name="T15" fmla="*/ 286 h 386"/>
                <a:gd name="T16" fmla="*/ 294 w 304"/>
                <a:gd name="T17" fmla="*/ 289 h 386"/>
                <a:gd name="T18" fmla="*/ 304 w 304"/>
                <a:gd name="T19" fmla="*/ 279 h 386"/>
                <a:gd name="T20" fmla="*/ 294 w 304"/>
                <a:gd name="T21" fmla="*/ 268 h 386"/>
                <a:gd name="T22" fmla="*/ 33 w 304"/>
                <a:gd name="T23" fmla="*/ 145 h 386"/>
                <a:gd name="T24" fmla="*/ 295 w 304"/>
                <a:gd name="T25" fmla="*/ 21 h 386"/>
                <a:gd name="T26" fmla="*/ 287 w 304"/>
                <a:gd name="T27" fmla="*/ 386 h 386"/>
                <a:gd name="T28" fmla="*/ 304 w 304"/>
                <a:gd name="T29" fmla="*/ 376 h 386"/>
                <a:gd name="T30" fmla="*/ 286 w 304"/>
                <a:gd name="T31" fmla="*/ 366 h 386"/>
                <a:gd name="T32" fmla="*/ 18 w 304"/>
                <a:gd name="T33" fmla="*/ 366 h 386"/>
                <a:gd name="T34" fmla="*/ 0 w 304"/>
                <a:gd name="T35" fmla="*/ 376 h 386"/>
                <a:gd name="T36" fmla="*/ 17 w 304"/>
                <a:gd name="T37" fmla="*/ 386 h 386"/>
                <a:gd name="T38" fmla="*/ 287 w 304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4" h="386">
                  <a:moveTo>
                    <a:pt x="295" y="21"/>
                  </a:moveTo>
                  <a:cubicBezTo>
                    <a:pt x="300" y="19"/>
                    <a:pt x="304" y="16"/>
                    <a:pt x="304" y="10"/>
                  </a:cubicBezTo>
                  <a:cubicBezTo>
                    <a:pt x="304" y="5"/>
                    <a:pt x="300" y="0"/>
                    <a:pt x="294" y="0"/>
                  </a:cubicBezTo>
                  <a:cubicBezTo>
                    <a:pt x="292" y="0"/>
                    <a:pt x="287" y="2"/>
                    <a:pt x="285" y="3"/>
                  </a:cubicBezTo>
                  <a:lnTo>
                    <a:pt x="10" y="133"/>
                  </a:lnTo>
                  <a:cubicBezTo>
                    <a:pt x="1" y="137"/>
                    <a:pt x="0" y="141"/>
                    <a:pt x="0" y="145"/>
                  </a:cubicBezTo>
                  <a:cubicBezTo>
                    <a:pt x="0" y="149"/>
                    <a:pt x="3" y="153"/>
                    <a:pt x="10" y="156"/>
                  </a:cubicBezTo>
                  <a:lnTo>
                    <a:pt x="285" y="286"/>
                  </a:lnTo>
                  <a:cubicBezTo>
                    <a:pt x="292" y="289"/>
                    <a:pt x="293" y="289"/>
                    <a:pt x="294" y="289"/>
                  </a:cubicBezTo>
                  <a:cubicBezTo>
                    <a:pt x="300" y="289"/>
                    <a:pt x="304" y="285"/>
                    <a:pt x="304" y="279"/>
                  </a:cubicBezTo>
                  <a:cubicBezTo>
                    <a:pt x="304" y="275"/>
                    <a:pt x="302" y="272"/>
                    <a:pt x="294" y="268"/>
                  </a:cubicBezTo>
                  <a:lnTo>
                    <a:pt x="33" y="145"/>
                  </a:lnTo>
                  <a:lnTo>
                    <a:pt x="295" y="21"/>
                  </a:lnTo>
                  <a:close/>
                  <a:moveTo>
                    <a:pt x="287" y="386"/>
                  </a:moveTo>
                  <a:cubicBezTo>
                    <a:pt x="295" y="386"/>
                    <a:pt x="304" y="386"/>
                    <a:pt x="304" y="376"/>
                  </a:cubicBezTo>
                  <a:cubicBezTo>
                    <a:pt x="304" y="366"/>
                    <a:pt x="294" y="366"/>
                    <a:pt x="286" y="366"/>
                  </a:cubicBezTo>
                  <a:lnTo>
                    <a:pt x="18" y="366"/>
                  </a:lnTo>
                  <a:cubicBezTo>
                    <a:pt x="10" y="366"/>
                    <a:pt x="0" y="366"/>
                    <a:pt x="0" y="376"/>
                  </a:cubicBezTo>
                  <a:cubicBezTo>
                    <a:pt x="0" y="386"/>
                    <a:pt x="9" y="386"/>
                    <a:pt x="17" y="386"/>
                  </a:cubicBezTo>
                  <a:lnTo>
                    <a:pt x="287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22" name="Freeform 962"/>
            <p:cNvSpPr/>
            <p:nvPr>
              <p:custDataLst>
                <p:tags r:id="rId116"/>
              </p:custDataLst>
            </p:nvPr>
          </p:nvSpPr>
          <p:spPr bwMode="auto">
            <a:xfrm>
              <a:off x="5621338" y="3087688"/>
              <a:ext cx="49213" cy="103188"/>
            </a:xfrm>
            <a:custGeom>
              <a:avLst/>
              <a:gdLst>
                <a:gd name="T0" fmla="*/ 79 w 127"/>
                <a:gd name="T1" fmla="*/ 10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5 h 231"/>
                <a:gd name="T8" fmla="*/ 50 w 127"/>
                <a:gd name="T9" fmla="*/ 25 h 231"/>
                <a:gd name="T10" fmla="*/ 50 w 127"/>
                <a:gd name="T11" fmla="*/ 203 h 231"/>
                <a:gd name="T12" fmla="*/ 16 w 127"/>
                <a:gd name="T13" fmla="*/ 219 h 231"/>
                <a:gd name="T14" fmla="*/ 2 w 127"/>
                <a:gd name="T15" fmla="*/ 219 h 231"/>
                <a:gd name="T16" fmla="*/ 2 w 127"/>
                <a:gd name="T17" fmla="*/ 231 h 231"/>
                <a:gd name="T18" fmla="*/ 64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4 w 127"/>
                <a:gd name="T25" fmla="*/ 219 h 231"/>
                <a:gd name="T26" fmla="*/ 79 w 127"/>
                <a:gd name="T27" fmla="*/ 203 h 231"/>
                <a:gd name="T28" fmla="*/ 79 w 127"/>
                <a:gd name="T29" fmla="*/ 1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9" y="10"/>
                  </a:moveTo>
                  <a:cubicBezTo>
                    <a:pt x="79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4"/>
                    <a:pt x="50" y="219"/>
                    <a:pt x="16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9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4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23" name="Rectangle 963"/>
            <p:cNvSpPr>
              <a:spLocks noChangeArrowheads="1"/>
            </p:cNvSpPr>
            <p:nvPr>
              <p:custDataLst>
                <p:tags r:id="rId117"/>
              </p:custDataLst>
            </p:nvPr>
          </p:nvSpPr>
          <p:spPr bwMode="auto">
            <a:xfrm>
              <a:off x="5597525" y="3217863"/>
              <a:ext cx="96838" cy="95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24" name="Freeform 964"/>
            <p:cNvSpPr/>
            <p:nvPr>
              <p:custDataLst>
                <p:tags r:id="rId118"/>
              </p:custDataLst>
            </p:nvPr>
          </p:nvSpPr>
          <p:spPr bwMode="auto">
            <a:xfrm>
              <a:off x="5603875" y="3286126"/>
              <a:ext cx="82550" cy="69850"/>
            </a:xfrm>
            <a:custGeom>
              <a:avLst/>
              <a:gdLst>
                <a:gd name="T0" fmla="*/ 26 w 213"/>
                <a:gd name="T1" fmla="*/ 132 h 158"/>
                <a:gd name="T2" fmla="*/ 23 w 213"/>
                <a:gd name="T3" fmla="*/ 147 h 158"/>
                <a:gd name="T4" fmla="*/ 35 w 213"/>
                <a:gd name="T5" fmla="*/ 158 h 158"/>
                <a:gd name="T6" fmla="*/ 48 w 213"/>
                <a:gd name="T7" fmla="*/ 150 h 158"/>
                <a:gd name="T8" fmla="*/ 55 w 213"/>
                <a:gd name="T9" fmla="*/ 128 h 158"/>
                <a:gd name="T10" fmla="*/ 62 w 213"/>
                <a:gd name="T11" fmla="*/ 97 h 158"/>
                <a:gd name="T12" fmla="*/ 68 w 213"/>
                <a:gd name="T13" fmla="*/ 74 h 158"/>
                <a:gd name="T14" fmla="*/ 83 w 213"/>
                <a:gd name="T15" fmla="*/ 42 h 158"/>
                <a:gd name="T16" fmla="*/ 135 w 213"/>
                <a:gd name="T17" fmla="*/ 10 h 158"/>
                <a:gd name="T18" fmla="*/ 156 w 213"/>
                <a:gd name="T19" fmla="*/ 35 h 158"/>
                <a:gd name="T20" fmla="*/ 135 w 213"/>
                <a:gd name="T21" fmla="*/ 109 h 158"/>
                <a:gd name="T22" fmla="*/ 130 w 213"/>
                <a:gd name="T23" fmla="*/ 128 h 158"/>
                <a:gd name="T24" fmla="*/ 163 w 213"/>
                <a:gd name="T25" fmla="*/ 158 h 158"/>
                <a:gd name="T26" fmla="*/ 213 w 213"/>
                <a:gd name="T27" fmla="*/ 104 h 158"/>
                <a:gd name="T28" fmla="*/ 208 w 213"/>
                <a:gd name="T29" fmla="*/ 100 h 158"/>
                <a:gd name="T30" fmla="*/ 201 w 213"/>
                <a:gd name="T31" fmla="*/ 106 h 158"/>
                <a:gd name="T32" fmla="*/ 164 w 213"/>
                <a:gd name="T33" fmla="*/ 148 h 158"/>
                <a:gd name="T34" fmla="*/ 155 w 213"/>
                <a:gd name="T35" fmla="*/ 136 h 158"/>
                <a:gd name="T36" fmla="*/ 163 w 213"/>
                <a:gd name="T37" fmla="*/ 108 h 158"/>
                <a:gd name="T38" fmla="*/ 182 w 213"/>
                <a:gd name="T39" fmla="*/ 40 h 158"/>
                <a:gd name="T40" fmla="*/ 137 w 213"/>
                <a:gd name="T41" fmla="*/ 0 h 158"/>
                <a:gd name="T42" fmla="*/ 78 w 213"/>
                <a:gd name="T43" fmla="*/ 32 h 158"/>
                <a:gd name="T44" fmla="*/ 40 w 213"/>
                <a:gd name="T45" fmla="*/ 0 h 158"/>
                <a:gd name="T46" fmla="*/ 13 w 213"/>
                <a:gd name="T47" fmla="*/ 19 h 158"/>
                <a:gd name="T48" fmla="*/ 0 w 213"/>
                <a:gd name="T49" fmla="*/ 54 h 158"/>
                <a:gd name="T50" fmla="*/ 6 w 213"/>
                <a:gd name="T51" fmla="*/ 58 h 158"/>
                <a:gd name="T52" fmla="*/ 14 w 213"/>
                <a:gd name="T53" fmla="*/ 48 h 158"/>
                <a:gd name="T54" fmla="*/ 39 w 213"/>
                <a:gd name="T55" fmla="*/ 10 h 158"/>
                <a:gd name="T56" fmla="*/ 51 w 213"/>
                <a:gd name="T57" fmla="*/ 27 h 158"/>
                <a:gd name="T58" fmla="*/ 45 w 213"/>
                <a:gd name="T59" fmla="*/ 56 h 158"/>
                <a:gd name="T60" fmla="*/ 38 w 213"/>
                <a:gd name="T61" fmla="*/ 88 h 158"/>
                <a:gd name="T62" fmla="*/ 26 w 213"/>
                <a:gd name="T63" fmla="*/ 1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8">
                  <a:moveTo>
                    <a:pt x="26" y="132"/>
                  </a:moveTo>
                  <a:cubicBezTo>
                    <a:pt x="25" y="137"/>
                    <a:pt x="23" y="146"/>
                    <a:pt x="23" y="147"/>
                  </a:cubicBezTo>
                  <a:cubicBezTo>
                    <a:pt x="23" y="154"/>
                    <a:pt x="29" y="158"/>
                    <a:pt x="35" y="158"/>
                  </a:cubicBezTo>
                  <a:cubicBezTo>
                    <a:pt x="41" y="158"/>
                    <a:pt x="47" y="153"/>
                    <a:pt x="48" y="150"/>
                  </a:cubicBezTo>
                  <a:cubicBezTo>
                    <a:pt x="50" y="147"/>
                    <a:pt x="53" y="136"/>
                    <a:pt x="55" y="128"/>
                  </a:cubicBezTo>
                  <a:cubicBezTo>
                    <a:pt x="56" y="122"/>
                    <a:pt x="60" y="106"/>
                    <a:pt x="62" y="97"/>
                  </a:cubicBezTo>
                  <a:cubicBezTo>
                    <a:pt x="64" y="89"/>
                    <a:pt x="67" y="82"/>
                    <a:pt x="68" y="74"/>
                  </a:cubicBezTo>
                  <a:cubicBezTo>
                    <a:pt x="72" y="59"/>
                    <a:pt x="73" y="57"/>
                    <a:pt x="83" y="42"/>
                  </a:cubicBezTo>
                  <a:cubicBezTo>
                    <a:pt x="93" y="28"/>
                    <a:pt x="109" y="10"/>
                    <a:pt x="135" y="10"/>
                  </a:cubicBezTo>
                  <a:cubicBezTo>
                    <a:pt x="155" y="10"/>
                    <a:pt x="156" y="28"/>
                    <a:pt x="156" y="35"/>
                  </a:cubicBezTo>
                  <a:cubicBezTo>
                    <a:pt x="156" y="56"/>
                    <a:pt x="141" y="94"/>
                    <a:pt x="135" y="109"/>
                  </a:cubicBezTo>
                  <a:cubicBezTo>
                    <a:pt x="131" y="119"/>
                    <a:pt x="130" y="122"/>
                    <a:pt x="130" y="128"/>
                  </a:cubicBezTo>
                  <a:cubicBezTo>
                    <a:pt x="130" y="146"/>
                    <a:pt x="145" y="158"/>
                    <a:pt x="163" y="158"/>
                  </a:cubicBezTo>
                  <a:cubicBezTo>
                    <a:pt x="198" y="158"/>
                    <a:pt x="213" y="110"/>
                    <a:pt x="213" y="104"/>
                  </a:cubicBezTo>
                  <a:cubicBezTo>
                    <a:pt x="213" y="100"/>
                    <a:pt x="209" y="100"/>
                    <a:pt x="208" y="100"/>
                  </a:cubicBezTo>
                  <a:cubicBezTo>
                    <a:pt x="203" y="100"/>
                    <a:pt x="203" y="102"/>
                    <a:pt x="201" y="106"/>
                  </a:cubicBezTo>
                  <a:cubicBezTo>
                    <a:pt x="193" y="134"/>
                    <a:pt x="178" y="148"/>
                    <a:pt x="164" y="148"/>
                  </a:cubicBezTo>
                  <a:cubicBezTo>
                    <a:pt x="157" y="148"/>
                    <a:pt x="155" y="143"/>
                    <a:pt x="155" y="136"/>
                  </a:cubicBezTo>
                  <a:cubicBezTo>
                    <a:pt x="155" y="128"/>
                    <a:pt x="157" y="123"/>
                    <a:pt x="163" y="108"/>
                  </a:cubicBezTo>
                  <a:cubicBezTo>
                    <a:pt x="168" y="97"/>
                    <a:pt x="182" y="60"/>
                    <a:pt x="182" y="40"/>
                  </a:cubicBezTo>
                  <a:cubicBezTo>
                    <a:pt x="182" y="6"/>
                    <a:pt x="155" y="0"/>
                    <a:pt x="137" y="0"/>
                  </a:cubicBezTo>
                  <a:cubicBezTo>
                    <a:pt x="108" y="0"/>
                    <a:pt x="88" y="18"/>
                    <a:pt x="78" y="32"/>
                  </a:cubicBezTo>
                  <a:cubicBezTo>
                    <a:pt x="75" y="8"/>
                    <a:pt x="55" y="0"/>
                    <a:pt x="40" y="0"/>
                  </a:cubicBezTo>
                  <a:cubicBezTo>
                    <a:pt x="25" y="0"/>
                    <a:pt x="17" y="11"/>
                    <a:pt x="13" y="19"/>
                  </a:cubicBezTo>
                  <a:cubicBezTo>
                    <a:pt x="5" y="32"/>
                    <a:pt x="0" y="52"/>
                    <a:pt x="0" y="54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4" y="48"/>
                  </a:cubicBezTo>
                  <a:cubicBezTo>
                    <a:pt x="19" y="27"/>
                    <a:pt x="26" y="10"/>
                    <a:pt x="39" y="10"/>
                  </a:cubicBezTo>
                  <a:cubicBezTo>
                    <a:pt x="48" y="10"/>
                    <a:pt x="51" y="18"/>
                    <a:pt x="51" y="27"/>
                  </a:cubicBezTo>
                  <a:cubicBezTo>
                    <a:pt x="51" y="34"/>
                    <a:pt x="48" y="47"/>
                    <a:pt x="45" y="56"/>
                  </a:cubicBezTo>
                  <a:cubicBezTo>
                    <a:pt x="43" y="66"/>
                    <a:pt x="39" y="80"/>
                    <a:pt x="38" y="88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623" name="组合 1622"/>
          <p:cNvGrpSpPr>
            <a:grpSpLocks noChangeAspect="1"/>
          </p:cNvGrpSpPr>
          <p:nvPr>
            <p:custDataLst>
              <p:tags r:id="rId119"/>
            </p:custDataLst>
          </p:nvPr>
        </p:nvGrpSpPr>
        <p:grpSpPr>
          <a:xfrm>
            <a:off x="5930900" y="3090863"/>
            <a:ext cx="2344738" cy="268288"/>
            <a:chOff x="5930900" y="3090863"/>
            <a:chExt cx="2344738" cy="268288"/>
          </a:xfrm>
        </p:grpSpPr>
        <p:sp>
          <p:nvSpPr>
            <p:cNvPr id="1602" name="Freeform 971"/>
            <p:cNvSpPr/>
            <p:nvPr>
              <p:custDataLst>
                <p:tags r:id="rId120"/>
              </p:custDataLst>
            </p:nvPr>
          </p:nvSpPr>
          <p:spPr bwMode="auto">
            <a:xfrm>
              <a:off x="5930900" y="3163888"/>
              <a:ext cx="171450" cy="122238"/>
            </a:xfrm>
            <a:custGeom>
              <a:avLst/>
              <a:gdLst>
                <a:gd name="T0" fmla="*/ 425 w 442"/>
                <a:gd name="T1" fmla="*/ 195 h 274"/>
                <a:gd name="T2" fmla="*/ 442 w 442"/>
                <a:gd name="T3" fmla="*/ 185 h 274"/>
                <a:gd name="T4" fmla="*/ 424 w 442"/>
                <a:gd name="T5" fmla="*/ 175 h 274"/>
                <a:gd name="T6" fmla="*/ 108 w 442"/>
                <a:gd name="T7" fmla="*/ 175 h 274"/>
                <a:gd name="T8" fmla="*/ 45 w 442"/>
                <a:gd name="T9" fmla="*/ 137 h 274"/>
                <a:gd name="T10" fmla="*/ 108 w 442"/>
                <a:gd name="T11" fmla="*/ 98 h 274"/>
                <a:gd name="T12" fmla="*/ 424 w 442"/>
                <a:gd name="T13" fmla="*/ 98 h 274"/>
                <a:gd name="T14" fmla="*/ 442 w 442"/>
                <a:gd name="T15" fmla="*/ 88 h 274"/>
                <a:gd name="T16" fmla="*/ 425 w 442"/>
                <a:gd name="T17" fmla="*/ 78 h 274"/>
                <a:gd name="T18" fmla="*/ 130 w 442"/>
                <a:gd name="T19" fmla="*/ 78 h 274"/>
                <a:gd name="T20" fmla="*/ 180 w 442"/>
                <a:gd name="T21" fmla="*/ 5 h 274"/>
                <a:gd name="T22" fmla="*/ 171 w 442"/>
                <a:gd name="T23" fmla="*/ 0 h 274"/>
                <a:gd name="T24" fmla="*/ 161 w 442"/>
                <a:gd name="T25" fmla="*/ 4 h 274"/>
                <a:gd name="T26" fmla="*/ 104 w 442"/>
                <a:gd name="T27" fmla="*/ 78 h 274"/>
                <a:gd name="T28" fmla="*/ 11 w 442"/>
                <a:gd name="T29" fmla="*/ 129 h 274"/>
                <a:gd name="T30" fmla="*/ 1 w 442"/>
                <a:gd name="T31" fmla="*/ 134 h 274"/>
                <a:gd name="T32" fmla="*/ 0 w 442"/>
                <a:gd name="T33" fmla="*/ 137 h 274"/>
                <a:gd name="T34" fmla="*/ 0 w 442"/>
                <a:gd name="T35" fmla="*/ 140 h 274"/>
                <a:gd name="T36" fmla="*/ 2 w 442"/>
                <a:gd name="T37" fmla="*/ 141 h 274"/>
                <a:gd name="T38" fmla="*/ 13 w 442"/>
                <a:gd name="T39" fmla="*/ 145 h 274"/>
                <a:gd name="T40" fmla="*/ 158 w 442"/>
                <a:gd name="T41" fmla="*/ 263 h 274"/>
                <a:gd name="T42" fmla="*/ 171 w 442"/>
                <a:gd name="T43" fmla="*/ 274 h 274"/>
                <a:gd name="T44" fmla="*/ 180 w 442"/>
                <a:gd name="T45" fmla="*/ 268 h 274"/>
                <a:gd name="T46" fmla="*/ 130 w 442"/>
                <a:gd name="T47" fmla="*/ 195 h 274"/>
                <a:gd name="T48" fmla="*/ 425 w 442"/>
                <a:gd name="T49" fmla="*/ 19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42" h="274">
                  <a:moveTo>
                    <a:pt x="425" y="195"/>
                  </a:moveTo>
                  <a:cubicBezTo>
                    <a:pt x="433" y="195"/>
                    <a:pt x="442" y="195"/>
                    <a:pt x="442" y="185"/>
                  </a:cubicBezTo>
                  <a:cubicBezTo>
                    <a:pt x="442" y="175"/>
                    <a:pt x="433" y="175"/>
                    <a:pt x="424" y="175"/>
                  </a:cubicBezTo>
                  <a:lnTo>
                    <a:pt x="108" y="175"/>
                  </a:lnTo>
                  <a:cubicBezTo>
                    <a:pt x="87" y="157"/>
                    <a:pt x="61" y="144"/>
                    <a:pt x="45" y="137"/>
                  </a:cubicBezTo>
                  <a:cubicBezTo>
                    <a:pt x="63" y="129"/>
                    <a:pt x="87" y="116"/>
                    <a:pt x="108" y="98"/>
                  </a:cubicBezTo>
                  <a:lnTo>
                    <a:pt x="424" y="98"/>
                  </a:lnTo>
                  <a:cubicBezTo>
                    <a:pt x="433" y="98"/>
                    <a:pt x="442" y="98"/>
                    <a:pt x="442" y="88"/>
                  </a:cubicBezTo>
                  <a:cubicBezTo>
                    <a:pt x="442" y="78"/>
                    <a:pt x="433" y="78"/>
                    <a:pt x="425" y="78"/>
                  </a:cubicBezTo>
                  <a:lnTo>
                    <a:pt x="130" y="78"/>
                  </a:lnTo>
                  <a:cubicBezTo>
                    <a:pt x="154" y="56"/>
                    <a:pt x="180" y="12"/>
                    <a:pt x="180" y="5"/>
                  </a:cubicBezTo>
                  <a:cubicBezTo>
                    <a:pt x="180" y="0"/>
                    <a:pt x="174" y="0"/>
                    <a:pt x="171" y="0"/>
                  </a:cubicBezTo>
                  <a:cubicBezTo>
                    <a:pt x="167" y="0"/>
                    <a:pt x="163" y="0"/>
                    <a:pt x="161" y="4"/>
                  </a:cubicBezTo>
                  <a:cubicBezTo>
                    <a:pt x="151" y="23"/>
                    <a:pt x="137" y="49"/>
                    <a:pt x="104" y="78"/>
                  </a:cubicBezTo>
                  <a:cubicBezTo>
                    <a:pt x="70" y="108"/>
                    <a:pt x="36" y="122"/>
                    <a:pt x="11" y="129"/>
                  </a:cubicBezTo>
                  <a:cubicBezTo>
                    <a:pt x="2" y="132"/>
                    <a:pt x="2" y="133"/>
                    <a:pt x="1" y="134"/>
                  </a:cubicBezTo>
                  <a:cubicBezTo>
                    <a:pt x="0" y="134"/>
                    <a:pt x="0" y="136"/>
                    <a:pt x="0" y="137"/>
                  </a:cubicBezTo>
                  <a:cubicBezTo>
                    <a:pt x="0" y="138"/>
                    <a:pt x="0" y="139"/>
                    <a:pt x="0" y="140"/>
                  </a:cubicBezTo>
                  <a:lnTo>
                    <a:pt x="2" y="141"/>
                  </a:lnTo>
                  <a:cubicBezTo>
                    <a:pt x="3" y="141"/>
                    <a:pt x="3" y="142"/>
                    <a:pt x="13" y="145"/>
                  </a:cubicBezTo>
                  <a:cubicBezTo>
                    <a:pt x="80" y="165"/>
                    <a:pt x="130" y="210"/>
                    <a:pt x="158" y="263"/>
                  </a:cubicBezTo>
                  <a:cubicBezTo>
                    <a:pt x="163" y="273"/>
                    <a:pt x="164" y="274"/>
                    <a:pt x="171" y="274"/>
                  </a:cubicBezTo>
                  <a:cubicBezTo>
                    <a:pt x="174" y="274"/>
                    <a:pt x="180" y="274"/>
                    <a:pt x="180" y="268"/>
                  </a:cubicBezTo>
                  <a:cubicBezTo>
                    <a:pt x="180" y="262"/>
                    <a:pt x="155" y="219"/>
                    <a:pt x="130" y="195"/>
                  </a:cubicBezTo>
                  <a:lnTo>
                    <a:pt x="425" y="19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03" name="Freeform 972"/>
            <p:cNvSpPr>
              <a:spLocks noEditPoints="1"/>
            </p:cNvSpPr>
            <p:nvPr>
              <p:custDataLst>
                <p:tags r:id="rId121"/>
              </p:custDataLst>
            </p:nvPr>
          </p:nvSpPr>
          <p:spPr bwMode="auto">
            <a:xfrm>
              <a:off x="6092825" y="3198813"/>
              <a:ext cx="127000" cy="52388"/>
            </a:xfrm>
            <a:custGeom>
              <a:avLst/>
              <a:gdLst>
                <a:gd name="T0" fmla="*/ 314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6 w 331"/>
                <a:gd name="T7" fmla="*/ 0 h 117"/>
                <a:gd name="T8" fmla="*/ 0 w 331"/>
                <a:gd name="T9" fmla="*/ 10 h 117"/>
                <a:gd name="T10" fmla="*/ 17 w 331"/>
                <a:gd name="T11" fmla="*/ 20 h 117"/>
                <a:gd name="T12" fmla="*/ 314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4 w 331"/>
                <a:gd name="T19" fmla="*/ 97 h 117"/>
                <a:gd name="T20" fmla="*/ 17 w 331"/>
                <a:gd name="T21" fmla="*/ 97 h 117"/>
                <a:gd name="T22" fmla="*/ 0 w 331"/>
                <a:gd name="T23" fmla="*/ 107 h 117"/>
                <a:gd name="T24" fmla="*/ 16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4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4" y="97"/>
                  </a:cubicBezTo>
                  <a:lnTo>
                    <a:pt x="17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04" name="Freeform 973"/>
            <p:cNvSpPr>
              <a:spLocks noEditPoints="1"/>
            </p:cNvSpPr>
            <p:nvPr>
              <p:custDataLst>
                <p:tags r:id="rId122"/>
              </p:custDataLst>
            </p:nvPr>
          </p:nvSpPr>
          <p:spPr bwMode="auto">
            <a:xfrm>
              <a:off x="6481763" y="3128963"/>
              <a:ext cx="111125" cy="152400"/>
            </a:xfrm>
            <a:custGeom>
              <a:avLst/>
              <a:gdLst>
                <a:gd name="T0" fmla="*/ 122 w 290"/>
                <a:gd name="T1" fmla="*/ 188 h 341"/>
                <a:gd name="T2" fmla="*/ 136 w 290"/>
                <a:gd name="T3" fmla="*/ 188 h 341"/>
                <a:gd name="T4" fmla="*/ 153 w 290"/>
                <a:gd name="T5" fmla="*/ 188 h 341"/>
                <a:gd name="T6" fmla="*/ 290 w 290"/>
                <a:gd name="T7" fmla="*/ 94 h 341"/>
                <a:gd name="T8" fmla="*/ 162 w 290"/>
                <a:gd name="T9" fmla="*/ 0 h 341"/>
                <a:gd name="T10" fmla="*/ 17 w 290"/>
                <a:gd name="T11" fmla="*/ 0 h 341"/>
                <a:gd name="T12" fmla="*/ 0 w 290"/>
                <a:gd name="T13" fmla="*/ 9 h 341"/>
                <a:gd name="T14" fmla="*/ 13 w 290"/>
                <a:gd name="T15" fmla="*/ 17 h 341"/>
                <a:gd name="T16" fmla="*/ 41 w 290"/>
                <a:gd name="T17" fmla="*/ 46 h 341"/>
                <a:gd name="T18" fmla="*/ 41 w 290"/>
                <a:gd name="T19" fmla="*/ 296 h 341"/>
                <a:gd name="T20" fmla="*/ 14 w 290"/>
                <a:gd name="T21" fmla="*/ 324 h 341"/>
                <a:gd name="T22" fmla="*/ 0 w 290"/>
                <a:gd name="T23" fmla="*/ 332 h 341"/>
                <a:gd name="T24" fmla="*/ 17 w 290"/>
                <a:gd name="T25" fmla="*/ 341 h 341"/>
                <a:gd name="T26" fmla="*/ 150 w 290"/>
                <a:gd name="T27" fmla="*/ 341 h 341"/>
                <a:gd name="T28" fmla="*/ 167 w 290"/>
                <a:gd name="T29" fmla="*/ 332 h 341"/>
                <a:gd name="T30" fmla="*/ 153 w 290"/>
                <a:gd name="T31" fmla="*/ 324 h 341"/>
                <a:gd name="T32" fmla="*/ 122 w 290"/>
                <a:gd name="T33" fmla="*/ 296 h 341"/>
                <a:gd name="T34" fmla="*/ 122 w 290"/>
                <a:gd name="T35" fmla="*/ 188 h 341"/>
                <a:gd name="T36" fmla="*/ 205 w 290"/>
                <a:gd name="T37" fmla="*/ 165 h 341"/>
                <a:gd name="T38" fmla="*/ 222 w 290"/>
                <a:gd name="T39" fmla="*/ 93 h 341"/>
                <a:gd name="T40" fmla="*/ 207 w 290"/>
                <a:gd name="T41" fmla="*/ 22 h 341"/>
                <a:gd name="T42" fmla="*/ 273 w 290"/>
                <a:gd name="T43" fmla="*/ 94 h 341"/>
                <a:gd name="T44" fmla="*/ 205 w 290"/>
                <a:gd name="T45" fmla="*/ 165 h 341"/>
                <a:gd name="T46" fmla="*/ 122 w 290"/>
                <a:gd name="T47" fmla="*/ 44 h 341"/>
                <a:gd name="T48" fmla="*/ 152 w 290"/>
                <a:gd name="T49" fmla="*/ 17 h 341"/>
                <a:gd name="T50" fmla="*/ 205 w 290"/>
                <a:gd name="T51" fmla="*/ 93 h 341"/>
                <a:gd name="T52" fmla="*/ 147 w 290"/>
                <a:gd name="T53" fmla="*/ 170 h 341"/>
                <a:gd name="T54" fmla="*/ 122 w 290"/>
                <a:gd name="T55" fmla="*/ 170 h 341"/>
                <a:gd name="T56" fmla="*/ 122 w 290"/>
                <a:gd name="T57" fmla="*/ 44 h 341"/>
                <a:gd name="T58" fmla="*/ 55 w 290"/>
                <a:gd name="T59" fmla="*/ 324 h 341"/>
                <a:gd name="T60" fmla="*/ 59 w 290"/>
                <a:gd name="T61" fmla="*/ 297 h 341"/>
                <a:gd name="T62" fmla="*/ 59 w 290"/>
                <a:gd name="T63" fmla="*/ 45 h 341"/>
                <a:gd name="T64" fmla="*/ 55 w 290"/>
                <a:gd name="T65" fmla="*/ 17 h 341"/>
                <a:gd name="T66" fmla="*/ 111 w 290"/>
                <a:gd name="T67" fmla="*/ 17 h 341"/>
                <a:gd name="T68" fmla="*/ 105 w 290"/>
                <a:gd name="T69" fmla="*/ 43 h 341"/>
                <a:gd name="T70" fmla="*/ 105 w 290"/>
                <a:gd name="T71" fmla="*/ 297 h 341"/>
                <a:gd name="T72" fmla="*/ 109 w 290"/>
                <a:gd name="T73" fmla="*/ 324 h 341"/>
                <a:gd name="T74" fmla="*/ 55 w 290"/>
                <a:gd name="T75" fmla="*/ 32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0" h="341">
                  <a:moveTo>
                    <a:pt x="122" y="188"/>
                  </a:moveTo>
                  <a:cubicBezTo>
                    <a:pt x="124" y="188"/>
                    <a:pt x="135" y="188"/>
                    <a:pt x="136" y="188"/>
                  </a:cubicBezTo>
                  <a:lnTo>
                    <a:pt x="153" y="188"/>
                  </a:lnTo>
                  <a:cubicBezTo>
                    <a:pt x="254" y="188"/>
                    <a:pt x="290" y="141"/>
                    <a:pt x="290" y="94"/>
                  </a:cubicBezTo>
                  <a:cubicBezTo>
                    <a:pt x="290" y="23"/>
                    <a:pt x="227" y="0"/>
                    <a:pt x="162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7"/>
                    <a:pt x="9" y="17"/>
                    <a:pt x="13" y="17"/>
                  </a:cubicBezTo>
                  <a:cubicBezTo>
                    <a:pt x="39" y="17"/>
                    <a:pt x="41" y="21"/>
                    <a:pt x="41" y="46"/>
                  </a:cubicBezTo>
                  <a:lnTo>
                    <a:pt x="41" y="296"/>
                  </a:lnTo>
                  <a:cubicBezTo>
                    <a:pt x="41" y="320"/>
                    <a:pt x="39" y="324"/>
                    <a:pt x="14" y="324"/>
                  </a:cubicBezTo>
                  <a:cubicBezTo>
                    <a:pt x="9" y="324"/>
                    <a:pt x="0" y="324"/>
                    <a:pt x="0" y="332"/>
                  </a:cubicBezTo>
                  <a:cubicBezTo>
                    <a:pt x="0" y="341"/>
                    <a:pt x="8" y="341"/>
                    <a:pt x="17" y="341"/>
                  </a:cubicBezTo>
                  <a:lnTo>
                    <a:pt x="150" y="341"/>
                  </a:lnTo>
                  <a:cubicBezTo>
                    <a:pt x="159" y="341"/>
                    <a:pt x="167" y="341"/>
                    <a:pt x="167" y="332"/>
                  </a:cubicBezTo>
                  <a:cubicBezTo>
                    <a:pt x="167" y="324"/>
                    <a:pt x="158" y="324"/>
                    <a:pt x="153" y="324"/>
                  </a:cubicBezTo>
                  <a:cubicBezTo>
                    <a:pt x="124" y="324"/>
                    <a:pt x="122" y="320"/>
                    <a:pt x="122" y="296"/>
                  </a:cubicBezTo>
                  <a:lnTo>
                    <a:pt x="122" y="188"/>
                  </a:lnTo>
                  <a:close/>
                  <a:moveTo>
                    <a:pt x="205" y="165"/>
                  </a:moveTo>
                  <a:cubicBezTo>
                    <a:pt x="221" y="145"/>
                    <a:pt x="222" y="113"/>
                    <a:pt x="222" y="93"/>
                  </a:cubicBezTo>
                  <a:cubicBezTo>
                    <a:pt x="222" y="67"/>
                    <a:pt x="220" y="40"/>
                    <a:pt x="207" y="22"/>
                  </a:cubicBezTo>
                  <a:cubicBezTo>
                    <a:pt x="234" y="28"/>
                    <a:pt x="273" y="43"/>
                    <a:pt x="273" y="94"/>
                  </a:cubicBezTo>
                  <a:cubicBezTo>
                    <a:pt x="273" y="129"/>
                    <a:pt x="251" y="154"/>
                    <a:pt x="205" y="165"/>
                  </a:cubicBezTo>
                  <a:close/>
                  <a:moveTo>
                    <a:pt x="122" y="44"/>
                  </a:moveTo>
                  <a:cubicBezTo>
                    <a:pt x="122" y="34"/>
                    <a:pt x="122" y="17"/>
                    <a:pt x="152" y="17"/>
                  </a:cubicBezTo>
                  <a:cubicBezTo>
                    <a:pt x="188" y="17"/>
                    <a:pt x="205" y="31"/>
                    <a:pt x="205" y="93"/>
                  </a:cubicBezTo>
                  <a:cubicBezTo>
                    <a:pt x="205" y="164"/>
                    <a:pt x="178" y="170"/>
                    <a:pt x="147" y="170"/>
                  </a:cubicBezTo>
                  <a:lnTo>
                    <a:pt x="122" y="170"/>
                  </a:lnTo>
                  <a:lnTo>
                    <a:pt x="122" y="44"/>
                  </a:lnTo>
                  <a:close/>
                  <a:moveTo>
                    <a:pt x="55" y="324"/>
                  </a:moveTo>
                  <a:cubicBezTo>
                    <a:pt x="59" y="315"/>
                    <a:pt x="59" y="303"/>
                    <a:pt x="59" y="297"/>
                  </a:cubicBezTo>
                  <a:lnTo>
                    <a:pt x="59" y="45"/>
                  </a:lnTo>
                  <a:cubicBezTo>
                    <a:pt x="59" y="38"/>
                    <a:pt x="59" y="26"/>
                    <a:pt x="55" y="17"/>
                  </a:cubicBezTo>
                  <a:lnTo>
                    <a:pt x="111" y="17"/>
                  </a:lnTo>
                  <a:cubicBezTo>
                    <a:pt x="105" y="25"/>
                    <a:pt x="105" y="35"/>
                    <a:pt x="105" y="43"/>
                  </a:cubicBezTo>
                  <a:lnTo>
                    <a:pt x="105" y="297"/>
                  </a:lnTo>
                  <a:cubicBezTo>
                    <a:pt x="105" y="302"/>
                    <a:pt x="105" y="315"/>
                    <a:pt x="109" y="324"/>
                  </a:cubicBezTo>
                  <a:lnTo>
                    <a:pt x="55" y="3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05" name="Freeform 974"/>
            <p:cNvSpPr/>
            <p:nvPr>
              <p:custDataLst>
                <p:tags r:id="rId123"/>
              </p:custDataLst>
            </p:nvPr>
          </p:nvSpPr>
          <p:spPr bwMode="auto">
            <a:xfrm>
              <a:off x="6615113" y="3114676"/>
              <a:ext cx="44450" cy="222250"/>
            </a:xfrm>
            <a:custGeom>
              <a:avLst/>
              <a:gdLst>
                <a:gd name="T0" fmla="*/ 115 w 115"/>
                <a:gd name="T1" fmla="*/ 493 h 498"/>
                <a:gd name="T2" fmla="*/ 107 w 115"/>
                <a:gd name="T3" fmla="*/ 482 h 498"/>
                <a:gd name="T4" fmla="*/ 28 w 115"/>
                <a:gd name="T5" fmla="*/ 249 h 498"/>
                <a:gd name="T6" fmla="*/ 109 w 115"/>
                <a:gd name="T7" fmla="*/ 13 h 498"/>
                <a:gd name="T8" fmla="*/ 115 w 115"/>
                <a:gd name="T9" fmla="*/ 4 h 498"/>
                <a:gd name="T10" fmla="*/ 110 w 115"/>
                <a:gd name="T11" fmla="*/ 0 h 498"/>
                <a:gd name="T12" fmla="*/ 31 w 115"/>
                <a:gd name="T13" fmla="*/ 97 h 498"/>
                <a:gd name="T14" fmla="*/ 0 w 115"/>
                <a:gd name="T15" fmla="*/ 249 h 498"/>
                <a:gd name="T16" fmla="*/ 32 w 115"/>
                <a:gd name="T17" fmla="*/ 404 h 498"/>
                <a:gd name="T18" fmla="*/ 110 w 115"/>
                <a:gd name="T19" fmla="*/ 498 h 498"/>
                <a:gd name="T20" fmla="*/ 115 w 115"/>
                <a:gd name="T21" fmla="*/ 49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8">
                  <a:moveTo>
                    <a:pt x="115" y="493"/>
                  </a:moveTo>
                  <a:cubicBezTo>
                    <a:pt x="115" y="492"/>
                    <a:pt x="115" y="491"/>
                    <a:pt x="107" y="482"/>
                  </a:cubicBezTo>
                  <a:cubicBezTo>
                    <a:pt x="44" y="419"/>
                    <a:pt x="28" y="325"/>
                    <a:pt x="28" y="249"/>
                  </a:cubicBezTo>
                  <a:cubicBezTo>
                    <a:pt x="28" y="162"/>
                    <a:pt x="47" y="75"/>
                    <a:pt x="109" y="13"/>
                  </a:cubicBezTo>
                  <a:cubicBezTo>
                    <a:pt x="115" y="7"/>
                    <a:pt x="115" y="6"/>
                    <a:pt x="115" y="4"/>
                  </a:cubicBezTo>
                  <a:cubicBezTo>
                    <a:pt x="115" y="1"/>
                    <a:pt x="113" y="0"/>
                    <a:pt x="110" y="0"/>
                  </a:cubicBezTo>
                  <a:cubicBezTo>
                    <a:pt x="105" y="0"/>
                    <a:pt x="60" y="33"/>
                    <a:pt x="31" y="97"/>
                  </a:cubicBezTo>
                  <a:cubicBezTo>
                    <a:pt x="5" y="152"/>
                    <a:pt x="0" y="207"/>
                    <a:pt x="0" y="249"/>
                  </a:cubicBezTo>
                  <a:cubicBezTo>
                    <a:pt x="0" y="288"/>
                    <a:pt x="5" y="348"/>
                    <a:pt x="32" y="404"/>
                  </a:cubicBezTo>
                  <a:cubicBezTo>
                    <a:pt x="62" y="466"/>
                    <a:pt x="105" y="498"/>
                    <a:pt x="110" y="498"/>
                  </a:cubicBezTo>
                  <a:cubicBezTo>
                    <a:pt x="113" y="498"/>
                    <a:pt x="115" y="497"/>
                    <a:pt x="115" y="49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06" name="Freeform 975"/>
            <p:cNvSpPr/>
            <p:nvPr>
              <p:custDataLst>
                <p:tags r:id="rId124"/>
              </p:custDataLst>
            </p:nvPr>
          </p:nvSpPr>
          <p:spPr bwMode="auto">
            <a:xfrm>
              <a:off x="6694488" y="3114676"/>
              <a:ext cx="6350" cy="222250"/>
            </a:xfrm>
            <a:custGeom>
              <a:avLst/>
              <a:gdLst>
                <a:gd name="T0" fmla="*/ 20 w 20"/>
                <a:gd name="T1" fmla="*/ 17 h 498"/>
                <a:gd name="T2" fmla="*/ 10 w 20"/>
                <a:gd name="T3" fmla="*/ 0 h 498"/>
                <a:gd name="T4" fmla="*/ 0 w 20"/>
                <a:gd name="T5" fmla="*/ 17 h 498"/>
                <a:gd name="T6" fmla="*/ 0 w 20"/>
                <a:gd name="T7" fmla="*/ 480 h 498"/>
                <a:gd name="T8" fmla="*/ 10 w 20"/>
                <a:gd name="T9" fmla="*/ 498 h 498"/>
                <a:gd name="T10" fmla="*/ 20 w 20"/>
                <a:gd name="T11" fmla="*/ 480 h 498"/>
                <a:gd name="T12" fmla="*/ 20 w 20"/>
                <a:gd name="T13" fmla="*/ 17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8">
                  <a:moveTo>
                    <a:pt x="20" y="17"/>
                  </a:moveTo>
                  <a:cubicBezTo>
                    <a:pt x="20" y="8"/>
                    <a:pt x="20" y="0"/>
                    <a:pt x="10" y="0"/>
                  </a:cubicBezTo>
                  <a:cubicBezTo>
                    <a:pt x="0" y="0"/>
                    <a:pt x="0" y="8"/>
                    <a:pt x="0" y="17"/>
                  </a:cubicBezTo>
                  <a:lnTo>
                    <a:pt x="0" y="480"/>
                  </a:lnTo>
                  <a:cubicBezTo>
                    <a:pt x="0" y="489"/>
                    <a:pt x="0" y="498"/>
                    <a:pt x="10" y="498"/>
                  </a:cubicBezTo>
                  <a:cubicBezTo>
                    <a:pt x="20" y="498"/>
                    <a:pt x="20" y="489"/>
                    <a:pt x="20" y="480"/>
                  </a:cubicBezTo>
                  <a:lnTo>
                    <a:pt x="20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07" name="Freeform 976"/>
            <p:cNvSpPr>
              <a:spLocks noEditPoints="1"/>
            </p:cNvSpPr>
            <p:nvPr>
              <p:custDataLst>
                <p:tags r:id="rId125"/>
              </p:custDataLst>
            </p:nvPr>
          </p:nvSpPr>
          <p:spPr bwMode="auto">
            <a:xfrm>
              <a:off x="6732588" y="3128963"/>
              <a:ext cx="138113" cy="152400"/>
            </a:xfrm>
            <a:custGeom>
              <a:avLst/>
              <a:gdLst>
                <a:gd name="T0" fmla="*/ 131 w 356"/>
                <a:gd name="T1" fmla="*/ 183 h 340"/>
                <a:gd name="T2" fmla="*/ 216 w 356"/>
                <a:gd name="T3" fmla="*/ 183 h 340"/>
                <a:gd name="T4" fmla="*/ 356 w 356"/>
                <a:gd name="T5" fmla="*/ 75 h 340"/>
                <a:gd name="T6" fmla="*/ 258 w 356"/>
                <a:gd name="T7" fmla="*/ 0 h 340"/>
                <a:gd name="T8" fmla="*/ 97 w 356"/>
                <a:gd name="T9" fmla="*/ 0 h 340"/>
                <a:gd name="T10" fmla="*/ 82 w 356"/>
                <a:gd name="T11" fmla="*/ 9 h 340"/>
                <a:gd name="T12" fmla="*/ 96 w 356"/>
                <a:gd name="T13" fmla="*/ 15 h 340"/>
                <a:gd name="T14" fmla="*/ 118 w 356"/>
                <a:gd name="T15" fmla="*/ 16 h 340"/>
                <a:gd name="T16" fmla="*/ 128 w 356"/>
                <a:gd name="T17" fmla="*/ 24 h 340"/>
                <a:gd name="T18" fmla="*/ 126 w 356"/>
                <a:gd name="T19" fmla="*/ 34 h 340"/>
                <a:gd name="T20" fmla="*/ 60 w 356"/>
                <a:gd name="T21" fmla="*/ 302 h 340"/>
                <a:gd name="T22" fmla="*/ 14 w 356"/>
                <a:gd name="T23" fmla="*/ 325 h 340"/>
                <a:gd name="T24" fmla="*/ 0 w 356"/>
                <a:gd name="T25" fmla="*/ 334 h 340"/>
                <a:gd name="T26" fmla="*/ 8 w 356"/>
                <a:gd name="T27" fmla="*/ 340 h 340"/>
                <a:gd name="T28" fmla="*/ 71 w 356"/>
                <a:gd name="T29" fmla="*/ 339 h 340"/>
                <a:gd name="T30" fmla="*/ 103 w 356"/>
                <a:gd name="T31" fmla="*/ 339 h 340"/>
                <a:gd name="T32" fmla="*/ 135 w 356"/>
                <a:gd name="T33" fmla="*/ 340 h 340"/>
                <a:gd name="T34" fmla="*/ 145 w 356"/>
                <a:gd name="T35" fmla="*/ 330 h 340"/>
                <a:gd name="T36" fmla="*/ 131 w 356"/>
                <a:gd name="T37" fmla="*/ 325 h 340"/>
                <a:gd name="T38" fmla="*/ 99 w 356"/>
                <a:gd name="T39" fmla="*/ 316 h 340"/>
                <a:gd name="T40" fmla="*/ 101 w 356"/>
                <a:gd name="T41" fmla="*/ 308 h 340"/>
                <a:gd name="T42" fmla="*/ 131 w 356"/>
                <a:gd name="T43" fmla="*/ 183 h 340"/>
                <a:gd name="T44" fmla="*/ 167 w 356"/>
                <a:gd name="T45" fmla="*/ 34 h 340"/>
                <a:gd name="T46" fmla="*/ 194 w 356"/>
                <a:gd name="T47" fmla="*/ 15 h 340"/>
                <a:gd name="T48" fmla="*/ 242 w 356"/>
                <a:gd name="T49" fmla="*/ 15 h 340"/>
                <a:gd name="T50" fmla="*/ 310 w 356"/>
                <a:gd name="T51" fmla="*/ 63 h 340"/>
                <a:gd name="T52" fmla="*/ 281 w 356"/>
                <a:gd name="T53" fmla="*/ 144 h 340"/>
                <a:gd name="T54" fmla="*/ 204 w 356"/>
                <a:gd name="T55" fmla="*/ 170 h 340"/>
                <a:gd name="T56" fmla="*/ 133 w 356"/>
                <a:gd name="T57" fmla="*/ 170 h 340"/>
                <a:gd name="T58" fmla="*/ 167 w 356"/>
                <a:gd name="T59" fmla="*/ 34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6" h="340">
                  <a:moveTo>
                    <a:pt x="131" y="183"/>
                  </a:moveTo>
                  <a:lnTo>
                    <a:pt x="216" y="183"/>
                  </a:lnTo>
                  <a:cubicBezTo>
                    <a:pt x="287" y="183"/>
                    <a:pt x="356" y="131"/>
                    <a:pt x="356" y="75"/>
                  </a:cubicBezTo>
                  <a:cubicBezTo>
                    <a:pt x="356" y="37"/>
                    <a:pt x="323" y="0"/>
                    <a:pt x="258" y="0"/>
                  </a:cubicBezTo>
                  <a:lnTo>
                    <a:pt x="97" y="0"/>
                  </a:lnTo>
                  <a:cubicBezTo>
                    <a:pt x="87" y="0"/>
                    <a:pt x="82" y="0"/>
                    <a:pt x="82" y="9"/>
                  </a:cubicBezTo>
                  <a:cubicBezTo>
                    <a:pt x="82" y="15"/>
                    <a:pt x="86" y="15"/>
                    <a:pt x="96" y="15"/>
                  </a:cubicBezTo>
                  <a:cubicBezTo>
                    <a:pt x="103" y="15"/>
                    <a:pt x="112" y="16"/>
                    <a:pt x="118" y="16"/>
                  </a:cubicBezTo>
                  <a:cubicBezTo>
                    <a:pt x="125" y="17"/>
                    <a:pt x="128" y="19"/>
                    <a:pt x="128" y="24"/>
                  </a:cubicBezTo>
                  <a:cubicBezTo>
                    <a:pt x="128" y="26"/>
                    <a:pt x="128" y="28"/>
                    <a:pt x="126" y="34"/>
                  </a:cubicBezTo>
                  <a:lnTo>
                    <a:pt x="60" y="302"/>
                  </a:lnTo>
                  <a:cubicBezTo>
                    <a:pt x="55" y="321"/>
                    <a:pt x="54" y="325"/>
                    <a:pt x="14" y="325"/>
                  </a:cubicBezTo>
                  <a:cubicBezTo>
                    <a:pt x="6" y="325"/>
                    <a:pt x="0" y="325"/>
                    <a:pt x="0" y="334"/>
                  </a:cubicBezTo>
                  <a:cubicBezTo>
                    <a:pt x="0" y="340"/>
                    <a:pt x="6" y="340"/>
                    <a:pt x="8" y="340"/>
                  </a:cubicBezTo>
                  <a:cubicBezTo>
                    <a:pt x="22" y="340"/>
                    <a:pt x="57" y="339"/>
                    <a:pt x="71" y="339"/>
                  </a:cubicBezTo>
                  <a:cubicBezTo>
                    <a:pt x="82" y="339"/>
                    <a:pt x="93" y="339"/>
                    <a:pt x="103" y="339"/>
                  </a:cubicBezTo>
                  <a:cubicBezTo>
                    <a:pt x="114" y="339"/>
                    <a:pt x="125" y="340"/>
                    <a:pt x="135" y="340"/>
                  </a:cubicBezTo>
                  <a:cubicBezTo>
                    <a:pt x="139" y="340"/>
                    <a:pt x="145" y="340"/>
                    <a:pt x="145" y="330"/>
                  </a:cubicBezTo>
                  <a:cubicBezTo>
                    <a:pt x="145" y="325"/>
                    <a:pt x="141" y="325"/>
                    <a:pt x="131" y="325"/>
                  </a:cubicBezTo>
                  <a:cubicBezTo>
                    <a:pt x="113" y="325"/>
                    <a:pt x="99" y="325"/>
                    <a:pt x="99" y="316"/>
                  </a:cubicBezTo>
                  <a:cubicBezTo>
                    <a:pt x="99" y="313"/>
                    <a:pt x="100" y="311"/>
                    <a:pt x="101" y="308"/>
                  </a:cubicBezTo>
                  <a:lnTo>
                    <a:pt x="131" y="183"/>
                  </a:lnTo>
                  <a:close/>
                  <a:moveTo>
                    <a:pt x="167" y="34"/>
                  </a:moveTo>
                  <a:cubicBezTo>
                    <a:pt x="172" y="17"/>
                    <a:pt x="173" y="15"/>
                    <a:pt x="194" y="15"/>
                  </a:cubicBezTo>
                  <a:lnTo>
                    <a:pt x="242" y="15"/>
                  </a:lnTo>
                  <a:cubicBezTo>
                    <a:pt x="284" y="15"/>
                    <a:pt x="310" y="29"/>
                    <a:pt x="310" y="63"/>
                  </a:cubicBezTo>
                  <a:cubicBezTo>
                    <a:pt x="310" y="83"/>
                    <a:pt x="300" y="126"/>
                    <a:pt x="281" y="144"/>
                  </a:cubicBezTo>
                  <a:cubicBezTo>
                    <a:pt x="256" y="166"/>
                    <a:pt x="226" y="170"/>
                    <a:pt x="204" y="170"/>
                  </a:cubicBezTo>
                  <a:lnTo>
                    <a:pt x="133" y="170"/>
                  </a:lnTo>
                  <a:lnTo>
                    <a:pt x="167" y="3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08" name="Freeform 977"/>
            <p:cNvSpPr>
              <a:spLocks noEditPoints="1"/>
            </p:cNvSpPr>
            <p:nvPr>
              <p:custDataLst>
                <p:tags r:id="rId126"/>
              </p:custDataLst>
            </p:nvPr>
          </p:nvSpPr>
          <p:spPr bwMode="auto">
            <a:xfrm>
              <a:off x="6854825" y="3211513"/>
              <a:ext cx="41275" cy="104775"/>
            </a:xfrm>
            <a:custGeom>
              <a:avLst/>
              <a:gdLst>
                <a:gd name="T0" fmla="*/ 96 w 105"/>
                <a:gd name="T1" fmla="*/ 13 h 235"/>
                <a:gd name="T2" fmla="*/ 82 w 105"/>
                <a:gd name="T3" fmla="*/ 0 h 235"/>
                <a:gd name="T4" fmla="*/ 63 w 105"/>
                <a:gd name="T5" fmla="*/ 19 h 235"/>
                <a:gd name="T6" fmla="*/ 77 w 105"/>
                <a:gd name="T7" fmla="*/ 32 h 235"/>
                <a:gd name="T8" fmla="*/ 96 w 105"/>
                <a:gd name="T9" fmla="*/ 13 h 235"/>
                <a:gd name="T10" fmla="*/ 25 w 105"/>
                <a:gd name="T11" fmla="*/ 190 h 235"/>
                <a:gd name="T12" fmla="*/ 22 w 105"/>
                <a:gd name="T13" fmla="*/ 205 h 235"/>
                <a:gd name="T14" fmla="*/ 55 w 105"/>
                <a:gd name="T15" fmla="*/ 235 h 235"/>
                <a:gd name="T16" fmla="*/ 105 w 105"/>
                <a:gd name="T17" fmla="*/ 181 h 235"/>
                <a:gd name="T18" fmla="*/ 100 w 105"/>
                <a:gd name="T19" fmla="*/ 177 h 235"/>
                <a:gd name="T20" fmla="*/ 93 w 105"/>
                <a:gd name="T21" fmla="*/ 183 h 235"/>
                <a:gd name="T22" fmla="*/ 56 w 105"/>
                <a:gd name="T23" fmla="*/ 225 h 235"/>
                <a:gd name="T24" fmla="*/ 47 w 105"/>
                <a:gd name="T25" fmla="*/ 213 h 235"/>
                <a:gd name="T26" fmla="*/ 53 w 105"/>
                <a:gd name="T27" fmla="*/ 190 h 235"/>
                <a:gd name="T28" fmla="*/ 64 w 105"/>
                <a:gd name="T29" fmla="*/ 162 h 235"/>
                <a:gd name="T30" fmla="*/ 81 w 105"/>
                <a:gd name="T31" fmla="*/ 118 h 235"/>
                <a:gd name="T32" fmla="*/ 83 w 105"/>
                <a:gd name="T33" fmla="*/ 107 h 235"/>
                <a:gd name="T34" fmla="*/ 50 w 105"/>
                <a:gd name="T35" fmla="*/ 77 h 235"/>
                <a:gd name="T36" fmla="*/ 0 w 105"/>
                <a:gd name="T37" fmla="*/ 131 h 235"/>
                <a:gd name="T38" fmla="*/ 6 w 105"/>
                <a:gd name="T39" fmla="*/ 135 h 235"/>
                <a:gd name="T40" fmla="*/ 12 w 105"/>
                <a:gd name="T41" fmla="*/ 130 h 235"/>
                <a:gd name="T42" fmla="*/ 49 w 105"/>
                <a:gd name="T43" fmla="*/ 87 h 235"/>
                <a:gd name="T44" fmla="*/ 58 w 105"/>
                <a:gd name="T45" fmla="*/ 99 h 235"/>
                <a:gd name="T46" fmla="*/ 47 w 105"/>
                <a:gd name="T47" fmla="*/ 134 h 235"/>
                <a:gd name="T48" fmla="*/ 25 w 105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5">
                  <a:moveTo>
                    <a:pt x="96" y="13"/>
                  </a:moveTo>
                  <a:cubicBezTo>
                    <a:pt x="96" y="8"/>
                    <a:pt x="92" y="0"/>
                    <a:pt x="82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7" y="32"/>
                    <a:pt x="77" y="32"/>
                  </a:cubicBezTo>
                  <a:cubicBezTo>
                    <a:pt x="87" y="32"/>
                    <a:pt x="96" y="23"/>
                    <a:pt x="96" y="13"/>
                  </a:cubicBezTo>
                  <a:close/>
                  <a:moveTo>
                    <a:pt x="25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1"/>
                    <a:pt x="36" y="235"/>
                    <a:pt x="55" y="235"/>
                  </a:cubicBezTo>
                  <a:cubicBezTo>
                    <a:pt x="90" y="235"/>
                    <a:pt x="105" y="186"/>
                    <a:pt x="105" y="181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4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7" y="220"/>
                    <a:pt x="47" y="213"/>
                  </a:cubicBezTo>
                  <a:cubicBezTo>
                    <a:pt x="47" y="205"/>
                    <a:pt x="50" y="198"/>
                    <a:pt x="53" y="190"/>
                  </a:cubicBezTo>
                  <a:cubicBezTo>
                    <a:pt x="56" y="181"/>
                    <a:pt x="60" y="171"/>
                    <a:pt x="64" y="162"/>
                  </a:cubicBezTo>
                  <a:cubicBezTo>
                    <a:pt x="67" y="154"/>
                    <a:pt x="80" y="122"/>
                    <a:pt x="81" y="118"/>
                  </a:cubicBezTo>
                  <a:cubicBezTo>
                    <a:pt x="82" y="115"/>
                    <a:pt x="83" y="110"/>
                    <a:pt x="83" y="107"/>
                  </a:cubicBezTo>
                  <a:cubicBezTo>
                    <a:pt x="83" y="91"/>
                    <a:pt x="69" y="77"/>
                    <a:pt x="50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4" y="135"/>
                    <a:pt x="6" y="135"/>
                  </a:cubicBezTo>
                  <a:cubicBezTo>
                    <a:pt x="10" y="135"/>
                    <a:pt x="11" y="133"/>
                    <a:pt x="12" y="130"/>
                  </a:cubicBezTo>
                  <a:cubicBezTo>
                    <a:pt x="21" y="100"/>
                    <a:pt x="36" y="87"/>
                    <a:pt x="49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3"/>
                    <a:pt x="47" y="134"/>
                  </a:cubicBezTo>
                  <a:lnTo>
                    <a:pt x="25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09" name="Freeform 978"/>
            <p:cNvSpPr/>
            <p:nvPr>
              <p:custDataLst>
                <p:tags r:id="rId127"/>
              </p:custDataLst>
            </p:nvPr>
          </p:nvSpPr>
          <p:spPr bwMode="auto">
            <a:xfrm>
              <a:off x="6935788" y="3114676"/>
              <a:ext cx="7938" cy="222250"/>
            </a:xfrm>
            <a:custGeom>
              <a:avLst/>
              <a:gdLst>
                <a:gd name="T0" fmla="*/ 20 w 20"/>
                <a:gd name="T1" fmla="*/ 17 h 498"/>
                <a:gd name="T2" fmla="*/ 10 w 20"/>
                <a:gd name="T3" fmla="*/ 0 h 498"/>
                <a:gd name="T4" fmla="*/ 0 w 20"/>
                <a:gd name="T5" fmla="*/ 17 h 498"/>
                <a:gd name="T6" fmla="*/ 0 w 20"/>
                <a:gd name="T7" fmla="*/ 480 h 498"/>
                <a:gd name="T8" fmla="*/ 10 w 20"/>
                <a:gd name="T9" fmla="*/ 498 h 498"/>
                <a:gd name="T10" fmla="*/ 20 w 20"/>
                <a:gd name="T11" fmla="*/ 480 h 498"/>
                <a:gd name="T12" fmla="*/ 20 w 20"/>
                <a:gd name="T13" fmla="*/ 17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8">
                  <a:moveTo>
                    <a:pt x="20" y="17"/>
                  </a:moveTo>
                  <a:cubicBezTo>
                    <a:pt x="20" y="8"/>
                    <a:pt x="20" y="0"/>
                    <a:pt x="10" y="0"/>
                  </a:cubicBezTo>
                  <a:cubicBezTo>
                    <a:pt x="0" y="0"/>
                    <a:pt x="0" y="8"/>
                    <a:pt x="0" y="17"/>
                  </a:cubicBezTo>
                  <a:lnTo>
                    <a:pt x="0" y="480"/>
                  </a:lnTo>
                  <a:cubicBezTo>
                    <a:pt x="0" y="489"/>
                    <a:pt x="0" y="498"/>
                    <a:pt x="10" y="498"/>
                  </a:cubicBezTo>
                  <a:cubicBezTo>
                    <a:pt x="20" y="498"/>
                    <a:pt x="20" y="489"/>
                    <a:pt x="20" y="480"/>
                  </a:cubicBezTo>
                  <a:lnTo>
                    <a:pt x="20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10" name="Freeform 979"/>
            <p:cNvSpPr>
              <a:spLocks noEditPoints="1"/>
            </p:cNvSpPr>
            <p:nvPr>
              <p:custDataLst>
                <p:tags r:id="rId128"/>
              </p:custDataLst>
            </p:nvPr>
          </p:nvSpPr>
          <p:spPr bwMode="auto">
            <a:xfrm>
              <a:off x="7035800" y="3140076"/>
              <a:ext cx="117475" cy="171450"/>
            </a:xfrm>
            <a:custGeom>
              <a:avLst/>
              <a:gdLst>
                <a:gd name="T0" fmla="*/ 295 w 305"/>
                <a:gd name="T1" fmla="*/ 156 h 386"/>
                <a:gd name="T2" fmla="*/ 305 w 305"/>
                <a:gd name="T3" fmla="*/ 145 h 386"/>
                <a:gd name="T4" fmla="*/ 295 w 305"/>
                <a:gd name="T5" fmla="*/ 133 h 386"/>
                <a:gd name="T6" fmla="*/ 20 w 305"/>
                <a:gd name="T7" fmla="*/ 4 h 386"/>
                <a:gd name="T8" fmla="*/ 10 w 305"/>
                <a:gd name="T9" fmla="*/ 0 h 386"/>
                <a:gd name="T10" fmla="*/ 0 w 305"/>
                <a:gd name="T11" fmla="*/ 10 h 386"/>
                <a:gd name="T12" fmla="*/ 10 w 305"/>
                <a:gd name="T13" fmla="*/ 21 h 386"/>
                <a:gd name="T14" fmla="*/ 271 w 305"/>
                <a:gd name="T15" fmla="*/ 144 h 386"/>
                <a:gd name="T16" fmla="*/ 11 w 305"/>
                <a:gd name="T17" fmla="*/ 268 h 386"/>
                <a:gd name="T18" fmla="*/ 0 w 305"/>
                <a:gd name="T19" fmla="*/ 279 h 386"/>
                <a:gd name="T20" fmla="*/ 10 w 305"/>
                <a:gd name="T21" fmla="*/ 289 h 386"/>
                <a:gd name="T22" fmla="*/ 19 w 305"/>
                <a:gd name="T23" fmla="*/ 286 h 386"/>
                <a:gd name="T24" fmla="*/ 295 w 305"/>
                <a:gd name="T25" fmla="*/ 156 h 386"/>
                <a:gd name="T26" fmla="*/ 287 w 305"/>
                <a:gd name="T27" fmla="*/ 386 h 386"/>
                <a:gd name="T28" fmla="*/ 305 w 305"/>
                <a:gd name="T29" fmla="*/ 376 h 386"/>
                <a:gd name="T30" fmla="*/ 287 w 305"/>
                <a:gd name="T31" fmla="*/ 366 h 386"/>
                <a:gd name="T32" fmla="*/ 18 w 305"/>
                <a:gd name="T33" fmla="*/ 366 h 386"/>
                <a:gd name="T34" fmla="*/ 0 w 305"/>
                <a:gd name="T35" fmla="*/ 376 h 386"/>
                <a:gd name="T36" fmla="*/ 18 w 305"/>
                <a:gd name="T37" fmla="*/ 386 h 386"/>
                <a:gd name="T38" fmla="*/ 287 w 305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5" h="386">
                  <a:moveTo>
                    <a:pt x="295" y="156"/>
                  </a:moveTo>
                  <a:cubicBezTo>
                    <a:pt x="302" y="153"/>
                    <a:pt x="305" y="149"/>
                    <a:pt x="305" y="145"/>
                  </a:cubicBezTo>
                  <a:cubicBezTo>
                    <a:pt x="305" y="140"/>
                    <a:pt x="303" y="137"/>
                    <a:pt x="295" y="133"/>
                  </a:cubicBezTo>
                  <a:lnTo>
                    <a:pt x="20" y="4"/>
                  </a:lnTo>
                  <a:cubicBezTo>
                    <a:pt x="13" y="0"/>
                    <a:pt x="11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19"/>
                    <a:pt x="10" y="21"/>
                  </a:cubicBezTo>
                  <a:lnTo>
                    <a:pt x="271" y="144"/>
                  </a:lnTo>
                  <a:lnTo>
                    <a:pt x="11" y="268"/>
                  </a:lnTo>
                  <a:cubicBezTo>
                    <a:pt x="1" y="272"/>
                    <a:pt x="0" y="276"/>
                    <a:pt x="0" y="279"/>
                  </a:cubicBezTo>
                  <a:cubicBezTo>
                    <a:pt x="0" y="285"/>
                    <a:pt x="5" y="289"/>
                    <a:pt x="10" y="289"/>
                  </a:cubicBezTo>
                  <a:cubicBezTo>
                    <a:pt x="12" y="289"/>
                    <a:pt x="13" y="289"/>
                    <a:pt x="19" y="286"/>
                  </a:cubicBezTo>
                  <a:lnTo>
                    <a:pt x="295" y="156"/>
                  </a:lnTo>
                  <a:close/>
                  <a:moveTo>
                    <a:pt x="287" y="386"/>
                  </a:moveTo>
                  <a:cubicBezTo>
                    <a:pt x="296" y="386"/>
                    <a:pt x="305" y="386"/>
                    <a:pt x="305" y="376"/>
                  </a:cubicBezTo>
                  <a:cubicBezTo>
                    <a:pt x="305" y="366"/>
                    <a:pt x="294" y="366"/>
                    <a:pt x="287" y="366"/>
                  </a:cubicBezTo>
                  <a:lnTo>
                    <a:pt x="18" y="366"/>
                  </a:lnTo>
                  <a:cubicBezTo>
                    <a:pt x="11" y="366"/>
                    <a:pt x="0" y="366"/>
                    <a:pt x="0" y="376"/>
                  </a:cubicBezTo>
                  <a:cubicBezTo>
                    <a:pt x="0" y="386"/>
                    <a:pt x="9" y="386"/>
                    <a:pt x="18" y="386"/>
                  </a:cubicBezTo>
                  <a:lnTo>
                    <a:pt x="287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11" name="Freeform 980"/>
            <p:cNvSpPr/>
            <p:nvPr>
              <p:custDataLst>
                <p:tags r:id="rId129"/>
              </p:custDataLst>
            </p:nvPr>
          </p:nvSpPr>
          <p:spPr bwMode="auto">
            <a:xfrm>
              <a:off x="7232650" y="3132138"/>
              <a:ext cx="79375" cy="153988"/>
            </a:xfrm>
            <a:custGeom>
              <a:avLst/>
              <a:gdLst>
                <a:gd name="T0" fmla="*/ 123 w 206"/>
                <a:gd name="T1" fmla="*/ 157 h 343"/>
                <a:gd name="T2" fmla="*/ 193 w 206"/>
                <a:gd name="T3" fmla="*/ 69 h 343"/>
                <a:gd name="T4" fmla="*/ 101 w 206"/>
                <a:gd name="T5" fmla="*/ 0 h 343"/>
                <a:gd name="T6" fmla="*/ 13 w 206"/>
                <a:gd name="T7" fmla="*/ 68 h 343"/>
                <a:gd name="T8" fmla="*/ 38 w 206"/>
                <a:gd name="T9" fmla="*/ 94 h 343"/>
                <a:gd name="T10" fmla="*/ 64 w 206"/>
                <a:gd name="T11" fmla="*/ 69 h 343"/>
                <a:gd name="T12" fmla="*/ 33 w 206"/>
                <a:gd name="T13" fmla="*/ 44 h 343"/>
                <a:gd name="T14" fmla="*/ 99 w 206"/>
                <a:gd name="T15" fmla="*/ 13 h 343"/>
                <a:gd name="T16" fmla="*/ 147 w 206"/>
                <a:gd name="T17" fmla="*/ 69 h 343"/>
                <a:gd name="T18" fmla="*/ 133 w 206"/>
                <a:gd name="T19" fmla="*/ 126 h 343"/>
                <a:gd name="T20" fmla="*/ 89 w 206"/>
                <a:gd name="T21" fmla="*/ 151 h 343"/>
                <a:gd name="T22" fmla="*/ 69 w 206"/>
                <a:gd name="T23" fmla="*/ 153 h 343"/>
                <a:gd name="T24" fmla="*/ 62 w 206"/>
                <a:gd name="T25" fmla="*/ 159 h 343"/>
                <a:gd name="T26" fmla="*/ 74 w 206"/>
                <a:gd name="T27" fmla="*/ 164 h 343"/>
                <a:gd name="T28" fmla="*/ 96 w 206"/>
                <a:gd name="T29" fmla="*/ 164 h 343"/>
                <a:gd name="T30" fmla="*/ 155 w 206"/>
                <a:gd name="T31" fmla="*/ 247 h 343"/>
                <a:gd name="T32" fmla="*/ 99 w 206"/>
                <a:gd name="T33" fmla="*/ 329 h 343"/>
                <a:gd name="T34" fmla="*/ 22 w 206"/>
                <a:gd name="T35" fmla="*/ 292 h 343"/>
                <a:gd name="T36" fmla="*/ 55 w 206"/>
                <a:gd name="T37" fmla="*/ 264 h 343"/>
                <a:gd name="T38" fmla="*/ 27 w 206"/>
                <a:gd name="T39" fmla="*/ 236 h 343"/>
                <a:gd name="T40" fmla="*/ 0 w 206"/>
                <a:gd name="T41" fmla="*/ 265 h 343"/>
                <a:gd name="T42" fmla="*/ 100 w 206"/>
                <a:gd name="T43" fmla="*/ 343 h 343"/>
                <a:gd name="T44" fmla="*/ 206 w 206"/>
                <a:gd name="T45" fmla="*/ 247 h 343"/>
                <a:gd name="T46" fmla="*/ 123 w 206"/>
                <a:gd name="T47" fmla="*/ 157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6" h="343">
                  <a:moveTo>
                    <a:pt x="123" y="157"/>
                  </a:moveTo>
                  <a:cubicBezTo>
                    <a:pt x="164" y="143"/>
                    <a:pt x="193" y="109"/>
                    <a:pt x="193" y="69"/>
                  </a:cubicBezTo>
                  <a:cubicBezTo>
                    <a:pt x="193" y="28"/>
                    <a:pt x="149" y="0"/>
                    <a:pt x="101" y="0"/>
                  </a:cubicBezTo>
                  <a:cubicBezTo>
                    <a:pt x="51" y="0"/>
                    <a:pt x="13" y="30"/>
                    <a:pt x="13" y="68"/>
                  </a:cubicBezTo>
                  <a:cubicBezTo>
                    <a:pt x="13" y="85"/>
                    <a:pt x="24" y="94"/>
                    <a:pt x="38" y="94"/>
                  </a:cubicBezTo>
                  <a:cubicBezTo>
                    <a:pt x="54" y="94"/>
                    <a:pt x="64" y="83"/>
                    <a:pt x="64" y="69"/>
                  </a:cubicBezTo>
                  <a:cubicBezTo>
                    <a:pt x="64" y="44"/>
                    <a:pt x="40" y="44"/>
                    <a:pt x="33" y="44"/>
                  </a:cubicBezTo>
                  <a:cubicBezTo>
                    <a:pt x="48" y="19"/>
                    <a:pt x="81" y="13"/>
                    <a:pt x="99" y="13"/>
                  </a:cubicBezTo>
                  <a:cubicBezTo>
                    <a:pt x="120" y="13"/>
                    <a:pt x="147" y="24"/>
                    <a:pt x="147" y="69"/>
                  </a:cubicBezTo>
                  <a:cubicBezTo>
                    <a:pt x="147" y="75"/>
                    <a:pt x="146" y="104"/>
                    <a:pt x="133" y="126"/>
                  </a:cubicBezTo>
                  <a:cubicBezTo>
                    <a:pt x="118" y="149"/>
                    <a:pt x="101" y="151"/>
                    <a:pt x="89" y="151"/>
                  </a:cubicBezTo>
                  <a:cubicBezTo>
                    <a:pt x="85" y="152"/>
                    <a:pt x="73" y="153"/>
                    <a:pt x="69" y="153"/>
                  </a:cubicBezTo>
                  <a:cubicBezTo>
                    <a:pt x="65" y="153"/>
                    <a:pt x="62" y="154"/>
                    <a:pt x="62" y="159"/>
                  </a:cubicBezTo>
                  <a:cubicBezTo>
                    <a:pt x="62" y="164"/>
                    <a:pt x="65" y="164"/>
                    <a:pt x="74" y="164"/>
                  </a:cubicBezTo>
                  <a:lnTo>
                    <a:pt x="96" y="164"/>
                  </a:lnTo>
                  <a:cubicBezTo>
                    <a:pt x="137" y="164"/>
                    <a:pt x="155" y="198"/>
                    <a:pt x="155" y="247"/>
                  </a:cubicBezTo>
                  <a:cubicBezTo>
                    <a:pt x="155" y="315"/>
                    <a:pt x="121" y="329"/>
                    <a:pt x="99" y="329"/>
                  </a:cubicBezTo>
                  <a:cubicBezTo>
                    <a:pt x="77" y="329"/>
                    <a:pt x="40" y="321"/>
                    <a:pt x="22" y="292"/>
                  </a:cubicBezTo>
                  <a:cubicBezTo>
                    <a:pt x="40" y="294"/>
                    <a:pt x="55" y="283"/>
                    <a:pt x="55" y="264"/>
                  </a:cubicBezTo>
                  <a:cubicBezTo>
                    <a:pt x="55" y="246"/>
                    <a:pt x="42" y="236"/>
                    <a:pt x="27" y="236"/>
                  </a:cubicBezTo>
                  <a:cubicBezTo>
                    <a:pt x="16" y="236"/>
                    <a:pt x="0" y="243"/>
                    <a:pt x="0" y="265"/>
                  </a:cubicBezTo>
                  <a:cubicBezTo>
                    <a:pt x="0" y="311"/>
                    <a:pt x="46" y="343"/>
                    <a:pt x="100" y="343"/>
                  </a:cubicBezTo>
                  <a:cubicBezTo>
                    <a:pt x="161" y="343"/>
                    <a:pt x="206" y="298"/>
                    <a:pt x="206" y="247"/>
                  </a:cubicBezTo>
                  <a:cubicBezTo>
                    <a:pt x="206" y="206"/>
                    <a:pt x="175" y="167"/>
                    <a:pt x="123" y="15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12" name="Freeform 981"/>
            <p:cNvSpPr>
              <a:spLocks noEditPoints="1"/>
            </p:cNvSpPr>
            <p:nvPr>
              <p:custDataLst>
                <p:tags r:id="rId130"/>
              </p:custDataLst>
            </p:nvPr>
          </p:nvSpPr>
          <p:spPr bwMode="auto">
            <a:xfrm>
              <a:off x="7327900" y="3132138"/>
              <a:ext cx="80963" cy="153988"/>
            </a:xfrm>
            <a:custGeom>
              <a:avLst/>
              <a:gdLst>
                <a:gd name="T0" fmla="*/ 210 w 210"/>
                <a:gd name="T1" fmla="*/ 173 h 343"/>
                <a:gd name="T2" fmla="*/ 190 w 210"/>
                <a:gd name="T3" fmla="*/ 56 h 343"/>
                <a:gd name="T4" fmla="*/ 105 w 210"/>
                <a:gd name="T5" fmla="*/ 0 h 343"/>
                <a:gd name="T6" fmla="*/ 19 w 210"/>
                <a:gd name="T7" fmla="*/ 60 h 343"/>
                <a:gd name="T8" fmla="*/ 0 w 210"/>
                <a:gd name="T9" fmla="*/ 173 h 343"/>
                <a:gd name="T10" fmla="*/ 23 w 210"/>
                <a:gd name="T11" fmla="*/ 293 h 343"/>
                <a:gd name="T12" fmla="*/ 105 w 210"/>
                <a:gd name="T13" fmla="*/ 343 h 343"/>
                <a:gd name="T14" fmla="*/ 192 w 210"/>
                <a:gd name="T15" fmla="*/ 286 h 343"/>
                <a:gd name="T16" fmla="*/ 210 w 210"/>
                <a:gd name="T17" fmla="*/ 173 h 343"/>
                <a:gd name="T18" fmla="*/ 105 w 210"/>
                <a:gd name="T19" fmla="*/ 332 h 343"/>
                <a:gd name="T20" fmla="*/ 47 w 210"/>
                <a:gd name="T21" fmla="*/ 272 h 343"/>
                <a:gd name="T22" fmla="*/ 42 w 210"/>
                <a:gd name="T23" fmla="*/ 167 h 343"/>
                <a:gd name="T24" fmla="*/ 46 w 210"/>
                <a:gd name="T25" fmla="*/ 75 h 343"/>
                <a:gd name="T26" fmla="*/ 105 w 210"/>
                <a:gd name="T27" fmla="*/ 11 h 343"/>
                <a:gd name="T28" fmla="*/ 164 w 210"/>
                <a:gd name="T29" fmla="*/ 70 h 343"/>
                <a:gd name="T30" fmla="*/ 169 w 210"/>
                <a:gd name="T31" fmla="*/ 167 h 343"/>
                <a:gd name="T32" fmla="*/ 163 w 210"/>
                <a:gd name="T33" fmla="*/ 270 h 343"/>
                <a:gd name="T34" fmla="*/ 105 w 210"/>
                <a:gd name="T35" fmla="*/ 33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343">
                  <a:moveTo>
                    <a:pt x="210" y="173"/>
                  </a:moveTo>
                  <a:cubicBezTo>
                    <a:pt x="210" y="133"/>
                    <a:pt x="208" y="93"/>
                    <a:pt x="190" y="56"/>
                  </a:cubicBezTo>
                  <a:cubicBezTo>
                    <a:pt x="167" y="8"/>
                    <a:pt x="126" y="0"/>
                    <a:pt x="105" y="0"/>
                  </a:cubicBezTo>
                  <a:cubicBezTo>
                    <a:pt x="75" y="0"/>
                    <a:pt x="39" y="13"/>
                    <a:pt x="19" y="60"/>
                  </a:cubicBezTo>
                  <a:cubicBezTo>
                    <a:pt x="3" y="94"/>
                    <a:pt x="0" y="133"/>
                    <a:pt x="0" y="173"/>
                  </a:cubicBezTo>
                  <a:cubicBezTo>
                    <a:pt x="0" y="210"/>
                    <a:pt x="2" y="255"/>
                    <a:pt x="23" y="293"/>
                  </a:cubicBezTo>
                  <a:cubicBezTo>
                    <a:pt x="44" y="333"/>
                    <a:pt x="80" y="343"/>
                    <a:pt x="105" y="343"/>
                  </a:cubicBezTo>
                  <a:cubicBezTo>
                    <a:pt x="132" y="343"/>
                    <a:pt x="170" y="333"/>
                    <a:pt x="192" y="286"/>
                  </a:cubicBezTo>
                  <a:cubicBezTo>
                    <a:pt x="208" y="251"/>
                    <a:pt x="210" y="212"/>
                    <a:pt x="210" y="173"/>
                  </a:cubicBezTo>
                  <a:close/>
                  <a:moveTo>
                    <a:pt x="105" y="332"/>
                  </a:moveTo>
                  <a:cubicBezTo>
                    <a:pt x="85" y="332"/>
                    <a:pt x="56" y="320"/>
                    <a:pt x="47" y="272"/>
                  </a:cubicBezTo>
                  <a:cubicBezTo>
                    <a:pt x="42" y="242"/>
                    <a:pt x="42" y="196"/>
                    <a:pt x="42" y="167"/>
                  </a:cubicBezTo>
                  <a:cubicBezTo>
                    <a:pt x="42" y="135"/>
                    <a:pt x="42" y="102"/>
                    <a:pt x="46" y="75"/>
                  </a:cubicBezTo>
                  <a:cubicBezTo>
                    <a:pt x="55" y="16"/>
                    <a:pt x="92" y="11"/>
                    <a:pt x="105" y="11"/>
                  </a:cubicBezTo>
                  <a:cubicBezTo>
                    <a:pt x="121" y="11"/>
                    <a:pt x="154" y="20"/>
                    <a:pt x="164" y="70"/>
                  </a:cubicBezTo>
                  <a:cubicBezTo>
                    <a:pt x="169" y="98"/>
                    <a:pt x="169" y="136"/>
                    <a:pt x="169" y="167"/>
                  </a:cubicBezTo>
                  <a:cubicBezTo>
                    <a:pt x="169" y="204"/>
                    <a:pt x="169" y="238"/>
                    <a:pt x="163" y="270"/>
                  </a:cubicBezTo>
                  <a:cubicBezTo>
                    <a:pt x="156" y="317"/>
                    <a:pt x="127" y="332"/>
                    <a:pt x="105" y="3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13" name="Freeform 982"/>
            <p:cNvSpPr/>
            <p:nvPr>
              <p:custDataLst>
                <p:tags r:id="rId131"/>
              </p:custDataLst>
            </p:nvPr>
          </p:nvSpPr>
          <p:spPr bwMode="auto">
            <a:xfrm>
              <a:off x="7454900" y="3125788"/>
              <a:ext cx="42863" cy="155575"/>
            </a:xfrm>
            <a:custGeom>
              <a:avLst/>
              <a:gdLst>
                <a:gd name="T0" fmla="*/ 72 w 111"/>
                <a:gd name="T1" fmla="*/ 0 h 346"/>
                <a:gd name="T2" fmla="*/ 0 w 111"/>
                <a:gd name="T3" fmla="*/ 6 h 346"/>
                <a:gd name="T4" fmla="*/ 0 w 111"/>
                <a:gd name="T5" fmla="*/ 21 h 346"/>
                <a:gd name="T6" fmla="*/ 39 w 111"/>
                <a:gd name="T7" fmla="*/ 49 h 346"/>
                <a:gd name="T8" fmla="*/ 39 w 111"/>
                <a:gd name="T9" fmla="*/ 309 h 346"/>
                <a:gd name="T10" fmla="*/ 0 w 111"/>
                <a:gd name="T11" fmla="*/ 331 h 346"/>
                <a:gd name="T12" fmla="*/ 0 w 111"/>
                <a:gd name="T13" fmla="*/ 346 h 346"/>
                <a:gd name="T14" fmla="*/ 56 w 111"/>
                <a:gd name="T15" fmla="*/ 345 h 346"/>
                <a:gd name="T16" fmla="*/ 111 w 111"/>
                <a:gd name="T17" fmla="*/ 346 h 346"/>
                <a:gd name="T18" fmla="*/ 111 w 111"/>
                <a:gd name="T19" fmla="*/ 331 h 346"/>
                <a:gd name="T20" fmla="*/ 72 w 111"/>
                <a:gd name="T21" fmla="*/ 309 h 346"/>
                <a:gd name="T22" fmla="*/ 72 w 111"/>
                <a:gd name="T2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346">
                  <a:moveTo>
                    <a:pt x="72" y="0"/>
                  </a:move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5"/>
                    <a:pt x="39" y="49"/>
                  </a:cubicBezTo>
                  <a:lnTo>
                    <a:pt x="39" y="309"/>
                  </a:lnTo>
                  <a:cubicBezTo>
                    <a:pt x="39" y="331"/>
                    <a:pt x="34" y="331"/>
                    <a:pt x="0" y="331"/>
                  </a:cubicBezTo>
                  <a:lnTo>
                    <a:pt x="0" y="346"/>
                  </a:lnTo>
                  <a:cubicBezTo>
                    <a:pt x="17" y="346"/>
                    <a:pt x="43" y="345"/>
                    <a:pt x="56" y="345"/>
                  </a:cubicBezTo>
                  <a:cubicBezTo>
                    <a:pt x="68" y="345"/>
                    <a:pt x="93" y="346"/>
                    <a:pt x="111" y="346"/>
                  </a:cubicBezTo>
                  <a:lnTo>
                    <a:pt x="111" y="331"/>
                  </a:lnTo>
                  <a:cubicBezTo>
                    <a:pt x="78" y="331"/>
                    <a:pt x="72" y="331"/>
                    <a:pt x="72" y="309"/>
                  </a:cubicBezTo>
                  <a:lnTo>
                    <a:pt x="72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14" name="Freeform 983"/>
            <p:cNvSpPr>
              <a:spLocks noEditPoints="1"/>
            </p:cNvSpPr>
            <p:nvPr>
              <p:custDataLst>
                <p:tags r:id="rId132"/>
              </p:custDataLst>
            </p:nvPr>
          </p:nvSpPr>
          <p:spPr bwMode="auto">
            <a:xfrm>
              <a:off x="7507288" y="3179763"/>
              <a:ext cx="88900" cy="146050"/>
            </a:xfrm>
            <a:custGeom>
              <a:avLst/>
              <a:gdLst>
                <a:gd name="T0" fmla="*/ 97 w 228"/>
                <a:gd name="T1" fmla="*/ 140 h 328"/>
                <a:gd name="T2" fmla="*/ 54 w 228"/>
                <a:gd name="T3" fmla="*/ 78 h 328"/>
                <a:gd name="T4" fmla="*/ 62 w 228"/>
                <a:gd name="T5" fmla="*/ 36 h 328"/>
                <a:gd name="T6" fmla="*/ 97 w 228"/>
                <a:gd name="T7" fmla="*/ 17 h 328"/>
                <a:gd name="T8" fmla="*/ 141 w 228"/>
                <a:gd name="T9" fmla="*/ 78 h 328"/>
                <a:gd name="T10" fmla="*/ 133 w 228"/>
                <a:gd name="T11" fmla="*/ 120 h 328"/>
                <a:gd name="T12" fmla="*/ 97 w 228"/>
                <a:gd name="T13" fmla="*/ 140 h 328"/>
                <a:gd name="T14" fmla="*/ 39 w 228"/>
                <a:gd name="T15" fmla="*/ 159 h 328"/>
                <a:gd name="T16" fmla="*/ 48 w 228"/>
                <a:gd name="T17" fmla="*/ 136 h 328"/>
                <a:gd name="T18" fmla="*/ 97 w 228"/>
                <a:gd name="T19" fmla="*/ 151 h 328"/>
                <a:gd name="T20" fmla="*/ 178 w 228"/>
                <a:gd name="T21" fmla="*/ 78 h 328"/>
                <a:gd name="T22" fmla="*/ 157 w 228"/>
                <a:gd name="T23" fmla="*/ 30 h 328"/>
                <a:gd name="T24" fmla="*/ 202 w 228"/>
                <a:gd name="T25" fmla="*/ 11 h 328"/>
                <a:gd name="T26" fmla="*/ 207 w 228"/>
                <a:gd name="T27" fmla="*/ 11 h 328"/>
                <a:gd name="T28" fmla="*/ 199 w 228"/>
                <a:gd name="T29" fmla="*/ 25 h 328"/>
                <a:gd name="T30" fmla="*/ 214 w 228"/>
                <a:gd name="T31" fmla="*/ 39 h 328"/>
                <a:gd name="T32" fmla="*/ 228 w 228"/>
                <a:gd name="T33" fmla="*/ 24 h 328"/>
                <a:gd name="T34" fmla="*/ 203 w 228"/>
                <a:gd name="T35" fmla="*/ 0 h 328"/>
                <a:gd name="T36" fmla="*/ 150 w 228"/>
                <a:gd name="T37" fmla="*/ 23 h 328"/>
                <a:gd name="T38" fmla="*/ 97 w 228"/>
                <a:gd name="T39" fmla="*/ 5 h 328"/>
                <a:gd name="T40" fmla="*/ 16 w 228"/>
                <a:gd name="T41" fmla="*/ 78 h 328"/>
                <a:gd name="T42" fmla="*/ 40 w 228"/>
                <a:gd name="T43" fmla="*/ 129 h 328"/>
                <a:gd name="T44" fmla="*/ 24 w 228"/>
                <a:gd name="T45" fmla="*/ 171 h 328"/>
                <a:gd name="T46" fmla="*/ 46 w 228"/>
                <a:gd name="T47" fmla="*/ 215 h 328"/>
                <a:gd name="T48" fmla="*/ 0 w 228"/>
                <a:gd name="T49" fmla="*/ 265 h 328"/>
                <a:gd name="T50" fmla="*/ 111 w 228"/>
                <a:gd name="T51" fmla="*/ 328 h 328"/>
                <a:gd name="T52" fmla="*/ 221 w 228"/>
                <a:gd name="T53" fmla="*/ 264 h 328"/>
                <a:gd name="T54" fmla="*/ 189 w 228"/>
                <a:gd name="T55" fmla="*/ 207 h 328"/>
                <a:gd name="T56" fmla="*/ 103 w 228"/>
                <a:gd name="T57" fmla="*/ 193 h 328"/>
                <a:gd name="T58" fmla="*/ 66 w 228"/>
                <a:gd name="T59" fmla="*/ 193 h 328"/>
                <a:gd name="T60" fmla="*/ 39 w 228"/>
                <a:gd name="T61" fmla="*/ 159 h 328"/>
                <a:gd name="T62" fmla="*/ 111 w 228"/>
                <a:gd name="T63" fmla="*/ 317 h 328"/>
                <a:gd name="T64" fmla="*/ 26 w 228"/>
                <a:gd name="T65" fmla="*/ 265 h 328"/>
                <a:gd name="T66" fmla="*/ 67 w 228"/>
                <a:gd name="T67" fmla="*/ 222 h 328"/>
                <a:gd name="T68" fmla="*/ 97 w 228"/>
                <a:gd name="T69" fmla="*/ 222 h 328"/>
                <a:gd name="T70" fmla="*/ 195 w 228"/>
                <a:gd name="T71" fmla="*/ 265 h 328"/>
                <a:gd name="T72" fmla="*/ 111 w 228"/>
                <a:gd name="T73" fmla="*/ 31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328">
                  <a:moveTo>
                    <a:pt x="97" y="140"/>
                  </a:moveTo>
                  <a:cubicBezTo>
                    <a:pt x="54" y="140"/>
                    <a:pt x="54" y="90"/>
                    <a:pt x="54" y="78"/>
                  </a:cubicBezTo>
                  <a:cubicBezTo>
                    <a:pt x="54" y="65"/>
                    <a:pt x="54" y="49"/>
                    <a:pt x="62" y="36"/>
                  </a:cubicBezTo>
                  <a:cubicBezTo>
                    <a:pt x="66" y="31"/>
                    <a:pt x="77" y="17"/>
                    <a:pt x="97" y="17"/>
                  </a:cubicBezTo>
                  <a:cubicBezTo>
                    <a:pt x="141" y="17"/>
                    <a:pt x="141" y="66"/>
                    <a:pt x="141" y="78"/>
                  </a:cubicBezTo>
                  <a:cubicBezTo>
                    <a:pt x="141" y="91"/>
                    <a:pt x="140" y="107"/>
                    <a:pt x="133" y="120"/>
                  </a:cubicBezTo>
                  <a:cubicBezTo>
                    <a:pt x="129" y="126"/>
                    <a:pt x="117" y="140"/>
                    <a:pt x="97" y="140"/>
                  </a:cubicBezTo>
                  <a:close/>
                  <a:moveTo>
                    <a:pt x="39" y="159"/>
                  </a:moveTo>
                  <a:cubicBezTo>
                    <a:pt x="39" y="157"/>
                    <a:pt x="39" y="146"/>
                    <a:pt x="48" y="136"/>
                  </a:cubicBezTo>
                  <a:cubicBezTo>
                    <a:pt x="67" y="150"/>
                    <a:pt x="88" y="151"/>
                    <a:pt x="97" y="151"/>
                  </a:cubicBezTo>
                  <a:cubicBezTo>
                    <a:pt x="144" y="151"/>
                    <a:pt x="178" y="117"/>
                    <a:pt x="178" y="78"/>
                  </a:cubicBezTo>
                  <a:cubicBezTo>
                    <a:pt x="178" y="60"/>
                    <a:pt x="170" y="41"/>
                    <a:pt x="157" y="30"/>
                  </a:cubicBezTo>
                  <a:cubicBezTo>
                    <a:pt x="175" y="13"/>
                    <a:pt x="193" y="11"/>
                    <a:pt x="202" y="11"/>
                  </a:cubicBezTo>
                  <a:cubicBezTo>
                    <a:pt x="203" y="11"/>
                    <a:pt x="206" y="11"/>
                    <a:pt x="207" y="11"/>
                  </a:cubicBezTo>
                  <a:cubicBezTo>
                    <a:pt x="202" y="13"/>
                    <a:pt x="199" y="19"/>
                    <a:pt x="199" y="25"/>
                  </a:cubicBezTo>
                  <a:cubicBezTo>
                    <a:pt x="199" y="33"/>
                    <a:pt x="206" y="39"/>
                    <a:pt x="214" y="39"/>
                  </a:cubicBezTo>
                  <a:cubicBezTo>
                    <a:pt x="219" y="39"/>
                    <a:pt x="228" y="35"/>
                    <a:pt x="228" y="24"/>
                  </a:cubicBezTo>
                  <a:cubicBezTo>
                    <a:pt x="228" y="16"/>
                    <a:pt x="222" y="0"/>
                    <a:pt x="203" y="0"/>
                  </a:cubicBezTo>
                  <a:cubicBezTo>
                    <a:pt x="193" y="0"/>
                    <a:pt x="171" y="3"/>
                    <a:pt x="150" y="23"/>
                  </a:cubicBezTo>
                  <a:cubicBezTo>
                    <a:pt x="129" y="7"/>
                    <a:pt x="108" y="5"/>
                    <a:pt x="97" y="5"/>
                  </a:cubicBezTo>
                  <a:cubicBezTo>
                    <a:pt x="51" y="5"/>
                    <a:pt x="16" y="39"/>
                    <a:pt x="16" y="78"/>
                  </a:cubicBezTo>
                  <a:cubicBezTo>
                    <a:pt x="16" y="100"/>
                    <a:pt x="27" y="119"/>
                    <a:pt x="40" y="129"/>
                  </a:cubicBezTo>
                  <a:cubicBezTo>
                    <a:pt x="33" y="137"/>
                    <a:pt x="24" y="153"/>
                    <a:pt x="24" y="171"/>
                  </a:cubicBezTo>
                  <a:cubicBezTo>
                    <a:pt x="24" y="186"/>
                    <a:pt x="31" y="205"/>
                    <a:pt x="46" y="215"/>
                  </a:cubicBezTo>
                  <a:cubicBezTo>
                    <a:pt x="16" y="223"/>
                    <a:pt x="0" y="245"/>
                    <a:pt x="0" y="265"/>
                  </a:cubicBezTo>
                  <a:cubicBezTo>
                    <a:pt x="0" y="301"/>
                    <a:pt x="50" y="328"/>
                    <a:pt x="111" y="328"/>
                  </a:cubicBezTo>
                  <a:cubicBezTo>
                    <a:pt x="169" y="328"/>
                    <a:pt x="221" y="303"/>
                    <a:pt x="221" y="264"/>
                  </a:cubicBezTo>
                  <a:cubicBezTo>
                    <a:pt x="221" y="246"/>
                    <a:pt x="214" y="221"/>
                    <a:pt x="189" y="207"/>
                  </a:cubicBezTo>
                  <a:cubicBezTo>
                    <a:pt x="162" y="193"/>
                    <a:pt x="134" y="193"/>
                    <a:pt x="103" y="193"/>
                  </a:cubicBezTo>
                  <a:cubicBezTo>
                    <a:pt x="91" y="193"/>
                    <a:pt x="69" y="193"/>
                    <a:pt x="66" y="193"/>
                  </a:cubicBezTo>
                  <a:cubicBezTo>
                    <a:pt x="50" y="191"/>
                    <a:pt x="39" y="175"/>
                    <a:pt x="39" y="159"/>
                  </a:cubicBezTo>
                  <a:close/>
                  <a:moveTo>
                    <a:pt x="111" y="317"/>
                  </a:moveTo>
                  <a:cubicBezTo>
                    <a:pt x="61" y="317"/>
                    <a:pt x="26" y="291"/>
                    <a:pt x="26" y="265"/>
                  </a:cubicBezTo>
                  <a:cubicBezTo>
                    <a:pt x="26" y="242"/>
                    <a:pt x="45" y="223"/>
                    <a:pt x="67" y="222"/>
                  </a:cubicBezTo>
                  <a:lnTo>
                    <a:pt x="97" y="222"/>
                  </a:lnTo>
                  <a:cubicBezTo>
                    <a:pt x="140" y="222"/>
                    <a:pt x="195" y="222"/>
                    <a:pt x="195" y="265"/>
                  </a:cubicBezTo>
                  <a:cubicBezTo>
                    <a:pt x="195" y="292"/>
                    <a:pt x="160" y="317"/>
                    <a:pt x="111" y="3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15" name="Freeform 984"/>
            <p:cNvSpPr/>
            <p:nvPr>
              <p:custDataLst>
                <p:tags r:id="rId133"/>
              </p:custDataLst>
            </p:nvPr>
          </p:nvSpPr>
          <p:spPr bwMode="auto">
            <a:xfrm>
              <a:off x="7639050" y="3182938"/>
              <a:ext cx="104775" cy="100013"/>
            </a:xfrm>
            <a:custGeom>
              <a:avLst/>
              <a:gdLst>
                <a:gd name="T0" fmla="*/ 29 w 270"/>
                <a:gd name="T1" fmla="*/ 191 h 226"/>
                <a:gd name="T2" fmla="*/ 25 w 270"/>
                <a:gd name="T3" fmla="*/ 212 h 226"/>
                <a:gd name="T4" fmla="*/ 39 w 270"/>
                <a:gd name="T5" fmla="*/ 226 h 226"/>
                <a:gd name="T6" fmla="*/ 57 w 270"/>
                <a:gd name="T7" fmla="*/ 212 h 226"/>
                <a:gd name="T8" fmla="*/ 67 w 270"/>
                <a:gd name="T9" fmla="*/ 175 h 226"/>
                <a:gd name="T10" fmla="*/ 78 w 270"/>
                <a:gd name="T11" fmla="*/ 130 h 226"/>
                <a:gd name="T12" fmla="*/ 86 w 270"/>
                <a:gd name="T13" fmla="*/ 97 h 226"/>
                <a:gd name="T14" fmla="*/ 93 w 270"/>
                <a:gd name="T15" fmla="*/ 72 h 226"/>
                <a:gd name="T16" fmla="*/ 174 w 270"/>
                <a:gd name="T17" fmla="*/ 11 h 226"/>
                <a:gd name="T18" fmla="*/ 201 w 270"/>
                <a:gd name="T19" fmla="*/ 46 h 226"/>
                <a:gd name="T20" fmla="*/ 169 w 270"/>
                <a:gd name="T21" fmla="*/ 162 h 226"/>
                <a:gd name="T22" fmla="*/ 164 w 270"/>
                <a:gd name="T23" fmla="*/ 185 h 226"/>
                <a:gd name="T24" fmla="*/ 205 w 270"/>
                <a:gd name="T25" fmla="*/ 226 h 226"/>
                <a:gd name="T26" fmla="*/ 270 w 270"/>
                <a:gd name="T27" fmla="*/ 149 h 226"/>
                <a:gd name="T28" fmla="*/ 264 w 270"/>
                <a:gd name="T29" fmla="*/ 144 h 226"/>
                <a:gd name="T30" fmla="*/ 256 w 270"/>
                <a:gd name="T31" fmla="*/ 153 h 226"/>
                <a:gd name="T32" fmla="*/ 206 w 270"/>
                <a:gd name="T33" fmla="*/ 215 h 226"/>
                <a:gd name="T34" fmla="*/ 194 w 270"/>
                <a:gd name="T35" fmla="*/ 199 h 226"/>
                <a:gd name="T36" fmla="*/ 203 w 270"/>
                <a:gd name="T37" fmla="*/ 163 h 226"/>
                <a:gd name="T38" fmla="*/ 233 w 270"/>
                <a:gd name="T39" fmla="*/ 53 h 226"/>
                <a:gd name="T40" fmla="*/ 176 w 270"/>
                <a:gd name="T41" fmla="*/ 0 h 226"/>
                <a:gd name="T42" fmla="*/ 98 w 270"/>
                <a:gd name="T43" fmla="*/ 43 h 226"/>
                <a:gd name="T44" fmla="*/ 52 w 270"/>
                <a:gd name="T45" fmla="*/ 0 h 226"/>
                <a:gd name="T46" fmla="*/ 15 w 270"/>
                <a:gd name="T47" fmla="*/ 29 h 226"/>
                <a:gd name="T48" fmla="*/ 0 w 270"/>
                <a:gd name="T49" fmla="*/ 77 h 226"/>
                <a:gd name="T50" fmla="*/ 6 w 270"/>
                <a:gd name="T51" fmla="*/ 82 h 226"/>
                <a:gd name="T52" fmla="*/ 14 w 270"/>
                <a:gd name="T53" fmla="*/ 70 h 226"/>
                <a:gd name="T54" fmla="*/ 50 w 270"/>
                <a:gd name="T55" fmla="*/ 11 h 226"/>
                <a:gd name="T56" fmla="*/ 66 w 270"/>
                <a:gd name="T57" fmla="*/ 34 h 226"/>
                <a:gd name="T58" fmla="*/ 58 w 270"/>
                <a:gd name="T59" fmla="*/ 76 h 226"/>
                <a:gd name="T60" fmla="*/ 29 w 270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0" h="226">
                  <a:moveTo>
                    <a:pt x="29" y="191"/>
                  </a:moveTo>
                  <a:cubicBezTo>
                    <a:pt x="28" y="199"/>
                    <a:pt x="25" y="210"/>
                    <a:pt x="25" y="212"/>
                  </a:cubicBezTo>
                  <a:cubicBezTo>
                    <a:pt x="25" y="221"/>
                    <a:pt x="32" y="226"/>
                    <a:pt x="39" y="226"/>
                  </a:cubicBezTo>
                  <a:cubicBezTo>
                    <a:pt x="45" y="226"/>
                    <a:pt x="54" y="222"/>
                    <a:pt x="57" y="212"/>
                  </a:cubicBezTo>
                  <a:cubicBezTo>
                    <a:pt x="58" y="211"/>
                    <a:pt x="64" y="188"/>
                    <a:pt x="67" y="175"/>
                  </a:cubicBezTo>
                  <a:lnTo>
                    <a:pt x="78" y="130"/>
                  </a:lnTo>
                  <a:cubicBezTo>
                    <a:pt x="81" y="119"/>
                    <a:pt x="84" y="108"/>
                    <a:pt x="86" y="97"/>
                  </a:cubicBezTo>
                  <a:cubicBezTo>
                    <a:pt x="88" y="88"/>
                    <a:pt x="92" y="74"/>
                    <a:pt x="93" y="72"/>
                  </a:cubicBezTo>
                  <a:cubicBezTo>
                    <a:pt x="100" y="56"/>
                    <a:pt x="127" y="11"/>
                    <a:pt x="174" y="11"/>
                  </a:cubicBezTo>
                  <a:cubicBezTo>
                    <a:pt x="197" y="11"/>
                    <a:pt x="201" y="29"/>
                    <a:pt x="201" y="46"/>
                  </a:cubicBezTo>
                  <a:cubicBezTo>
                    <a:pt x="201" y="77"/>
                    <a:pt x="177" y="141"/>
                    <a:pt x="169" y="162"/>
                  </a:cubicBezTo>
                  <a:cubicBezTo>
                    <a:pt x="164" y="174"/>
                    <a:pt x="164" y="180"/>
                    <a:pt x="164" y="185"/>
                  </a:cubicBezTo>
                  <a:cubicBezTo>
                    <a:pt x="164" y="209"/>
                    <a:pt x="181" y="226"/>
                    <a:pt x="205" y="226"/>
                  </a:cubicBezTo>
                  <a:cubicBezTo>
                    <a:pt x="251" y="226"/>
                    <a:pt x="270" y="153"/>
                    <a:pt x="270" y="149"/>
                  </a:cubicBezTo>
                  <a:cubicBezTo>
                    <a:pt x="270" y="144"/>
                    <a:pt x="265" y="144"/>
                    <a:pt x="264" y="144"/>
                  </a:cubicBezTo>
                  <a:cubicBezTo>
                    <a:pt x="259" y="144"/>
                    <a:pt x="259" y="146"/>
                    <a:pt x="256" y="153"/>
                  </a:cubicBezTo>
                  <a:cubicBezTo>
                    <a:pt x="246" y="187"/>
                    <a:pt x="230" y="215"/>
                    <a:pt x="206" y="215"/>
                  </a:cubicBezTo>
                  <a:cubicBezTo>
                    <a:pt x="197" y="215"/>
                    <a:pt x="194" y="210"/>
                    <a:pt x="194" y="199"/>
                  </a:cubicBezTo>
                  <a:cubicBezTo>
                    <a:pt x="194" y="186"/>
                    <a:pt x="198" y="174"/>
                    <a:pt x="203" y="163"/>
                  </a:cubicBezTo>
                  <a:cubicBezTo>
                    <a:pt x="212" y="137"/>
                    <a:pt x="233" y="82"/>
                    <a:pt x="233" y="53"/>
                  </a:cubicBezTo>
                  <a:cubicBezTo>
                    <a:pt x="233" y="20"/>
                    <a:pt x="212" y="0"/>
                    <a:pt x="176" y="0"/>
                  </a:cubicBezTo>
                  <a:cubicBezTo>
                    <a:pt x="131" y="0"/>
                    <a:pt x="106" y="32"/>
                    <a:pt x="98" y="43"/>
                  </a:cubicBezTo>
                  <a:cubicBezTo>
                    <a:pt x="95" y="16"/>
                    <a:pt x="75" y="0"/>
                    <a:pt x="52" y="0"/>
                  </a:cubicBezTo>
                  <a:cubicBezTo>
                    <a:pt x="29" y="0"/>
                    <a:pt x="20" y="20"/>
                    <a:pt x="15" y="29"/>
                  </a:cubicBezTo>
                  <a:cubicBezTo>
                    <a:pt x="7" y="45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1" y="81"/>
                    <a:pt x="14" y="70"/>
                  </a:cubicBezTo>
                  <a:cubicBezTo>
                    <a:pt x="23" y="35"/>
                    <a:pt x="33" y="11"/>
                    <a:pt x="50" y="11"/>
                  </a:cubicBezTo>
                  <a:cubicBezTo>
                    <a:pt x="60" y="11"/>
                    <a:pt x="66" y="18"/>
                    <a:pt x="66" y="34"/>
                  </a:cubicBezTo>
                  <a:cubicBezTo>
                    <a:pt x="66" y="44"/>
                    <a:pt x="64" y="50"/>
                    <a:pt x="58" y="76"/>
                  </a:cubicBezTo>
                  <a:lnTo>
                    <a:pt x="29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16" name="Freeform 985"/>
            <p:cNvSpPr/>
            <p:nvPr>
              <p:custDataLst>
                <p:tags r:id="rId134"/>
              </p:custDataLst>
            </p:nvPr>
          </p:nvSpPr>
          <p:spPr bwMode="auto">
            <a:xfrm>
              <a:off x="7761288" y="3114676"/>
              <a:ext cx="44450" cy="222250"/>
            </a:xfrm>
            <a:custGeom>
              <a:avLst/>
              <a:gdLst>
                <a:gd name="T0" fmla="*/ 115 w 115"/>
                <a:gd name="T1" fmla="*/ 249 h 498"/>
                <a:gd name="T2" fmla="*/ 82 w 115"/>
                <a:gd name="T3" fmla="*/ 93 h 498"/>
                <a:gd name="T4" fmla="*/ 5 w 115"/>
                <a:gd name="T5" fmla="*/ 0 h 498"/>
                <a:gd name="T6" fmla="*/ 0 w 115"/>
                <a:gd name="T7" fmla="*/ 4 h 498"/>
                <a:gd name="T8" fmla="*/ 9 w 115"/>
                <a:gd name="T9" fmla="*/ 16 h 498"/>
                <a:gd name="T10" fmla="*/ 86 w 115"/>
                <a:gd name="T11" fmla="*/ 249 h 498"/>
                <a:gd name="T12" fmla="*/ 6 w 115"/>
                <a:gd name="T13" fmla="*/ 485 h 498"/>
                <a:gd name="T14" fmla="*/ 0 w 115"/>
                <a:gd name="T15" fmla="*/ 493 h 498"/>
                <a:gd name="T16" fmla="*/ 5 w 115"/>
                <a:gd name="T17" fmla="*/ 498 h 498"/>
                <a:gd name="T18" fmla="*/ 84 w 115"/>
                <a:gd name="T19" fmla="*/ 401 h 498"/>
                <a:gd name="T20" fmla="*/ 115 w 115"/>
                <a:gd name="T21" fmla="*/ 24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8">
                  <a:moveTo>
                    <a:pt x="115" y="249"/>
                  </a:moveTo>
                  <a:cubicBezTo>
                    <a:pt x="115" y="210"/>
                    <a:pt x="110" y="150"/>
                    <a:pt x="82" y="93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5"/>
                    <a:pt x="86" y="145"/>
                    <a:pt x="86" y="249"/>
                  </a:cubicBezTo>
                  <a:cubicBezTo>
                    <a:pt x="86" y="334"/>
                    <a:pt x="68" y="422"/>
                    <a:pt x="6" y="485"/>
                  </a:cubicBezTo>
                  <a:cubicBezTo>
                    <a:pt x="0" y="491"/>
                    <a:pt x="0" y="492"/>
                    <a:pt x="0" y="493"/>
                  </a:cubicBezTo>
                  <a:cubicBezTo>
                    <a:pt x="0" y="496"/>
                    <a:pt x="2" y="498"/>
                    <a:pt x="5" y="498"/>
                  </a:cubicBezTo>
                  <a:cubicBezTo>
                    <a:pt x="10" y="498"/>
                    <a:pt x="55" y="464"/>
                    <a:pt x="84" y="401"/>
                  </a:cubicBezTo>
                  <a:cubicBezTo>
                    <a:pt x="109" y="346"/>
                    <a:pt x="115" y="291"/>
                    <a:pt x="115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17" name="Freeform 986"/>
            <p:cNvSpPr>
              <a:spLocks noEditPoints="1"/>
            </p:cNvSpPr>
            <p:nvPr>
              <p:custDataLst>
                <p:tags r:id="rId135"/>
              </p:custDataLst>
            </p:nvPr>
          </p:nvSpPr>
          <p:spPr bwMode="auto">
            <a:xfrm>
              <a:off x="7894638" y="3140076"/>
              <a:ext cx="117475" cy="171450"/>
            </a:xfrm>
            <a:custGeom>
              <a:avLst/>
              <a:gdLst>
                <a:gd name="T0" fmla="*/ 295 w 304"/>
                <a:gd name="T1" fmla="*/ 21 h 386"/>
                <a:gd name="T2" fmla="*/ 304 w 304"/>
                <a:gd name="T3" fmla="*/ 10 h 386"/>
                <a:gd name="T4" fmla="*/ 294 w 304"/>
                <a:gd name="T5" fmla="*/ 0 h 386"/>
                <a:gd name="T6" fmla="*/ 285 w 304"/>
                <a:gd name="T7" fmla="*/ 3 h 386"/>
                <a:gd name="T8" fmla="*/ 10 w 304"/>
                <a:gd name="T9" fmla="*/ 133 h 386"/>
                <a:gd name="T10" fmla="*/ 0 w 304"/>
                <a:gd name="T11" fmla="*/ 145 h 386"/>
                <a:gd name="T12" fmla="*/ 10 w 304"/>
                <a:gd name="T13" fmla="*/ 156 h 386"/>
                <a:gd name="T14" fmla="*/ 285 w 304"/>
                <a:gd name="T15" fmla="*/ 286 h 386"/>
                <a:gd name="T16" fmla="*/ 294 w 304"/>
                <a:gd name="T17" fmla="*/ 289 h 386"/>
                <a:gd name="T18" fmla="*/ 304 w 304"/>
                <a:gd name="T19" fmla="*/ 279 h 386"/>
                <a:gd name="T20" fmla="*/ 294 w 304"/>
                <a:gd name="T21" fmla="*/ 268 h 386"/>
                <a:gd name="T22" fmla="*/ 33 w 304"/>
                <a:gd name="T23" fmla="*/ 145 h 386"/>
                <a:gd name="T24" fmla="*/ 295 w 304"/>
                <a:gd name="T25" fmla="*/ 21 h 386"/>
                <a:gd name="T26" fmla="*/ 287 w 304"/>
                <a:gd name="T27" fmla="*/ 386 h 386"/>
                <a:gd name="T28" fmla="*/ 304 w 304"/>
                <a:gd name="T29" fmla="*/ 376 h 386"/>
                <a:gd name="T30" fmla="*/ 286 w 304"/>
                <a:gd name="T31" fmla="*/ 366 h 386"/>
                <a:gd name="T32" fmla="*/ 18 w 304"/>
                <a:gd name="T33" fmla="*/ 366 h 386"/>
                <a:gd name="T34" fmla="*/ 0 w 304"/>
                <a:gd name="T35" fmla="*/ 376 h 386"/>
                <a:gd name="T36" fmla="*/ 17 w 304"/>
                <a:gd name="T37" fmla="*/ 386 h 386"/>
                <a:gd name="T38" fmla="*/ 287 w 304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4" h="386">
                  <a:moveTo>
                    <a:pt x="295" y="21"/>
                  </a:moveTo>
                  <a:cubicBezTo>
                    <a:pt x="300" y="19"/>
                    <a:pt x="304" y="16"/>
                    <a:pt x="304" y="10"/>
                  </a:cubicBezTo>
                  <a:cubicBezTo>
                    <a:pt x="304" y="5"/>
                    <a:pt x="300" y="0"/>
                    <a:pt x="294" y="0"/>
                  </a:cubicBezTo>
                  <a:cubicBezTo>
                    <a:pt x="292" y="0"/>
                    <a:pt x="287" y="2"/>
                    <a:pt x="285" y="3"/>
                  </a:cubicBezTo>
                  <a:lnTo>
                    <a:pt x="10" y="133"/>
                  </a:lnTo>
                  <a:cubicBezTo>
                    <a:pt x="1" y="137"/>
                    <a:pt x="0" y="141"/>
                    <a:pt x="0" y="145"/>
                  </a:cubicBezTo>
                  <a:cubicBezTo>
                    <a:pt x="0" y="149"/>
                    <a:pt x="3" y="153"/>
                    <a:pt x="10" y="156"/>
                  </a:cubicBezTo>
                  <a:lnTo>
                    <a:pt x="285" y="286"/>
                  </a:lnTo>
                  <a:cubicBezTo>
                    <a:pt x="292" y="289"/>
                    <a:pt x="293" y="289"/>
                    <a:pt x="294" y="289"/>
                  </a:cubicBezTo>
                  <a:cubicBezTo>
                    <a:pt x="300" y="289"/>
                    <a:pt x="304" y="285"/>
                    <a:pt x="304" y="279"/>
                  </a:cubicBezTo>
                  <a:cubicBezTo>
                    <a:pt x="304" y="275"/>
                    <a:pt x="302" y="272"/>
                    <a:pt x="294" y="268"/>
                  </a:cubicBezTo>
                  <a:lnTo>
                    <a:pt x="33" y="145"/>
                  </a:lnTo>
                  <a:lnTo>
                    <a:pt x="295" y="21"/>
                  </a:lnTo>
                  <a:close/>
                  <a:moveTo>
                    <a:pt x="287" y="386"/>
                  </a:moveTo>
                  <a:cubicBezTo>
                    <a:pt x="295" y="386"/>
                    <a:pt x="304" y="386"/>
                    <a:pt x="304" y="376"/>
                  </a:cubicBezTo>
                  <a:cubicBezTo>
                    <a:pt x="304" y="366"/>
                    <a:pt x="294" y="366"/>
                    <a:pt x="286" y="366"/>
                  </a:cubicBezTo>
                  <a:lnTo>
                    <a:pt x="18" y="366"/>
                  </a:lnTo>
                  <a:cubicBezTo>
                    <a:pt x="10" y="366"/>
                    <a:pt x="0" y="366"/>
                    <a:pt x="0" y="376"/>
                  </a:cubicBezTo>
                  <a:cubicBezTo>
                    <a:pt x="0" y="386"/>
                    <a:pt x="9" y="386"/>
                    <a:pt x="17" y="386"/>
                  </a:cubicBezTo>
                  <a:lnTo>
                    <a:pt x="287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18" name="Freeform 987"/>
            <p:cNvSpPr/>
            <p:nvPr>
              <p:custDataLst>
                <p:tags r:id="rId136"/>
              </p:custDataLst>
            </p:nvPr>
          </p:nvSpPr>
          <p:spPr bwMode="auto">
            <a:xfrm>
              <a:off x="8166100" y="3090863"/>
              <a:ext cx="49213" cy="103188"/>
            </a:xfrm>
            <a:custGeom>
              <a:avLst/>
              <a:gdLst>
                <a:gd name="T0" fmla="*/ 79 w 127"/>
                <a:gd name="T1" fmla="*/ 10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5 h 231"/>
                <a:gd name="T8" fmla="*/ 51 w 127"/>
                <a:gd name="T9" fmla="*/ 25 h 231"/>
                <a:gd name="T10" fmla="*/ 51 w 127"/>
                <a:gd name="T11" fmla="*/ 203 h 231"/>
                <a:gd name="T12" fmla="*/ 16 w 127"/>
                <a:gd name="T13" fmla="*/ 219 h 231"/>
                <a:gd name="T14" fmla="*/ 2 w 127"/>
                <a:gd name="T15" fmla="*/ 219 h 231"/>
                <a:gd name="T16" fmla="*/ 2 w 127"/>
                <a:gd name="T17" fmla="*/ 231 h 231"/>
                <a:gd name="T18" fmla="*/ 65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4 w 127"/>
                <a:gd name="T25" fmla="*/ 219 h 231"/>
                <a:gd name="T26" fmla="*/ 79 w 127"/>
                <a:gd name="T27" fmla="*/ 203 h 231"/>
                <a:gd name="T28" fmla="*/ 79 w 127"/>
                <a:gd name="T29" fmla="*/ 1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9" y="10"/>
                  </a:moveTo>
                  <a:cubicBezTo>
                    <a:pt x="79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1" y="25"/>
                  </a:cubicBezTo>
                  <a:lnTo>
                    <a:pt x="51" y="203"/>
                  </a:lnTo>
                  <a:cubicBezTo>
                    <a:pt x="51" y="214"/>
                    <a:pt x="51" y="219"/>
                    <a:pt x="16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9" y="231"/>
                    <a:pt x="52" y="230"/>
                    <a:pt x="65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4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19" name="Rectangle 988"/>
            <p:cNvSpPr>
              <a:spLocks noChangeArrowheads="1"/>
            </p:cNvSpPr>
            <p:nvPr>
              <p:custDataLst>
                <p:tags r:id="rId137"/>
              </p:custDataLst>
            </p:nvPr>
          </p:nvSpPr>
          <p:spPr bwMode="auto">
            <a:xfrm>
              <a:off x="8105775" y="3221038"/>
              <a:ext cx="169863" cy="95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20" name="Freeform 989"/>
            <p:cNvSpPr/>
            <p:nvPr>
              <p:custDataLst>
                <p:tags r:id="rId138"/>
              </p:custDataLst>
            </p:nvPr>
          </p:nvSpPr>
          <p:spPr bwMode="auto">
            <a:xfrm>
              <a:off x="8112125" y="3289301"/>
              <a:ext cx="82550" cy="69850"/>
            </a:xfrm>
            <a:custGeom>
              <a:avLst/>
              <a:gdLst>
                <a:gd name="T0" fmla="*/ 27 w 213"/>
                <a:gd name="T1" fmla="*/ 132 h 158"/>
                <a:gd name="T2" fmla="*/ 23 w 213"/>
                <a:gd name="T3" fmla="*/ 147 h 158"/>
                <a:gd name="T4" fmla="*/ 35 w 213"/>
                <a:gd name="T5" fmla="*/ 158 h 158"/>
                <a:gd name="T6" fmla="*/ 48 w 213"/>
                <a:gd name="T7" fmla="*/ 150 h 158"/>
                <a:gd name="T8" fmla="*/ 55 w 213"/>
                <a:gd name="T9" fmla="*/ 128 h 158"/>
                <a:gd name="T10" fmla="*/ 62 w 213"/>
                <a:gd name="T11" fmla="*/ 97 h 158"/>
                <a:gd name="T12" fmla="*/ 68 w 213"/>
                <a:gd name="T13" fmla="*/ 74 h 158"/>
                <a:gd name="T14" fmla="*/ 83 w 213"/>
                <a:gd name="T15" fmla="*/ 42 h 158"/>
                <a:gd name="T16" fmla="*/ 135 w 213"/>
                <a:gd name="T17" fmla="*/ 10 h 158"/>
                <a:gd name="T18" fmla="*/ 156 w 213"/>
                <a:gd name="T19" fmla="*/ 35 h 158"/>
                <a:gd name="T20" fmla="*/ 135 w 213"/>
                <a:gd name="T21" fmla="*/ 109 h 158"/>
                <a:gd name="T22" fmla="*/ 130 w 213"/>
                <a:gd name="T23" fmla="*/ 128 h 158"/>
                <a:gd name="T24" fmla="*/ 163 w 213"/>
                <a:gd name="T25" fmla="*/ 158 h 158"/>
                <a:gd name="T26" fmla="*/ 213 w 213"/>
                <a:gd name="T27" fmla="*/ 104 h 158"/>
                <a:gd name="T28" fmla="*/ 208 w 213"/>
                <a:gd name="T29" fmla="*/ 100 h 158"/>
                <a:gd name="T30" fmla="*/ 201 w 213"/>
                <a:gd name="T31" fmla="*/ 106 h 158"/>
                <a:gd name="T32" fmla="*/ 164 w 213"/>
                <a:gd name="T33" fmla="*/ 148 h 158"/>
                <a:gd name="T34" fmla="*/ 156 w 213"/>
                <a:gd name="T35" fmla="*/ 136 h 158"/>
                <a:gd name="T36" fmla="*/ 164 w 213"/>
                <a:gd name="T37" fmla="*/ 108 h 158"/>
                <a:gd name="T38" fmla="*/ 182 w 213"/>
                <a:gd name="T39" fmla="*/ 40 h 158"/>
                <a:gd name="T40" fmla="*/ 137 w 213"/>
                <a:gd name="T41" fmla="*/ 0 h 158"/>
                <a:gd name="T42" fmla="*/ 78 w 213"/>
                <a:gd name="T43" fmla="*/ 32 h 158"/>
                <a:gd name="T44" fmla="*/ 40 w 213"/>
                <a:gd name="T45" fmla="*/ 0 h 158"/>
                <a:gd name="T46" fmla="*/ 13 w 213"/>
                <a:gd name="T47" fmla="*/ 19 h 158"/>
                <a:gd name="T48" fmla="*/ 0 w 213"/>
                <a:gd name="T49" fmla="*/ 54 h 158"/>
                <a:gd name="T50" fmla="*/ 6 w 213"/>
                <a:gd name="T51" fmla="*/ 58 h 158"/>
                <a:gd name="T52" fmla="*/ 14 w 213"/>
                <a:gd name="T53" fmla="*/ 48 h 158"/>
                <a:gd name="T54" fmla="*/ 39 w 213"/>
                <a:gd name="T55" fmla="*/ 10 h 158"/>
                <a:gd name="T56" fmla="*/ 51 w 213"/>
                <a:gd name="T57" fmla="*/ 27 h 158"/>
                <a:gd name="T58" fmla="*/ 45 w 213"/>
                <a:gd name="T59" fmla="*/ 56 h 158"/>
                <a:gd name="T60" fmla="*/ 38 w 213"/>
                <a:gd name="T61" fmla="*/ 88 h 158"/>
                <a:gd name="T62" fmla="*/ 27 w 213"/>
                <a:gd name="T63" fmla="*/ 1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8">
                  <a:moveTo>
                    <a:pt x="27" y="132"/>
                  </a:moveTo>
                  <a:cubicBezTo>
                    <a:pt x="25" y="137"/>
                    <a:pt x="23" y="146"/>
                    <a:pt x="23" y="147"/>
                  </a:cubicBezTo>
                  <a:cubicBezTo>
                    <a:pt x="23" y="154"/>
                    <a:pt x="29" y="158"/>
                    <a:pt x="35" y="158"/>
                  </a:cubicBezTo>
                  <a:cubicBezTo>
                    <a:pt x="41" y="158"/>
                    <a:pt x="47" y="153"/>
                    <a:pt x="48" y="150"/>
                  </a:cubicBezTo>
                  <a:cubicBezTo>
                    <a:pt x="50" y="147"/>
                    <a:pt x="53" y="136"/>
                    <a:pt x="55" y="128"/>
                  </a:cubicBezTo>
                  <a:cubicBezTo>
                    <a:pt x="56" y="122"/>
                    <a:pt x="60" y="106"/>
                    <a:pt x="62" y="97"/>
                  </a:cubicBezTo>
                  <a:cubicBezTo>
                    <a:pt x="65" y="89"/>
                    <a:pt x="67" y="82"/>
                    <a:pt x="68" y="74"/>
                  </a:cubicBezTo>
                  <a:cubicBezTo>
                    <a:pt x="72" y="59"/>
                    <a:pt x="73" y="57"/>
                    <a:pt x="83" y="42"/>
                  </a:cubicBezTo>
                  <a:cubicBezTo>
                    <a:pt x="93" y="28"/>
                    <a:pt x="109" y="10"/>
                    <a:pt x="135" y="10"/>
                  </a:cubicBezTo>
                  <a:cubicBezTo>
                    <a:pt x="156" y="10"/>
                    <a:pt x="156" y="28"/>
                    <a:pt x="156" y="35"/>
                  </a:cubicBezTo>
                  <a:cubicBezTo>
                    <a:pt x="156" y="56"/>
                    <a:pt x="141" y="94"/>
                    <a:pt x="135" y="109"/>
                  </a:cubicBezTo>
                  <a:cubicBezTo>
                    <a:pt x="131" y="119"/>
                    <a:pt x="130" y="122"/>
                    <a:pt x="130" y="128"/>
                  </a:cubicBezTo>
                  <a:cubicBezTo>
                    <a:pt x="130" y="146"/>
                    <a:pt x="145" y="158"/>
                    <a:pt x="163" y="158"/>
                  </a:cubicBezTo>
                  <a:cubicBezTo>
                    <a:pt x="198" y="158"/>
                    <a:pt x="213" y="110"/>
                    <a:pt x="213" y="104"/>
                  </a:cubicBezTo>
                  <a:cubicBezTo>
                    <a:pt x="213" y="100"/>
                    <a:pt x="209" y="100"/>
                    <a:pt x="208" y="100"/>
                  </a:cubicBezTo>
                  <a:cubicBezTo>
                    <a:pt x="203" y="100"/>
                    <a:pt x="203" y="102"/>
                    <a:pt x="201" y="106"/>
                  </a:cubicBezTo>
                  <a:cubicBezTo>
                    <a:pt x="193" y="134"/>
                    <a:pt x="178" y="148"/>
                    <a:pt x="164" y="148"/>
                  </a:cubicBezTo>
                  <a:cubicBezTo>
                    <a:pt x="157" y="148"/>
                    <a:pt x="156" y="143"/>
                    <a:pt x="156" y="136"/>
                  </a:cubicBezTo>
                  <a:cubicBezTo>
                    <a:pt x="156" y="128"/>
                    <a:pt x="157" y="123"/>
                    <a:pt x="164" y="108"/>
                  </a:cubicBezTo>
                  <a:cubicBezTo>
                    <a:pt x="168" y="97"/>
                    <a:pt x="182" y="60"/>
                    <a:pt x="182" y="40"/>
                  </a:cubicBezTo>
                  <a:cubicBezTo>
                    <a:pt x="182" y="6"/>
                    <a:pt x="155" y="0"/>
                    <a:pt x="137" y="0"/>
                  </a:cubicBezTo>
                  <a:cubicBezTo>
                    <a:pt x="108" y="0"/>
                    <a:pt x="88" y="18"/>
                    <a:pt x="78" y="32"/>
                  </a:cubicBezTo>
                  <a:cubicBezTo>
                    <a:pt x="75" y="8"/>
                    <a:pt x="55" y="0"/>
                    <a:pt x="40" y="0"/>
                  </a:cubicBezTo>
                  <a:cubicBezTo>
                    <a:pt x="25" y="0"/>
                    <a:pt x="17" y="11"/>
                    <a:pt x="13" y="19"/>
                  </a:cubicBezTo>
                  <a:cubicBezTo>
                    <a:pt x="5" y="32"/>
                    <a:pt x="0" y="52"/>
                    <a:pt x="0" y="54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2" y="57"/>
                    <a:pt x="14" y="48"/>
                  </a:cubicBezTo>
                  <a:cubicBezTo>
                    <a:pt x="19" y="27"/>
                    <a:pt x="26" y="10"/>
                    <a:pt x="39" y="10"/>
                  </a:cubicBezTo>
                  <a:cubicBezTo>
                    <a:pt x="48" y="10"/>
                    <a:pt x="51" y="18"/>
                    <a:pt x="51" y="27"/>
                  </a:cubicBezTo>
                  <a:cubicBezTo>
                    <a:pt x="51" y="34"/>
                    <a:pt x="48" y="47"/>
                    <a:pt x="45" y="56"/>
                  </a:cubicBezTo>
                  <a:cubicBezTo>
                    <a:pt x="43" y="66"/>
                    <a:pt x="39" y="80"/>
                    <a:pt x="38" y="88"/>
                  </a:cubicBezTo>
                  <a:lnTo>
                    <a:pt x="27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21" name="Freeform 990"/>
            <p:cNvSpPr/>
            <p:nvPr>
              <p:custDataLst>
                <p:tags r:id="rId139"/>
              </p:custDataLst>
            </p:nvPr>
          </p:nvSpPr>
          <p:spPr bwMode="auto">
            <a:xfrm>
              <a:off x="8208963" y="3238501"/>
              <a:ext cx="47625" cy="74613"/>
            </a:xfrm>
            <a:custGeom>
              <a:avLst/>
              <a:gdLst>
                <a:gd name="T0" fmla="*/ 123 w 123"/>
                <a:gd name="T1" fmla="*/ 118 h 166"/>
                <a:gd name="T2" fmla="*/ 113 w 123"/>
                <a:gd name="T3" fmla="*/ 118 h 166"/>
                <a:gd name="T4" fmla="*/ 106 w 123"/>
                <a:gd name="T5" fmla="*/ 140 h 166"/>
                <a:gd name="T6" fmla="*/ 79 w 123"/>
                <a:gd name="T7" fmla="*/ 142 h 166"/>
                <a:gd name="T8" fmla="*/ 31 w 123"/>
                <a:gd name="T9" fmla="*/ 142 h 166"/>
                <a:gd name="T10" fmla="*/ 80 w 123"/>
                <a:gd name="T11" fmla="*/ 106 h 166"/>
                <a:gd name="T12" fmla="*/ 123 w 123"/>
                <a:gd name="T13" fmla="*/ 50 h 166"/>
                <a:gd name="T14" fmla="*/ 58 w 123"/>
                <a:gd name="T15" fmla="*/ 0 h 166"/>
                <a:gd name="T16" fmla="*/ 0 w 123"/>
                <a:gd name="T17" fmla="*/ 44 h 166"/>
                <a:gd name="T18" fmla="*/ 14 w 123"/>
                <a:gd name="T19" fmla="*/ 59 h 166"/>
                <a:gd name="T20" fmla="*/ 29 w 123"/>
                <a:gd name="T21" fmla="*/ 44 h 166"/>
                <a:gd name="T22" fmla="*/ 15 w 123"/>
                <a:gd name="T23" fmla="*/ 30 h 166"/>
                <a:gd name="T24" fmla="*/ 53 w 123"/>
                <a:gd name="T25" fmla="*/ 11 h 166"/>
                <a:gd name="T26" fmla="*/ 97 w 123"/>
                <a:gd name="T27" fmla="*/ 50 h 166"/>
                <a:gd name="T28" fmla="*/ 63 w 123"/>
                <a:gd name="T29" fmla="*/ 103 h 166"/>
                <a:gd name="T30" fmla="*/ 3 w 123"/>
                <a:gd name="T31" fmla="*/ 154 h 166"/>
                <a:gd name="T32" fmla="*/ 0 w 123"/>
                <a:gd name="T33" fmla="*/ 158 h 166"/>
                <a:gd name="T34" fmla="*/ 0 w 123"/>
                <a:gd name="T35" fmla="*/ 166 h 166"/>
                <a:gd name="T36" fmla="*/ 115 w 123"/>
                <a:gd name="T37" fmla="*/ 166 h 166"/>
                <a:gd name="T38" fmla="*/ 123 w 123"/>
                <a:gd name="T39" fmla="*/ 1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3" h="166">
                  <a:moveTo>
                    <a:pt x="123" y="118"/>
                  </a:moveTo>
                  <a:lnTo>
                    <a:pt x="113" y="118"/>
                  </a:lnTo>
                  <a:cubicBezTo>
                    <a:pt x="112" y="122"/>
                    <a:pt x="110" y="138"/>
                    <a:pt x="106" y="140"/>
                  </a:cubicBezTo>
                  <a:cubicBezTo>
                    <a:pt x="104" y="142"/>
                    <a:pt x="83" y="142"/>
                    <a:pt x="79" y="142"/>
                  </a:cubicBezTo>
                  <a:lnTo>
                    <a:pt x="31" y="142"/>
                  </a:lnTo>
                  <a:cubicBezTo>
                    <a:pt x="47" y="130"/>
                    <a:pt x="65" y="116"/>
                    <a:pt x="80" y="106"/>
                  </a:cubicBezTo>
                  <a:cubicBezTo>
                    <a:pt x="103" y="90"/>
                    <a:pt x="123" y="76"/>
                    <a:pt x="123" y="50"/>
                  </a:cubicBezTo>
                  <a:cubicBezTo>
                    <a:pt x="123" y="18"/>
                    <a:pt x="93" y="0"/>
                    <a:pt x="58" y="0"/>
                  </a:cubicBezTo>
                  <a:cubicBezTo>
                    <a:pt x="24" y="0"/>
                    <a:pt x="0" y="20"/>
                    <a:pt x="0" y="44"/>
                  </a:cubicBezTo>
                  <a:cubicBezTo>
                    <a:pt x="0" y="57"/>
                    <a:pt x="11" y="59"/>
                    <a:pt x="14" y="59"/>
                  </a:cubicBezTo>
                  <a:cubicBezTo>
                    <a:pt x="21" y="59"/>
                    <a:pt x="29" y="55"/>
                    <a:pt x="29" y="44"/>
                  </a:cubicBezTo>
                  <a:cubicBezTo>
                    <a:pt x="29" y="35"/>
                    <a:pt x="22" y="30"/>
                    <a:pt x="15" y="30"/>
                  </a:cubicBezTo>
                  <a:cubicBezTo>
                    <a:pt x="22" y="19"/>
                    <a:pt x="36" y="11"/>
                    <a:pt x="53" y="11"/>
                  </a:cubicBezTo>
                  <a:cubicBezTo>
                    <a:pt x="77" y="11"/>
                    <a:pt x="97" y="26"/>
                    <a:pt x="97" y="50"/>
                  </a:cubicBezTo>
                  <a:cubicBezTo>
                    <a:pt x="97" y="71"/>
                    <a:pt x="83" y="87"/>
                    <a:pt x="63" y="103"/>
                  </a:cubicBezTo>
                  <a:lnTo>
                    <a:pt x="3" y="154"/>
                  </a:lnTo>
                  <a:cubicBezTo>
                    <a:pt x="0" y="156"/>
                    <a:pt x="0" y="156"/>
                    <a:pt x="0" y="158"/>
                  </a:cubicBezTo>
                  <a:lnTo>
                    <a:pt x="0" y="166"/>
                  </a:lnTo>
                  <a:lnTo>
                    <a:pt x="115" y="166"/>
                  </a:lnTo>
                  <a:lnTo>
                    <a:pt x="123" y="1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097" name="组合 2096"/>
          <p:cNvGrpSpPr>
            <a:grpSpLocks noChangeAspect="1"/>
          </p:cNvGrpSpPr>
          <p:nvPr>
            <p:custDataLst>
              <p:tags r:id="rId140"/>
            </p:custDataLst>
          </p:nvPr>
        </p:nvGrpSpPr>
        <p:grpSpPr>
          <a:xfrm>
            <a:off x="3508375" y="3495675"/>
            <a:ext cx="5589588" cy="649288"/>
            <a:chOff x="3508375" y="3495675"/>
            <a:chExt cx="5589588" cy="649288"/>
          </a:xfrm>
        </p:grpSpPr>
        <p:sp>
          <p:nvSpPr>
            <p:cNvPr id="3062" name="Freeform 113"/>
            <p:cNvSpPr/>
            <p:nvPr>
              <p:custDataLst>
                <p:tags r:id="rId141"/>
              </p:custDataLst>
            </p:nvPr>
          </p:nvSpPr>
          <p:spPr bwMode="auto">
            <a:xfrm>
              <a:off x="3508375" y="3527425"/>
              <a:ext cx="68263" cy="136525"/>
            </a:xfrm>
            <a:custGeom>
              <a:avLst/>
              <a:gdLst>
                <a:gd name="T0" fmla="*/ 144 w 181"/>
                <a:gd name="T1" fmla="*/ 116 h 341"/>
                <a:gd name="T2" fmla="*/ 83 w 181"/>
                <a:gd name="T3" fmla="*/ 116 h 341"/>
                <a:gd name="T4" fmla="*/ 83 w 181"/>
                <a:gd name="T5" fmla="*/ 58 h 341"/>
                <a:gd name="T6" fmla="*/ 111 w 181"/>
                <a:gd name="T7" fmla="*/ 14 h 341"/>
                <a:gd name="T8" fmla="*/ 137 w 181"/>
                <a:gd name="T9" fmla="*/ 33 h 341"/>
                <a:gd name="T10" fmla="*/ 160 w 181"/>
                <a:gd name="T11" fmla="*/ 51 h 341"/>
                <a:gd name="T12" fmla="*/ 181 w 181"/>
                <a:gd name="T13" fmla="*/ 31 h 341"/>
                <a:gd name="T14" fmla="*/ 129 w 181"/>
                <a:gd name="T15" fmla="*/ 0 h 341"/>
                <a:gd name="T16" fmla="*/ 59 w 181"/>
                <a:gd name="T17" fmla="*/ 36 h 341"/>
                <a:gd name="T18" fmla="*/ 41 w 181"/>
                <a:gd name="T19" fmla="*/ 116 h 341"/>
                <a:gd name="T20" fmla="*/ 0 w 181"/>
                <a:gd name="T21" fmla="*/ 116 h 341"/>
                <a:gd name="T22" fmla="*/ 0 w 181"/>
                <a:gd name="T23" fmla="*/ 132 h 341"/>
                <a:gd name="T24" fmla="*/ 41 w 181"/>
                <a:gd name="T25" fmla="*/ 132 h 341"/>
                <a:gd name="T26" fmla="*/ 41 w 181"/>
                <a:gd name="T27" fmla="*/ 289 h 341"/>
                <a:gd name="T28" fmla="*/ 0 w 181"/>
                <a:gd name="T29" fmla="*/ 333 h 341"/>
                <a:gd name="T30" fmla="*/ 0 w 181"/>
                <a:gd name="T31" fmla="*/ 341 h 341"/>
                <a:gd name="T32" fmla="*/ 129 w 181"/>
                <a:gd name="T33" fmla="*/ 341 h 341"/>
                <a:gd name="T34" fmla="*/ 129 w 181"/>
                <a:gd name="T35" fmla="*/ 333 h 341"/>
                <a:gd name="T36" fmla="*/ 83 w 181"/>
                <a:gd name="T37" fmla="*/ 289 h 341"/>
                <a:gd name="T38" fmla="*/ 83 w 181"/>
                <a:gd name="T39" fmla="*/ 132 h 341"/>
                <a:gd name="T40" fmla="*/ 144 w 181"/>
                <a:gd name="T41" fmla="*/ 132 h 341"/>
                <a:gd name="T42" fmla="*/ 144 w 181"/>
                <a:gd name="T43" fmla="*/ 11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1" h="341">
                  <a:moveTo>
                    <a:pt x="144" y="116"/>
                  </a:moveTo>
                  <a:lnTo>
                    <a:pt x="83" y="116"/>
                  </a:lnTo>
                  <a:lnTo>
                    <a:pt x="83" y="58"/>
                  </a:lnTo>
                  <a:cubicBezTo>
                    <a:pt x="83" y="29"/>
                    <a:pt x="92" y="14"/>
                    <a:pt x="111" y="14"/>
                  </a:cubicBezTo>
                  <a:cubicBezTo>
                    <a:pt x="121" y="14"/>
                    <a:pt x="128" y="19"/>
                    <a:pt x="137" y="33"/>
                  </a:cubicBezTo>
                  <a:cubicBezTo>
                    <a:pt x="145" y="46"/>
                    <a:pt x="151" y="51"/>
                    <a:pt x="160" y="51"/>
                  </a:cubicBezTo>
                  <a:cubicBezTo>
                    <a:pt x="171" y="51"/>
                    <a:pt x="181" y="42"/>
                    <a:pt x="181" y="31"/>
                  </a:cubicBezTo>
                  <a:cubicBezTo>
                    <a:pt x="181" y="13"/>
                    <a:pt x="159" y="0"/>
                    <a:pt x="129" y="0"/>
                  </a:cubicBezTo>
                  <a:cubicBezTo>
                    <a:pt x="98" y="0"/>
                    <a:pt x="72" y="13"/>
                    <a:pt x="59" y="36"/>
                  </a:cubicBezTo>
                  <a:cubicBezTo>
                    <a:pt x="46" y="58"/>
                    <a:pt x="42" y="76"/>
                    <a:pt x="41" y="116"/>
                  </a:cubicBezTo>
                  <a:lnTo>
                    <a:pt x="0" y="116"/>
                  </a:lnTo>
                  <a:lnTo>
                    <a:pt x="0" y="132"/>
                  </a:lnTo>
                  <a:lnTo>
                    <a:pt x="41" y="132"/>
                  </a:lnTo>
                  <a:lnTo>
                    <a:pt x="41" y="289"/>
                  </a:lnTo>
                  <a:cubicBezTo>
                    <a:pt x="41" y="325"/>
                    <a:pt x="36" y="331"/>
                    <a:pt x="0" y="333"/>
                  </a:cubicBezTo>
                  <a:lnTo>
                    <a:pt x="0" y="341"/>
                  </a:lnTo>
                  <a:lnTo>
                    <a:pt x="129" y="341"/>
                  </a:lnTo>
                  <a:lnTo>
                    <a:pt x="129" y="333"/>
                  </a:lnTo>
                  <a:cubicBezTo>
                    <a:pt x="89" y="332"/>
                    <a:pt x="83" y="326"/>
                    <a:pt x="83" y="289"/>
                  </a:cubicBezTo>
                  <a:lnTo>
                    <a:pt x="83" y="132"/>
                  </a:lnTo>
                  <a:lnTo>
                    <a:pt x="144" y="132"/>
                  </a:lnTo>
                  <a:lnTo>
                    <a:pt x="144" y="11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3" name="Freeform 114"/>
            <p:cNvSpPr>
              <a:spLocks noEditPoints="1"/>
            </p:cNvSpPr>
            <p:nvPr>
              <p:custDataLst>
                <p:tags r:id="rId142"/>
              </p:custDataLst>
            </p:nvPr>
          </p:nvSpPr>
          <p:spPr bwMode="auto">
            <a:xfrm>
              <a:off x="3571875" y="3571875"/>
              <a:ext cx="82550" cy="93663"/>
            </a:xfrm>
            <a:custGeom>
              <a:avLst/>
              <a:gdLst>
                <a:gd name="T0" fmla="*/ 110 w 220"/>
                <a:gd name="T1" fmla="*/ 0 h 235"/>
                <a:gd name="T2" fmla="*/ 0 w 220"/>
                <a:gd name="T3" fmla="*/ 117 h 235"/>
                <a:gd name="T4" fmla="*/ 109 w 220"/>
                <a:gd name="T5" fmla="*/ 235 h 235"/>
                <a:gd name="T6" fmla="*/ 220 w 220"/>
                <a:gd name="T7" fmla="*/ 113 h 235"/>
                <a:gd name="T8" fmla="*/ 110 w 220"/>
                <a:gd name="T9" fmla="*/ 0 h 235"/>
                <a:gd name="T10" fmla="*/ 104 w 220"/>
                <a:gd name="T11" fmla="*/ 14 h 235"/>
                <a:gd name="T12" fmla="*/ 175 w 220"/>
                <a:gd name="T13" fmla="*/ 130 h 235"/>
                <a:gd name="T14" fmla="*/ 115 w 220"/>
                <a:gd name="T15" fmla="*/ 221 h 235"/>
                <a:gd name="T16" fmla="*/ 67 w 220"/>
                <a:gd name="T17" fmla="*/ 189 h 235"/>
                <a:gd name="T18" fmla="*/ 45 w 220"/>
                <a:gd name="T19" fmla="*/ 93 h 235"/>
                <a:gd name="T20" fmla="*/ 104 w 220"/>
                <a:gd name="T21" fmla="*/ 1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235">
                  <a:moveTo>
                    <a:pt x="110" y="0"/>
                  </a:moveTo>
                  <a:cubicBezTo>
                    <a:pt x="45" y="0"/>
                    <a:pt x="0" y="48"/>
                    <a:pt x="0" y="117"/>
                  </a:cubicBezTo>
                  <a:cubicBezTo>
                    <a:pt x="0" y="184"/>
                    <a:pt x="46" y="235"/>
                    <a:pt x="109" y="235"/>
                  </a:cubicBezTo>
                  <a:cubicBezTo>
                    <a:pt x="172" y="235"/>
                    <a:pt x="220" y="182"/>
                    <a:pt x="220" y="113"/>
                  </a:cubicBezTo>
                  <a:cubicBezTo>
                    <a:pt x="220" y="48"/>
                    <a:pt x="174" y="0"/>
                    <a:pt x="110" y="0"/>
                  </a:cubicBezTo>
                  <a:close/>
                  <a:moveTo>
                    <a:pt x="104" y="14"/>
                  </a:moveTo>
                  <a:cubicBezTo>
                    <a:pt x="146" y="14"/>
                    <a:pt x="175" y="62"/>
                    <a:pt x="175" y="130"/>
                  </a:cubicBezTo>
                  <a:cubicBezTo>
                    <a:pt x="175" y="187"/>
                    <a:pt x="153" y="221"/>
                    <a:pt x="115" y="221"/>
                  </a:cubicBezTo>
                  <a:cubicBezTo>
                    <a:pt x="96" y="221"/>
                    <a:pt x="77" y="209"/>
                    <a:pt x="67" y="189"/>
                  </a:cubicBezTo>
                  <a:cubicBezTo>
                    <a:pt x="53" y="163"/>
                    <a:pt x="45" y="128"/>
                    <a:pt x="45" y="93"/>
                  </a:cubicBezTo>
                  <a:cubicBezTo>
                    <a:pt x="45" y="45"/>
                    <a:pt x="68" y="14"/>
                    <a:pt x="104" y="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4" name="Freeform 115"/>
            <p:cNvSpPr/>
            <p:nvPr>
              <p:custDataLst>
                <p:tags r:id="rId143"/>
              </p:custDataLst>
            </p:nvPr>
          </p:nvSpPr>
          <p:spPr bwMode="auto">
            <a:xfrm>
              <a:off x="3660775" y="3571875"/>
              <a:ext cx="61913" cy="92075"/>
            </a:xfrm>
            <a:custGeom>
              <a:avLst/>
              <a:gdLst>
                <a:gd name="T0" fmla="*/ 1 w 165"/>
                <a:gd name="T1" fmla="*/ 35 h 230"/>
                <a:gd name="T2" fmla="*/ 19 w 165"/>
                <a:gd name="T3" fmla="*/ 33 h 230"/>
                <a:gd name="T4" fmla="*/ 36 w 165"/>
                <a:gd name="T5" fmla="*/ 63 h 230"/>
                <a:gd name="T6" fmla="*/ 36 w 165"/>
                <a:gd name="T7" fmla="*/ 188 h 230"/>
                <a:gd name="T8" fmla="*/ 0 w 165"/>
                <a:gd name="T9" fmla="*/ 222 h 230"/>
                <a:gd name="T10" fmla="*/ 0 w 165"/>
                <a:gd name="T11" fmla="*/ 230 h 230"/>
                <a:gd name="T12" fmla="*/ 120 w 165"/>
                <a:gd name="T13" fmla="*/ 230 h 230"/>
                <a:gd name="T14" fmla="*/ 120 w 165"/>
                <a:gd name="T15" fmla="*/ 222 h 230"/>
                <a:gd name="T16" fmla="*/ 78 w 165"/>
                <a:gd name="T17" fmla="*/ 185 h 230"/>
                <a:gd name="T18" fmla="*/ 78 w 165"/>
                <a:gd name="T19" fmla="*/ 73 h 230"/>
                <a:gd name="T20" fmla="*/ 112 w 165"/>
                <a:gd name="T21" fmla="*/ 32 h 230"/>
                <a:gd name="T22" fmla="*/ 125 w 165"/>
                <a:gd name="T23" fmla="*/ 39 h 230"/>
                <a:gd name="T24" fmla="*/ 145 w 165"/>
                <a:gd name="T25" fmla="*/ 49 h 230"/>
                <a:gd name="T26" fmla="*/ 165 w 165"/>
                <a:gd name="T27" fmla="*/ 27 h 230"/>
                <a:gd name="T28" fmla="*/ 137 w 165"/>
                <a:gd name="T29" fmla="*/ 0 h 230"/>
                <a:gd name="T30" fmla="*/ 78 w 165"/>
                <a:gd name="T31" fmla="*/ 47 h 230"/>
                <a:gd name="T32" fmla="*/ 78 w 165"/>
                <a:gd name="T33" fmla="*/ 1 h 230"/>
                <a:gd name="T34" fmla="*/ 75 w 165"/>
                <a:gd name="T35" fmla="*/ 0 h 230"/>
                <a:gd name="T36" fmla="*/ 1 w 165"/>
                <a:gd name="T37" fmla="*/ 27 h 230"/>
                <a:gd name="T38" fmla="*/ 1 w 165"/>
                <a:gd name="T39" fmla="*/ 35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230">
                  <a:moveTo>
                    <a:pt x="1" y="35"/>
                  </a:moveTo>
                  <a:cubicBezTo>
                    <a:pt x="8" y="34"/>
                    <a:pt x="13" y="33"/>
                    <a:pt x="19" y="33"/>
                  </a:cubicBezTo>
                  <a:cubicBezTo>
                    <a:pt x="31" y="33"/>
                    <a:pt x="36" y="41"/>
                    <a:pt x="36" y="63"/>
                  </a:cubicBezTo>
                  <a:lnTo>
                    <a:pt x="36" y="188"/>
                  </a:lnTo>
                  <a:cubicBezTo>
                    <a:pt x="36" y="213"/>
                    <a:pt x="32" y="216"/>
                    <a:pt x="0" y="222"/>
                  </a:cubicBezTo>
                  <a:lnTo>
                    <a:pt x="0" y="230"/>
                  </a:lnTo>
                  <a:lnTo>
                    <a:pt x="120" y="230"/>
                  </a:lnTo>
                  <a:lnTo>
                    <a:pt x="120" y="222"/>
                  </a:lnTo>
                  <a:cubicBezTo>
                    <a:pt x="86" y="221"/>
                    <a:pt x="78" y="213"/>
                    <a:pt x="78" y="185"/>
                  </a:cubicBezTo>
                  <a:lnTo>
                    <a:pt x="78" y="73"/>
                  </a:lnTo>
                  <a:cubicBezTo>
                    <a:pt x="78" y="57"/>
                    <a:pt x="99" y="32"/>
                    <a:pt x="112" y="32"/>
                  </a:cubicBezTo>
                  <a:cubicBezTo>
                    <a:pt x="115" y="32"/>
                    <a:pt x="120" y="34"/>
                    <a:pt x="125" y="39"/>
                  </a:cubicBezTo>
                  <a:cubicBezTo>
                    <a:pt x="133" y="46"/>
                    <a:pt x="139" y="49"/>
                    <a:pt x="145" y="49"/>
                  </a:cubicBezTo>
                  <a:cubicBezTo>
                    <a:pt x="157" y="49"/>
                    <a:pt x="165" y="41"/>
                    <a:pt x="165" y="27"/>
                  </a:cubicBezTo>
                  <a:cubicBezTo>
                    <a:pt x="165" y="10"/>
                    <a:pt x="154" y="0"/>
                    <a:pt x="137" y="0"/>
                  </a:cubicBezTo>
                  <a:cubicBezTo>
                    <a:pt x="116" y="0"/>
                    <a:pt x="102" y="12"/>
                    <a:pt x="78" y="47"/>
                  </a:cubicBezTo>
                  <a:lnTo>
                    <a:pt x="78" y="1"/>
                  </a:lnTo>
                  <a:lnTo>
                    <a:pt x="75" y="0"/>
                  </a:lnTo>
                  <a:cubicBezTo>
                    <a:pt x="49" y="11"/>
                    <a:pt x="31" y="18"/>
                    <a:pt x="1" y="27"/>
                  </a:cubicBezTo>
                  <a:lnTo>
                    <a:pt x="1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5" name="Freeform 116"/>
            <p:cNvSpPr/>
            <p:nvPr>
              <p:custDataLst>
                <p:tags r:id="rId144"/>
              </p:custDataLst>
            </p:nvPr>
          </p:nvSpPr>
          <p:spPr bwMode="auto">
            <a:xfrm>
              <a:off x="3770313" y="3548063"/>
              <a:ext cx="50800" cy="117475"/>
            </a:xfrm>
            <a:custGeom>
              <a:avLst/>
              <a:gdLst>
                <a:gd name="T0" fmla="*/ 120 w 132"/>
                <a:gd name="T1" fmla="*/ 64 h 294"/>
                <a:gd name="T2" fmla="*/ 70 w 132"/>
                <a:gd name="T3" fmla="*/ 64 h 294"/>
                <a:gd name="T4" fmla="*/ 70 w 132"/>
                <a:gd name="T5" fmla="*/ 6 h 294"/>
                <a:gd name="T6" fmla="*/ 67 w 132"/>
                <a:gd name="T7" fmla="*/ 0 h 294"/>
                <a:gd name="T8" fmla="*/ 57 w 132"/>
                <a:gd name="T9" fmla="*/ 14 h 294"/>
                <a:gd name="T10" fmla="*/ 8 w 132"/>
                <a:gd name="T11" fmla="*/ 67 h 294"/>
                <a:gd name="T12" fmla="*/ 0 w 132"/>
                <a:gd name="T13" fmla="*/ 77 h 294"/>
                <a:gd name="T14" fmla="*/ 2 w 132"/>
                <a:gd name="T15" fmla="*/ 80 h 294"/>
                <a:gd name="T16" fmla="*/ 28 w 132"/>
                <a:gd name="T17" fmla="*/ 80 h 294"/>
                <a:gd name="T18" fmla="*/ 28 w 132"/>
                <a:gd name="T19" fmla="*/ 230 h 294"/>
                <a:gd name="T20" fmla="*/ 73 w 132"/>
                <a:gd name="T21" fmla="*/ 294 h 294"/>
                <a:gd name="T22" fmla="*/ 132 w 132"/>
                <a:gd name="T23" fmla="*/ 256 h 294"/>
                <a:gd name="T24" fmla="*/ 126 w 132"/>
                <a:gd name="T25" fmla="*/ 250 h 294"/>
                <a:gd name="T26" fmla="*/ 96 w 132"/>
                <a:gd name="T27" fmla="*/ 268 h 294"/>
                <a:gd name="T28" fmla="*/ 70 w 132"/>
                <a:gd name="T29" fmla="*/ 223 h 294"/>
                <a:gd name="T30" fmla="*/ 70 w 132"/>
                <a:gd name="T31" fmla="*/ 80 h 294"/>
                <a:gd name="T32" fmla="*/ 120 w 132"/>
                <a:gd name="T33" fmla="*/ 80 h 294"/>
                <a:gd name="T34" fmla="*/ 120 w 132"/>
                <a:gd name="T35" fmla="*/ 6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294">
                  <a:moveTo>
                    <a:pt x="120" y="64"/>
                  </a:moveTo>
                  <a:lnTo>
                    <a:pt x="70" y="64"/>
                  </a:lnTo>
                  <a:lnTo>
                    <a:pt x="70" y="6"/>
                  </a:lnTo>
                  <a:cubicBezTo>
                    <a:pt x="70" y="1"/>
                    <a:pt x="70" y="0"/>
                    <a:pt x="67" y="0"/>
                  </a:cubicBezTo>
                  <a:cubicBezTo>
                    <a:pt x="63" y="4"/>
                    <a:pt x="60" y="9"/>
                    <a:pt x="57" y="14"/>
                  </a:cubicBezTo>
                  <a:cubicBezTo>
                    <a:pt x="38" y="41"/>
                    <a:pt x="16" y="65"/>
                    <a:pt x="8" y="67"/>
                  </a:cubicBezTo>
                  <a:cubicBezTo>
                    <a:pt x="3" y="71"/>
                    <a:pt x="0" y="74"/>
                    <a:pt x="0" y="77"/>
                  </a:cubicBezTo>
                  <a:cubicBezTo>
                    <a:pt x="0" y="78"/>
                    <a:pt x="0" y="79"/>
                    <a:pt x="2" y="80"/>
                  </a:cubicBezTo>
                  <a:lnTo>
                    <a:pt x="28" y="80"/>
                  </a:lnTo>
                  <a:lnTo>
                    <a:pt x="28" y="230"/>
                  </a:lnTo>
                  <a:cubicBezTo>
                    <a:pt x="28" y="272"/>
                    <a:pt x="43" y="294"/>
                    <a:pt x="73" y="294"/>
                  </a:cubicBezTo>
                  <a:cubicBezTo>
                    <a:pt x="97" y="294"/>
                    <a:pt x="116" y="282"/>
                    <a:pt x="132" y="256"/>
                  </a:cubicBezTo>
                  <a:lnTo>
                    <a:pt x="126" y="250"/>
                  </a:lnTo>
                  <a:cubicBezTo>
                    <a:pt x="115" y="263"/>
                    <a:pt x="107" y="268"/>
                    <a:pt x="96" y="268"/>
                  </a:cubicBezTo>
                  <a:cubicBezTo>
                    <a:pt x="78" y="268"/>
                    <a:pt x="70" y="254"/>
                    <a:pt x="70" y="223"/>
                  </a:cubicBezTo>
                  <a:lnTo>
                    <a:pt x="70" y="80"/>
                  </a:lnTo>
                  <a:lnTo>
                    <a:pt x="120" y="80"/>
                  </a:lnTo>
                  <a:lnTo>
                    <a:pt x="120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6" name="Freeform 117"/>
            <p:cNvSpPr/>
            <p:nvPr>
              <p:custDataLst>
                <p:tags r:id="rId145"/>
              </p:custDataLst>
            </p:nvPr>
          </p:nvSpPr>
          <p:spPr bwMode="auto">
            <a:xfrm>
              <a:off x="3821113" y="3527425"/>
              <a:ext cx="90488" cy="136525"/>
            </a:xfrm>
            <a:custGeom>
              <a:avLst/>
              <a:gdLst>
                <a:gd name="T0" fmla="*/ 74 w 239"/>
                <a:gd name="T1" fmla="*/ 170 h 341"/>
                <a:gd name="T2" fmla="*/ 129 w 239"/>
                <a:gd name="T3" fmla="*/ 138 h 341"/>
                <a:gd name="T4" fmla="*/ 167 w 239"/>
                <a:gd name="T5" fmla="*/ 191 h 341"/>
                <a:gd name="T6" fmla="*/ 167 w 239"/>
                <a:gd name="T7" fmla="*/ 290 h 341"/>
                <a:gd name="T8" fmla="*/ 133 w 239"/>
                <a:gd name="T9" fmla="*/ 333 h 341"/>
                <a:gd name="T10" fmla="*/ 133 w 239"/>
                <a:gd name="T11" fmla="*/ 341 h 341"/>
                <a:gd name="T12" fmla="*/ 239 w 239"/>
                <a:gd name="T13" fmla="*/ 341 h 341"/>
                <a:gd name="T14" fmla="*/ 239 w 239"/>
                <a:gd name="T15" fmla="*/ 333 h 341"/>
                <a:gd name="T16" fmla="*/ 209 w 239"/>
                <a:gd name="T17" fmla="*/ 290 h 341"/>
                <a:gd name="T18" fmla="*/ 209 w 239"/>
                <a:gd name="T19" fmla="*/ 191 h 341"/>
                <a:gd name="T20" fmla="*/ 147 w 239"/>
                <a:gd name="T21" fmla="*/ 111 h 341"/>
                <a:gd name="T22" fmla="*/ 74 w 239"/>
                <a:gd name="T23" fmla="*/ 153 h 341"/>
                <a:gd name="T24" fmla="*/ 74 w 239"/>
                <a:gd name="T25" fmla="*/ 1 h 341"/>
                <a:gd name="T26" fmla="*/ 72 w 239"/>
                <a:gd name="T27" fmla="*/ 0 h 341"/>
                <a:gd name="T28" fmla="*/ 14 w 239"/>
                <a:gd name="T29" fmla="*/ 18 h 341"/>
                <a:gd name="T30" fmla="*/ 1 w 239"/>
                <a:gd name="T31" fmla="*/ 22 h 341"/>
                <a:gd name="T32" fmla="*/ 1 w 239"/>
                <a:gd name="T33" fmla="*/ 30 h 341"/>
                <a:gd name="T34" fmla="*/ 7 w 239"/>
                <a:gd name="T35" fmla="*/ 29 h 341"/>
                <a:gd name="T36" fmla="*/ 32 w 239"/>
                <a:gd name="T37" fmla="*/ 55 h 341"/>
                <a:gd name="T38" fmla="*/ 32 w 239"/>
                <a:gd name="T39" fmla="*/ 290 h 341"/>
                <a:gd name="T40" fmla="*/ 0 w 239"/>
                <a:gd name="T41" fmla="*/ 333 h 341"/>
                <a:gd name="T42" fmla="*/ 0 w 239"/>
                <a:gd name="T43" fmla="*/ 341 h 341"/>
                <a:gd name="T44" fmla="*/ 108 w 239"/>
                <a:gd name="T45" fmla="*/ 341 h 341"/>
                <a:gd name="T46" fmla="*/ 108 w 239"/>
                <a:gd name="T47" fmla="*/ 333 h 341"/>
                <a:gd name="T48" fmla="*/ 74 w 239"/>
                <a:gd name="T49" fmla="*/ 290 h 341"/>
                <a:gd name="T50" fmla="*/ 74 w 239"/>
                <a:gd name="T51" fmla="*/ 17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9" h="341">
                  <a:moveTo>
                    <a:pt x="74" y="170"/>
                  </a:moveTo>
                  <a:cubicBezTo>
                    <a:pt x="95" y="147"/>
                    <a:pt x="110" y="138"/>
                    <a:pt x="129" y="138"/>
                  </a:cubicBezTo>
                  <a:cubicBezTo>
                    <a:pt x="154" y="138"/>
                    <a:pt x="167" y="156"/>
                    <a:pt x="167" y="191"/>
                  </a:cubicBezTo>
                  <a:lnTo>
                    <a:pt x="167" y="290"/>
                  </a:lnTo>
                  <a:cubicBezTo>
                    <a:pt x="167" y="324"/>
                    <a:pt x="162" y="330"/>
                    <a:pt x="133" y="333"/>
                  </a:cubicBezTo>
                  <a:lnTo>
                    <a:pt x="133" y="341"/>
                  </a:lnTo>
                  <a:lnTo>
                    <a:pt x="239" y="341"/>
                  </a:lnTo>
                  <a:lnTo>
                    <a:pt x="239" y="333"/>
                  </a:lnTo>
                  <a:cubicBezTo>
                    <a:pt x="212" y="328"/>
                    <a:pt x="209" y="324"/>
                    <a:pt x="209" y="290"/>
                  </a:cubicBezTo>
                  <a:lnTo>
                    <a:pt x="209" y="191"/>
                  </a:lnTo>
                  <a:cubicBezTo>
                    <a:pt x="209" y="138"/>
                    <a:pt x="188" y="111"/>
                    <a:pt x="147" y="111"/>
                  </a:cubicBezTo>
                  <a:cubicBezTo>
                    <a:pt x="118" y="111"/>
                    <a:pt x="97" y="123"/>
                    <a:pt x="74" y="153"/>
                  </a:cubicBezTo>
                  <a:lnTo>
                    <a:pt x="74" y="1"/>
                  </a:lnTo>
                  <a:lnTo>
                    <a:pt x="72" y="0"/>
                  </a:lnTo>
                  <a:cubicBezTo>
                    <a:pt x="55" y="6"/>
                    <a:pt x="42" y="10"/>
                    <a:pt x="14" y="18"/>
                  </a:cubicBezTo>
                  <a:lnTo>
                    <a:pt x="1" y="22"/>
                  </a:lnTo>
                  <a:lnTo>
                    <a:pt x="1" y="30"/>
                  </a:lnTo>
                  <a:cubicBezTo>
                    <a:pt x="3" y="29"/>
                    <a:pt x="4" y="29"/>
                    <a:pt x="7" y="29"/>
                  </a:cubicBezTo>
                  <a:cubicBezTo>
                    <a:pt x="28" y="29"/>
                    <a:pt x="32" y="33"/>
                    <a:pt x="32" y="55"/>
                  </a:cubicBezTo>
                  <a:lnTo>
                    <a:pt x="32" y="290"/>
                  </a:lnTo>
                  <a:cubicBezTo>
                    <a:pt x="32" y="325"/>
                    <a:pt x="29" y="329"/>
                    <a:pt x="0" y="333"/>
                  </a:cubicBezTo>
                  <a:lnTo>
                    <a:pt x="0" y="341"/>
                  </a:lnTo>
                  <a:lnTo>
                    <a:pt x="108" y="341"/>
                  </a:lnTo>
                  <a:lnTo>
                    <a:pt x="108" y="333"/>
                  </a:lnTo>
                  <a:cubicBezTo>
                    <a:pt x="79" y="330"/>
                    <a:pt x="74" y="324"/>
                    <a:pt x="74" y="290"/>
                  </a:cubicBezTo>
                  <a:lnTo>
                    <a:pt x="74" y="1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7" name="Freeform 118"/>
            <p:cNvSpPr>
              <a:spLocks noEditPoints="1"/>
            </p:cNvSpPr>
            <p:nvPr>
              <p:custDataLst>
                <p:tags r:id="rId146"/>
              </p:custDataLst>
            </p:nvPr>
          </p:nvSpPr>
          <p:spPr bwMode="auto">
            <a:xfrm>
              <a:off x="3917950" y="3571875"/>
              <a:ext cx="74613" cy="93663"/>
            </a:xfrm>
            <a:custGeom>
              <a:avLst/>
              <a:gdLst>
                <a:gd name="T0" fmla="*/ 191 w 199"/>
                <a:gd name="T1" fmla="*/ 148 h 235"/>
                <a:gd name="T2" fmla="*/ 114 w 199"/>
                <a:gd name="T3" fmla="*/ 200 h 235"/>
                <a:gd name="T4" fmla="*/ 50 w 199"/>
                <a:gd name="T5" fmla="*/ 157 h 235"/>
                <a:gd name="T6" fmla="*/ 36 w 199"/>
                <a:gd name="T7" fmla="*/ 92 h 235"/>
                <a:gd name="T8" fmla="*/ 190 w 199"/>
                <a:gd name="T9" fmla="*/ 92 h 235"/>
                <a:gd name="T10" fmla="*/ 168 w 199"/>
                <a:gd name="T11" fmla="*/ 29 h 235"/>
                <a:gd name="T12" fmla="*/ 104 w 199"/>
                <a:gd name="T13" fmla="*/ 0 h 235"/>
                <a:gd name="T14" fmla="*/ 37 w 199"/>
                <a:gd name="T15" fmla="*/ 26 h 235"/>
                <a:gd name="T16" fmla="*/ 0 w 199"/>
                <a:gd name="T17" fmla="*/ 123 h 235"/>
                <a:gd name="T18" fmla="*/ 93 w 199"/>
                <a:gd name="T19" fmla="*/ 235 h 235"/>
                <a:gd name="T20" fmla="*/ 199 w 199"/>
                <a:gd name="T21" fmla="*/ 151 h 235"/>
                <a:gd name="T22" fmla="*/ 191 w 199"/>
                <a:gd name="T23" fmla="*/ 148 h 235"/>
                <a:gd name="T24" fmla="*/ 37 w 199"/>
                <a:gd name="T25" fmla="*/ 76 h 235"/>
                <a:gd name="T26" fmla="*/ 90 w 199"/>
                <a:gd name="T27" fmla="*/ 18 h 235"/>
                <a:gd name="T28" fmla="*/ 139 w 199"/>
                <a:gd name="T29" fmla="*/ 76 h 235"/>
                <a:gd name="T30" fmla="*/ 37 w 199"/>
                <a:gd name="T31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5">
                  <a:moveTo>
                    <a:pt x="191" y="148"/>
                  </a:moveTo>
                  <a:cubicBezTo>
                    <a:pt x="167" y="186"/>
                    <a:pt x="146" y="200"/>
                    <a:pt x="114" y="200"/>
                  </a:cubicBezTo>
                  <a:cubicBezTo>
                    <a:pt x="85" y="200"/>
                    <a:pt x="64" y="186"/>
                    <a:pt x="50" y="157"/>
                  </a:cubicBezTo>
                  <a:cubicBezTo>
                    <a:pt x="41" y="138"/>
                    <a:pt x="37" y="122"/>
                    <a:pt x="36" y="92"/>
                  </a:cubicBezTo>
                  <a:lnTo>
                    <a:pt x="190" y="92"/>
                  </a:lnTo>
                  <a:cubicBezTo>
                    <a:pt x="186" y="59"/>
                    <a:pt x="181" y="45"/>
                    <a:pt x="168" y="29"/>
                  </a:cubicBezTo>
                  <a:cubicBezTo>
                    <a:pt x="153" y="11"/>
                    <a:pt x="130" y="0"/>
                    <a:pt x="104" y="0"/>
                  </a:cubicBezTo>
                  <a:cubicBezTo>
                    <a:pt x="79" y="0"/>
                    <a:pt x="56" y="9"/>
                    <a:pt x="37" y="26"/>
                  </a:cubicBezTo>
                  <a:cubicBezTo>
                    <a:pt x="14" y="47"/>
                    <a:pt x="0" y="82"/>
                    <a:pt x="0" y="123"/>
                  </a:cubicBezTo>
                  <a:cubicBezTo>
                    <a:pt x="0" y="192"/>
                    <a:pt x="36" y="235"/>
                    <a:pt x="93" y="235"/>
                  </a:cubicBezTo>
                  <a:cubicBezTo>
                    <a:pt x="141" y="235"/>
                    <a:pt x="178" y="205"/>
                    <a:pt x="199" y="151"/>
                  </a:cubicBezTo>
                  <a:lnTo>
                    <a:pt x="191" y="148"/>
                  </a:lnTo>
                  <a:close/>
                  <a:moveTo>
                    <a:pt x="37" y="76"/>
                  </a:moveTo>
                  <a:cubicBezTo>
                    <a:pt x="43" y="37"/>
                    <a:pt x="60" y="18"/>
                    <a:pt x="90" y="18"/>
                  </a:cubicBezTo>
                  <a:cubicBezTo>
                    <a:pt x="120" y="18"/>
                    <a:pt x="132" y="32"/>
                    <a:pt x="139" y="76"/>
                  </a:cubicBezTo>
                  <a:lnTo>
                    <a:pt x="37" y="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8" name="Freeform 119"/>
            <p:cNvSpPr>
              <a:spLocks noEditPoints="1"/>
            </p:cNvSpPr>
            <p:nvPr>
              <p:custDataLst>
                <p:tags r:id="rId147"/>
              </p:custDataLst>
            </p:nvPr>
          </p:nvSpPr>
          <p:spPr bwMode="auto">
            <a:xfrm>
              <a:off x="4040188" y="3530600"/>
              <a:ext cx="76200" cy="173038"/>
            </a:xfrm>
            <a:custGeom>
              <a:avLst/>
              <a:gdLst>
                <a:gd name="T0" fmla="*/ 204 w 204"/>
                <a:gd name="T1" fmla="*/ 18 h 432"/>
                <a:gd name="T2" fmla="*/ 185 w 204"/>
                <a:gd name="T3" fmla="*/ 0 h 432"/>
                <a:gd name="T4" fmla="*/ 159 w 204"/>
                <a:gd name="T5" fmla="*/ 26 h 432"/>
                <a:gd name="T6" fmla="*/ 177 w 204"/>
                <a:gd name="T7" fmla="*/ 44 h 432"/>
                <a:gd name="T8" fmla="*/ 204 w 204"/>
                <a:gd name="T9" fmla="*/ 18 h 432"/>
                <a:gd name="T10" fmla="*/ 104 w 204"/>
                <a:gd name="T11" fmla="*/ 355 h 432"/>
                <a:gd name="T12" fmla="*/ 43 w 204"/>
                <a:gd name="T13" fmla="*/ 421 h 432"/>
                <a:gd name="T14" fmla="*/ 23 w 204"/>
                <a:gd name="T15" fmla="*/ 417 h 432"/>
                <a:gd name="T16" fmla="*/ 46 w 204"/>
                <a:gd name="T17" fmla="*/ 390 h 432"/>
                <a:gd name="T18" fmla="*/ 27 w 204"/>
                <a:gd name="T19" fmla="*/ 373 h 432"/>
                <a:gd name="T20" fmla="*/ 0 w 204"/>
                <a:gd name="T21" fmla="*/ 401 h 432"/>
                <a:gd name="T22" fmla="*/ 44 w 204"/>
                <a:gd name="T23" fmla="*/ 432 h 432"/>
                <a:gd name="T24" fmla="*/ 138 w 204"/>
                <a:gd name="T25" fmla="*/ 356 h 432"/>
                <a:gd name="T26" fmla="*/ 183 w 204"/>
                <a:gd name="T27" fmla="*/ 174 h 432"/>
                <a:gd name="T28" fmla="*/ 186 w 204"/>
                <a:gd name="T29" fmla="*/ 155 h 432"/>
                <a:gd name="T30" fmla="*/ 140 w 204"/>
                <a:gd name="T31" fmla="*/ 109 h 432"/>
                <a:gd name="T32" fmla="*/ 61 w 204"/>
                <a:gd name="T33" fmla="*/ 186 h 432"/>
                <a:gd name="T34" fmla="*/ 67 w 204"/>
                <a:gd name="T35" fmla="*/ 191 h 432"/>
                <a:gd name="T36" fmla="*/ 76 w 204"/>
                <a:gd name="T37" fmla="*/ 181 h 432"/>
                <a:gd name="T38" fmla="*/ 139 w 204"/>
                <a:gd name="T39" fmla="*/ 120 h 432"/>
                <a:gd name="T40" fmla="*/ 155 w 204"/>
                <a:gd name="T41" fmla="*/ 143 h 432"/>
                <a:gd name="T42" fmla="*/ 151 w 204"/>
                <a:gd name="T43" fmla="*/ 169 h 432"/>
                <a:gd name="T44" fmla="*/ 104 w 204"/>
                <a:gd name="T45" fmla="*/ 355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" h="432">
                  <a:moveTo>
                    <a:pt x="204" y="18"/>
                  </a:moveTo>
                  <a:cubicBezTo>
                    <a:pt x="204" y="8"/>
                    <a:pt x="197" y="0"/>
                    <a:pt x="185" y="0"/>
                  </a:cubicBezTo>
                  <a:cubicBezTo>
                    <a:pt x="174" y="0"/>
                    <a:pt x="159" y="11"/>
                    <a:pt x="159" y="26"/>
                  </a:cubicBezTo>
                  <a:cubicBezTo>
                    <a:pt x="159" y="36"/>
                    <a:pt x="166" y="44"/>
                    <a:pt x="177" y="44"/>
                  </a:cubicBezTo>
                  <a:cubicBezTo>
                    <a:pt x="191" y="44"/>
                    <a:pt x="204" y="31"/>
                    <a:pt x="204" y="18"/>
                  </a:cubicBezTo>
                  <a:close/>
                  <a:moveTo>
                    <a:pt x="104" y="355"/>
                  </a:moveTo>
                  <a:cubicBezTo>
                    <a:pt x="95" y="393"/>
                    <a:pt x="71" y="421"/>
                    <a:pt x="43" y="421"/>
                  </a:cubicBezTo>
                  <a:cubicBezTo>
                    <a:pt x="40" y="421"/>
                    <a:pt x="32" y="421"/>
                    <a:pt x="23" y="417"/>
                  </a:cubicBezTo>
                  <a:cubicBezTo>
                    <a:pt x="38" y="413"/>
                    <a:pt x="46" y="400"/>
                    <a:pt x="46" y="390"/>
                  </a:cubicBezTo>
                  <a:cubicBezTo>
                    <a:pt x="46" y="382"/>
                    <a:pt x="40" y="373"/>
                    <a:pt x="27" y="373"/>
                  </a:cubicBezTo>
                  <a:cubicBezTo>
                    <a:pt x="14" y="373"/>
                    <a:pt x="0" y="383"/>
                    <a:pt x="0" y="401"/>
                  </a:cubicBezTo>
                  <a:cubicBezTo>
                    <a:pt x="0" y="421"/>
                    <a:pt x="20" y="432"/>
                    <a:pt x="44" y="432"/>
                  </a:cubicBezTo>
                  <a:cubicBezTo>
                    <a:pt x="79" y="432"/>
                    <a:pt x="125" y="406"/>
                    <a:pt x="138" y="356"/>
                  </a:cubicBezTo>
                  <a:lnTo>
                    <a:pt x="183" y="174"/>
                  </a:lnTo>
                  <a:cubicBezTo>
                    <a:pt x="186" y="164"/>
                    <a:pt x="186" y="157"/>
                    <a:pt x="186" y="155"/>
                  </a:cubicBezTo>
                  <a:cubicBezTo>
                    <a:pt x="186" y="127"/>
                    <a:pt x="165" y="109"/>
                    <a:pt x="140" y="109"/>
                  </a:cubicBezTo>
                  <a:cubicBezTo>
                    <a:pt x="89" y="109"/>
                    <a:pt x="61" y="182"/>
                    <a:pt x="61" y="186"/>
                  </a:cubicBezTo>
                  <a:cubicBezTo>
                    <a:pt x="61" y="191"/>
                    <a:pt x="66" y="191"/>
                    <a:pt x="67" y="191"/>
                  </a:cubicBezTo>
                  <a:cubicBezTo>
                    <a:pt x="71" y="191"/>
                    <a:pt x="72" y="191"/>
                    <a:pt x="76" y="181"/>
                  </a:cubicBezTo>
                  <a:cubicBezTo>
                    <a:pt x="88" y="151"/>
                    <a:pt x="111" y="120"/>
                    <a:pt x="139" y="120"/>
                  </a:cubicBezTo>
                  <a:cubicBezTo>
                    <a:pt x="146" y="120"/>
                    <a:pt x="155" y="122"/>
                    <a:pt x="155" y="143"/>
                  </a:cubicBezTo>
                  <a:cubicBezTo>
                    <a:pt x="155" y="155"/>
                    <a:pt x="153" y="160"/>
                    <a:pt x="151" y="169"/>
                  </a:cubicBezTo>
                  <a:lnTo>
                    <a:pt x="104" y="35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9" name="Freeform 120"/>
            <p:cNvSpPr/>
            <p:nvPr>
              <p:custDataLst>
                <p:tags r:id="rId148"/>
              </p:custDataLst>
            </p:nvPr>
          </p:nvSpPr>
          <p:spPr bwMode="auto">
            <a:xfrm>
              <a:off x="4132263" y="3509963"/>
              <a:ext cx="33338" cy="82550"/>
            </a:xfrm>
            <a:custGeom>
              <a:avLst/>
              <a:gdLst>
                <a:gd name="T0" fmla="*/ 84 w 93"/>
                <a:gd name="T1" fmla="*/ 45 h 205"/>
                <a:gd name="T2" fmla="*/ 49 w 93"/>
                <a:gd name="T3" fmla="*/ 45 h 205"/>
                <a:gd name="T4" fmla="*/ 49 w 93"/>
                <a:gd name="T5" fmla="*/ 4 h 205"/>
                <a:gd name="T6" fmla="*/ 46 w 93"/>
                <a:gd name="T7" fmla="*/ 0 h 205"/>
                <a:gd name="T8" fmla="*/ 40 w 93"/>
                <a:gd name="T9" fmla="*/ 10 h 205"/>
                <a:gd name="T10" fmla="*/ 6 w 93"/>
                <a:gd name="T11" fmla="*/ 47 h 205"/>
                <a:gd name="T12" fmla="*/ 0 w 93"/>
                <a:gd name="T13" fmla="*/ 54 h 205"/>
                <a:gd name="T14" fmla="*/ 1 w 93"/>
                <a:gd name="T15" fmla="*/ 56 h 205"/>
                <a:gd name="T16" fmla="*/ 20 w 93"/>
                <a:gd name="T17" fmla="*/ 56 h 205"/>
                <a:gd name="T18" fmla="*/ 20 w 93"/>
                <a:gd name="T19" fmla="*/ 161 h 205"/>
                <a:gd name="T20" fmla="*/ 51 w 93"/>
                <a:gd name="T21" fmla="*/ 205 h 205"/>
                <a:gd name="T22" fmla="*/ 93 w 93"/>
                <a:gd name="T23" fmla="*/ 179 h 205"/>
                <a:gd name="T24" fmla="*/ 88 w 93"/>
                <a:gd name="T25" fmla="*/ 175 h 205"/>
                <a:gd name="T26" fmla="*/ 67 w 93"/>
                <a:gd name="T27" fmla="*/ 187 h 205"/>
                <a:gd name="T28" fmla="*/ 49 w 93"/>
                <a:gd name="T29" fmla="*/ 156 h 205"/>
                <a:gd name="T30" fmla="*/ 49 w 93"/>
                <a:gd name="T31" fmla="*/ 56 h 205"/>
                <a:gd name="T32" fmla="*/ 84 w 93"/>
                <a:gd name="T33" fmla="*/ 56 h 205"/>
                <a:gd name="T34" fmla="*/ 84 w 93"/>
                <a:gd name="T35" fmla="*/ 4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205">
                  <a:moveTo>
                    <a:pt x="84" y="45"/>
                  </a:moveTo>
                  <a:lnTo>
                    <a:pt x="49" y="45"/>
                  </a:lnTo>
                  <a:lnTo>
                    <a:pt x="49" y="4"/>
                  </a:lnTo>
                  <a:cubicBezTo>
                    <a:pt x="49" y="1"/>
                    <a:pt x="49" y="0"/>
                    <a:pt x="46" y="0"/>
                  </a:cubicBezTo>
                  <a:cubicBezTo>
                    <a:pt x="44" y="3"/>
                    <a:pt x="42" y="6"/>
                    <a:pt x="40" y="10"/>
                  </a:cubicBezTo>
                  <a:cubicBezTo>
                    <a:pt x="26" y="29"/>
                    <a:pt x="11" y="46"/>
                    <a:pt x="6" y="47"/>
                  </a:cubicBezTo>
                  <a:cubicBezTo>
                    <a:pt x="2" y="49"/>
                    <a:pt x="0" y="52"/>
                    <a:pt x="0" y="54"/>
                  </a:cubicBezTo>
                  <a:cubicBezTo>
                    <a:pt x="0" y="55"/>
                    <a:pt x="0" y="55"/>
                    <a:pt x="1" y="56"/>
                  </a:cubicBezTo>
                  <a:lnTo>
                    <a:pt x="20" y="56"/>
                  </a:lnTo>
                  <a:lnTo>
                    <a:pt x="20" y="161"/>
                  </a:lnTo>
                  <a:cubicBezTo>
                    <a:pt x="20" y="190"/>
                    <a:pt x="30" y="205"/>
                    <a:pt x="51" y="205"/>
                  </a:cubicBezTo>
                  <a:cubicBezTo>
                    <a:pt x="68" y="205"/>
                    <a:pt x="81" y="197"/>
                    <a:pt x="93" y="179"/>
                  </a:cubicBezTo>
                  <a:lnTo>
                    <a:pt x="88" y="175"/>
                  </a:lnTo>
                  <a:cubicBezTo>
                    <a:pt x="81" y="184"/>
                    <a:pt x="75" y="187"/>
                    <a:pt x="67" y="187"/>
                  </a:cubicBezTo>
                  <a:cubicBezTo>
                    <a:pt x="54" y="187"/>
                    <a:pt x="49" y="178"/>
                    <a:pt x="49" y="156"/>
                  </a:cubicBezTo>
                  <a:lnTo>
                    <a:pt x="49" y="56"/>
                  </a:lnTo>
                  <a:lnTo>
                    <a:pt x="84" y="56"/>
                  </a:lnTo>
                  <a:lnTo>
                    <a:pt x="84" y="4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9" name="Freeform 121"/>
            <p:cNvSpPr/>
            <p:nvPr>
              <p:custDataLst>
                <p:tags r:id="rId149"/>
              </p:custDataLst>
            </p:nvPr>
          </p:nvSpPr>
          <p:spPr bwMode="auto">
            <a:xfrm>
              <a:off x="4167188" y="3495675"/>
              <a:ext cx="61913" cy="95250"/>
            </a:xfrm>
            <a:custGeom>
              <a:avLst/>
              <a:gdLst>
                <a:gd name="T0" fmla="*/ 52 w 167"/>
                <a:gd name="T1" fmla="*/ 118 h 238"/>
                <a:gd name="T2" fmla="*/ 91 w 167"/>
                <a:gd name="T3" fmla="*/ 96 h 238"/>
                <a:gd name="T4" fmla="*/ 117 w 167"/>
                <a:gd name="T5" fmla="*/ 133 h 238"/>
                <a:gd name="T6" fmla="*/ 117 w 167"/>
                <a:gd name="T7" fmla="*/ 202 h 238"/>
                <a:gd name="T8" fmla="*/ 93 w 167"/>
                <a:gd name="T9" fmla="*/ 233 h 238"/>
                <a:gd name="T10" fmla="*/ 93 w 167"/>
                <a:gd name="T11" fmla="*/ 238 h 238"/>
                <a:gd name="T12" fmla="*/ 167 w 167"/>
                <a:gd name="T13" fmla="*/ 238 h 238"/>
                <a:gd name="T14" fmla="*/ 167 w 167"/>
                <a:gd name="T15" fmla="*/ 233 h 238"/>
                <a:gd name="T16" fmla="*/ 146 w 167"/>
                <a:gd name="T17" fmla="*/ 202 h 238"/>
                <a:gd name="T18" fmla="*/ 146 w 167"/>
                <a:gd name="T19" fmla="*/ 133 h 238"/>
                <a:gd name="T20" fmla="*/ 103 w 167"/>
                <a:gd name="T21" fmla="*/ 77 h 238"/>
                <a:gd name="T22" fmla="*/ 52 w 167"/>
                <a:gd name="T23" fmla="*/ 107 h 238"/>
                <a:gd name="T24" fmla="*/ 52 w 167"/>
                <a:gd name="T25" fmla="*/ 1 h 238"/>
                <a:gd name="T26" fmla="*/ 50 w 167"/>
                <a:gd name="T27" fmla="*/ 0 h 238"/>
                <a:gd name="T28" fmla="*/ 10 w 167"/>
                <a:gd name="T29" fmla="*/ 12 h 238"/>
                <a:gd name="T30" fmla="*/ 1 w 167"/>
                <a:gd name="T31" fmla="*/ 15 h 238"/>
                <a:gd name="T32" fmla="*/ 1 w 167"/>
                <a:gd name="T33" fmla="*/ 21 h 238"/>
                <a:gd name="T34" fmla="*/ 5 w 167"/>
                <a:gd name="T35" fmla="*/ 20 h 238"/>
                <a:gd name="T36" fmla="*/ 23 w 167"/>
                <a:gd name="T37" fmla="*/ 38 h 238"/>
                <a:gd name="T38" fmla="*/ 23 w 167"/>
                <a:gd name="T39" fmla="*/ 202 h 238"/>
                <a:gd name="T40" fmla="*/ 0 w 167"/>
                <a:gd name="T41" fmla="*/ 233 h 238"/>
                <a:gd name="T42" fmla="*/ 0 w 167"/>
                <a:gd name="T43" fmla="*/ 238 h 238"/>
                <a:gd name="T44" fmla="*/ 76 w 167"/>
                <a:gd name="T45" fmla="*/ 238 h 238"/>
                <a:gd name="T46" fmla="*/ 76 w 167"/>
                <a:gd name="T47" fmla="*/ 233 h 238"/>
                <a:gd name="T48" fmla="*/ 52 w 167"/>
                <a:gd name="T49" fmla="*/ 202 h 238"/>
                <a:gd name="T50" fmla="*/ 52 w 167"/>
                <a:gd name="T51" fmla="*/ 11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7" h="238">
                  <a:moveTo>
                    <a:pt x="52" y="118"/>
                  </a:moveTo>
                  <a:cubicBezTo>
                    <a:pt x="67" y="102"/>
                    <a:pt x="77" y="96"/>
                    <a:pt x="91" y="96"/>
                  </a:cubicBezTo>
                  <a:cubicBezTo>
                    <a:pt x="108" y="96"/>
                    <a:pt x="117" y="109"/>
                    <a:pt x="117" y="133"/>
                  </a:cubicBezTo>
                  <a:lnTo>
                    <a:pt x="117" y="202"/>
                  </a:lnTo>
                  <a:cubicBezTo>
                    <a:pt x="117" y="226"/>
                    <a:pt x="113" y="231"/>
                    <a:pt x="93" y="233"/>
                  </a:cubicBezTo>
                  <a:lnTo>
                    <a:pt x="93" y="238"/>
                  </a:lnTo>
                  <a:lnTo>
                    <a:pt x="167" y="238"/>
                  </a:lnTo>
                  <a:lnTo>
                    <a:pt x="167" y="233"/>
                  </a:lnTo>
                  <a:cubicBezTo>
                    <a:pt x="148" y="229"/>
                    <a:pt x="146" y="226"/>
                    <a:pt x="146" y="202"/>
                  </a:cubicBezTo>
                  <a:lnTo>
                    <a:pt x="146" y="133"/>
                  </a:lnTo>
                  <a:cubicBezTo>
                    <a:pt x="146" y="96"/>
                    <a:pt x="131" y="77"/>
                    <a:pt x="103" y="77"/>
                  </a:cubicBezTo>
                  <a:cubicBezTo>
                    <a:pt x="83" y="77"/>
                    <a:pt x="68" y="86"/>
                    <a:pt x="52" y="107"/>
                  </a:cubicBezTo>
                  <a:lnTo>
                    <a:pt x="52" y="1"/>
                  </a:lnTo>
                  <a:lnTo>
                    <a:pt x="50" y="0"/>
                  </a:lnTo>
                  <a:cubicBezTo>
                    <a:pt x="38" y="4"/>
                    <a:pt x="30" y="7"/>
                    <a:pt x="10" y="12"/>
                  </a:cubicBezTo>
                  <a:lnTo>
                    <a:pt x="1" y="15"/>
                  </a:lnTo>
                  <a:lnTo>
                    <a:pt x="1" y="21"/>
                  </a:lnTo>
                  <a:cubicBezTo>
                    <a:pt x="2" y="20"/>
                    <a:pt x="3" y="20"/>
                    <a:pt x="5" y="20"/>
                  </a:cubicBezTo>
                  <a:cubicBezTo>
                    <a:pt x="20" y="20"/>
                    <a:pt x="23" y="23"/>
                    <a:pt x="23" y="38"/>
                  </a:cubicBezTo>
                  <a:lnTo>
                    <a:pt x="23" y="202"/>
                  </a:lnTo>
                  <a:cubicBezTo>
                    <a:pt x="23" y="227"/>
                    <a:pt x="21" y="230"/>
                    <a:pt x="0" y="233"/>
                  </a:cubicBezTo>
                  <a:lnTo>
                    <a:pt x="0" y="238"/>
                  </a:lnTo>
                  <a:lnTo>
                    <a:pt x="76" y="238"/>
                  </a:lnTo>
                  <a:lnTo>
                    <a:pt x="76" y="233"/>
                  </a:lnTo>
                  <a:cubicBezTo>
                    <a:pt x="55" y="231"/>
                    <a:pt x="52" y="226"/>
                    <a:pt x="52" y="202"/>
                  </a:cubicBezTo>
                  <a:lnTo>
                    <a:pt x="52" y="1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1" name="Freeform 122"/>
            <p:cNvSpPr/>
            <p:nvPr>
              <p:custDataLst>
                <p:tags r:id="rId150"/>
              </p:custDataLst>
            </p:nvPr>
          </p:nvSpPr>
          <p:spPr bwMode="auto">
            <a:xfrm>
              <a:off x="4289425" y="3571875"/>
              <a:ext cx="87313" cy="92075"/>
            </a:xfrm>
            <a:custGeom>
              <a:avLst/>
              <a:gdLst>
                <a:gd name="T0" fmla="*/ 0 w 234"/>
                <a:gd name="T1" fmla="*/ 31 h 230"/>
                <a:gd name="T2" fmla="*/ 13 w 234"/>
                <a:gd name="T3" fmla="*/ 29 h 230"/>
                <a:gd name="T4" fmla="*/ 32 w 234"/>
                <a:gd name="T5" fmla="*/ 61 h 230"/>
                <a:gd name="T6" fmla="*/ 32 w 234"/>
                <a:gd name="T7" fmla="*/ 185 h 230"/>
                <a:gd name="T8" fmla="*/ 1 w 234"/>
                <a:gd name="T9" fmla="*/ 222 h 230"/>
                <a:gd name="T10" fmla="*/ 1 w 234"/>
                <a:gd name="T11" fmla="*/ 230 h 230"/>
                <a:gd name="T12" fmla="*/ 107 w 234"/>
                <a:gd name="T13" fmla="*/ 230 h 230"/>
                <a:gd name="T14" fmla="*/ 107 w 234"/>
                <a:gd name="T15" fmla="*/ 222 h 230"/>
                <a:gd name="T16" fmla="*/ 74 w 234"/>
                <a:gd name="T17" fmla="*/ 196 h 230"/>
                <a:gd name="T18" fmla="*/ 74 w 234"/>
                <a:gd name="T19" fmla="*/ 56 h 230"/>
                <a:gd name="T20" fmla="*/ 125 w 234"/>
                <a:gd name="T21" fmla="*/ 28 h 230"/>
                <a:gd name="T22" fmla="*/ 161 w 234"/>
                <a:gd name="T23" fmla="*/ 76 h 230"/>
                <a:gd name="T24" fmla="*/ 161 w 234"/>
                <a:gd name="T25" fmla="*/ 180 h 230"/>
                <a:gd name="T26" fmla="*/ 130 w 234"/>
                <a:gd name="T27" fmla="*/ 222 h 230"/>
                <a:gd name="T28" fmla="*/ 130 w 234"/>
                <a:gd name="T29" fmla="*/ 230 h 230"/>
                <a:gd name="T30" fmla="*/ 234 w 234"/>
                <a:gd name="T31" fmla="*/ 230 h 230"/>
                <a:gd name="T32" fmla="*/ 234 w 234"/>
                <a:gd name="T33" fmla="*/ 222 h 230"/>
                <a:gd name="T34" fmla="*/ 203 w 234"/>
                <a:gd name="T35" fmla="*/ 189 h 230"/>
                <a:gd name="T36" fmla="*/ 203 w 234"/>
                <a:gd name="T37" fmla="*/ 75 h 230"/>
                <a:gd name="T38" fmla="*/ 145 w 234"/>
                <a:gd name="T39" fmla="*/ 0 h 230"/>
                <a:gd name="T40" fmla="*/ 72 w 234"/>
                <a:gd name="T41" fmla="*/ 41 h 230"/>
                <a:gd name="T42" fmla="*/ 72 w 234"/>
                <a:gd name="T43" fmla="*/ 1 h 230"/>
                <a:gd name="T44" fmla="*/ 69 w 234"/>
                <a:gd name="T45" fmla="*/ 0 h 230"/>
                <a:gd name="T46" fmla="*/ 0 w 234"/>
                <a:gd name="T47" fmla="*/ 23 h 230"/>
                <a:gd name="T48" fmla="*/ 0 w 234"/>
                <a:gd name="T49" fmla="*/ 3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4" h="230">
                  <a:moveTo>
                    <a:pt x="0" y="31"/>
                  </a:moveTo>
                  <a:cubicBezTo>
                    <a:pt x="3" y="30"/>
                    <a:pt x="8" y="29"/>
                    <a:pt x="13" y="29"/>
                  </a:cubicBezTo>
                  <a:cubicBezTo>
                    <a:pt x="27" y="29"/>
                    <a:pt x="32" y="37"/>
                    <a:pt x="32" y="61"/>
                  </a:cubicBezTo>
                  <a:lnTo>
                    <a:pt x="32" y="185"/>
                  </a:lnTo>
                  <a:cubicBezTo>
                    <a:pt x="32" y="213"/>
                    <a:pt x="26" y="220"/>
                    <a:pt x="1" y="222"/>
                  </a:cubicBezTo>
                  <a:lnTo>
                    <a:pt x="1" y="230"/>
                  </a:lnTo>
                  <a:lnTo>
                    <a:pt x="107" y="230"/>
                  </a:lnTo>
                  <a:lnTo>
                    <a:pt x="107" y="222"/>
                  </a:lnTo>
                  <a:cubicBezTo>
                    <a:pt x="81" y="220"/>
                    <a:pt x="74" y="214"/>
                    <a:pt x="74" y="196"/>
                  </a:cubicBezTo>
                  <a:lnTo>
                    <a:pt x="74" y="56"/>
                  </a:lnTo>
                  <a:cubicBezTo>
                    <a:pt x="98" y="34"/>
                    <a:pt x="109" y="28"/>
                    <a:pt x="125" y="28"/>
                  </a:cubicBezTo>
                  <a:cubicBezTo>
                    <a:pt x="150" y="28"/>
                    <a:pt x="161" y="43"/>
                    <a:pt x="161" y="76"/>
                  </a:cubicBezTo>
                  <a:lnTo>
                    <a:pt x="161" y="180"/>
                  </a:lnTo>
                  <a:cubicBezTo>
                    <a:pt x="161" y="212"/>
                    <a:pt x="155" y="220"/>
                    <a:pt x="130" y="222"/>
                  </a:cubicBezTo>
                  <a:lnTo>
                    <a:pt x="130" y="230"/>
                  </a:lnTo>
                  <a:lnTo>
                    <a:pt x="234" y="230"/>
                  </a:lnTo>
                  <a:lnTo>
                    <a:pt x="234" y="222"/>
                  </a:lnTo>
                  <a:cubicBezTo>
                    <a:pt x="209" y="220"/>
                    <a:pt x="203" y="214"/>
                    <a:pt x="203" y="189"/>
                  </a:cubicBezTo>
                  <a:lnTo>
                    <a:pt x="203" y="75"/>
                  </a:lnTo>
                  <a:cubicBezTo>
                    <a:pt x="203" y="28"/>
                    <a:pt x="181" y="0"/>
                    <a:pt x="145" y="0"/>
                  </a:cubicBezTo>
                  <a:cubicBezTo>
                    <a:pt x="122" y="0"/>
                    <a:pt x="106" y="9"/>
                    <a:pt x="72" y="41"/>
                  </a:cubicBezTo>
                  <a:lnTo>
                    <a:pt x="72" y="1"/>
                  </a:lnTo>
                  <a:lnTo>
                    <a:pt x="69" y="0"/>
                  </a:lnTo>
                  <a:cubicBezTo>
                    <a:pt x="44" y="9"/>
                    <a:pt x="27" y="15"/>
                    <a:pt x="0" y="23"/>
                  </a:cubicBezTo>
                  <a:lnTo>
                    <a:pt x="0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2" name="Freeform 123"/>
            <p:cNvSpPr>
              <a:spLocks noEditPoints="1"/>
            </p:cNvSpPr>
            <p:nvPr>
              <p:custDataLst>
                <p:tags r:id="rId151"/>
              </p:custDataLst>
            </p:nvPr>
          </p:nvSpPr>
          <p:spPr bwMode="auto">
            <a:xfrm>
              <a:off x="4384675" y="3571875"/>
              <a:ext cx="82550" cy="93663"/>
            </a:xfrm>
            <a:custGeom>
              <a:avLst/>
              <a:gdLst>
                <a:gd name="T0" fmla="*/ 111 w 220"/>
                <a:gd name="T1" fmla="*/ 0 h 235"/>
                <a:gd name="T2" fmla="*/ 0 w 220"/>
                <a:gd name="T3" fmla="*/ 117 h 235"/>
                <a:gd name="T4" fmla="*/ 110 w 220"/>
                <a:gd name="T5" fmla="*/ 235 h 235"/>
                <a:gd name="T6" fmla="*/ 220 w 220"/>
                <a:gd name="T7" fmla="*/ 113 h 235"/>
                <a:gd name="T8" fmla="*/ 111 w 220"/>
                <a:gd name="T9" fmla="*/ 0 h 235"/>
                <a:gd name="T10" fmla="*/ 104 w 220"/>
                <a:gd name="T11" fmla="*/ 14 h 235"/>
                <a:gd name="T12" fmla="*/ 175 w 220"/>
                <a:gd name="T13" fmla="*/ 130 h 235"/>
                <a:gd name="T14" fmla="*/ 116 w 220"/>
                <a:gd name="T15" fmla="*/ 221 h 235"/>
                <a:gd name="T16" fmla="*/ 67 w 220"/>
                <a:gd name="T17" fmla="*/ 189 h 235"/>
                <a:gd name="T18" fmla="*/ 45 w 220"/>
                <a:gd name="T19" fmla="*/ 93 h 235"/>
                <a:gd name="T20" fmla="*/ 104 w 220"/>
                <a:gd name="T21" fmla="*/ 1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235">
                  <a:moveTo>
                    <a:pt x="111" y="0"/>
                  </a:moveTo>
                  <a:cubicBezTo>
                    <a:pt x="46" y="0"/>
                    <a:pt x="0" y="48"/>
                    <a:pt x="0" y="117"/>
                  </a:cubicBezTo>
                  <a:cubicBezTo>
                    <a:pt x="0" y="184"/>
                    <a:pt x="47" y="235"/>
                    <a:pt x="110" y="235"/>
                  </a:cubicBezTo>
                  <a:cubicBezTo>
                    <a:pt x="172" y="235"/>
                    <a:pt x="220" y="182"/>
                    <a:pt x="220" y="113"/>
                  </a:cubicBezTo>
                  <a:cubicBezTo>
                    <a:pt x="220" y="48"/>
                    <a:pt x="174" y="0"/>
                    <a:pt x="111" y="0"/>
                  </a:cubicBezTo>
                  <a:close/>
                  <a:moveTo>
                    <a:pt x="104" y="14"/>
                  </a:moveTo>
                  <a:cubicBezTo>
                    <a:pt x="146" y="14"/>
                    <a:pt x="175" y="62"/>
                    <a:pt x="175" y="130"/>
                  </a:cubicBezTo>
                  <a:cubicBezTo>
                    <a:pt x="175" y="187"/>
                    <a:pt x="153" y="221"/>
                    <a:pt x="116" y="221"/>
                  </a:cubicBezTo>
                  <a:cubicBezTo>
                    <a:pt x="96" y="221"/>
                    <a:pt x="78" y="209"/>
                    <a:pt x="67" y="189"/>
                  </a:cubicBezTo>
                  <a:cubicBezTo>
                    <a:pt x="53" y="163"/>
                    <a:pt x="45" y="128"/>
                    <a:pt x="45" y="93"/>
                  </a:cubicBezTo>
                  <a:cubicBezTo>
                    <a:pt x="45" y="45"/>
                    <a:pt x="69" y="14"/>
                    <a:pt x="104" y="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3" name="Freeform 124"/>
            <p:cNvSpPr>
              <a:spLocks noEditPoints="1"/>
            </p:cNvSpPr>
            <p:nvPr>
              <p:custDataLst>
                <p:tags r:id="rId152"/>
              </p:custDataLst>
            </p:nvPr>
          </p:nvSpPr>
          <p:spPr bwMode="auto">
            <a:xfrm>
              <a:off x="4478338" y="3527425"/>
              <a:ext cx="85725" cy="138113"/>
            </a:xfrm>
            <a:custGeom>
              <a:avLst/>
              <a:gdLst>
                <a:gd name="T0" fmla="*/ 159 w 232"/>
                <a:gd name="T1" fmla="*/ 346 h 346"/>
                <a:gd name="T2" fmla="*/ 232 w 232"/>
                <a:gd name="T3" fmla="*/ 320 h 346"/>
                <a:gd name="T4" fmla="*/ 232 w 232"/>
                <a:gd name="T5" fmla="*/ 312 h 346"/>
                <a:gd name="T6" fmla="*/ 220 w 232"/>
                <a:gd name="T7" fmla="*/ 312 h 346"/>
                <a:gd name="T8" fmla="*/ 198 w 232"/>
                <a:gd name="T9" fmla="*/ 284 h 346"/>
                <a:gd name="T10" fmla="*/ 198 w 232"/>
                <a:gd name="T11" fmla="*/ 1 h 346"/>
                <a:gd name="T12" fmla="*/ 196 w 232"/>
                <a:gd name="T13" fmla="*/ 0 h 346"/>
                <a:gd name="T14" fmla="*/ 123 w 232"/>
                <a:gd name="T15" fmla="*/ 22 h 346"/>
                <a:gd name="T16" fmla="*/ 123 w 232"/>
                <a:gd name="T17" fmla="*/ 30 h 346"/>
                <a:gd name="T18" fmla="*/ 134 w 232"/>
                <a:gd name="T19" fmla="*/ 29 h 346"/>
                <a:gd name="T20" fmla="*/ 157 w 232"/>
                <a:gd name="T21" fmla="*/ 55 h 346"/>
                <a:gd name="T22" fmla="*/ 157 w 232"/>
                <a:gd name="T23" fmla="*/ 133 h 346"/>
                <a:gd name="T24" fmla="*/ 104 w 232"/>
                <a:gd name="T25" fmla="*/ 111 h 346"/>
                <a:gd name="T26" fmla="*/ 0 w 232"/>
                <a:gd name="T27" fmla="*/ 238 h 346"/>
                <a:gd name="T28" fmla="*/ 93 w 232"/>
                <a:gd name="T29" fmla="*/ 346 h 346"/>
                <a:gd name="T30" fmla="*/ 157 w 232"/>
                <a:gd name="T31" fmla="*/ 312 h 346"/>
                <a:gd name="T32" fmla="*/ 157 w 232"/>
                <a:gd name="T33" fmla="*/ 344 h 346"/>
                <a:gd name="T34" fmla="*/ 159 w 232"/>
                <a:gd name="T35" fmla="*/ 346 h 346"/>
                <a:gd name="T36" fmla="*/ 157 w 232"/>
                <a:gd name="T37" fmla="*/ 290 h 346"/>
                <a:gd name="T38" fmla="*/ 148 w 232"/>
                <a:gd name="T39" fmla="*/ 305 h 346"/>
                <a:gd name="T40" fmla="*/ 112 w 232"/>
                <a:gd name="T41" fmla="*/ 320 h 346"/>
                <a:gd name="T42" fmla="*/ 43 w 232"/>
                <a:gd name="T43" fmla="*/ 219 h 346"/>
                <a:gd name="T44" fmla="*/ 106 w 232"/>
                <a:gd name="T45" fmla="*/ 125 h 346"/>
                <a:gd name="T46" fmla="*/ 157 w 232"/>
                <a:gd name="T47" fmla="*/ 175 h 346"/>
                <a:gd name="T48" fmla="*/ 157 w 232"/>
                <a:gd name="T49" fmla="*/ 29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2" h="346">
                  <a:moveTo>
                    <a:pt x="159" y="346"/>
                  </a:moveTo>
                  <a:lnTo>
                    <a:pt x="232" y="320"/>
                  </a:lnTo>
                  <a:lnTo>
                    <a:pt x="232" y="312"/>
                  </a:lnTo>
                  <a:cubicBezTo>
                    <a:pt x="223" y="312"/>
                    <a:pt x="222" y="312"/>
                    <a:pt x="220" y="312"/>
                  </a:cubicBezTo>
                  <a:cubicBezTo>
                    <a:pt x="202" y="312"/>
                    <a:pt x="198" y="307"/>
                    <a:pt x="198" y="284"/>
                  </a:cubicBezTo>
                  <a:lnTo>
                    <a:pt x="198" y="1"/>
                  </a:lnTo>
                  <a:lnTo>
                    <a:pt x="196" y="0"/>
                  </a:lnTo>
                  <a:cubicBezTo>
                    <a:pt x="172" y="8"/>
                    <a:pt x="155" y="13"/>
                    <a:pt x="123" y="22"/>
                  </a:cubicBezTo>
                  <a:lnTo>
                    <a:pt x="123" y="30"/>
                  </a:lnTo>
                  <a:cubicBezTo>
                    <a:pt x="127" y="29"/>
                    <a:pt x="130" y="29"/>
                    <a:pt x="134" y="29"/>
                  </a:cubicBezTo>
                  <a:cubicBezTo>
                    <a:pt x="152" y="29"/>
                    <a:pt x="157" y="34"/>
                    <a:pt x="157" y="55"/>
                  </a:cubicBezTo>
                  <a:lnTo>
                    <a:pt x="157" y="133"/>
                  </a:lnTo>
                  <a:cubicBezTo>
                    <a:pt x="138" y="117"/>
                    <a:pt x="124" y="111"/>
                    <a:pt x="104" y="111"/>
                  </a:cubicBezTo>
                  <a:cubicBezTo>
                    <a:pt x="47" y="111"/>
                    <a:pt x="0" y="168"/>
                    <a:pt x="0" y="238"/>
                  </a:cubicBezTo>
                  <a:cubicBezTo>
                    <a:pt x="0" y="302"/>
                    <a:pt x="38" y="346"/>
                    <a:pt x="93" y="346"/>
                  </a:cubicBezTo>
                  <a:cubicBezTo>
                    <a:pt x="121" y="346"/>
                    <a:pt x="140" y="336"/>
                    <a:pt x="157" y="312"/>
                  </a:cubicBezTo>
                  <a:lnTo>
                    <a:pt x="157" y="344"/>
                  </a:lnTo>
                  <a:lnTo>
                    <a:pt x="159" y="346"/>
                  </a:lnTo>
                  <a:close/>
                  <a:moveTo>
                    <a:pt x="157" y="290"/>
                  </a:moveTo>
                  <a:cubicBezTo>
                    <a:pt x="157" y="293"/>
                    <a:pt x="153" y="299"/>
                    <a:pt x="148" y="305"/>
                  </a:cubicBezTo>
                  <a:cubicBezTo>
                    <a:pt x="139" y="315"/>
                    <a:pt x="127" y="320"/>
                    <a:pt x="112" y="320"/>
                  </a:cubicBezTo>
                  <a:cubicBezTo>
                    <a:pt x="71" y="320"/>
                    <a:pt x="43" y="280"/>
                    <a:pt x="43" y="219"/>
                  </a:cubicBezTo>
                  <a:cubicBezTo>
                    <a:pt x="43" y="162"/>
                    <a:pt x="68" y="125"/>
                    <a:pt x="106" y="125"/>
                  </a:cubicBezTo>
                  <a:cubicBezTo>
                    <a:pt x="132" y="125"/>
                    <a:pt x="157" y="149"/>
                    <a:pt x="157" y="175"/>
                  </a:cubicBezTo>
                  <a:lnTo>
                    <a:pt x="157" y="2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6" name="Freeform 125"/>
            <p:cNvSpPr>
              <a:spLocks noEditPoints="1"/>
            </p:cNvSpPr>
            <p:nvPr>
              <p:custDataLst>
                <p:tags r:id="rId153"/>
              </p:custDataLst>
            </p:nvPr>
          </p:nvSpPr>
          <p:spPr bwMode="auto">
            <a:xfrm>
              <a:off x="4570413" y="3571875"/>
              <a:ext cx="74613" cy="93663"/>
            </a:xfrm>
            <a:custGeom>
              <a:avLst/>
              <a:gdLst>
                <a:gd name="T0" fmla="*/ 191 w 199"/>
                <a:gd name="T1" fmla="*/ 148 h 235"/>
                <a:gd name="T2" fmla="*/ 113 w 199"/>
                <a:gd name="T3" fmla="*/ 200 h 235"/>
                <a:gd name="T4" fmla="*/ 49 w 199"/>
                <a:gd name="T5" fmla="*/ 157 h 235"/>
                <a:gd name="T6" fmla="*/ 35 w 199"/>
                <a:gd name="T7" fmla="*/ 92 h 235"/>
                <a:gd name="T8" fmla="*/ 189 w 199"/>
                <a:gd name="T9" fmla="*/ 92 h 235"/>
                <a:gd name="T10" fmla="*/ 168 w 199"/>
                <a:gd name="T11" fmla="*/ 29 h 235"/>
                <a:gd name="T12" fmla="*/ 104 w 199"/>
                <a:gd name="T13" fmla="*/ 0 h 235"/>
                <a:gd name="T14" fmla="*/ 37 w 199"/>
                <a:gd name="T15" fmla="*/ 26 h 235"/>
                <a:gd name="T16" fmla="*/ 0 w 199"/>
                <a:gd name="T17" fmla="*/ 123 h 235"/>
                <a:gd name="T18" fmla="*/ 93 w 199"/>
                <a:gd name="T19" fmla="*/ 235 h 235"/>
                <a:gd name="T20" fmla="*/ 199 w 199"/>
                <a:gd name="T21" fmla="*/ 151 h 235"/>
                <a:gd name="T22" fmla="*/ 191 w 199"/>
                <a:gd name="T23" fmla="*/ 148 h 235"/>
                <a:gd name="T24" fmla="*/ 37 w 199"/>
                <a:gd name="T25" fmla="*/ 76 h 235"/>
                <a:gd name="T26" fmla="*/ 89 w 199"/>
                <a:gd name="T27" fmla="*/ 18 h 235"/>
                <a:gd name="T28" fmla="*/ 138 w 199"/>
                <a:gd name="T29" fmla="*/ 76 h 235"/>
                <a:gd name="T30" fmla="*/ 37 w 199"/>
                <a:gd name="T31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5">
                  <a:moveTo>
                    <a:pt x="191" y="148"/>
                  </a:moveTo>
                  <a:cubicBezTo>
                    <a:pt x="167" y="186"/>
                    <a:pt x="145" y="200"/>
                    <a:pt x="113" y="200"/>
                  </a:cubicBezTo>
                  <a:cubicBezTo>
                    <a:pt x="85" y="200"/>
                    <a:pt x="63" y="186"/>
                    <a:pt x="49" y="157"/>
                  </a:cubicBezTo>
                  <a:cubicBezTo>
                    <a:pt x="40" y="138"/>
                    <a:pt x="37" y="122"/>
                    <a:pt x="35" y="92"/>
                  </a:cubicBezTo>
                  <a:lnTo>
                    <a:pt x="189" y="92"/>
                  </a:lnTo>
                  <a:cubicBezTo>
                    <a:pt x="185" y="59"/>
                    <a:pt x="180" y="45"/>
                    <a:pt x="168" y="29"/>
                  </a:cubicBezTo>
                  <a:cubicBezTo>
                    <a:pt x="153" y="11"/>
                    <a:pt x="130" y="0"/>
                    <a:pt x="104" y="0"/>
                  </a:cubicBezTo>
                  <a:cubicBezTo>
                    <a:pt x="79" y="0"/>
                    <a:pt x="55" y="9"/>
                    <a:pt x="37" y="26"/>
                  </a:cubicBezTo>
                  <a:cubicBezTo>
                    <a:pt x="13" y="47"/>
                    <a:pt x="0" y="82"/>
                    <a:pt x="0" y="123"/>
                  </a:cubicBezTo>
                  <a:cubicBezTo>
                    <a:pt x="0" y="192"/>
                    <a:pt x="35" y="235"/>
                    <a:pt x="93" y="235"/>
                  </a:cubicBezTo>
                  <a:cubicBezTo>
                    <a:pt x="140" y="235"/>
                    <a:pt x="178" y="205"/>
                    <a:pt x="199" y="151"/>
                  </a:cubicBezTo>
                  <a:lnTo>
                    <a:pt x="191" y="148"/>
                  </a:lnTo>
                  <a:close/>
                  <a:moveTo>
                    <a:pt x="37" y="76"/>
                  </a:moveTo>
                  <a:cubicBezTo>
                    <a:pt x="42" y="37"/>
                    <a:pt x="59" y="18"/>
                    <a:pt x="89" y="18"/>
                  </a:cubicBezTo>
                  <a:cubicBezTo>
                    <a:pt x="120" y="18"/>
                    <a:pt x="132" y="32"/>
                    <a:pt x="138" y="76"/>
                  </a:cubicBezTo>
                  <a:lnTo>
                    <a:pt x="37" y="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7" name="Freeform 126"/>
            <p:cNvSpPr>
              <a:spLocks noEditPoints="1"/>
            </p:cNvSpPr>
            <p:nvPr>
              <p:custDataLst>
                <p:tags r:id="rId154"/>
              </p:custDataLst>
            </p:nvPr>
          </p:nvSpPr>
          <p:spPr bwMode="auto">
            <a:xfrm>
              <a:off x="4699000" y="3527425"/>
              <a:ext cx="42863" cy="136525"/>
            </a:xfrm>
            <a:custGeom>
              <a:avLst/>
              <a:gdLst>
                <a:gd name="T0" fmla="*/ 79 w 118"/>
                <a:gd name="T1" fmla="*/ 111 h 341"/>
                <a:gd name="T2" fmla="*/ 2 w 118"/>
                <a:gd name="T3" fmla="*/ 139 h 341"/>
                <a:gd name="T4" fmla="*/ 2 w 118"/>
                <a:gd name="T5" fmla="*/ 146 h 341"/>
                <a:gd name="T6" fmla="*/ 6 w 118"/>
                <a:gd name="T7" fmla="*/ 146 h 341"/>
                <a:gd name="T8" fmla="*/ 23 w 118"/>
                <a:gd name="T9" fmla="*/ 144 h 341"/>
                <a:gd name="T10" fmla="*/ 39 w 118"/>
                <a:gd name="T11" fmla="*/ 174 h 341"/>
                <a:gd name="T12" fmla="*/ 39 w 118"/>
                <a:gd name="T13" fmla="*/ 290 h 341"/>
                <a:gd name="T14" fmla="*/ 0 w 118"/>
                <a:gd name="T15" fmla="*/ 333 h 341"/>
                <a:gd name="T16" fmla="*/ 0 w 118"/>
                <a:gd name="T17" fmla="*/ 341 h 341"/>
                <a:gd name="T18" fmla="*/ 118 w 118"/>
                <a:gd name="T19" fmla="*/ 341 h 341"/>
                <a:gd name="T20" fmla="*/ 118 w 118"/>
                <a:gd name="T21" fmla="*/ 333 h 341"/>
                <a:gd name="T22" fmla="*/ 81 w 118"/>
                <a:gd name="T23" fmla="*/ 290 h 341"/>
                <a:gd name="T24" fmla="*/ 81 w 118"/>
                <a:gd name="T25" fmla="*/ 113 h 341"/>
                <a:gd name="T26" fmla="*/ 79 w 118"/>
                <a:gd name="T27" fmla="*/ 111 h 341"/>
                <a:gd name="T28" fmla="*/ 56 w 118"/>
                <a:gd name="T29" fmla="*/ 0 h 341"/>
                <a:gd name="T30" fmla="*/ 31 w 118"/>
                <a:gd name="T31" fmla="*/ 25 h 341"/>
                <a:gd name="T32" fmla="*/ 56 w 118"/>
                <a:gd name="T33" fmla="*/ 51 h 341"/>
                <a:gd name="T34" fmla="*/ 82 w 118"/>
                <a:gd name="T35" fmla="*/ 25 h 341"/>
                <a:gd name="T36" fmla="*/ 56 w 118"/>
                <a:gd name="T37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341">
                  <a:moveTo>
                    <a:pt x="79" y="111"/>
                  </a:moveTo>
                  <a:lnTo>
                    <a:pt x="2" y="139"/>
                  </a:lnTo>
                  <a:lnTo>
                    <a:pt x="2" y="146"/>
                  </a:lnTo>
                  <a:lnTo>
                    <a:pt x="6" y="146"/>
                  </a:lnTo>
                  <a:cubicBezTo>
                    <a:pt x="12" y="145"/>
                    <a:pt x="18" y="144"/>
                    <a:pt x="23" y="144"/>
                  </a:cubicBezTo>
                  <a:cubicBezTo>
                    <a:pt x="35" y="144"/>
                    <a:pt x="39" y="152"/>
                    <a:pt x="39" y="174"/>
                  </a:cubicBezTo>
                  <a:lnTo>
                    <a:pt x="39" y="290"/>
                  </a:lnTo>
                  <a:cubicBezTo>
                    <a:pt x="39" y="326"/>
                    <a:pt x="34" y="331"/>
                    <a:pt x="0" y="333"/>
                  </a:cubicBezTo>
                  <a:lnTo>
                    <a:pt x="0" y="341"/>
                  </a:lnTo>
                  <a:lnTo>
                    <a:pt x="118" y="341"/>
                  </a:lnTo>
                  <a:lnTo>
                    <a:pt x="118" y="333"/>
                  </a:lnTo>
                  <a:cubicBezTo>
                    <a:pt x="85" y="331"/>
                    <a:pt x="81" y="326"/>
                    <a:pt x="81" y="290"/>
                  </a:cubicBezTo>
                  <a:lnTo>
                    <a:pt x="81" y="113"/>
                  </a:lnTo>
                  <a:lnTo>
                    <a:pt x="79" y="111"/>
                  </a:lnTo>
                  <a:close/>
                  <a:moveTo>
                    <a:pt x="56" y="0"/>
                  </a:moveTo>
                  <a:cubicBezTo>
                    <a:pt x="42" y="0"/>
                    <a:pt x="31" y="11"/>
                    <a:pt x="31" y="25"/>
                  </a:cubicBezTo>
                  <a:cubicBezTo>
                    <a:pt x="31" y="39"/>
                    <a:pt x="42" y="51"/>
                    <a:pt x="56" y="51"/>
                  </a:cubicBezTo>
                  <a:cubicBezTo>
                    <a:pt x="70" y="51"/>
                    <a:pt x="82" y="40"/>
                    <a:pt x="82" y="25"/>
                  </a:cubicBezTo>
                  <a:cubicBezTo>
                    <a:pt x="82" y="11"/>
                    <a:pt x="70" y="0"/>
                    <a:pt x="56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8" name="Freeform 127"/>
            <p:cNvSpPr/>
            <p:nvPr>
              <p:custDataLst>
                <p:tags r:id="rId155"/>
              </p:custDataLst>
            </p:nvPr>
          </p:nvSpPr>
          <p:spPr bwMode="auto">
            <a:xfrm>
              <a:off x="4749800" y="3571875"/>
              <a:ext cx="87313" cy="92075"/>
            </a:xfrm>
            <a:custGeom>
              <a:avLst/>
              <a:gdLst>
                <a:gd name="T0" fmla="*/ 0 w 234"/>
                <a:gd name="T1" fmla="*/ 31 h 230"/>
                <a:gd name="T2" fmla="*/ 14 w 234"/>
                <a:gd name="T3" fmla="*/ 29 h 230"/>
                <a:gd name="T4" fmla="*/ 32 w 234"/>
                <a:gd name="T5" fmla="*/ 61 h 230"/>
                <a:gd name="T6" fmla="*/ 32 w 234"/>
                <a:gd name="T7" fmla="*/ 185 h 230"/>
                <a:gd name="T8" fmla="*/ 1 w 234"/>
                <a:gd name="T9" fmla="*/ 222 h 230"/>
                <a:gd name="T10" fmla="*/ 1 w 234"/>
                <a:gd name="T11" fmla="*/ 230 h 230"/>
                <a:gd name="T12" fmla="*/ 107 w 234"/>
                <a:gd name="T13" fmla="*/ 230 h 230"/>
                <a:gd name="T14" fmla="*/ 107 w 234"/>
                <a:gd name="T15" fmla="*/ 222 h 230"/>
                <a:gd name="T16" fmla="*/ 74 w 234"/>
                <a:gd name="T17" fmla="*/ 196 h 230"/>
                <a:gd name="T18" fmla="*/ 74 w 234"/>
                <a:gd name="T19" fmla="*/ 56 h 230"/>
                <a:gd name="T20" fmla="*/ 125 w 234"/>
                <a:gd name="T21" fmla="*/ 28 h 230"/>
                <a:gd name="T22" fmla="*/ 162 w 234"/>
                <a:gd name="T23" fmla="*/ 76 h 230"/>
                <a:gd name="T24" fmla="*/ 162 w 234"/>
                <a:gd name="T25" fmla="*/ 180 h 230"/>
                <a:gd name="T26" fmla="*/ 130 w 234"/>
                <a:gd name="T27" fmla="*/ 222 h 230"/>
                <a:gd name="T28" fmla="*/ 130 w 234"/>
                <a:gd name="T29" fmla="*/ 230 h 230"/>
                <a:gd name="T30" fmla="*/ 234 w 234"/>
                <a:gd name="T31" fmla="*/ 230 h 230"/>
                <a:gd name="T32" fmla="*/ 234 w 234"/>
                <a:gd name="T33" fmla="*/ 222 h 230"/>
                <a:gd name="T34" fmla="*/ 204 w 234"/>
                <a:gd name="T35" fmla="*/ 189 h 230"/>
                <a:gd name="T36" fmla="*/ 204 w 234"/>
                <a:gd name="T37" fmla="*/ 75 h 230"/>
                <a:gd name="T38" fmla="*/ 145 w 234"/>
                <a:gd name="T39" fmla="*/ 0 h 230"/>
                <a:gd name="T40" fmla="*/ 73 w 234"/>
                <a:gd name="T41" fmla="*/ 41 h 230"/>
                <a:gd name="T42" fmla="*/ 73 w 234"/>
                <a:gd name="T43" fmla="*/ 1 h 230"/>
                <a:gd name="T44" fmla="*/ 69 w 234"/>
                <a:gd name="T45" fmla="*/ 0 h 230"/>
                <a:gd name="T46" fmla="*/ 0 w 234"/>
                <a:gd name="T47" fmla="*/ 23 h 230"/>
                <a:gd name="T48" fmla="*/ 0 w 234"/>
                <a:gd name="T49" fmla="*/ 3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4" h="230">
                  <a:moveTo>
                    <a:pt x="0" y="31"/>
                  </a:moveTo>
                  <a:cubicBezTo>
                    <a:pt x="3" y="30"/>
                    <a:pt x="8" y="29"/>
                    <a:pt x="14" y="29"/>
                  </a:cubicBezTo>
                  <a:cubicBezTo>
                    <a:pt x="28" y="29"/>
                    <a:pt x="32" y="37"/>
                    <a:pt x="32" y="61"/>
                  </a:cubicBezTo>
                  <a:lnTo>
                    <a:pt x="32" y="185"/>
                  </a:lnTo>
                  <a:cubicBezTo>
                    <a:pt x="32" y="213"/>
                    <a:pt x="27" y="220"/>
                    <a:pt x="1" y="222"/>
                  </a:cubicBezTo>
                  <a:lnTo>
                    <a:pt x="1" y="230"/>
                  </a:lnTo>
                  <a:lnTo>
                    <a:pt x="107" y="230"/>
                  </a:lnTo>
                  <a:lnTo>
                    <a:pt x="107" y="222"/>
                  </a:lnTo>
                  <a:cubicBezTo>
                    <a:pt x="82" y="220"/>
                    <a:pt x="74" y="214"/>
                    <a:pt x="74" y="196"/>
                  </a:cubicBezTo>
                  <a:lnTo>
                    <a:pt x="74" y="56"/>
                  </a:lnTo>
                  <a:cubicBezTo>
                    <a:pt x="98" y="34"/>
                    <a:pt x="109" y="28"/>
                    <a:pt x="125" y="28"/>
                  </a:cubicBezTo>
                  <a:cubicBezTo>
                    <a:pt x="150" y="28"/>
                    <a:pt x="162" y="43"/>
                    <a:pt x="162" y="76"/>
                  </a:cubicBezTo>
                  <a:lnTo>
                    <a:pt x="162" y="180"/>
                  </a:lnTo>
                  <a:cubicBezTo>
                    <a:pt x="162" y="212"/>
                    <a:pt x="155" y="220"/>
                    <a:pt x="130" y="222"/>
                  </a:cubicBezTo>
                  <a:lnTo>
                    <a:pt x="130" y="230"/>
                  </a:lnTo>
                  <a:lnTo>
                    <a:pt x="234" y="230"/>
                  </a:lnTo>
                  <a:lnTo>
                    <a:pt x="234" y="222"/>
                  </a:lnTo>
                  <a:cubicBezTo>
                    <a:pt x="210" y="220"/>
                    <a:pt x="204" y="214"/>
                    <a:pt x="204" y="189"/>
                  </a:cubicBezTo>
                  <a:lnTo>
                    <a:pt x="204" y="75"/>
                  </a:lnTo>
                  <a:cubicBezTo>
                    <a:pt x="204" y="28"/>
                    <a:pt x="182" y="0"/>
                    <a:pt x="145" y="0"/>
                  </a:cubicBezTo>
                  <a:cubicBezTo>
                    <a:pt x="122" y="0"/>
                    <a:pt x="107" y="9"/>
                    <a:pt x="73" y="41"/>
                  </a:cubicBezTo>
                  <a:lnTo>
                    <a:pt x="73" y="1"/>
                  </a:lnTo>
                  <a:lnTo>
                    <a:pt x="69" y="0"/>
                  </a:lnTo>
                  <a:cubicBezTo>
                    <a:pt x="45" y="9"/>
                    <a:pt x="28" y="15"/>
                    <a:pt x="0" y="23"/>
                  </a:cubicBezTo>
                  <a:lnTo>
                    <a:pt x="0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9" name="Freeform 128"/>
            <p:cNvSpPr>
              <a:spLocks noEditPoints="1"/>
            </p:cNvSpPr>
            <p:nvPr>
              <p:custDataLst>
                <p:tags r:id="rId156"/>
              </p:custDataLst>
            </p:nvPr>
          </p:nvSpPr>
          <p:spPr bwMode="auto">
            <a:xfrm>
              <a:off x="4894263" y="3527425"/>
              <a:ext cx="133350" cy="136525"/>
            </a:xfrm>
            <a:custGeom>
              <a:avLst/>
              <a:gdLst>
                <a:gd name="T0" fmla="*/ 131 w 356"/>
                <a:gd name="T1" fmla="*/ 183 h 341"/>
                <a:gd name="T2" fmla="*/ 216 w 356"/>
                <a:gd name="T3" fmla="*/ 183 h 341"/>
                <a:gd name="T4" fmla="*/ 356 w 356"/>
                <a:gd name="T5" fmla="*/ 75 h 341"/>
                <a:gd name="T6" fmla="*/ 258 w 356"/>
                <a:gd name="T7" fmla="*/ 0 h 341"/>
                <a:gd name="T8" fmla="*/ 96 w 356"/>
                <a:gd name="T9" fmla="*/ 0 h 341"/>
                <a:gd name="T10" fmla="*/ 81 w 356"/>
                <a:gd name="T11" fmla="*/ 9 h 341"/>
                <a:gd name="T12" fmla="*/ 96 w 356"/>
                <a:gd name="T13" fmla="*/ 15 h 341"/>
                <a:gd name="T14" fmla="*/ 117 w 356"/>
                <a:gd name="T15" fmla="*/ 16 h 341"/>
                <a:gd name="T16" fmla="*/ 128 w 356"/>
                <a:gd name="T17" fmla="*/ 24 h 341"/>
                <a:gd name="T18" fmla="*/ 126 w 356"/>
                <a:gd name="T19" fmla="*/ 34 h 341"/>
                <a:gd name="T20" fmla="*/ 59 w 356"/>
                <a:gd name="T21" fmla="*/ 302 h 341"/>
                <a:gd name="T22" fmla="*/ 14 w 356"/>
                <a:gd name="T23" fmla="*/ 325 h 341"/>
                <a:gd name="T24" fmla="*/ 0 w 356"/>
                <a:gd name="T25" fmla="*/ 335 h 341"/>
                <a:gd name="T26" fmla="*/ 7 w 356"/>
                <a:gd name="T27" fmla="*/ 341 h 341"/>
                <a:gd name="T28" fmla="*/ 71 w 356"/>
                <a:gd name="T29" fmla="*/ 339 h 341"/>
                <a:gd name="T30" fmla="*/ 103 w 356"/>
                <a:gd name="T31" fmla="*/ 340 h 341"/>
                <a:gd name="T32" fmla="*/ 135 w 356"/>
                <a:gd name="T33" fmla="*/ 341 h 341"/>
                <a:gd name="T34" fmla="*/ 145 w 356"/>
                <a:gd name="T35" fmla="*/ 331 h 341"/>
                <a:gd name="T36" fmla="*/ 131 w 356"/>
                <a:gd name="T37" fmla="*/ 325 h 341"/>
                <a:gd name="T38" fmla="*/ 99 w 356"/>
                <a:gd name="T39" fmla="*/ 316 h 341"/>
                <a:gd name="T40" fmla="*/ 100 w 356"/>
                <a:gd name="T41" fmla="*/ 308 h 341"/>
                <a:gd name="T42" fmla="*/ 131 w 356"/>
                <a:gd name="T43" fmla="*/ 183 h 341"/>
                <a:gd name="T44" fmla="*/ 167 w 356"/>
                <a:gd name="T45" fmla="*/ 34 h 341"/>
                <a:gd name="T46" fmla="*/ 194 w 356"/>
                <a:gd name="T47" fmla="*/ 15 h 341"/>
                <a:gd name="T48" fmla="*/ 242 w 356"/>
                <a:gd name="T49" fmla="*/ 15 h 341"/>
                <a:gd name="T50" fmla="*/ 310 w 356"/>
                <a:gd name="T51" fmla="*/ 63 h 341"/>
                <a:gd name="T52" fmla="*/ 280 w 356"/>
                <a:gd name="T53" fmla="*/ 144 h 341"/>
                <a:gd name="T54" fmla="*/ 203 w 356"/>
                <a:gd name="T55" fmla="*/ 170 h 341"/>
                <a:gd name="T56" fmla="*/ 133 w 356"/>
                <a:gd name="T57" fmla="*/ 170 h 341"/>
                <a:gd name="T58" fmla="*/ 167 w 356"/>
                <a:gd name="T59" fmla="*/ 3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6" h="341">
                  <a:moveTo>
                    <a:pt x="131" y="183"/>
                  </a:moveTo>
                  <a:lnTo>
                    <a:pt x="216" y="183"/>
                  </a:lnTo>
                  <a:cubicBezTo>
                    <a:pt x="287" y="183"/>
                    <a:pt x="356" y="131"/>
                    <a:pt x="356" y="75"/>
                  </a:cubicBezTo>
                  <a:cubicBezTo>
                    <a:pt x="356" y="37"/>
                    <a:pt x="323" y="0"/>
                    <a:pt x="258" y="0"/>
                  </a:cubicBezTo>
                  <a:lnTo>
                    <a:pt x="96" y="0"/>
                  </a:lnTo>
                  <a:cubicBezTo>
                    <a:pt x="87" y="0"/>
                    <a:pt x="81" y="0"/>
                    <a:pt x="81" y="9"/>
                  </a:cubicBezTo>
                  <a:cubicBezTo>
                    <a:pt x="81" y="15"/>
                    <a:pt x="86" y="15"/>
                    <a:pt x="96" y="15"/>
                  </a:cubicBezTo>
                  <a:cubicBezTo>
                    <a:pt x="102" y="15"/>
                    <a:pt x="111" y="16"/>
                    <a:pt x="117" y="16"/>
                  </a:cubicBezTo>
                  <a:cubicBezTo>
                    <a:pt x="125" y="17"/>
                    <a:pt x="128" y="19"/>
                    <a:pt x="128" y="24"/>
                  </a:cubicBezTo>
                  <a:cubicBezTo>
                    <a:pt x="128" y="26"/>
                    <a:pt x="128" y="28"/>
                    <a:pt x="126" y="34"/>
                  </a:cubicBezTo>
                  <a:lnTo>
                    <a:pt x="59" y="302"/>
                  </a:lnTo>
                  <a:cubicBezTo>
                    <a:pt x="54" y="321"/>
                    <a:pt x="53" y="325"/>
                    <a:pt x="14" y="325"/>
                  </a:cubicBezTo>
                  <a:cubicBezTo>
                    <a:pt x="5" y="325"/>
                    <a:pt x="0" y="325"/>
                    <a:pt x="0" y="335"/>
                  </a:cubicBezTo>
                  <a:cubicBezTo>
                    <a:pt x="0" y="341"/>
                    <a:pt x="6" y="341"/>
                    <a:pt x="7" y="341"/>
                  </a:cubicBezTo>
                  <a:cubicBezTo>
                    <a:pt x="21" y="341"/>
                    <a:pt x="57" y="339"/>
                    <a:pt x="71" y="339"/>
                  </a:cubicBezTo>
                  <a:cubicBezTo>
                    <a:pt x="81" y="339"/>
                    <a:pt x="92" y="340"/>
                    <a:pt x="103" y="340"/>
                  </a:cubicBezTo>
                  <a:cubicBezTo>
                    <a:pt x="114" y="340"/>
                    <a:pt x="125" y="341"/>
                    <a:pt x="135" y="341"/>
                  </a:cubicBezTo>
                  <a:cubicBezTo>
                    <a:pt x="138" y="341"/>
                    <a:pt x="145" y="341"/>
                    <a:pt x="145" y="331"/>
                  </a:cubicBezTo>
                  <a:cubicBezTo>
                    <a:pt x="145" y="325"/>
                    <a:pt x="140" y="325"/>
                    <a:pt x="131" y="325"/>
                  </a:cubicBezTo>
                  <a:cubicBezTo>
                    <a:pt x="113" y="325"/>
                    <a:pt x="99" y="325"/>
                    <a:pt x="99" y="316"/>
                  </a:cubicBezTo>
                  <a:cubicBezTo>
                    <a:pt x="99" y="313"/>
                    <a:pt x="100" y="311"/>
                    <a:pt x="100" y="308"/>
                  </a:cubicBezTo>
                  <a:lnTo>
                    <a:pt x="131" y="183"/>
                  </a:lnTo>
                  <a:close/>
                  <a:moveTo>
                    <a:pt x="167" y="34"/>
                  </a:moveTo>
                  <a:cubicBezTo>
                    <a:pt x="171" y="17"/>
                    <a:pt x="172" y="15"/>
                    <a:pt x="194" y="15"/>
                  </a:cubicBezTo>
                  <a:lnTo>
                    <a:pt x="242" y="15"/>
                  </a:lnTo>
                  <a:cubicBezTo>
                    <a:pt x="283" y="15"/>
                    <a:pt x="310" y="29"/>
                    <a:pt x="310" y="63"/>
                  </a:cubicBezTo>
                  <a:cubicBezTo>
                    <a:pt x="310" y="83"/>
                    <a:pt x="300" y="126"/>
                    <a:pt x="280" y="144"/>
                  </a:cubicBezTo>
                  <a:cubicBezTo>
                    <a:pt x="255" y="166"/>
                    <a:pt x="225" y="170"/>
                    <a:pt x="203" y="170"/>
                  </a:cubicBezTo>
                  <a:lnTo>
                    <a:pt x="133" y="170"/>
                  </a:lnTo>
                  <a:lnTo>
                    <a:pt x="167" y="3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0" name="Freeform 129"/>
            <p:cNvSpPr>
              <a:spLocks noEditPoints="1"/>
            </p:cNvSpPr>
            <p:nvPr>
              <p:custDataLst>
                <p:tags r:id="rId157"/>
              </p:custDataLst>
            </p:nvPr>
          </p:nvSpPr>
          <p:spPr bwMode="auto">
            <a:xfrm>
              <a:off x="5011738" y="3600450"/>
              <a:ext cx="39688" cy="93663"/>
            </a:xfrm>
            <a:custGeom>
              <a:avLst/>
              <a:gdLst>
                <a:gd name="T0" fmla="*/ 97 w 106"/>
                <a:gd name="T1" fmla="*/ 14 h 235"/>
                <a:gd name="T2" fmla="*/ 83 w 106"/>
                <a:gd name="T3" fmla="*/ 0 h 235"/>
                <a:gd name="T4" fmla="*/ 63 w 106"/>
                <a:gd name="T5" fmla="*/ 20 h 235"/>
                <a:gd name="T6" fmla="*/ 77 w 106"/>
                <a:gd name="T7" fmla="*/ 33 h 235"/>
                <a:gd name="T8" fmla="*/ 97 w 106"/>
                <a:gd name="T9" fmla="*/ 14 h 235"/>
                <a:gd name="T10" fmla="*/ 26 w 106"/>
                <a:gd name="T11" fmla="*/ 191 h 235"/>
                <a:gd name="T12" fmla="*/ 23 w 106"/>
                <a:gd name="T13" fmla="*/ 205 h 235"/>
                <a:gd name="T14" fmla="*/ 56 w 106"/>
                <a:gd name="T15" fmla="*/ 235 h 235"/>
                <a:gd name="T16" fmla="*/ 106 w 106"/>
                <a:gd name="T17" fmla="*/ 182 h 235"/>
                <a:gd name="T18" fmla="*/ 100 w 106"/>
                <a:gd name="T19" fmla="*/ 177 h 235"/>
                <a:gd name="T20" fmla="*/ 94 w 106"/>
                <a:gd name="T21" fmla="*/ 183 h 235"/>
                <a:gd name="T22" fmla="*/ 57 w 106"/>
                <a:gd name="T23" fmla="*/ 225 h 235"/>
                <a:gd name="T24" fmla="*/ 48 w 106"/>
                <a:gd name="T25" fmla="*/ 213 h 235"/>
                <a:gd name="T26" fmla="*/ 54 w 106"/>
                <a:gd name="T27" fmla="*/ 191 h 235"/>
                <a:gd name="T28" fmla="*/ 65 w 106"/>
                <a:gd name="T29" fmla="*/ 163 h 235"/>
                <a:gd name="T30" fmla="*/ 82 w 106"/>
                <a:gd name="T31" fmla="*/ 119 h 235"/>
                <a:gd name="T32" fmla="*/ 84 w 106"/>
                <a:gd name="T33" fmla="*/ 107 h 235"/>
                <a:gd name="T34" fmla="*/ 51 w 106"/>
                <a:gd name="T35" fmla="*/ 78 h 235"/>
                <a:gd name="T36" fmla="*/ 0 w 106"/>
                <a:gd name="T37" fmla="*/ 131 h 235"/>
                <a:gd name="T38" fmla="*/ 6 w 106"/>
                <a:gd name="T39" fmla="*/ 136 h 235"/>
                <a:gd name="T40" fmla="*/ 12 w 106"/>
                <a:gd name="T41" fmla="*/ 130 h 235"/>
                <a:gd name="T42" fmla="*/ 50 w 106"/>
                <a:gd name="T43" fmla="*/ 88 h 235"/>
                <a:gd name="T44" fmla="*/ 59 w 106"/>
                <a:gd name="T45" fmla="*/ 100 h 235"/>
                <a:gd name="T46" fmla="*/ 48 w 106"/>
                <a:gd name="T47" fmla="*/ 135 h 235"/>
                <a:gd name="T48" fmla="*/ 26 w 106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4"/>
                  </a:moveTo>
                  <a:cubicBezTo>
                    <a:pt x="97" y="8"/>
                    <a:pt x="93" y="0"/>
                    <a:pt x="83" y="0"/>
                  </a:cubicBezTo>
                  <a:cubicBezTo>
                    <a:pt x="74" y="0"/>
                    <a:pt x="63" y="9"/>
                    <a:pt x="63" y="20"/>
                  </a:cubicBezTo>
                  <a:cubicBezTo>
                    <a:pt x="63" y="25"/>
                    <a:pt x="68" y="33"/>
                    <a:pt x="77" y="33"/>
                  </a:cubicBezTo>
                  <a:cubicBezTo>
                    <a:pt x="87" y="33"/>
                    <a:pt x="97" y="23"/>
                    <a:pt x="97" y="14"/>
                  </a:cubicBezTo>
                  <a:close/>
                  <a:moveTo>
                    <a:pt x="26" y="191"/>
                  </a:moveTo>
                  <a:cubicBezTo>
                    <a:pt x="24" y="195"/>
                    <a:pt x="23" y="200"/>
                    <a:pt x="23" y="205"/>
                  </a:cubicBezTo>
                  <a:cubicBezTo>
                    <a:pt x="23" y="222"/>
                    <a:pt x="37" y="235"/>
                    <a:pt x="56" y="235"/>
                  </a:cubicBezTo>
                  <a:cubicBezTo>
                    <a:pt x="91" y="235"/>
                    <a:pt x="106" y="187"/>
                    <a:pt x="106" y="182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4" y="183"/>
                  </a:cubicBezTo>
                  <a:cubicBezTo>
                    <a:pt x="86" y="211"/>
                    <a:pt x="70" y="225"/>
                    <a:pt x="57" y="225"/>
                  </a:cubicBezTo>
                  <a:cubicBezTo>
                    <a:pt x="50" y="225"/>
                    <a:pt x="48" y="221"/>
                    <a:pt x="48" y="213"/>
                  </a:cubicBezTo>
                  <a:cubicBezTo>
                    <a:pt x="48" y="205"/>
                    <a:pt x="50" y="198"/>
                    <a:pt x="54" y="191"/>
                  </a:cubicBezTo>
                  <a:cubicBezTo>
                    <a:pt x="57" y="181"/>
                    <a:pt x="61" y="172"/>
                    <a:pt x="65" y="163"/>
                  </a:cubicBezTo>
                  <a:cubicBezTo>
                    <a:pt x="68" y="155"/>
                    <a:pt x="80" y="123"/>
                    <a:pt x="82" y="119"/>
                  </a:cubicBezTo>
                  <a:cubicBezTo>
                    <a:pt x="83" y="115"/>
                    <a:pt x="84" y="111"/>
                    <a:pt x="84" y="107"/>
                  </a:cubicBezTo>
                  <a:cubicBezTo>
                    <a:pt x="84" y="91"/>
                    <a:pt x="70" y="78"/>
                    <a:pt x="51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5" y="136"/>
                    <a:pt x="6" y="136"/>
                  </a:cubicBezTo>
                  <a:cubicBezTo>
                    <a:pt x="11" y="136"/>
                    <a:pt x="11" y="134"/>
                    <a:pt x="12" y="130"/>
                  </a:cubicBezTo>
                  <a:cubicBezTo>
                    <a:pt x="22" y="100"/>
                    <a:pt x="37" y="88"/>
                    <a:pt x="50" y="88"/>
                  </a:cubicBezTo>
                  <a:cubicBezTo>
                    <a:pt x="55" y="88"/>
                    <a:pt x="59" y="90"/>
                    <a:pt x="59" y="100"/>
                  </a:cubicBezTo>
                  <a:cubicBezTo>
                    <a:pt x="59" y="108"/>
                    <a:pt x="56" y="113"/>
                    <a:pt x="48" y="135"/>
                  </a:cubicBezTo>
                  <a:lnTo>
                    <a:pt x="26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1" name="Freeform 130"/>
            <p:cNvSpPr/>
            <p:nvPr>
              <p:custDataLst>
                <p:tags r:id="rId158"/>
              </p:custDataLst>
            </p:nvPr>
          </p:nvSpPr>
          <p:spPr bwMode="auto">
            <a:xfrm>
              <a:off x="5078413" y="3643313"/>
              <a:ext cx="25400" cy="47625"/>
            </a:xfrm>
            <a:custGeom>
              <a:avLst/>
              <a:gdLst>
                <a:gd name="T0" fmla="*/ 13 w 69"/>
                <a:gd name="T1" fmla="*/ 121 h 121"/>
                <a:gd name="T2" fmla="*/ 69 w 69"/>
                <a:gd name="T3" fmla="*/ 44 h 121"/>
                <a:gd name="T4" fmla="*/ 29 w 69"/>
                <a:gd name="T5" fmla="*/ 0 h 121"/>
                <a:gd name="T6" fmla="*/ 0 w 69"/>
                <a:gd name="T7" fmla="*/ 28 h 121"/>
                <a:gd name="T8" fmla="*/ 29 w 69"/>
                <a:gd name="T9" fmla="*/ 54 h 121"/>
                <a:gd name="T10" fmla="*/ 39 w 69"/>
                <a:gd name="T11" fmla="*/ 53 h 121"/>
                <a:gd name="T12" fmla="*/ 43 w 69"/>
                <a:gd name="T13" fmla="*/ 52 h 121"/>
                <a:gd name="T14" fmla="*/ 50 w 69"/>
                <a:gd name="T15" fmla="*/ 59 h 121"/>
                <a:gd name="T16" fmla="*/ 9 w 69"/>
                <a:gd name="T17" fmla="*/ 112 h 121"/>
                <a:gd name="T18" fmla="*/ 13 w 69"/>
                <a:gd name="T1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121">
                  <a:moveTo>
                    <a:pt x="13" y="121"/>
                  </a:moveTo>
                  <a:cubicBezTo>
                    <a:pt x="47" y="105"/>
                    <a:pt x="69" y="74"/>
                    <a:pt x="69" y="44"/>
                  </a:cubicBezTo>
                  <a:cubicBezTo>
                    <a:pt x="69" y="19"/>
                    <a:pt x="52" y="0"/>
                    <a:pt x="29" y="0"/>
                  </a:cubicBezTo>
                  <a:cubicBezTo>
                    <a:pt x="12" y="0"/>
                    <a:pt x="0" y="11"/>
                    <a:pt x="0" y="28"/>
                  </a:cubicBezTo>
                  <a:cubicBezTo>
                    <a:pt x="0" y="44"/>
                    <a:pt x="11" y="54"/>
                    <a:pt x="29" y="54"/>
                  </a:cubicBezTo>
                  <a:cubicBezTo>
                    <a:pt x="32" y="54"/>
                    <a:pt x="36" y="53"/>
                    <a:pt x="39" y="53"/>
                  </a:cubicBezTo>
                  <a:cubicBezTo>
                    <a:pt x="42" y="52"/>
                    <a:pt x="42" y="52"/>
                    <a:pt x="43" y="52"/>
                  </a:cubicBezTo>
                  <a:cubicBezTo>
                    <a:pt x="47" y="52"/>
                    <a:pt x="50" y="55"/>
                    <a:pt x="50" y="59"/>
                  </a:cubicBezTo>
                  <a:cubicBezTo>
                    <a:pt x="50" y="75"/>
                    <a:pt x="36" y="93"/>
                    <a:pt x="9" y="112"/>
                  </a:cubicBezTo>
                  <a:lnTo>
                    <a:pt x="13" y="12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2" name="Freeform 131"/>
            <p:cNvSpPr/>
            <p:nvPr>
              <p:custDataLst>
                <p:tags r:id="rId159"/>
              </p:custDataLst>
            </p:nvPr>
          </p:nvSpPr>
          <p:spPr bwMode="auto">
            <a:xfrm>
              <a:off x="3509963" y="3810000"/>
              <a:ext cx="71438" cy="93663"/>
            </a:xfrm>
            <a:custGeom>
              <a:avLst/>
              <a:gdLst>
                <a:gd name="T0" fmla="*/ 186 w 193"/>
                <a:gd name="T1" fmla="*/ 152 h 235"/>
                <a:gd name="T2" fmla="*/ 116 w 193"/>
                <a:gd name="T3" fmla="*/ 199 h 235"/>
                <a:gd name="T4" fmla="*/ 39 w 193"/>
                <a:gd name="T5" fmla="*/ 102 h 235"/>
                <a:gd name="T6" fmla="*/ 106 w 193"/>
                <a:gd name="T7" fmla="*/ 15 h 235"/>
                <a:gd name="T8" fmla="*/ 136 w 193"/>
                <a:gd name="T9" fmla="*/ 39 h 235"/>
                <a:gd name="T10" fmla="*/ 139 w 193"/>
                <a:gd name="T11" fmla="*/ 50 h 235"/>
                <a:gd name="T12" fmla="*/ 162 w 193"/>
                <a:gd name="T13" fmla="*/ 73 h 235"/>
                <a:gd name="T14" fmla="*/ 186 w 193"/>
                <a:gd name="T15" fmla="*/ 52 h 235"/>
                <a:gd name="T16" fmla="*/ 109 w 193"/>
                <a:gd name="T17" fmla="*/ 0 h 235"/>
                <a:gd name="T18" fmla="*/ 39 w 193"/>
                <a:gd name="T19" fmla="*/ 28 h 235"/>
                <a:gd name="T20" fmla="*/ 0 w 193"/>
                <a:gd name="T21" fmla="*/ 124 h 235"/>
                <a:gd name="T22" fmla="*/ 95 w 193"/>
                <a:gd name="T23" fmla="*/ 235 h 235"/>
                <a:gd name="T24" fmla="*/ 155 w 193"/>
                <a:gd name="T25" fmla="*/ 211 h 235"/>
                <a:gd name="T26" fmla="*/ 193 w 193"/>
                <a:gd name="T27" fmla="*/ 157 h 235"/>
                <a:gd name="T28" fmla="*/ 186 w 193"/>
                <a:gd name="T29" fmla="*/ 15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3" h="235">
                  <a:moveTo>
                    <a:pt x="186" y="152"/>
                  </a:moveTo>
                  <a:cubicBezTo>
                    <a:pt x="162" y="187"/>
                    <a:pt x="144" y="199"/>
                    <a:pt x="116" y="199"/>
                  </a:cubicBezTo>
                  <a:cubicBezTo>
                    <a:pt x="71" y="199"/>
                    <a:pt x="39" y="159"/>
                    <a:pt x="39" y="102"/>
                  </a:cubicBezTo>
                  <a:cubicBezTo>
                    <a:pt x="39" y="50"/>
                    <a:pt x="66" y="15"/>
                    <a:pt x="106" y="15"/>
                  </a:cubicBezTo>
                  <a:cubicBezTo>
                    <a:pt x="124" y="15"/>
                    <a:pt x="131" y="20"/>
                    <a:pt x="136" y="39"/>
                  </a:cubicBezTo>
                  <a:lnTo>
                    <a:pt x="139" y="50"/>
                  </a:lnTo>
                  <a:cubicBezTo>
                    <a:pt x="143" y="64"/>
                    <a:pt x="152" y="73"/>
                    <a:pt x="162" y="73"/>
                  </a:cubicBezTo>
                  <a:cubicBezTo>
                    <a:pt x="175" y="73"/>
                    <a:pt x="186" y="63"/>
                    <a:pt x="186" y="52"/>
                  </a:cubicBezTo>
                  <a:cubicBezTo>
                    <a:pt x="186" y="24"/>
                    <a:pt x="151" y="0"/>
                    <a:pt x="109" y="0"/>
                  </a:cubicBezTo>
                  <a:cubicBezTo>
                    <a:pt x="85" y="0"/>
                    <a:pt x="60" y="10"/>
                    <a:pt x="39" y="28"/>
                  </a:cubicBezTo>
                  <a:cubicBezTo>
                    <a:pt x="14" y="50"/>
                    <a:pt x="0" y="84"/>
                    <a:pt x="0" y="124"/>
                  </a:cubicBezTo>
                  <a:cubicBezTo>
                    <a:pt x="0" y="189"/>
                    <a:pt x="40" y="235"/>
                    <a:pt x="95" y="235"/>
                  </a:cubicBezTo>
                  <a:cubicBezTo>
                    <a:pt x="117" y="235"/>
                    <a:pt x="137" y="227"/>
                    <a:pt x="155" y="211"/>
                  </a:cubicBezTo>
                  <a:cubicBezTo>
                    <a:pt x="169" y="200"/>
                    <a:pt x="178" y="186"/>
                    <a:pt x="193" y="157"/>
                  </a:cubicBezTo>
                  <a:lnTo>
                    <a:pt x="186" y="15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3" name="Freeform 132"/>
            <p:cNvSpPr>
              <a:spLocks noEditPoints="1"/>
            </p:cNvSpPr>
            <p:nvPr>
              <p:custDataLst>
                <p:tags r:id="rId160"/>
              </p:custDataLst>
            </p:nvPr>
          </p:nvSpPr>
          <p:spPr bwMode="auto">
            <a:xfrm>
              <a:off x="3594100" y="3810000"/>
              <a:ext cx="76200" cy="93663"/>
            </a:xfrm>
            <a:custGeom>
              <a:avLst/>
              <a:gdLst>
                <a:gd name="T0" fmla="*/ 201 w 201"/>
                <a:gd name="T1" fmla="*/ 197 h 235"/>
                <a:gd name="T2" fmla="*/ 180 w 201"/>
                <a:gd name="T3" fmla="*/ 207 h 235"/>
                <a:gd name="T4" fmla="*/ 165 w 201"/>
                <a:gd name="T5" fmla="*/ 178 h 235"/>
                <a:gd name="T6" fmla="*/ 165 w 201"/>
                <a:gd name="T7" fmla="*/ 80 h 235"/>
                <a:gd name="T8" fmla="*/ 155 w 201"/>
                <a:gd name="T9" fmla="*/ 28 h 235"/>
                <a:gd name="T10" fmla="*/ 93 w 201"/>
                <a:gd name="T11" fmla="*/ 0 h 235"/>
                <a:gd name="T12" fmla="*/ 9 w 201"/>
                <a:gd name="T13" fmla="*/ 56 h 235"/>
                <a:gd name="T14" fmla="*/ 30 w 201"/>
                <a:gd name="T15" fmla="*/ 78 h 235"/>
                <a:gd name="T16" fmla="*/ 53 w 201"/>
                <a:gd name="T17" fmla="*/ 57 h 235"/>
                <a:gd name="T18" fmla="*/ 52 w 201"/>
                <a:gd name="T19" fmla="*/ 49 h 235"/>
                <a:gd name="T20" fmla="*/ 50 w 201"/>
                <a:gd name="T21" fmla="*/ 37 h 235"/>
                <a:gd name="T22" fmla="*/ 86 w 201"/>
                <a:gd name="T23" fmla="*/ 12 h 235"/>
                <a:gd name="T24" fmla="*/ 124 w 201"/>
                <a:gd name="T25" fmla="*/ 54 h 235"/>
                <a:gd name="T26" fmla="*/ 124 w 201"/>
                <a:gd name="T27" fmla="*/ 84 h 235"/>
                <a:gd name="T28" fmla="*/ 17 w 201"/>
                <a:gd name="T29" fmla="*/ 138 h 235"/>
                <a:gd name="T30" fmla="*/ 0 w 201"/>
                <a:gd name="T31" fmla="*/ 182 h 235"/>
                <a:gd name="T32" fmla="*/ 52 w 201"/>
                <a:gd name="T33" fmla="*/ 235 h 235"/>
                <a:gd name="T34" fmla="*/ 125 w 201"/>
                <a:gd name="T35" fmla="*/ 199 h 235"/>
                <a:gd name="T36" fmla="*/ 157 w 201"/>
                <a:gd name="T37" fmla="*/ 235 h 235"/>
                <a:gd name="T38" fmla="*/ 201 w 201"/>
                <a:gd name="T39" fmla="*/ 210 h 235"/>
                <a:gd name="T40" fmla="*/ 201 w 201"/>
                <a:gd name="T41" fmla="*/ 197 h 235"/>
                <a:gd name="T42" fmla="*/ 124 w 201"/>
                <a:gd name="T43" fmla="*/ 169 h 235"/>
                <a:gd name="T44" fmla="*/ 111 w 201"/>
                <a:gd name="T45" fmla="*/ 195 h 235"/>
                <a:gd name="T46" fmla="*/ 75 w 201"/>
                <a:gd name="T47" fmla="*/ 206 h 235"/>
                <a:gd name="T48" fmla="*/ 43 w 201"/>
                <a:gd name="T49" fmla="*/ 168 h 235"/>
                <a:gd name="T50" fmla="*/ 43 w 201"/>
                <a:gd name="T51" fmla="*/ 166 h 235"/>
                <a:gd name="T52" fmla="*/ 124 w 201"/>
                <a:gd name="T53" fmla="*/ 96 h 235"/>
                <a:gd name="T54" fmla="*/ 124 w 201"/>
                <a:gd name="T55" fmla="*/ 16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1" h="235">
                  <a:moveTo>
                    <a:pt x="201" y="197"/>
                  </a:moveTo>
                  <a:cubicBezTo>
                    <a:pt x="193" y="204"/>
                    <a:pt x="187" y="207"/>
                    <a:pt x="180" y="207"/>
                  </a:cubicBezTo>
                  <a:cubicBezTo>
                    <a:pt x="168" y="207"/>
                    <a:pt x="165" y="200"/>
                    <a:pt x="165" y="178"/>
                  </a:cubicBezTo>
                  <a:lnTo>
                    <a:pt x="165" y="80"/>
                  </a:lnTo>
                  <a:cubicBezTo>
                    <a:pt x="165" y="54"/>
                    <a:pt x="162" y="40"/>
                    <a:pt x="155" y="28"/>
                  </a:cubicBezTo>
                  <a:cubicBezTo>
                    <a:pt x="144" y="10"/>
                    <a:pt x="122" y="0"/>
                    <a:pt x="93" y="0"/>
                  </a:cubicBezTo>
                  <a:cubicBezTo>
                    <a:pt x="46" y="0"/>
                    <a:pt x="9" y="25"/>
                    <a:pt x="9" y="56"/>
                  </a:cubicBezTo>
                  <a:cubicBezTo>
                    <a:pt x="9" y="68"/>
                    <a:pt x="19" y="78"/>
                    <a:pt x="30" y="78"/>
                  </a:cubicBezTo>
                  <a:cubicBezTo>
                    <a:pt x="42" y="78"/>
                    <a:pt x="53" y="68"/>
                    <a:pt x="53" y="57"/>
                  </a:cubicBezTo>
                  <a:cubicBezTo>
                    <a:pt x="53" y="55"/>
                    <a:pt x="52" y="52"/>
                    <a:pt x="52" y="49"/>
                  </a:cubicBezTo>
                  <a:cubicBezTo>
                    <a:pt x="51" y="44"/>
                    <a:pt x="50" y="40"/>
                    <a:pt x="50" y="37"/>
                  </a:cubicBezTo>
                  <a:cubicBezTo>
                    <a:pt x="50" y="23"/>
                    <a:pt x="66" y="12"/>
                    <a:pt x="86" y="12"/>
                  </a:cubicBezTo>
                  <a:cubicBezTo>
                    <a:pt x="111" y="12"/>
                    <a:pt x="124" y="27"/>
                    <a:pt x="124" y="54"/>
                  </a:cubicBezTo>
                  <a:lnTo>
                    <a:pt x="124" y="84"/>
                  </a:lnTo>
                  <a:cubicBezTo>
                    <a:pt x="47" y="115"/>
                    <a:pt x="39" y="119"/>
                    <a:pt x="17" y="138"/>
                  </a:cubicBezTo>
                  <a:cubicBezTo>
                    <a:pt x="6" y="148"/>
                    <a:pt x="0" y="165"/>
                    <a:pt x="0" y="182"/>
                  </a:cubicBezTo>
                  <a:cubicBezTo>
                    <a:pt x="0" y="213"/>
                    <a:pt x="21" y="235"/>
                    <a:pt x="52" y="235"/>
                  </a:cubicBezTo>
                  <a:cubicBezTo>
                    <a:pt x="74" y="235"/>
                    <a:pt x="94" y="224"/>
                    <a:pt x="125" y="199"/>
                  </a:cubicBezTo>
                  <a:cubicBezTo>
                    <a:pt x="127" y="224"/>
                    <a:pt x="136" y="235"/>
                    <a:pt x="157" y="235"/>
                  </a:cubicBezTo>
                  <a:cubicBezTo>
                    <a:pt x="174" y="235"/>
                    <a:pt x="184" y="229"/>
                    <a:pt x="201" y="210"/>
                  </a:cubicBezTo>
                  <a:lnTo>
                    <a:pt x="201" y="197"/>
                  </a:lnTo>
                  <a:close/>
                  <a:moveTo>
                    <a:pt x="124" y="169"/>
                  </a:moveTo>
                  <a:cubicBezTo>
                    <a:pt x="124" y="184"/>
                    <a:pt x="122" y="189"/>
                    <a:pt x="111" y="195"/>
                  </a:cubicBezTo>
                  <a:cubicBezTo>
                    <a:pt x="99" y="202"/>
                    <a:pt x="85" y="206"/>
                    <a:pt x="75" y="206"/>
                  </a:cubicBezTo>
                  <a:cubicBezTo>
                    <a:pt x="57" y="206"/>
                    <a:pt x="43" y="189"/>
                    <a:pt x="43" y="168"/>
                  </a:cubicBezTo>
                  <a:lnTo>
                    <a:pt x="43" y="166"/>
                  </a:lnTo>
                  <a:cubicBezTo>
                    <a:pt x="43" y="136"/>
                    <a:pt x="64" y="118"/>
                    <a:pt x="124" y="96"/>
                  </a:cubicBezTo>
                  <a:lnTo>
                    <a:pt x="124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4" name="Freeform 133"/>
            <p:cNvSpPr/>
            <p:nvPr>
              <p:custDataLst>
                <p:tags r:id="rId161"/>
              </p:custDataLst>
            </p:nvPr>
          </p:nvSpPr>
          <p:spPr bwMode="auto">
            <a:xfrm>
              <a:off x="3673475" y="3765550"/>
              <a:ext cx="44450" cy="136525"/>
            </a:xfrm>
            <a:custGeom>
              <a:avLst/>
              <a:gdLst>
                <a:gd name="T0" fmla="*/ 0 w 118"/>
                <a:gd name="T1" fmla="*/ 30 h 341"/>
                <a:gd name="T2" fmla="*/ 3 w 118"/>
                <a:gd name="T3" fmla="*/ 30 h 341"/>
                <a:gd name="T4" fmla="*/ 18 w 118"/>
                <a:gd name="T5" fmla="*/ 29 h 341"/>
                <a:gd name="T6" fmla="*/ 39 w 118"/>
                <a:gd name="T7" fmla="*/ 60 h 341"/>
                <a:gd name="T8" fmla="*/ 39 w 118"/>
                <a:gd name="T9" fmla="*/ 298 h 341"/>
                <a:gd name="T10" fmla="*/ 1 w 118"/>
                <a:gd name="T11" fmla="*/ 333 h 341"/>
                <a:gd name="T12" fmla="*/ 1 w 118"/>
                <a:gd name="T13" fmla="*/ 341 h 341"/>
                <a:gd name="T14" fmla="*/ 118 w 118"/>
                <a:gd name="T15" fmla="*/ 341 h 341"/>
                <a:gd name="T16" fmla="*/ 118 w 118"/>
                <a:gd name="T17" fmla="*/ 333 h 341"/>
                <a:gd name="T18" fmla="*/ 81 w 118"/>
                <a:gd name="T19" fmla="*/ 299 h 341"/>
                <a:gd name="T20" fmla="*/ 81 w 118"/>
                <a:gd name="T21" fmla="*/ 1 h 341"/>
                <a:gd name="T22" fmla="*/ 79 w 118"/>
                <a:gd name="T23" fmla="*/ 0 h 341"/>
                <a:gd name="T24" fmla="*/ 0 w 118"/>
                <a:gd name="T25" fmla="*/ 22 h 341"/>
                <a:gd name="T26" fmla="*/ 0 w 118"/>
                <a:gd name="T27" fmla="*/ 3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8" h="341">
                  <a:moveTo>
                    <a:pt x="0" y="30"/>
                  </a:moveTo>
                  <a:lnTo>
                    <a:pt x="3" y="30"/>
                  </a:lnTo>
                  <a:cubicBezTo>
                    <a:pt x="8" y="30"/>
                    <a:pt x="14" y="29"/>
                    <a:pt x="18" y="29"/>
                  </a:cubicBezTo>
                  <a:cubicBezTo>
                    <a:pt x="34" y="29"/>
                    <a:pt x="39" y="36"/>
                    <a:pt x="39" y="60"/>
                  </a:cubicBezTo>
                  <a:lnTo>
                    <a:pt x="39" y="298"/>
                  </a:lnTo>
                  <a:cubicBezTo>
                    <a:pt x="39" y="324"/>
                    <a:pt x="32" y="331"/>
                    <a:pt x="1" y="333"/>
                  </a:cubicBezTo>
                  <a:lnTo>
                    <a:pt x="1" y="341"/>
                  </a:lnTo>
                  <a:lnTo>
                    <a:pt x="118" y="341"/>
                  </a:lnTo>
                  <a:lnTo>
                    <a:pt x="118" y="333"/>
                  </a:lnTo>
                  <a:cubicBezTo>
                    <a:pt x="87" y="331"/>
                    <a:pt x="81" y="326"/>
                    <a:pt x="81" y="299"/>
                  </a:cubicBezTo>
                  <a:lnTo>
                    <a:pt x="81" y="1"/>
                  </a:lnTo>
                  <a:lnTo>
                    <a:pt x="79" y="0"/>
                  </a:lnTo>
                  <a:cubicBezTo>
                    <a:pt x="53" y="9"/>
                    <a:pt x="34" y="14"/>
                    <a:pt x="0" y="22"/>
                  </a:cubicBezTo>
                  <a:lnTo>
                    <a:pt x="0" y="3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5" name="Freeform 134"/>
            <p:cNvSpPr/>
            <p:nvPr>
              <p:custDataLst>
                <p:tags r:id="rId162"/>
              </p:custDataLst>
            </p:nvPr>
          </p:nvSpPr>
          <p:spPr bwMode="auto">
            <a:xfrm>
              <a:off x="3725863" y="3765550"/>
              <a:ext cx="44450" cy="136525"/>
            </a:xfrm>
            <a:custGeom>
              <a:avLst/>
              <a:gdLst>
                <a:gd name="T0" fmla="*/ 0 w 119"/>
                <a:gd name="T1" fmla="*/ 30 h 341"/>
                <a:gd name="T2" fmla="*/ 3 w 119"/>
                <a:gd name="T3" fmla="*/ 30 h 341"/>
                <a:gd name="T4" fmla="*/ 19 w 119"/>
                <a:gd name="T5" fmla="*/ 29 h 341"/>
                <a:gd name="T6" fmla="*/ 39 w 119"/>
                <a:gd name="T7" fmla="*/ 60 h 341"/>
                <a:gd name="T8" fmla="*/ 39 w 119"/>
                <a:gd name="T9" fmla="*/ 298 h 341"/>
                <a:gd name="T10" fmla="*/ 1 w 119"/>
                <a:gd name="T11" fmla="*/ 333 h 341"/>
                <a:gd name="T12" fmla="*/ 1 w 119"/>
                <a:gd name="T13" fmla="*/ 341 h 341"/>
                <a:gd name="T14" fmla="*/ 119 w 119"/>
                <a:gd name="T15" fmla="*/ 341 h 341"/>
                <a:gd name="T16" fmla="*/ 119 w 119"/>
                <a:gd name="T17" fmla="*/ 333 h 341"/>
                <a:gd name="T18" fmla="*/ 81 w 119"/>
                <a:gd name="T19" fmla="*/ 299 h 341"/>
                <a:gd name="T20" fmla="*/ 81 w 119"/>
                <a:gd name="T21" fmla="*/ 1 h 341"/>
                <a:gd name="T22" fmla="*/ 79 w 119"/>
                <a:gd name="T23" fmla="*/ 0 h 341"/>
                <a:gd name="T24" fmla="*/ 0 w 119"/>
                <a:gd name="T25" fmla="*/ 22 h 341"/>
                <a:gd name="T26" fmla="*/ 0 w 119"/>
                <a:gd name="T27" fmla="*/ 3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9" h="341">
                  <a:moveTo>
                    <a:pt x="0" y="30"/>
                  </a:moveTo>
                  <a:lnTo>
                    <a:pt x="3" y="30"/>
                  </a:lnTo>
                  <a:cubicBezTo>
                    <a:pt x="9" y="30"/>
                    <a:pt x="15" y="29"/>
                    <a:pt x="19" y="29"/>
                  </a:cubicBezTo>
                  <a:cubicBezTo>
                    <a:pt x="34" y="29"/>
                    <a:pt x="39" y="36"/>
                    <a:pt x="39" y="60"/>
                  </a:cubicBezTo>
                  <a:lnTo>
                    <a:pt x="39" y="298"/>
                  </a:lnTo>
                  <a:cubicBezTo>
                    <a:pt x="39" y="324"/>
                    <a:pt x="32" y="331"/>
                    <a:pt x="1" y="333"/>
                  </a:cubicBezTo>
                  <a:lnTo>
                    <a:pt x="1" y="341"/>
                  </a:lnTo>
                  <a:lnTo>
                    <a:pt x="119" y="341"/>
                  </a:lnTo>
                  <a:lnTo>
                    <a:pt x="119" y="333"/>
                  </a:lnTo>
                  <a:cubicBezTo>
                    <a:pt x="87" y="331"/>
                    <a:pt x="81" y="326"/>
                    <a:pt x="81" y="299"/>
                  </a:cubicBezTo>
                  <a:lnTo>
                    <a:pt x="81" y="1"/>
                  </a:lnTo>
                  <a:lnTo>
                    <a:pt x="79" y="0"/>
                  </a:lnTo>
                  <a:cubicBezTo>
                    <a:pt x="53" y="9"/>
                    <a:pt x="34" y="14"/>
                    <a:pt x="0" y="22"/>
                  </a:cubicBezTo>
                  <a:lnTo>
                    <a:pt x="0" y="3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6" name="Freeform 135"/>
            <p:cNvSpPr>
              <a:spLocks noEditPoints="1"/>
            </p:cNvSpPr>
            <p:nvPr>
              <p:custDataLst>
                <p:tags r:id="rId163"/>
              </p:custDataLst>
            </p:nvPr>
          </p:nvSpPr>
          <p:spPr bwMode="auto">
            <a:xfrm>
              <a:off x="3822700" y="3765550"/>
              <a:ext cx="44450" cy="136525"/>
            </a:xfrm>
            <a:custGeom>
              <a:avLst/>
              <a:gdLst>
                <a:gd name="T0" fmla="*/ 79 w 118"/>
                <a:gd name="T1" fmla="*/ 111 h 341"/>
                <a:gd name="T2" fmla="*/ 2 w 118"/>
                <a:gd name="T3" fmla="*/ 139 h 341"/>
                <a:gd name="T4" fmla="*/ 2 w 118"/>
                <a:gd name="T5" fmla="*/ 146 h 341"/>
                <a:gd name="T6" fmla="*/ 6 w 118"/>
                <a:gd name="T7" fmla="*/ 146 h 341"/>
                <a:gd name="T8" fmla="*/ 23 w 118"/>
                <a:gd name="T9" fmla="*/ 144 h 341"/>
                <a:gd name="T10" fmla="*/ 39 w 118"/>
                <a:gd name="T11" fmla="*/ 174 h 341"/>
                <a:gd name="T12" fmla="*/ 39 w 118"/>
                <a:gd name="T13" fmla="*/ 290 h 341"/>
                <a:gd name="T14" fmla="*/ 0 w 118"/>
                <a:gd name="T15" fmla="*/ 333 h 341"/>
                <a:gd name="T16" fmla="*/ 0 w 118"/>
                <a:gd name="T17" fmla="*/ 341 h 341"/>
                <a:gd name="T18" fmla="*/ 118 w 118"/>
                <a:gd name="T19" fmla="*/ 341 h 341"/>
                <a:gd name="T20" fmla="*/ 118 w 118"/>
                <a:gd name="T21" fmla="*/ 333 h 341"/>
                <a:gd name="T22" fmla="*/ 81 w 118"/>
                <a:gd name="T23" fmla="*/ 290 h 341"/>
                <a:gd name="T24" fmla="*/ 81 w 118"/>
                <a:gd name="T25" fmla="*/ 113 h 341"/>
                <a:gd name="T26" fmla="*/ 79 w 118"/>
                <a:gd name="T27" fmla="*/ 111 h 341"/>
                <a:gd name="T28" fmla="*/ 56 w 118"/>
                <a:gd name="T29" fmla="*/ 0 h 341"/>
                <a:gd name="T30" fmla="*/ 31 w 118"/>
                <a:gd name="T31" fmla="*/ 26 h 341"/>
                <a:gd name="T32" fmla="*/ 56 w 118"/>
                <a:gd name="T33" fmla="*/ 51 h 341"/>
                <a:gd name="T34" fmla="*/ 82 w 118"/>
                <a:gd name="T35" fmla="*/ 26 h 341"/>
                <a:gd name="T36" fmla="*/ 56 w 118"/>
                <a:gd name="T37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341">
                  <a:moveTo>
                    <a:pt x="79" y="111"/>
                  </a:moveTo>
                  <a:lnTo>
                    <a:pt x="2" y="139"/>
                  </a:lnTo>
                  <a:lnTo>
                    <a:pt x="2" y="146"/>
                  </a:lnTo>
                  <a:lnTo>
                    <a:pt x="6" y="146"/>
                  </a:lnTo>
                  <a:cubicBezTo>
                    <a:pt x="12" y="145"/>
                    <a:pt x="18" y="144"/>
                    <a:pt x="23" y="144"/>
                  </a:cubicBezTo>
                  <a:cubicBezTo>
                    <a:pt x="35" y="144"/>
                    <a:pt x="39" y="152"/>
                    <a:pt x="39" y="174"/>
                  </a:cubicBezTo>
                  <a:lnTo>
                    <a:pt x="39" y="290"/>
                  </a:lnTo>
                  <a:cubicBezTo>
                    <a:pt x="39" y="326"/>
                    <a:pt x="34" y="331"/>
                    <a:pt x="0" y="333"/>
                  </a:cubicBezTo>
                  <a:lnTo>
                    <a:pt x="0" y="341"/>
                  </a:lnTo>
                  <a:lnTo>
                    <a:pt x="118" y="341"/>
                  </a:lnTo>
                  <a:lnTo>
                    <a:pt x="118" y="333"/>
                  </a:lnTo>
                  <a:cubicBezTo>
                    <a:pt x="85" y="331"/>
                    <a:pt x="81" y="326"/>
                    <a:pt x="81" y="290"/>
                  </a:cubicBezTo>
                  <a:lnTo>
                    <a:pt x="81" y="113"/>
                  </a:lnTo>
                  <a:lnTo>
                    <a:pt x="79" y="111"/>
                  </a:lnTo>
                  <a:close/>
                  <a:moveTo>
                    <a:pt x="56" y="0"/>
                  </a:moveTo>
                  <a:cubicBezTo>
                    <a:pt x="42" y="0"/>
                    <a:pt x="31" y="12"/>
                    <a:pt x="31" y="26"/>
                  </a:cubicBezTo>
                  <a:cubicBezTo>
                    <a:pt x="31" y="40"/>
                    <a:pt x="42" y="51"/>
                    <a:pt x="56" y="51"/>
                  </a:cubicBezTo>
                  <a:cubicBezTo>
                    <a:pt x="70" y="51"/>
                    <a:pt x="82" y="40"/>
                    <a:pt x="82" y="26"/>
                  </a:cubicBezTo>
                  <a:cubicBezTo>
                    <a:pt x="82" y="12"/>
                    <a:pt x="70" y="0"/>
                    <a:pt x="56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7" name="Freeform 136"/>
            <p:cNvSpPr/>
            <p:nvPr>
              <p:custDataLst>
                <p:tags r:id="rId164"/>
              </p:custDataLst>
            </p:nvPr>
          </p:nvSpPr>
          <p:spPr bwMode="auto">
            <a:xfrm>
              <a:off x="3875088" y="3786188"/>
              <a:ext cx="49213" cy="117475"/>
            </a:xfrm>
            <a:custGeom>
              <a:avLst/>
              <a:gdLst>
                <a:gd name="T0" fmla="*/ 120 w 132"/>
                <a:gd name="T1" fmla="*/ 64 h 294"/>
                <a:gd name="T2" fmla="*/ 70 w 132"/>
                <a:gd name="T3" fmla="*/ 64 h 294"/>
                <a:gd name="T4" fmla="*/ 70 w 132"/>
                <a:gd name="T5" fmla="*/ 7 h 294"/>
                <a:gd name="T6" fmla="*/ 67 w 132"/>
                <a:gd name="T7" fmla="*/ 0 h 294"/>
                <a:gd name="T8" fmla="*/ 57 w 132"/>
                <a:gd name="T9" fmla="*/ 14 h 294"/>
                <a:gd name="T10" fmla="*/ 8 w 132"/>
                <a:gd name="T11" fmla="*/ 67 h 294"/>
                <a:gd name="T12" fmla="*/ 0 w 132"/>
                <a:gd name="T13" fmla="*/ 77 h 294"/>
                <a:gd name="T14" fmla="*/ 2 w 132"/>
                <a:gd name="T15" fmla="*/ 80 h 294"/>
                <a:gd name="T16" fmla="*/ 28 w 132"/>
                <a:gd name="T17" fmla="*/ 80 h 294"/>
                <a:gd name="T18" fmla="*/ 28 w 132"/>
                <a:gd name="T19" fmla="*/ 231 h 294"/>
                <a:gd name="T20" fmla="*/ 73 w 132"/>
                <a:gd name="T21" fmla="*/ 294 h 294"/>
                <a:gd name="T22" fmla="*/ 132 w 132"/>
                <a:gd name="T23" fmla="*/ 256 h 294"/>
                <a:gd name="T24" fmla="*/ 126 w 132"/>
                <a:gd name="T25" fmla="*/ 251 h 294"/>
                <a:gd name="T26" fmla="*/ 96 w 132"/>
                <a:gd name="T27" fmla="*/ 268 h 294"/>
                <a:gd name="T28" fmla="*/ 70 w 132"/>
                <a:gd name="T29" fmla="*/ 223 h 294"/>
                <a:gd name="T30" fmla="*/ 70 w 132"/>
                <a:gd name="T31" fmla="*/ 80 h 294"/>
                <a:gd name="T32" fmla="*/ 120 w 132"/>
                <a:gd name="T33" fmla="*/ 80 h 294"/>
                <a:gd name="T34" fmla="*/ 120 w 132"/>
                <a:gd name="T35" fmla="*/ 6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294">
                  <a:moveTo>
                    <a:pt x="120" y="64"/>
                  </a:moveTo>
                  <a:lnTo>
                    <a:pt x="70" y="64"/>
                  </a:lnTo>
                  <a:lnTo>
                    <a:pt x="70" y="7"/>
                  </a:lnTo>
                  <a:cubicBezTo>
                    <a:pt x="70" y="2"/>
                    <a:pt x="70" y="0"/>
                    <a:pt x="67" y="0"/>
                  </a:cubicBezTo>
                  <a:cubicBezTo>
                    <a:pt x="63" y="5"/>
                    <a:pt x="60" y="9"/>
                    <a:pt x="57" y="14"/>
                  </a:cubicBezTo>
                  <a:cubicBezTo>
                    <a:pt x="38" y="41"/>
                    <a:pt x="16" y="65"/>
                    <a:pt x="8" y="67"/>
                  </a:cubicBezTo>
                  <a:cubicBezTo>
                    <a:pt x="3" y="71"/>
                    <a:pt x="0" y="74"/>
                    <a:pt x="0" y="77"/>
                  </a:cubicBezTo>
                  <a:cubicBezTo>
                    <a:pt x="0" y="78"/>
                    <a:pt x="0" y="79"/>
                    <a:pt x="2" y="80"/>
                  </a:cubicBezTo>
                  <a:lnTo>
                    <a:pt x="28" y="80"/>
                  </a:lnTo>
                  <a:lnTo>
                    <a:pt x="28" y="231"/>
                  </a:lnTo>
                  <a:cubicBezTo>
                    <a:pt x="28" y="272"/>
                    <a:pt x="43" y="294"/>
                    <a:pt x="73" y="294"/>
                  </a:cubicBezTo>
                  <a:cubicBezTo>
                    <a:pt x="97" y="294"/>
                    <a:pt x="116" y="282"/>
                    <a:pt x="132" y="256"/>
                  </a:cubicBezTo>
                  <a:lnTo>
                    <a:pt x="126" y="251"/>
                  </a:lnTo>
                  <a:cubicBezTo>
                    <a:pt x="115" y="263"/>
                    <a:pt x="107" y="268"/>
                    <a:pt x="96" y="268"/>
                  </a:cubicBezTo>
                  <a:cubicBezTo>
                    <a:pt x="78" y="268"/>
                    <a:pt x="70" y="255"/>
                    <a:pt x="70" y="223"/>
                  </a:cubicBezTo>
                  <a:lnTo>
                    <a:pt x="70" y="80"/>
                  </a:lnTo>
                  <a:lnTo>
                    <a:pt x="120" y="80"/>
                  </a:lnTo>
                  <a:lnTo>
                    <a:pt x="120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8" name="Freeform 137"/>
            <p:cNvSpPr>
              <a:spLocks noEditPoints="1"/>
            </p:cNvSpPr>
            <p:nvPr>
              <p:custDataLst>
                <p:tags r:id="rId165"/>
              </p:custDataLst>
            </p:nvPr>
          </p:nvSpPr>
          <p:spPr bwMode="auto">
            <a:xfrm>
              <a:off x="3971925" y="3814763"/>
              <a:ext cx="85725" cy="128588"/>
            </a:xfrm>
            <a:custGeom>
              <a:avLst/>
              <a:gdLst>
                <a:gd name="T0" fmla="*/ 232 w 232"/>
                <a:gd name="T1" fmla="*/ 18 h 323"/>
                <a:gd name="T2" fmla="*/ 201 w 232"/>
                <a:gd name="T3" fmla="*/ 18 h 323"/>
                <a:gd name="T4" fmla="*/ 193 w 232"/>
                <a:gd name="T5" fmla="*/ 14 h 323"/>
                <a:gd name="T6" fmla="*/ 144 w 232"/>
                <a:gd name="T7" fmla="*/ 0 h 323"/>
                <a:gd name="T8" fmla="*/ 44 w 232"/>
                <a:gd name="T9" fmla="*/ 85 h 323"/>
                <a:gd name="T10" fmla="*/ 83 w 232"/>
                <a:gd name="T11" fmla="*/ 139 h 323"/>
                <a:gd name="T12" fmla="*/ 45 w 232"/>
                <a:gd name="T13" fmla="*/ 181 h 323"/>
                <a:gd name="T14" fmla="*/ 59 w 232"/>
                <a:gd name="T15" fmla="*/ 200 h 323"/>
                <a:gd name="T16" fmla="*/ 0 w 232"/>
                <a:gd name="T17" fmla="*/ 266 h 323"/>
                <a:gd name="T18" fmla="*/ 83 w 232"/>
                <a:gd name="T19" fmla="*/ 323 h 323"/>
                <a:gd name="T20" fmla="*/ 188 w 232"/>
                <a:gd name="T21" fmla="*/ 250 h 323"/>
                <a:gd name="T22" fmla="*/ 117 w 232"/>
                <a:gd name="T23" fmla="*/ 184 h 323"/>
                <a:gd name="T24" fmla="*/ 82 w 232"/>
                <a:gd name="T25" fmla="*/ 163 h 323"/>
                <a:gd name="T26" fmla="*/ 100 w 232"/>
                <a:gd name="T27" fmla="*/ 143 h 323"/>
                <a:gd name="T28" fmla="*/ 103 w 232"/>
                <a:gd name="T29" fmla="*/ 143 h 323"/>
                <a:gd name="T30" fmla="*/ 119 w 232"/>
                <a:gd name="T31" fmla="*/ 145 h 323"/>
                <a:gd name="T32" fmla="*/ 211 w 232"/>
                <a:gd name="T33" fmla="*/ 65 h 323"/>
                <a:gd name="T34" fmla="*/ 207 w 232"/>
                <a:gd name="T35" fmla="*/ 37 h 323"/>
                <a:gd name="T36" fmla="*/ 232 w 232"/>
                <a:gd name="T37" fmla="*/ 37 h 323"/>
                <a:gd name="T38" fmla="*/ 232 w 232"/>
                <a:gd name="T39" fmla="*/ 18 h 323"/>
                <a:gd name="T40" fmla="*/ 70 w 232"/>
                <a:gd name="T41" fmla="*/ 206 h 323"/>
                <a:gd name="T42" fmla="*/ 73 w 232"/>
                <a:gd name="T43" fmla="*/ 207 h 323"/>
                <a:gd name="T44" fmla="*/ 87 w 232"/>
                <a:gd name="T45" fmla="*/ 211 h 323"/>
                <a:gd name="T46" fmla="*/ 158 w 232"/>
                <a:gd name="T47" fmla="*/ 265 h 323"/>
                <a:gd name="T48" fmla="*/ 91 w 232"/>
                <a:gd name="T49" fmla="*/ 312 h 323"/>
                <a:gd name="T50" fmla="*/ 28 w 232"/>
                <a:gd name="T51" fmla="*/ 261 h 323"/>
                <a:gd name="T52" fmla="*/ 39 w 232"/>
                <a:gd name="T53" fmla="*/ 231 h 323"/>
                <a:gd name="T54" fmla="*/ 70 w 232"/>
                <a:gd name="T55" fmla="*/ 206 h 323"/>
                <a:gd name="T56" fmla="*/ 144 w 232"/>
                <a:gd name="T57" fmla="*/ 11 h 323"/>
                <a:gd name="T58" fmla="*/ 172 w 232"/>
                <a:gd name="T59" fmla="*/ 46 h 323"/>
                <a:gd name="T60" fmla="*/ 156 w 232"/>
                <a:gd name="T61" fmla="*/ 103 h 323"/>
                <a:gd name="T62" fmla="*/ 113 w 232"/>
                <a:gd name="T63" fmla="*/ 134 h 323"/>
                <a:gd name="T64" fmla="*/ 83 w 232"/>
                <a:gd name="T65" fmla="*/ 97 h 323"/>
                <a:gd name="T66" fmla="*/ 144 w 232"/>
                <a:gd name="T67" fmla="*/ 1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2" h="323">
                  <a:moveTo>
                    <a:pt x="232" y="18"/>
                  </a:moveTo>
                  <a:lnTo>
                    <a:pt x="201" y="18"/>
                  </a:lnTo>
                  <a:cubicBezTo>
                    <a:pt x="200" y="18"/>
                    <a:pt x="197" y="17"/>
                    <a:pt x="193" y="14"/>
                  </a:cubicBezTo>
                  <a:cubicBezTo>
                    <a:pt x="180" y="5"/>
                    <a:pt x="163" y="0"/>
                    <a:pt x="144" y="0"/>
                  </a:cubicBezTo>
                  <a:cubicBezTo>
                    <a:pt x="89" y="0"/>
                    <a:pt x="44" y="38"/>
                    <a:pt x="44" y="85"/>
                  </a:cubicBezTo>
                  <a:cubicBezTo>
                    <a:pt x="44" y="111"/>
                    <a:pt x="55" y="126"/>
                    <a:pt x="83" y="139"/>
                  </a:cubicBezTo>
                  <a:cubicBezTo>
                    <a:pt x="54" y="159"/>
                    <a:pt x="45" y="169"/>
                    <a:pt x="45" y="181"/>
                  </a:cubicBezTo>
                  <a:cubicBezTo>
                    <a:pt x="45" y="188"/>
                    <a:pt x="49" y="194"/>
                    <a:pt x="59" y="200"/>
                  </a:cubicBezTo>
                  <a:cubicBezTo>
                    <a:pt x="9" y="233"/>
                    <a:pt x="0" y="243"/>
                    <a:pt x="0" y="266"/>
                  </a:cubicBezTo>
                  <a:cubicBezTo>
                    <a:pt x="0" y="300"/>
                    <a:pt x="33" y="323"/>
                    <a:pt x="83" y="323"/>
                  </a:cubicBezTo>
                  <a:cubicBezTo>
                    <a:pt x="146" y="323"/>
                    <a:pt x="188" y="293"/>
                    <a:pt x="188" y="250"/>
                  </a:cubicBezTo>
                  <a:cubicBezTo>
                    <a:pt x="188" y="218"/>
                    <a:pt x="164" y="197"/>
                    <a:pt x="117" y="184"/>
                  </a:cubicBezTo>
                  <a:cubicBezTo>
                    <a:pt x="95" y="179"/>
                    <a:pt x="82" y="171"/>
                    <a:pt x="82" y="163"/>
                  </a:cubicBezTo>
                  <a:cubicBezTo>
                    <a:pt x="82" y="156"/>
                    <a:pt x="93" y="143"/>
                    <a:pt x="100" y="143"/>
                  </a:cubicBezTo>
                  <a:cubicBezTo>
                    <a:pt x="101" y="143"/>
                    <a:pt x="102" y="143"/>
                    <a:pt x="103" y="143"/>
                  </a:cubicBezTo>
                  <a:cubicBezTo>
                    <a:pt x="107" y="144"/>
                    <a:pt x="114" y="145"/>
                    <a:pt x="119" y="145"/>
                  </a:cubicBezTo>
                  <a:cubicBezTo>
                    <a:pt x="164" y="145"/>
                    <a:pt x="211" y="104"/>
                    <a:pt x="211" y="65"/>
                  </a:cubicBezTo>
                  <a:cubicBezTo>
                    <a:pt x="211" y="57"/>
                    <a:pt x="210" y="47"/>
                    <a:pt x="207" y="37"/>
                  </a:cubicBezTo>
                  <a:lnTo>
                    <a:pt x="232" y="37"/>
                  </a:lnTo>
                  <a:lnTo>
                    <a:pt x="232" y="18"/>
                  </a:lnTo>
                  <a:close/>
                  <a:moveTo>
                    <a:pt x="70" y="206"/>
                  </a:moveTo>
                  <a:cubicBezTo>
                    <a:pt x="71" y="206"/>
                    <a:pt x="72" y="206"/>
                    <a:pt x="73" y="207"/>
                  </a:cubicBezTo>
                  <a:cubicBezTo>
                    <a:pt x="74" y="207"/>
                    <a:pt x="79" y="209"/>
                    <a:pt x="87" y="211"/>
                  </a:cubicBezTo>
                  <a:cubicBezTo>
                    <a:pt x="140" y="228"/>
                    <a:pt x="158" y="242"/>
                    <a:pt x="158" y="265"/>
                  </a:cubicBezTo>
                  <a:cubicBezTo>
                    <a:pt x="158" y="292"/>
                    <a:pt x="129" y="312"/>
                    <a:pt x="91" y="312"/>
                  </a:cubicBezTo>
                  <a:cubicBezTo>
                    <a:pt x="51" y="312"/>
                    <a:pt x="28" y="293"/>
                    <a:pt x="28" y="261"/>
                  </a:cubicBezTo>
                  <a:cubicBezTo>
                    <a:pt x="28" y="249"/>
                    <a:pt x="31" y="240"/>
                    <a:pt x="39" y="231"/>
                  </a:cubicBezTo>
                  <a:cubicBezTo>
                    <a:pt x="45" y="222"/>
                    <a:pt x="66" y="206"/>
                    <a:pt x="70" y="206"/>
                  </a:cubicBezTo>
                  <a:close/>
                  <a:moveTo>
                    <a:pt x="144" y="11"/>
                  </a:moveTo>
                  <a:cubicBezTo>
                    <a:pt x="162" y="11"/>
                    <a:pt x="172" y="23"/>
                    <a:pt x="172" y="46"/>
                  </a:cubicBezTo>
                  <a:cubicBezTo>
                    <a:pt x="172" y="64"/>
                    <a:pt x="166" y="86"/>
                    <a:pt x="156" y="103"/>
                  </a:cubicBezTo>
                  <a:cubicBezTo>
                    <a:pt x="145" y="123"/>
                    <a:pt x="130" y="134"/>
                    <a:pt x="113" y="134"/>
                  </a:cubicBezTo>
                  <a:cubicBezTo>
                    <a:pt x="94" y="134"/>
                    <a:pt x="83" y="120"/>
                    <a:pt x="83" y="97"/>
                  </a:cubicBezTo>
                  <a:cubicBezTo>
                    <a:pt x="83" y="51"/>
                    <a:pt x="111" y="11"/>
                    <a:pt x="144" y="1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9" name="Freeform 138"/>
            <p:cNvSpPr>
              <a:spLocks noEditPoints="1"/>
            </p:cNvSpPr>
            <p:nvPr>
              <p:custDataLst>
                <p:tags r:id="rId166"/>
              </p:custDataLst>
            </p:nvPr>
          </p:nvSpPr>
          <p:spPr bwMode="auto">
            <a:xfrm>
              <a:off x="4068763" y="3814763"/>
              <a:ext cx="82550" cy="88900"/>
            </a:xfrm>
            <a:custGeom>
              <a:avLst/>
              <a:gdLst>
                <a:gd name="T0" fmla="*/ 148 w 220"/>
                <a:gd name="T1" fmla="*/ 0 h 225"/>
                <a:gd name="T2" fmla="*/ 0 w 220"/>
                <a:gd name="T3" fmla="*/ 156 h 225"/>
                <a:gd name="T4" fmla="*/ 73 w 220"/>
                <a:gd name="T5" fmla="*/ 225 h 225"/>
                <a:gd name="T6" fmla="*/ 167 w 220"/>
                <a:gd name="T7" fmla="*/ 182 h 225"/>
                <a:gd name="T8" fmla="*/ 220 w 220"/>
                <a:gd name="T9" fmla="*/ 70 h 225"/>
                <a:gd name="T10" fmla="*/ 148 w 220"/>
                <a:gd name="T11" fmla="*/ 0 h 225"/>
                <a:gd name="T12" fmla="*/ 142 w 220"/>
                <a:gd name="T13" fmla="*/ 10 h 225"/>
                <a:gd name="T14" fmla="*/ 178 w 220"/>
                <a:gd name="T15" fmla="*/ 57 h 225"/>
                <a:gd name="T16" fmla="*/ 139 w 220"/>
                <a:gd name="T17" fmla="*/ 176 h 225"/>
                <a:gd name="T18" fmla="*/ 81 w 220"/>
                <a:gd name="T19" fmla="*/ 215 h 225"/>
                <a:gd name="T20" fmla="*/ 42 w 220"/>
                <a:gd name="T21" fmla="*/ 170 h 225"/>
                <a:gd name="T22" fmla="*/ 81 w 220"/>
                <a:gd name="T23" fmla="*/ 53 h 225"/>
                <a:gd name="T24" fmla="*/ 142 w 220"/>
                <a:gd name="T25" fmla="*/ 1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225">
                  <a:moveTo>
                    <a:pt x="148" y="0"/>
                  </a:moveTo>
                  <a:cubicBezTo>
                    <a:pt x="74" y="0"/>
                    <a:pt x="0" y="77"/>
                    <a:pt x="0" y="156"/>
                  </a:cubicBezTo>
                  <a:cubicBezTo>
                    <a:pt x="0" y="198"/>
                    <a:pt x="28" y="225"/>
                    <a:pt x="73" y="225"/>
                  </a:cubicBezTo>
                  <a:cubicBezTo>
                    <a:pt x="106" y="225"/>
                    <a:pt x="138" y="210"/>
                    <a:pt x="167" y="182"/>
                  </a:cubicBezTo>
                  <a:cubicBezTo>
                    <a:pt x="200" y="150"/>
                    <a:pt x="220" y="107"/>
                    <a:pt x="220" y="70"/>
                  </a:cubicBezTo>
                  <a:cubicBezTo>
                    <a:pt x="220" y="28"/>
                    <a:pt x="191" y="0"/>
                    <a:pt x="148" y="0"/>
                  </a:cubicBezTo>
                  <a:close/>
                  <a:moveTo>
                    <a:pt x="142" y="10"/>
                  </a:moveTo>
                  <a:cubicBezTo>
                    <a:pt x="164" y="10"/>
                    <a:pt x="178" y="29"/>
                    <a:pt x="178" y="57"/>
                  </a:cubicBezTo>
                  <a:cubicBezTo>
                    <a:pt x="178" y="94"/>
                    <a:pt x="161" y="144"/>
                    <a:pt x="139" y="176"/>
                  </a:cubicBezTo>
                  <a:cubicBezTo>
                    <a:pt x="121" y="202"/>
                    <a:pt x="102" y="215"/>
                    <a:pt x="81" y="215"/>
                  </a:cubicBezTo>
                  <a:cubicBezTo>
                    <a:pt x="57" y="215"/>
                    <a:pt x="42" y="197"/>
                    <a:pt x="42" y="170"/>
                  </a:cubicBezTo>
                  <a:cubicBezTo>
                    <a:pt x="42" y="133"/>
                    <a:pt x="56" y="89"/>
                    <a:pt x="81" y="53"/>
                  </a:cubicBezTo>
                  <a:cubicBezTo>
                    <a:pt x="100" y="25"/>
                    <a:pt x="121" y="10"/>
                    <a:pt x="142" y="1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0" name="Freeform 139"/>
            <p:cNvSpPr>
              <a:spLocks noEditPoints="1"/>
            </p:cNvSpPr>
            <p:nvPr>
              <p:custDataLst>
                <p:tags r:id="rId167"/>
              </p:custDataLst>
            </p:nvPr>
          </p:nvSpPr>
          <p:spPr bwMode="auto">
            <a:xfrm>
              <a:off x="4160838" y="3814763"/>
              <a:ext cx="82550" cy="88900"/>
            </a:xfrm>
            <a:custGeom>
              <a:avLst/>
              <a:gdLst>
                <a:gd name="T0" fmla="*/ 148 w 220"/>
                <a:gd name="T1" fmla="*/ 0 h 225"/>
                <a:gd name="T2" fmla="*/ 0 w 220"/>
                <a:gd name="T3" fmla="*/ 156 h 225"/>
                <a:gd name="T4" fmla="*/ 73 w 220"/>
                <a:gd name="T5" fmla="*/ 225 h 225"/>
                <a:gd name="T6" fmla="*/ 167 w 220"/>
                <a:gd name="T7" fmla="*/ 182 h 225"/>
                <a:gd name="T8" fmla="*/ 220 w 220"/>
                <a:gd name="T9" fmla="*/ 70 h 225"/>
                <a:gd name="T10" fmla="*/ 148 w 220"/>
                <a:gd name="T11" fmla="*/ 0 h 225"/>
                <a:gd name="T12" fmla="*/ 142 w 220"/>
                <a:gd name="T13" fmla="*/ 10 h 225"/>
                <a:gd name="T14" fmla="*/ 178 w 220"/>
                <a:gd name="T15" fmla="*/ 57 h 225"/>
                <a:gd name="T16" fmla="*/ 139 w 220"/>
                <a:gd name="T17" fmla="*/ 176 h 225"/>
                <a:gd name="T18" fmla="*/ 81 w 220"/>
                <a:gd name="T19" fmla="*/ 215 h 225"/>
                <a:gd name="T20" fmla="*/ 42 w 220"/>
                <a:gd name="T21" fmla="*/ 170 h 225"/>
                <a:gd name="T22" fmla="*/ 81 w 220"/>
                <a:gd name="T23" fmla="*/ 53 h 225"/>
                <a:gd name="T24" fmla="*/ 142 w 220"/>
                <a:gd name="T25" fmla="*/ 1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225">
                  <a:moveTo>
                    <a:pt x="148" y="0"/>
                  </a:moveTo>
                  <a:cubicBezTo>
                    <a:pt x="74" y="0"/>
                    <a:pt x="0" y="77"/>
                    <a:pt x="0" y="156"/>
                  </a:cubicBezTo>
                  <a:cubicBezTo>
                    <a:pt x="0" y="198"/>
                    <a:pt x="28" y="225"/>
                    <a:pt x="73" y="225"/>
                  </a:cubicBezTo>
                  <a:cubicBezTo>
                    <a:pt x="106" y="225"/>
                    <a:pt x="138" y="210"/>
                    <a:pt x="167" y="182"/>
                  </a:cubicBezTo>
                  <a:cubicBezTo>
                    <a:pt x="200" y="150"/>
                    <a:pt x="220" y="107"/>
                    <a:pt x="220" y="70"/>
                  </a:cubicBezTo>
                  <a:cubicBezTo>
                    <a:pt x="220" y="28"/>
                    <a:pt x="191" y="0"/>
                    <a:pt x="148" y="0"/>
                  </a:cubicBezTo>
                  <a:close/>
                  <a:moveTo>
                    <a:pt x="142" y="10"/>
                  </a:moveTo>
                  <a:cubicBezTo>
                    <a:pt x="164" y="10"/>
                    <a:pt x="178" y="29"/>
                    <a:pt x="178" y="57"/>
                  </a:cubicBezTo>
                  <a:cubicBezTo>
                    <a:pt x="178" y="94"/>
                    <a:pt x="161" y="144"/>
                    <a:pt x="139" y="176"/>
                  </a:cubicBezTo>
                  <a:cubicBezTo>
                    <a:pt x="121" y="202"/>
                    <a:pt x="102" y="215"/>
                    <a:pt x="81" y="215"/>
                  </a:cubicBezTo>
                  <a:cubicBezTo>
                    <a:pt x="57" y="215"/>
                    <a:pt x="42" y="197"/>
                    <a:pt x="42" y="170"/>
                  </a:cubicBezTo>
                  <a:cubicBezTo>
                    <a:pt x="42" y="133"/>
                    <a:pt x="56" y="89"/>
                    <a:pt x="81" y="53"/>
                  </a:cubicBezTo>
                  <a:cubicBezTo>
                    <a:pt x="100" y="25"/>
                    <a:pt x="121" y="10"/>
                    <a:pt x="142" y="1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1" name="Freeform 140"/>
            <p:cNvSpPr>
              <a:spLocks noEditPoints="1"/>
            </p:cNvSpPr>
            <p:nvPr>
              <p:custDataLst>
                <p:tags r:id="rId168"/>
              </p:custDataLst>
            </p:nvPr>
          </p:nvSpPr>
          <p:spPr bwMode="auto">
            <a:xfrm>
              <a:off x="4252913" y="3765550"/>
              <a:ext cx="95250" cy="139700"/>
            </a:xfrm>
            <a:custGeom>
              <a:avLst/>
              <a:gdLst>
                <a:gd name="T0" fmla="*/ 223 w 255"/>
                <a:gd name="T1" fmla="*/ 286 h 347"/>
                <a:gd name="T2" fmla="*/ 182 w 255"/>
                <a:gd name="T3" fmla="*/ 321 h 347"/>
                <a:gd name="T4" fmla="*/ 173 w 255"/>
                <a:gd name="T5" fmla="*/ 311 h 347"/>
                <a:gd name="T6" fmla="*/ 206 w 255"/>
                <a:gd name="T7" fmla="*/ 188 h 347"/>
                <a:gd name="T8" fmla="*/ 255 w 255"/>
                <a:gd name="T9" fmla="*/ 3 h 347"/>
                <a:gd name="T10" fmla="*/ 253 w 255"/>
                <a:gd name="T11" fmla="*/ 0 h 347"/>
                <a:gd name="T12" fmla="*/ 176 w 255"/>
                <a:gd name="T13" fmla="*/ 12 h 347"/>
                <a:gd name="T14" fmla="*/ 176 w 255"/>
                <a:gd name="T15" fmla="*/ 20 h 347"/>
                <a:gd name="T16" fmla="*/ 207 w 255"/>
                <a:gd name="T17" fmla="*/ 33 h 347"/>
                <a:gd name="T18" fmla="*/ 200 w 255"/>
                <a:gd name="T19" fmla="*/ 68 h 347"/>
                <a:gd name="T20" fmla="*/ 178 w 255"/>
                <a:gd name="T21" fmla="*/ 150 h 347"/>
                <a:gd name="T22" fmla="*/ 145 w 255"/>
                <a:gd name="T23" fmla="*/ 121 h 347"/>
                <a:gd name="T24" fmla="*/ 0 w 255"/>
                <a:gd name="T25" fmla="*/ 290 h 347"/>
                <a:gd name="T26" fmla="*/ 52 w 255"/>
                <a:gd name="T27" fmla="*/ 346 h 347"/>
                <a:gd name="T28" fmla="*/ 142 w 255"/>
                <a:gd name="T29" fmla="*/ 281 h 347"/>
                <a:gd name="T30" fmla="*/ 136 w 255"/>
                <a:gd name="T31" fmla="*/ 325 h 347"/>
                <a:gd name="T32" fmla="*/ 156 w 255"/>
                <a:gd name="T33" fmla="*/ 347 h 347"/>
                <a:gd name="T34" fmla="*/ 229 w 255"/>
                <a:gd name="T35" fmla="*/ 291 h 347"/>
                <a:gd name="T36" fmla="*/ 223 w 255"/>
                <a:gd name="T37" fmla="*/ 286 h 347"/>
                <a:gd name="T38" fmla="*/ 147 w 255"/>
                <a:gd name="T39" fmla="*/ 132 h 347"/>
                <a:gd name="T40" fmla="*/ 170 w 255"/>
                <a:gd name="T41" fmla="*/ 161 h 347"/>
                <a:gd name="T42" fmla="*/ 72 w 255"/>
                <a:gd name="T43" fmla="*/ 322 h 347"/>
                <a:gd name="T44" fmla="*/ 43 w 255"/>
                <a:gd name="T45" fmla="*/ 290 h 347"/>
                <a:gd name="T46" fmla="*/ 101 w 255"/>
                <a:gd name="T47" fmla="*/ 155 h 347"/>
                <a:gd name="T48" fmla="*/ 147 w 255"/>
                <a:gd name="T49" fmla="*/ 132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5" h="347">
                  <a:moveTo>
                    <a:pt x="223" y="286"/>
                  </a:moveTo>
                  <a:cubicBezTo>
                    <a:pt x="196" y="317"/>
                    <a:pt x="191" y="321"/>
                    <a:pt x="182" y="321"/>
                  </a:cubicBezTo>
                  <a:cubicBezTo>
                    <a:pt x="177" y="321"/>
                    <a:pt x="173" y="317"/>
                    <a:pt x="173" y="311"/>
                  </a:cubicBezTo>
                  <a:cubicBezTo>
                    <a:pt x="173" y="304"/>
                    <a:pt x="189" y="243"/>
                    <a:pt x="206" y="188"/>
                  </a:cubicBezTo>
                  <a:cubicBezTo>
                    <a:pt x="219" y="142"/>
                    <a:pt x="230" y="102"/>
                    <a:pt x="255" y="3"/>
                  </a:cubicBezTo>
                  <a:lnTo>
                    <a:pt x="253" y="0"/>
                  </a:lnTo>
                  <a:cubicBezTo>
                    <a:pt x="226" y="6"/>
                    <a:pt x="208" y="9"/>
                    <a:pt x="176" y="12"/>
                  </a:cubicBezTo>
                  <a:lnTo>
                    <a:pt x="176" y="20"/>
                  </a:lnTo>
                  <a:cubicBezTo>
                    <a:pt x="204" y="21"/>
                    <a:pt x="207" y="23"/>
                    <a:pt x="207" y="33"/>
                  </a:cubicBezTo>
                  <a:cubicBezTo>
                    <a:pt x="207" y="40"/>
                    <a:pt x="207" y="43"/>
                    <a:pt x="200" y="68"/>
                  </a:cubicBezTo>
                  <a:lnTo>
                    <a:pt x="178" y="150"/>
                  </a:lnTo>
                  <a:cubicBezTo>
                    <a:pt x="174" y="129"/>
                    <a:pt x="165" y="121"/>
                    <a:pt x="145" y="121"/>
                  </a:cubicBezTo>
                  <a:cubicBezTo>
                    <a:pt x="81" y="121"/>
                    <a:pt x="0" y="215"/>
                    <a:pt x="0" y="290"/>
                  </a:cubicBezTo>
                  <a:cubicBezTo>
                    <a:pt x="0" y="325"/>
                    <a:pt x="20" y="346"/>
                    <a:pt x="52" y="346"/>
                  </a:cubicBezTo>
                  <a:cubicBezTo>
                    <a:pt x="86" y="346"/>
                    <a:pt x="108" y="330"/>
                    <a:pt x="142" y="281"/>
                  </a:cubicBezTo>
                  <a:cubicBezTo>
                    <a:pt x="137" y="306"/>
                    <a:pt x="136" y="314"/>
                    <a:pt x="136" y="325"/>
                  </a:cubicBezTo>
                  <a:cubicBezTo>
                    <a:pt x="136" y="338"/>
                    <a:pt x="144" y="347"/>
                    <a:pt x="156" y="347"/>
                  </a:cubicBezTo>
                  <a:cubicBezTo>
                    <a:pt x="177" y="347"/>
                    <a:pt x="203" y="327"/>
                    <a:pt x="229" y="291"/>
                  </a:cubicBezTo>
                  <a:lnTo>
                    <a:pt x="223" y="286"/>
                  </a:lnTo>
                  <a:close/>
                  <a:moveTo>
                    <a:pt x="147" y="132"/>
                  </a:moveTo>
                  <a:cubicBezTo>
                    <a:pt x="162" y="133"/>
                    <a:pt x="170" y="143"/>
                    <a:pt x="170" y="161"/>
                  </a:cubicBezTo>
                  <a:cubicBezTo>
                    <a:pt x="170" y="237"/>
                    <a:pt x="118" y="322"/>
                    <a:pt x="72" y="322"/>
                  </a:cubicBezTo>
                  <a:cubicBezTo>
                    <a:pt x="55" y="322"/>
                    <a:pt x="43" y="309"/>
                    <a:pt x="43" y="290"/>
                  </a:cubicBezTo>
                  <a:cubicBezTo>
                    <a:pt x="43" y="248"/>
                    <a:pt x="68" y="190"/>
                    <a:pt x="101" y="155"/>
                  </a:cubicBezTo>
                  <a:cubicBezTo>
                    <a:pt x="115" y="141"/>
                    <a:pt x="134" y="131"/>
                    <a:pt x="147" y="1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5" name="Freeform 141"/>
            <p:cNvSpPr>
              <a:spLocks noEditPoints="1"/>
            </p:cNvSpPr>
            <p:nvPr>
              <p:custDataLst>
                <p:tags r:id="rId169"/>
              </p:custDataLst>
            </p:nvPr>
          </p:nvSpPr>
          <p:spPr bwMode="auto">
            <a:xfrm>
              <a:off x="4392613" y="3765550"/>
              <a:ext cx="42863" cy="136525"/>
            </a:xfrm>
            <a:custGeom>
              <a:avLst/>
              <a:gdLst>
                <a:gd name="T0" fmla="*/ 79 w 118"/>
                <a:gd name="T1" fmla="*/ 111 h 341"/>
                <a:gd name="T2" fmla="*/ 2 w 118"/>
                <a:gd name="T3" fmla="*/ 139 h 341"/>
                <a:gd name="T4" fmla="*/ 2 w 118"/>
                <a:gd name="T5" fmla="*/ 146 h 341"/>
                <a:gd name="T6" fmla="*/ 6 w 118"/>
                <a:gd name="T7" fmla="*/ 146 h 341"/>
                <a:gd name="T8" fmla="*/ 23 w 118"/>
                <a:gd name="T9" fmla="*/ 144 h 341"/>
                <a:gd name="T10" fmla="*/ 39 w 118"/>
                <a:gd name="T11" fmla="*/ 174 h 341"/>
                <a:gd name="T12" fmla="*/ 39 w 118"/>
                <a:gd name="T13" fmla="*/ 290 h 341"/>
                <a:gd name="T14" fmla="*/ 0 w 118"/>
                <a:gd name="T15" fmla="*/ 333 h 341"/>
                <a:gd name="T16" fmla="*/ 0 w 118"/>
                <a:gd name="T17" fmla="*/ 341 h 341"/>
                <a:gd name="T18" fmla="*/ 118 w 118"/>
                <a:gd name="T19" fmla="*/ 341 h 341"/>
                <a:gd name="T20" fmla="*/ 118 w 118"/>
                <a:gd name="T21" fmla="*/ 333 h 341"/>
                <a:gd name="T22" fmla="*/ 81 w 118"/>
                <a:gd name="T23" fmla="*/ 290 h 341"/>
                <a:gd name="T24" fmla="*/ 81 w 118"/>
                <a:gd name="T25" fmla="*/ 113 h 341"/>
                <a:gd name="T26" fmla="*/ 79 w 118"/>
                <a:gd name="T27" fmla="*/ 111 h 341"/>
                <a:gd name="T28" fmla="*/ 56 w 118"/>
                <a:gd name="T29" fmla="*/ 0 h 341"/>
                <a:gd name="T30" fmla="*/ 31 w 118"/>
                <a:gd name="T31" fmla="*/ 26 h 341"/>
                <a:gd name="T32" fmla="*/ 56 w 118"/>
                <a:gd name="T33" fmla="*/ 51 h 341"/>
                <a:gd name="T34" fmla="*/ 82 w 118"/>
                <a:gd name="T35" fmla="*/ 26 h 341"/>
                <a:gd name="T36" fmla="*/ 56 w 118"/>
                <a:gd name="T37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341">
                  <a:moveTo>
                    <a:pt x="79" y="111"/>
                  </a:moveTo>
                  <a:lnTo>
                    <a:pt x="2" y="139"/>
                  </a:lnTo>
                  <a:lnTo>
                    <a:pt x="2" y="146"/>
                  </a:lnTo>
                  <a:lnTo>
                    <a:pt x="6" y="146"/>
                  </a:lnTo>
                  <a:cubicBezTo>
                    <a:pt x="12" y="145"/>
                    <a:pt x="18" y="144"/>
                    <a:pt x="23" y="144"/>
                  </a:cubicBezTo>
                  <a:cubicBezTo>
                    <a:pt x="35" y="144"/>
                    <a:pt x="39" y="152"/>
                    <a:pt x="39" y="174"/>
                  </a:cubicBezTo>
                  <a:lnTo>
                    <a:pt x="39" y="290"/>
                  </a:lnTo>
                  <a:cubicBezTo>
                    <a:pt x="39" y="326"/>
                    <a:pt x="34" y="331"/>
                    <a:pt x="0" y="333"/>
                  </a:cubicBezTo>
                  <a:lnTo>
                    <a:pt x="0" y="341"/>
                  </a:lnTo>
                  <a:lnTo>
                    <a:pt x="118" y="341"/>
                  </a:lnTo>
                  <a:lnTo>
                    <a:pt x="118" y="333"/>
                  </a:lnTo>
                  <a:cubicBezTo>
                    <a:pt x="85" y="331"/>
                    <a:pt x="81" y="326"/>
                    <a:pt x="81" y="290"/>
                  </a:cubicBezTo>
                  <a:lnTo>
                    <a:pt x="81" y="113"/>
                  </a:lnTo>
                  <a:lnTo>
                    <a:pt x="79" y="111"/>
                  </a:lnTo>
                  <a:close/>
                  <a:moveTo>
                    <a:pt x="56" y="0"/>
                  </a:moveTo>
                  <a:cubicBezTo>
                    <a:pt x="42" y="0"/>
                    <a:pt x="31" y="12"/>
                    <a:pt x="31" y="26"/>
                  </a:cubicBezTo>
                  <a:cubicBezTo>
                    <a:pt x="31" y="40"/>
                    <a:pt x="42" y="51"/>
                    <a:pt x="56" y="51"/>
                  </a:cubicBezTo>
                  <a:cubicBezTo>
                    <a:pt x="70" y="51"/>
                    <a:pt x="82" y="40"/>
                    <a:pt x="82" y="26"/>
                  </a:cubicBezTo>
                  <a:cubicBezTo>
                    <a:pt x="82" y="12"/>
                    <a:pt x="70" y="0"/>
                    <a:pt x="56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6" name="Freeform 142"/>
            <p:cNvSpPr/>
            <p:nvPr>
              <p:custDataLst>
                <p:tags r:id="rId170"/>
              </p:custDataLst>
            </p:nvPr>
          </p:nvSpPr>
          <p:spPr bwMode="auto">
            <a:xfrm>
              <a:off x="4445000" y="3765550"/>
              <a:ext cx="66675" cy="136525"/>
            </a:xfrm>
            <a:custGeom>
              <a:avLst/>
              <a:gdLst>
                <a:gd name="T0" fmla="*/ 145 w 181"/>
                <a:gd name="T1" fmla="*/ 116 h 341"/>
                <a:gd name="T2" fmla="*/ 83 w 181"/>
                <a:gd name="T3" fmla="*/ 116 h 341"/>
                <a:gd name="T4" fmla="*/ 83 w 181"/>
                <a:gd name="T5" fmla="*/ 59 h 341"/>
                <a:gd name="T6" fmla="*/ 112 w 181"/>
                <a:gd name="T7" fmla="*/ 14 h 341"/>
                <a:gd name="T8" fmla="*/ 138 w 181"/>
                <a:gd name="T9" fmla="*/ 34 h 341"/>
                <a:gd name="T10" fmla="*/ 161 w 181"/>
                <a:gd name="T11" fmla="*/ 52 h 341"/>
                <a:gd name="T12" fmla="*/ 181 w 181"/>
                <a:gd name="T13" fmla="*/ 31 h 341"/>
                <a:gd name="T14" fmla="*/ 130 w 181"/>
                <a:gd name="T15" fmla="*/ 0 h 341"/>
                <a:gd name="T16" fmla="*/ 59 w 181"/>
                <a:gd name="T17" fmla="*/ 37 h 341"/>
                <a:gd name="T18" fmla="*/ 42 w 181"/>
                <a:gd name="T19" fmla="*/ 116 h 341"/>
                <a:gd name="T20" fmla="*/ 1 w 181"/>
                <a:gd name="T21" fmla="*/ 116 h 341"/>
                <a:gd name="T22" fmla="*/ 1 w 181"/>
                <a:gd name="T23" fmla="*/ 132 h 341"/>
                <a:gd name="T24" fmla="*/ 42 w 181"/>
                <a:gd name="T25" fmla="*/ 132 h 341"/>
                <a:gd name="T26" fmla="*/ 42 w 181"/>
                <a:gd name="T27" fmla="*/ 289 h 341"/>
                <a:gd name="T28" fmla="*/ 0 w 181"/>
                <a:gd name="T29" fmla="*/ 333 h 341"/>
                <a:gd name="T30" fmla="*/ 0 w 181"/>
                <a:gd name="T31" fmla="*/ 341 h 341"/>
                <a:gd name="T32" fmla="*/ 130 w 181"/>
                <a:gd name="T33" fmla="*/ 341 h 341"/>
                <a:gd name="T34" fmla="*/ 130 w 181"/>
                <a:gd name="T35" fmla="*/ 333 h 341"/>
                <a:gd name="T36" fmla="*/ 84 w 181"/>
                <a:gd name="T37" fmla="*/ 289 h 341"/>
                <a:gd name="T38" fmla="*/ 84 w 181"/>
                <a:gd name="T39" fmla="*/ 132 h 341"/>
                <a:gd name="T40" fmla="*/ 145 w 181"/>
                <a:gd name="T41" fmla="*/ 132 h 341"/>
                <a:gd name="T42" fmla="*/ 145 w 181"/>
                <a:gd name="T43" fmla="*/ 11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1" h="341">
                  <a:moveTo>
                    <a:pt x="145" y="116"/>
                  </a:moveTo>
                  <a:lnTo>
                    <a:pt x="83" y="116"/>
                  </a:lnTo>
                  <a:lnTo>
                    <a:pt x="83" y="59"/>
                  </a:lnTo>
                  <a:cubicBezTo>
                    <a:pt x="83" y="30"/>
                    <a:pt x="93" y="14"/>
                    <a:pt x="112" y="14"/>
                  </a:cubicBezTo>
                  <a:cubicBezTo>
                    <a:pt x="122" y="14"/>
                    <a:pt x="129" y="19"/>
                    <a:pt x="138" y="34"/>
                  </a:cubicBezTo>
                  <a:cubicBezTo>
                    <a:pt x="146" y="47"/>
                    <a:pt x="152" y="52"/>
                    <a:pt x="161" y="52"/>
                  </a:cubicBezTo>
                  <a:cubicBezTo>
                    <a:pt x="172" y="52"/>
                    <a:pt x="181" y="43"/>
                    <a:pt x="181" y="31"/>
                  </a:cubicBezTo>
                  <a:cubicBezTo>
                    <a:pt x="181" y="13"/>
                    <a:pt x="160" y="0"/>
                    <a:pt x="130" y="0"/>
                  </a:cubicBezTo>
                  <a:cubicBezTo>
                    <a:pt x="99" y="0"/>
                    <a:pt x="72" y="14"/>
                    <a:pt x="59" y="37"/>
                  </a:cubicBezTo>
                  <a:cubicBezTo>
                    <a:pt x="46" y="59"/>
                    <a:pt x="42" y="77"/>
                    <a:pt x="42" y="116"/>
                  </a:cubicBezTo>
                  <a:lnTo>
                    <a:pt x="1" y="116"/>
                  </a:lnTo>
                  <a:lnTo>
                    <a:pt x="1" y="132"/>
                  </a:lnTo>
                  <a:lnTo>
                    <a:pt x="42" y="132"/>
                  </a:lnTo>
                  <a:lnTo>
                    <a:pt x="42" y="289"/>
                  </a:lnTo>
                  <a:cubicBezTo>
                    <a:pt x="42" y="325"/>
                    <a:pt x="36" y="331"/>
                    <a:pt x="0" y="333"/>
                  </a:cubicBezTo>
                  <a:lnTo>
                    <a:pt x="0" y="341"/>
                  </a:lnTo>
                  <a:lnTo>
                    <a:pt x="130" y="341"/>
                  </a:lnTo>
                  <a:lnTo>
                    <a:pt x="130" y="333"/>
                  </a:lnTo>
                  <a:cubicBezTo>
                    <a:pt x="89" y="332"/>
                    <a:pt x="84" y="326"/>
                    <a:pt x="84" y="289"/>
                  </a:cubicBezTo>
                  <a:lnTo>
                    <a:pt x="84" y="132"/>
                  </a:lnTo>
                  <a:lnTo>
                    <a:pt x="145" y="132"/>
                  </a:lnTo>
                  <a:lnTo>
                    <a:pt x="145" y="11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7" name="Freeform 143"/>
            <p:cNvSpPr>
              <a:spLocks noEditPoints="1"/>
            </p:cNvSpPr>
            <p:nvPr>
              <p:custDataLst>
                <p:tags r:id="rId171"/>
              </p:custDataLst>
            </p:nvPr>
          </p:nvSpPr>
          <p:spPr bwMode="auto">
            <a:xfrm>
              <a:off x="4552950" y="3765550"/>
              <a:ext cx="42863" cy="136525"/>
            </a:xfrm>
            <a:custGeom>
              <a:avLst/>
              <a:gdLst>
                <a:gd name="T0" fmla="*/ 79 w 118"/>
                <a:gd name="T1" fmla="*/ 111 h 341"/>
                <a:gd name="T2" fmla="*/ 2 w 118"/>
                <a:gd name="T3" fmla="*/ 139 h 341"/>
                <a:gd name="T4" fmla="*/ 2 w 118"/>
                <a:gd name="T5" fmla="*/ 146 h 341"/>
                <a:gd name="T6" fmla="*/ 6 w 118"/>
                <a:gd name="T7" fmla="*/ 146 h 341"/>
                <a:gd name="T8" fmla="*/ 23 w 118"/>
                <a:gd name="T9" fmla="*/ 144 h 341"/>
                <a:gd name="T10" fmla="*/ 39 w 118"/>
                <a:gd name="T11" fmla="*/ 174 h 341"/>
                <a:gd name="T12" fmla="*/ 39 w 118"/>
                <a:gd name="T13" fmla="*/ 290 h 341"/>
                <a:gd name="T14" fmla="*/ 0 w 118"/>
                <a:gd name="T15" fmla="*/ 333 h 341"/>
                <a:gd name="T16" fmla="*/ 0 w 118"/>
                <a:gd name="T17" fmla="*/ 341 h 341"/>
                <a:gd name="T18" fmla="*/ 118 w 118"/>
                <a:gd name="T19" fmla="*/ 341 h 341"/>
                <a:gd name="T20" fmla="*/ 118 w 118"/>
                <a:gd name="T21" fmla="*/ 333 h 341"/>
                <a:gd name="T22" fmla="*/ 81 w 118"/>
                <a:gd name="T23" fmla="*/ 290 h 341"/>
                <a:gd name="T24" fmla="*/ 81 w 118"/>
                <a:gd name="T25" fmla="*/ 113 h 341"/>
                <a:gd name="T26" fmla="*/ 79 w 118"/>
                <a:gd name="T27" fmla="*/ 111 h 341"/>
                <a:gd name="T28" fmla="*/ 56 w 118"/>
                <a:gd name="T29" fmla="*/ 0 h 341"/>
                <a:gd name="T30" fmla="*/ 31 w 118"/>
                <a:gd name="T31" fmla="*/ 26 h 341"/>
                <a:gd name="T32" fmla="*/ 56 w 118"/>
                <a:gd name="T33" fmla="*/ 51 h 341"/>
                <a:gd name="T34" fmla="*/ 82 w 118"/>
                <a:gd name="T35" fmla="*/ 26 h 341"/>
                <a:gd name="T36" fmla="*/ 56 w 118"/>
                <a:gd name="T37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341">
                  <a:moveTo>
                    <a:pt x="79" y="111"/>
                  </a:moveTo>
                  <a:lnTo>
                    <a:pt x="2" y="139"/>
                  </a:lnTo>
                  <a:lnTo>
                    <a:pt x="2" y="146"/>
                  </a:lnTo>
                  <a:lnTo>
                    <a:pt x="6" y="146"/>
                  </a:lnTo>
                  <a:cubicBezTo>
                    <a:pt x="12" y="145"/>
                    <a:pt x="18" y="144"/>
                    <a:pt x="23" y="144"/>
                  </a:cubicBezTo>
                  <a:cubicBezTo>
                    <a:pt x="35" y="144"/>
                    <a:pt x="39" y="152"/>
                    <a:pt x="39" y="174"/>
                  </a:cubicBezTo>
                  <a:lnTo>
                    <a:pt x="39" y="290"/>
                  </a:lnTo>
                  <a:cubicBezTo>
                    <a:pt x="39" y="326"/>
                    <a:pt x="34" y="331"/>
                    <a:pt x="0" y="333"/>
                  </a:cubicBezTo>
                  <a:lnTo>
                    <a:pt x="0" y="341"/>
                  </a:lnTo>
                  <a:lnTo>
                    <a:pt x="118" y="341"/>
                  </a:lnTo>
                  <a:lnTo>
                    <a:pt x="118" y="333"/>
                  </a:lnTo>
                  <a:cubicBezTo>
                    <a:pt x="85" y="331"/>
                    <a:pt x="81" y="326"/>
                    <a:pt x="81" y="290"/>
                  </a:cubicBezTo>
                  <a:lnTo>
                    <a:pt x="81" y="113"/>
                  </a:lnTo>
                  <a:lnTo>
                    <a:pt x="79" y="111"/>
                  </a:lnTo>
                  <a:close/>
                  <a:moveTo>
                    <a:pt x="56" y="0"/>
                  </a:moveTo>
                  <a:cubicBezTo>
                    <a:pt x="42" y="0"/>
                    <a:pt x="31" y="12"/>
                    <a:pt x="31" y="26"/>
                  </a:cubicBezTo>
                  <a:cubicBezTo>
                    <a:pt x="31" y="40"/>
                    <a:pt x="42" y="51"/>
                    <a:pt x="56" y="51"/>
                  </a:cubicBezTo>
                  <a:cubicBezTo>
                    <a:pt x="70" y="51"/>
                    <a:pt x="82" y="40"/>
                    <a:pt x="82" y="26"/>
                  </a:cubicBezTo>
                  <a:cubicBezTo>
                    <a:pt x="82" y="12"/>
                    <a:pt x="70" y="0"/>
                    <a:pt x="56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8" name="Freeform 144"/>
            <p:cNvSpPr/>
            <p:nvPr>
              <p:custDataLst>
                <p:tags r:id="rId172"/>
              </p:custDataLst>
            </p:nvPr>
          </p:nvSpPr>
          <p:spPr bwMode="auto">
            <a:xfrm>
              <a:off x="4603750" y="3786188"/>
              <a:ext cx="49213" cy="117475"/>
            </a:xfrm>
            <a:custGeom>
              <a:avLst/>
              <a:gdLst>
                <a:gd name="T0" fmla="*/ 121 w 133"/>
                <a:gd name="T1" fmla="*/ 64 h 294"/>
                <a:gd name="T2" fmla="*/ 70 w 133"/>
                <a:gd name="T3" fmla="*/ 64 h 294"/>
                <a:gd name="T4" fmla="*/ 70 w 133"/>
                <a:gd name="T5" fmla="*/ 7 h 294"/>
                <a:gd name="T6" fmla="*/ 67 w 133"/>
                <a:gd name="T7" fmla="*/ 0 h 294"/>
                <a:gd name="T8" fmla="*/ 57 w 133"/>
                <a:gd name="T9" fmla="*/ 14 h 294"/>
                <a:gd name="T10" fmla="*/ 8 w 133"/>
                <a:gd name="T11" fmla="*/ 67 h 294"/>
                <a:gd name="T12" fmla="*/ 0 w 133"/>
                <a:gd name="T13" fmla="*/ 77 h 294"/>
                <a:gd name="T14" fmla="*/ 2 w 133"/>
                <a:gd name="T15" fmla="*/ 80 h 294"/>
                <a:gd name="T16" fmla="*/ 28 w 133"/>
                <a:gd name="T17" fmla="*/ 80 h 294"/>
                <a:gd name="T18" fmla="*/ 28 w 133"/>
                <a:gd name="T19" fmla="*/ 231 h 294"/>
                <a:gd name="T20" fmla="*/ 73 w 133"/>
                <a:gd name="T21" fmla="*/ 294 h 294"/>
                <a:gd name="T22" fmla="*/ 133 w 133"/>
                <a:gd name="T23" fmla="*/ 256 h 294"/>
                <a:gd name="T24" fmla="*/ 126 w 133"/>
                <a:gd name="T25" fmla="*/ 251 h 294"/>
                <a:gd name="T26" fmla="*/ 96 w 133"/>
                <a:gd name="T27" fmla="*/ 268 h 294"/>
                <a:gd name="T28" fmla="*/ 70 w 133"/>
                <a:gd name="T29" fmla="*/ 223 h 294"/>
                <a:gd name="T30" fmla="*/ 70 w 133"/>
                <a:gd name="T31" fmla="*/ 80 h 294"/>
                <a:gd name="T32" fmla="*/ 121 w 133"/>
                <a:gd name="T33" fmla="*/ 80 h 294"/>
                <a:gd name="T34" fmla="*/ 121 w 133"/>
                <a:gd name="T35" fmla="*/ 6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294">
                  <a:moveTo>
                    <a:pt x="121" y="64"/>
                  </a:moveTo>
                  <a:lnTo>
                    <a:pt x="70" y="64"/>
                  </a:lnTo>
                  <a:lnTo>
                    <a:pt x="70" y="7"/>
                  </a:lnTo>
                  <a:cubicBezTo>
                    <a:pt x="70" y="2"/>
                    <a:pt x="70" y="0"/>
                    <a:pt x="67" y="0"/>
                  </a:cubicBezTo>
                  <a:cubicBezTo>
                    <a:pt x="63" y="5"/>
                    <a:pt x="60" y="9"/>
                    <a:pt x="57" y="14"/>
                  </a:cubicBezTo>
                  <a:cubicBezTo>
                    <a:pt x="38" y="41"/>
                    <a:pt x="16" y="65"/>
                    <a:pt x="8" y="67"/>
                  </a:cubicBezTo>
                  <a:cubicBezTo>
                    <a:pt x="3" y="71"/>
                    <a:pt x="0" y="74"/>
                    <a:pt x="0" y="77"/>
                  </a:cubicBezTo>
                  <a:cubicBezTo>
                    <a:pt x="0" y="78"/>
                    <a:pt x="0" y="79"/>
                    <a:pt x="2" y="80"/>
                  </a:cubicBezTo>
                  <a:lnTo>
                    <a:pt x="28" y="80"/>
                  </a:lnTo>
                  <a:lnTo>
                    <a:pt x="28" y="231"/>
                  </a:lnTo>
                  <a:cubicBezTo>
                    <a:pt x="28" y="272"/>
                    <a:pt x="43" y="294"/>
                    <a:pt x="73" y="294"/>
                  </a:cubicBezTo>
                  <a:cubicBezTo>
                    <a:pt x="97" y="294"/>
                    <a:pt x="116" y="282"/>
                    <a:pt x="133" y="256"/>
                  </a:cubicBezTo>
                  <a:lnTo>
                    <a:pt x="126" y="251"/>
                  </a:lnTo>
                  <a:cubicBezTo>
                    <a:pt x="116" y="263"/>
                    <a:pt x="107" y="268"/>
                    <a:pt x="96" y="268"/>
                  </a:cubicBezTo>
                  <a:cubicBezTo>
                    <a:pt x="78" y="268"/>
                    <a:pt x="70" y="255"/>
                    <a:pt x="70" y="223"/>
                  </a:cubicBezTo>
                  <a:lnTo>
                    <a:pt x="70" y="80"/>
                  </a:lnTo>
                  <a:lnTo>
                    <a:pt x="121" y="80"/>
                  </a:lnTo>
                  <a:lnTo>
                    <a:pt x="121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9" name="Freeform 145"/>
            <p:cNvSpPr>
              <a:spLocks noEditPoints="1"/>
            </p:cNvSpPr>
            <p:nvPr>
              <p:custDataLst>
                <p:tags r:id="rId173"/>
              </p:custDataLst>
            </p:nvPr>
          </p:nvSpPr>
          <p:spPr bwMode="auto">
            <a:xfrm>
              <a:off x="4700588" y="3810000"/>
              <a:ext cx="85725" cy="134938"/>
            </a:xfrm>
            <a:custGeom>
              <a:avLst/>
              <a:gdLst>
                <a:gd name="T0" fmla="*/ 2 w 232"/>
                <a:gd name="T1" fmla="*/ 34 h 338"/>
                <a:gd name="T2" fmla="*/ 14 w 232"/>
                <a:gd name="T3" fmla="*/ 33 h 338"/>
                <a:gd name="T4" fmla="*/ 35 w 232"/>
                <a:gd name="T5" fmla="*/ 62 h 338"/>
                <a:gd name="T6" fmla="*/ 35 w 232"/>
                <a:gd name="T7" fmla="*/ 295 h 338"/>
                <a:gd name="T8" fmla="*/ 0 w 232"/>
                <a:gd name="T9" fmla="*/ 330 h 338"/>
                <a:gd name="T10" fmla="*/ 0 w 232"/>
                <a:gd name="T11" fmla="*/ 338 h 338"/>
                <a:gd name="T12" fmla="*/ 121 w 232"/>
                <a:gd name="T13" fmla="*/ 338 h 338"/>
                <a:gd name="T14" fmla="*/ 121 w 232"/>
                <a:gd name="T15" fmla="*/ 329 h 338"/>
                <a:gd name="T16" fmla="*/ 77 w 232"/>
                <a:gd name="T17" fmla="*/ 292 h 338"/>
                <a:gd name="T18" fmla="*/ 77 w 232"/>
                <a:gd name="T19" fmla="*/ 213 h 338"/>
                <a:gd name="T20" fmla="*/ 127 w 232"/>
                <a:gd name="T21" fmla="*/ 235 h 338"/>
                <a:gd name="T22" fmla="*/ 232 w 232"/>
                <a:gd name="T23" fmla="*/ 107 h 338"/>
                <a:gd name="T24" fmla="*/ 149 w 232"/>
                <a:gd name="T25" fmla="*/ 0 h 338"/>
                <a:gd name="T26" fmla="*/ 77 w 232"/>
                <a:gd name="T27" fmla="*/ 40 h 338"/>
                <a:gd name="T28" fmla="*/ 77 w 232"/>
                <a:gd name="T29" fmla="*/ 1 h 338"/>
                <a:gd name="T30" fmla="*/ 74 w 232"/>
                <a:gd name="T31" fmla="*/ 0 h 338"/>
                <a:gd name="T32" fmla="*/ 2 w 232"/>
                <a:gd name="T33" fmla="*/ 26 h 338"/>
                <a:gd name="T34" fmla="*/ 2 w 232"/>
                <a:gd name="T35" fmla="*/ 34 h 338"/>
                <a:gd name="T36" fmla="*/ 77 w 232"/>
                <a:gd name="T37" fmla="*/ 63 h 338"/>
                <a:gd name="T38" fmla="*/ 128 w 232"/>
                <a:gd name="T39" fmla="*/ 30 h 338"/>
                <a:gd name="T40" fmla="*/ 189 w 232"/>
                <a:gd name="T41" fmla="*/ 126 h 338"/>
                <a:gd name="T42" fmla="*/ 129 w 232"/>
                <a:gd name="T43" fmla="*/ 219 h 338"/>
                <a:gd name="T44" fmla="*/ 77 w 232"/>
                <a:gd name="T45" fmla="*/ 186 h 338"/>
                <a:gd name="T46" fmla="*/ 77 w 232"/>
                <a:gd name="T47" fmla="*/ 63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2" h="338">
                  <a:moveTo>
                    <a:pt x="2" y="34"/>
                  </a:moveTo>
                  <a:cubicBezTo>
                    <a:pt x="6" y="33"/>
                    <a:pt x="10" y="33"/>
                    <a:pt x="14" y="33"/>
                  </a:cubicBezTo>
                  <a:cubicBezTo>
                    <a:pt x="31" y="33"/>
                    <a:pt x="35" y="38"/>
                    <a:pt x="35" y="62"/>
                  </a:cubicBezTo>
                  <a:lnTo>
                    <a:pt x="35" y="295"/>
                  </a:lnTo>
                  <a:cubicBezTo>
                    <a:pt x="35" y="321"/>
                    <a:pt x="29" y="327"/>
                    <a:pt x="0" y="330"/>
                  </a:cubicBezTo>
                  <a:lnTo>
                    <a:pt x="0" y="338"/>
                  </a:lnTo>
                  <a:lnTo>
                    <a:pt x="121" y="338"/>
                  </a:lnTo>
                  <a:lnTo>
                    <a:pt x="121" y="329"/>
                  </a:lnTo>
                  <a:cubicBezTo>
                    <a:pt x="83" y="329"/>
                    <a:pt x="77" y="323"/>
                    <a:pt x="77" y="292"/>
                  </a:cubicBezTo>
                  <a:lnTo>
                    <a:pt x="77" y="213"/>
                  </a:lnTo>
                  <a:cubicBezTo>
                    <a:pt x="94" y="230"/>
                    <a:pt x="106" y="235"/>
                    <a:pt x="127" y="235"/>
                  </a:cubicBezTo>
                  <a:cubicBezTo>
                    <a:pt x="186" y="235"/>
                    <a:pt x="232" y="179"/>
                    <a:pt x="232" y="107"/>
                  </a:cubicBezTo>
                  <a:cubicBezTo>
                    <a:pt x="232" y="45"/>
                    <a:pt x="197" y="0"/>
                    <a:pt x="149" y="0"/>
                  </a:cubicBezTo>
                  <a:cubicBezTo>
                    <a:pt x="121" y="0"/>
                    <a:pt x="99" y="13"/>
                    <a:pt x="77" y="40"/>
                  </a:cubicBezTo>
                  <a:lnTo>
                    <a:pt x="77" y="1"/>
                  </a:lnTo>
                  <a:lnTo>
                    <a:pt x="74" y="0"/>
                  </a:lnTo>
                  <a:cubicBezTo>
                    <a:pt x="47" y="11"/>
                    <a:pt x="29" y="17"/>
                    <a:pt x="2" y="26"/>
                  </a:cubicBezTo>
                  <a:lnTo>
                    <a:pt x="2" y="34"/>
                  </a:lnTo>
                  <a:close/>
                  <a:moveTo>
                    <a:pt x="77" y="63"/>
                  </a:moveTo>
                  <a:cubicBezTo>
                    <a:pt x="77" y="48"/>
                    <a:pt x="105" y="30"/>
                    <a:pt x="128" y="30"/>
                  </a:cubicBezTo>
                  <a:cubicBezTo>
                    <a:pt x="164" y="30"/>
                    <a:pt x="189" y="68"/>
                    <a:pt x="189" y="126"/>
                  </a:cubicBezTo>
                  <a:cubicBezTo>
                    <a:pt x="189" y="182"/>
                    <a:pt x="164" y="219"/>
                    <a:pt x="129" y="219"/>
                  </a:cubicBezTo>
                  <a:cubicBezTo>
                    <a:pt x="105" y="219"/>
                    <a:pt x="77" y="201"/>
                    <a:pt x="77" y="186"/>
                  </a:cubicBezTo>
                  <a:lnTo>
                    <a:pt x="77" y="6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0" name="Freeform 146"/>
            <p:cNvSpPr>
              <a:spLocks noEditPoints="1"/>
            </p:cNvSpPr>
            <p:nvPr>
              <p:custDataLst>
                <p:tags r:id="rId174"/>
              </p:custDataLst>
            </p:nvPr>
          </p:nvSpPr>
          <p:spPr bwMode="auto">
            <a:xfrm>
              <a:off x="4799013" y="3810000"/>
              <a:ext cx="76200" cy="93663"/>
            </a:xfrm>
            <a:custGeom>
              <a:avLst/>
              <a:gdLst>
                <a:gd name="T0" fmla="*/ 202 w 202"/>
                <a:gd name="T1" fmla="*/ 197 h 235"/>
                <a:gd name="T2" fmla="*/ 180 w 202"/>
                <a:gd name="T3" fmla="*/ 207 h 235"/>
                <a:gd name="T4" fmla="*/ 165 w 202"/>
                <a:gd name="T5" fmla="*/ 178 h 235"/>
                <a:gd name="T6" fmla="*/ 165 w 202"/>
                <a:gd name="T7" fmla="*/ 80 h 235"/>
                <a:gd name="T8" fmla="*/ 155 w 202"/>
                <a:gd name="T9" fmla="*/ 28 h 235"/>
                <a:gd name="T10" fmla="*/ 93 w 202"/>
                <a:gd name="T11" fmla="*/ 0 h 235"/>
                <a:gd name="T12" fmla="*/ 9 w 202"/>
                <a:gd name="T13" fmla="*/ 56 h 235"/>
                <a:gd name="T14" fmla="*/ 31 w 202"/>
                <a:gd name="T15" fmla="*/ 78 h 235"/>
                <a:gd name="T16" fmla="*/ 53 w 202"/>
                <a:gd name="T17" fmla="*/ 57 h 235"/>
                <a:gd name="T18" fmla="*/ 52 w 202"/>
                <a:gd name="T19" fmla="*/ 49 h 235"/>
                <a:gd name="T20" fmla="*/ 51 w 202"/>
                <a:gd name="T21" fmla="*/ 37 h 235"/>
                <a:gd name="T22" fmla="*/ 87 w 202"/>
                <a:gd name="T23" fmla="*/ 12 h 235"/>
                <a:gd name="T24" fmla="*/ 125 w 202"/>
                <a:gd name="T25" fmla="*/ 54 h 235"/>
                <a:gd name="T26" fmla="*/ 125 w 202"/>
                <a:gd name="T27" fmla="*/ 84 h 235"/>
                <a:gd name="T28" fmla="*/ 18 w 202"/>
                <a:gd name="T29" fmla="*/ 138 h 235"/>
                <a:gd name="T30" fmla="*/ 0 w 202"/>
                <a:gd name="T31" fmla="*/ 182 h 235"/>
                <a:gd name="T32" fmla="*/ 52 w 202"/>
                <a:gd name="T33" fmla="*/ 235 h 235"/>
                <a:gd name="T34" fmla="*/ 125 w 202"/>
                <a:gd name="T35" fmla="*/ 199 h 235"/>
                <a:gd name="T36" fmla="*/ 157 w 202"/>
                <a:gd name="T37" fmla="*/ 235 h 235"/>
                <a:gd name="T38" fmla="*/ 202 w 202"/>
                <a:gd name="T39" fmla="*/ 210 h 235"/>
                <a:gd name="T40" fmla="*/ 202 w 202"/>
                <a:gd name="T41" fmla="*/ 197 h 235"/>
                <a:gd name="T42" fmla="*/ 125 w 202"/>
                <a:gd name="T43" fmla="*/ 169 h 235"/>
                <a:gd name="T44" fmla="*/ 112 w 202"/>
                <a:gd name="T45" fmla="*/ 195 h 235"/>
                <a:gd name="T46" fmla="*/ 75 w 202"/>
                <a:gd name="T47" fmla="*/ 206 h 235"/>
                <a:gd name="T48" fmla="*/ 44 w 202"/>
                <a:gd name="T49" fmla="*/ 168 h 235"/>
                <a:gd name="T50" fmla="*/ 44 w 202"/>
                <a:gd name="T51" fmla="*/ 166 h 235"/>
                <a:gd name="T52" fmla="*/ 125 w 202"/>
                <a:gd name="T53" fmla="*/ 96 h 235"/>
                <a:gd name="T54" fmla="*/ 125 w 202"/>
                <a:gd name="T55" fmla="*/ 16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2" h="235">
                  <a:moveTo>
                    <a:pt x="202" y="197"/>
                  </a:moveTo>
                  <a:cubicBezTo>
                    <a:pt x="193" y="204"/>
                    <a:pt x="187" y="207"/>
                    <a:pt x="180" y="207"/>
                  </a:cubicBezTo>
                  <a:cubicBezTo>
                    <a:pt x="169" y="207"/>
                    <a:pt x="165" y="200"/>
                    <a:pt x="165" y="178"/>
                  </a:cubicBezTo>
                  <a:lnTo>
                    <a:pt x="165" y="80"/>
                  </a:lnTo>
                  <a:cubicBezTo>
                    <a:pt x="165" y="54"/>
                    <a:pt x="163" y="40"/>
                    <a:pt x="155" y="28"/>
                  </a:cubicBezTo>
                  <a:cubicBezTo>
                    <a:pt x="144" y="10"/>
                    <a:pt x="123" y="0"/>
                    <a:pt x="93" y="0"/>
                  </a:cubicBezTo>
                  <a:cubicBezTo>
                    <a:pt x="46" y="0"/>
                    <a:pt x="9" y="25"/>
                    <a:pt x="9" y="56"/>
                  </a:cubicBezTo>
                  <a:cubicBezTo>
                    <a:pt x="9" y="68"/>
                    <a:pt x="19" y="78"/>
                    <a:pt x="31" y="78"/>
                  </a:cubicBezTo>
                  <a:cubicBezTo>
                    <a:pt x="43" y="78"/>
                    <a:pt x="53" y="68"/>
                    <a:pt x="53" y="57"/>
                  </a:cubicBezTo>
                  <a:cubicBezTo>
                    <a:pt x="53" y="55"/>
                    <a:pt x="53" y="52"/>
                    <a:pt x="52" y="49"/>
                  </a:cubicBezTo>
                  <a:cubicBezTo>
                    <a:pt x="51" y="44"/>
                    <a:pt x="51" y="40"/>
                    <a:pt x="51" y="37"/>
                  </a:cubicBezTo>
                  <a:cubicBezTo>
                    <a:pt x="51" y="23"/>
                    <a:pt x="67" y="12"/>
                    <a:pt x="87" y="12"/>
                  </a:cubicBezTo>
                  <a:cubicBezTo>
                    <a:pt x="111" y="12"/>
                    <a:pt x="125" y="27"/>
                    <a:pt x="125" y="54"/>
                  </a:cubicBezTo>
                  <a:lnTo>
                    <a:pt x="125" y="84"/>
                  </a:lnTo>
                  <a:cubicBezTo>
                    <a:pt x="48" y="115"/>
                    <a:pt x="39" y="119"/>
                    <a:pt x="18" y="138"/>
                  </a:cubicBezTo>
                  <a:cubicBezTo>
                    <a:pt x="7" y="148"/>
                    <a:pt x="0" y="165"/>
                    <a:pt x="0" y="182"/>
                  </a:cubicBezTo>
                  <a:cubicBezTo>
                    <a:pt x="0" y="213"/>
                    <a:pt x="22" y="235"/>
                    <a:pt x="52" y="235"/>
                  </a:cubicBezTo>
                  <a:cubicBezTo>
                    <a:pt x="74" y="235"/>
                    <a:pt x="95" y="224"/>
                    <a:pt x="125" y="199"/>
                  </a:cubicBezTo>
                  <a:cubicBezTo>
                    <a:pt x="128" y="224"/>
                    <a:pt x="137" y="235"/>
                    <a:pt x="157" y="235"/>
                  </a:cubicBezTo>
                  <a:cubicBezTo>
                    <a:pt x="174" y="235"/>
                    <a:pt x="185" y="229"/>
                    <a:pt x="202" y="210"/>
                  </a:cubicBezTo>
                  <a:lnTo>
                    <a:pt x="202" y="197"/>
                  </a:lnTo>
                  <a:close/>
                  <a:moveTo>
                    <a:pt x="125" y="169"/>
                  </a:moveTo>
                  <a:cubicBezTo>
                    <a:pt x="125" y="184"/>
                    <a:pt x="122" y="189"/>
                    <a:pt x="112" y="195"/>
                  </a:cubicBezTo>
                  <a:cubicBezTo>
                    <a:pt x="100" y="202"/>
                    <a:pt x="86" y="206"/>
                    <a:pt x="75" y="206"/>
                  </a:cubicBezTo>
                  <a:cubicBezTo>
                    <a:pt x="58" y="206"/>
                    <a:pt x="44" y="189"/>
                    <a:pt x="44" y="168"/>
                  </a:cubicBezTo>
                  <a:lnTo>
                    <a:pt x="44" y="166"/>
                  </a:lnTo>
                  <a:cubicBezTo>
                    <a:pt x="44" y="136"/>
                    <a:pt x="64" y="118"/>
                    <a:pt x="125" y="96"/>
                  </a:cubicBezTo>
                  <a:lnTo>
                    <a:pt x="125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1" name="Freeform 147"/>
            <p:cNvSpPr/>
            <p:nvPr>
              <p:custDataLst>
                <p:tags r:id="rId175"/>
              </p:custDataLst>
            </p:nvPr>
          </p:nvSpPr>
          <p:spPr bwMode="auto">
            <a:xfrm>
              <a:off x="4875213" y="3810000"/>
              <a:ext cx="61913" cy="92075"/>
            </a:xfrm>
            <a:custGeom>
              <a:avLst/>
              <a:gdLst>
                <a:gd name="T0" fmla="*/ 1 w 165"/>
                <a:gd name="T1" fmla="*/ 35 h 230"/>
                <a:gd name="T2" fmla="*/ 19 w 165"/>
                <a:gd name="T3" fmla="*/ 33 h 230"/>
                <a:gd name="T4" fmla="*/ 36 w 165"/>
                <a:gd name="T5" fmla="*/ 63 h 230"/>
                <a:gd name="T6" fmla="*/ 36 w 165"/>
                <a:gd name="T7" fmla="*/ 188 h 230"/>
                <a:gd name="T8" fmla="*/ 0 w 165"/>
                <a:gd name="T9" fmla="*/ 222 h 230"/>
                <a:gd name="T10" fmla="*/ 0 w 165"/>
                <a:gd name="T11" fmla="*/ 230 h 230"/>
                <a:gd name="T12" fmla="*/ 120 w 165"/>
                <a:gd name="T13" fmla="*/ 230 h 230"/>
                <a:gd name="T14" fmla="*/ 120 w 165"/>
                <a:gd name="T15" fmla="*/ 222 h 230"/>
                <a:gd name="T16" fmla="*/ 78 w 165"/>
                <a:gd name="T17" fmla="*/ 185 h 230"/>
                <a:gd name="T18" fmla="*/ 78 w 165"/>
                <a:gd name="T19" fmla="*/ 73 h 230"/>
                <a:gd name="T20" fmla="*/ 112 w 165"/>
                <a:gd name="T21" fmla="*/ 32 h 230"/>
                <a:gd name="T22" fmla="*/ 125 w 165"/>
                <a:gd name="T23" fmla="*/ 39 h 230"/>
                <a:gd name="T24" fmla="*/ 145 w 165"/>
                <a:gd name="T25" fmla="*/ 49 h 230"/>
                <a:gd name="T26" fmla="*/ 165 w 165"/>
                <a:gd name="T27" fmla="*/ 27 h 230"/>
                <a:gd name="T28" fmla="*/ 137 w 165"/>
                <a:gd name="T29" fmla="*/ 0 h 230"/>
                <a:gd name="T30" fmla="*/ 78 w 165"/>
                <a:gd name="T31" fmla="*/ 47 h 230"/>
                <a:gd name="T32" fmla="*/ 78 w 165"/>
                <a:gd name="T33" fmla="*/ 1 h 230"/>
                <a:gd name="T34" fmla="*/ 75 w 165"/>
                <a:gd name="T35" fmla="*/ 0 h 230"/>
                <a:gd name="T36" fmla="*/ 1 w 165"/>
                <a:gd name="T37" fmla="*/ 27 h 230"/>
                <a:gd name="T38" fmla="*/ 1 w 165"/>
                <a:gd name="T39" fmla="*/ 35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230">
                  <a:moveTo>
                    <a:pt x="1" y="35"/>
                  </a:moveTo>
                  <a:cubicBezTo>
                    <a:pt x="8" y="34"/>
                    <a:pt x="13" y="33"/>
                    <a:pt x="19" y="33"/>
                  </a:cubicBezTo>
                  <a:cubicBezTo>
                    <a:pt x="31" y="33"/>
                    <a:pt x="36" y="41"/>
                    <a:pt x="36" y="63"/>
                  </a:cubicBezTo>
                  <a:lnTo>
                    <a:pt x="36" y="188"/>
                  </a:lnTo>
                  <a:cubicBezTo>
                    <a:pt x="36" y="213"/>
                    <a:pt x="32" y="216"/>
                    <a:pt x="0" y="222"/>
                  </a:cubicBezTo>
                  <a:lnTo>
                    <a:pt x="0" y="230"/>
                  </a:lnTo>
                  <a:lnTo>
                    <a:pt x="120" y="230"/>
                  </a:lnTo>
                  <a:lnTo>
                    <a:pt x="120" y="222"/>
                  </a:lnTo>
                  <a:cubicBezTo>
                    <a:pt x="86" y="221"/>
                    <a:pt x="78" y="213"/>
                    <a:pt x="78" y="185"/>
                  </a:cubicBezTo>
                  <a:lnTo>
                    <a:pt x="78" y="73"/>
                  </a:lnTo>
                  <a:cubicBezTo>
                    <a:pt x="78" y="57"/>
                    <a:pt x="99" y="32"/>
                    <a:pt x="112" y="32"/>
                  </a:cubicBezTo>
                  <a:cubicBezTo>
                    <a:pt x="115" y="32"/>
                    <a:pt x="120" y="34"/>
                    <a:pt x="125" y="39"/>
                  </a:cubicBezTo>
                  <a:cubicBezTo>
                    <a:pt x="133" y="46"/>
                    <a:pt x="139" y="49"/>
                    <a:pt x="145" y="49"/>
                  </a:cubicBezTo>
                  <a:cubicBezTo>
                    <a:pt x="157" y="49"/>
                    <a:pt x="165" y="41"/>
                    <a:pt x="165" y="27"/>
                  </a:cubicBezTo>
                  <a:cubicBezTo>
                    <a:pt x="165" y="10"/>
                    <a:pt x="154" y="0"/>
                    <a:pt x="137" y="0"/>
                  </a:cubicBezTo>
                  <a:cubicBezTo>
                    <a:pt x="116" y="0"/>
                    <a:pt x="102" y="12"/>
                    <a:pt x="78" y="47"/>
                  </a:cubicBezTo>
                  <a:lnTo>
                    <a:pt x="78" y="1"/>
                  </a:lnTo>
                  <a:lnTo>
                    <a:pt x="75" y="0"/>
                  </a:lnTo>
                  <a:cubicBezTo>
                    <a:pt x="49" y="11"/>
                    <a:pt x="31" y="18"/>
                    <a:pt x="1" y="27"/>
                  </a:cubicBezTo>
                  <a:lnTo>
                    <a:pt x="1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2" name="Freeform 148"/>
            <p:cNvSpPr/>
            <p:nvPr>
              <p:custDataLst>
                <p:tags r:id="rId176"/>
              </p:custDataLst>
            </p:nvPr>
          </p:nvSpPr>
          <p:spPr bwMode="auto">
            <a:xfrm>
              <a:off x="4938713" y="3786188"/>
              <a:ext cx="50800" cy="117475"/>
            </a:xfrm>
            <a:custGeom>
              <a:avLst/>
              <a:gdLst>
                <a:gd name="T0" fmla="*/ 121 w 133"/>
                <a:gd name="T1" fmla="*/ 64 h 294"/>
                <a:gd name="T2" fmla="*/ 70 w 133"/>
                <a:gd name="T3" fmla="*/ 64 h 294"/>
                <a:gd name="T4" fmla="*/ 70 w 133"/>
                <a:gd name="T5" fmla="*/ 7 h 294"/>
                <a:gd name="T6" fmla="*/ 67 w 133"/>
                <a:gd name="T7" fmla="*/ 0 h 294"/>
                <a:gd name="T8" fmla="*/ 57 w 133"/>
                <a:gd name="T9" fmla="*/ 14 h 294"/>
                <a:gd name="T10" fmla="*/ 9 w 133"/>
                <a:gd name="T11" fmla="*/ 67 h 294"/>
                <a:gd name="T12" fmla="*/ 0 w 133"/>
                <a:gd name="T13" fmla="*/ 77 h 294"/>
                <a:gd name="T14" fmla="*/ 2 w 133"/>
                <a:gd name="T15" fmla="*/ 80 h 294"/>
                <a:gd name="T16" fmla="*/ 29 w 133"/>
                <a:gd name="T17" fmla="*/ 80 h 294"/>
                <a:gd name="T18" fmla="*/ 29 w 133"/>
                <a:gd name="T19" fmla="*/ 231 h 294"/>
                <a:gd name="T20" fmla="*/ 73 w 133"/>
                <a:gd name="T21" fmla="*/ 294 h 294"/>
                <a:gd name="T22" fmla="*/ 133 w 133"/>
                <a:gd name="T23" fmla="*/ 256 h 294"/>
                <a:gd name="T24" fmla="*/ 126 w 133"/>
                <a:gd name="T25" fmla="*/ 251 h 294"/>
                <a:gd name="T26" fmla="*/ 96 w 133"/>
                <a:gd name="T27" fmla="*/ 268 h 294"/>
                <a:gd name="T28" fmla="*/ 70 w 133"/>
                <a:gd name="T29" fmla="*/ 223 h 294"/>
                <a:gd name="T30" fmla="*/ 70 w 133"/>
                <a:gd name="T31" fmla="*/ 80 h 294"/>
                <a:gd name="T32" fmla="*/ 121 w 133"/>
                <a:gd name="T33" fmla="*/ 80 h 294"/>
                <a:gd name="T34" fmla="*/ 121 w 133"/>
                <a:gd name="T35" fmla="*/ 6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294">
                  <a:moveTo>
                    <a:pt x="121" y="64"/>
                  </a:moveTo>
                  <a:lnTo>
                    <a:pt x="70" y="64"/>
                  </a:lnTo>
                  <a:lnTo>
                    <a:pt x="70" y="7"/>
                  </a:lnTo>
                  <a:cubicBezTo>
                    <a:pt x="70" y="2"/>
                    <a:pt x="70" y="0"/>
                    <a:pt x="67" y="0"/>
                  </a:cubicBezTo>
                  <a:cubicBezTo>
                    <a:pt x="63" y="5"/>
                    <a:pt x="60" y="9"/>
                    <a:pt x="57" y="14"/>
                  </a:cubicBezTo>
                  <a:cubicBezTo>
                    <a:pt x="38" y="41"/>
                    <a:pt x="17" y="65"/>
                    <a:pt x="9" y="67"/>
                  </a:cubicBezTo>
                  <a:cubicBezTo>
                    <a:pt x="3" y="71"/>
                    <a:pt x="0" y="74"/>
                    <a:pt x="0" y="77"/>
                  </a:cubicBezTo>
                  <a:cubicBezTo>
                    <a:pt x="0" y="78"/>
                    <a:pt x="1" y="79"/>
                    <a:pt x="2" y="80"/>
                  </a:cubicBezTo>
                  <a:lnTo>
                    <a:pt x="29" y="80"/>
                  </a:lnTo>
                  <a:lnTo>
                    <a:pt x="29" y="231"/>
                  </a:lnTo>
                  <a:cubicBezTo>
                    <a:pt x="29" y="272"/>
                    <a:pt x="43" y="294"/>
                    <a:pt x="73" y="294"/>
                  </a:cubicBezTo>
                  <a:cubicBezTo>
                    <a:pt x="97" y="294"/>
                    <a:pt x="116" y="282"/>
                    <a:pt x="133" y="256"/>
                  </a:cubicBezTo>
                  <a:lnTo>
                    <a:pt x="126" y="251"/>
                  </a:lnTo>
                  <a:cubicBezTo>
                    <a:pt x="116" y="263"/>
                    <a:pt x="107" y="268"/>
                    <a:pt x="96" y="268"/>
                  </a:cubicBezTo>
                  <a:cubicBezTo>
                    <a:pt x="78" y="268"/>
                    <a:pt x="70" y="255"/>
                    <a:pt x="70" y="223"/>
                  </a:cubicBezTo>
                  <a:lnTo>
                    <a:pt x="70" y="80"/>
                  </a:lnTo>
                  <a:lnTo>
                    <a:pt x="121" y="80"/>
                  </a:lnTo>
                  <a:lnTo>
                    <a:pt x="121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3" name="Freeform 149"/>
            <p:cNvSpPr>
              <a:spLocks noEditPoints="1"/>
            </p:cNvSpPr>
            <p:nvPr>
              <p:custDataLst>
                <p:tags r:id="rId177"/>
              </p:custDataLst>
            </p:nvPr>
          </p:nvSpPr>
          <p:spPr bwMode="auto">
            <a:xfrm>
              <a:off x="4991100" y="3765550"/>
              <a:ext cx="44450" cy="136525"/>
            </a:xfrm>
            <a:custGeom>
              <a:avLst/>
              <a:gdLst>
                <a:gd name="T0" fmla="*/ 79 w 118"/>
                <a:gd name="T1" fmla="*/ 111 h 341"/>
                <a:gd name="T2" fmla="*/ 2 w 118"/>
                <a:gd name="T3" fmla="*/ 139 h 341"/>
                <a:gd name="T4" fmla="*/ 2 w 118"/>
                <a:gd name="T5" fmla="*/ 146 h 341"/>
                <a:gd name="T6" fmla="*/ 6 w 118"/>
                <a:gd name="T7" fmla="*/ 146 h 341"/>
                <a:gd name="T8" fmla="*/ 23 w 118"/>
                <a:gd name="T9" fmla="*/ 144 h 341"/>
                <a:gd name="T10" fmla="*/ 40 w 118"/>
                <a:gd name="T11" fmla="*/ 174 h 341"/>
                <a:gd name="T12" fmla="*/ 40 w 118"/>
                <a:gd name="T13" fmla="*/ 290 h 341"/>
                <a:gd name="T14" fmla="*/ 0 w 118"/>
                <a:gd name="T15" fmla="*/ 333 h 341"/>
                <a:gd name="T16" fmla="*/ 0 w 118"/>
                <a:gd name="T17" fmla="*/ 341 h 341"/>
                <a:gd name="T18" fmla="*/ 118 w 118"/>
                <a:gd name="T19" fmla="*/ 341 h 341"/>
                <a:gd name="T20" fmla="*/ 118 w 118"/>
                <a:gd name="T21" fmla="*/ 333 h 341"/>
                <a:gd name="T22" fmla="*/ 81 w 118"/>
                <a:gd name="T23" fmla="*/ 290 h 341"/>
                <a:gd name="T24" fmla="*/ 81 w 118"/>
                <a:gd name="T25" fmla="*/ 113 h 341"/>
                <a:gd name="T26" fmla="*/ 79 w 118"/>
                <a:gd name="T27" fmla="*/ 111 h 341"/>
                <a:gd name="T28" fmla="*/ 56 w 118"/>
                <a:gd name="T29" fmla="*/ 0 h 341"/>
                <a:gd name="T30" fmla="*/ 31 w 118"/>
                <a:gd name="T31" fmla="*/ 26 h 341"/>
                <a:gd name="T32" fmla="*/ 56 w 118"/>
                <a:gd name="T33" fmla="*/ 51 h 341"/>
                <a:gd name="T34" fmla="*/ 82 w 118"/>
                <a:gd name="T35" fmla="*/ 26 h 341"/>
                <a:gd name="T36" fmla="*/ 56 w 118"/>
                <a:gd name="T37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341">
                  <a:moveTo>
                    <a:pt x="79" y="111"/>
                  </a:moveTo>
                  <a:lnTo>
                    <a:pt x="2" y="139"/>
                  </a:lnTo>
                  <a:lnTo>
                    <a:pt x="2" y="146"/>
                  </a:lnTo>
                  <a:lnTo>
                    <a:pt x="6" y="146"/>
                  </a:lnTo>
                  <a:cubicBezTo>
                    <a:pt x="12" y="145"/>
                    <a:pt x="19" y="144"/>
                    <a:pt x="23" y="144"/>
                  </a:cubicBezTo>
                  <a:cubicBezTo>
                    <a:pt x="35" y="144"/>
                    <a:pt x="40" y="152"/>
                    <a:pt x="40" y="174"/>
                  </a:cubicBezTo>
                  <a:lnTo>
                    <a:pt x="40" y="290"/>
                  </a:lnTo>
                  <a:cubicBezTo>
                    <a:pt x="40" y="326"/>
                    <a:pt x="35" y="331"/>
                    <a:pt x="0" y="333"/>
                  </a:cubicBezTo>
                  <a:lnTo>
                    <a:pt x="0" y="341"/>
                  </a:lnTo>
                  <a:lnTo>
                    <a:pt x="118" y="341"/>
                  </a:lnTo>
                  <a:lnTo>
                    <a:pt x="118" y="333"/>
                  </a:lnTo>
                  <a:cubicBezTo>
                    <a:pt x="85" y="331"/>
                    <a:pt x="81" y="326"/>
                    <a:pt x="81" y="290"/>
                  </a:cubicBezTo>
                  <a:lnTo>
                    <a:pt x="81" y="113"/>
                  </a:lnTo>
                  <a:lnTo>
                    <a:pt x="79" y="111"/>
                  </a:lnTo>
                  <a:close/>
                  <a:moveTo>
                    <a:pt x="56" y="0"/>
                  </a:moveTo>
                  <a:cubicBezTo>
                    <a:pt x="42" y="0"/>
                    <a:pt x="31" y="12"/>
                    <a:pt x="31" y="26"/>
                  </a:cubicBezTo>
                  <a:cubicBezTo>
                    <a:pt x="31" y="40"/>
                    <a:pt x="42" y="51"/>
                    <a:pt x="56" y="51"/>
                  </a:cubicBezTo>
                  <a:cubicBezTo>
                    <a:pt x="70" y="51"/>
                    <a:pt x="82" y="40"/>
                    <a:pt x="82" y="26"/>
                  </a:cubicBezTo>
                  <a:cubicBezTo>
                    <a:pt x="82" y="12"/>
                    <a:pt x="70" y="0"/>
                    <a:pt x="56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4" name="Freeform 150"/>
            <p:cNvSpPr/>
            <p:nvPr>
              <p:custDataLst>
                <p:tags r:id="rId178"/>
              </p:custDataLst>
            </p:nvPr>
          </p:nvSpPr>
          <p:spPr bwMode="auto">
            <a:xfrm>
              <a:off x="5043488" y="3786188"/>
              <a:ext cx="49213" cy="117475"/>
            </a:xfrm>
            <a:custGeom>
              <a:avLst/>
              <a:gdLst>
                <a:gd name="T0" fmla="*/ 121 w 133"/>
                <a:gd name="T1" fmla="*/ 64 h 294"/>
                <a:gd name="T2" fmla="*/ 70 w 133"/>
                <a:gd name="T3" fmla="*/ 64 h 294"/>
                <a:gd name="T4" fmla="*/ 70 w 133"/>
                <a:gd name="T5" fmla="*/ 7 h 294"/>
                <a:gd name="T6" fmla="*/ 67 w 133"/>
                <a:gd name="T7" fmla="*/ 0 h 294"/>
                <a:gd name="T8" fmla="*/ 57 w 133"/>
                <a:gd name="T9" fmla="*/ 14 h 294"/>
                <a:gd name="T10" fmla="*/ 9 w 133"/>
                <a:gd name="T11" fmla="*/ 67 h 294"/>
                <a:gd name="T12" fmla="*/ 0 w 133"/>
                <a:gd name="T13" fmla="*/ 77 h 294"/>
                <a:gd name="T14" fmla="*/ 2 w 133"/>
                <a:gd name="T15" fmla="*/ 80 h 294"/>
                <a:gd name="T16" fmla="*/ 29 w 133"/>
                <a:gd name="T17" fmla="*/ 80 h 294"/>
                <a:gd name="T18" fmla="*/ 29 w 133"/>
                <a:gd name="T19" fmla="*/ 231 h 294"/>
                <a:gd name="T20" fmla="*/ 73 w 133"/>
                <a:gd name="T21" fmla="*/ 294 h 294"/>
                <a:gd name="T22" fmla="*/ 133 w 133"/>
                <a:gd name="T23" fmla="*/ 256 h 294"/>
                <a:gd name="T24" fmla="*/ 126 w 133"/>
                <a:gd name="T25" fmla="*/ 251 h 294"/>
                <a:gd name="T26" fmla="*/ 96 w 133"/>
                <a:gd name="T27" fmla="*/ 268 h 294"/>
                <a:gd name="T28" fmla="*/ 70 w 133"/>
                <a:gd name="T29" fmla="*/ 223 h 294"/>
                <a:gd name="T30" fmla="*/ 70 w 133"/>
                <a:gd name="T31" fmla="*/ 80 h 294"/>
                <a:gd name="T32" fmla="*/ 121 w 133"/>
                <a:gd name="T33" fmla="*/ 80 h 294"/>
                <a:gd name="T34" fmla="*/ 121 w 133"/>
                <a:gd name="T35" fmla="*/ 6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294">
                  <a:moveTo>
                    <a:pt x="121" y="64"/>
                  </a:moveTo>
                  <a:lnTo>
                    <a:pt x="70" y="64"/>
                  </a:lnTo>
                  <a:lnTo>
                    <a:pt x="70" y="7"/>
                  </a:lnTo>
                  <a:cubicBezTo>
                    <a:pt x="70" y="2"/>
                    <a:pt x="70" y="0"/>
                    <a:pt x="67" y="0"/>
                  </a:cubicBezTo>
                  <a:cubicBezTo>
                    <a:pt x="63" y="5"/>
                    <a:pt x="60" y="9"/>
                    <a:pt x="57" y="14"/>
                  </a:cubicBezTo>
                  <a:cubicBezTo>
                    <a:pt x="38" y="41"/>
                    <a:pt x="17" y="65"/>
                    <a:pt x="9" y="67"/>
                  </a:cubicBezTo>
                  <a:cubicBezTo>
                    <a:pt x="3" y="71"/>
                    <a:pt x="0" y="74"/>
                    <a:pt x="0" y="77"/>
                  </a:cubicBezTo>
                  <a:cubicBezTo>
                    <a:pt x="0" y="78"/>
                    <a:pt x="1" y="79"/>
                    <a:pt x="2" y="80"/>
                  </a:cubicBezTo>
                  <a:lnTo>
                    <a:pt x="29" y="80"/>
                  </a:lnTo>
                  <a:lnTo>
                    <a:pt x="29" y="231"/>
                  </a:lnTo>
                  <a:cubicBezTo>
                    <a:pt x="29" y="272"/>
                    <a:pt x="43" y="294"/>
                    <a:pt x="73" y="294"/>
                  </a:cubicBezTo>
                  <a:cubicBezTo>
                    <a:pt x="97" y="294"/>
                    <a:pt x="116" y="282"/>
                    <a:pt x="133" y="256"/>
                  </a:cubicBezTo>
                  <a:lnTo>
                    <a:pt x="126" y="251"/>
                  </a:lnTo>
                  <a:cubicBezTo>
                    <a:pt x="116" y="263"/>
                    <a:pt x="107" y="268"/>
                    <a:pt x="96" y="268"/>
                  </a:cubicBezTo>
                  <a:cubicBezTo>
                    <a:pt x="78" y="268"/>
                    <a:pt x="70" y="255"/>
                    <a:pt x="70" y="223"/>
                  </a:cubicBezTo>
                  <a:lnTo>
                    <a:pt x="70" y="80"/>
                  </a:lnTo>
                  <a:lnTo>
                    <a:pt x="121" y="80"/>
                  </a:lnTo>
                  <a:lnTo>
                    <a:pt x="121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5" name="Freeform 151"/>
            <p:cNvSpPr>
              <a:spLocks noEditPoints="1"/>
            </p:cNvSpPr>
            <p:nvPr>
              <p:custDataLst>
                <p:tags r:id="rId179"/>
              </p:custDataLst>
            </p:nvPr>
          </p:nvSpPr>
          <p:spPr bwMode="auto">
            <a:xfrm>
              <a:off x="5094288" y="3765550"/>
              <a:ext cx="44450" cy="136525"/>
            </a:xfrm>
            <a:custGeom>
              <a:avLst/>
              <a:gdLst>
                <a:gd name="T0" fmla="*/ 79 w 118"/>
                <a:gd name="T1" fmla="*/ 111 h 341"/>
                <a:gd name="T2" fmla="*/ 2 w 118"/>
                <a:gd name="T3" fmla="*/ 139 h 341"/>
                <a:gd name="T4" fmla="*/ 2 w 118"/>
                <a:gd name="T5" fmla="*/ 146 h 341"/>
                <a:gd name="T6" fmla="*/ 6 w 118"/>
                <a:gd name="T7" fmla="*/ 146 h 341"/>
                <a:gd name="T8" fmla="*/ 23 w 118"/>
                <a:gd name="T9" fmla="*/ 144 h 341"/>
                <a:gd name="T10" fmla="*/ 40 w 118"/>
                <a:gd name="T11" fmla="*/ 174 h 341"/>
                <a:gd name="T12" fmla="*/ 40 w 118"/>
                <a:gd name="T13" fmla="*/ 290 h 341"/>
                <a:gd name="T14" fmla="*/ 0 w 118"/>
                <a:gd name="T15" fmla="*/ 333 h 341"/>
                <a:gd name="T16" fmla="*/ 0 w 118"/>
                <a:gd name="T17" fmla="*/ 341 h 341"/>
                <a:gd name="T18" fmla="*/ 118 w 118"/>
                <a:gd name="T19" fmla="*/ 341 h 341"/>
                <a:gd name="T20" fmla="*/ 118 w 118"/>
                <a:gd name="T21" fmla="*/ 333 h 341"/>
                <a:gd name="T22" fmla="*/ 81 w 118"/>
                <a:gd name="T23" fmla="*/ 290 h 341"/>
                <a:gd name="T24" fmla="*/ 81 w 118"/>
                <a:gd name="T25" fmla="*/ 113 h 341"/>
                <a:gd name="T26" fmla="*/ 79 w 118"/>
                <a:gd name="T27" fmla="*/ 111 h 341"/>
                <a:gd name="T28" fmla="*/ 56 w 118"/>
                <a:gd name="T29" fmla="*/ 0 h 341"/>
                <a:gd name="T30" fmla="*/ 31 w 118"/>
                <a:gd name="T31" fmla="*/ 26 h 341"/>
                <a:gd name="T32" fmla="*/ 56 w 118"/>
                <a:gd name="T33" fmla="*/ 51 h 341"/>
                <a:gd name="T34" fmla="*/ 82 w 118"/>
                <a:gd name="T35" fmla="*/ 26 h 341"/>
                <a:gd name="T36" fmla="*/ 56 w 118"/>
                <a:gd name="T37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341">
                  <a:moveTo>
                    <a:pt x="79" y="111"/>
                  </a:moveTo>
                  <a:lnTo>
                    <a:pt x="2" y="139"/>
                  </a:lnTo>
                  <a:lnTo>
                    <a:pt x="2" y="146"/>
                  </a:lnTo>
                  <a:lnTo>
                    <a:pt x="6" y="146"/>
                  </a:lnTo>
                  <a:cubicBezTo>
                    <a:pt x="12" y="145"/>
                    <a:pt x="19" y="144"/>
                    <a:pt x="23" y="144"/>
                  </a:cubicBezTo>
                  <a:cubicBezTo>
                    <a:pt x="35" y="144"/>
                    <a:pt x="40" y="152"/>
                    <a:pt x="40" y="174"/>
                  </a:cubicBezTo>
                  <a:lnTo>
                    <a:pt x="40" y="290"/>
                  </a:lnTo>
                  <a:cubicBezTo>
                    <a:pt x="40" y="326"/>
                    <a:pt x="34" y="331"/>
                    <a:pt x="0" y="333"/>
                  </a:cubicBezTo>
                  <a:lnTo>
                    <a:pt x="0" y="341"/>
                  </a:lnTo>
                  <a:lnTo>
                    <a:pt x="118" y="341"/>
                  </a:lnTo>
                  <a:lnTo>
                    <a:pt x="118" y="333"/>
                  </a:lnTo>
                  <a:cubicBezTo>
                    <a:pt x="85" y="331"/>
                    <a:pt x="81" y="326"/>
                    <a:pt x="81" y="290"/>
                  </a:cubicBezTo>
                  <a:lnTo>
                    <a:pt x="81" y="113"/>
                  </a:lnTo>
                  <a:lnTo>
                    <a:pt x="79" y="111"/>
                  </a:lnTo>
                  <a:close/>
                  <a:moveTo>
                    <a:pt x="56" y="0"/>
                  </a:moveTo>
                  <a:cubicBezTo>
                    <a:pt x="42" y="0"/>
                    <a:pt x="31" y="12"/>
                    <a:pt x="31" y="26"/>
                  </a:cubicBezTo>
                  <a:cubicBezTo>
                    <a:pt x="31" y="40"/>
                    <a:pt x="42" y="51"/>
                    <a:pt x="56" y="51"/>
                  </a:cubicBezTo>
                  <a:cubicBezTo>
                    <a:pt x="70" y="51"/>
                    <a:pt x="82" y="40"/>
                    <a:pt x="82" y="26"/>
                  </a:cubicBezTo>
                  <a:cubicBezTo>
                    <a:pt x="82" y="12"/>
                    <a:pt x="70" y="0"/>
                    <a:pt x="56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6" name="Freeform 152"/>
            <p:cNvSpPr>
              <a:spLocks noEditPoints="1"/>
            </p:cNvSpPr>
            <p:nvPr>
              <p:custDataLst>
                <p:tags r:id="rId180"/>
              </p:custDataLst>
            </p:nvPr>
          </p:nvSpPr>
          <p:spPr bwMode="auto">
            <a:xfrm>
              <a:off x="5149850" y="3810000"/>
              <a:ext cx="80963" cy="93663"/>
            </a:xfrm>
            <a:custGeom>
              <a:avLst/>
              <a:gdLst>
                <a:gd name="T0" fmla="*/ 110 w 220"/>
                <a:gd name="T1" fmla="*/ 0 h 235"/>
                <a:gd name="T2" fmla="*/ 0 w 220"/>
                <a:gd name="T3" fmla="*/ 117 h 235"/>
                <a:gd name="T4" fmla="*/ 109 w 220"/>
                <a:gd name="T5" fmla="*/ 235 h 235"/>
                <a:gd name="T6" fmla="*/ 220 w 220"/>
                <a:gd name="T7" fmla="*/ 113 h 235"/>
                <a:gd name="T8" fmla="*/ 110 w 220"/>
                <a:gd name="T9" fmla="*/ 0 h 235"/>
                <a:gd name="T10" fmla="*/ 104 w 220"/>
                <a:gd name="T11" fmla="*/ 14 h 235"/>
                <a:gd name="T12" fmla="*/ 175 w 220"/>
                <a:gd name="T13" fmla="*/ 131 h 235"/>
                <a:gd name="T14" fmla="*/ 115 w 220"/>
                <a:gd name="T15" fmla="*/ 221 h 235"/>
                <a:gd name="T16" fmla="*/ 67 w 220"/>
                <a:gd name="T17" fmla="*/ 189 h 235"/>
                <a:gd name="T18" fmla="*/ 45 w 220"/>
                <a:gd name="T19" fmla="*/ 93 h 235"/>
                <a:gd name="T20" fmla="*/ 104 w 220"/>
                <a:gd name="T21" fmla="*/ 1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235">
                  <a:moveTo>
                    <a:pt x="110" y="0"/>
                  </a:moveTo>
                  <a:cubicBezTo>
                    <a:pt x="45" y="0"/>
                    <a:pt x="0" y="48"/>
                    <a:pt x="0" y="117"/>
                  </a:cubicBezTo>
                  <a:cubicBezTo>
                    <a:pt x="0" y="185"/>
                    <a:pt x="46" y="235"/>
                    <a:pt x="109" y="235"/>
                  </a:cubicBezTo>
                  <a:cubicBezTo>
                    <a:pt x="172" y="235"/>
                    <a:pt x="220" y="182"/>
                    <a:pt x="220" y="113"/>
                  </a:cubicBezTo>
                  <a:cubicBezTo>
                    <a:pt x="220" y="48"/>
                    <a:pt x="174" y="0"/>
                    <a:pt x="110" y="0"/>
                  </a:cubicBezTo>
                  <a:close/>
                  <a:moveTo>
                    <a:pt x="104" y="14"/>
                  </a:moveTo>
                  <a:cubicBezTo>
                    <a:pt x="146" y="14"/>
                    <a:pt x="175" y="62"/>
                    <a:pt x="175" y="131"/>
                  </a:cubicBezTo>
                  <a:cubicBezTo>
                    <a:pt x="175" y="187"/>
                    <a:pt x="153" y="221"/>
                    <a:pt x="115" y="221"/>
                  </a:cubicBezTo>
                  <a:cubicBezTo>
                    <a:pt x="96" y="221"/>
                    <a:pt x="77" y="209"/>
                    <a:pt x="67" y="189"/>
                  </a:cubicBezTo>
                  <a:cubicBezTo>
                    <a:pt x="53" y="163"/>
                    <a:pt x="45" y="128"/>
                    <a:pt x="45" y="93"/>
                  </a:cubicBezTo>
                  <a:cubicBezTo>
                    <a:pt x="45" y="45"/>
                    <a:pt x="68" y="14"/>
                    <a:pt x="104" y="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7" name="Freeform 153"/>
            <p:cNvSpPr/>
            <p:nvPr>
              <p:custDataLst>
                <p:tags r:id="rId181"/>
              </p:custDataLst>
            </p:nvPr>
          </p:nvSpPr>
          <p:spPr bwMode="auto">
            <a:xfrm>
              <a:off x="5240338" y="3810000"/>
              <a:ext cx="87313" cy="92075"/>
            </a:xfrm>
            <a:custGeom>
              <a:avLst/>
              <a:gdLst>
                <a:gd name="T0" fmla="*/ 0 w 234"/>
                <a:gd name="T1" fmla="*/ 31 h 230"/>
                <a:gd name="T2" fmla="*/ 13 w 234"/>
                <a:gd name="T3" fmla="*/ 29 h 230"/>
                <a:gd name="T4" fmla="*/ 32 w 234"/>
                <a:gd name="T5" fmla="*/ 61 h 230"/>
                <a:gd name="T6" fmla="*/ 32 w 234"/>
                <a:gd name="T7" fmla="*/ 185 h 230"/>
                <a:gd name="T8" fmla="*/ 1 w 234"/>
                <a:gd name="T9" fmla="*/ 222 h 230"/>
                <a:gd name="T10" fmla="*/ 1 w 234"/>
                <a:gd name="T11" fmla="*/ 230 h 230"/>
                <a:gd name="T12" fmla="*/ 106 w 234"/>
                <a:gd name="T13" fmla="*/ 230 h 230"/>
                <a:gd name="T14" fmla="*/ 106 w 234"/>
                <a:gd name="T15" fmla="*/ 222 h 230"/>
                <a:gd name="T16" fmla="*/ 74 w 234"/>
                <a:gd name="T17" fmla="*/ 197 h 230"/>
                <a:gd name="T18" fmla="*/ 74 w 234"/>
                <a:gd name="T19" fmla="*/ 56 h 230"/>
                <a:gd name="T20" fmla="*/ 125 w 234"/>
                <a:gd name="T21" fmla="*/ 28 h 230"/>
                <a:gd name="T22" fmla="*/ 161 w 234"/>
                <a:gd name="T23" fmla="*/ 76 h 230"/>
                <a:gd name="T24" fmla="*/ 161 w 234"/>
                <a:gd name="T25" fmla="*/ 181 h 230"/>
                <a:gd name="T26" fmla="*/ 130 w 234"/>
                <a:gd name="T27" fmla="*/ 222 h 230"/>
                <a:gd name="T28" fmla="*/ 130 w 234"/>
                <a:gd name="T29" fmla="*/ 230 h 230"/>
                <a:gd name="T30" fmla="*/ 234 w 234"/>
                <a:gd name="T31" fmla="*/ 230 h 230"/>
                <a:gd name="T32" fmla="*/ 234 w 234"/>
                <a:gd name="T33" fmla="*/ 222 h 230"/>
                <a:gd name="T34" fmla="*/ 203 w 234"/>
                <a:gd name="T35" fmla="*/ 190 h 230"/>
                <a:gd name="T36" fmla="*/ 203 w 234"/>
                <a:gd name="T37" fmla="*/ 75 h 230"/>
                <a:gd name="T38" fmla="*/ 144 w 234"/>
                <a:gd name="T39" fmla="*/ 0 h 230"/>
                <a:gd name="T40" fmla="*/ 72 w 234"/>
                <a:gd name="T41" fmla="*/ 41 h 230"/>
                <a:gd name="T42" fmla="*/ 72 w 234"/>
                <a:gd name="T43" fmla="*/ 1 h 230"/>
                <a:gd name="T44" fmla="*/ 69 w 234"/>
                <a:gd name="T45" fmla="*/ 0 h 230"/>
                <a:gd name="T46" fmla="*/ 0 w 234"/>
                <a:gd name="T47" fmla="*/ 23 h 230"/>
                <a:gd name="T48" fmla="*/ 0 w 234"/>
                <a:gd name="T49" fmla="*/ 3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4" h="230">
                  <a:moveTo>
                    <a:pt x="0" y="31"/>
                  </a:moveTo>
                  <a:cubicBezTo>
                    <a:pt x="3" y="30"/>
                    <a:pt x="8" y="29"/>
                    <a:pt x="13" y="29"/>
                  </a:cubicBezTo>
                  <a:cubicBezTo>
                    <a:pt x="27" y="29"/>
                    <a:pt x="32" y="37"/>
                    <a:pt x="32" y="61"/>
                  </a:cubicBezTo>
                  <a:lnTo>
                    <a:pt x="32" y="185"/>
                  </a:lnTo>
                  <a:cubicBezTo>
                    <a:pt x="32" y="213"/>
                    <a:pt x="26" y="220"/>
                    <a:pt x="1" y="222"/>
                  </a:cubicBezTo>
                  <a:lnTo>
                    <a:pt x="1" y="230"/>
                  </a:lnTo>
                  <a:lnTo>
                    <a:pt x="106" y="230"/>
                  </a:lnTo>
                  <a:lnTo>
                    <a:pt x="106" y="222"/>
                  </a:lnTo>
                  <a:cubicBezTo>
                    <a:pt x="81" y="220"/>
                    <a:pt x="74" y="214"/>
                    <a:pt x="74" y="197"/>
                  </a:cubicBezTo>
                  <a:lnTo>
                    <a:pt x="74" y="56"/>
                  </a:lnTo>
                  <a:cubicBezTo>
                    <a:pt x="97" y="34"/>
                    <a:pt x="108" y="28"/>
                    <a:pt x="125" y="28"/>
                  </a:cubicBezTo>
                  <a:cubicBezTo>
                    <a:pt x="149" y="28"/>
                    <a:pt x="161" y="43"/>
                    <a:pt x="161" y="76"/>
                  </a:cubicBezTo>
                  <a:lnTo>
                    <a:pt x="161" y="181"/>
                  </a:lnTo>
                  <a:cubicBezTo>
                    <a:pt x="161" y="212"/>
                    <a:pt x="155" y="220"/>
                    <a:pt x="130" y="222"/>
                  </a:cubicBezTo>
                  <a:lnTo>
                    <a:pt x="130" y="230"/>
                  </a:lnTo>
                  <a:lnTo>
                    <a:pt x="234" y="230"/>
                  </a:lnTo>
                  <a:lnTo>
                    <a:pt x="234" y="222"/>
                  </a:lnTo>
                  <a:cubicBezTo>
                    <a:pt x="209" y="220"/>
                    <a:pt x="203" y="214"/>
                    <a:pt x="203" y="190"/>
                  </a:cubicBezTo>
                  <a:lnTo>
                    <a:pt x="203" y="75"/>
                  </a:lnTo>
                  <a:cubicBezTo>
                    <a:pt x="203" y="28"/>
                    <a:pt x="181" y="0"/>
                    <a:pt x="144" y="0"/>
                  </a:cubicBezTo>
                  <a:cubicBezTo>
                    <a:pt x="121" y="0"/>
                    <a:pt x="106" y="9"/>
                    <a:pt x="72" y="41"/>
                  </a:cubicBezTo>
                  <a:lnTo>
                    <a:pt x="72" y="1"/>
                  </a:lnTo>
                  <a:lnTo>
                    <a:pt x="69" y="0"/>
                  </a:lnTo>
                  <a:cubicBezTo>
                    <a:pt x="44" y="9"/>
                    <a:pt x="27" y="15"/>
                    <a:pt x="0" y="23"/>
                  </a:cubicBezTo>
                  <a:lnTo>
                    <a:pt x="0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154"/>
            <p:cNvSpPr/>
            <p:nvPr>
              <p:custDataLst>
                <p:tags r:id="rId182"/>
              </p:custDataLst>
            </p:nvPr>
          </p:nvSpPr>
          <p:spPr bwMode="auto">
            <a:xfrm>
              <a:off x="5338763" y="3811588"/>
              <a:ext cx="55563" cy="92075"/>
            </a:xfrm>
            <a:custGeom>
              <a:avLst/>
              <a:gdLst>
                <a:gd name="T0" fmla="*/ 132 w 148"/>
                <a:gd name="T1" fmla="*/ 72 h 234"/>
                <a:gd name="T2" fmla="*/ 130 w 148"/>
                <a:gd name="T3" fmla="*/ 4 h 234"/>
                <a:gd name="T4" fmla="*/ 124 w 148"/>
                <a:gd name="T5" fmla="*/ 4 h 234"/>
                <a:gd name="T6" fmla="*/ 123 w 148"/>
                <a:gd name="T7" fmla="*/ 5 h 234"/>
                <a:gd name="T8" fmla="*/ 116 w 148"/>
                <a:gd name="T9" fmla="*/ 9 h 234"/>
                <a:gd name="T10" fmla="*/ 103 w 148"/>
                <a:gd name="T11" fmla="*/ 6 h 234"/>
                <a:gd name="T12" fmla="*/ 68 w 148"/>
                <a:gd name="T13" fmla="*/ 0 h 234"/>
                <a:gd name="T14" fmla="*/ 0 w 148"/>
                <a:gd name="T15" fmla="*/ 61 h 234"/>
                <a:gd name="T16" fmla="*/ 58 w 148"/>
                <a:gd name="T17" fmla="*/ 133 h 234"/>
                <a:gd name="T18" fmla="*/ 87 w 148"/>
                <a:gd name="T19" fmla="*/ 150 h 234"/>
                <a:gd name="T20" fmla="*/ 113 w 148"/>
                <a:gd name="T21" fmla="*/ 187 h 234"/>
                <a:gd name="T22" fmla="*/ 72 w 148"/>
                <a:gd name="T23" fmla="*/ 223 h 234"/>
                <a:gd name="T24" fmla="*/ 30 w 148"/>
                <a:gd name="T25" fmla="*/ 206 h 234"/>
                <a:gd name="T26" fmla="*/ 9 w 148"/>
                <a:gd name="T27" fmla="*/ 153 h 234"/>
                <a:gd name="T28" fmla="*/ 1 w 148"/>
                <a:gd name="T29" fmla="*/ 153 h 234"/>
                <a:gd name="T30" fmla="*/ 1 w 148"/>
                <a:gd name="T31" fmla="*/ 231 h 234"/>
                <a:gd name="T32" fmla="*/ 7 w 148"/>
                <a:gd name="T33" fmla="*/ 231 h 234"/>
                <a:gd name="T34" fmla="*/ 19 w 148"/>
                <a:gd name="T35" fmla="*/ 225 h 234"/>
                <a:gd name="T36" fmla="*/ 42 w 148"/>
                <a:gd name="T37" fmla="*/ 229 h 234"/>
                <a:gd name="T38" fmla="*/ 78 w 148"/>
                <a:gd name="T39" fmla="*/ 234 h 234"/>
                <a:gd name="T40" fmla="*/ 148 w 148"/>
                <a:gd name="T41" fmla="*/ 170 h 234"/>
                <a:gd name="T42" fmla="*/ 106 w 148"/>
                <a:gd name="T43" fmla="*/ 111 h 234"/>
                <a:gd name="T44" fmla="*/ 52 w 148"/>
                <a:gd name="T45" fmla="*/ 79 h 234"/>
                <a:gd name="T46" fmla="*/ 31 w 148"/>
                <a:gd name="T47" fmla="*/ 45 h 234"/>
                <a:gd name="T48" fmla="*/ 69 w 148"/>
                <a:gd name="T49" fmla="*/ 11 h 234"/>
                <a:gd name="T50" fmla="*/ 124 w 148"/>
                <a:gd name="T51" fmla="*/ 72 h 234"/>
                <a:gd name="T52" fmla="*/ 132 w 148"/>
                <a:gd name="T53" fmla="*/ 7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8" h="234">
                  <a:moveTo>
                    <a:pt x="132" y="72"/>
                  </a:moveTo>
                  <a:lnTo>
                    <a:pt x="130" y="4"/>
                  </a:lnTo>
                  <a:lnTo>
                    <a:pt x="124" y="4"/>
                  </a:lnTo>
                  <a:lnTo>
                    <a:pt x="123" y="5"/>
                  </a:lnTo>
                  <a:cubicBezTo>
                    <a:pt x="119" y="9"/>
                    <a:pt x="118" y="9"/>
                    <a:pt x="116" y="9"/>
                  </a:cubicBezTo>
                  <a:cubicBezTo>
                    <a:pt x="113" y="9"/>
                    <a:pt x="108" y="8"/>
                    <a:pt x="103" y="6"/>
                  </a:cubicBezTo>
                  <a:cubicBezTo>
                    <a:pt x="92" y="2"/>
                    <a:pt x="81" y="0"/>
                    <a:pt x="68" y="0"/>
                  </a:cubicBezTo>
                  <a:cubicBezTo>
                    <a:pt x="29" y="0"/>
                    <a:pt x="0" y="25"/>
                    <a:pt x="0" y="61"/>
                  </a:cubicBezTo>
                  <a:cubicBezTo>
                    <a:pt x="0" y="89"/>
                    <a:pt x="16" y="109"/>
                    <a:pt x="58" y="133"/>
                  </a:cubicBezTo>
                  <a:lnTo>
                    <a:pt x="87" y="150"/>
                  </a:lnTo>
                  <a:cubicBezTo>
                    <a:pt x="105" y="160"/>
                    <a:pt x="113" y="172"/>
                    <a:pt x="113" y="187"/>
                  </a:cubicBezTo>
                  <a:cubicBezTo>
                    <a:pt x="113" y="209"/>
                    <a:pt x="97" y="223"/>
                    <a:pt x="72" y="223"/>
                  </a:cubicBezTo>
                  <a:cubicBezTo>
                    <a:pt x="55" y="223"/>
                    <a:pt x="40" y="216"/>
                    <a:pt x="30" y="206"/>
                  </a:cubicBezTo>
                  <a:cubicBezTo>
                    <a:pt x="20" y="193"/>
                    <a:pt x="15" y="182"/>
                    <a:pt x="9" y="153"/>
                  </a:cubicBezTo>
                  <a:lnTo>
                    <a:pt x="1" y="153"/>
                  </a:lnTo>
                  <a:lnTo>
                    <a:pt x="1" y="231"/>
                  </a:lnTo>
                  <a:lnTo>
                    <a:pt x="7" y="231"/>
                  </a:lnTo>
                  <a:cubicBezTo>
                    <a:pt x="11" y="226"/>
                    <a:pt x="13" y="225"/>
                    <a:pt x="19" y="225"/>
                  </a:cubicBezTo>
                  <a:cubicBezTo>
                    <a:pt x="23" y="225"/>
                    <a:pt x="30" y="226"/>
                    <a:pt x="42" y="229"/>
                  </a:cubicBezTo>
                  <a:cubicBezTo>
                    <a:pt x="55" y="232"/>
                    <a:pt x="69" y="234"/>
                    <a:pt x="78" y="234"/>
                  </a:cubicBezTo>
                  <a:cubicBezTo>
                    <a:pt x="116" y="234"/>
                    <a:pt x="148" y="205"/>
                    <a:pt x="148" y="170"/>
                  </a:cubicBezTo>
                  <a:cubicBezTo>
                    <a:pt x="148" y="145"/>
                    <a:pt x="136" y="129"/>
                    <a:pt x="106" y="111"/>
                  </a:cubicBezTo>
                  <a:lnTo>
                    <a:pt x="52" y="79"/>
                  </a:lnTo>
                  <a:cubicBezTo>
                    <a:pt x="39" y="71"/>
                    <a:pt x="31" y="58"/>
                    <a:pt x="31" y="45"/>
                  </a:cubicBezTo>
                  <a:cubicBezTo>
                    <a:pt x="31" y="25"/>
                    <a:pt x="46" y="11"/>
                    <a:pt x="69" y="11"/>
                  </a:cubicBezTo>
                  <a:cubicBezTo>
                    <a:pt x="98" y="11"/>
                    <a:pt x="113" y="28"/>
                    <a:pt x="124" y="72"/>
                  </a:cubicBezTo>
                  <a:lnTo>
                    <a:pt x="132" y="7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155"/>
            <p:cNvSpPr/>
            <p:nvPr>
              <p:custDataLst>
                <p:tags r:id="rId183"/>
              </p:custDataLst>
            </p:nvPr>
          </p:nvSpPr>
          <p:spPr bwMode="auto">
            <a:xfrm>
              <a:off x="5453063" y="3765550"/>
              <a:ext cx="42863" cy="136525"/>
            </a:xfrm>
            <a:custGeom>
              <a:avLst/>
              <a:gdLst>
                <a:gd name="T0" fmla="*/ 0 w 118"/>
                <a:gd name="T1" fmla="*/ 30 h 341"/>
                <a:gd name="T2" fmla="*/ 2 w 118"/>
                <a:gd name="T3" fmla="*/ 30 h 341"/>
                <a:gd name="T4" fmla="*/ 18 w 118"/>
                <a:gd name="T5" fmla="*/ 29 h 341"/>
                <a:gd name="T6" fmla="*/ 39 w 118"/>
                <a:gd name="T7" fmla="*/ 60 h 341"/>
                <a:gd name="T8" fmla="*/ 39 w 118"/>
                <a:gd name="T9" fmla="*/ 298 h 341"/>
                <a:gd name="T10" fmla="*/ 0 w 118"/>
                <a:gd name="T11" fmla="*/ 333 h 341"/>
                <a:gd name="T12" fmla="*/ 0 w 118"/>
                <a:gd name="T13" fmla="*/ 341 h 341"/>
                <a:gd name="T14" fmla="*/ 118 w 118"/>
                <a:gd name="T15" fmla="*/ 341 h 341"/>
                <a:gd name="T16" fmla="*/ 118 w 118"/>
                <a:gd name="T17" fmla="*/ 333 h 341"/>
                <a:gd name="T18" fmla="*/ 81 w 118"/>
                <a:gd name="T19" fmla="*/ 299 h 341"/>
                <a:gd name="T20" fmla="*/ 81 w 118"/>
                <a:gd name="T21" fmla="*/ 1 h 341"/>
                <a:gd name="T22" fmla="*/ 79 w 118"/>
                <a:gd name="T23" fmla="*/ 0 h 341"/>
                <a:gd name="T24" fmla="*/ 0 w 118"/>
                <a:gd name="T25" fmla="*/ 22 h 341"/>
                <a:gd name="T26" fmla="*/ 0 w 118"/>
                <a:gd name="T27" fmla="*/ 3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8" h="341">
                  <a:moveTo>
                    <a:pt x="0" y="30"/>
                  </a:moveTo>
                  <a:lnTo>
                    <a:pt x="2" y="30"/>
                  </a:lnTo>
                  <a:cubicBezTo>
                    <a:pt x="8" y="30"/>
                    <a:pt x="14" y="29"/>
                    <a:pt x="18" y="29"/>
                  </a:cubicBezTo>
                  <a:cubicBezTo>
                    <a:pt x="34" y="29"/>
                    <a:pt x="39" y="36"/>
                    <a:pt x="39" y="60"/>
                  </a:cubicBezTo>
                  <a:lnTo>
                    <a:pt x="39" y="298"/>
                  </a:lnTo>
                  <a:cubicBezTo>
                    <a:pt x="39" y="324"/>
                    <a:pt x="32" y="331"/>
                    <a:pt x="0" y="333"/>
                  </a:cubicBezTo>
                  <a:lnTo>
                    <a:pt x="0" y="341"/>
                  </a:lnTo>
                  <a:lnTo>
                    <a:pt x="118" y="341"/>
                  </a:lnTo>
                  <a:lnTo>
                    <a:pt x="118" y="333"/>
                  </a:lnTo>
                  <a:cubicBezTo>
                    <a:pt x="87" y="331"/>
                    <a:pt x="81" y="326"/>
                    <a:pt x="81" y="299"/>
                  </a:cubicBezTo>
                  <a:lnTo>
                    <a:pt x="81" y="1"/>
                  </a:lnTo>
                  <a:lnTo>
                    <a:pt x="79" y="0"/>
                  </a:lnTo>
                  <a:cubicBezTo>
                    <a:pt x="53" y="9"/>
                    <a:pt x="34" y="14"/>
                    <a:pt x="0" y="22"/>
                  </a:cubicBezTo>
                  <a:lnTo>
                    <a:pt x="0" y="3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156"/>
            <p:cNvSpPr>
              <a:spLocks noEditPoints="1"/>
            </p:cNvSpPr>
            <p:nvPr>
              <p:custDataLst>
                <p:tags r:id="rId184"/>
              </p:custDataLst>
            </p:nvPr>
          </p:nvSpPr>
          <p:spPr bwMode="auto">
            <a:xfrm>
              <a:off x="5505450" y="3810000"/>
              <a:ext cx="74613" cy="93663"/>
            </a:xfrm>
            <a:custGeom>
              <a:avLst/>
              <a:gdLst>
                <a:gd name="T0" fmla="*/ 191 w 199"/>
                <a:gd name="T1" fmla="*/ 148 h 235"/>
                <a:gd name="T2" fmla="*/ 114 w 199"/>
                <a:gd name="T3" fmla="*/ 201 h 235"/>
                <a:gd name="T4" fmla="*/ 49 w 199"/>
                <a:gd name="T5" fmla="*/ 158 h 235"/>
                <a:gd name="T6" fmla="*/ 36 w 199"/>
                <a:gd name="T7" fmla="*/ 92 h 235"/>
                <a:gd name="T8" fmla="*/ 190 w 199"/>
                <a:gd name="T9" fmla="*/ 92 h 235"/>
                <a:gd name="T10" fmla="*/ 168 w 199"/>
                <a:gd name="T11" fmla="*/ 29 h 235"/>
                <a:gd name="T12" fmla="*/ 104 w 199"/>
                <a:gd name="T13" fmla="*/ 0 h 235"/>
                <a:gd name="T14" fmla="*/ 37 w 199"/>
                <a:gd name="T15" fmla="*/ 26 h 235"/>
                <a:gd name="T16" fmla="*/ 0 w 199"/>
                <a:gd name="T17" fmla="*/ 123 h 235"/>
                <a:gd name="T18" fmla="*/ 93 w 199"/>
                <a:gd name="T19" fmla="*/ 235 h 235"/>
                <a:gd name="T20" fmla="*/ 199 w 199"/>
                <a:gd name="T21" fmla="*/ 152 h 235"/>
                <a:gd name="T22" fmla="*/ 191 w 199"/>
                <a:gd name="T23" fmla="*/ 148 h 235"/>
                <a:gd name="T24" fmla="*/ 37 w 199"/>
                <a:gd name="T25" fmla="*/ 76 h 235"/>
                <a:gd name="T26" fmla="*/ 90 w 199"/>
                <a:gd name="T27" fmla="*/ 18 h 235"/>
                <a:gd name="T28" fmla="*/ 139 w 199"/>
                <a:gd name="T29" fmla="*/ 76 h 235"/>
                <a:gd name="T30" fmla="*/ 37 w 199"/>
                <a:gd name="T31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5">
                  <a:moveTo>
                    <a:pt x="191" y="148"/>
                  </a:moveTo>
                  <a:cubicBezTo>
                    <a:pt x="167" y="186"/>
                    <a:pt x="146" y="201"/>
                    <a:pt x="114" y="201"/>
                  </a:cubicBezTo>
                  <a:cubicBezTo>
                    <a:pt x="85" y="201"/>
                    <a:pt x="64" y="186"/>
                    <a:pt x="49" y="158"/>
                  </a:cubicBezTo>
                  <a:cubicBezTo>
                    <a:pt x="40" y="139"/>
                    <a:pt x="37" y="122"/>
                    <a:pt x="36" y="92"/>
                  </a:cubicBezTo>
                  <a:lnTo>
                    <a:pt x="190" y="92"/>
                  </a:lnTo>
                  <a:cubicBezTo>
                    <a:pt x="186" y="59"/>
                    <a:pt x="181" y="45"/>
                    <a:pt x="168" y="29"/>
                  </a:cubicBezTo>
                  <a:cubicBezTo>
                    <a:pt x="153" y="11"/>
                    <a:pt x="130" y="0"/>
                    <a:pt x="104" y="0"/>
                  </a:cubicBezTo>
                  <a:cubicBezTo>
                    <a:pt x="79" y="0"/>
                    <a:pt x="56" y="9"/>
                    <a:pt x="37" y="26"/>
                  </a:cubicBezTo>
                  <a:cubicBezTo>
                    <a:pt x="14" y="47"/>
                    <a:pt x="0" y="82"/>
                    <a:pt x="0" y="123"/>
                  </a:cubicBezTo>
                  <a:cubicBezTo>
                    <a:pt x="0" y="192"/>
                    <a:pt x="36" y="235"/>
                    <a:pt x="93" y="235"/>
                  </a:cubicBezTo>
                  <a:cubicBezTo>
                    <a:pt x="141" y="235"/>
                    <a:pt x="178" y="206"/>
                    <a:pt x="199" y="152"/>
                  </a:cubicBezTo>
                  <a:lnTo>
                    <a:pt x="191" y="148"/>
                  </a:lnTo>
                  <a:close/>
                  <a:moveTo>
                    <a:pt x="37" y="76"/>
                  </a:moveTo>
                  <a:cubicBezTo>
                    <a:pt x="42" y="37"/>
                    <a:pt x="59" y="18"/>
                    <a:pt x="90" y="18"/>
                  </a:cubicBezTo>
                  <a:cubicBezTo>
                    <a:pt x="120" y="18"/>
                    <a:pt x="132" y="32"/>
                    <a:pt x="139" y="76"/>
                  </a:cubicBezTo>
                  <a:lnTo>
                    <a:pt x="37" y="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157"/>
            <p:cNvSpPr/>
            <p:nvPr>
              <p:custDataLst>
                <p:tags r:id="rId185"/>
              </p:custDataLst>
            </p:nvPr>
          </p:nvSpPr>
          <p:spPr bwMode="auto">
            <a:xfrm>
              <a:off x="5586413" y="3810000"/>
              <a:ext cx="87313" cy="92075"/>
            </a:xfrm>
            <a:custGeom>
              <a:avLst/>
              <a:gdLst>
                <a:gd name="T0" fmla="*/ 0 w 234"/>
                <a:gd name="T1" fmla="*/ 31 h 230"/>
                <a:gd name="T2" fmla="*/ 13 w 234"/>
                <a:gd name="T3" fmla="*/ 29 h 230"/>
                <a:gd name="T4" fmla="*/ 32 w 234"/>
                <a:gd name="T5" fmla="*/ 61 h 230"/>
                <a:gd name="T6" fmla="*/ 32 w 234"/>
                <a:gd name="T7" fmla="*/ 185 h 230"/>
                <a:gd name="T8" fmla="*/ 1 w 234"/>
                <a:gd name="T9" fmla="*/ 222 h 230"/>
                <a:gd name="T10" fmla="*/ 1 w 234"/>
                <a:gd name="T11" fmla="*/ 230 h 230"/>
                <a:gd name="T12" fmla="*/ 106 w 234"/>
                <a:gd name="T13" fmla="*/ 230 h 230"/>
                <a:gd name="T14" fmla="*/ 106 w 234"/>
                <a:gd name="T15" fmla="*/ 222 h 230"/>
                <a:gd name="T16" fmla="*/ 74 w 234"/>
                <a:gd name="T17" fmla="*/ 197 h 230"/>
                <a:gd name="T18" fmla="*/ 74 w 234"/>
                <a:gd name="T19" fmla="*/ 56 h 230"/>
                <a:gd name="T20" fmla="*/ 125 w 234"/>
                <a:gd name="T21" fmla="*/ 28 h 230"/>
                <a:gd name="T22" fmla="*/ 161 w 234"/>
                <a:gd name="T23" fmla="*/ 76 h 230"/>
                <a:gd name="T24" fmla="*/ 161 w 234"/>
                <a:gd name="T25" fmla="*/ 181 h 230"/>
                <a:gd name="T26" fmla="*/ 130 w 234"/>
                <a:gd name="T27" fmla="*/ 222 h 230"/>
                <a:gd name="T28" fmla="*/ 130 w 234"/>
                <a:gd name="T29" fmla="*/ 230 h 230"/>
                <a:gd name="T30" fmla="*/ 234 w 234"/>
                <a:gd name="T31" fmla="*/ 230 h 230"/>
                <a:gd name="T32" fmla="*/ 234 w 234"/>
                <a:gd name="T33" fmla="*/ 222 h 230"/>
                <a:gd name="T34" fmla="*/ 203 w 234"/>
                <a:gd name="T35" fmla="*/ 190 h 230"/>
                <a:gd name="T36" fmla="*/ 203 w 234"/>
                <a:gd name="T37" fmla="*/ 75 h 230"/>
                <a:gd name="T38" fmla="*/ 144 w 234"/>
                <a:gd name="T39" fmla="*/ 0 h 230"/>
                <a:gd name="T40" fmla="*/ 72 w 234"/>
                <a:gd name="T41" fmla="*/ 41 h 230"/>
                <a:gd name="T42" fmla="*/ 72 w 234"/>
                <a:gd name="T43" fmla="*/ 1 h 230"/>
                <a:gd name="T44" fmla="*/ 69 w 234"/>
                <a:gd name="T45" fmla="*/ 0 h 230"/>
                <a:gd name="T46" fmla="*/ 0 w 234"/>
                <a:gd name="T47" fmla="*/ 23 h 230"/>
                <a:gd name="T48" fmla="*/ 0 w 234"/>
                <a:gd name="T49" fmla="*/ 3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4" h="230">
                  <a:moveTo>
                    <a:pt x="0" y="31"/>
                  </a:moveTo>
                  <a:cubicBezTo>
                    <a:pt x="3" y="30"/>
                    <a:pt x="8" y="29"/>
                    <a:pt x="13" y="29"/>
                  </a:cubicBezTo>
                  <a:cubicBezTo>
                    <a:pt x="27" y="29"/>
                    <a:pt x="32" y="37"/>
                    <a:pt x="32" y="61"/>
                  </a:cubicBezTo>
                  <a:lnTo>
                    <a:pt x="32" y="185"/>
                  </a:lnTo>
                  <a:cubicBezTo>
                    <a:pt x="32" y="213"/>
                    <a:pt x="26" y="220"/>
                    <a:pt x="1" y="222"/>
                  </a:cubicBezTo>
                  <a:lnTo>
                    <a:pt x="1" y="230"/>
                  </a:lnTo>
                  <a:lnTo>
                    <a:pt x="106" y="230"/>
                  </a:lnTo>
                  <a:lnTo>
                    <a:pt x="106" y="222"/>
                  </a:lnTo>
                  <a:cubicBezTo>
                    <a:pt x="81" y="220"/>
                    <a:pt x="74" y="214"/>
                    <a:pt x="74" y="197"/>
                  </a:cubicBezTo>
                  <a:lnTo>
                    <a:pt x="74" y="56"/>
                  </a:lnTo>
                  <a:cubicBezTo>
                    <a:pt x="97" y="34"/>
                    <a:pt x="108" y="28"/>
                    <a:pt x="125" y="28"/>
                  </a:cubicBezTo>
                  <a:cubicBezTo>
                    <a:pt x="149" y="28"/>
                    <a:pt x="161" y="43"/>
                    <a:pt x="161" y="76"/>
                  </a:cubicBezTo>
                  <a:lnTo>
                    <a:pt x="161" y="181"/>
                  </a:lnTo>
                  <a:cubicBezTo>
                    <a:pt x="161" y="212"/>
                    <a:pt x="155" y="220"/>
                    <a:pt x="130" y="222"/>
                  </a:cubicBezTo>
                  <a:lnTo>
                    <a:pt x="130" y="230"/>
                  </a:lnTo>
                  <a:lnTo>
                    <a:pt x="234" y="230"/>
                  </a:lnTo>
                  <a:lnTo>
                    <a:pt x="234" y="222"/>
                  </a:lnTo>
                  <a:cubicBezTo>
                    <a:pt x="209" y="220"/>
                    <a:pt x="203" y="214"/>
                    <a:pt x="203" y="190"/>
                  </a:cubicBezTo>
                  <a:lnTo>
                    <a:pt x="203" y="75"/>
                  </a:lnTo>
                  <a:cubicBezTo>
                    <a:pt x="203" y="28"/>
                    <a:pt x="181" y="0"/>
                    <a:pt x="144" y="0"/>
                  </a:cubicBezTo>
                  <a:cubicBezTo>
                    <a:pt x="121" y="0"/>
                    <a:pt x="106" y="9"/>
                    <a:pt x="72" y="41"/>
                  </a:cubicBezTo>
                  <a:lnTo>
                    <a:pt x="72" y="1"/>
                  </a:lnTo>
                  <a:lnTo>
                    <a:pt x="69" y="0"/>
                  </a:lnTo>
                  <a:cubicBezTo>
                    <a:pt x="44" y="9"/>
                    <a:pt x="27" y="15"/>
                    <a:pt x="0" y="23"/>
                  </a:cubicBezTo>
                  <a:lnTo>
                    <a:pt x="0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158"/>
            <p:cNvSpPr>
              <a:spLocks noEditPoints="1"/>
            </p:cNvSpPr>
            <p:nvPr>
              <p:custDataLst>
                <p:tags r:id="rId186"/>
              </p:custDataLst>
            </p:nvPr>
          </p:nvSpPr>
          <p:spPr bwMode="auto">
            <a:xfrm>
              <a:off x="5681663" y="3810000"/>
              <a:ext cx="82550" cy="136525"/>
            </a:xfrm>
            <a:custGeom>
              <a:avLst/>
              <a:gdLst>
                <a:gd name="T0" fmla="*/ 220 w 220"/>
                <a:gd name="T1" fmla="*/ 36 h 339"/>
                <a:gd name="T2" fmla="*/ 220 w 220"/>
                <a:gd name="T3" fmla="*/ 17 h 339"/>
                <a:gd name="T4" fmla="*/ 182 w 220"/>
                <a:gd name="T5" fmla="*/ 17 h 339"/>
                <a:gd name="T6" fmla="*/ 154 w 220"/>
                <a:gd name="T7" fmla="*/ 12 h 339"/>
                <a:gd name="T8" fmla="*/ 143 w 220"/>
                <a:gd name="T9" fmla="*/ 8 h 339"/>
                <a:gd name="T10" fmla="*/ 104 w 220"/>
                <a:gd name="T11" fmla="*/ 0 h 339"/>
                <a:gd name="T12" fmla="*/ 20 w 220"/>
                <a:gd name="T13" fmla="*/ 82 h 339"/>
                <a:gd name="T14" fmla="*/ 67 w 220"/>
                <a:gd name="T15" fmla="*/ 149 h 339"/>
                <a:gd name="T16" fmla="*/ 45 w 220"/>
                <a:gd name="T17" fmla="*/ 169 h 339"/>
                <a:gd name="T18" fmla="*/ 22 w 220"/>
                <a:gd name="T19" fmla="*/ 203 h 339"/>
                <a:gd name="T20" fmla="*/ 49 w 220"/>
                <a:gd name="T21" fmla="*/ 229 h 339"/>
                <a:gd name="T22" fmla="*/ 0 w 220"/>
                <a:gd name="T23" fmla="*/ 290 h 339"/>
                <a:gd name="T24" fmla="*/ 86 w 220"/>
                <a:gd name="T25" fmla="*/ 339 h 339"/>
                <a:gd name="T26" fmla="*/ 188 w 220"/>
                <a:gd name="T27" fmla="*/ 305 h 339"/>
                <a:gd name="T28" fmla="*/ 216 w 220"/>
                <a:gd name="T29" fmla="*/ 254 h 339"/>
                <a:gd name="T30" fmla="*/ 155 w 220"/>
                <a:gd name="T31" fmla="*/ 201 h 339"/>
                <a:gd name="T32" fmla="*/ 91 w 220"/>
                <a:gd name="T33" fmla="*/ 198 h 339"/>
                <a:gd name="T34" fmla="*/ 52 w 220"/>
                <a:gd name="T35" fmla="*/ 185 h 339"/>
                <a:gd name="T36" fmla="*/ 82 w 220"/>
                <a:gd name="T37" fmla="*/ 153 h 339"/>
                <a:gd name="T38" fmla="*/ 92 w 220"/>
                <a:gd name="T39" fmla="*/ 154 h 339"/>
                <a:gd name="T40" fmla="*/ 111 w 220"/>
                <a:gd name="T41" fmla="*/ 156 h 339"/>
                <a:gd name="T42" fmla="*/ 164 w 220"/>
                <a:gd name="T43" fmla="*/ 135 h 339"/>
                <a:gd name="T44" fmla="*/ 188 w 220"/>
                <a:gd name="T45" fmla="*/ 78 h 339"/>
                <a:gd name="T46" fmla="*/ 179 w 220"/>
                <a:gd name="T47" fmla="*/ 36 h 339"/>
                <a:gd name="T48" fmla="*/ 220 w 220"/>
                <a:gd name="T49" fmla="*/ 36 h 339"/>
                <a:gd name="T50" fmla="*/ 59 w 220"/>
                <a:gd name="T51" fmla="*/ 231 h 339"/>
                <a:gd name="T52" fmla="*/ 140 w 220"/>
                <a:gd name="T53" fmla="*/ 237 h 339"/>
                <a:gd name="T54" fmla="*/ 202 w 220"/>
                <a:gd name="T55" fmla="*/ 262 h 339"/>
                <a:gd name="T56" fmla="*/ 108 w 220"/>
                <a:gd name="T57" fmla="*/ 310 h 339"/>
                <a:gd name="T58" fmla="*/ 35 w 220"/>
                <a:gd name="T59" fmla="*/ 274 h 339"/>
                <a:gd name="T60" fmla="*/ 59 w 220"/>
                <a:gd name="T61" fmla="*/ 231 h 339"/>
                <a:gd name="T62" fmla="*/ 62 w 220"/>
                <a:gd name="T63" fmla="*/ 61 h 339"/>
                <a:gd name="T64" fmla="*/ 99 w 220"/>
                <a:gd name="T65" fmla="*/ 14 h 339"/>
                <a:gd name="T66" fmla="*/ 135 w 220"/>
                <a:gd name="T67" fmla="*/ 38 h 339"/>
                <a:gd name="T68" fmla="*/ 150 w 220"/>
                <a:gd name="T69" fmla="*/ 98 h 339"/>
                <a:gd name="T70" fmla="*/ 113 w 220"/>
                <a:gd name="T71" fmla="*/ 143 h 339"/>
                <a:gd name="T72" fmla="*/ 62 w 220"/>
                <a:gd name="T73" fmla="*/ 63 h 339"/>
                <a:gd name="T74" fmla="*/ 62 w 220"/>
                <a:gd name="T75" fmla="*/ 61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0" h="339">
                  <a:moveTo>
                    <a:pt x="220" y="36"/>
                  </a:moveTo>
                  <a:lnTo>
                    <a:pt x="220" y="17"/>
                  </a:lnTo>
                  <a:lnTo>
                    <a:pt x="182" y="17"/>
                  </a:lnTo>
                  <a:cubicBezTo>
                    <a:pt x="172" y="17"/>
                    <a:pt x="164" y="15"/>
                    <a:pt x="154" y="12"/>
                  </a:cubicBezTo>
                  <a:lnTo>
                    <a:pt x="143" y="8"/>
                  </a:lnTo>
                  <a:cubicBezTo>
                    <a:pt x="130" y="3"/>
                    <a:pt x="117" y="0"/>
                    <a:pt x="104" y="0"/>
                  </a:cubicBezTo>
                  <a:cubicBezTo>
                    <a:pt x="57" y="0"/>
                    <a:pt x="20" y="36"/>
                    <a:pt x="20" y="82"/>
                  </a:cubicBezTo>
                  <a:cubicBezTo>
                    <a:pt x="20" y="113"/>
                    <a:pt x="34" y="132"/>
                    <a:pt x="67" y="149"/>
                  </a:cubicBezTo>
                  <a:cubicBezTo>
                    <a:pt x="57" y="158"/>
                    <a:pt x="48" y="166"/>
                    <a:pt x="45" y="169"/>
                  </a:cubicBezTo>
                  <a:cubicBezTo>
                    <a:pt x="29" y="183"/>
                    <a:pt x="22" y="193"/>
                    <a:pt x="22" y="203"/>
                  </a:cubicBezTo>
                  <a:cubicBezTo>
                    <a:pt x="22" y="213"/>
                    <a:pt x="28" y="219"/>
                    <a:pt x="49" y="229"/>
                  </a:cubicBezTo>
                  <a:cubicBezTo>
                    <a:pt x="13" y="255"/>
                    <a:pt x="0" y="272"/>
                    <a:pt x="0" y="290"/>
                  </a:cubicBezTo>
                  <a:cubicBezTo>
                    <a:pt x="0" y="317"/>
                    <a:pt x="39" y="339"/>
                    <a:pt x="86" y="339"/>
                  </a:cubicBezTo>
                  <a:cubicBezTo>
                    <a:pt x="123" y="339"/>
                    <a:pt x="162" y="326"/>
                    <a:pt x="188" y="305"/>
                  </a:cubicBezTo>
                  <a:cubicBezTo>
                    <a:pt x="207" y="289"/>
                    <a:pt x="216" y="273"/>
                    <a:pt x="216" y="254"/>
                  </a:cubicBezTo>
                  <a:cubicBezTo>
                    <a:pt x="216" y="223"/>
                    <a:pt x="192" y="203"/>
                    <a:pt x="155" y="201"/>
                  </a:cubicBezTo>
                  <a:lnTo>
                    <a:pt x="91" y="198"/>
                  </a:lnTo>
                  <a:cubicBezTo>
                    <a:pt x="65" y="197"/>
                    <a:pt x="52" y="193"/>
                    <a:pt x="52" y="185"/>
                  </a:cubicBezTo>
                  <a:cubicBezTo>
                    <a:pt x="52" y="175"/>
                    <a:pt x="69" y="157"/>
                    <a:pt x="82" y="153"/>
                  </a:cubicBezTo>
                  <a:cubicBezTo>
                    <a:pt x="87" y="154"/>
                    <a:pt x="90" y="154"/>
                    <a:pt x="92" y="154"/>
                  </a:cubicBezTo>
                  <a:cubicBezTo>
                    <a:pt x="101" y="155"/>
                    <a:pt x="108" y="156"/>
                    <a:pt x="111" y="156"/>
                  </a:cubicBezTo>
                  <a:cubicBezTo>
                    <a:pt x="129" y="156"/>
                    <a:pt x="149" y="148"/>
                    <a:pt x="164" y="135"/>
                  </a:cubicBezTo>
                  <a:cubicBezTo>
                    <a:pt x="181" y="121"/>
                    <a:pt x="188" y="103"/>
                    <a:pt x="188" y="78"/>
                  </a:cubicBezTo>
                  <a:cubicBezTo>
                    <a:pt x="188" y="64"/>
                    <a:pt x="186" y="52"/>
                    <a:pt x="179" y="36"/>
                  </a:cubicBezTo>
                  <a:lnTo>
                    <a:pt x="220" y="36"/>
                  </a:lnTo>
                  <a:close/>
                  <a:moveTo>
                    <a:pt x="59" y="231"/>
                  </a:moveTo>
                  <a:cubicBezTo>
                    <a:pt x="76" y="234"/>
                    <a:pt x="116" y="237"/>
                    <a:pt x="140" y="237"/>
                  </a:cubicBezTo>
                  <a:cubicBezTo>
                    <a:pt x="185" y="237"/>
                    <a:pt x="202" y="244"/>
                    <a:pt x="202" y="262"/>
                  </a:cubicBezTo>
                  <a:cubicBezTo>
                    <a:pt x="202" y="291"/>
                    <a:pt x="164" y="310"/>
                    <a:pt x="108" y="310"/>
                  </a:cubicBezTo>
                  <a:cubicBezTo>
                    <a:pt x="64" y="310"/>
                    <a:pt x="35" y="296"/>
                    <a:pt x="35" y="274"/>
                  </a:cubicBezTo>
                  <a:cubicBezTo>
                    <a:pt x="35" y="262"/>
                    <a:pt x="38" y="256"/>
                    <a:pt x="59" y="231"/>
                  </a:cubicBezTo>
                  <a:close/>
                  <a:moveTo>
                    <a:pt x="62" y="61"/>
                  </a:moveTo>
                  <a:cubicBezTo>
                    <a:pt x="62" y="32"/>
                    <a:pt x="76" y="14"/>
                    <a:pt x="99" y="14"/>
                  </a:cubicBezTo>
                  <a:cubicBezTo>
                    <a:pt x="114" y="14"/>
                    <a:pt x="127" y="23"/>
                    <a:pt x="135" y="38"/>
                  </a:cubicBezTo>
                  <a:cubicBezTo>
                    <a:pt x="144" y="55"/>
                    <a:pt x="150" y="78"/>
                    <a:pt x="150" y="98"/>
                  </a:cubicBezTo>
                  <a:cubicBezTo>
                    <a:pt x="150" y="126"/>
                    <a:pt x="135" y="143"/>
                    <a:pt x="113" y="143"/>
                  </a:cubicBezTo>
                  <a:cubicBezTo>
                    <a:pt x="83" y="143"/>
                    <a:pt x="62" y="111"/>
                    <a:pt x="62" y="63"/>
                  </a:cubicBezTo>
                  <a:lnTo>
                    <a:pt x="62" y="6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159"/>
            <p:cNvSpPr/>
            <p:nvPr>
              <p:custDataLst>
                <p:tags r:id="rId187"/>
              </p:custDataLst>
            </p:nvPr>
          </p:nvSpPr>
          <p:spPr bwMode="auto">
            <a:xfrm>
              <a:off x="5772150" y="3786188"/>
              <a:ext cx="49213" cy="117475"/>
            </a:xfrm>
            <a:custGeom>
              <a:avLst/>
              <a:gdLst>
                <a:gd name="T0" fmla="*/ 120 w 132"/>
                <a:gd name="T1" fmla="*/ 64 h 294"/>
                <a:gd name="T2" fmla="*/ 70 w 132"/>
                <a:gd name="T3" fmla="*/ 64 h 294"/>
                <a:gd name="T4" fmla="*/ 70 w 132"/>
                <a:gd name="T5" fmla="*/ 7 h 294"/>
                <a:gd name="T6" fmla="*/ 66 w 132"/>
                <a:gd name="T7" fmla="*/ 0 h 294"/>
                <a:gd name="T8" fmla="*/ 56 w 132"/>
                <a:gd name="T9" fmla="*/ 14 h 294"/>
                <a:gd name="T10" fmla="*/ 8 w 132"/>
                <a:gd name="T11" fmla="*/ 67 h 294"/>
                <a:gd name="T12" fmla="*/ 0 w 132"/>
                <a:gd name="T13" fmla="*/ 77 h 294"/>
                <a:gd name="T14" fmla="*/ 2 w 132"/>
                <a:gd name="T15" fmla="*/ 80 h 294"/>
                <a:gd name="T16" fmla="*/ 28 w 132"/>
                <a:gd name="T17" fmla="*/ 80 h 294"/>
                <a:gd name="T18" fmla="*/ 28 w 132"/>
                <a:gd name="T19" fmla="*/ 231 h 294"/>
                <a:gd name="T20" fmla="*/ 72 w 132"/>
                <a:gd name="T21" fmla="*/ 294 h 294"/>
                <a:gd name="T22" fmla="*/ 132 w 132"/>
                <a:gd name="T23" fmla="*/ 256 h 294"/>
                <a:gd name="T24" fmla="*/ 126 w 132"/>
                <a:gd name="T25" fmla="*/ 251 h 294"/>
                <a:gd name="T26" fmla="*/ 96 w 132"/>
                <a:gd name="T27" fmla="*/ 268 h 294"/>
                <a:gd name="T28" fmla="*/ 70 w 132"/>
                <a:gd name="T29" fmla="*/ 223 h 294"/>
                <a:gd name="T30" fmla="*/ 70 w 132"/>
                <a:gd name="T31" fmla="*/ 80 h 294"/>
                <a:gd name="T32" fmla="*/ 120 w 132"/>
                <a:gd name="T33" fmla="*/ 80 h 294"/>
                <a:gd name="T34" fmla="*/ 120 w 132"/>
                <a:gd name="T35" fmla="*/ 6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294">
                  <a:moveTo>
                    <a:pt x="120" y="64"/>
                  </a:moveTo>
                  <a:lnTo>
                    <a:pt x="70" y="64"/>
                  </a:lnTo>
                  <a:lnTo>
                    <a:pt x="70" y="7"/>
                  </a:lnTo>
                  <a:cubicBezTo>
                    <a:pt x="70" y="2"/>
                    <a:pt x="69" y="0"/>
                    <a:pt x="66" y="0"/>
                  </a:cubicBezTo>
                  <a:cubicBezTo>
                    <a:pt x="63" y="5"/>
                    <a:pt x="60" y="9"/>
                    <a:pt x="56" y="14"/>
                  </a:cubicBezTo>
                  <a:cubicBezTo>
                    <a:pt x="37" y="41"/>
                    <a:pt x="16" y="65"/>
                    <a:pt x="8" y="67"/>
                  </a:cubicBezTo>
                  <a:cubicBezTo>
                    <a:pt x="3" y="71"/>
                    <a:pt x="0" y="74"/>
                    <a:pt x="0" y="77"/>
                  </a:cubicBezTo>
                  <a:cubicBezTo>
                    <a:pt x="0" y="78"/>
                    <a:pt x="0" y="79"/>
                    <a:pt x="2" y="80"/>
                  </a:cubicBezTo>
                  <a:lnTo>
                    <a:pt x="28" y="80"/>
                  </a:lnTo>
                  <a:lnTo>
                    <a:pt x="28" y="231"/>
                  </a:lnTo>
                  <a:cubicBezTo>
                    <a:pt x="28" y="272"/>
                    <a:pt x="43" y="294"/>
                    <a:pt x="72" y="294"/>
                  </a:cubicBezTo>
                  <a:cubicBezTo>
                    <a:pt x="97" y="294"/>
                    <a:pt x="116" y="282"/>
                    <a:pt x="132" y="256"/>
                  </a:cubicBezTo>
                  <a:lnTo>
                    <a:pt x="126" y="251"/>
                  </a:lnTo>
                  <a:cubicBezTo>
                    <a:pt x="115" y="263"/>
                    <a:pt x="107" y="268"/>
                    <a:pt x="96" y="268"/>
                  </a:cubicBezTo>
                  <a:cubicBezTo>
                    <a:pt x="77" y="268"/>
                    <a:pt x="70" y="255"/>
                    <a:pt x="70" y="223"/>
                  </a:cubicBezTo>
                  <a:lnTo>
                    <a:pt x="70" y="80"/>
                  </a:lnTo>
                  <a:lnTo>
                    <a:pt x="120" y="80"/>
                  </a:lnTo>
                  <a:lnTo>
                    <a:pt x="120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160"/>
            <p:cNvSpPr/>
            <p:nvPr>
              <p:custDataLst>
                <p:tags r:id="rId188"/>
              </p:custDataLst>
            </p:nvPr>
          </p:nvSpPr>
          <p:spPr bwMode="auto">
            <a:xfrm>
              <a:off x="5822950" y="3765550"/>
              <a:ext cx="88900" cy="136525"/>
            </a:xfrm>
            <a:custGeom>
              <a:avLst/>
              <a:gdLst>
                <a:gd name="T0" fmla="*/ 74 w 238"/>
                <a:gd name="T1" fmla="*/ 170 h 341"/>
                <a:gd name="T2" fmla="*/ 129 w 238"/>
                <a:gd name="T3" fmla="*/ 138 h 341"/>
                <a:gd name="T4" fmla="*/ 166 w 238"/>
                <a:gd name="T5" fmla="*/ 191 h 341"/>
                <a:gd name="T6" fmla="*/ 166 w 238"/>
                <a:gd name="T7" fmla="*/ 290 h 341"/>
                <a:gd name="T8" fmla="*/ 132 w 238"/>
                <a:gd name="T9" fmla="*/ 333 h 341"/>
                <a:gd name="T10" fmla="*/ 132 w 238"/>
                <a:gd name="T11" fmla="*/ 341 h 341"/>
                <a:gd name="T12" fmla="*/ 238 w 238"/>
                <a:gd name="T13" fmla="*/ 341 h 341"/>
                <a:gd name="T14" fmla="*/ 238 w 238"/>
                <a:gd name="T15" fmla="*/ 333 h 341"/>
                <a:gd name="T16" fmla="*/ 208 w 238"/>
                <a:gd name="T17" fmla="*/ 290 h 341"/>
                <a:gd name="T18" fmla="*/ 208 w 238"/>
                <a:gd name="T19" fmla="*/ 191 h 341"/>
                <a:gd name="T20" fmla="*/ 147 w 238"/>
                <a:gd name="T21" fmla="*/ 111 h 341"/>
                <a:gd name="T22" fmla="*/ 74 w 238"/>
                <a:gd name="T23" fmla="*/ 153 h 341"/>
                <a:gd name="T24" fmla="*/ 74 w 238"/>
                <a:gd name="T25" fmla="*/ 2 h 341"/>
                <a:gd name="T26" fmla="*/ 71 w 238"/>
                <a:gd name="T27" fmla="*/ 0 h 341"/>
                <a:gd name="T28" fmla="*/ 14 w 238"/>
                <a:gd name="T29" fmla="*/ 18 h 341"/>
                <a:gd name="T30" fmla="*/ 0 w 238"/>
                <a:gd name="T31" fmla="*/ 22 h 341"/>
                <a:gd name="T32" fmla="*/ 0 w 238"/>
                <a:gd name="T33" fmla="*/ 30 h 341"/>
                <a:gd name="T34" fmla="*/ 6 w 238"/>
                <a:gd name="T35" fmla="*/ 30 h 341"/>
                <a:gd name="T36" fmla="*/ 32 w 238"/>
                <a:gd name="T37" fmla="*/ 55 h 341"/>
                <a:gd name="T38" fmla="*/ 32 w 238"/>
                <a:gd name="T39" fmla="*/ 290 h 341"/>
                <a:gd name="T40" fmla="*/ 0 w 238"/>
                <a:gd name="T41" fmla="*/ 333 h 341"/>
                <a:gd name="T42" fmla="*/ 0 w 238"/>
                <a:gd name="T43" fmla="*/ 341 h 341"/>
                <a:gd name="T44" fmla="*/ 108 w 238"/>
                <a:gd name="T45" fmla="*/ 341 h 341"/>
                <a:gd name="T46" fmla="*/ 108 w 238"/>
                <a:gd name="T47" fmla="*/ 333 h 341"/>
                <a:gd name="T48" fmla="*/ 74 w 238"/>
                <a:gd name="T49" fmla="*/ 290 h 341"/>
                <a:gd name="T50" fmla="*/ 74 w 238"/>
                <a:gd name="T51" fmla="*/ 17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8" h="341">
                  <a:moveTo>
                    <a:pt x="74" y="170"/>
                  </a:moveTo>
                  <a:cubicBezTo>
                    <a:pt x="95" y="147"/>
                    <a:pt x="110" y="138"/>
                    <a:pt x="129" y="138"/>
                  </a:cubicBezTo>
                  <a:cubicBezTo>
                    <a:pt x="154" y="138"/>
                    <a:pt x="166" y="156"/>
                    <a:pt x="166" y="191"/>
                  </a:cubicBezTo>
                  <a:lnTo>
                    <a:pt x="166" y="290"/>
                  </a:lnTo>
                  <a:cubicBezTo>
                    <a:pt x="166" y="324"/>
                    <a:pt x="161" y="330"/>
                    <a:pt x="132" y="333"/>
                  </a:cubicBezTo>
                  <a:lnTo>
                    <a:pt x="132" y="341"/>
                  </a:lnTo>
                  <a:lnTo>
                    <a:pt x="238" y="341"/>
                  </a:lnTo>
                  <a:lnTo>
                    <a:pt x="238" y="333"/>
                  </a:lnTo>
                  <a:cubicBezTo>
                    <a:pt x="211" y="328"/>
                    <a:pt x="208" y="324"/>
                    <a:pt x="208" y="290"/>
                  </a:cubicBezTo>
                  <a:lnTo>
                    <a:pt x="208" y="191"/>
                  </a:lnTo>
                  <a:cubicBezTo>
                    <a:pt x="208" y="138"/>
                    <a:pt x="187" y="111"/>
                    <a:pt x="147" y="111"/>
                  </a:cubicBezTo>
                  <a:cubicBezTo>
                    <a:pt x="118" y="111"/>
                    <a:pt x="97" y="123"/>
                    <a:pt x="74" y="153"/>
                  </a:cubicBezTo>
                  <a:lnTo>
                    <a:pt x="74" y="2"/>
                  </a:lnTo>
                  <a:lnTo>
                    <a:pt x="71" y="0"/>
                  </a:lnTo>
                  <a:cubicBezTo>
                    <a:pt x="54" y="6"/>
                    <a:pt x="42" y="10"/>
                    <a:pt x="14" y="18"/>
                  </a:cubicBezTo>
                  <a:lnTo>
                    <a:pt x="0" y="22"/>
                  </a:lnTo>
                  <a:lnTo>
                    <a:pt x="0" y="30"/>
                  </a:lnTo>
                  <a:cubicBezTo>
                    <a:pt x="2" y="30"/>
                    <a:pt x="4" y="30"/>
                    <a:pt x="6" y="30"/>
                  </a:cubicBezTo>
                  <a:cubicBezTo>
                    <a:pt x="28" y="30"/>
                    <a:pt x="32" y="34"/>
                    <a:pt x="32" y="55"/>
                  </a:cubicBezTo>
                  <a:lnTo>
                    <a:pt x="32" y="290"/>
                  </a:lnTo>
                  <a:cubicBezTo>
                    <a:pt x="32" y="325"/>
                    <a:pt x="29" y="329"/>
                    <a:pt x="0" y="333"/>
                  </a:cubicBezTo>
                  <a:lnTo>
                    <a:pt x="0" y="341"/>
                  </a:lnTo>
                  <a:lnTo>
                    <a:pt x="108" y="341"/>
                  </a:lnTo>
                  <a:lnTo>
                    <a:pt x="108" y="333"/>
                  </a:lnTo>
                  <a:cubicBezTo>
                    <a:pt x="79" y="330"/>
                    <a:pt x="74" y="324"/>
                    <a:pt x="74" y="290"/>
                  </a:cubicBezTo>
                  <a:lnTo>
                    <a:pt x="74" y="1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161"/>
            <p:cNvSpPr/>
            <p:nvPr>
              <p:custDataLst>
                <p:tags r:id="rId189"/>
              </p:custDataLst>
            </p:nvPr>
          </p:nvSpPr>
          <p:spPr bwMode="auto">
            <a:xfrm>
              <a:off x="5969000" y="3763963"/>
              <a:ext cx="39688" cy="139700"/>
            </a:xfrm>
            <a:custGeom>
              <a:avLst/>
              <a:gdLst>
                <a:gd name="T0" fmla="*/ 107 w 107"/>
                <a:gd name="T1" fmla="*/ 5 h 351"/>
                <a:gd name="T2" fmla="*/ 100 w 107"/>
                <a:gd name="T3" fmla="*/ 0 h 351"/>
                <a:gd name="T4" fmla="*/ 39 w 107"/>
                <a:gd name="T5" fmla="*/ 5 h 351"/>
                <a:gd name="T6" fmla="*/ 30 w 107"/>
                <a:gd name="T7" fmla="*/ 15 h 351"/>
                <a:gd name="T8" fmla="*/ 42 w 107"/>
                <a:gd name="T9" fmla="*/ 21 h 351"/>
                <a:gd name="T10" fmla="*/ 67 w 107"/>
                <a:gd name="T11" fmla="*/ 29 h 351"/>
                <a:gd name="T12" fmla="*/ 65 w 107"/>
                <a:gd name="T13" fmla="*/ 39 h 351"/>
                <a:gd name="T14" fmla="*/ 2 w 107"/>
                <a:gd name="T15" fmla="*/ 289 h 351"/>
                <a:gd name="T16" fmla="*/ 0 w 107"/>
                <a:gd name="T17" fmla="*/ 306 h 351"/>
                <a:gd name="T18" fmla="*/ 45 w 107"/>
                <a:gd name="T19" fmla="*/ 351 h 351"/>
                <a:gd name="T20" fmla="*/ 83 w 107"/>
                <a:gd name="T21" fmla="*/ 324 h 351"/>
                <a:gd name="T22" fmla="*/ 98 w 107"/>
                <a:gd name="T23" fmla="*/ 275 h 351"/>
                <a:gd name="T24" fmla="*/ 92 w 107"/>
                <a:gd name="T25" fmla="*/ 270 h 351"/>
                <a:gd name="T26" fmla="*/ 85 w 107"/>
                <a:gd name="T27" fmla="*/ 279 h 351"/>
                <a:gd name="T28" fmla="*/ 47 w 107"/>
                <a:gd name="T29" fmla="*/ 340 h 351"/>
                <a:gd name="T30" fmla="*/ 32 w 107"/>
                <a:gd name="T31" fmla="*/ 318 h 351"/>
                <a:gd name="T32" fmla="*/ 35 w 107"/>
                <a:gd name="T33" fmla="*/ 294 h 351"/>
                <a:gd name="T34" fmla="*/ 107 w 107"/>
                <a:gd name="T35" fmla="*/ 5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351">
                  <a:moveTo>
                    <a:pt x="107" y="5"/>
                  </a:moveTo>
                  <a:cubicBezTo>
                    <a:pt x="107" y="5"/>
                    <a:pt x="107" y="0"/>
                    <a:pt x="100" y="0"/>
                  </a:cubicBezTo>
                  <a:cubicBezTo>
                    <a:pt x="89" y="0"/>
                    <a:pt x="52" y="4"/>
                    <a:pt x="39" y="5"/>
                  </a:cubicBezTo>
                  <a:cubicBezTo>
                    <a:pt x="35" y="5"/>
                    <a:pt x="30" y="6"/>
                    <a:pt x="30" y="15"/>
                  </a:cubicBezTo>
                  <a:cubicBezTo>
                    <a:pt x="30" y="21"/>
                    <a:pt x="35" y="21"/>
                    <a:pt x="42" y="21"/>
                  </a:cubicBezTo>
                  <a:cubicBezTo>
                    <a:pt x="66" y="21"/>
                    <a:pt x="67" y="25"/>
                    <a:pt x="67" y="29"/>
                  </a:cubicBezTo>
                  <a:lnTo>
                    <a:pt x="65" y="39"/>
                  </a:lnTo>
                  <a:lnTo>
                    <a:pt x="2" y="289"/>
                  </a:lnTo>
                  <a:cubicBezTo>
                    <a:pt x="1" y="294"/>
                    <a:pt x="0" y="298"/>
                    <a:pt x="0" y="306"/>
                  </a:cubicBezTo>
                  <a:cubicBezTo>
                    <a:pt x="0" y="334"/>
                    <a:pt x="22" y="351"/>
                    <a:pt x="45" y="351"/>
                  </a:cubicBezTo>
                  <a:cubicBezTo>
                    <a:pt x="62" y="351"/>
                    <a:pt x="74" y="341"/>
                    <a:pt x="83" y="324"/>
                  </a:cubicBezTo>
                  <a:cubicBezTo>
                    <a:pt x="92" y="305"/>
                    <a:pt x="98" y="276"/>
                    <a:pt x="98" y="275"/>
                  </a:cubicBezTo>
                  <a:cubicBezTo>
                    <a:pt x="98" y="270"/>
                    <a:pt x="93" y="270"/>
                    <a:pt x="92" y="270"/>
                  </a:cubicBezTo>
                  <a:cubicBezTo>
                    <a:pt x="87" y="270"/>
                    <a:pt x="86" y="272"/>
                    <a:pt x="85" y="279"/>
                  </a:cubicBezTo>
                  <a:cubicBezTo>
                    <a:pt x="76" y="311"/>
                    <a:pt x="67" y="340"/>
                    <a:pt x="47" y="340"/>
                  </a:cubicBezTo>
                  <a:cubicBezTo>
                    <a:pt x="32" y="340"/>
                    <a:pt x="32" y="324"/>
                    <a:pt x="32" y="318"/>
                  </a:cubicBezTo>
                  <a:cubicBezTo>
                    <a:pt x="32" y="306"/>
                    <a:pt x="32" y="303"/>
                    <a:pt x="35" y="294"/>
                  </a:cubicBezTo>
                  <a:lnTo>
                    <a:pt x="107" y="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162"/>
            <p:cNvSpPr>
              <a:spLocks noEditPoints="1"/>
            </p:cNvSpPr>
            <p:nvPr>
              <p:custDataLst>
                <p:tags r:id="rId190"/>
              </p:custDataLst>
            </p:nvPr>
          </p:nvSpPr>
          <p:spPr bwMode="auto">
            <a:xfrm>
              <a:off x="6073775" y="3810000"/>
              <a:ext cx="74613" cy="93663"/>
            </a:xfrm>
            <a:custGeom>
              <a:avLst/>
              <a:gdLst>
                <a:gd name="T0" fmla="*/ 201 w 201"/>
                <a:gd name="T1" fmla="*/ 197 h 235"/>
                <a:gd name="T2" fmla="*/ 179 w 201"/>
                <a:gd name="T3" fmla="*/ 207 h 235"/>
                <a:gd name="T4" fmla="*/ 165 w 201"/>
                <a:gd name="T5" fmla="*/ 178 h 235"/>
                <a:gd name="T6" fmla="*/ 165 w 201"/>
                <a:gd name="T7" fmla="*/ 80 h 235"/>
                <a:gd name="T8" fmla="*/ 155 w 201"/>
                <a:gd name="T9" fmla="*/ 28 h 235"/>
                <a:gd name="T10" fmla="*/ 93 w 201"/>
                <a:gd name="T11" fmla="*/ 0 h 235"/>
                <a:gd name="T12" fmla="*/ 9 w 201"/>
                <a:gd name="T13" fmla="*/ 56 h 235"/>
                <a:gd name="T14" fmla="*/ 30 w 201"/>
                <a:gd name="T15" fmla="*/ 78 h 235"/>
                <a:gd name="T16" fmla="*/ 53 w 201"/>
                <a:gd name="T17" fmla="*/ 57 h 235"/>
                <a:gd name="T18" fmla="*/ 52 w 201"/>
                <a:gd name="T19" fmla="*/ 49 h 235"/>
                <a:gd name="T20" fmla="*/ 50 w 201"/>
                <a:gd name="T21" fmla="*/ 37 h 235"/>
                <a:gd name="T22" fmla="*/ 86 w 201"/>
                <a:gd name="T23" fmla="*/ 12 h 235"/>
                <a:gd name="T24" fmla="*/ 124 w 201"/>
                <a:gd name="T25" fmla="*/ 54 h 235"/>
                <a:gd name="T26" fmla="*/ 124 w 201"/>
                <a:gd name="T27" fmla="*/ 84 h 235"/>
                <a:gd name="T28" fmla="*/ 17 w 201"/>
                <a:gd name="T29" fmla="*/ 138 h 235"/>
                <a:gd name="T30" fmla="*/ 0 w 201"/>
                <a:gd name="T31" fmla="*/ 182 h 235"/>
                <a:gd name="T32" fmla="*/ 52 w 201"/>
                <a:gd name="T33" fmla="*/ 235 h 235"/>
                <a:gd name="T34" fmla="*/ 125 w 201"/>
                <a:gd name="T35" fmla="*/ 199 h 235"/>
                <a:gd name="T36" fmla="*/ 157 w 201"/>
                <a:gd name="T37" fmla="*/ 235 h 235"/>
                <a:gd name="T38" fmla="*/ 201 w 201"/>
                <a:gd name="T39" fmla="*/ 210 h 235"/>
                <a:gd name="T40" fmla="*/ 201 w 201"/>
                <a:gd name="T41" fmla="*/ 197 h 235"/>
                <a:gd name="T42" fmla="*/ 124 w 201"/>
                <a:gd name="T43" fmla="*/ 169 h 235"/>
                <a:gd name="T44" fmla="*/ 111 w 201"/>
                <a:gd name="T45" fmla="*/ 195 h 235"/>
                <a:gd name="T46" fmla="*/ 75 w 201"/>
                <a:gd name="T47" fmla="*/ 206 h 235"/>
                <a:gd name="T48" fmla="*/ 43 w 201"/>
                <a:gd name="T49" fmla="*/ 168 h 235"/>
                <a:gd name="T50" fmla="*/ 43 w 201"/>
                <a:gd name="T51" fmla="*/ 166 h 235"/>
                <a:gd name="T52" fmla="*/ 124 w 201"/>
                <a:gd name="T53" fmla="*/ 96 h 235"/>
                <a:gd name="T54" fmla="*/ 124 w 201"/>
                <a:gd name="T55" fmla="*/ 16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1" h="235">
                  <a:moveTo>
                    <a:pt x="201" y="197"/>
                  </a:moveTo>
                  <a:cubicBezTo>
                    <a:pt x="193" y="204"/>
                    <a:pt x="187" y="207"/>
                    <a:pt x="179" y="207"/>
                  </a:cubicBezTo>
                  <a:cubicBezTo>
                    <a:pt x="168" y="207"/>
                    <a:pt x="165" y="200"/>
                    <a:pt x="165" y="178"/>
                  </a:cubicBezTo>
                  <a:lnTo>
                    <a:pt x="165" y="80"/>
                  </a:lnTo>
                  <a:cubicBezTo>
                    <a:pt x="165" y="54"/>
                    <a:pt x="162" y="40"/>
                    <a:pt x="155" y="28"/>
                  </a:cubicBezTo>
                  <a:cubicBezTo>
                    <a:pt x="144" y="10"/>
                    <a:pt x="122" y="0"/>
                    <a:pt x="93" y="0"/>
                  </a:cubicBezTo>
                  <a:cubicBezTo>
                    <a:pt x="46" y="0"/>
                    <a:pt x="9" y="25"/>
                    <a:pt x="9" y="56"/>
                  </a:cubicBezTo>
                  <a:cubicBezTo>
                    <a:pt x="9" y="68"/>
                    <a:pt x="19" y="78"/>
                    <a:pt x="30" y="78"/>
                  </a:cubicBezTo>
                  <a:cubicBezTo>
                    <a:pt x="42" y="78"/>
                    <a:pt x="53" y="68"/>
                    <a:pt x="53" y="57"/>
                  </a:cubicBezTo>
                  <a:cubicBezTo>
                    <a:pt x="53" y="55"/>
                    <a:pt x="52" y="52"/>
                    <a:pt x="52" y="49"/>
                  </a:cubicBezTo>
                  <a:cubicBezTo>
                    <a:pt x="51" y="44"/>
                    <a:pt x="50" y="40"/>
                    <a:pt x="50" y="37"/>
                  </a:cubicBezTo>
                  <a:cubicBezTo>
                    <a:pt x="50" y="23"/>
                    <a:pt x="66" y="12"/>
                    <a:pt x="86" y="12"/>
                  </a:cubicBezTo>
                  <a:cubicBezTo>
                    <a:pt x="111" y="12"/>
                    <a:pt x="124" y="27"/>
                    <a:pt x="124" y="54"/>
                  </a:cubicBezTo>
                  <a:lnTo>
                    <a:pt x="124" y="84"/>
                  </a:lnTo>
                  <a:cubicBezTo>
                    <a:pt x="47" y="115"/>
                    <a:pt x="39" y="119"/>
                    <a:pt x="17" y="138"/>
                  </a:cubicBezTo>
                  <a:cubicBezTo>
                    <a:pt x="6" y="148"/>
                    <a:pt x="0" y="165"/>
                    <a:pt x="0" y="182"/>
                  </a:cubicBezTo>
                  <a:cubicBezTo>
                    <a:pt x="0" y="213"/>
                    <a:pt x="21" y="235"/>
                    <a:pt x="52" y="235"/>
                  </a:cubicBezTo>
                  <a:cubicBezTo>
                    <a:pt x="74" y="235"/>
                    <a:pt x="94" y="224"/>
                    <a:pt x="125" y="199"/>
                  </a:cubicBezTo>
                  <a:cubicBezTo>
                    <a:pt x="127" y="224"/>
                    <a:pt x="136" y="235"/>
                    <a:pt x="157" y="235"/>
                  </a:cubicBezTo>
                  <a:cubicBezTo>
                    <a:pt x="174" y="235"/>
                    <a:pt x="184" y="229"/>
                    <a:pt x="201" y="210"/>
                  </a:cubicBezTo>
                  <a:lnTo>
                    <a:pt x="201" y="197"/>
                  </a:lnTo>
                  <a:close/>
                  <a:moveTo>
                    <a:pt x="124" y="169"/>
                  </a:moveTo>
                  <a:cubicBezTo>
                    <a:pt x="124" y="184"/>
                    <a:pt x="122" y="189"/>
                    <a:pt x="111" y="195"/>
                  </a:cubicBezTo>
                  <a:cubicBezTo>
                    <a:pt x="99" y="202"/>
                    <a:pt x="85" y="206"/>
                    <a:pt x="75" y="206"/>
                  </a:cubicBezTo>
                  <a:cubicBezTo>
                    <a:pt x="57" y="206"/>
                    <a:pt x="43" y="189"/>
                    <a:pt x="43" y="168"/>
                  </a:cubicBezTo>
                  <a:lnTo>
                    <a:pt x="43" y="166"/>
                  </a:lnTo>
                  <a:cubicBezTo>
                    <a:pt x="43" y="136"/>
                    <a:pt x="64" y="118"/>
                    <a:pt x="124" y="96"/>
                  </a:cubicBezTo>
                  <a:lnTo>
                    <a:pt x="124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Freeform 163"/>
            <p:cNvSpPr/>
            <p:nvPr>
              <p:custDataLst>
                <p:tags r:id="rId191"/>
              </p:custDataLst>
            </p:nvPr>
          </p:nvSpPr>
          <p:spPr bwMode="auto">
            <a:xfrm>
              <a:off x="6149975" y="3810000"/>
              <a:ext cx="61913" cy="92075"/>
            </a:xfrm>
            <a:custGeom>
              <a:avLst/>
              <a:gdLst>
                <a:gd name="T0" fmla="*/ 1 w 164"/>
                <a:gd name="T1" fmla="*/ 35 h 230"/>
                <a:gd name="T2" fmla="*/ 18 w 164"/>
                <a:gd name="T3" fmla="*/ 33 h 230"/>
                <a:gd name="T4" fmla="*/ 35 w 164"/>
                <a:gd name="T5" fmla="*/ 63 h 230"/>
                <a:gd name="T6" fmla="*/ 35 w 164"/>
                <a:gd name="T7" fmla="*/ 188 h 230"/>
                <a:gd name="T8" fmla="*/ 0 w 164"/>
                <a:gd name="T9" fmla="*/ 222 h 230"/>
                <a:gd name="T10" fmla="*/ 0 w 164"/>
                <a:gd name="T11" fmla="*/ 230 h 230"/>
                <a:gd name="T12" fmla="*/ 119 w 164"/>
                <a:gd name="T13" fmla="*/ 230 h 230"/>
                <a:gd name="T14" fmla="*/ 119 w 164"/>
                <a:gd name="T15" fmla="*/ 222 h 230"/>
                <a:gd name="T16" fmla="*/ 77 w 164"/>
                <a:gd name="T17" fmla="*/ 185 h 230"/>
                <a:gd name="T18" fmla="*/ 77 w 164"/>
                <a:gd name="T19" fmla="*/ 73 h 230"/>
                <a:gd name="T20" fmla="*/ 112 w 164"/>
                <a:gd name="T21" fmla="*/ 32 h 230"/>
                <a:gd name="T22" fmla="*/ 125 w 164"/>
                <a:gd name="T23" fmla="*/ 39 h 230"/>
                <a:gd name="T24" fmla="*/ 145 w 164"/>
                <a:gd name="T25" fmla="*/ 49 h 230"/>
                <a:gd name="T26" fmla="*/ 164 w 164"/>
                <a:gd name="T27" fmla="*/ 27 h 230"/>
                <a:gd name="T28" fmla="*/ 137 w 164"/>
                <a:gd name="T29" fmla="*/ 0 h 230"/>
                <a:gd name="T30" fmla="*/ 77 w 164"/>
                <a:gd name="T31" fmla="*/ 47 h 230"/>
                <a:gd name="T32" fmla="*/ 77 w 164"/>
                <a:gd name="T33" fmla="*/ 1 h 230"/>
                <a:gd name="T34" fmla="*/ 75 w 164"/>
                <a:gd name="T35" fmla="*/ 0 h 230"/>
                <a:gd name="T36" fmla="*/ 1 w 164"/>
                <a:gd name="T37" fmla="*/ 27 h 230"/>
                <a:gd name="T38" fmla="*/ 1 w 164"/>
                <a:gd name="T39" fmla="*/ 35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4" h="230">
                  <a:moveTo>
                    <a:pt x="1" y="35"/>
                  </a:moveTo>
                  <a:cubicBezTo>
                    <a:pt x="8" y="34"/>
                    <a:pt x="12" y="33"/>
                    <a:pt x="18" y="33"/>
                  </a:cubicBezTo>
                  <a:cubicBezTo>
                    <a:pt x="31" y="33"/>
                    <a:pt x="35" y="41"/>
                    <a:pt x="35" y="63"/>
                  </a:cubicBezTo>
                  <a:lnTo>
                    <a:pt x="35" y="188"/>
                  </a:lnTo>
                  <a:cubicBezTo>
                    <a:pt x="35" y="213"/>
                    <a:pt x="32" y="216"/>
                    <a:pt x="0" y="222"/>
                  </a:cubicBezTo>
                  <a:lnTo>
                    <a:pt x="0" y="230"/>
                  </a:lnTo>
                  <a:lnTo>
                    <a:pt x="119" y="230"/>
                  </a:lnTo>
                  <a:lnTo>
                    <a:pt x="119" y="222"/>
                  </a:lnTo>
                  <a:cubicBezTo>
                    <a:pt x="86" y="221"/>
                    <a:pt x="77" y="213"/>
                    <a:pt x="77" y="185"/>
                  </a:cubicBezTo>
                  <a:lnTo>
                    <a:pt x="77" y="73"/>
                  </a:lnTo>
                  <a:cubicBezTo>
                    <a:pt x="77" y="57"/>
                    <a:pt x="98" y="32"/>
                    <a:pt x="112" y="32"/>
                  </a:cubicBezTo>
                  <a:cubicBezTo>
                    <a:pt x="115" y="32"/>
                    <a:pt x="119" y="34"/>
                    <a:pt x="125" y="39"/>
                  </a:cubicBezTo>
                  <a:cubicBezTo>
                    <a:pt x="133" y="46"/>
                    <a:pt x="138" y="49"/>
                    <a:pt x="145" y="49"/>
                  </a:cubicBezTo>
                  <a:cubicBezTo>
                    <a:pt x="157" y="49"/>
                    <a:pt x="164" y="41"/>
                    <a:pt x="164" y="27"/>
                  </a:cubicBezTo>
                  <a:cubicBezTo>
                    <a:pt x="164" y="10"/>
                    <a:pt x="154" y="0"/>
                    <a:pt x="137" y="0"/>
                  </a:cubicBezTo>
                  <a:cubicBezTo>
                    <a:pt x="116" y="0"/>
                    <a:pt x="101" y="12"/>
                    <a:pt x="77" y="47"/>
                  </a:cubicBezTo>
                  <a:lnTo>
                    <a:pt x="77" y="1"/>
                  </a:lnTo>
                  <a:lnTo>
                    <a:pt x="75" y="0"/>
                  </a:lnTo>
                  <a:cubicBezTo>
                    <a:pt x="48" y="11"/>
                    <a:pt x="30" y="18"/>
                    <a:pt x="1" y="27"/>
                  </a:cubicBezTo>
                  <a:lnTo>
                    <a:pt x="1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Freeform 164"/>
            <p:cNvSpPr/>
            <p:nvPr>
              <p:custDataLst>
                <p:tags r:id="rId192"/>
              </p:custDataLst>
            </p:nvPr>
          </p:nvSpPr>
          <p:spPr bwMode="auto">
            <a:xfrm>
              <a:off x="6211888" y="3810000"/>
              <a:ext cx="61913" cy="92075"/>
            </a:xfrm>
            <a:custGeom>
              <a:avLst/>
              <a:gdLst>
                <a:gd name="T0" fmla="*/ 1 w 164"/>
                <a:gd name="T1" fmla="*/ 35 h 230"/>
                <a:gd name="T2" fmla="*/ 18 w 164"/>
                <a:gd name="T3" fmla="*/ 33 h 230"/>
                <a:gd name="T4" fmla="*/ 35 w 164"/>
                <a:gd name="T5" fmla="*/ 63 h 230"/>
                <a:gd name="T6" fmla="*/ 35 w 164"/>
                <a:gd name="T7" fmla="*/ 188 h 230"/>
                <a:gd name="T8" fmla="*/ 0 w 164"/>
                <a:gd name="T9" fmla="*/ 222 h 230"/>
                <a:gd name="T10" fmla="*/ 0 w 164"/>
                <a:gd name="T11" fmla="*/ 230 h 230"/>
                <a:gd name="T12" fmla="*/ 119 w 164"/>
                <a:gd name="T13" fmla="*/ 230 h 230"/>
                <a:gd name="T14" fmla="*/ 119 w 164"/>
                <a:gd name="T15" fmla="*/ 222 h 230"/>
                <a:gd name="T16" fmla="*/ 77 w 164"/>
                <a:gd name="T17" fmla="*/ 185 h 230"/>
                <a:gd name="T18" fmla="*/ 77 w 164"/>
                <a:gd name="T19" fmla="*/ 73 h 230"/>
                <a:gd name="T20" fmla="*/ 112 w 164"/>
                <a:gd name="T21" fmla="*/ 32 h 230"/>
                <a:gd name="T22" fmla="*/ 125 w 164"/>
                <a:gd name="T23" fmla="*/ 39 h 230"/>
                <a:gd name="T24" fmla="*/ 145 w 164"/>
                <a:gd name="T25" fmla="*/ 49 h 230"/>
                <a:gd name="T26" fmla="*/ 164 w 164"/>
                <a:gd name="T27" fmla="*/ 27 h 230"/>
                <a:gd name="T28" fmla="*/ 137 w 164"/>
                <a:gd name="T29" fmla="*/ 0 h 230"/>
                <a:gd name="T30" fmla="*/ 77 w 164"/>
                <a:gd name="T31" fmla="*/ 47 h 230"/>
                <a:gd name="T32" fmla="*/ 77 w 164"/>
                <a:gd name="T33" fmla="*/ 1 h 230"/>
                <a:gd name="T34" fmla="*/ 74 w 164"/>
                <a:gd name="T35" fmla="*/ 0 h 230"/>
                <a:gd name="T36" fmla="*/ 1 w 164"/>
                <a:gd name="T37" fmla="*/ 27 h 230"/>
                <a:gd name="T38" fmla="*/ 1 w 164"/>
                <a:gd name="T39" fmla="*/ 35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4" h="230">
                  <a:moveTo>
                    <a:pt x="1" y="35"/>
                  </a:moveTo>
                  <a:cubicBezTo>
                    <a:pt x="8" y="34"/>
                    <a:pt x="12" y="33"/>
                    <a:pt x="18" y="33"/>
                  </a:cubicBezTo>
                  <a:cubicBezTo>
                    <a:pt x="31" y="33"/>
                    <a:pt x="35" y="41"/>
                    <a:pt x="35" y="63"/>
                  </a:cubicBezTo>
                  <a:lnTo>
                    <a:pt x="35" y="188"/>
                  </a:lnTo>
                  <a:cubicBezTo>
                    <a:pt x="35" y="213"/>
                    <a:pt x="32" y="216"/>
                    <a:pt x="0" y="222"/>
                  </a:cubicBezTo>
                  <a:lnTo>
                    <a:pt x="0" y="230"/>
                  </a:lnTo>
                  <a:lnTo>
                    <a:pt x="119" y="230"/>
                  </a:lnTo>
                  <a:lnTo>
                    <a:pt x="119" y="222"/>
                  </a:lnTo>
                  <a:cubicBezTo>
                    <a:pt x="85" y="221"/>
                    <a:pt x="77" y="213"/>
                    <a:pt x="77" y="185"/>
                  </a:cubicBezTo>
                  <a:lnTo>
                    <a:pt x="77" y="73"/>
                  </a:lnTo>
                  <a:cubicBezTo>
                    <a:pt x="77" y="57"/>
                    <a:pt x="98" y="32"/>
                    <a:pt x="112" y="32"/>
                  </a:cubicBezTo>
                  <a:cubicBezTo>
                    <a:pt x="115" y="32"/>
                    <a:pt x="119" y="34"/>
                    <a:pt x="125" y="39"/>
                  </a:cubicBezTo>
                  <a:cubicBezTo>
                    <a:pt x="133" y="46"/>
                    <a:pt x="138" y="49"/>
                    <a:pt x="145" y="49"/>
                  </a:cubicBezTo>
                  <a:cubicBezTo>
                    <a:pt x="157" y="49"/>
                    <a:pt x="164" y="41"/>
                    <a:pt x="164" y="27"/>
                  </a:cubicBezTo>
                  <a:cubicBezTo>
                    <a:pt x="164" y="10"/>
                    <a:pt x="154" y="0"/>
                    <a:pt x="137" y="0"/>
                  </a:cubicBezTo>
                  <a:cubicBezTo>
                    <a:pt x="116" y="0"/>
                    <a:pt x="101" y="12"/>
                    <a:pt x="77" y="47"/>
                  </a:cubicBezTo>
                  <a:lnTo>
                    <a:pt x="77" y="1"/>
                  </a:lnTo>
                  <a:lnTo>
                    <a:pt x="74" y="0"/>
                  </a:lnTo>
                  <a:cubicBezTo>
                    <a:pt x="48" y="11"/>
                    <a:pt x="30" y="18"/>
                    <a:pt x="1" y="27"/>
                  </a:cubicBezTo>
                  <a:lnTo>
                    <a:pt x="1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Freeform 165"/>
            <p:cNvSpPr>
              <a:spLocks noEditPoints="1"/>
            </p:cNvSpPr>
            <p:nvPr>
              <p:custDataLst>
                <p:tags r:id="rId193"/>
              </p:custDataLst>
            </p:nvPr>
          </p:nvSpPr>
          <p:spPr bwMode="auto">
            <a:xfrm>
              <a:off x="6280150" y="3810000"/>
              <a:ext cx="74613" cy="93663"/>
            </a:xfrm>
            <a:custGeom>
              <a:avLst/>
              <a:gdLst>
                <a:gd name="T0" fmla="*/ 202 w 202"/>
                <a:gd name="T1" fmla="*/ 197 h 235"/>
                <a:gd name="T2" fmla="*/ 180 w 202"/>
                <a:gd name="T3" fmla="*/ 207 h 235"/>
                <a:gd name="T4" fmla="*/ 165 w 202"/>
                <a:gd name="T5" fmla="*/ 178 h 235"/>
                <a:gd name="T6" fmla="*/ 165 w 202"/>
                <a:gd name="T7" fmla="*/ 80 h 235"/>
                <a:gd name="T8" fmla="*/ 155 w 202"/>
                <a:gd name="T9" fmla="*/ 28 h 235"/>
                <a:gd name="T10" fmla="*/ 94 w 202"/>
                <a:gd name="T11" fmla="*/ 0 h 235"/>
                <a:gd name="T12" fmla="*/ 10 w 202"/>
                <a:gd name="T13" fmla="*/ 56 h 235"/>
                <a:gd name="T14" fmla="*/ 31 w 202"/>
                <a:gd name="T15" fmla="*/ 78 h 235"/>
                <a:gd name="T16" fmla="*/ 54 w 202"/>
                <a:gd name="T17" fmla="*/ 57 h 235"/>
                <a:gd name="T18" fmla="*/ 53 w 202"/>
                <a:gd name="T19" fmla="*/ 49 h 235"/>
                <a:gd name="T20" fmla="*/ 51 w 202"/>
                <a:gd name="T21" fmla="*/ 37 h 235"/>
                <a:gd name="T22" fmla="*/ 87 w 202"/>
                <a:gd name="T23" fmla="*/ 12 h 235"/>
                <a:gd name="T24" fmla="*/ 125 w 202"/>
                <a:gd name="T25" fmla="*/ 54 h 235"/>
                <a:gd name="T26" fmla="*/ 125 w 202"/>
                <a:gd name="T27" fmla="*/ 84 h 235"/>
                <a:gd name="T28" fmla="*/ 18 w 202"/>
                <a:gd name="T29" fmla="*/ 138 h 235"/>
                <a:gd name="T30" fmla="*/ 0 w 202"/>
                <a:gd name="T31" fmla="*/ 182 h 235"/>
                <a:gd name="T32" fmla="*/ 53 w 202"/>
                <a:gd name="T33" fmla="*/ 235 h 235"/>
                <a:gd name="T34" fmla="*/ 126 w 202"/>
                <a:gd name="T35" fmla="*/ 199 h 235"/>
                <a:gd name="T36" fmla="*/ 157 w 202"/>
                <a:gd name="T37" fmla="*/ 235 h 235"/>
                <a:gd name="T38" fmla="*/ 202 w 202"/>
                <a:gd name="T39" fmla="*/ 210 h 235"/>
                <a:gd name="T40" fmla="*/ 202 w 202"/>
                <a:gd name="T41" fmla="*/ 197 h 235"/>
                <a:gd name="T42" fmla="*/ 125 w 202"/>
                <a:gd name="T43" fmla="*/ 169 h 235"/>
                <a:gd name="T44" fmla="*/ 112 w 202"/>
                <a:gd name="T45" fmla="*/ 195 h 235"/>
                <a:gd name="T46" fmla="*/ 76 w 202"/>
                <a:gd name="T47" fmla="*/ 206 h 235"/>
                <a:gd name="T48" fmla="*/ 44 w 202"/>
                <a:gd name="T49" fmla="*/ 168 h 235"/>
                <a:gd name="T50" fmla="*/ 44 w 202"/>
                <a:gd name="T51" fmla="*/ 166 h 235"/>
                <a:gd name="T52" fmla="*/ 125 w 202"/>
                <a:gd name="T53" fmla="*/ 96 h 235"/>
                <a:gd name="T54" fmla="*/ 125 w 202"/>
                <a:gd name="T55" fmla="*/ 16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2" h="235">
                  <a:moveTo>
                    <a:pt x="202" y="197"/>
                  </a:moveTo>
                  <a:cubicBezTo>
                    <a:pt x="194" y="204"/>
                    <a:pt x="188" y="207"/>
                    <a:pt x="180" y="207"/>
                  </a:cubicBezTo>
                  <a:cubicBezTo>
                    <a:pt x="169" y="207"/>
                    <a:pt x="165" y="200"/>
                    <a:pt x="165" y="178"/>
                  </a:cubicBezTo>
                  <a:lnTo>
                    <a:pt x="165" y="80"/>
                  </a:lnTo>
                  <a:cubicBezTo>
                    <a:pt x="165" y="54"/>
                    <a:pt x="163" y="40"/>
                    <a:pt x="155" y="28"/>
                  </a:cubicBezTo>
                  <a:cubicBezTo>
                    <a:pt x="145" y="10"/>
                    <a:pt x="123" y="0"/>
                    <a:pt x="94" y="0"/>
                  </a:cubicBezTo>
                  <a:cubicBezTo>
                    <a:pt x="47" y="0"/>
                    <a:pt x="10" y="25"/>
                    <a:pt x="10" y="56"/>
                  </a:cubicBezTo>
                  <a:cubicBezTo>
                    <a:pt x="10" y="68"/>
                    <a:pt x="20" y="78"/>
                    <a:pt x="31" y="78"/>
                  </a:cubicBezTo>
                  <a:cubicBezTo>
                    <a:pt x="43" y="78"/>
                    <a:pt x="54" y="68"/>
                    <a:pt x="54" y="57"/>
                  </a:cubicBezTo>
                  <a:cubicBezTo>
                    <a:pt x="54" y="55"/>
                    <a:pt x="53" y="52"/>
                    <a:pt x="53" y="49"/>
                  </a:cubicBezTo>
                  <a:cubicBezTo>
                    <a:pt x="52" y="44"/>
                    <a:pt x="51" y="40"/>
                    <a:pt x="51" y="37"/>
                  </a:cubicBezTo>
                  <a:cubicBezTo>
                    <a:pt x="51" y="23"/>
                    <a:pt x="67" y="12"/>
                    <a:pt x="87" y="12"/>
                  </a:cubicBezTo>
                  <a:cubicBezTo>
                    <a:pt x="112" y="12"/>
                    <a:pt x="125" y="27"/>
                    <a:pt x="125" y="54"/>
                  </a:cubicBezTo>
                  <a:lnTo>
                    <a:pt x="125" y="84"/>
                  </a:lnTo>
                  <a:cubicBezTo>
                    <a:pt x="48" y="115"/>
                    <a:pt x="40" y="119"/>
                    <a:pt x="18" y="138"/>
                  </a:cubicBezTo>
                  <a:cubicBezTo>
                    <a:pt x="7" y="148"/>
                    <a:pt x="0" y="165"/>
                    <a:pt x="0" y="182"/>
                  </a:cubicBezTo>
                  <a:cubicBezTo>
                    <a:pt x="0" y="213"/>
                    <a:pt x="22" y="235"/>
                    <a:pt x="53" y="235"/>
                  </a:cubicBezTo>
                  <a:cubicBezTo>
                    <a:pt x="75" y="235"/>
                    <a:pt x="95" y="224"/>
                    <a:pt x="126" y="199"/>
                  </a:cubicBezTo>
                  <a:cubicBezTo>
                    <a:pt x="128" y="224"/>
                    <a:pt x="137" y="235"/>
                    <a:pt x="157" y="235"/>
                  </a:cubicBezTo>
                  <a:cubicBezTo>
                    <a:pt x="174" y="235"/>
                    <a:pt x="185" y="229"/>
                    <a:pt x="202" y="210"/>
                  </a:cubicBezTo>
                  <a:lnTo>
                    <a:pt x="202" y="197"/>
                  </a:lnTo>
                  <a:close/>
                  <a:moveTo>
                    <a:pt x="125" y="169"/>
                  </a:moveTo>
                  <a:cubicBezTo>
                    <a:pt x="125" y="184"/>
                    <a:pt x="123" y="189"/>
                    <a:pt x="112" y="195"/>
                  </a:cubicBezTo>
                  <a:cubicBezTo>
                    <a:pt x="100" y="202"/>
                    <a:pt x="86" y="206"/>
                    <a:pt x="76" y="206"/>
                  </a:cubicBezTo>
                  <a:cubicBezTo>
                    <a:pt x="58" y="206"/>
                    <a:pt x="44" y="189"/>
                    <a:pt x="44" y="168"/>
                  </a:cubicBezTo>
                  <a:lnTo>
                    <a:pt x="44" y="166"/>
                  </a:lnTo>
                  <a:cubicBezTo>
                    <a:pt x="44" y="136"/>
                    <a:pt x="65" y="118"/>
                    <a:pt x="125" y="96"/>
                  </a:cubicBezTo>
                  <a:lnTo>
                    <a:pt x="125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Freeform 166"/>
            <p:cNvSpPr/>
            <p:nvPr>
              <p:custDataLst>
                <p:tags r:id="rId194"/>
              </p:custDataLst>
            </p:nvPr>
          </p:nvSpPr>
          <p:spPr bwMode="auto">
            <a:xfrm>
              <a:off x="6357938" y="3813175"/>
              <a:ext cx="85725" cy="133350"/>
            </a:xfrm>
            <a:custGeom>
              <a:avLst/>
              <a:gdLst>
                <a:gd name="T0" fmla="*/ 230 w 230"/>
                <a:gd name="T1" fmla="*/ 0 h 334"/>
                <a:gd name="T2" fmla="*/ 163 w 230"/>
                <a:gd name="T3" fmla="*/ 0 h 334"/>
                <a:gd name="T4" fmla="*/ 163 w 230"/>
                <a:gd name="T5" fmla="*/ 8 h 334"/>
                <a:gd name="T6" fmla="*/ 187 w 230"/>
                <a:gd name="T7" fmla="*/ 20 h 334"/>
                <a:gd name="T8" fmla="*/ 185 w 230"/>
                <a:gd name="T9" fmla="*/ 29 h 334"/>
                <a:gd name="T10" fmla="*/ 136 w 230"/>
                <a:gd name="T11" fmla="*/ 167 h 334"/>
                <a:gd name="T12" fmla="*/ 79 w 230"/>
                <a:gd name="T13" fmla="*/ 40 h 334"/>
                <a:gd name="T14" fmla="*/ 74 w 230"/>
                <a:gd name="T15" fmla="*/ 21 h 334"/>
                <a:gd name="T16" fmla="*/ 103 w 230"/>
                <a:gd name="T17" fmla="*/ 8 h 334"/>
                <a:gd name="T18" fmla="*/ 103 w 230"/>
                <a:gd name="T19" fmla="*/ 0 h 334"/>
                <a:gd name="T20" fmla="*/ 0 w 230"/>
                <a:gd name="T21" fmla="*/ 0 h 334"/>
                <a:gd name="T22" fmla="*/ 0 w 230"/>
                <a:gd name="T23" fmla="*/ 7 h 334"/>
                <a:gd name="T24" fmla="*/ 26 w 230"/>
                <a:gd name="T25" fmla="*/ 23 h 334"/>
                <a:gd name="T26" fmla="*/ 82 w 230"/>
                <a:gd name="T27" fmla="*/ 146 h 334"/>
                <a:gd name="T28" fmla="*/ 84 w 230"/>
                <a:gd name="T29" fmla="*/ 150 h 334"/>
                <a:gd name="T30" fmla="*/ 91 w 230"/>
                <a:gd name="T31" fmla="*/ 165 h 334"/>
                <a:gd name="T32" fmla="*/ 113 w 230"/>
                <a:gd name="T33" fmla="*/ 215 h 334"/>
                <a:gd name="T34" fmla="*/ 93 w 230"/>
                <a:gd name="T35" fmla="*/ 269 h 334"/>
                <a:gd name="T36" fmla="*/ 69 w 230"/>
                <a:gd name="T37" fmla="*/ 292 h 334"/>
                <a:gd name="T38" fmla="*/ 56 w 230"/>
                <a:gd name="T39" fmla="*/ 288 h 334"/>
                <a:gd name="T40" fmla="*/ 30 w 230"/>
                <a:gd name="T41" fmla="*/ 283 h 334"/>
                <a:gd name="T42" fmla="*/ 8 w 230"/>
                <a:gd name="T43" fmla="*/ 305 h 334"/>
                <a:gd name="T44" fmla="*/ 45 w 230"/>
                <a:gd name="T45" fmla="*/ 334 h 334"/>
                <a:gd name="T46" fmla="*/ 129 w 230"/>
                <a:gd name="T47" fmla="*/ 234 h 334"/>
                <a:gd name="T48" fmla="*/ 206 w 230"/>
                <a:gd name="T49" fmla="*/ 30 h 334"/>
                <a:gd name="T50" fmla="*/ 230 w 230"/>
                <a:gd name="T51" fmla="*/ 8 h 334"/>
                <a:gd name="T52" fmla="*/ 230 w 230"/>
                <a:gd name="T53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0" h="334">
                  <a:moveTo>
                    <a:pt x="230" y="0"/>
                  </a:moveTo>
                  <a:lnTo>
                    <a:pt x="163" y="0"/>
                  </a:lnTo>
                  <a:lnTo>
                    <a:pt x="163" y="8"/>
                  </a:lnTo>
                  <a:cubicBezTo>
                    <a:pt x="179" y="8"/>
                    <a:pt x="187" y="12"/>
                    <a:pt x="187" y="20"/>
                  </a:cubicBezTo>
                  <a:cubicBezTo>
                    <a:pt x="187" y="22"/>
                    <a:pt x="186" y="25"/>
                    <a:pt x="185" y="29"/>
                  </a:cubicBezTo>
                  <a:lnTo>
                    <a:pt x="136" y="167"/>
                  </a:lnTo>
                  <a:lnTo>
                    <a:pt x="79" y="40"/>
                  </a:lnTo>
                  <a:cubicBezTo>
                    <a:pt x="76" y="33"/>
                    <a:pt x="74" y="27"/>
                    <a:pt x="74" y="21"/>
                  </a:cubicBezTo>
                  <a:cubicBezTo>
                    <a:pt x="74" y="12"/>
                    <a:pt x="81" y="9"/>
                    <a:pt x="103" y="8"/>
                  </a:cubicBezTo>
                  <a:lnTo>
                    <a:pt x="103" y="0"/>
                  </a:lnTo>
                  <a:lnTo>
                    <a:pt x="0" y="0"/>
                  </a:lnTo>
                  <a:lnTo>
                    <a:pt x="0" y="7"/>
                  </a:lnTo>
                  <a:cubicBezTo>
                    <a:pt x="13" y="9"/>
                    <a:pt x="22" y="15"/>
                    <a:pt x="26" y="23"/>
                  </a:cubicBezTo>
                  <a:lnTo>
                    <a:pt x="82" y="146"/>
                  </a:lnTo>
                  <a:lnTo>
                    <a:pt x="84" y="150"/>
                  </a:lnTo>
                  <a:lnTo>
                    <a:pt x="91" y="165"/>
                  </a:lnTo>
                  <a:cubicBezTo>
                    <a:pt x="105" y="190"/>
                    <a:pt x="113" y="208"/>
                    <a:pt x="113" y="215"/>
                  </a:cubicBezTo>
                  <a:cubicBezTo>
                    <a:pt x="113" y="223"/>
                    <a:pt x="102" y="254"/>
                    <a:pt x="93" y="269"/>
                  </a:cubicBezTo>
                  <a:cubicBezTo>
                    <a:pt x="86" y="282"/>
                    <a:pt x="75" y="292"/>
                    <a:pt x="69" y="292"/>
                  </a:cubicBezTo>
                  <a:cubicBezTo>
                    <a:pt x="66" y="292"/>
                    <a:pt x="61" y="291"/>
                    <a:pt x="56" y="288"/>
                  </a:cubicBezTo>
                  <a:cubicBezTo>
                    <a:pt x="47" y="285"/>
                    <a:pt x="38" y="283"/>
                    <a:pt x="30" y="283"/>
                  </a:cubicBezTo>
                  <a:cubicBezTo>
                    <a:pt x="18" y="283"/>
                    <a:pt x="8" y="293"/>
                    <a:pt x="8" y="305"/>
                  </a:cubicBezTo>
                  <a:cubicBezTo>
                    <a:pt x="8" y="321"/>
                    <a:pt x="24" y="334"/>
                    <a:pt x="45" y="334"/>
                  </a:cubicBezTo>
                  <a:cubicBezTo>
                    <a:pt x="78" y="334"/>
                    <a:pt x="102" y="306"/>
                    <a:pt x="129" y="234"/>
                  </a:cubicBezTo>
                  <a:lnTo>
                    <a:pt x="206" y="30"/>
                  </a:lnTo>
                  <a:cubicBezTo>
                    <a:pt x="213" y="14"/>
                    <a:pt x="218" y="9"/>
                    <a:pt x="230" y="8"/>
                  </a:cubicBezTo>
                  <a:lnTo>
                    <a:pt x="230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Freeform 167"/>
            <p:cNvSpPr>
              <a:spLocks noEditPoints="1"/>
            </p:cNvSpPr>
            <p:nvPr>
              <p:custDataLst>
                <p:tags r:id="rId195"/>
              </p:custDataLst>
            </p:nvPr>
          </p:nvSpPr>
          <p:spPr bwMode="auto">
            <a:xfrm>
              <a:off x="6497638" y="3765550"/>
              <a:ext cx="44450" cy="136525"/>
            </a:xfrm>
            <a:custGeom>
              <a:avLst/>
              <a:gdLst>
                <a:gd name="T0" fmla="*/ 79 w 118"/>
                <a:gd name="T1" fmla="*/ 111 h 341"/>
                <a:gd name="T2" fmla="*/ 2 w 118"/>
                <a:gd name="T3" fmla="*/ 139 h 341"/>
                <a:gd name="T4" fmla="*/ 2 w 118"/>
                <a:gd name="T5" fmla="*/ 146 h 341"/>
                <a:gd name="T6" fmla="*/ 6 w 118"/>
                <a:gd name="T7" fmla="*/ 146 h 341"/>
                <a:gd name="T8" fmla="*/ 23 w 118"/>
                <a:gd name="T9" fmla="*/ 144 h 341"/>
                <a:gd name="T10" fmla="*/ 39 w 118"/>
                <a:gd name="T11" fmla="*/ 174 h 341"/>
                <a:gd name="T12" fmla="*/ 39 w 118"/>
                <a:gd name="T13" fmla="*/ 290 h 341"/>
                <a:gd name="T14" fmla="*/ 0 w 118"/>
                <a:gd name="T15" fmla="*/ 333 h 341"/>
                <a:gd name="T16" fmla="*/ 0 w 118"/>
                <a:gd name="T17" fmla="*/ 341 h 341"/>
                <a:gd name="T18" fmla="*/ 118 w 118"/>
                <a:gd name="T19" fmla="*/ 341 h 341"/>
                <a:gd name="T20" fmla="*/ 118 w 118"/>
                <a:gd name="T21" fmla="*/ 333 h 341"/>
                <a:gd name="T22" fmla="*/ 81 w 118"/>
                <a:gd name="T23" fmla="*/ 290 h 341"/>
                <a:gd name="T24" fmla="*/ 81 w 118"/>
                <a:gd name="T25" fmla="*/ 113 h 341"/>
                <a:gd name="T26" fmla="*/ 79 w 118"/>
                <a:gd name="T27" fmla="*/ 111 h 341"/>
                <a:gd name="T28" fmla="*/ 56 w 118"/>
                <a:gd name="T29" fmla="*/ 0 h 341"/>
                <a:gd name="T30" fmla="*/ 31 w 118"/>
                <a:gd name="T31" fmla="*/ 26 h 341"/>
                <a:gd name="T32" fmla="*/ 56 w 118"/>
                <a:gd name="T33" fmla="*/ 51 h 341"/>
                <a:gd name="T34" fmla="*/ 82 w 118"/>
                <a:gd name="T35" fmla="*/ 26 h 341"/>
                <a:gd name="T36" fmla="*/ 56 w 118"/>
                <a:gd name="T37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341">
                  <a:moveTo>
                    <a:pt x="79" y="111"/>
                  </a:moveTo>
                  <a:lnTo>
                    <a:pt x="2" y="139"/>
                  </a:lnTo>
                  <a:lnTo>
                    <a:pt x="2" y="146"/>
                  </a:lnTo>
                  <a:lnTo>
                    <a:pt x="6" y="146"/>
                  </a:lnTo>
                  <a:cubicBezTo>
                    <a:pt x="12" y="145"/>
                    <a:pt x="18" y="144"/>
                    <a:pt x="23" y="144"/>
                  </a:cubicBezTo>
                  <a:cubicBezTo>
                    <a:pt x="35" y="144"/>
                    <a:pt x="39" y="152"/>
                    <a:pt x="39" y="174"/>
                  </a:cubicBezTo>
                  <a:lnTo>
                    <a:pt x="39" y="290"/>
                  </a:lnTo>
                  <a:cubicBezTo>
                    <a:pt x="39" y="326"/>
                    <a:pt x="34" y="331"/>
                    <a:pt x="0" y="333"/>
                  </a:cubicBezTo>
                  <a:lnTo>
                    <a:pt x="0" y="341"/>
                  </a:lnTo>
                  <a:lnTo>
                    <a:pt x="118" y="341"/>
                  </a:lnTo>
                  <a:lnTo>
                    <a:pt x="118" y="333"/>
                  </a:lnTo>
                  <a:cubicBezTo>
                    <a:pt x="85" y="331"/>
                    <a:pt x="81" y="326"/>
                    <a:pt x="81" y="290"/>
                  </a:cubicBezTo>
                  <a:lnTo>
                    <a:pt x="81" y="113"/>
                  </a:lnTo>
                  <a:lnTo>
                    <a:pt x="79" y="111"/>
                  </a:lnTo>
                  <a:close/>
                  <a:moveTo>
                    <a:pt x="56" y="0"/>
                  </a:moveTo>
                  <a:cubicBezTo>
                    <a:pt x="42" y="0"/>
                    <a:pt x="31" y="12"/>
                    <a:pt x="31" y="26"/>
                  </a:cubicBezTo>
                  <a:cubicBezTo>
                    <a:pt x="31" y="40"/>
                    <a:pt x="42" y="51"/>
                    <a:pt x="56" y="51"/>
                  </a:cubicBezTo>
                  <a:cubicBezTo>
                    <a:pt x="70" y="51"/>
                    <a:pt x="82" y="40"/>
                    <a:pt x="82" y="26"/>
                  </a:cubicBezTo>
                  <a:cubicBezTo>
                    <a:pt x="82" y="12"/>
                    <a:pt x="70" y="0"/>
                    <a:pt x="56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Freeform 168"/>
            <p:cNvSpPr/>
            <p:nvPr>
              <p:custDataLst>
                <p:tags r:id="rId196"/>
              </p:custDataLst>
            </p:nvPr>
          </p:nvSpPr>
          <p:spPr bwMode="auto">
            <a:xfrm>
              <a:off x="6550025" y="3810000"/>
              <a:ext cx="87313" cy="92075"/>
            </a:xfrm>
            <a:custGeom>
              <a:avLst/>
              <a:gdLst>
                <a:gd name="T0" fmla="*/ 0 w 234"/>
                <a:gd name="T1" fmla="*/ 31 h 230"/>
                <a:gd name="T2" fmla="*/ 14 w 234"/>
                <a:gd name="T3" fmla="*/ 29 h 230"/>
                <a:gd name="T4" fmla="*/ 32 w 234"/>
                <a:gd name="T5" fmla="*/ 61 h 230"/>
                <a:gd name="T6" fmla="*/ 32 w 234"/>
                <a:gd name="T7" fmla="*/ 185 h 230"/>
                <a:gd name="T8" fmla="*/ 1 w 234"/>
                <a:gd name="T9" fmla="*/ 222 h 230"/>
                <a:gd name="T10" fmla="*/ 1 w 234"/>
                <a:gd name="T11" fmla="*/ 230 h 230"/>
                <a:gd name="T12" fmla="*/ 107 w 234"/>
                <a:gd name="T13" fmla="*/ 230 h 230"/>
                <a:gd name="T14" fmla="*/ 107 w 234"/>
                <a:gd name="T15" fmla="*/ 222 h 230"/>
                <a:gd name="T16" fmla="*/ 74 w 234"/>
                <a:gd name="T17" fmla="*/ 197 h 230"/>
                <a:gd name="T18" fmla="*/ 74 w 234"/>
                <a:gd name="T19" fmla="*/ 56 h 230"/>
                <a:gd name="T20" fmla="*/ 125 w 234"/>
                <a:gd name="T21" fmla="*/ 28 h 230"/>
                <a:gd name="T22" fmla="*/ 162 w 234"/>
                <a:gd name="T23" fmla="*/ 76 h 230"/>
                <a:gd name="T24" fmla="*/ 162 w 234"/>
                <a:gd name="T25" fmla="*/ 181 h 230"/>
                <a:gd name="T26" fmla="*/ 130 w 234"/>
                <a:gd name="T27" fmla="*/ 222 h 230"/>
                <a:gd name="T28" fmla="*/ 130 w 234"/>
                <a:gd name="T29" fmla="*/ 230 h 230"/>
                <a:gd name="T30" fmla="*/ 234 w 234"/>
                <a:gd name="T31" fmla="*/ 230 h 230"/>
                <a:gd name="T32" fmla="*/ 234 w 234"/>
                <a:gd name="T33" fmla="*/ 222 h 230"/>
                <a:gd name="T34" fmla="*/ 204 w 234"/>
                <a:gd name="T35" fmla="*/ 190 h 230"/>
                <a:gd name="T36" fmla="*/ 204 w 234"/>
                <a:gd name="T37" fmla="*/ 75 h 230"/>
                <a:gd name="T38" fmla="*/ 145 w 234"/>
                <a:gd name="T39" fmla="*/ 0 h 230"/>
                <a:gd name="T40" fmla="*/ 73 w 234"/>
                <a:gd name="T41" fmla="*/ 41 h 230"/>
                <a:gd name="T42" fmla="*/ 73 w 234"/>
                <a:gd name="T43" fmla="*/ 1 h 230"/>
                <a:gd name="T44" fmla="*/ 69 w 234"/>
                <a:gd name="T45" fmla="*/ 0 h 230"/>
                <a:gd name="T46" fmla="*/ 0 w 234"/>
                <a:gd name="T47" fmla="*/ 23 h 230"/>
                <a:gd name="T48" fmla="*/ 0 w 234"/>
                <a:gd name="T49" fmla="*/ 3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4" h="230">
                  <a:moveTo>
                    <a:pt x="0" y="31"/>
                  </a:moveTo>
                  <a:cubicBezTo>
                    <a:pt x="3" y="30"/>
                    <a:pt x="8" y="29"/>
                    <a:pt x="14" y="29"/>
                  </a:cubicBezTo>
                  <a:cubicBezTo>
                    <a:pt x="28" y="29"/>
                    <a:pt x="32" y="37"/>
                    <a:pt x="32" y="61"/>
                  </a:cubicBezTo>
                  <a:lnTo>
                    <a:pt x="32" y="185"/>
                  </a:lnTo>
                  <a:cubicBezTo>
                    <a:pt x="32" y="213"/>
                    <a:pt x="27" y="220"/>
                    <a:pt x="1" y="222"/>
                  </a:cubicBezTo>
                  <a:lnTo>
                    <a:pt x="1" y="230"/>
                  </a:lnTo>
                  <a:lnTo>
                    <a:pt x="107" y="230"/>
                  </a:lnTo>
                  <a:lnTo>
                    <a:pt x="107" y="222"/>
                  </a:lnTo>
                  <a:cubicBezTo>
                    <a:pt x="82" y="220"/>
                    <a:pt x="74" y="214"/>
                    <a:pt x="74" y="197"/>
                  </a:cubicBezTo>
                  <a:lnTo>
                    <a:pt x="74" y="56"/>
                  </a:lnTo>
                  <a:cubicBezTo>
                    <a:pt x="98" y="34"/>
                    <a:pt x="109" y="28"/>
                    <a:pt x="125" y="28"/>
                  </a:cubicBezTo>
                  <a:cubicBezTo>
                    <a:pt x="150" y="28"/>
                    <a:pt x="162" y="43"/>
                    <a:pt x="162" y="76"/>
                  </a:cubicBezTo>
                  <a:lnTo>
                    <a:pt x="162" y="181"/>
                  </a:lnTo>
                  <a:cubicBezTo>
                    <a:pt x="162" y="212"/>
                    <a:pt x="155" y="220"/>
                    <a:pt x="130" y="222"/>
                  </a:cubicBezTo>
                  <a:lnTo>
                    <a:pt x="130" y="230"/>
                  </a:lnTo>
                  <a:lnTo>
                    <a:pt x="234" y="230"/>
                  </a:lnTo>
                  <a:lnTo>
                    <a:pt x="234" y="222"/>
                  </a:lnTo>
                  <a:cubicBezTo>
                    <a:pt x="210" y="220"/>
                    <a:pt x="204" y="214"/>
                    <a:pt x="204" y="190"/>
                  </a:cubicBezTo>
                  <a:lnTo>
                    <a:pt x="204" y="75"/>
                  </a:lnTo>
                  <a:cubicBezTo>
                    <a:pt x="204" y="28"/>
                    <a:pt x="182" y="0"/>
                    <a:pt x="145" y="0"/>
                  </a:cubicBezTo>
                  <a:cubicBezTo>
                    <a:pt x="122" y="0"/>
                    <a:pt x="106" y="9"/>
                    <a:pt x="73" y="41"/>
                  </a:cubicBezTo>
                  <a:lnTo>
                    <a:pt x="73" y="1"/>
                  </a:lnTo>
                  <a:lnTo>
                    <a:pt x="69" y="0"/>
                  </a:lnTo>
                  <a:cubicBezTo>
                    <a:pt x="45" y="9"/>
                    <a:pt x="28" y="15"/>
                    <a:pt x="0" y="23"/>
                  </a:cubicBezTo>
                  <a:lnTo>
                    <a:pt x="0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Freeform 169"/>
            <p:cNvSpPr/>
            <p:nvPr>
              <p:custDataLst>
                <p:tags r:id="rId197"/>
              </p:custDataLst>
            </p:nvPr>
          </p:nvSpPr>
          <p:spPr bwMode="auto">
            <a:xfrm>
              <a:off x="6642100" y="3786188"/>
              <a:ext cx="50800" cy="117475"/>
            </a:xfrm>
            <a:custGeom>
              <a:avLst/>
              <a:gdLst>
                <a:gd name="T0" fmla="*/ 121 w 133"/>
                <a:gd name="T1" fmla="*/ 64 h 294"/>
                <a:gd name="T2" fmla="*/ 70 w 133"/>
                <a:gd name="T3" fmla="*/ 64 h 294"/>
                <a:gd name="T4" fmla="*/ 70 w 133"/>
                <a:gd name="T5" fmla="*/ 7 h 294"/>
                <a:gd name="T6" fmla="*/ 67 w 133"/>
                <a:gd name="T7" fmla="*/ 0 h 294"/>
                <a:gd name="T8" fmla="*/ 57 w 133"/>
                <a:gd name="T9" fmla="*/ 14 h 294"/>
                <a:gd name="T10" fmla="*/ 8 w 133"/>
                <a:gd name="T11" fmla="*/ 67 h 294"/>
                <a:gd name="T12" fmla="*/ 0 w 133"/>
                <a:gd name="T13" fmla="*/ 77 h 294"/>
                <a:gd name="T14" fmla="*/ 2 w 133"/>
                <a:gd name="T15" fmla="*/ 80 h 294"/>
                <a:gd name="T16" fmla="*/ 28 w 133"/>
                <a:gd name="T17" fmla="*/ 80 h 294"/>
                <a:gd name="T18" fmla="*/ 28 w 133"/>
                <a:gd name="T19" fmla="*/ 231 h 294"/>
                <a:gd name="T20" fmla="*/ 73 w 133"/>
                <a:gd name="T21" fmla="*/ 294 h 294"/>
                <a:gd name="T22" fmla="*/ 133 w 133"/>
                <a:gd name="T23" fmla="*/ 256 h 294"/>
                <a:gd name="T24" fmla="*/ 126 w 133"/>
                <a:gd name="T25" fmla="*/ 251 h 294"/>
                <a:gd name="T26" fmla="*/ 96 w 133"/>
                <a:gd name="T27" fmla="*/ 268 h 294"/>
                <a:gd name="T28" fmla="*/ 70 w 133"/>
                <a:gd name="T29" fmla="*/ 223 h 294"/>
                <a:gd name="T30" fmla="*/ 70 w 133"/>
                <a:gd name="T31" fmla="*/ 80 h 294"/>
                <a:gd name="T32" fmla="*/ 121 w 133"/>
                <a:gd name="T33" fmla="*/ 80 h 294"/>
                <a:gd name="T34" fmla="*/ 121 w 133"/>
                <a:gd name="T35" fmla="*/ 6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294">
                  <a:moveTo>
                    <a:pt x="121" y="64"/>
                  </a:moveTo>
                  <a:lnTo>
                    <a:pt x="70" y="64"/>
                  </a:lnTo>
                  <a:lnTo>
                    <a:pt x="70" y="7"/>
                  </a:lnTo>
                  <a:cubicBezTo>
                    <a:pt x="70" y="2"/>
                    <a:pt x="70" y="0"/>
                    <a:pt x="67" y="0"/>
                  </a:cubicBezTo>
                  <a:cubicBezTo>
                    <a:pt x="63" y="5"/>
                    <a:pt x="60" y="9"/>
                    <a:pt x="57" y="14"/>
                  </a:cubicBezTo>
                  <a:cubicBezTo>
                    <a:pt x="38" y="41"/>
                    <a:pt x="16" y="65"/>
                    <a:pt x="8" y="67"/>
                  </a:cubicBezTo>
                  <a:cubicBezTo>
                    <a:pt x="3" y="71"/>
                    <a:pt x="0" y="74"/>
                    <a:pt x="0" y="77"/>
                  </a:cubicBezTo>
                  <a:cubicBezTo>
                    <a:pt x="0" y="78"/>
                    <a:pt x="0" y="79"/>
                    <a:pt x="2" y="80"/>
                  </a:cubicBezTo>
                  <a:lnTo>
                    <a:pt x="28" y="80"/>
                  </a:lnTo>
                  <a:lnTo>
                    <a:pt x="28" y="231"/>
                  </a:lnTo>
                  <a:cubicBezTo>
                    <a:pt x="28" y="272"/>
                    <a:pt x="43" y="294"/>
                    <a:pt x="73" y="294"/>
                  </a:cubicBezTo>
                  <a:cubicBezTo>
                    <a:pt x="97" y="294"/>
                    <a:pt x="116" y="282"/>
                    <a:pt x="133" y="256"/>
                  </a:cubicBezTo>
                  <a:lnTo>
                    <a:pt x="126" y="251"/>
                  </a:lnTo>
                  <a:cubicBezTo>
                    <a:pt x="116" y="263"/>
                    <a:pt x="107" y="268"/>
                    <a:pt x="96" y="268"/>
                  </a:cubicBezTo>
                  <a:cubicBezTo>
                    <a:pt x="78" y="268"/>
                    <a:pt x="70" y="255"/>
                    <a:pt x="70" y="223"/>
                  </a:cubicBezTo>
                  <a:lnTo>
                    <a:pt x="70" y="80"/>
                  </a:lnTo>
                  <a:lnTo>
                    <a:pt x="121" y="80"/>
                  </a:lnTo>
                  <a:lnTo>
                    <a:pt x="121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Freeform 170"/>
            <p:cNvSpPr>
              <a:spLocks noEditPoints="1"/>
            </p:cNvSpPr>
            <p:nvPr>
              <p:custDataLst>
                <p:tags r:id="rId198"/>
              </p:custDataLst>
            </p:nvPr>
          </p:nvSpPr>
          <p:spPr bwMode="auto">
            <a:xfrm>
              <a:off x="6697663" y="3810000"/>
              <a:ext cx="80963" cy="93663"/>
            </a:xfrm>
            <a:custGeom>
              <a:avLst/>
              <a:gdLst>
                <a:gd name="T0" fmla="*/ 111 w 220"/>
                <a:gd name="T1" fmla="*/ 0 h 235"/>
                <a:gd name="T2" fmla="*/ 0 w 220"/>
                <a:gd name="T3" fmla="*/ 117 h 235"/>
                <a:gd name="T4" fmla="*/ 110 w 220"/>
                <a:gd name="T5" fmla="*/ 235 h 235"/>
                <a:gd name="T6" fmla="*/ 220 w 220"/>
                <a:gd name="T7" fmla="*/ 113 h 235"/>
                <a:gd name="T8" fmla="*/ 111 w 220"/>
                <a:gd name="T9" fmla="*/ 0 h 235"/>
                <a:gd name="T10" fmla="*/ 104 w 220"/>
                <a:gd name="T11" fmla="*/ 14 h 235"/>
                <a:gd name="T12" fmla="*/ 175 w 220"/>
                <a:gd name="T13" fmla="*/ 131 h 235"/>
                <a:gd name="T14" fmla="*/ 116 w 220"/>
                <a:gd name="T15" fmla="*/ 221 h 235"/>
                <a:gd name="T16" fmla="*/ 67 w 220"/>
                <a:gd name="T17" fmla="*/ 189 h 235"/>
                <a:gd name="T18" fmla="*/ 45 w 220"/>
                <a:gd name="T19" fmla="*/ 93 h 235"/>
                <a:gd name="T20" fmla="*/ 104 w 220"/>
                <a:gd name="T21" fmla="*/ 1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235">
                  <a:moveTo>
                    <a:pt x="111" y="0"/>
                  </a:moveTo>
                  <a:cubicBezTo>
                    <a:pt x="46" y="0"/>
                    <a:pt x="0" y="48"/>
                    <a:pt x="0" y="117"/>
                  </a:cubicBezTo>
                  <a:cubicBezTo>
                    <a:pt x="0" y="185"/>
                    <a:pt x="47" y="235"/>
                    <a:pt x="110" y="235"/>
                  </a:cubicBezTo>
                  <a:cubicBezTo>
                    <a:pt x="172" y="235"/>
                    <a:pt x="220" y="182"/>
                    <a:pt x="220" y="113"/>
                  </a:cubicBezTo>
                  <a:cubicBezTo>
                    <a:pt x="220" y="48"/>
                    <a:pt x="174" y="0"/>
                    <a:pt x="111" y="0"/>
                  </a:cubicBezTo>
                  <a:close/>
                  <a:moveTo>
                    <a:pt x="104" y="14"/>
                  </a:moveTo>
                  <a:cubicBezTo>
                    <a:pt x="146" y="14"/>
                    <a:pt x="175" y="62"/>
                    <a:pt x="175" y="131"/>
                  </a:cubicBezTo>
                  <a:cubicBezTo>
                    <a:pt x="175" y="187"/>
                    <a:pt x="153" y="221"/>
                    <a:pt x="116" y="221"/>
                  </a:cubicBezTo>
                  <a:cubicBezTo>
                    <a:pt x="96" y="221"/>
                    <a:pt x="78" y="209"/>
                    <a:pt x="67" y="189"/>
                  </a:cubicBezTo>
                  <a:cubicBezTo>
                    <a:pt x="53" y="163"/>
                    <a:pt x="45" y="128"/>
                    <a:pt x="45" y="93"/>
                  </a:cubicBezTo>
                  <a:cubicBezTo>
                    <a:pt x="45" y="45"/>
                    <a:pt x="69" y="14"/>
                    <a:pt x="104" y="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Freeform 171"/>
            <p:cNvSpPr/>
            <p:nvPr>
              <p:custDataLst>
                <p:tags r:id="rId199"/>
              </p:custDataLst>
            </p:nvPr>
          </p:nvSpPr>
          <p:spPr bwMode="auto">
            <a:xfrm>
              <a:off x="6834188" y="3786188"/>
              <a:ext cx="49213" cy="117475"/>
            </a:xfrm>
            <a:custGeom>
              <a:avLst/>
              <a:gdLst>
                <a:gd name="T0" fmla="*/ 121 w 133"/>
                <a:gd name="T1" fmla="*/ 64 h 294"/>
                <a:gd name="T2" fmla="*/ 70 w 133"/>
                <a:gd name="T3" fmla="*/ 64 h 294"/>
                <a:gd name="T4" fmla="*/ 70 w 133"/>
                <a:gd name="T5" fmla="*/ 7 h 294"/>
                <a:gd name="T6" fmla="*/ 67 w 133"/>
                <a:gd name="T7" fmla="*/ 0 h 294"/>
                <a:gd name="T8" fmla="*/ 57 w 133"/>
                <a:gd name="T9" fmla="*/ 14 h 294"/>
                <a:gd name="T10" fmla="*/ 8 w 133"/>
                <a:gd name="T11" fmla="*/ 67 h 294"/>
                <a:gd name="T12" fmla="*/ 0 w 133"/>
                <a:gd name="T13" fmla="*/ 77 h 294"/>
                <a:gd name="T14" fmla="*/ 2 w 133"/>
                <a:gd name="T15" fmla="*/ 80 h 294"/>
                <a:gd name="T16" fmla="*/ 28 w 133"/>
                <a:gd name="T17" fmla="*/ 80 h 294"/>
                <a:gd name="T18" fmla="*/ 28 w 133"/>
                <a:gd name="T19" fmla="*/ 231 h 294"/>
                <a:gd name="T20" fmla="*/ 73 w 133"/>
                <a:gd name="T21" fmla="*/ 294 h 294"/>
                <a:gd name="T22" fmla="*/ 133 w 133"/>
                <a:gd name="T23" fmla="*/ 256 h 294"/>
                <a:gd name="T24" fmla="*/ 126 w 133"/>
                <a:gd name="T25" fmla="*/ 251 h 294"/>
                <a:gd name="T26" fmla="*/ 96 w 133"/>
                <a:gd name="T27" fmla="*/ 268 h 294"/>
                <a:gd name="T28" fmla="*/ 70 w 133"/>
                <a:gd name="T29" fmla="*/ 223 h 294"/>
                <a:gd name="T30" fmla="*/ 70 w 133"/>
                <a:gd name="T31" fmla="*/ 80 h 294"/>
                <a:gd name="T32" fmla="*/ 121 w 133"/>
                <a:gd name="T33" fmla="*/ 80 h 294"/>
                <a:gd name="T34" fmla="*/ 121 w 133"/>
                <a:gd name="T35" fmla="*/ 6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294">
                  <a:moveTo>
                    <a:pt x="121" y="64"/>
                  </a:moveTo>
                  <a:lnTo>
                    <a:pt x="70" y="64"/>
                  </a:lnTo>
                  <a:lnTo>
                    <a:pt x="70" y="7"/>
                  </a:lnTo>
                  <a:cubicBezTo>
                    <a:pt x="70" y="2"/>
                    <a:pt x="70" y="0"/>
                    <a:pt x="67" y="0"/>
                  </a:cubicBezTo>
                  <a:cubicBezTo>
                    <a:pt x="63" y="5"/>
                    <a:pt x="60" y="9"/>
                    <a:pt x="57" y="14"/>
                  </a:cubicBezTo>
                  <a:cubicBezTo>
                    <a:pt x="38" y="41"/>
                    <a:pt x="16" y="65"/>
                    <a:pt x="8" y="67"/>
                  </a:cubicBezTo>
                  <a:cubicBezTo>
                    <a:pt x="3" y="71"/>
                    <a:pt x="0" y="74"/>
                    <a:pt x="0" y="77"/>
                  </a:cubicBezTo>
                  <a:cubicBezTo>
                    <a:pt x="0" y="78"/>
                    <a:pt x="0" y="79"/>
                    <a:pt x="2" y="80"/>
                  </a:cubicBezTo>
                  <a:lnTo>
                    <a:pt x="28" y="80"/>
                  </a:lnTo>
                  <a:lnTo>
                    <a:pt x="28" y="231"/>
                  </a:lnTo>
                  <a:cubicBezTo>
                    <a:pt x="28" y="272"/>
                    <a:pt x="43" y="294"/>
                    <a:pt x="73" y="294"/>
                  </a:cubicBezTo>
                  <a:cubicBezTo>
                    <a:pt x="97" y="294"/>
                    <a:pt x="116" y="282"/>
                    <a:pt x="133" y="256"/>
                  </a:cubicBezTo>
                  <a:lnTo>
                    <a:pt x="126" y="251"/>
                  </a:lnTo>
                  <a:cubicBezTo>
                    <a:pt x="116" y="263"/>
                    <a:pt x="107" y="268"/>
                    <a:pt x="96" y="268"/>
                  </a:cubicBezTo>
                  <a:cubicBezTo>
                    <a:pt x="78" y="268"/>
                    <a:pt x="70" y="255"/>
                    <a:pt x="70" y="223"/>
                  </a:cubicBezTo>
                  <a:lnTo>
                    <a:pt x="70" y="80"/>
                  </a:lnTo>
                  <a:lnTo>
                    <a:pt x="121" y="80"/>
                  </a:lnTo>
                  <a:lnTo>
                    <a:pt x="121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Freeform 172"/>
            <p:cNvSpPr/>
            <p:nvPr>
              <p:custDataLst>
                <p:tags r:id="rId200"/>
              </p:custDataLst>
            </p:nvPr>
          </p:nvSpPr>
          <p:spPr bwMode="auto">
            <a:xfrm>
              <a:off x="6886575" y="3813175"/>
              <a:ext cx="125413" cy="92075"/>
            </a:xfrm>
            <a:custGeom>
              <a:avLst/>
              <a:gdLst>
                <a:gd name="T0" fmla="*/ 275 w 336"/>
                <a:gd name="T1" fmla="*/ 0 h 232"/>
                <a:gd name="T2" fmla="*/ 275 w 336"/>
                <a:gd name="T3" fmla="*/ 8 h 232"/>
                <a:gd name="T4" fmla="*/ 297 w 336"/>
                <a:gd name="T5" fmla="*/ 23 h 232"/>
                <a:gd name="T6" fmla="*/ 288 w 336"/>
                <a:gd name="T7" fmla="*/ 56 h 232"/>
                <a:gd name="T8" fmla="*/ 243 w 336"/>
                <a:gd name="T9" fmla="*/ 167 h 232"/>
                <a:gd name="T10" fmla="*/ 201 w 336"/>
                <a:gd name="T11" fmla="*/ 55 h 232"/>
                <a:gd name="T12" fmla="*/ 193 w 336"/>
                <a:gd name="T13" fmla="*/ 26 h 232"/>
                <a:gd name="T14" fmla="*/ 222 w 336"/>
                <a:gd name="T15" fmla="*/ 8 h 232"/>
                <a:gd name="T16" fmla="*/ 222 w 336"/>
                <a:gd name="T17" fmla="*/ 0 h 232"/>
                <a:gd name="T18" fmla="*/ 121 w 336"/>
                <a:gd name="T19" fmla="*/ 0 h 232"/>
                <a:gd name="T20" fmla="*/ 121 w 336"/>
                <a:gd name="T21" fmla="*/ 8 h 232"/>
                <a:gd name="T22" fmla="*/ 155 w 336"/>
                <a:gd name="T23" fmla="*/ 42 h 232"/>
                <a:gd name="T24" fmla="*/ 165 w 336"/>
                <a:gd name="T25" fmla="*/ 70 h 232"/>
                <a:gd name="T26" fmla="*/ 120 w 336"/>
                <a:gd name="T27" fmla="*/ 170 h 232"/>
                <a:gd name="T28" fmla="*/ 70 w 336"/>
                <a:gd name="T29" fmla="*/ 39 h 232"/>
                <a:gd name="T30" fmla="*/ 67 w 336"/>
                <a:gd name="T31" fmla="*/ 24 h 232"/>
                <a:gd name="T32" fmla="*/ 90 w 336"/>
                <a:gd name="T33" fmla="*/ 8 h 232"/>
                <a:gd name="T34" fmla="*/ 90 w 336"/>
                <a:gd name="T35" fmla="*/ 0 h 232"/>
                <a:gd name="T36" fmla="*/ 0 w 336"/>
                <a:gd name="T37" fmla="*/ 0 h 232"/>
                <a:gd name="T38" fmla="*/ 0 w 336"/>
                <a:gd name="T39" fmla="*/ 8 h 232"/>
                <a:gd name="T40" fmla="*/ 27 w 336"/>
                <a:gd name="T41" fmla="*/ 39 h 232"/>
                <a:gd name="T42" fmla="*/ 94 w 336"/>
                <a:gd name="T43" fmla="*/ 210 h 232"/>
                <a:gd name="T44" fmla="*/ 107 w 336"/>
                <a:gd name="T45" fmla="*/ 232 h 232"/>
                <a:gd name="T46" fmla="*/ 120 w 336"/>
                <a:gd name="T47" fmla="*/ 212 h 232"/>
                <a:gd name="T48" fmla="*/ 175 w 336"/>
                <a:gd name="T49" fmla="*/ 93 h 232"/>
                <a:gd name="T50" fmla="*/ 221 w 336"/>
                <a:gd name="T51" fmla="*/ 210 h 232"/>
                <a:gd name="T52" fmla="*/ 233 w 336"/>
                <a:gd name="T53" fmla="*/ 232 h 232"/>
                <a:gd name="T54" fmla="*/ 247 w 336"/>
                <a:gd name="T55" fmla="*/ 207 h 232"/>
                <a:gd name="T56" fmla="*/ 316 w 336"/>
                <a:gd name="T57" fmla="*/ 35 h 232"/>
                <a:gd name="T58" fmla="*/ 336 w 336"/>
                <a:gd name="T59" fmla="*/ 8 h 232"/>
                <a:gd name="T60" fmla="*/ 336 w 336"/>
                <a:gd name="T61" fmla="*/ 0 h 232"/>
                <a:gd name="T62" fmla="*/ 275 w 336"/>
                <a:gd name="T6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6" h="232">
                  <a:moveTo>
                    <a:pt x="275" y="0"/>
                  </a:moveTo>
                  <a:lnTo>
                    <a:pt x="275" y="8"/>
                  </a:lnTo>
                  <a:cubicBezTo>
                    <a:pt x="292" y="11"/>
                    <a:pt x="297" y="15"/>
                    <a:pt x="297" y="23"/>
                  </a:cubicBezTo>
                  <a:cubicBezTo>
                    <a:pt x="297" y="31"/>
                    <a:pt x="294" y="43"/>
                    <a:pt x="288" y="56"/>
                  </a:cubicBezTo>
                  <a:lnTo>
                    <a:pt x="243" y="167"/>
                  </a:lnTo>
                  <a:lnTo>
                    <a:pt x="201" y="55"/>
                  </a:lnTo>
                  <a:cubicBezTo>
                    <a:pt x="193" y="32"/>
                    <a:pt x="193" y="32"/>
                    <a:pt x="193" y="26"/>
                  </a:cubicBezTo>
                  <a:cubicBezTo>
                    <a:pt x="193" y="15"/>
                    <a:pt x="198" y="11"/>
                    <a:pt x="222" y="8"/>
                  </a:cubicBezTo>
                  <a:lnTo>
                    <a:pt x="222" y="0"/>
                  </a:lnTo>
                  <a:lnTo>
                    <a:pt x="121" y="0"/>
                  </a:lnTo>
                  <a:lnTo>
                    <a:pt x="121" y="8"/>
                  </a:lnTo>
                  <a:cubicBezTo>
                    <a:pt x="139" y="10"/>
                    <a:pt x="145" y="15"/>
                    <a:pt x="155" y="42"/>
                  </a:cubicBezTo>
                  <a:cubicBezTo>
                    <a:pt x="159" y="52"/>
                    <a:pt x="162" y="61"/>
                    <a:pt x="165" y="70"/>
                  </a:cubicBezTo>
                  <a:lnTo>
                    <a:pt x="120" y="170"/>
                  </a:lnTo>
                  <a:lnTo>
                    <a:pt x="70" y="39"/>
                  </a:lnTo>
                  <a:cubicBezTo>
                    <a:pt x="68" y="34"/>
                    <a:pt x="67" y="29"/>
                    <a:pt x="67" y="24"/>
                  </a:cubicBezTo>
                  <a:cubicBezTo>
                    <a:pt x="67" y="14"/>
                    <a:pt x="73" y="10"/>
                    <a:pt x="90" y="8"/>
                  </a:cubicBezTo>
                  <a:lnTo>
                    <a:pt x="90" y="0"/>
                  </a:lnTo>
                  <a:lnTo>
                    <a:pt x="0" y="0"/>
                  </a:lnTo>
                  <a:lnTo>
                    <a:pt x="0" y="8"/>
                  </a:lnTo>
                  <a:cubicBezTo>
                    <a:pt x="12" y="9"/>
                    <a:pt x="16" y="14"/>
                    <a:pt x="27" y="39"/>
                  </a:cubicBezTo>
                  <a:lnTo>
                    <a:pt x="94" y="210"/>
                  </a:lnTo>
                  <a:cubicBezTo>
                    <a:pt x="100" y="225"/>
                    <a:pt x="104" y="232"/>
                    <a:pt x="107" y="232"/>
                  </a:cubicBezTo>
                  <a:cubicBezTo>
                    <a:pt x="110" y="232"/>
                    <a:pt x="114" y="225"/>
                    <a:pt x="120" y="212"/>
                  </a:cubicBezTo>
                  <a:lnTo>
                    <a:pt x="175" y="93"/>
                  </a:lnTo>
                  <a:lnTo>
                    <a:pt x="221" y="210"/>
                  </a:lnTo>
                  <a:cubicBezTo>
                    <a:pt x="228" y="229"/>
                    <a:pt x="230" y="232"/>
                    <a:pt x="233" y="232"/>
                  </a:cubicBezTo>
                  <a:cubicBezTo>
                    <a:pt x="236" y="232"/>
                    <a:pt x="239" y="227"/>
                    <a:pt x="247" y="207"/>
                  </a:cubicBezTo>
                  <a:lnTo>
                    <a:pt x="316" y="35"/>
                  </a:lnTo>
                  <a:cubicBezTo>
                    <a:pt x="325" y="14"/>
                    <a:pt x="326" y="11"/>
                    <a:pt x="336" y="8"/>
                  </a:cubicBezTo>
                  <a:lnTo>
                    <a:pt x="336" y="0"/>
                  </a:lnTo>
                  <a:lnTo>
                    <a:pt x="275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Freeform 173"/>
            <p:cNvSpPr>
              <a:spLocks noEditPoints="1"/>
            </p:cNvSpPr>
            <p:nvPr>
              <p:custDataLst>
                <p:tags r:id="rId201"/>
              </p:custDataLst>
            </p:nvPr>
          </p:nvSpPr>
          <p:spPr bwMode="auto">
            <a:xfrm>
              <a:off x="7021513" y="3810000"/>
              <a:ext cx="80963" cy="93663"/>
            </a:xfrm>
            <a:custGeom>
              <a:avLst/>
              <a:gdLst>
                <a:gd name="T0" fmla="*/ 110 w 220"/>
                <a:gd name="T1" fmla="*/ 0 h 235"/>
                <a:gd name="T2" fmla="*/ 0 w 220"/>
                <a:gd name="T3" fmla="*/ 117 h 235"/>
                <a:gd name="T4" fmla="*/ 109 w 220"/>
                <a:gd name="T5" fmla="*/ 235 h 235"/>
                <a:gd name="T6" fmla="*/ 220 w 220"/>
                <a:gd name="T7" fmla="*/ 113 h 235"/>
                <a:gd name="T8" fmla="*/ 110 w 220"/>
                <a:gd name="T9" fmla="*/ 0 h 235"/>
                <a:gd name="T10" fmla="*/ 104 w 220"/>
                <a:gd name="T11" fmla="*/ 14 h 235"/>
                <a:gd name="T12" fmla="*/ 175 w 220"/>
                <a:gd name="T13" fmla="*/ 131 h 235"/>
                <a:gd name="T14" fmla="*/ 115 w 220"/>
                <a:gd name="T15" fmla="*/ 221 h 235"/>
                <a:gd name="T16" fmla="*/ 67 w 220"/>
                <a:gd name="T17" fmla="*/ 189 h 235"/>
                <a:gd name="T18" fmla="*/ 45 w 220"/>
                <a:gd name="T19" fmla="*/ 93 h 235"/>
                <a:gd name="T20" fmla="*/ 104 w 220"/>
                <a:gd name="T21" fmla="*/ 1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235">
                  <a:moveTo>
                    <a:pt x="110" y="0"/>
                  </a:moveTo>
                  <a:cubicBezTo>
                    <a:pt x="46" y="0"/>
                    <a:pt x="0" y="48"/>
                    <a:pt x="0" y="117"/>
                  </a:cubicBezTo>
                  <a:cubicBezTo>
                    <a:pt x="0" y="185"/>
                    <a:pt x="46" y="235"/>
                    <a:pt x="109" y="235"/>
                  </a:cubicBezTo>
                  <a:cubicBezTo>
                    <a:pt x="172" y="235"/>
                    <a:pt x="220" y="182"/>
                    <a:pt x="220" y="113"/>
                  </a:cubicBezTo>
                  <a:cubicBezTo>
                    <a:pt x="220" y="48"/>
                    <a:pt x="174" y="0"/>
                    <a:pt x="110" y="0"/>
                  </a:cubicBezTo>
                  <a:close/>
                  <a:moveTo>
                    <a:pt x="104" y="14"/>
                  </a:moveTo>
                  <a:cubicBezTo>
                    <a:pt x="146" y="14"/>
                    <a:pt x="175" y="62"/>
                    <a:pt x="175" y="131"/>
                  </a:cubicBezTo>
                  <a:cubicBezTo>
                    <a:pt x="175" y="187"/>
                    <a:pt x="153" y="221"/>
                    <a:pt x="115" y="221"/>
                  </a:cubicBezTo>
                  <a:cubicBezTo>
                    <a:pt x="96" y="221"/>
                    <a:pt x="77" y="209"/>
                    <a:pt x="67" y="189"/>
                  </a:cubicBezTo>
                  <a:cubicBezTo>
                    <a:pt x="53" y="163"/>
                    <a:pt x="45" y="128"/>
                    <a:pt x="45" y="93"/>
                  </a:cubicBezTo>
                  <a:cubicBezTo>
                    <a:pt x="45" y="45"/>
                    <a:pt x="68" y="14"/>
                    <a:pt x="104" y="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Freeform 174"/>
            <p:cNvSpPr>
              <a:spLocks noEditPoints="1"/>
            </p:cNvSpPr>
            <p:nvPr>
              <p:custDataLst>
                <p:tags r:id="rId202"/>
              </p:custDataLst>
            </p:nvPr>
          </p:nvSpPr>
          <p:spPr bwMode="auto">
            <a:xfrm>
              <a:off x="7156450" y="3810000"/>
              <a:ext cx="85725" cy="134938"/>
            </a:xfrm>
            <a:custGeom>
              <a:avLst/>
              <a:gdLst>
                <a:gd name="T0" fmla="*/ 2 w 232"/>
                <a:gd name="T1" fmla="*/ 34 h 338"/>
                <a:gd name="T2" fmla="*/ 14 w 232"/>
                <a:gd name="T3" fmla="*/ 33 h 338"/>
                <a:gd name="T4" fmla="*/ 35 w 232"/>
                <a:gd name="T5" fmla="*/ 62 h 338"/>
                <a:gd name="T6" fmla="*/ 35 w 232"/>
                <a:gd name="T7" fmla="*/ 295 h 338"/>
                <a:gd name="T8" fmla="*/ 0 w 232"/>
                <a:gd name="T9" fmla="*/ 330 h 338"/>
                <a:gd name="T10" fmla="*/ 0 w 232"/>
                <a:gd name="T11" fmla="*/ 338 h 338"/>
                <a:gd name="T12" fmla="*/ 120 w 232"/>
                <a:gd name="T13" fmla="*/ 338 h 338"/>
                <a:gd name="T14" fmla="*/ 120 w 232"/>
                <a:gd name="T15" fmla="*/ 329 h 338"/>
                <a:gd name="T16" fmla="*/ 77 w 232"/>
                <a:gd name="T17" fmla="*/ 292 h 338"/>
                <a:gd name="T18" fmla="*/ 77 w 232"/>
                <a:gd name="T19" fmla="*/ 213 h 338"/>
                <a:gd name="T20" fmla="*/ 127 w 232"/>
                <a:gd name="T21" fmla="*/ 235 h 338"/>
                <a:gd name="T22" fmla="*/ 232 w 232"/>
                <a:gd name="T23" fmla="*/ 107 h 338"/>
                <a:gd name="T24" fmla="*/ 148 w 232"/>
                <a:gd name="T25" fmla="*/ 0 h 338"/>
                <a:gd name="T26" fmla="*/ 77 w 232"/>
                <a:gd name="T27" fmla="*/ 40 h 338"/>
                <a:gd name="T28" fmla="*/ 77 w 232"/>
                <a:gd name="T29" fmla="*/ 1 h 338"/>
                <a:gd name="T30" fmla="*/ 74 w 232"/>
                <a:gd name="T31" fmla="*/ 0 h 338"/>
                <a:gd name="T32" fmla="*/ 2 w 232"/>
                <a:gd name="T33" fmla="*/ 26 h 338"/>
                <a:gd name="T34" fmla="*/ 2 w 232"/>
                <a:gd name="T35" fmla="*/ 34 h 338"/>
                <a:gd name="T36" fmla="*/ 77 w 232"/>
                <a:gd name="T37" fmla="*/ 63 h 338"/>
                <a:gd name="T38" fmla="*/ 127 w 232"/>
                <a:gd name="T39" fmla="*/ 30 h 338"/>
                <a:gd name="T40" fmla="*/ 189 w 232"/>
                <a:gd name="T41" fmla="*/ 126 h 338"/>
                <a:gd name="T42" fmla="*/ 128 w 232"/>
                <a:gd name="T43" fmla="*/ 219 h 338"/>
                <a:gd name="T44" fmla="*/ 77 w 232"/>
                <a:gd name="T45" fmla="*/ 186 h 338"/>
                <a:gd name="T46" fmla="*/ 77 w 232"/>
                <a:gd name="T47" fmla="*/ 63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2" h="338">
                  <a:moveTo>
                    <a:pt x="2" y="34"/>
                  </a:moveTo>
                  <a:cubicBezTo>
                    <a:pt x="6" y="33"/>
                    <a:pt x="10" y="33"/>
                    <a:pt x="14" y="33"/>
                  </a:cubicBezTo>
                  <a:cubicBezTo>
                    <a:pt x="31" y="33"/>
                    <a:pt x="35" y="38"/>
                    <a:pt x="35" y="62"/>
                  </a:cubicBezTo>
                  <a:lnTo>
                    <a:pt x="35" y="295"/>
                  </a:lnTo>
                  <a:cubicBezTo>
                    <a:pt x="35" y="321"/>
                    <a:pt x="29" y="327"/>
                    <a:pt x="0" y="330"/>
                  </a:cubicBezTo>
                  <a:lnTo>
                    <a:pt x="0" y="338"/>
                  </a:lnTo>
                  <a:lnTo>
                    <a:pt x="120" y="338"/>
                  </a:lnTo>
                  <a:lnTo>
                    <a:pt x="120" y="329"/>
                  </a:lnTo>
                  <a:cubicBezTo>
                    <a:pt x="83" y="329"/>
                    <a:pt x="77" y="323"/>
                    <a:pt x="77" y="292"/>
                  </a:cubicBezTo>
                  <a:lnTo>
                    <a:pt x="77" y="213"/>
                  </a:lnTo>
                  <a:cubicBezTo>
                    <a:pt x="94" y="230"/>
                    <a:pt x="106" y="235"/>
                    <a:pt x="127" y="235"/>
                  </a:cubicBezTo>
                  <a:cubicBezTo>
                    <a:pt x="186" y="235"/>
                    <a:pt x="232" y="179"/>
                    <a:pt x="232" y="107"/>
                  </a:cubicBezTo>
                  <a:cubicBezTo>
                    <a:pt x="232" y="45"/>
                    <a:pt x="197" y="0"/>
                    <a:pt x="148" y="0"/>
                  </a:cubicBezTo>
                  <a:cubicBezTo>
                    <a:pt x="120" y="0"/>
                    <a:pt x="99" y="13"/>
                    <a:pt x="77" y="40"/>
                  </a:cubicBezTo>
                  <a:lnTo>
                    <a:pt x="77" y="1"/>
                  </a:lnTo>
                  <a:lnTo>
                    <a:pt x="74" y="0"/>
                  </a:lnTo>
                  <a:cubicBezTo>
                    <a:pt x="47" y="11"/>
                    <a:pt x="29" y="17"/>
                    <a:pt x="2" y="26"/>
                  </a:cubicBezTo>
                  <a:lnTo>
                    <a:pt x="2" y="34"/>
                  </a:lnTo>
                  <a:close/>
                  <a:moveTo>
                    <a:pt x="77" y="63"/>
                  </a:moveTo>
                  <a:cubicBezTo>
                    <a:pt x="77" y="48"/>
                    <a:pt x="104" y="30"/>
                    <a:pt x="127" y="30"/>
                  </a:cubicBezTo>
                  <a:cubicBezTo>
                    <a:pt x="164" y="30"/>
                    <a:pt x="189" y="68"/>
                    <a:pt x="189" y="126"/>
                  </a:cubicBezTo>
                  <a:cubicBezTo>
                    <a:pt x="189" y="182"/>
                    <a:pt x="164" y="219"/>
                    <a:pt x="128" y="219"/>
                  </a:cubicBezTo>
                  <a:cubicBezTo>
                    <a:pt x="105" y="219"/>
                    <a:pt x="77" y="201"/>
                    <a:pt x="77" y="186"/>
                  </a:cubicBezTo>
                  <a:lnTo>
                    <a:pt x="77" y="6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Freeform 175"/>
            <p:cNvSpPr>
              <a:spLocks noEditPoints="1"/>
            </p:cNvSpPr>
            <p:nvPr>
              <p:custDataLst>
                <p:tags r:id="rId203"/>
              </p:custDataLst>
            </p:nvPr>
          </p:nvSpPr>
          <p:spPr bwMode="auto">
            <a:xfrm>
              <a:off x="7254875" y="3810000"/>
              <a:ext cx="76200" cy="93663"/>
            </a:xfrm>
            <a:custGeom>
              <a:avLst/>
              <a:gdLst>
                <a:gd name="T0" fmla="*/ 202 w 202"/>
                <a:gd name="T1" fmla="*/ 197 h 235"/>
                <a:gd name="T2" fmla="*/ 180 w 202"/>
                <a:gd name="T3" fmla="*/ 207 h 235"/>
                <a:gd name="T4" fmla="*/ 165 w 202"/>
                <a:gd name="T5" fmla="*/ 178 h 235"/>
                <a:gd name="T6" fmla="*/ 165 w 202"/>
                <a:gd name="T7" fmla="*/ 80 h 235"/>
                <a:gd name="T8" fmla="*/ 155 w 202"/>
                <a:gd name="T9" fmla="*/ 28 h 235"/>
                <a:gd name="T10" fmla="*/ 93 w 202"/>
                <a:gd name="T11" fmla="*/ 0 h 235"/>
                <a:gd name="T12" fmla="*/ 9 w 202"/>
                <a:gd name="T13" fmla="*/ 56 h 235"/>
                <a:gd name="T14" fmla="*/ 31 w 202"/>
                <a:gd name="T15" fmla="*/ 78 h 235"/>
                <a:gd name="T16" fmla="*/ 53 w 202"/>
                <a:gd name="T17" fmla="*/ 57 h 235"/>
                <a:gd name="T18" fmla="*/ 52 w 202"/>
                <a:gd name="T19" fmla="*/ 49 h 235"/>
                <a:gd name="T20" fmla="*/ 51 w 202"/>
                <a:gd name="T21" fmla="*/ 37 h 235"/>
                <a:gd name="T22" fmla="*/ 87 w 202"/>
                <a:gd name="T23" fmla="*/ 12 h 235"/>
                <a:gd name="T24" fmla="*/ 124 w 202"/>
                <a:gd name="T25" fmla="*/ 54 h 235"/>
                <a:gd name="T26" fmla="*/ 124 w 202"/>
                <a:gd name="T27" fmla="*/ 84 h 235"/>
                <a:gd name="T28" fmla="*/ 18 w 202"/>
                <a:gd name="T29" fmla="*/ 138 h 235"/>
                <a:gd name="T30" fmla="*/ 0 w 202"/>
                <a:gd name="T31" fmla="*/ 182 h 235"/>
                <a:gd name="T32" fmla="*/ 52 w 202"/>
                <a:gd name="T33" fmla="*/ 235 h 235"/>
                <a:gd name="T34" fmla="*/ 125 w 202"/>
                <a:gd name="T35" fmla="*/ 199 h 235"/>
                <a:gd name="T36" fmla="*/ 157 w 202"/>
                <a:gd name="T37" fmla="*/ 235 h 235"/>
                <a:gd name="T38" fmla="*/ 202 w 202"/>
                <a:gd name="T39" fmla="*/ 210 h 235"/>
                <a:gd name="T40" fmla="*/ 202 w 202"/>
                <a:gd name="T41" fmla="*/ 197 h 235"/>
                <a:gd name="T42" fmla="*/ 124 w 202"/>
                <a:gd name="T43" fmla="*/ 169 h 235"/>
                <a:gd name="T44" fmla="*/ 111 w 202"/>
                <a:gd name="T45" fmla="*/ 195 h 235"/>
                <a:gd name="T46" fmla="*/ 75 w 202"/>
                <a:gd name="T47" fmla="*/ 206 h 235"/>
                <a:gd name="T48" fmla="*/ 44 w 202"/>
                <a:gd name="T49" fmla="*/ 168 h 235"/>
                <a:gd name="T50" fmla="*/ 44 w 202"/>
                <a:gd name="T51" fmla="*/ 166 h 235"/>
                <a:gd name="T52" fmla="*/ 124 w 202"/>
                <a:gd name="T53" fmla="*/ 96 h 235"/>
                <a:gd name="T54" fmla="*/ 124 w 202"/>
                <a:gd name="T55" fmla="*/ 16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2" h="235">
                  <a:moveTo>
                    <a:pt x="202" y="197"/>
                  </a:moveTo>
                  <a:cubicBezTo>
                    <a:pt x="193" y="204"/>
                    <a:pt x="187" y="207"/>
                    <a:pt x="180" y="207"/>
                  </a:cubicBezTo>
                  <a:cubicBezTo>
                    <a:pt x="168" y="207"/>
                    <a:pt x="165" y="200"/>
                    <a:pt x="165" y="178"/>
                  </a:cubicBezTo>
                  <a:lnTo>
                    <a:pt x="165" y="80"/>
                  </a:lnTo>
                  <a:cubicBezTo>
                    <a:pt x="165" y="54"/>
                    <a:pt x="162" y="40"/>
                    <a:pt x="155" y="28"/>
                  </a:cubicBezTo>
                  <a:cubicBezTo>
                    <a:pt x="144" y="10"/>
                    <a:pt x="122" y="0"/>
                    <a:pt x="93" y="0"/>
                  </a:cubicBezTo>
                  <a:cubicBezTo>
                    <a:pt x="46" y="0"/>
                    <a:pt x="9" y="25"/>
                    <a:pt x="9" y="56"/>
                  </a:cubicBezTo>
                  <a:cubicBezTo>
                    <a:pt x="9" y="68"/>
                    <a:pt x="19" y="78"/>
                    <a:pt x="31" y="78"/>
                  </a:cubicBezTo>
                  <a:cubicBezTo>
                    <a:pt x="43" y="78"/>
                    <a:pt x="53" y="68"/>
                    <a:pt x="53" y="57"/>
                  </a:cubicBezTo>
                  <a:cubicBezTo>
                    <a:pt x="53" y="55"/>
                    <a:pt x="53" y="52"/>
                    <a:pt x="52" y="49"/>
                  </a:cubicBezTo>
                  <a:cubicBezTo>
                    <a:pt x="51" y="44"/>
                    <a:pt x="51" y="40"/>
                    <a:pt x="51" y="37"/>
                  </a:cubicBezTo>
                  <a:cubicBezTo>
                    <a:pt x="51" y="23"/>
                    <a:pt x="67" y="12"/>
                    <a:pt x="87" y="12"/>
                  </a:cubicBezTo>
                  <a:cubicBezTo>
                    <a:pt x="111" y="12"/>
                    <a:pt x="124" y="27"/>
                    <a:pt x="124" y="54"/>
                  </a:cubicBezTo>
                  <a:lnTo>
                    <a:pt x="124" y="84"/>
                  </a:lnTo>
                  <a:cubicBezTo>
                    <a:pt x="48" y="115"/>
                    <a:pt x="39" y="119"/>
                    <a:pt x="18" y="138"/>
                  </a:cubicBezTo>
                  <a:cubicBezTo>
                    <a:pt x="7" y="148"/>
                    <a:pt x="0" y="165"/>
                    <a:pt x="0" y="182"/>
                  </a:cubicBezTo>
                  <a:cubicBezTo>
                    <a:pt x="0" y="213"/>
                    <a:pt x="22" y="235"/>
                    <a:pt x="52" y="235"/>
                  </a:cubicBezTo>
                  <a:cubicBezTo>
                    <a:pt x="74" y="235"/>
                    <a:pt x="95" y="224"/>
                    <a:pt x="125" y="199"/>
                  </a:cubicBezTo>
                  <a:cubicBezTo>
                    <a:pt x="127" y="224"/>
                    <a:pt x="136" y="235"/>
                    <a:pt x="157" y="235"/>
                  </a:cubicBezTo>
                  <a:cubicBezTo>
                    <a:pt x="174" y="235"/>
                    <a:pt x="184" y="229"/>
                    <a:pt x="202" y="210"/>
                  </a:cubicBezTo>
                  <a:lnTo>
                    <a:pt x="202" y="197"/>
                  </a:lnTo>
                  <a:close/>
                  <a:moveTo>
                    <a:pt x="124" y="169"/>
                  </a:moveTo>
                  <a:cubicBezTo>
                    <a:pt x="124" y="184"/>
                    <a:pt x="122" y="189"/>
                    <a:pt x="111" y="195"/>
                  </a:cubicBezTo>
                  <a:cubicBezTo>
                    <a:pt x="100" y="202"/>
                    <a:pt x="86" y="206"/>
                    <a:pt x="75" y="206"/>
                  </a:cubicBezTo>
                  <a:cubicBezTo>
                    <a:pt x="58" y="206"/>
                    <a:pt x="44" y="189"/>
                    <a:pt x="44" y="168"/>
                  </a:cubicBezTo>
                  <a:lnTo>
                    <a:pt x="44" y="166"/>
                  </a:lnTo>
                  <a:cubicBezTo>
                    <a:pt x="44" y="136"/>
                    <a:pt x="64" y="118"/>
                    <a:pt x="124" y="96"/>
                  </a:cubicBezTo>
                  <a:lnTo>
                    <a:pt x="124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4" name="Freeform 176"/>
            <p:cNvSpPr/>
            <p:nvPr>
              <p:custDataLst>
                <p:tags r:id="rId204"/>
              </p:custDataLst>
            </p:nvPr>
          </p:nvSpPr>
          <p:spPr bwMode="auto">
            <a:xfrm>
              <a:off x="7331075" y="3810000"/>
              <a:ext cx="61913" cy="92075"/>
            </a:xfrm>
            <a:custGeom>
              <a:avLst/>
              <a:gdLst>
                <a:gd name="T0" fmla="*/ 1 w 165"/>
                <a:gd name="T1" fmla="*/ 35 h 230"/>
                <a:gd name="T2" fmla="*/ 19 w 165"/>
                <a:gd name="T3" fmla="*/ 33 h 230"/>
                <a:gd name="T4" fmla="*/ 36 w 165"/>
                <a:gd name="T5" fmla="*/ 63 h 230"/>
                <a:gd name="T6" fmla="*/ 36 w 165"/>
                <a:gd name="T7" fmla="*/ 188 h 230"/>
                <a:gd name="T8" fmla="*/ 0 w 165"/>
                <a:gd name="T9" fmla="*/ 222 h 230"/>
                <a:gd name="T10" fmla="*/ 0 w 165"/>
                <a:gd name="T11" fmla="*/ 230 h 230"/>
                <a:gd name="T12" fmla="*/ 120 w 165"/>
                <a:gd name="T13" fmla="*/ 230 h 230"/>
                <a:gd name="T14" fmla="*/ 120 w 165"/>
                <a:gd name="T15" fmla="*/ 222 h 230"/>
                <a:gd name="T16" fmla="*/ 77 w 165"/>
                <a:gd name="T17" fmla="*/ 185 h 230"/>
                <a:gd name="T18" fmla="*/ 77 w 165"/>
                <a:gd name="T19" fmla="*/ 73 h 230"/>
                <a:gd name="T20" fmla="*/ 112 w 165"/>
                <a:gd name="T21" fmla="*/ 32 h 230"/>
                <a:gd name="T22" fmla="*/ 125 w 165"/>
                <a:gd name="T23" fmla="*/ 39 h 230"/>
                <a:gd name="T24" fmla="*/ 145 w 165"/>
                <a:gd name="T25" fmla="*/ 49 h 230"/>
                <a:gd name="T26" fmla="*/ 165 w 165"/>
                <a:gd name="T27" fmla="*/ 27 h 230"/>
                <a:gd name="T28" fmla="*/ 137 w 165"/>
                <a:gd name="T29" fmla="*/ 0 h 230"/>
                <a:gd name="T30" fmla="*/ 77 w 165"/>
                <a:gd name="T31" fmla="*/ 47 h 230"/>
                <a:gd name="T32" fmla="*/ 77 w 165"/>
                <a:gd name="T33" fmla="*/ 1 h 230"/>
                <a:gd name="T34" fmla="*/ 75 w 165"/>
                <a:gd name="T35" fmla="*/ 0 h 230"/>
                <a:gd name="T36" fmla="*/ 1 w 165"/>
                <a:gd name="T37" fmla="*/ 27 h 230"/>
                <a:gd name="T38" fmla="*/ 1 w 165"/>
                <a:gd name="T39" fmla="*/ 35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230">
                  <a:moveTo>
                    <a:pt x="1" y="35"/>
                  </a:moveTo>
                  <a:cubicBezTo>
                    <a:pt x="8" y="34"/>
                    <a:pt x="13" y="33"/>
                    <a:pt x="19" y="33"/>
                  </a:cubicBezTo>
                  <a:cubicBezTo>
                    <a:pt x="31" y="33"/>
                    <a:pt x="36" y="41"/>
                    <a:pt x="36" y="63"/>
                  </a:cubicBezTo>
                  <a:lnTo>
                    <a:pt x="36" y="188"/>
                  </a:lnTo>
                  <a:cubicBezTo>
                    <a:pt x="36" y="213"/>
                    <a:pt x="32" y="216"/>
                    <a:pt x="0" y="222"/>
                  </a:cubicBezTo>
                  <a:lnTo>
                    <a:pt x="0" y="230"/>
                  </a:lnTo>
                  <a:lnTo>
                    <a:pt x="120" y="230"/>
                  </a:lnTo>
                  <a:lnTo>
                    <a:pt x="120" y="222"/>
                  </a:lnTo>
                  <a:cubicBezTo>
                    <a:pt x="86" y="221"/>
                    <a:pt x="77" y="213"/>
                    <a:pt x="77" y="185"/>
                  </a:cubicBezTo>
                  <a:lnTo>
                    <a:pt x="77" y="73"/>
                  </a:lnTo>
                  <a:cubicBezTo>
                    <a:pt x="77" y="57"/>
                    <a:pt x="99" y="32"/>
                    <a:pt x="112" y="32"/>
                  </a:cubicBezTo>
                  <a:cubicBezTo>
                    <a:pt x="115" y="32"/>
                    <a:pt x="120" y="34"/>
                    <a:pt x="125" y="39"/>
                  </a:cubicBezTo>
                  <a:cubicBezTo>
                    <a:pt x="133" y="46"/>
                    <a:pt x="139" y="49"/>
                    <a:pt x="145" y="49"/>
                  </a:cubicBezTo>
                  <a:cubicBezTo>
                    <a:pt x="157" y="49"/>
                    <a:pt x="165" y="41"/>
                    <a:pt x="165" y="27"/>
                  </a:cubicBezTo>
                  <a:cubicBezTo>
                    <a:pt x="165" y="10"/>
                    <a:pt x="154" y="0"/>
                    <a:pt x="137" y="0"/>
                  </a:cubicBezTo>
                  <a:cubicBezTo>
                    <a:pt x="116" y="0"/>
                    <a:pt x="102" y="12"/>
                    <a:pt x="77" y="47"/>
                  </a:cubicBezTo>
                  <a:lnTo>
                    <a:pt x="77" y="1"/>
                  </a:lnTo>
                  <a:lnTo>
                    <a:pt x="75" y="0"/>
                  </a:lnTo>
                  <a:cubicBezTo>
                    <a:pt x="48" y="11"/>
                    <a:pt x="31" y="18"/>
                    <a:pt x="1" y="27"/>
                  </a:cubicBezTo>
                  <a:lnTo>
                    <a:pt x="1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5" name="Freeform 177"/>
            <p:cNvSpPr/>
            <p:nvPr>
              <p:custDataLst>
                <p:tags r:id="rId205"/>
              </p:custDataLst>
            </p:nvPr>
          </p:nvSpPr>
          <p:spPr bwMode="auto">
            <a:xfrm>
              <a:off x="7396163" y="3786188"/>
              <a:ext cx="49213" cy="117475"/>
            </a:xfrm>
            <a:custGeom>
              <a:avLst/>
              <a:gdLst>
                <a:gd name="T0" fmla="*/ 121 w 133"/>
                <a:gd name="T1" fmla="*/ 64 h 294"/>
                <a:gd name="T2" fmla="*/ 70 w 133"/>
                <a:gd name="T3" fmla="*/ 64 h 294"/>
                <a:gd name="T4" fmla="*/ 70 w 133"/>
                <a:gd name="T5" fmla="*/ 7 h 294"/>
                <a:gd name="T6" fmla="*/ 67 w 133"/>
                <a:gd name="T7" fmla="*/ 0 h 294"/>
                <a:gd name="T8" fmla="*/ 57 w 133"/>
                <a:gd name="T9" fmla="*/ 14 h 294"/>
                <a:gd name="T10" fmla="*/ 8 w 133"/>
                <a:gd name="T11" fmla="*/ 67 h 294"/>
                <a:gd name="T12" fmla="*/ 0 w 133"/>
                <a:gd name="T13" fmla="*/ 77 h 294"/>
                <a:gd name="T14" fmla="*/ 2 w 133"/>
                <a:gd name="T15" fmla="*/ 80 h 294"/>
                <a:gd name="T16" fmla="*/ 28 w 133"/>
                <a:gd name="T17" fmla="*/ 80 h 294"/>
                <a:gd name="T18" fmla="*/ 28 w 133"/>
                <a:gd name="T19" fmla="*/ 231 h 294"/>
                <a:gd name="T20" fmla="*/ 73 w 133"/>
                <a:gd name="T21" fmla="*/ 294 h 294"/>
                <a:gd name="T22" fmla="*/ 133 w 133"/>
                <a:gd name="T23" fmla="*/ 256 h 294"/>
                <a:gd name="T24" fmla="*/ 126 w 133"/>
                <a:gd name="T25" fmla="*/ 251 h 294"/>
                <a:gd name="T26" fmla="*/ 96 w 133"/>
                <a:gd name="T27" fmla="*/ 268 h 294"/>
                <a:gd name="T28" fmla="*/ 70 w 133"/>
                <a:gd name="T29" fmla="*/ 223 h 294"/>
                <a:gd name="T30" fmla="*/ 70 w 133"/>
                <a:gd name="T31" fmla="*/ 80 h 294"/>
                <a:gd name="T32" fmla="*/ 121 w 133"/>
                <a:gd name="T33" fmla="*/ 80 h 294"/>
                <a:gd name="T34" fmla="*/ 121 w 133"/>
                <a:gd name="T35" fmla="*/ 6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294">
                  <a:moveTo>
                    <a:pt x="121" y="64"/>
                  </a:moveTo>
                  <a:lnTo>
                    <a:pt x="70" y="64"/>
                  </a:lnTo>
                  <a:lnTo>
                    <a:pt x="70" y="7"/>
                  </a:lnTo>
                  <a:cubicBezTo>
                    <a:pt x="70" y="2"/>
                    <a:pt x="70" y="0"/>
                    <a:pt x="67" y="0"/>
                  </a:cubicBezTo>
                  <a:cubicBezTo>
                    <a:pt x="63" y="5"/>
                    <a:pt x="60" y="9"/>
                    <a:pt x="57" y="14"/>
                  </a:cubicBezTo>
                  <a:cubicBezTo>
                    <a:pt x="38" y="41"/>
                    <a:pt x="16" y="65"/>
                    <a:pt x="8" y="67"/>
                  </a:cubicBezTo>
                  <a:cubicBezTo>
                    <a:pt x="3" y="71"/>
                    <a:pt x="0" y="74"/>
                    <a:pt x="0" y="77"/>
                  </a:cubicBezTo>
                  <a:cubicBezTo>
                    <a:pt x="0" y="78"/>
                    <a:pt x="0" y="79"/>
                    <a:pt x="2" y="80"/>
                  </a:cubicBezTo>
                  <a:lnTo>
                    <a:pt x="28" y="80"/>
                  </a:lnTo>
                  <a:lnTo>
                    <a:pt x="28" y="231"/>
                  </a:lnTo>
                  <a:cubicBezTo>
                    <a:pt x="28" y="272"/>
                    <a:pt x="43" y="294"/>
                    <a:pt x="73" y="294"/>
                  </a:cubicBezTo>
                  <a:cubicBezTo>
                    <a:pt x="97" y="294"/>
                    <a:pt x="116" y="282"/>
                    <a:pt x="133" y="256"/>
                  </a:cubicBezTo>
                  <a:lnTo>
                    <a:pt x="126" y="251"/>
                  </a:lnTo>
                  <a:cubicBezTo>
                    <a:pt x="116" y="263"/>
                    <a:pt x="107" y="268"/>
                    <a:pt x="96" y="268"/>
                  </a:cubicBezTo>
                  <a:cubicBezTo>
                    <a:pt x="78" y="268"/>
                    <a:pt x="70" y="255"/>
                    <a:pt x="70" y="223"/>
                  </a:cubicBezTo>
                  <a:lnTo>
                    <a:pt x="70" y="80"/>
                  </a:lnTo>
                  <a:lnTo>
                    <a:pt x="121" y="80"/>
                  </a:lnTo>
                  <a:lnTo>
                    <a:pt x="121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6" name="Freeform 178"/>
            <p:cNvSpPr/>
            <p:nvPr>
              <p:custDataLst>
                <p:tags r:id="rId206"/>
              </p:custDataLst>
            </p:nvPr>
          </p:nvSpPr>
          <p:spPr bwMode="auto">
            <a:xfrm>
              <a:off x="7453313" y="3811588"/>
              <a:ext cx="55563" cy="92075"/>
            </a:xfrm>
            <a:custGeom>
              <a:avLst/>
              <a:gdLst>
                <a:gd name="T0" fmla="*/ 132 w 148"/>
                <a:gd name="T1" fmla="*/ 72 h 234"/>
                <a:gd name="T2" fmla="*/ 130 w 148"/>
                <a:gd name="T3" fmla="*/ 4 h 234"/>
                <a:gd name="T4" fmla="*/ 125 w 148"/>
                <a:gd name="T5" fmla="*/ 4 h 234"/>
                <a:gd name="T6" fmla="*/ 124 w 148"/>
                <a:gd name="T7" fmla="*/ 5 h 234"/>
                <a:gd name="T8" fmla="*/ 117 w 148"/>
                <a:gd name="T9" fmla="*/ 9 h 234"/>
                <a:gd name="T10" fmla="*/ 103 w 148"/>
                <a:gd name="T11" fmla="*/ 6 h 234"/>
                <a:gd name="T12" fmla="*/ 68 w 148"/>
                <a:gd name="T13" fmla="*/ 0 h 234"/>
                <a:gd name="T14" fmla="*/ 0 w 148"/>
                <a:gd name="T15" fmla="*/ 61 h 234"/>
                <a:gd name="T16" fmla="*/ 59 w 148"/>
                <a:gd name="T17" fmla="*/ 133 h 234"/>
                <a:gd name="T18" fmla="*/ 88 w 148"/>
                <a:gd name="T19" fmla="*/ 150 h 234"/>
                <a:gd name="T20" fmla="*/ 114 w 148"/>
                <a:gd name="T21" fmla="*/ 187 h 234"/>
                <a:gd name="T22" fmla="*/ 72 w 148"/>
                <a:gd name="T23" fmla="*/ 223 h 234"/>
                <a:gd name="T24" fmla="*/ 30 w 148"/>
                <a:gd name="T25" fmla="*/ 206 h 234"/>
                <a:gd name="T26" fmla="*/ 9 w 148"/>
                <a:gd name="T27" fmla="*/ 153 h 234"/>
                <a:gd name="T28" fmla="*/ 1 w 148"/>
                <a:gd name="T29" fmla="*/ 153 h 234"/>
                <a:gd name="T30" fmla="*/ 1 w 148"/>
                <a:gd name="T31" fmla="*/ 231 h 234"/>
                <a:gd name="T32" fmla="*/ 7 w 148"/>
                <a:gd name="T33" fmla="*/ 231 h 234"/>
                <a:gd name="T34" fmla="*/ 19 w 148"/>
                <a:gd name="T35" fmla="*/ 225 h 234"/>
                <a:gd name="T36" fmla="*/ 42 w 148"/>
                <a:gd name="T37" fmla="*/ 229 h 234"/>
                <a:gd name="T38" fmla="*/ 78 w 148"/>
                <a:gd name="T39" fmla="*/ 234 h 234"/>
                <a:gd name="T40" fmla="*/ 148 w 148"/>
                <a:gd name="T41" fmla="*/ 170 h 234"/>
                <a:gd name="T42" fmla="*/ 107 w 148"/>
                <a:gd name="T43" fmla="*/ 111 h 234"/>
                <a:gd name="T44" fmla="*/ 53 w 148"/>
                <a:gd name="T45" fmla="*/ 79 h 234"/>
                <a:gd name="T46" fmla="*/ 31 w 148"/>
                <a:gd name="T47" fmla="*/ 45 h 234"/>
                <a:gd name="T48" fmla="*/ 70 w 148"/>
                <a:gd name="T49" fmla="*/ 11 h 234"/>
                <a:gd name="T50" fmla="*/ 125 w 148"/>
                <a:gd name="T51" fmla="*/ 72 h 234"/>
                <a:gd name="T52" fmla="*/ 132 w 148"/>
                <a:gd name="T53" fmla="*/ 7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8" h="234">
                  <a:moveTo>
                    <a:pt x="132" y="72"/>
                  </a:moveTo>
                  <a:lnTo>
                    <a:pt x="130" y="4"/>
                  </a:lnTo>
                  <a:lnTo>
                    <a:pt x="125" y="4"/>
                  </a:lnTo>
                  <a:lnTo>
                    <a:pt x="124" y="5"/>
                  </a:lnTo>
                  <a:cubicBezTo>
                    <a:pt x="119" y="9"/>
                    <a:pt x="119" y="9"/>
                    <a:pt x="117" y="9"/>
                  </a:cubicBezTo>
                  <a:cubicBezTo>
                    <a:pt x="114" y="9"/>
                    <a:pt x="109" y="8"/>
                    <a:pt x="103" y="6"/>
                  </a:cubicBezTo>
                  <a:cubicBezTo>
                    <a:pt x="92" y="2"/>
                    <a:pt x="81" y="0"/>
                    <a:pt x="68" y="0"/>
                  </a:cubicBezTo>
                  <a:cubicBezTo>
                    <a:pt x="29" y="0"/>
                    <a:pt x="0" y="25"/>
                    <a:pt x="0" y="61"/>
                  </a:cubicBezTo>
                  <a:cubicBezTo>
                    <a:pt x="0" y="89"/>
                    <a:pt x="16" y="109"/>
                    <a:pt x="59" y="133"/>
                  </a:cubicBezTo>
                  <a:lnTo>
                    <a:pt x="88" y="150"/>
                  </a:lnTo>
                  <a:cubicBezTo>
                    <a:pt x="105" y="160"/>
                    <a:pt x="114" y="172"/>
                    <a:pt x="114" y="187"/>
                  </a:cubicBezTo>
                  <a:cubicBezTo>
                    <a:pt x="114" y="209"/>
                    <a:pt x="98" y="223"/>
                    <a:pt x="72" y="223"/>
                  </a:cubicBezTo>
                  <a:cubicBezTo>
                    <a:pt x="55" y="223"/>
                    <a:pt x="40" y="216"/>
                    <a:pt x="30" y="206"/>
                  </a:cubicBezTo>
                  <a:cubicBezTo>
                    <a:pt x="20" y="193"/>
                    <a:pt x="15" y="182"/>
                    <a:pt x="9" y="153"/>
                  </a:cubicBezTo>
                  <a:lnTo>
                    <a:pt x="1" y="153"/>
                  </a:lnTo>
                  <a:lnTo>
                    <a:pt x="1" y="231"/>
                  </a:lnTo>
                  <a:lnTo>
                    <a:pt x="7" y="231"/>
                  </a:lnTo>
                  <a:cubicBezTo>
                    <a:pt x="11" y="226"/>
                    <a:pt x="13" y="225"/>
                    <a:pt x="19" y="225"/>
                  </a:cubicBezTo>
                  <a:cubicBezTo>
                    <a:pt x="23" y="225"/>
                    <a:pt x="30" y="226"/>
                    <a:pt x="42" y="229"/>
                  </a:cubicBezTo>
                  <a:cubicBezTo>
                    <a:pt x="56" y="232"/>
                    <a:pt x="69" y="234"/>
                    <a:pt x="78" y="234"/>
                  </a:cubicBezTo>
                  <a:cubicBezTo>
                    <a:pt x="117" y="234"/>
                    <a:pt x="148" y="205"/>
                    <a:pt x="148" y="170"/>
                  </a:cubicBezTo>
                  <a:cubicBezTo>
                    <a:pt x="148" y="145"/>
                    <a:pt x="137" y="129"/>
                    <a:pt x="107" y="111"/>
                  </a:cubicBezTo>
                  <a:lnTo>
                    <a:pt x="53" y="79"/>
                  </a:lnTo>
                  <a:cubicBezTo>
                    <a:pt x="39" y="71"/>
                    <a:pt x="31" y="58"/>
                    <a:pt x="31" y="45"/>
                  </a:cubicBezTo>
                  <a:cubicBezTo>
                    <a:pt x="31" y="25"/>
                    <a:pt x="47" y="11"/>
                    <a:pt x="70" y="11"/>
                  </a:cubicBezTo>
                  <a:cubicBezTo>
                    <a:pt x="98" y="11"/>
                    <a:pt x="113" y="28"/>
                    <a:pt x="125" y="72"/>
                  </a:cubicBezTo>
                  <a:lnTo>
                    <a:pt x="132" y="7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7" name="Freeform 179"/>
            <p:cNvSpPr>
              <a:spLocks noEditPoints="1"/>
            </p:cNvSpPr>
            <p:nvPr>
              <p:custDataLst>
                <p:tags r:id="rId207"/>
              </p:custDataLst>
            </p:nvPr>
          </p:nvSpPr>
          <p:spPr bwMode="auto">
            <a:xfrm>
              <a:off x="7567613" y="3810000"/>
              <a:ext cx="74613" cy="93663"/>
            </a:xfrm>
            <a:custGeom>
              <a:avLst/>
              <a:gdLst>
                <a:gd name="T0" fmla="*/ 191 w 199"/>
                <a:gd name="T1" fmla="*/ 148 h 235"/>
                <a:gd name="T2" fmla="*/ 113 w 199"/>
                <a:gd name="T3" fmla="*/ 201 h 235"/>
                <a:gd name="T4" fmla="*/ 49 w 199"/>
                <a:gd name="T5" fmla="*/ 158 h 235"/>
                <a:gd name="T6" fmla="*/ 36 w 199"/>
                <a:gd name="T7" fmla="*/ 92 h 235"/>
                <a:gd name="T8" fmla="*/ 189 w 199"/>
                <a:gd name="T9" fmla="*/ 92 h 235"/>
                <a:gd name="T10" fmla="*/ 168 w 199"/>
                <a:gd name="T11" fmla="*/ 29 h 235"/>
                <a:gd name="T12" fmla="*/ 104 w 199"/>
                <a:gd name="T13" fmla="*/ 0 h 235"/>
                <a:gd name="T14" fmla="*/ 37 w 199"/>
                <a:gd name="T15" fmla="*/ 26 h 235"/>
                <a:gd name="T16" fmla="*/ 0 w 199"/>
                <a:gd name="T17" fmla="*/ 123 h 235"/>
                <a:gd name="T18" fmla="*/ 93 w 199"/>
                <a:gd name="T19" fmla="*/ 235 h 235"/>
                <a:gd name="T20" fmla="*/ 199 w 199"/>
                <a:gd name="T21" fmla="*/ 152 h 235"/>
                <a:gd name="T22" fmla="*/ 191 w 199"/>
                <a:gd name="T23" fmla="*/ 148 h 235"/>
                <a:gd name="T24" fmla="*/ 37 w 199"/>
                <a:gd name="T25" fmla="*/ 76 h 235"/>
                <a:gd name="T26" fmla="*/ 90 w 199"/>
                <a:gd name="T27" fmla="*/ 18 h 235"/>
                <a:gd name="T28" fmla="*/ 138 w 199"/>
                <a:gd name="T29" fmla="*/ 76 h 235"/>
                <a:gd name="T30" fmla="*/ 37 w 199"/>
                <a:gd name="T31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5">
                  <a:moveTo>
                    <a:pt x="191" y="148"/>
                  </a:moveTo>
                  <a:cubicBezTo>
                    <a:pt x="167" y="186"/>
                    <a:pt x="145" y="201"/>
                    <a:pt x="113" y="201"/>
                  </a:cubicBezTo>
                  <a:cubicBezTo>
                    <a:pt x="85" y="201"/>
                    <a:pt x="64" y="186"/>
                    <a:pt x="49" y="158"/>
                  </a:cubicBezTo>
                  <a:cubicBezTo>
                    <a:pt x="40" y="139"/>
                    <a:pt x="37" y="122"/>
                    <a:pt x="36" y="92"/>
                  </a:cubicBezTo>
                  <a:lnTo>
                    <a:pt x="189" y="92"/>
                  </a:lnTo>
                  <a:cubicBezTo>
                    <a:pt x="185" y="59"/>
                    <a:pt x="180" y="45"/>
                    <a:pt x="168" y="29"/>
                  </a:cubicBezTo>
                  <a:cubicBezTo>
                    <a:pt x="153" y="11"/>
                    <a:pt x="130" y="0"/>
                    <a:pt x="104" y="0"/>
                  </a:cubicBezTo>
                  <a:cubicBezTo>
                    <a:pt x="79" y="0"/>
                    <a:pt x="56" y="9"/>
                    <a:pt x="37" y="26"/>
                  </a:cubicBezTo>
                  <a:cubicBezTo>
                    <a:pt x="13" y="47"/>
                    <a:pt x="0" y="82"/>
                    <a:pt x="0" y="123"/>
                  </a:cubicBezTo>
                  <a:cubicBezTo>
                    <a:pt x="0" y="192"/>
                    <a:pt x="36" y="235"/>
                    <a:pt x="93" y="235"/>
                  </a:cubicBezTo>
                  <a:cubicBezTo>
                    <a:pt x="140" y="235"/>
                    <a:pt x="178" y="206"/>
                    <a:pt x="199" y="152"/>
                  </a:cubicBezTo>
                  <a:lnTo>
                    <a:pt x="191" y="148"/>
                  </a:lnTo>
                  <a:close/>
                  <a:moveTo>
                    <a:pt x="37" y="76"/>
                  </a:moveTo>
                  <a:cubicBezTo>
                    <a:pt x="42" y="37"/>
                    <a:pt x="59" y="18"/>
                    <a:pt x="90" y="18"/>
                  </a:cubicBezTo>
                  <a:cubicBezTo>
                    <a:pt x="120" y="18"/>
                    <a:pt x="132" y="32"/>
                    <a:pt x="138" y="76"/>
                  </a:cubicBezTo>
                  <a:lnTo>
                    <a:pt x="37" y="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8" name="Freeform 180"/>
            <p:cNvSpPr>
              <a:spLocks noEditPoints="1"/>
            </p:cNvSpPr>
            <p:nvPr>
              <p:custDataLst>
                <p:tags r:id="rId208"/>
              </p:custDataLst>
            </p:nvPr>
          </p:nvSpPr>
          <p:spPr bwMode="auto">
            <a:xfrm>
              <a:off x="7653338" y="3810000"/>
              <a:ext cx="74613" cy="93663"/>
            </a:xfrm>
            <a:custGeom>
              <a:avLst/>
              <a:gdLst>
                <a:gd name="T0" fmla="*/ 202 w 202"/>
                <a:gd name="T1" fmla="*/ 197 h 235"/>
                <a:gd name="T2" fmla="*/ 180 w 202"/>
                <a:gd name="T3" fmla="*/ 207 h 235"/>
                <a:gd name="T4" fmla="*/ 165 w 202"/>
                <a:gd name="T5" fmla="*/ 178 h 235"/>
                <a:gd name="T6" fmla="*/ 165 w 202"/>
                <a:gd name="T7" fmla="*/ 80 h 235"/>
                <a:gd name="T8" fmla="*/ 155 w 202"/>
                <a:gd name="T9" fmla="*/ 28 h 235"/>
                <a:gd name="T10" fmla="*/ 93 w 202"/>
                <a:gd name="T11" fmla="*/ 0 h 235"/>
                <a:gd name="T12" fmla="*/ 9 w 202"/>
                <a:gd name="T13" fmla="*/ 56 h 235"/>
                <a:gd name="T14" fmla="*/ 31 w 202"/>
                <a:gd name="T15" fmla="*/ 78 h 235"/>
                <a:gd name="T16" fmla="*/ 53 w 202"/>
                <a:gd name="T17" fmla="*/ 57 h 235"/>
                <a:gd name="T18" fmla="*/ 52 w 202"/>
                <a:gd name="T19" fmla="*/ 49 h 235"/>
                <a:gd name="T20" fmla="*/ 51 w 202"/>
                <a:gd name="T21" fmla="*/ 37 h 235"/>
                <a:gd name="T22" fmla="*/ 87 w 202"/>
                <a:gd name="T23" fmla="*/ 12 h 235"/>
                <a:gd name="T24" fmla="*/ 125 w 202"/>
                <a:gd name="T25" fmla="*/ 54 h 235"/>
                <a:gd name="T26" fmla="*/ 125 w 202"/>
                <a:gd name="T27" fmla="*/ 84 h 235"/>
                <a:gd name="T28" fmla="*/ 18 w 202"/>
                <a:gd name="T29" fmla="*/ 138 h 235"/>
                <a:gd name="T30" fmla="*/ 0 w 202"/>
                <a:gd name="T31" fmla="*/ 182 h 235"/>
                <a:gd name="T32" fmla="*/ 52 w 202"/>
                <a:gd name="T33" fmla="*/ 235 h 235"/>
                <a:gd name="T34" fmla="*/ 125 w 202"/>
                <a:gd name="T35" fmla="*/ 199 h 235"/>
                <a:gd name="T36" fmla="*/ 157 w 202"/>
                <a:gd name="T37" fmla="*/ 235 h 235"/>
                <a:gd name="T38" fmla="*/ 202 w 202"/>
                <a:gd name="T39" fmla="*/ 210 h 235"/>
                <a:gd name="T40" fmla="*/ 202 w 202"/>
                <a:gd name="T41" fmla="*/ 197 h 235"/>
                <a:gd name="T42" fmla="*/ 125 w 202"/>
                <a:gd name="T43" fmla="*/ 169 h 235"/>
                <a:gd name="T44" fmla="*/ 111 w 202"/>
                <a:gd name="T45" fmla="*/ 195 h 235"/>
                <a:gd name="T46" fmla="*/ 75 w 202"/>
                <a:gd name="T47" fmla="*/ 206 h 235"/>
                <a:gd name="T48" fmla="*/ 44 w 202"/>
                <a:gd name="T49" fmla="*/ 168 h 235"/>
                <a:gd name="T50" fmla="*/ 44 w 202"/>
                <a:gd name="T51" fmla="*/ 166 h 235"/>
                <a:gd name="T52" fmla="*/ 125 w 202"/>
                <a:gd name="T53" fmla="*/ 96 h 235"/>
                <a:gd name="T54" fmla="*/ 125 w 202"/>
                <a:gd name="T55" fmla="*/ 16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2" h="235">
                  <a:moveTo>
                    <a:pt x="202" y="197"/>
                  </a:moveTo>
                  <a:cubicBezTo>
                    <a:pt x="193" y="204"/>
                    <a:pt x="187" y="207"/>
                    <a:pt x="180" y="207"/>
                  </a:cubicBezTo>
                  <a:cubicBezTo>
                    <a:pt x="168" y="207"/>
                    <a:pt x="165" y="200"/>
                    <a:pt x="165" y="178"/>
                  </a:cubicBezTo>
                  <a:lnTo>
                    <a:pt x="165" y="80"/>
                  </a:lnTo>
                  <a:cubicBezTo>
                    <a:pt x="165" y="54"/>
                    <a:pt x="162" y="40"/>
                    <a:pt x="155" y="28"/>
                  </a:cubicBezTo>
                  <a:cubicBezTo>
                    <a:pt x="144" y="10"/>
                    <a:pt x="122" y="0"/>
                    <a:pt x="93" y="0"/>
                  </a:cubicBezTo>
                  <a:cubicBezTo>
                    <a:pt x="46" y="0"/>
                    <a:pt x="9" y="25"/>
                    <a:pt x="9" y="56"/>
                  </a:cubicBezTo>
                  <a:cubicBezTo>
                    <a:pt x="9" y="68"/>
                    <a:pt x="19" y="78"/>
                    <a:pt x="31" y="78"/>
                  </a:cubicBezTo>
                  <a:cubicBezTo>
                    <a:pt x="43" y="78"/>
                    <a:pt x="53" y="68"/>
                    <a:pt x="53" y="57"/>
                  </a:cubicBezTo>
                  <a:cubicBezTo>
                    <a:pt x="53" y="55"/>
                    <a:pt x="53" y="52"/>
                    <a:pt x="52" y="49"/>
                  </a:cubicBezTo>
                  <a:cubicBezTo>
                    <a:pt x="51" y="44"/>
                    <a:pt x="51" y="40"/>
                    <a:pt x="51" y="37"/>
                  </a:cubicBezTo>
                  <a:cubicBezTo>
                    <a:pt x="51" y="23"/>
                    <a:pt x="67" y="12"/>
                    <a:pt x="87" y="12"/>
                  </a:cubicBezTo>
                  <a:cubicBezTo>
                    <a:pt x="111" y="12"/>
                    <a:pt x="125" y="27"/>
                    <a:pt x="125" y="54"/>
                  </a:cubicBezTo>
                  <a:lnTo>
                    <a:pt x="125" y="84"/>
                  </a:lnTo>
                  <a:cubicBezTo>
                    <a:pt x="48" y="115"/>
                    <a:pt x="39" y="119"/>
                    <a:pt x="18" y="138"/>
                  </a:cubicBezTo>
                  <a:cubicBezTo>
                    <a:pt x="7" y="148"/>
                    <a:pt x="0" y="165"/>
                    <a:pt x="0" y="182"/>
                  </a:cubicBezTo>
                  <a:cubicBezTo>
                    <a:pt x="0" y="213"/>
                    <a:pt x="22" y="235"/>
                    <a:pt x="52" y="235"/>
                  </a:cubicBezTo>
                  <a:cubicBezTo>
                    <a:pt x="74" y="235"/>
                    <a:pt x="95" y="224"/>
                    <a:pt x="125" y="199"/>
                  </a:cubicBezTo>
                  <a:cubicBezTo>
                    <a:pt x="127" y="224"/>
                    <a:pt x="136" y="235"/>
                    <a:pt x="157" y="235"/>
                  </a:cubicBezTo>
                  <a:cubicBezTo>
                    <a:pt x="174" y="235"/>
                    <a:pt x="184" y="229"/>
                    <a:pt x="202" y="210"/>
                  </a:cubicBezTo>
                  <a:lnTo>
                    <a:pt x="202" y="197"/>
                  </a:lnTo>
                  <a:close/>
                  <a:moveTo>
                    <a:pt x="125" y="169"/>
                  </a:moveTo>
                  <a:cubicBezTo>
                    <a:pt x="125" y="184"/>
                    <a:pt x="122" y="189"/>
                    <a:pt x="111" y="195"/>
                  </a:cubicBezTo>
                  <a:cubicBezTo>
                    <a:pt x="100" y="202"/>
                    <a:pt x="86" y="206"/>
                    <a:pt x="75" y="206"/>
                  </a:cubicBezTo>
                  <a:cubicBezTo>
                    <a:pt x="58" y="206"/>
                    <a:pt x="44" y="189"/>
                    <a:pt x="44" y="168"/>
                  </a:cubicBezTo>
                  <a:lnTo>
                    <a:pt x="44" y="166"/>
                  </a:lnTo>
                  <a:cubicBezTo>
                    <a:pt x="44" y="136"/>
                    <a:pt x="64" y="118"/>
                    <a:pt x="125" y="96"/>
                  </a:cubicBezTo>
                  <a:lnTo>
                    <a:pt x="125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9" name="Freeform 181"/>
            <p:cNvSpPr/>
            <p:nvPr>
              <p:custDataLst>
                <p:tags r:id="rId209"/>
              </p:custDataLst>
            </p:nvPr>
          </p:nvSpPr>
          <p:spPr bwMode="auto">
            <a:xfrm>
              <a:off x="7732713" y="3810000"/>
              <a:ext cx="73025" cy="93663"/>
            </a:xfrm>
            <a:custGeom>
              <a:avLst/>
              <a:gdLst>
                <a:gd name="T0" fmla="*/ 186 w 193"/>
                <a:gd name="T1" fmla="*/ 152 h 235"/>
                <a:gd name="T2" fmla="*/ 116 w 193"/>
                <a:gd name="T3" fmla="*/ 199 h 235"/>
                <a:gd name="T4" fmla="*/ 38 w 193"/>
                <a:gd name="T5" fmla="*/ 102 h 235"/>
                <a:gd name="T6" fmla="*/ 106 w 193"/>
                <a:gd name="T7" fmla="*/ 15 h 235"/>
                <a:gd name="T8" fmla="*/ 136 w 193"/>
                <a:gd name="T9" fmla="*/ 39 h 235"/>
                <a:gd name="T10" fmla="*/ 139 w 193"/>
                <a:gd name="T11" fmla="*/ 50 h 235"/>
                <a:gd name="T12" fmla="*/ 162 w 193"/>
                <a:gd name="T13" fmla="*/ 73 h 235"/>
                <a:gd name="T14" fmla="*/ 186 w 193"/>
                <a:gd name="T15" fmla="*/ 52 h 235"/>
                <a:gd name="T16" fmla="*/ 109 w 193"/>
                <a:gd name="T17" fmla="*/ 0 h 235"/>
                <a:gd name="T18" fmla="*/ 39 w 193"/>
                <a:gd name="T19" fmla="*/ 28 h 235"/>
                <a:gd name="T20" fmla="*/ 0 w 193"/>
                <a:gd name="T21" fmla="*/ 124 h 235"/>
                <a:gd name="T22" fmla="*/ 95 w 193"/>
                <a:gd name="T23" fmla="*/ 235 h 235"/>
                <a:gd name="T24" fmla="*/ 155 w 193"/>
                <a:gd name="T25" fmla="*/ 211 h 235"/>
                <a:gd name="T26" fmla="*/ 193 w 193"/>
                <a:gd name="T27" fmla="*/ 157 h 235"/>
                <a:gd name="T28" fmla="*/ 186 w 193"/>
                <a:gd name="T29" fmla="*/ 15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3" h="235">
                  <a:moveTo>
                    <a:pt x="186" y="152"/>
                  </a:moveTo>
                  <a:cubicBezTo>
                    <a:pt x="162" y="187"/>
                    <a:pt x="144" y="199"/>
                    <a:pt x="116" y="199"/>
                  </a:cubicBezTo>
                  <a:cubicBezTo>
                    <a:pt x="70" y="199"/>
                    <a:pt x="38" y="159"/>
                    <a:pt x="38" y="102"/>
                  </a:cubicBezTo>
                  <a:cubicBezTo>
                    <a:pt x="38" y="50"/>
                    <a:pt x="66" y="15"/>
                    <a:pt x="106" y="15"/>
                  </a:cubicBezTo>
                  <a:cubicBezTo>
                    <a:pt x="124" y="15"/>
                    <a:pt x="131" y="20"/>
                    <a:pt x="136" y="39"/>
                  </a:cubicBezTo>
                  <a:lnTo>
                    <a:pt x="139" y="50"/>
                  </a:lnTo>
                  <a:cubicBezTo>
                    <a:pt x="143" y="64"/>
                    <a:pt x="152" y="73"/>
                    <a:pt x="162" y="73"/>
                  </a:cubicBezTo>
                  <a:cubicBezTo>
                    <a:pt x="175" y="73"/>
                    <a:pt x="186" y="63"/>
                    <a:pt x="186" y="52"/>
                  </a:cubicBezTo>
                  <a:cubicBezTo>
                    <a:pt x="186" y="24"/>
                    <a:pt x="151" y="0"/>
                    <a:pt x="109" y="0"/>
                  </a:cubicBezTo>
                  <a:cubicBezTo>
                    <a:pt x="85" y="0"/>
                    <a:pt x="59" y="10"/>
                    <a:pt x="39" y="28"/>
                  </a:cubicBezTo>
                  <a:cubicBezTo>
                    <a:pt x="14" y="50"/>
                    <a:pt x="0" y="84"/>
                    <a:pt x="0" y="124"/>
                  </a:cubicBezTo>
                  <a:cubicBezTo>
                    <a:pt x="0" y="189"/>
                    <a:pt x="39" y="235"/>
                    <a:pt x="95" y="235"/>
                  </a:cubicBezTo>
                  <a:cubicBezTo>
                    <a:pt x="117" y="235"/>
                    <a:pt x="137" y="227"/>
                    <a:pt x="155" y="211"/>
                  </a:cubicBezTo>
                  <a:cubicBezTo>
                    <a:pt x="169" y="200"/>
                    <a:pt x="178" y="186"/>
                    <a:pt x="193" y="157"/>
                  </a:cubicBezTo>
                  <a:lnTo>
                    <a:pt x="186" y="15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0" name="Freeform 182"/>
            <p:cNvSpPr/>
            <p:nvPr>
              <p:custDataLst>
                <p:tags r:id="rId210"/>
              </p:custDataLst>
            </p:nvPr>
          </p:nvSpPr>
          <p:spPr bwMode="auto">
            <a:xfrm>
              <a:off x="7813675" y="3765550"/>
              <a:ext cx="88900" cy="136525"/>
            </a:xfrm>
            <a:custGeom>
              <a:avLst/>
              <a:gdLst>
                <a:gd name="T0" fmla="*/ 74 w 239"/>
                <a:gd name="T1" fmla="*/ 170 h 341"/>
                <a:gd name="T2" fmla="*/ 129 w 239"/>
                <a:gd name="T3" fmla="*/ 138 h 341"/>
                <a:gd name="T4" fmla="*/ 167 w 239"/>
                <a:gd name="T5" fmla="*/ 191 h 341"/>
                <a:gd name="T6" fmla="*/ 167 w 239"/>
                <a:gd name="T7" fmla="*/ 290 h 341"/>
                <a:gd name="T8" fmla="*/ 133 w 239"/>
                <a:gd name="T9" fmla="*/ 333 h 341"/>
                <a:gd name="T10" fmla="*/ 133 w 239"/>
                <a:gd name="T11" fmla="*/ 341 h 341"/>
                <a:gd name="T12" fmla="*/ 239 w 239"/>
                <a:gd name="T13" fmla="*/ 341 h 341"/>
                <a:gd name="T14" fmla="*/ 239 w 239"/>
                <a:gd name="T15" fmla="*/ 333 h 341"/>
                <a:gd name="T16" fmla="*/ 209 w 239"/>
                <a:gd name="T17" fmla="*/ 290 h 341"/>
                <a:gd name="T18" fmla="*/ 209 w 239"/>
                <a:gd name="T19" fmla="*/ 191 h 341"/>
                <a:gd name="T20" fmla="*/ 147 w 239"/>
                <a:gd name="T21" fmla="*/ 111 h 341"/>
                <a:gd name="T22" fmla="*/ 74 w 239"/>
                <a:gd name="T23" fmla="*/ 153 h 341"/>
                <a:gd name="T24" fmla="*/ 74 w 239"/>
                <a:gd name="T25" fmla="*/ 2 h 341"/>
                <a:gd name="T26" fmla="*/ 72 w 239"/>
                <a:gd name="T27" fmla="*/ 0 h 341"/>
                <a:gd name="T28" fmla="*/ 14 w 239"/>
                <a:gd name="T29" fmla="*/ 18 h 341"/>
                <a:gd name="T30" fmla="*/ 1 w 239"/>
                <a:gd name="T31" fmla="*/ 22 h 341"/>
                <a:gd name="T32" fmla="*/ 1 w 239"/>
                <a:gd name="T33" fmla="*/ 30 h 341"/>
                <a:gd name="T34" fmla="*/ 7 w 239"/>
                <a:gd name="T35" fmla="*/ 30 h 341"/>
                <a:gd name="T36" fmla="*/ 32 w 239"/>
                <a:gd name="T37" fmla="*/ 55 h 341"/>
                <a:gd name="T38" fmla="*/ 32 w 239"/>
                <a:gd name="T39" fmla="*/ 290 h 341"/>
                <a:gd name="T40" fmla="*/ 0 w 239"/>
                <a:gd name="T41" fmla="*/ 333 h 341"/>
                <a:gd name="T42" fmla="*/ 0 w 239"/>
                <a:gd name="T43" fmla="*/ 341 h 341"/>
                <a:gd name="T44" fmla="*/ 108 w 239"/>
                <a:gd name="T45" fmla="*/ 341 h 341"/>
                <a:gd name="T46" fmla="*/ 108 w 239"/>
                <a:gd name="T47" fmla="*/ 333 h 341"/>
                <a:gd name="T48" fmla="*/ 74 w 239"/>
                <a:gd name="T49" fmla="*/ 290 h 341"/>
                <a:gd name="T50" fmla="*/ 74 w 239"/>
                <a:gd name="T51" fmla="*/ 17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9" h="341">
                  <a:moveTo>
                    <a:pt x="74" y="170"/>
                  </a:moveTo>
                  <a:cubicBezTo>
                    <a:pt x="95" y="147"/>
                    <a:pt x="110" y="138"/>
                    <a:pt x="129" y="138"/>
                  </a:cubicBezTo>
                  <a:cubicBezTo>
                    <a:pt x="154" y="138"/>
                    <a:pt x="167" y="156"/>
                    <a:pt x="167" y="191"/>
                  </a:cubicBezTo>
                  <a:lnTo>
                    <a:pt x="167" y="290"/>
                  </a:lnTo>
                  <a:cubicBezTo>
                    <a:pt x="167" y="324"/>
                    <a:pt x="162" y="330"/>
                    <a:pt x="133" y="333"/>
                  </a:cubicBezTo>
                  <a:lnTo>
                    <a:pt x="133" y="341"/>
                  </a:lnTo>
                  <a:lnTo>
                    <a:pt x="239" y="341"/>
                  </a:lnTo>
                  <a:lnTo>
                    <a:pt x="239" y="333"/>
                  </a:lnTo>
                  <a:cubicBezTo>
                    <a:pt x="212" y="328"/>
                    <a:pt x="209" y="324"/>
                    <a:pt x="209" y="290"/>
                  </a:cubicBezTo>
                  <a:lnTo>
                    <a:pt x="209" y="191"/>
                  </a:lnTo>
                  <a:cubicBezTo>
                    <a:pt x="209" y="138"/>
                    <a:pt x="188" y="111"/>
                    <a:pt x="147" y="111"/>
                  </a:cubicBezTo>
                  <a:cubicBezTo>
                    <a:pt x="118" y="111"/>
                    <a:pt x="97" y="123"/>
                    <a:pt x="74" y="153"/>
                  </a:cubicBezTo>
                  <a:lnTo>
                    <a:pt x="74" y="2"/>
                  </a:lnTo>
                  <a:lnTo>
                    <a:pt x="72" y="0"/>
                  </a:lnTo>
                  <a:cubicBezTo>
                    <a:pt x="55" y="6"/>
                    <a:pt x="42" y="10"/>
                    <a:pt x="14" y="18"/>
                  </a:cubicBezTo>
                  <a:lnTo>
                    <a:pt x="1" y="22"/>
                  </a:lnTo>
                  <a:lnTo>
                    <a:pt x="1" y="30"/>
                  </a:lnTo>
                  <a:cubicBezTo>
                    <a:pt x="3" y="30"/>
                    <a:pt x="4" y="30"/>
                    <a:pt x="7" y="30"/>
                  </a:cubicBezTo>
                  <a:cubicBezTo>
                    <a:pt x="28" y="30"/>
                    <a:pt x="32" y="34"/>
                    <a:pt x="32" y="55"/>
                  </a:cubicBezTo>
                  <a:lnTo>
                    <a:pt x="32" y="290"/>
                  </a:lnTo>
                  <a:cubicBezTo>
                    <a:pt x="32" y="325"/>
                    <a:pt x="29" y="329"/>
                    <a:pt x="0" y="333"/>
                  </a:cubicBezTo>
                  <a:lnTo>
                    <a:pt x="0" y="341"/>
                  </a:lnTo>
                  <a:lnTo>
                    <a:pt x="108" y="341"/>
                  </a:lnTo>
                  <a:lnTo>
                    <a:pt x="108" y="333"/>
                  </a:lnTo>
                  <a:cubicBezTo>
                    <a:pt x="79" y="330"/>
                    <a:pt x="74" y="324"/>
                    <a:pt x="74" y="290"/>
                  </a:cubicBezTo>
                  <a:lnTo>
                    <a:pt x="74" y="1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1" name="Freeform 183"/>
            <p:cNvSpPr>
              <a:spLocks noEditPoints="1"/>
            </p:cNvSpPr>
            <p:nvPr>
              <p:custDataLst>
                <p:tags r:id="rId211"/>
              </p:custDataLst>
            </p:nvPr>
          </p:nvSpPr>
          <p:spPr bwMode="auto">
            <a:xfrm>
              <a:off x="7956550" y="3810000"/>
              <a:ext cx="82550" cy="93663"/>
            </a:xfrm>
            <a:custGeom>
              <a:avLst/>
              <a:gdLst>
                <a:gd name="T0" fmla="*/ 110 w 220"/>
                <a:gd name="T1" fmla="*/ 0 h 235"/>
                <a:gd name="T2" fmla="*/ 0 w 220"/>
                <a:gd name="T3" fmla="*/ 117 h 235"/>
                <a:gd name="T4" fmla="*/ 109 w 220"/>
                <a:gd name="T5" fmla="*/ 235 h 235"/>
                <a:gd name="T6" fmla="*/ 220 w 220"/>
                <a:gd name="T7" fmla="*/ 113 h 235"/>
                <a:gd name="T8" fmla="*/ 110 w 220"/>
                <a:gd name="T9" fmla="*/ 0 h 235"/>
                <a:gd name="T10" fmla="*/ 104 w 220"/>
                <a:gd name="T11" fmla="*/ 14 h 235"/>
                <a:gd name="T12" fmla="*/ 175 w 220"/>
                <a:gd name="T13" fmla="*/ 131 h 235"/>
                <a:gd name="T14" fmla="*/ 115 w 220"/>
                <a:gd name="T15" fmla="*/ 221 h 235"/>
                <a:gd name="T16" fmla="*/ 67 w 220"/>
                <a:gd name="T17" fmla="*/ 189 h 235"/>
                <a:gd name="T18" fmla="*/ 45 w 220"/>
                <a:gd name="T19" fmla="*/ 93 h 235"/>
                <a:gd name="T20" fmla="*/ 104 w 220"/>
                <a:gd name="T21" fmla="*/ 1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235">
                  <a:moveTo>
                    <a:pt x="110" y="0"/>
                  </a:moveTo>
                  <a:cubicBezTo>
                    <a:pt x="45" y="0"/>
                    <a:pt x="0" y="48"/>
                    <a:pt x="0" y="117"/>
                  </a:cubicBezTo>
                  <a:cubicBezTo>
                    <a:pt x="0" y="185"/>
                    <a:pt x="46" y="235"/>
                    <a:pt x="109" y="235"/>
                  </a:cubicBezTo>
                  <a:cubicBezTo>
                    <a:pt x="172" y="235"/>
                    <a:pt x="220" y="182"/>
                    <a:pt x="220" y="113"/>
                  </a:cubicBezTo>
                  <a:cubicBezTo>
                    <a:pt x="220" y="48"/>
                    <a:pt x="174" y="0"/>
                    <a:pt x="110" y="0"/>
                  </a:cubicBezTo>
                  <a:close/>
                  <a:moveTo>
                    <a:pt x="104" y="14"/>
                  </a:moveTo>
                  <a:cubicBezTo>
                    <a:pt x="146" y="14"/>
                    <a:pt x="175" y="62"/>
                    <a:pt x="175" y="131"/>
                  </a:cubicBezTo>
                  <a:cubicBezTo>
                    <a:pt x="175" y="187"/>
                    <a:pt x="153" y="221"/>
                    <a:pt x="115" y="221"/>
                  </a:cubicBezTo>
                  <a:cubicBezTo>
                    <a:pt x="96" y="221"/>
                    <a:pt x="77" y="209"/>
                    <a:pt x="67" y="189"/>
                  </a:cubicBezTo>
                  <a:cubicBezTo>
                    <a:pt x="53" y="163"/>
                    <a:pt x="45" y="128"/>
                    <a:pt x="45" y="93"/>
                  </a:cubicBezTo>
                  <a:cubicBezTo>
                    <a:pt x="45" y="45"/>
                    <a:pt x="68" y="14"/>
                    <a:pt x="104" y="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2" name="Freeform 184"/>
            <p:cNvSpPr/>
            <p:nvPr>
              <p:custDataLst>
                <p:tags r:id="rId212"/>
              </p:custDataLst>
            </p:nvPr>
          </p:nvSpPr>
          <p:spPr bwMode="auto">
            <a:xfrm>
              <a:off x="8048625" y="3765550"/>
              <a:ext cx="66675" cy="136525"/>
            </a:xfrm>
            <a:custGeom>
              <a:avLst/>
              <a:gdLst>
                <a:gd name="T0" fmla="*/ 144 w 181"/>
                <a:gd name="T1" fmla="*/ 116 h 341"/>
                <a:gd name="T2" fmla="*/ 82 w 181"/>
                <a:gd name="T3" fmla="*/ 116 h 341"/>
                <a:gd name="T4" fmla="*/ 82 w 181"/>
                <a:gd name="T5" fmla="*/ 59 h 341"/>
                <a:gd name="T6" fmla="*/ 111 w 181"/>
                <a:gd name="T7" fmla="*/ 14 h 341"/>
                <a:gd name="T8" fmla="*/ 137 w 181"/>
                <a:gd name="T9" fmla="*/ 34 h 341"/>
                <a:gd name="T10" fmla="*/ 160 w 181"/>
                <a:gd name="T11" fmla="*/ 52 h 341"/>
                <a:gd name="T12" fmla="*/ 181 w 181"/>
                <a:gd name="T13" fmla="*/ 31 h 341"/>
                <a:gd name="T14" fmla="*/ 129 w 181"/>
                <a:gd name="T15" fmla="*/ 0 h 341"/>
                <a:gd name="T16" fmla="*/ 58 w 181"/>
                <a:gd name="T17" fmla="*/ 37 h 341"/>
                <a:gd name="T18" fmla="*/ 41 w 181"/>
                <a:gd name="T19" fmla="*/ 116 h 341"/>
                <a:gd name="T20" fmla="*/ 0 w 181"/>
                <a:gd name="T21" fmla="*/ 116 h 341"/>
                <a:gd name="T22" fmla="*/ 0 w 181"/>
                <a:gd name="T23" fmla="*/ 132 h 341"/>
                <a:gd name="T24" fmla="*/ 41 w 181"/>
                <a:gd name="T25" fmla="*/ 132 h 341"/>
                <a:gd name="T26" fmla="*/ 41 w 181"/>
                <a:gd name="T27" fmla="*/ 289 h 341"/>
                <a:gd name="T28" fmla="*/ 0 w 181"/>
                <a:gd name="T29" fmla="*/ 333 h 341"/>
                <a:gd name="T30" fmla="*/ 0 w 181"/>
                <a:gd name="T31" fmla="*/ 341 h 341"/>
                <a:gd name="T32" fmla="*/ 129 w 181"/>
                <a:gd name="T33" fmla="*/ 341 h 341"/>
                <a:gd name="T34" fmla="*/ 129 w 181"/>
                <a:gd name="T35" fmla="*/ 333 h 341"/>
                <a:gd name="T36" fmla="*/ 83 w 181"/>
                <a:gd name="T37" fmla="*/ 289 h 341"/>
                <a:gd name="T38" fmla="*/ 83 w 181"/>
                <a:gd name="T39" fmla="*/ 132 h 341"/>
                <a:gd name="T40" fmla="*/ 144 w 181"/>
                <a:gd name="T41" fmla="*/ 132 h 341"/>
                <a:gd name="T42" fmla="*/ 144 w 181"/>
                <a:gd name="T43" fmla="*/ 11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1" h="341">
                  <a:moveTo>
                    <a:pt x="144" y="116"/>
                  </a:moveTo>
                  <a:lnTo>
                    <a:pt x="82" y="116"/>
                  </a:lnTo>
                  <a:lnTo>
                    <a:pt x="82" y="59"/>
                  </a:lnTo>
                  <a:cubicBezTo>
                    <a:pt x="82" y="30"/>
                    <a:pt x="92" y="14"/>
                    <a:pt x="111" y="14"/>
                  </a:cubicBezTo>
                  <a:cubicBezTo>
                    <a:pt x="121" y="14"/>
                    <a:pt x="128" y="19"/>
                    <a:pt x="137" y="34"/>
                  </a:cubicBezTo>
                  <a:cubicBezTo>
                    <a:pt x="145" y="47"/>
                    <a:pt x="151" y="52"/>
                    <a:pt x="160" y="52"/>
                  </a:cubicBezTo>
                  <a:cubicBezTo>
                    <a:pt x="171" y="52"/>
                    <a:pt x="181" y="43"/>
                    <a:pt x="181" y="31"/>
                  </a:cubicBezTo>
                  <a:cubicBezTo>
                    <a:pt x="181" y="13"/>
                    <a:pt x="159" y="0"/>
                    <a:pt x="129" y="0"/>
                  </a:cubicBezTo>
                  <a:cubicBezTo>
                    <a:pt x="98" y="0"/>
                    <a:pt x="71" y="14"/>
                    <a:pt x="58" y="37"/>
                  </a:cubicBezTo>
                  <a:cubicBezTo>
                    <a:pt x="45" y="59"/>
                    <a:pt x="41" y="77"/>
                    <a:pt x="41" y="116"/>
                  </a:cubicBezTo>
                  <a:lnTo>
                    <a:pt x="0" y="116"/>
                  </a:lnTo>
                  <a:lnTo>
                    <a:pt x="0" y="132"/>
                  </a:lnTo>
                  <a:lnTo>
                    <a:pt x="41" y="132"/>
                  </a:lnTo>
                  <a:lnTo>
                    <a:pt x="41" y="289"/>
                  </a:lnTo>
                  <a:cubicBezTo>
                    <a:pt x="41" y="325"/>
                    <a:pt x="35" y="331"/>
                    <a:pt x="0" y="333"/>
                  </a:cubicBezTo>
                  <a:lnTo>
                    <a:pt x="0" y="341"/>
                  </a:lnTo>
                  <a:lnTo>
                    <a:pt x="129" y="341"/>
                  </a:lnTo>
                  <a:lnTo>
                    <a:pt x="129" y="333"/>
                  </a:lnTo>
                  <a:cubicBezTo>
                    <a:pt x="88" y="332"/>
                    <a:pt x="83" y="326"/>
                    <a:pt x="83" y="289"/>
                  </a:cubicBezTo>
                  <a:lnTo>
                    <a:pt x="83" y="132"/>
                  </a:lnTo>
                  <a:lnTo>
                    <a:pt x="144" y="132"/>
                  </a:lnTo>
                  <a:lnTo>
                    <a:pt x="144" y="11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3" name="Freeform 185"/>
            <p:cNvSpPr/>
            <p:nvPr>
              <p:custDataLst>
                <p:tags r:id="rId213"/>
              </p:custDataLst>
            </p:nvPr>
          </p:nvSpPr>
          <p:spPr bwMode="auto">
            <a:xfrm>
              <a:off x="8156575" y="3765550"/>
              <a:ext cx="44450" cy="136525"/>
            </a:xfrm>
            <a:custGeom>
              <a:avLst/>
              <a:gdLst>
                <a:gd name="T0" fmla="*/ 0 w 119"/>
                <a:gd name="T1" fmla="*/ 30 h 341"/>
                <a:gd name="T2" fmla="*/ 3 w 119"/>
                <a:gd name="T3" fmla="*/ 30 h 341"/>
                <a:gd name="T4" fmla="*/ 19 w 119"/>
                <a:gd name="T5" fmla="*/ 29 h 341"/>
                <a:gd name="T6" fmla="*/ 40 w 119"/>
                <a:gd name="T7" fmla="*/ 60 h 341"/>
                <a:gd name="T8" fmla="*/ 40 w 119"/>
                <a:gd name="T9" fmla="*/ 298 h 341"/>
                <a:gd name="T10" fmla="*/ 1 w 119"/>
                <a:gd name="T11" fmla="*/ 333 h 341"/>
                <a:gd name="T12" fmla="*/ 1 w 119"/>
                <a:gd name="T13" fmla="*/ 341 h 341"/>
                <a:gd name="T14" fmla="*/ 119 w 119"/>
                <a:gd name="T15" fmla="*/ 341 h 341"/>
                <a:gd name="T16" fmla="*/ 119 w 119"/>
                <a:gd name="T17" fmla="*/ 333 h 341"/>
                <a:gd name="T18" fmla="*/ 82 w 119"/>
                <a:gd name="T19" fmla="*/ 299 h 341"/>
                <a:gd name="T20" fmla="*/ 82 w 119"/>
                <a:gd name="T21" fmla="*/ 1 h 341"/>
                <a:gd name="T22" fmla="*/ 80 w 119"/>
                <a:gd name="T23" fmla="*/ 0 h 341"/>
                <a:gd name="T24" fmla="*/ 0 w 119"/>
                <a:gd name="T25" fmla="*/ 22 h 341"/>
                <a:gd name="T26" fmla="*/ 0 w 119"/>
                <a:gd name="T27" fmla="*/ 3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9" h="341">
                  <a:moveTo>
                    <a:pt x="0" y="30"/>
                  </a:moveTo>
                  <a:lnTo>
                    <a:pt x="3" y="30"/>
                  </a:lnTo>
                  <a:cubicBezTo>
                    <a:pt x="9" y="30"/>
                    <a:pt x="15" y="29"/>
                    <a:pt x="19" y="29"/>
                  </a:cubicBezTo>
                  <a:cubicBezTo>
                    <a:pt x="35" y="29"/>
                    <a:pt x="40" y="36"/>
                    <a:pt x="40" y="60"/>
                  </a:cubicBezTo>
                  <a:lnTo>
                    <a:pt x="40" y="298"/>
                  </a:lnTo>
                  <a:cubicBezTo>
                    <a:pt x="40" y="324"/>
                    <a:pt x="33" y="331"/>
                    <a:pt x="1" y="333"/>
                  </a:cubicBezTo>
                  <a:lnTo>
                    <a:pt x="1" y="341"/>
                  </a:lnTo>
                  <a:lnTo>
                    <a:pt x="119" y="341"/>
                  </a:lnTo>
                  <a:lnTo>
                    <a:pt x="119" y="333"/>
                  </a:lnTo>
                  <a:cubicBezTo>
                    <a:pt x="88" y="331"/>
                    <a:pt x="82" y="326"/>
                    <a:pt x="82" y="299"/>
                  </a:cubicBezTo>
                  <a:lnTo>
                    <a:pt x="82" y="1"/>
                  </a:lnTo>
                  <a:lnTo>
                    <a:pt x="80" y="0"/>
                  </a:lnTo>
                  <a:cubicBezTo>
                    <a:pt x="54" y="9"/>
                    <a:pt x="35" y="14"/>
                    <a:pt x="0" y="22"/>
                  </a:cubicBezTo>
                  <a:lnTo>
                    <a:pt x="0" y="3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4" name="Freeform 186"/>
            <p:cNvSpPr>
              <a:spLocks noEditPoints="1"/>
            </p:cNvSpPr>
            <p:nvPr>
              <p:custDataLst>
                <p:tags r:id="rId214"/>
              </p:custDataLst>
            </p:nvPr>
          </p:nvSpPr>
          <p:spPr bwMode="auto">
            <a:xfrm>
              <a:off x="8208963" y="3810000"/>
              <a:ext cx="74613" cy="93663"/>
            </a:xfrm>
            <a:custGeom>
              <a:avLst/>
              <a:gdLst>
                <a:gd name="T0" fmla="*/ 191 w 199"/>
                <a:gd name="T1" fmla="*/ 148 h 235"/>
                <a:gd name="T2" fmla="*/ 113 w 199"/>
                <a:gd name="T3" fmla="*/ 201 h 235"/>
                <a:gd name="T4" fmla="*/ 49 w 199"/>
                <a:gd name="T5" fmla="*/ 158 h 235"/>
                <a:gd name="T6" fmla="*/ 36 w 199"/>
                <a:gd name="T7" fmla="*/ 92 h 235"/>
                <a:gd name="T8" fmla="*/ 189 w 199"/>
                <a:gd name="T9" fmla="*/ 92 h 235"/>
                <a:gd name="T10" fmla="*/ 168 w 199"/>
                <a:gd name="T11" fmla="*/ 29 h 235"/>
                <a:gd name="T12" fmla="*/ 104 w 199"/>
                <a:gd name="T13" fmla="*/ 0 h 235"/>
                <a:gd name="T14" fmla="*/ 37 w 199"/>
                <a:gd name="T15" fmla="*/ 26 h 235"/>
                <a:gd name="T16" fmla="*/ 0 w 199"/>
                <a:gd name="T17" fmla="*/ 123 h 235"/>
                <a:gd name="T18" fmla="*/ 93 w 199"/>
                <a:gd name="T19" fmla="*/ 235 h 235"/>
                <a:gd name="T20" fmla="*/ 199 w 199"/>
                <a:gd name="T21" fmla="*/ 152 h 235"/>
                <a:gd name="T22" fmla="*/ 191 w 199"/>
                <a:gd name="T23" fmla="*/ 148 h 235"/>
                <a:gd name="T24" fmla="*/ 37 w 199"/>
                <a:gd name="T25" fmla="*/ 76 h 235"/>
                <a:gd name="T26" fmla="*/ 90 w 199"/>
                <a:gd name="T27" fmla="*/ 18 h 235"/>
                <a:gd name="T28" fmla="*/ 138 w 199"/>
                <a:gd name="T29" fmla="*/ 76 h 235"/>
                <a:gd name="T30" fmla="*/ 37 w 199"/>
                <a:gd name="T31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5">
                  <a:moveTo>
                    <a:pt x="191" y="148"/>
                  </a:moveTo>
                  <a:cubicBezTo>
                    <a:pt x="167" y="186"/>
                    <a:pt x="145" y="201"/>
                    <a:pt x="113" y="201"/>
                  </a:cubicBezTo>
                  <a:cubicBezTo>
                    <a:pt x="85" y="201"/>
                    <a:pt x="64" y="186"/>
                    <a:pt x="49" y="158"/>
                  </a:cubicBezTo>
                  <a:cubicBezTo>
                    <a:pt x="40" y="139"/>
                    <a:pt x="37" y="122"/>
                    <a:pt x="36" y="92"/>
                  </a:cubicBezTo>
                  <a:lnTo>
                    <a:pt x="189" y="92"/>
                  </a:lnTo>
                  <a:cubicBezTo>
                    <a:pt x="185" y="59"/>
                    <a:pt x="180" y="45"/>
                    <a:pt x="168" y="29"/>
                  </a:cubicBezTo>
                  <a:cubicBezTo>
                    <a:pt x="153" y="11"/>
                    <a:pt x="130" y="0"/>
                    <a:pt x="104" y="0"/>
                  </a:cubicBezTo>
                  <a:cubicBezTo>
                    <a:pt x="79" y="0"/>
                    <a:pt x="56" y="9"/>
                    <a:pt x="37" y="26"/>
                  </a:cubicBezTo>
                  <a:cubicBezTo>
                    <a:pt x="13" y="47"/>
                    <a:pt x="0" y="82"/>
                    <a:pt x="0" y="123"/>
                  </a:cubicBezTo>
                  <a:cubicBezTo>
                    <a:pt x="0" y="192"/>
                    <a:pt x="36" y="235"/>
                    <a:pt x="93" y="235"/>
                  </a:cubicBezTo>
                  <a:cubicBezTo>
                    <a:pt x="140" y="235"/>
                    <a:pt x="178" y="206"/>
                    <a:pt x="199" y="152"/>
                  </a:cubicBezTo>
                  <a:lnTo>
                    <a:pt x="191" y="148"/>
                  </a:lnTo>
                  <a:close/>
                  <a:moveTo>
                    <a:pt x="37" y="76"/>
                  </a:moveTo>
                  <a:cubicBezTo>
                    <a:pt x="42" y="37"/>
                    <a:pt x="59" y="18"/>
                    <a:pt x="90" y="18"/>
                  </a:cubicBezTo>
                  <a:cubicBezTo>
                    <a:pt x="120" y="18"/>
                    <a:pt x="132" y="32"/>
                    <a:pt x="138" y="76"/>
                  </a:cubicBezTo>
                  <a:lnTo>
                    <a:pt x="37" y="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5" name="Freeform 187"/>
            <p:cNvSpPr/>
            <p:nvPr>
              <p:custDataLst>
                <p:tags r:id="rId215"/>
              </p:custDataLst>
            </p:nvPr>
          </p:nvSpPr>
          <p:spPr bwMode="auto">
            <a:xfrm>
              <a:off x="8289925" y="3810000"/>
              <a:ext cx="87313" cy="92075"/>
            </a:xfrm>
            <a:custGeom>
              <a:avLst/>
              <a:gdLst>
                <a:gd name="T0" fmla="*/ 0 w 233"/>
                <a:gd name="T1" fmla="*/ 31 h 230"/>
                <a:gd name="T2" fmla="*/ 13 w 233"/>
                <a:gd name="T3" fmla="*/ 29 h 230"/>
                <a:gd name="T4" fmla="*/ 32 w 233"/>
                <a:gd name="T5" fmla="*/ 61 h 230"/>
                <a:gd name="T6" fmla="*/ 32 w 233"/>
                <a:gd name="T7" fmla="*/ 185 h 230"/>
                <a:gd name="T8" fmla="*/ 1 w 233"/>
                <a:gd name="T9" fmla="*/ 222 h 230"/>
                <a:gd name="T10" fmla="*/ 1 w 233"/>
                <a:gd name="T11" fmla="*/ 230 h 230"/>
                <a:gd name="T12" fmla="*/ 106 w 233"/>
                <a:gd name="T13" fmla="*/ 230 h 230"/>
                <a:gd name="T14" fmla="*/ 106 w 233"/>
                <a:gd name="T15" fmla="*/ 222 h 230"/>
                <a:gd name="T16" fmla="*/ 73 w 233"/>
                <a:gd name="T17" fmla="*/ 197 h 230"/>
                <a:gd name="T18" fmla="*/ 73 w 233"/>
                <a:gd name="T19" fmla="*/ 56 h 230"/>
                <a:gd name="T20" fmla="*/ 125 w 233"/>
                <a:gd name="T21" fmla="*/ 28 h 230"/>
                <a:gd name="T22" fmla="*/ 161 w 233"/>
                <a:gd name="T23" fmla="*/ 76 h 230"/>
                <a:gd name="T24" fmla="*/ 161 w 233"/>
                <a:gd name="T25" fmla="*/ 181 h 230"/>
                <a:gd name="T26" fmla="*/ 130 w 233"/>
                <a:gd name="T27" fmla="*/ 222 h 230"/>
                <a:gd name="T28" fmla="*/ 130 w 233"/>
                <a:gd name="T29" fmla="*/ 230 h 230"/>
                <a:gd name="T30" fmla="*/ 233 w 233"/>
                <a:gd name="T31" fmla="*/ 230 h 230"/>
                <a:gd name="T32" fmla="*/ 233 w 233"/>
                <a:gd name="T33" fmla="*/ 222 h 230"/>
                <a:gd name="T34" fmla="*/ 203 w 233"/>
                <a:gd name="T35" fmla="*/ 190 h 230"/>
                <a:gd name="T36" fmla="*/ 203 w 233"/>
                <a:gd name="T37" fmla="*/ 75 h 230"/>
                <a:gd name="T38" fmla="*/ 144 w 233"/>
                <a:gd name="T39" fmla="*/ 0 h 230"/>
                <a:gd name="T40" fmla="*/ 72 w 233"/>
                <a:gd name="T41" fmla="*/ 41 h 230"/>
                <a:gd name="T42" fmla="*/ 72 w 233"/>
                <a:gd name="T43" fmla="*/ 1 h 230"/>
                <a:gd name="T44" fmla="*/ 68 w 233"/>
                <a:gd name="T45" fmla="*/ 0 h 230"/>
                <a:gd name="T46" fmla="*/ 0 w 233"/>
                <a:gd name="T47" fmla="*/ 23 h 230"/>
                <a:gd name="T48" fmla="*/ 0 w 233"/>
                <a:gd name="T49" fmla="*/ 3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3" h="230">
                  <a:moveTo>
                    <a:pt x="0" y="31"/>
                  </a:moveTo>
                  <a:cubicBezTo>
                    <a:pt x="3" y="30"/>
                    <a:pt x="8" y="29"/>
                    <a:pt x="13" y="29"/>
                  </a:cubicBezTo>
                  <a:cubicBezTo>
                    <a:pt x="27" y="29"/>
                    <a:pt x="32" y="37"/>
                    <a:pt x="32" y="61"/>
                  </a:cubicBezTo>
                  <a:lnTo>
                    <a:pt x="32" y="185"/>
                  </a:lnTo>
                  <a:cubicBezTo>
                    <a:pt x="32" y="213"/>
                    <a:pt x="26" y="220"/>
                    <a:pt x="1" y="222"/>
                  </a:cubicBezTo>
                  <a:lnTo>
                    <a:pt x="1" y="230"/>
                  </a:lnTo>
                  <a:lnTo>
                    <a:pt x="106" y="230"/>
                  </a:lnTo>
                  <a:lnTo>
                    <a:pt x="106" y="222"/>
                  </a:lnTo>
                  <a:cubicBezTo>
                    <a:pt x="81" y="220"/>
                    <a:pt x="73" y="214"/>
                    <a:pt x="73" y="197"/>
                  </a:cubicBezTo>
                  <a:lnTo>
                    <a:pt x="73" y="56"/>
                  </a:lnTo>
                  <a:cubicBezTo>
                    <a:pt x="97" y="34"/>
                    <a:pt x="108" y="28"/>
                    <a:pt x="125" y="28"/>
                  </a:cubicBezTo>
                  <a:cubicBezTo>
                    <a:pt x="149" y="28"/>
                    <a:pt x="161" y="43"/>
                    <a:pt x="161" y="76"/>
                  </a:cubicBezTo>
                  <a:lnTo>
                    <a:pt x="161" y="181"/>
                  </a:lnTo>
                  <a:cubicBezTo>
                    <a:pt x="161" y="212"/>
                    <a:pt x="155" y="220"/>
                    <a:pt x="130" y="222"/>
                  </a:cubicBezTo>
                  <a:lnTo>
                    <a:pt x="130" y="230"/>
                  </a:lnTo>
                  <a:lnTo>
                    <a:pt x="233" y="230"/>
                  </a:lnTo>
                  <a:lnTo>
                    <a:pt x="233" y="222"/>
                  </a:lnTo>
                  <a:cubicBezTo>
                    <a:pt x="209" y="220"/>
                    <a:pt x="203" y="214"/>
                    <a:pt x="203" y="190"/>
                  </a:cubicBezTo>
                  <a:lnTo>
                    <a:pt x="203" y="75"/>
                  </a:lnTo>
                  <a:cubicBezTo>
                    <a:pt x="203" y="28"/>
                    <a:pt x="181" y="0"/>
                    <a:pt x="144" y="0"/>
                  </a:cubicBezTo>
                  <a:cubicBezTo>
                    <a:pt x="121" y="0"/>
                    <a:pt x="106" y="9"/>
                    <a:pt x="72" y="41"/>
                  </a:cubicBezTo>
                  <a:lnTo>
                    <a:pt x="72" y="1"/>
                  </a:lnTo>
                  <a:lnTo>
                    <a:pt x="68" y="0"/>
                  </a:lnTo>
                  <a:cubicBezTo>
                    <a:pt x="44" y="9"/>
                    <a:pt x="27" y="15"/>
                    <a:pt x="0" y="23"/>
                  </a:cubicBezTo>
                  <a:lnTo>
                    <a:pt x="0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6" name="Freeform 188"/>
            <p:cNvSpPr>
              <a:spLocks noEditPoints="1"/>
            </p:cNvSpPr>
            <p:nvPr>
              <p:custDataLst>
                <p:tags r:id="rId216"/>
              </p:custDataLst>
            </p:nvPr>
          </p:nvSpPr>
          <p:spPr bwMode="auto">
            <a:xfrm>
              <a:off x="8385175" y="3810000"/>
              <a:ext cx="82550" cy="136525"/>
            </a:xfrm>
            <a:custGeom>
              <a:avLst/>
              <a:gdLst>
                <a:gd name="T0" fmla="*/ 220 w 220"/>
                <a:gd name="T1" fmla="*/ 36 h 339"/>
                <a:gd name="T2" fmla="*/ 220 w 220"/>
                <a:gd name="T3" fmla="*/ 17 h 339"/>
                <a:gd name="T4" fmla="*/ 182 w 220"/>
                <a:gd name="T5" fmla="*/ 17 h 339"/>
                <a:gd name="T6" fmla="*/ 154 w 220"/>
                <a:gd name="T7" fmla="*/ 12 h 339"/>
                <a:gd name="T8" fmla="*/ 143 w 220"/>
                <a:gd name="T9" fmla="*/ 8 h 339"/>
                <a:gd name="T10" fmla="*/ 103 w 220"/>
                <a:gd name="T11" fmla="*/ 0 h 339"/>
                <a:gd name="T12" fmla="*/ 20 w 220"/>
                <a:gd name="T13" fmla="*/ 82 h 339"/>
                <a:gd name="T14" fmla="*/ 66 w 220"/>
                <a:gd name="T15" fmla="*/ 149 h 339"/>
                <a:gd name="T16" fmla="*/ 45 w 220"/>
                <a:gd name="T17" fmla="*/ 169 h 339"/>
                <a:gd name="T18" fmla="*/ 22 w 220"/>
                <a:gd name="T19" fmla="*/ 203 h 339"/>
                <a:gd name="T20" fmla="*/ 49 w 220"/>
                <a:gd name="T21" fmla="*/ 229 h 339"/>
                <a:gd name="T22" fmla="*/ 0 w 220"/>
                <a:gd name="T23" fmla="*/ 290 h 339"/>
                <a:gd name="T24" fmla="*/ 86 w 220"/>
                <a:gd name="T25" fmla="*/ 339 h 339"/>
                <a:gd name="T26" fmla="*/ 188 w 220"/>
                <a:gd name="T27" fmla="*/ 305 h 339"/>
                <a:gd name="T28" fmla="*/ 216 w 220"/>
                <a:gd name="T29" fmla="*/ 254 h 339"/>
                <a:gd name="T30" fmla="*/ 155 w 220"/>
                <a:gd name="T31" fmla="*/ 201 h 339"/>
                <a:gd name="T32" fmla="*/ 91 w 220"/>
                <a:gd name="T33" fmla="*/ 198 h 339"/>
                <a:gd name="T34" fmla="*/ 52 w 220"/>
                <a:gd name="T35" fmla="*/ 185 h 339"/>
                <a:gd name="T36" fmla="*/ 82 w 220"/>
                <a:gd name="T37" fmla="*/ 153 h 339"/>
                <a:gd name="T38" fmla="*/ 91 w 220"/>
                <a:gd name="T39" fmla="*/ 154 h 339"/>
                <a:gd name="T40" fmla="*/ 110 w 220"/>
                <a:gd name="T41" fmla="*/ 156 h 339"/>
                <a:gd name="T42" fmla="*/ 164 w 220"/>
                <a:gd name="T43" fmla="*/ 135 h 339"/>
                <a:gd name="T44" fmla="*/ 188 w 220"/>
                <a:gd name="T45" fmla="*/ 78 h 339"/>
                <a:gd name="T46" fmla="*/ 179 w 220"/>
                <a:gd name="T47" fmla="*/ 36 h 339"/>
                <a:gd name="T48" fmla="*/ 220 w 220"/>
                <a:gd name="T49" fmla="*/ 36 h 339"/>
                <a:gd name="T50" fmla="*/ 59 w 220"/>
                <a:gd name="T51" fmla="*/ 231 h 339"/>
                <a:gd name="T52" fmla="*/ 140 w 220"/>
                <a:gd name="T53" fmla="*/ 237 h 339"/>
                <a:gd name="T54" fmla="*/ 202 w 220"/>
                <a:gd name="T55" fmla="*/ 262 h 339"/>
                <a:gd name="T56" fmla="*/ 107 w 220"/>
                <a:gd name="T57" fmla="*/ 310 h 339"/>
                <a:gd name="T58" fmla="*/ 35 w 220"/>
                <a:gd name="T59" fmla="*/ 274 h 339"/>
                <a:gd name="T60" fmla="*/ 59 w 220"/>
                <a:gd name="T61" fmla="*/ 231 h 339"/>
                <a:gd name="T62" fmla="*/ 62 w 220"/>
                <a:gd name="T63" fmla="*/ 61 h 339"/>
                <a:gd name="T64" fmla="*/ 98 w 220"/>
                <a:gd name="T65" fmla="*/ 14 h 339"/>
                <a:gd name="T66" fmla="*/ 135 w 220"/>
                <a:gd name="T67" fmla="*/ 38 h 339"/>
                <a:gd name="T68" fmla="*/ 150 w 220"/>
                <a:gd name="T69" fmla="*/ 98 h 339"/>
                <a:gd name="T70" fmla="*/ 112 w 220"/>
                <a:gd name="T71" fmla="*/ 143 h 339"/>
                <a:gd name="T72" fmla="*/ 62 w 220"/>
                <a:gd name="T73" fmla="*/ 63 h 339"/>
                <a:gd name="T74" fmla="*/ 62 w 220"/>
                <a:gd name="T75" fmla="*/ 61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0" h="339">
                  <a:moveTo>
                    <a:pt x="220" y="36"/>
                  </a:moveTo>
                  <a:lnTo>
                    <a:pt x="220" y="17"/>
                  </a:lnTo>
                  <a:lnTo>
                    <a:pt x="182" y="17"/>
                  </a:lnTo>
                  <a:cubicBezTo>
                    <a:pt x="172" y="17"/>
                    <a:pt x="164" y="15"/>
                    <a:pt x="154" y="12"/>
                  </a:cubicBezTo>
                  <a:lnTo>
                    <a:pt x="143" y="8"/>
                  </a:lnTo>
                  <a:cubicBezTo>
                    <a:pt x="130" y="3"/>
                    <a:pt x="116" y="0"/>
                    <a:pt x="103" y="0"/>
                  </a:cubicBezTo>
                  <a:cubicBezTo>
                    <a:pt x="57" y="0"/>
                    <a:pt x="20" y="36"/>
                    <a:pt x="20" y="82"/>
                  </a:cubicBezTo>
                  <a:cubicBezTo>
                    <a:pt x="20" y="113"/>
                    <a:pt x="34" y="132"/>
                    <a:pt x="66" y="149"/>
                  </a:cubicBezTo>
                  <a:cubicBezTo>
                    <a:pt x="57" y="158"/>
                    <a:pt x="48" y="166"/>
                    <a:pt x="45" y="169"/>
                  </a:cubicBezTo>
                  <a:cubicBezTo>
                    <a:pt x="29" y="183"/>
                    <a:pt x="22" y="193"/>
                    <a:pt x="22" y="203"/>
                  </a:cubicBezTo>
                  <a:cubicBezTo>
                    <a:pt x="22" y="213"/>
                    <a:pt x="28" y="219"/>
                    <a:pt x="49" y="229"/>
                  </a:cubicBezTo>
                  <a:cubicBezTo>
                    <a:pt x="13" y="255"/>
                    <a:pt x="0" y="272"/>
                    <a:pt x="0" y="290"/>
                  </a:cubicBezTo>
                  <a:cubicBezTo>
                    <a:pt x="0" y="317"/>
                    <a:pt x="39" y="339"/>
                    <a:pt x="86" y="339"/>
                  </a:cubicBezTo>
                  <a:cubicBezTo>
                    <a:pt x="123" y="339"/>
                    <a:pt x="162" y="326"/>
                    <a:pt x="188" y="305"/>
                  </a:cubicBezTo>
                  <a:cubicBezTo>
                    <a:pt x="207" y="289"/>
                    <a:pt x="216" y="273"/>
                    <a:pt x="216" y="254"/>
                  </a:cubicBezTo>
                  <a:cubicBezTo>
                    <a:pt x="216" y="223"/>
                    <a:pt x="192" y="203"/>
                    <a:pt x="155" y="201"/>
                  </a:cubicBezTo>
                  <a:lnTo>
                    <a:pt x="91" y="198"/>
                  </a:lnTo>
                  <a:cubicBezTo>
                    <a:pt x="64" y="197"/>
                    <a:pt x="52" y="193"/>
                    <a:pt x="52" y="185"/>
                  </a:cubicBezTo>
                  <a:cubicBezTo>
                    <a:pt x="52" y="175"/>
                    <a:pt x="68" y="157"/>
                    <a:pt x="82" y="153"/>
                  </a:cubicBezTo>
                  <a:cubicBezTo>
                    <a:pt x="86" y="154"/>
                    <a:pt x="90" y="154"/>
                    <a:pt x="91" y="154"/>
                  </a:cubicBezTo>
                  <a:cubicBezTo>
                    <a:pt x="101" y="155"/>
                    <a:pt x="107" y="156"/>
                    <a:pt x="110" y="156"/>
                  </a:cubicBezTo>
                  <a:cubicBezTo>
                    <a:pt x="129" y="156"/>
                    <a:pt x="149" y="148"/>
                    <a:pt x="164" y="135"/>
                  </a:cubicBezTo>
                  <a:cubicBezTo>
                    <a:pt x="181" y="121"/>
                    <a:pt x="188" y="103"/>
                    <a:pt x="188" y="78"/>
                  </a:cubicBezTo>
                  <a:cubicBezTo>
                    <a:pt x="188" y="64"/>
                    <a:pt x="186" y="52"/>
                    <a:pt x="179" y="36"/>
                  </a:cubicBezTo>
                  <a:lnTo>
                    <a:pt x="220" y="36"/>
                  </a:lnTo>
                  <a:close/>
                  <a:moveTo>
                    <a:pt x="59" y="231"/>
                  </a:moveTo>
                  <a:cubicBezTo>
                    <a:pt x="75" y="234"/>
                    <a:pt x="115" y="237"/>
                    <a:pt x="140" y="237"/>
                  </a:cubicBezTo>
                  <a:cubicBezTo>
                    <a:pt x="185" y="237"/>
                    <a:pt x="202" y="244"/>
                    <a:pt x="202" y="262"/>
                  </a:cubicBezTo>
                  <a:cubicBezTo>
                    <a:pt x="202" y="291"/>
                    <a:pt x="164" y="310"/>
                    <a:pt x="107" y="310"/>
                  </a:cubicBezTo>
                  <a:cubicBezTo>
                    <a:pt x="63" y="310"/>
                    <a:pt x="35" y="296"/>
                    <a:pt x="35" y="274"/>
                  </a:cubicBezTo>
                  <a:cubicBezTo>
                    <a:pt x="35" y="262"/>
                    <a:pt x="38" y="256"/>
                    <a:pt x="59" y="231"/>
                  </a:cubicBezTo>
                  <a:close/>
                  <a:moveTo>
                    <a:pt x="62" y="61"/>
                  </a:moveTo>
                  <a:cubicBezTo>
                    <a:pt x="62" y="32"/>
                    <a:pt x="75" y="14"/>
                    <a:pt x="98" y="14"/>
                  </a:cubicBezTo>
                  <a:cubicBezTo>
                    <a:pt x="114" y="14"/>
                    <a:pt x="127" y="23"/>
                    <a:pt x="135" y="38"/>
                  </a:cubicBezTo>
                  <a:cubicBezTo>
                    <a:pt x="144" y="55"/>
                    <a:pt x="150" y="78"/>
                    <a:pt x="150" y="98"/>
                  </a:cubicBezTo>
                  <a:cubicBezTo>
                    <a:pt x="150" y="126"/>
                    <a:pt x="135" y="143"/>
                    <a:pt x="112" y="143"/>
                  </a:cubicBezTo>
                  <a:cubicBezTo>
                    <a:pt x="82" y="143"/>
                    <a:pt x="62" y="111"/>
                    <a:pt x="62" y="63"/>
                  </a:cubicBezTo>
                  <a:lnTo>
                    <a:pt x="62" y="6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7" name="Freeform 189"/>
            <p:cNvSpPr/>
            <p:nvPr>
              <p:custDataLst>
                <p:tags r:id="rId217"/>
              </p:custDataLst>
            </p:nvPr>
          </p:nvSpPr>
          <p:spPr bwMode="auto">
            <a:xfrm>
              <a:off x="8475663" y="3786188"/>
              <a:ext cx="49213" cy="117475"/>
            </a:xfrm>
            <a:custGeom>
              <a:avLst/>
              <a:gdLst>
                <a:gd name="T0" fmla="*/ 121 w 133"/>
                <a:gd name="T1" fmla="*/ 64 h 294"/>
                <a:gd name="T2" fmla="*/ 71 w 133"/>
                <a:gd name="T3" fmla="*/ 64 h 294"/>
                <a:gd name="T4" fmla="*/ 71 w 133"/>
                <a:gd name="T5" fmla="*/ 7 h 294"/>
                <a:gd name="T6" fmla="*/ 67 w 133"/>
                <a:gd name="T7" fmla="*/ 0 h 294"/>
                <a:gd name="T8" fmla="*/ 57 w 133"/>
                <a:gd name="T9" fmla="*/ 14 h 294"/>
                <a:gd name="T10" fmla="*/ 9 w 133"/>
                <a:gd name="T11" fmla="*/ 67 h 294"/>
                <a:gd name="T12" fmla="*/ 0 w 133"/>
                <a:gd name="T13" fmla="*/ 77 h 294"/>
                <a:gd name="T14" fmla="*/ 2 w 133"/>
                <a:gd name="T15" fmla="*/ 80 h 294"/>
                <a:gd name="T16" fmla="*/ 29 w 133"/>
                <a:gd name="T17" fmla="*/ 80 h 294"/>
                <a:gd name="T18" fmla="*/ 29 w 133"/>
                <a:gd name="T19" fmla="*/ 231 h 294"/>
                <a:gd name="T20" fmla="*/ 73 w 133"/>
                <a:gd name="T21" fmla="*/ 294 h 294"/>
                <a:gd name="T22" fmla="*/ 133 w 133"/>
                <a:gd name="T23" fmla="*/ 256 h 294"/>
                <a:gd name="T24" fmla="*/ 126 w 133"/>
                <a:gd name="T25" fmla="*/ 251 h 294"/>
                <a:gd name="T26" fmla="*/ 97 w 133"/>
                <a:gd name="T27" fmla="*/ 268 h 294"/>
                <a:gd name="T28" fmla="*/ 71 w 133"/>
                <a:gd name="T29" fmla="*/ 223 h 294"/>
                <a:gd name="T30" fmla="*/ 71 w 133"/>
                <a:gd name="T31" fmla="*/ 80 h 294"/>
                <a:gd name="T32" fmla="*/ 121 w 133"/>
                <a:gd name="T33" fmla="*/ 80 h 294"/>
                <a:gd name="T34" fmla="*/ 121 w 133"/>
                <a:gd name="T35" fmla="*/ 6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294">
                  <a:moveTo>
                    <a:pt x="121" y="64"/>
                  </a:moveTo>
                  <a:lnTo>
                    <a:pt x="71" y="64"/>
                  </a:lnTo>
                  <a:lnTo>
                    <a:pt x="71" y="7"/>
                  </a:lnTo>
                  <a:cubicBezTo>
                    <a:pt x="71" y="2"/>
                    <a:pt x="70" y="0"/>
                    <a:pt x="67" y="0"/>
                  </a:cubicBezTo>
                  <a:cubicBezTo>
                    <a:pt x="64" y="5"/>
                    <a:pt x="61" y="9"/>
                    <a:pt x="57" y="14"/>
                  </a:cubicBezTo>
                  <a:cubicBezTo>
                    <a:pt x="38" y="41"/>
                    <a:pt x="17" y="65"/>
                    <a:pt x="9" y="67"/>
                  </a:cubicBezTo>
                  <a:cubicBezTo>
                    <a:pt x="3" y="71"/>
                    <a:pt x="0" y="74"/>
                    <a:pt x="0" y="77"/>
                  </a:cubicBezTo>
                  <a:cubicBezTo>
                    <a:pt x="0" y="78"/>
                    <a:pt x="1" y="79"/>
                    <a:pt x="2" y="80"/>
                  </a:cubicBezTo>
                  <a:lnTo>
                    <a:pt x="29" y="80"/>
                  </a:lnTo>
                  <a:lnTo>
                    <a:pt x="29" y="231"/>
                  </a:lnTo>
                  <a:cubicBezTo>
                    <a:pt x="29" y="272"/>
                    <a:pt x="44" y="294"/>
                    <a:pt x="73" y="294"/>
                  </a:cubicBezTo>
                  <a:cubicBezTo>
                    <a:pt x="98" y="294"/>
                    <a:pt x="116" y="282"/>
                    <a:pt x="133" y="256"/>
                  </a:cubicBezTo>
                  <a:lnTo>
                    <a:pt x="126" y="251"/>
                  </a:lnTo>
                  <a:cubicBezTo>
                    <a:pt x="116" y="263"/>
                    <a:pt x="107" y="268"/>
                    <a:pt x="97" y="268"/>
                  </a:cubicBezTo>
                  <a:cubicBezTo>
                    <a:pt x="78" y="268"/>
                    <a:pt x="71" y="255"/>
                    <a:pt x="71" y="223"/>
                  </a:cubicBezTo>
                  <a:lnTo>
                    <a:pt x="71" y="80"/>
                  </a:lnTo>
                  <a:lnTo>
                    <a:pt x="121" y="80"/>
                  </a:lnTo>
                  <a:lnTo>
                    <a:pt x="121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8" name="Freeform 190"/>
            <p:cNvSpPr/>
            <p:nvPr>
              <p:custDataLst>
                <p:tags r:id="rId218"/>
              </p:custDataLst>
            </p:nvPr>
          </p:nvSpPr>
          <p:spPr bwMode="auto">
            <a:xfrm>
              <a:off x="8526463" y="3765550"/>
              <a:ext cx="88900" cy="136525"/>
            </a:xfrm>
            <a:custGeom>
              <a:avLst/>
              <a:gdLst>
                <a:gd name="T0" fmla="*/ 73 w 238"/>
                <a:gd name="T1" fmla="*/ 170 h 341"/>
                <a:gd name="T2" fmla="*/ 129 w 238"/>
                <a:gd name="T3" fmla="*/ 138 h 341"/>
                <a:gd name="T4" fmla="*/ 166 w 238"/>
                <a:gd name="T5" fmla="*/ 191 h 341"/>
                <a:gd name="T6" fmla="*/ 166 w 238"/>
                <a:gd name="T7" fmla="*/ 290 h 341"/>
                <a:gd name="T8" fmla="*/ 132 w 238"/>
                <a:gd name="T9" fmla="*/ 333 h 341"/>
                <a:gd name="T10" fmla="*/ 132 w 238"/>
                <a:gd name="T11" fmla="*/ 341 h 341"/>
                <a:gd name="T12" fmla="*/ 238 w 238"/>
                <a:gd name="T13" fmla="*/ 341 h 341"/>
                <a:gd name="T14" fmla="*/ 238 w 238"/>
                <a:gd name="T15" fmla="*/ 333 h 341"/>
                <a:gd name="T16" fmla="*/ 208 w 238"/>
                <a:gd name="T17" fmla="*/ 290 h 341"/>
                <a:gd name="T18" fmla="*/ 208 w 238"/>
                <a:gd name="T19" fmla="*/ 191 h 341"/>
                <a:gd name="T20" fmla="*/ 147 w 238"/>
                <a:gd name="T21" fmla="*/ 111 h 341"/>
                <a:gd name="T22" fmla="*/ 73 w 238"/>
                <a:gd name="T23" fmla="*/ 153 h 341"/>
                <a:gd name="T24" fmla="*/ 73 w 238"/>
                <a:gd name="T25" fmla="*/ 2 h 341"/>
                <a:gd name="T26" fmla="*/ 71 w 238"/>
                <a:gd name="T27" fmla="*/ 0 h 341"/>
                <a:gd name="T28" fmla="*/ 14 w 238"/>
                <a:gd name="T29" fmla="*/ 18 h 341"/>
                <a:gd name="T30" fmla="*/ 0 w 238"/>
                <a:gd name="T31" fmla="*/ 22 h 341"/>
                <a:gd name="T32" fmla="*/ 0 w 238"/>
                <a:gd name="T33" fmla="*/ 30 h 341"/>
                <a:gd name="T34" fmla="*/ 6 w 238"/>
                <a:gd name="T35" fmla="*/ 30 h 341"/>
                <a:gd name="T36" fmla="*/ 32 w 238"/>
                <a:gd name="T37" fmla="*/ 55 h 341"/>
                <a:gd name="T38" fmla="*/ 32 w 238"/>
                <a:gd name="T39" fmla="*/ 290 h 341"/>
                <a:gd name="T40" fmla="*/ 0 w 238"/>
                <a:gd name="T41" fmla="*/ 333 h 341"/>
                <a:gd name="T42" fmla="*/ 0 w 238"/>
                <a:gd name="T43" fmla="*/ 341 h 341"/>
                <a:gd name="T44" fmla="*/ 107 w 238"/>
                <a:gd name="T45" fmla="*/ 341 h 341"/>
                <a:gd name="T46" fmla="*/ 107 w 238"/>
                <a:gd name="T47" fmla="*/ 333 h 341"/>
                <a:gd name="T48" fmla="*/ 73 w 238"/>
                <a:gd name="T49" fmla="*/ 290 h 341"/>
                <a:gd name="T50" fmla="*/ 73 w 238"/>
                <a:gd name="T51" fmla="*/ 17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8" h="341">
                  <a:moveTo>
                    <a:pt x="73" y="170"/>
                  </a:moveTo>
                  <a:cubicBezTo>
                    <a:pt x="94" y="147"/>
                    <a:pt x="109" y="138"/>
                    <a:pt x="129" y="138"/>
                  </a:cubicBezTo>
                  <a:cubicBezTo>
                    <a:pt x="154" y="138"/>
                    <a:pt x="166" y="156"/>
                    <a:pt x="166" y="191"/>
                  </a:cubicBezTo>
                  <a:lnTo>
                    <a:pt x="166" y="290"/>
                  </a:lnTo>
                  <a:cubicBezTo>
                    <a:pt x="166" y="324"/>
                    <a:pt x="161" y="330"/>
                    <a:pt x="132" y="333"/>
                  </a:cubicBezTo>
                  <a:lnTo>
                    <a:pt x="132" y="341"/>
                  </a:lnTo>
                  <a:lnTo>
                    <a:pt x="238" y="341"/>
                  </a:lnTo>
                  <a:lnTo>
                    <a:pt x="238" y="333"/>
                  </a:lnTo>
                  <a:cubicBezTo>
                    <a:pt x="211" y="328"/>
                    <a:pt x="208" y="324"/>
                    <a:pt x="208" y="290"/>
                  </a:cubicBezTo>
                  <a:lnTo>
                    <a:pt x="208" y="191"/>
                  </a:lnTo>
                  <a:cubicBezTo>
                    <a:pt x="208" y="138"/>
                    <a:pt x="187" y="111"/>
                    <a:pt x="147" y="111"/>
                  </a:cubicBezTo>
                  <a:cubicBezTo>
                    <a:pt x="117" y="111"/>
                    <a:pt x="96" y="123"/>
                    <a:pt x="73" y="153"/>
                  </a:cubicBezTo>
                  <a:lnTo>
                    <a:pt x="73" y="2"/>
                  </a:lnTo>
                  <a:lnTo>
                    <a:pt x="71" y="0"/>
                  </a:lnTo>
                  <a:cubicBezTo>
                    <a:pt x="54" y="6"/>
                    <a:pt x="42" y="10"/>
                    <a:pt x="14" y="18"/>
                  </a:cubicBezTo>
                  <a:lnTo>
                    <a:pt x="0" y="22"/>
                  </a:lnTo>
                  <a:lnTo>
                    <a:pt x="0" y="30"/>
                  </a:lnTo>
                  <a:cubicBezTo>
                    <a:pt x="2" y="30"/>
                    <a:pt x="4" y="30"/>
                    <a:pt x="6" y="30"/>
                  </a:cubicBezTo>
                  <a:cubicBezTo>
                    <a:pt x="28" y="30"/>
                    <a:pt x="32" y="34"/>
                    <a:pt x="32" y="55"/>
                  </a:cubicBezTo>
                  <a:lnTo>
                    <a:pt x="32" y="290"/>
                  </a:lnTo>
                  <a:cubicBezTo>
                    <a:pt x="32" y="325"/>
                    <a:pt x="29" y="329"/>
                    <a:pt x="0" y="333"/>
                  </a:cubicBezTo>
                  <a:lnTo>
                    <a:pt x="0" y="341"/>
                  </a:lnTo>
                  <a:lnTo>
                    <a:pt x="107" y="341"/>
                  </a:lnTo>
                  <a:lnTo>
                    <a:pt x="107" y="333"/>
                  </a:lnTo>
                  <a:cubicBezTo>
                    <a:pt x="78" y="330"/>
                    <a:pt x="73" y="324"/>
                    <a:pt x="73" y="290"/>
                  </a:cubicBezTo>
                  <a:lnTo>
                    <a:pt x="73" y="1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9" name="Freeform 191"/>
            <p:cNvSpPr>
              <a:spLocks noEditPoints="1"/>
            </p:cNvSpPr>
            <p:nvPr>
              <p:custDataLst>
                <p:tags r:id="rId219"/>
              </p:custDataLst>
            </p:nvPr>
          </p:nvSpPr>
          <p:spPr bwMode="auto">
            <a:xfrm>
              <a:off x="8680450" y="3775075"/>
              <a:ext cx="112713" cy="153988"/>
            </a:xfrm>
            <a:custGeom>
              <a:avLst/>
              <a:gdLst>
                <a:gd name="T0" fmla="*/ 295 w 305"/>
                <a:gd name="T1" fmla="*/ 155 h 385"/>
                <a:gd name="T2" fmla="*/ 305 w 305"/>
                <a:gd name="T3" fmla="*/ 144 h 385"/>
                <a:gd name="T4" fmla="*/ 295 w 305"/>
                <a:gd name="T5" fmla="*/ 133 h 385"/>
                <a:gd name="T6" fmla="*/ 20 w 305"/>
                <a:gd name="T7" fmla="*/ 3 h 385"/>
                <a:gd name="T8" fmla="*/ 10 w 305"/>
                <a:gd name="T9" fmla="*/ 0 h 385"/>
                <a:gd name="T10" fmla="*/ 0 w 305"/>
                <a:gd name="T11" fmla="*/ 10 h 385"/>
                <a:gd name="T12" fmla="*/ 10 w 305"/>
                <a:gd name="T13" fmla="*/ 21 h 385"/>
                <a:gd name="T14" fmla="*/ 271 w 305"/>
                <a:gd name="T15" fmla="*/ 144 h 385"/>
                <a:gd name="T16" fmla="*/ 11 w 305"/>
                <a:gd name="T17" fmla="*/ 267 h 385"/>
                <a:gd name="T18" fmla="*/ 0 w 305"/>
                <a:gd name="T19" fmla="*/ 279 h 385"/>
                <a:gd name="T20" fmla="*/ 10 w 305"/>
                <a:gd name="T21" fmla="*/ 289 h 385"/>
                <a:gd name="T22" fmla="*/ 19 w 305"/>
                <a:gd name="T23" fmla="*/ 285 h 385"/>
                <a:gd name="T24" fmla="*/ 295 w 305"/>
                <a:gd name="T25" fmla="*/ 155 h 385"/>
                <a:gd name="T26" fmla="*/ 287 w 305"/>
                <a:gd name="T27" fmla="*/ 385 h 385"/>
                <a:gd name="T28" fmla="*/ 305 w 305"/>
                <a:gd name="T29" fmla="*/ 375 h 385"/>
                <a:gd name="T30" fmla="*/ 287 w 305"/>
                <a:gd name="T31" fmla="*/ 365 h 385"/>
                <a:gd name="T32" fmla="*/ 18 w 305"/>
                <a:gd name="T33" fmla="*/ 365 h 385"/>
                <a:gd name="T34" fmla="*/ 0 w 305"/>
                <a:gd name="T35" fmla="*/ 375 h 385"/>
                <a:gd name="T36" fmla="*/ 18 w 305"/>
                <a:gd name="T37" fmla="*/ 385 h 385"/>
                <a:gd name="T38" fmla="*/ 287 w 305"/>
                <a:gd name="T3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5" h="385">
                  <a:moveTo>
                    <a:pt x="295" y="155"/>
                  </a:moveTo>
                  <a:cubicBezTo>
                    <a:pt x="302" y="152"/>
                    <a:pt x="305" y="149"/>
                    <a:pt x="305" y="144"/>
                  </a:cubicBezTo>
                  <a:cubicBezTo>
                    <a:pt x="305" y="139"/>
                    <a:pt x="303" y="136"/>
                    <a:pt x="295" y="133"/>
                  </a:cubicBezTo>
                  <a:lnTo>
                    <a:pt x="20" y="3"/>
                  </a:lnTo>
                  <a:cubicBezTo>
                    <a:pt x="13" y="0"/>
                    <a:pt x="11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18"/>
                    <a:pt x="10" y="21"/>
                  </a:cubicBezTo>
                  <a:lnTo>
                    <a:pt x="271" y="144"/>
                  </a:lnTo>
                  <a:lnTo>
                    <a:pt x="11" y="267"/>
                  </a:lnTo>
                  <a:cubicBezTo>
                    <a:pt x="1" y="272"/>
                    <a:pt x="0" y="276"/>
                    <a:pt x="0" y="279"/>
                  </a:cubicBezTo>
                  <a:cubicBezTo>
                    <a:pt x="0" y="284"/>
                    <a:pt x="5" y="289"/>
                    <a:pt x="10" y="289"/>
                  </a:cubicBezTo>
                  <a:cubicBezTo>
                    <a:pt x="12" y="289"/>
                    <a:pt x="13" y="289"/>
                    <a:pt x="19" y="285"/>
                  </a:cubicBezTo>
                  <a:lnTo>
                    <a:pt x="295" y="155"/>
                  </a:lnTo>
                  <a:close/>
                  <a:moveTo>
                    <a:pt x="287" y="385"/>
                  </a:moveTo>
                  <a:cubicBezTo>
                    <a:pt x="296" y="385"/>
                    <a:pt x="305" y="385"/>
                    <a:pt x="305" y="375"/>
                  </a:cubicBezTo>
                  <a:cubicBezTo>
                    <a:pt x="305" y="365"/>
                    <a:pt x="294" y="365"/>
                    <a:pt x="287" y="365"/>
                  </a:cubicBezTo>
                  <a:lnTo>
                    <a:pt x="18" y="365"/>
                  </a:lnTo>
                  <a:cubicBezTo>
                    <a:pt x="11" y="365"/>
                    <a:pt x="0" y="365"/>
                    <a:pt x="0" y="375"/>
                  </a:cubicBezTo>
                  <a:cubicBezTo>
                    <a:pt x="0" y="385"/>
                    <a:pt x="9" y="385"/>
                    <a:pt x="18" y="385"/>
                  </a:cubicBezTo>
                  <a:lnTo>
                    <a:pt x="287" y="38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0" name="Freeform 192"/>
            <p:cNvSpPr/>
            <p:nvPr>
              <p:custDataLst>
                <p:tags r:id="rId220"/>
              </p:custDataLst>
            </p:nvPr>
          </p:nvSpPr>
          <p:spPr bwMode="auto">
            <a:xfrm>
              <a:off x="8869363" y="3763963"/>
              <a:ext cx="39688" cy="139700"/>
            </a:xfrm>
            <a:custGeom>
              <a:avLst/>
              <a:gdLst>
                <a:gd name="T0" fmla="*/ 106 w 106"/>
                <a:gd name="T1" fmla="*/ 5 h 351"/>
                <a:gd name="T2" fmla="*/ 100 w 106"/>
                <a:gd name="T3" fmla="*/ 0 h 351"/>
                <a:gd name="T4" fmla="*/ 39 w 106"/>
                <a:gd name="T5" fmla="*/ 5 h 351"/>
                <a:gd name="T6" fmla="*/ 30 w 106"/>
                <a:gd name="T7" fmla="*/ 15 h 351"/>
                <a:gd name="T8" fmla="*/ 42 w 106"/>
                <a:gd name="T9" fmla="*/ 21 h 351"/>
                <a:gd name="T10" fmla="*/ 66 w 106"/>
                <a:gd name="T11" fmla="*/ 29 h 351"/>
                <a:gd name="T12" fmla="*/ 65 w 106"/>
                <a:gd name="T13" fmla="*/ 39 h 351"/>
                <a:gd name="T14" fmla="*/ 2 w 106"/>
                <a:gd name="T15" fmla="*/ 289 h 351"/>
                <a:gd name="T16" fmla="*/ 0 w 106"/>
                <a:gd name="T17" fmla="*/ 306 h 351"/>
                <a:gd name="T18" fmla="*/ 45 w 106"/>
                <a:gd name="T19" fmla="*/ 351 h 351"/>
                <a:gd name="T20" fmla="*/ 82 w 106"/>
                <a:gd name="T21" fmla="*/ 324 h 351"/>
                <a:gd name="T22" fmla="*/ 97 w 106"/>
                <a:gd name="T23" fmla="*/ 275 h 351"/>
                <a:gd name="T24" fmla="*/ 91 w 106"/>
                <a:gd name="T25" fmla="*/ 270 h 351"/>
                <a:gd name="T26" fmla="*/ 84 w 106"/>
                <a:gd name="T27" fmla="*/ 279 h 351"/>
                <a:gd name="T28" fmla="*/ 47 w 106"/>
                <a:gd name="T29" fmla="*/ 340 h 351"/>
                <a:gd name="T30" fmla="*/ 32 w 106"/>
                <a:gd name="T31" fmla="*/ 318 h 351"/>
                <a:gd name="T32" fmla="*/ 35 w 106"/>
                <a:gd name="T33" fmla="*/ 294 h 351"/>
                <a:gd name="T34" fmla="*/ 106 w 106"/>
                <a:gd name="T35" fmla="*/ 5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6" h="351">
                  <a:moveTo>
                    <a:pt x="106" y="5"/>
                  </a:moveTo>
                  <a:cubicBezTo>
                    <a:pt x="106" y="5"/>
                    <a:pt x="106" y="0"/>
                    <a:pt x="100" y="0"/>
                  </a:cubicBezTo>
                  <a:cubicBezTo>
                    <a:pt x="88" y="0"/>
                    <a:pt x="52" y="4"/>
                    <a:pt x="39" y="5"/>
                  </a:cubicBezTo>
                  <a:cubicBezTo>
                    <a:pt x="35" y="5"/>
                    <a:pt x="30" y="6"/>
                    <a:pt x="30" y="15"/>
                  </a:cubicBezTo>
                  <a:cubicBezTo>
                    <a:pt x="30" y="21"/>
                    <a:pt x="35" y="21"/>
                    <a:pt x="42" y="21"/>
                  </a:cubicBezTo>
                  <a:cubicBezTo>
                    <a:pt x="66" y="21"/>
                    <a:pt x="66" y="25"/>
                    <a:pt x="66" y="29"/>
                  </a:cubicBezTo>
                  <a:lnTo>
                    <a:pt x="65" y="39"/>
                  </a:lnTo>
                  <a:lnTo>
                    <a:pt x="2" y="289"/>
                  </a:lnTo>
                  <a:cubicBezTo>
                    <a:pt x="1" y="294"/>
                    <a:pt x="0" y="298"/>
                    <a:pt x="0" y="306"/>
                  </a:cubicBezTo>
                  <a:cubicBezTo>
                    <a:pt x="0" y="334"/>
                    <a:pt x="22" y="351"/>
                    <a:pt x="45" y="351"/>
                  </a:cubicBezTo>
                  <a:cubicBezTo>
                    <a:pt x="61" y="351"/>
                    <a:pt x="74" y="341"/>
                    <a:pt x="82" y="324"/>
                  </a:cubicBezTo>
                  <a:cubicBezTo>
                    <a:pt x="91" y="305"/>
                    <a:pt x="97" y="276"/>
                    <a:pt x="97" y="275"/>
                  </a:cubicBezTo>
                  <a:cubicBezTo>
                    <a:pt x="97" y="270"/>
                    <a:pt x="93" y="270"/>
                    <a:pt x="91" y="270"/>
                  </a:cubicBezTo>
                  <a:cubicBezTo>
                    <a:pt x="86" y="270"/>
                    <a:pt x="86" y="272"/>
                    <a:pt x="84" y="279"/>
                  </a:cubicBezTo>
                  <a:cubicBezTo>
                    <a:pt x="76" y="311"/>
                    <a:pt x="66" y="340"/>
                    <a:pt x="47" y="340"/>
                  </a:cubicBezTo>
                  <a:cubicBezTo>
                    <a:pt x="32" y="340"/>
                    <a:pt x="32" y="324"/>
                    <a:pt x="32" y="318"/>
                  </a:cubicBezTo>
                  <a:cubicBezTo>
                    <a:pt x="32" y="306"/>
                    <a:pt x="32" y="303"/>
                    <a:pt x="35" y="294"/>
                  </a:cubicBezTo>
                  <a:lnTo>
                    <a:pt x="106" y="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1" name="Freeform 193"/>
            <p:cNvSpPr/>
            <p:nvPr>
              <p:custDataLst>
                <p:tags r:id="rId221"/>
              </p:custDataLst>
            </p:nvPr>
          </p:nvSpPr>
          <p:spPr bwMode="auto">
            <a:xfrm>
              <a:off x="8931275" y="3752850"/>
              <a:ext cx="71438" cy="200025"/>
            </a:xfrm>
            <a:custGeom>
              <a:avLst/>
              <a:gdLst>
                <a:gd name="T0" fmla="*/ 191 w 194"/>
                <a:gd name="T1" fmla="*/ 19 h 499"/>
                <a:gd name="T2" fmla="*/ 194 w 194"/>
                <a:gd name="T3" fmla="*/ 10 h 499"/>
                <a:gd name="T4" fmla="*/ 184 w 194"/>
                <a:gd name="T5" fmla="*/ 0 h 499"/>
                <a:gd name="T6" fmla="*/ 175 w 194"/>
                <a:gd name="T7" fmla="*/ 4 h 499"/>
                <a:gd name="T8" fmla="*/ 2 w 194"/>
                <a:gd name="T9" fmla="*/ 480 h 499"/>
                <a:gd name="T10" fmla="*/ 0 w 194"/>
                <a:gd name="T11" fmla="*/ 489 h 499"/>
                <a:gd name="T12" fmla="*/ 10 w 194"/>
                <a:gd name="T13" fmla="*/ 499 h 499"/>
                <a:gd name="T14" fmla="*/ 21 w 194"/>
                <a:gd name="T15" fmla="*/ 487 h 499"/>
                <a:gd name="T16" fmla="*/ 191 w 194"/>
                <a:gd name="T17" fmla="*/ 1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499">
                  <a:moveTo>
                    <a:pt x="191" y="19"/>
                  </a:moveTo>
                  <a:cubicBezTo>
                    <a:pt x="194" y="12"/>
                    <a:pt x="194" y="10"/>
                    <a:pt x="194" y="10"/>
                  </a:cubicBezTo>
                  <a:cubicBezTo>
                    <a:pt x="194" y="4"/>
                    <a:pt x="189" y="0"/>
                    <a:pt x="184" y="0"/>
                  </a:cubicBezTo>
                  <a:cubicBezTo>
                    <a:pt x="180" y="0"/>
                    <a:pt x="177" y="1"/>
                    <a:pt x="175" y="4"/>
                  </a:cubicBezTo>
                  <a:lnTo>
                    <a:pt x="2" y="480"/>
                  </a:lnTo>
                  <a:cubicBezTo>
                    <a:pt x="0" y="486"/>
                    <a:pt x="0" y="488"/>
                    <a:pt x="0" y="489"/>
                  </a:cubicBezTo>
                  <a:cubicBezTo>
                    <a:pt x="0" y="494"/>
                    <a:pt x="4" y="499"/>
                    <a:pt x="10" y="499"/>
                  </a:cubicBezTo>
                  <a:cubicBezTo>
                    <a:pt x="16" y="499"/>
                    <a:pt x="18" y="495"/>
                    <a:pt x="21" y="487"/>
                  </a:cubicBezTo>
                  <a:lnTo>
                    <a:pt x="191" y="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2" name="Freeform 194"/>
            <p:cNvSpPr/>
            <p:nvPr>
              <p:custDataLst>
                <p:tags r:id="rId222"/>
              </p:custDataLst>
            </p:nvPr>
          </p:nvSpPr>
          <p:spPr bwMode="auto">
            <a:xfrm>
              <a:off x="9020175" y="3770313"/>
              <a:ext cx="77788" cy="136525"/>
            </a:xfrm>
            <a:custGeom>
              <a:avLst/>
              <a:gdLst>
                <a:gd name="T0" fmla="*/ 124 w 207"/>
                <a:gd name="T1" fmla="*/ 156 h 343"/>
                <a:gd name="T2" fmla="*/ 194 w 207"/>
                <a:gd name="T3" fmla="*/ 69 h 343"/>
                <a:gd name="T4" fmla="*/ 102 w 207"/>
                <a:gd name="T5" fmla="*/ 0 h 343"/>
                <a:gd name="T6" fmla="*/ 14 w 207"/>
                <a:gd name="T7" fmla="*/ 68 h 343"/>
                <a:gd name="T8" fmla="*/ 39 w 207"/>
                <a:gd name="T9" fmla="*/ 93 h 343"/>
                <a:gd name="T10" fmla="*/ 64 w 207"/>
                <a:gd name="T11" fmla="*/ 68 h 343"/>
                <a:gd name="T12" fmla="*/ 34 w 207"/>
                <a:gd name="T13" fmla="*/ 43 h 343"/>
                <a:gd name="T14" fmla="*/ 100 w 207"/>
                <a:gd name="T15" fmla="*/ 12 h 343"/>
                <a:gd name="T16" fmla="*/ 148 w 207"/>
                <a:gd name="T17" fmla="*/ 68 h 343"/>
                <a:gd name="T18" fmla="*/ 134 w 207"/>
                <a:gd name="T19" fmla="*/ 125 h 343"/>
                <a:gd name="T20" fmla="*/ 89 w 207"/>
                <a:gd name="T21" fmla="*/ 151 h 343"/>
                <a:gd name="T22" fmla="*/ 70 w 207"/>
                <a:gd name="T23" fmla="*/ 152 h 343"/>
                <a:gd name="T24" fmla="*/ 63 w 207"/>
                <a:gd name="T25" fmla="*/ 158 h 343"/>
                <a:gd name="T26" fmla="*/ 74 w 207"/>
                <a:gd name="T27" fmla="*/ 164 h 343"/>
                <a:gd name="T28" fmla="*/ 96 w 207"/>
                <a:gd name="T29" fmla="*/ 164 h 343"/>
                <a:gd name="T30" fmla="*/ 156 w 207"/>
                <a:gd name="T31" fmla="*/ 247 h 343"/>
                <a:gd name="T32" fmla="*/ 99 w 207"/>
                <a:gd name="T33" fmla="*/ 329 h 343"/>
                <a:gd name="T34" fmla="*/ 23 w 207"/>
                <a:gd name="T35" fmla="*/ 291 h 343"/>
                <a:gd name="T36" fmla="*/ 56 w 207"/>
                <a:gd name="T37" fmla="*/ 264 h 343"/>
                <a:gd name="T38" fmla="*/ 28 w 207"/>
                <a:gd name="T39" fmla="*/ 236 h 343"/>
                <a:gd name="T40" fmla="*/ 0 w 207"/>
                <a:gd name="T41" fmla="*/ 265 h 343"/>
                <a:gd name="T42" fmla="*/ 101 w 207"/>
                <a:gd name="T43" fmla="*/ 343 h 343"/>
                <a:gd name="T44" fmla="*/ 207 w 207"/>
                <a:gd name="T45" fmla="*/ 247 h 343"/>
                <a:gd name="T46" fmla="*/ 124 w 207"/>
                <a:gd name="T47" fmla="*/ 15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7" h="343">
                  <a:moveTo>
                    <a:pt x="124" y="156"/>
                  </a:moveTo>
                  <a:cubicBezTo>
                    <a:pt x="165" y="143"/>
                    <a:pt x="194" y="108"/>
                    <a:pt x="194" y="69"/>
                  </a:cubicBezTo>
                  <a:cubicBezTo>
                    <a:pt x="194" y="28"/>
                    <a:pt x="150" y="0"/>
                    <a:pt x="102" y="0"/>
                  </a:cubicBezTo>
                  <a:cubicBezTo>
                    <a:pt x="52" y="0"/>
                    <a:pt x="14" y="30"/>
                    <a:pt x="14" y="68"/>
                  </a:cubicBezTo>
                  <a:cubicBezTo>
                    <a:pt x="14" y="84"/>
                    <a:pt x="25" y="93"/>
                    <a:pt x="39" y="93"/>
                  </a:cubicBezTo>
                  <a:cubicBezTo>
                    <a:pt x="55" y="93"/>
                    <a:pt x="64" y="82"/>
                    <a:pt x="64" y="68"/>
                  </a:cubicBezTo>
                  <a:cubicBezTo>
                    <a:pt x="64" y="43"/>
                    <a:pt x="41" y="43"/>
                    <a:pt x="34" y="43"/>
                  </a:cubicBezTo>
                  <a:cubicBezTo>
                    <a:pt x="49" y="19"/>
                    <a:pt x="82" y="12"/>
                    <a:pt x="100" y="12"/>
                  </a:cubicBezTo>
                  <a:cubicBezTo>
                    <a:pt x="120" y="12"/>
                    <a:pt x="148" y="23"/>
                    <a:pt x="148" y="68"/>
                  </a:cubicBezTo>
                  <a:cubicBezTo>
                    <a:pt x="148" y="74"/>
                    <a:pt x="147" y="103"/>
                    <a:pt x="134" y="125"/>
                  </a:cubicBezTo>
                  <a:cubicBezTo>
                    <a:pt x="119" y="149"/>
                    <a:pt x="102" y="150"/>
                    <a:pt x="89" y="151"/>
                  </a:cubicBezTo>
                  <a:cubicBezTo>
                    <a:pt x="85" y="151"/>
                    <a:pt x="73" y="152"/>
                    <a:pt x="70" y="152"/>
                  </a:cubicBezTo>
                  <a:cubicBezTo>
                    <a:pt x="66" y="153"/>
                    <a:pt x="63" y="153"/>
                    <a:pt x="63" y="158"/>
                  </a:cubicBezTo>
                  <a:cubicBezTo>
                    <a:pt x="63" y="164"/>
                    <a:pt x="66" y="164"/>
                    <a:pt x="74" y="164"/>
                  </a:cubicBezTo>
                  <a:lnTo>
                    <a:pt x="96" y="164"/>
                  </a:lnTo>
                  <a:cubicBezTo>
                    <a:pt x="137" y="164"/>
                    <a:pt x="156" y="198"/>
                    <a:pt x="156" y="247"/>
                  </a:cubicBezTo>
                  <a:cubicBezTo>
                    <a:pt x="156" y="314"/>
                    <a:pt x="121" y="329"/>
                    <a:pt x="99" y="329"/>
                  </a:cubicBezTo>
                  <a:cubicBezTo>
                    <a:pt x="78" y="329"/>
                    <a:pt x="41" y="320"/>
                    <a:pt x="23" y="291"/>
                  </a:cubicBezTo>
                  <a:cubicBezTo>
                    <a:pt x="41" y="294"/>
                    <a:pt x="56" y="283"/>
                    <a:pt x="56" y="264"/>
                  </a:cubicBezTo>
                  <a:cubicBezTo>
                    <a:pt x="56" y="246"/>
                    <a:pt x="43" y="236"/>
                    <a:pt x="28" y="236"/>
                  </a:cubicBezTo>
                  <a:cubicBezTo>
                    <a:pt x="16" y="236"/>
                    <a:pt x="0" y="243"/>
                    <a:pt x="0" y="265"/>
                  </a:cubicBezTo>
                  <a:cubicBezTo>
                    <a:pt x="0" y="310"/>
                    <a:pt x="47" y="343"/>
                    <a:pt x="101" y="343"/>
                  </a:cubicBezTo>
                  <a:cubicBezTo>
                    <a:pt x="162" y="343"/>
                    <a:pt x="207" y="298"/>
                    <a:pt x="207" y="247"/>
                  </a:cubicBezTo>
                  <a:cubicBezTo>
                    <a:pt x="207" y="206"/>
                    <a:pt x="176" y="167"/>
                    <a:pt x="124" y="15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3" name="Freeform 195"/>
            <p:cNvSpPr/>
            <p:nvPr>
              <p:custDataLst>
                <p:tags r:id="rId223"/>
              </p:custDataLst>
            </p:nvPr>
          </p:nvSpPr>
          <p:spPr bwMode="auto">
            <a:xfrm>
              <a:off x="3509963" y="4049713"/>
              <a:ext cx="71438" cy="93663"/>
            </a:xfrm>
            <a:custGeom>
              <a:avLst/>
              <a:gdLst>
                <a:gd name="T0" fmla="*/ 186 w 193"/>
                <a:gd name="T1" fmla="*/ 152 h 235"/>
                <a:gd name="T2" fmla="*/ 116 w 193"/>
                <a:gd name="T3" fmla="*/ 199 h 235"/>
                <a:gd name="T4" fmla="*/ 39 w 193"/>
                <a:gd name="T5" fmla="*/ 102 h 235"/>
                <a:gd name="T6" fmla="*/ 106 w 193"/>
                <a:gd name="T7" fmla="*/ 15 h 235"/>
                <a:gd name="T8" fmla="*/ 136 w 193"/>
                <a:gd name="T9" fmla="*/ 39 h 235"/>
                <a:gd name="T10" fmla="*/ 139 w 193"/>
                <a:gd name="T11" fmla="*/ 50 h 235"/>
                <a:gd name="T12" fmla="*/ 162 w 193"/>
                <a:gd name="T13" fmla="*/ 73 h 235"/>
                <a:gd name="T14" fmla="*/ 186 w 193"/>
                <a:gd name="T15" fmla="*/ 52 h 235"/>
                <a:gd name="T16" fmla="*/ 109 w 193"/>
                <a:gd name="T17" fmla="*/ 0 h 235"/>
                <a:gd name="T18" fmla="*/ 39 w 193"/>
                <a:gd name="T19" fmla="*/ 28 h 235"/>
                <a:gd name="T20" fmla="*/ 0 w 193"/>
                <a:gd name="T21" fmla="*/ 124 h 235"/>
                <a:gd name="T22" fmla="*/ 95 w 193"/>
                <a:gd name="T23" fmla="*/ 235 h 235"/>
                <a:gd name="T24" fmla="*/ 155 w 193"/>
                <a:gd name="T25" fmla="*/ 212 h 235"/>
                <a:gd name="T26" fmla="*/ 193 w 193"/>
                <a:gd name="T27" fmla="*/ 157 h 235"/>
                <a:gd name="T28" fmla="*/ 186 w 193"/>
                <a:gd name="T29" fmla="*/ 15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3" h="235">
                  <a:moveTo>
                    <a:pt x="186" y="152"/>
                  </a:moveTo>
                  <a:cubicBezTo>
                    <a:pt x="162" y="187"/>
                    <a:pt x="144" y="199"/>
                    <a:pt x="116" y="199"/>
                  </a:cubicBezTo>
                  <a:cubicBezTo>
                    <a:pt x="71" y="199"/>
                    <a:pt x="39" y="159"/>
                    <a:pt x="39" y="102"/>
                  </a:cubicBezTo>
                  <a:cubicBezTo>
                    <a:pt x="39" y="50"/>
                    <a:pt x="66" y="15"/>
                    <a:pt x="106" y="15"/>
                  </a:cubicBezTo>
                  <a:cubicBezTo>
                    <a:pt x="124" y="15"/>
                    <a:pt x="131" y="20"/>
                    <a:pt x="136" y="39"/>
                  </a:cubicBezTo>
                  <a:lnTo>
                    <a:pt x="139" y="50"/>
                  </a:lnTo>
                  <a:cubicBezTo>
                    <a:pt x="143" y="64"/>
                    <a:pt x="152" y="73"/>
                    <a:pt x="162" y="73"/>
                  </a:cubicBezTo>
                  <a:cubicBezTo>
                    <a:pt x="175" y="73"/>
                    <a:pt x="186" y="63"/>
                    <a:pt x="186" y="52"/>
                  </a:cubicBezTo>
                  <a:cubicBezTo>
                    <a:pt x="186" y="24"/>
                    <a:pt x="151" y="0"/>
                    <a:pt x="109" y="0"/>
                  </a:cubicBezTo>
                  <a:cubicBezTo>
                    <a:pt x="85" y="0"/>
                    <a:pt x="60" y="10"/>
                    <a:pt x="39" y="28"/>
                  </a:cubicBezTo>
                  <a:cubicBezTo>
                    <a:pt x="14" y="50"/>
                    <a:pt x="0" y="84"/>
                    <a:pt x="0" y="124"/>
                  </a:cubicBezTo>
                  <a:cubicBezTo>
                    <a:pt x="0" y="189"/>
                    <a:pt x="40" y="235"/>
                    <a:pt x="95" y="235"/>
                  </a:cubicBezTo>
                  <a:cubicBezTo>
                    <a:pt x="117" y="235"/>
                    <a:pt x="137" y="227"/>
                    <a:pt x="155" y="212"/>
                  </a:cubicBezTo>
                  <a:cubicBezTo>
                    <a:pt x="169" y="200"/>
                    <a:pt x="178" y="186"/>
                    <a:pt x="193" y="157"/>
                  </a:cubicBezTo>
                  <a:lnTo>
                    <a:pt x="186" y="15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4" name="Freeform 196"/>
            <p:cNvSpPr>
              <a:spLocks noEditPoints="1"/>
            </p:cNvSpPr>
            <p:nvPr>
              <p:custDataLst>
                <p:tags r:id="rId224"/>
              </p:custDataLst>
            </p:nvPr>
          </p:nvSpPr>
          <p:spPr bwMode="auto">
            <a:xfrm>
              <a:off x="3594100" y="4049713"/>
              <a:ext cx="76200" cy="93663"/>
            </a:xfrm>
            <a:custGeom>
              <a:avLst/>
              <a:gdLst>
                <a:gd name="T0" fmla="*/ 201 w 201"/>
                <a:gd name="T1" fmla="*/ 197 h 235"/>
                <a:gd name="T2" fmla="*/ 180 w 201"/>
                <a:gd name="T3" fmla="*/ 207 h 235"/>
                <a:gd name="T4" fmla="*/ 165 w 201"/>
                <a:gd name="T5" fmla="*/ 178 h 235"/>
                <a:gd name="T6" fmla="*/ 165 w 201"/>
                <a:gd name="T7" fmla="*/ 80 h 235"/>
                <a:gd name="T8" fmla="*/ 155 w 201"/>
                <a:gd name="T9" fmla="*/ 28 h 235"/>
                <a:gd name="T10" fmla="*/ 93 w 201"/>
                <a:gd name="T11" fmla="*/ 0 h 235"/>
                <a:gd name="T12" fmla="*/ 9 w 201"/>
                <a:gd name="T13" fmla="*/ 56 h 235"/>
                <a:gd name="T14" fmla="*/ 30 w 201"/>
                <a:gd name="T15" fmla="*/ 78 h 235"/>
                <a:gd name="T16" fmla="*/ 53 w 201"/>
                <a:gd name="T17" fmla="*/ 57 h 235"/>
                <a:gd name="T18" fmla="*/ 52 w 201"/>
                <a:gd name="T19" fmla="*/ 49 h 235"/>
                <a:gd name="T20" fmla="*/ 50 w 201"/>
                <a:gd name="T21" fmla="*/ 37 h 235"/>
                <a:gd name="T22" fmla="*/ 86 w 201"/>
                <a:gd name="T23" fmla="*/ 12 h 235"/>
                <a:gd name="T24" fmla="*/ 124 w 201"/>
                <a:gd name="T25" fmla="*/ 54 h 235"/>
                <a:gd name="T26" fmla="*/ 124 w 201"/>
                <a:gd name="T27" fmla="*/ 84 h 235"/>
                <a:gd name="T28" fmla="*/ 17 w 201"/>
                <a:gd name="T29" fmla="*/ 138 h 235"/>
                <a:gd name="T30" fmla="*/ 0 w 201"/>
                <a:gd name="T31" fmla="*/ 182 h 235"/>
                <a:gd name="T32" fmla="*/ 52 w 201"/>
                <a:gd name="T33" fmla="*/ 235 h 235"/>
                <a:gd name="T34" fmla="*/ 125 w 201"/>
                <a:gd name="T35" fmla="*/ 199 h 235"/>
                <a:gd name="T36" fmla="*/ 157 w 201"/>
                <a:gd name="T37" fmla="*/ 235 h 235"/>
                <a:gd name="T38" fmla="*/ 201 w 201"/>
                <a:gd name="T39" fmla="*/ 210 h 235"/>
                <a:gd name="T40" fmla="*/ 201 w 201"/>
                <a:gd name="T41" fmla="*/ 197 h 235"/>
                <a:gd name="T42" fmla="*/ 124 w 201"/>
                <a:gd name="T43" fmla="*/ 169 h 235"/>
                <a:gd name="T44" fmla="*/ 111 w 201"/>
                <a:gd name="T45" fmla="*/ 195 h 235"/>
                <a:gd name="T46" fmla="*/ 75 w 201"/>
                <a:gd name="T47" fmla="*/ 206 h 235"/>
                <a:gd name="T48" fmla="*/ 43 w 201"/>
                <a:gd name="T49" fmla="*/ 168 h 235"/>
                <a:gd name="T50" fmla="*/ 43 w 201"/>
                <a:gd name="T51" fmla="*/ 166 h 235"/>
                <a:gd name="T52" fmla="*/ 124 w 201"/>
                <a:gd name="T53" fmla="*/ 96 h 235"/>
                <a:gd name="T54" fmla="*/ 124 w 201"/>
                <a:gd name="T55" fmla="*/ 16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1" h="235">
                  <a:moveTo>
                    <a:pt x="201" y="197"/>
                  </a:moveTo>
                  <a:cubicBezTo>
                    <a:pt x="193" y="204"/>
                    <a:pt x="187" y="207"/>
                    <a:pt x="180" y="207"/>
                  </a:cubicBezTo>
                  <a:cubicBezTo>
                    <a:pt x="168" y="207"/>
                    <a:pt x="165" y="200"/>
                    <a:pt x="165" y="178"/>
                  </a:cubicBezTo>
                  <a:lnTo>
                    <a:pt x="165" y="80"/>
                  </a:lnTo>
                  <a:cubicBezTo>
                    <a:pt x="165" y="54"/>
                    <a:pt x="162" y="40"/>
                    <a:pt x="155" y="28"/>
                  </a:cubicBezTo>
                  <a:cubicBezTo>
                    <a:pt x="144" y="10"/>
                    <a:pt x="122" y="0"/>
                    <a:pt x="93" y="0"/>
                  </a:cubicBezTo>
                  <a:cubicBezTo>
                    <a:pt x="46" y="0"/>
                    <a:pt x="9" y="25"/>
                    <a:pt x="9" y="56"/>
                  </a:cubicBezTo>
                  <a:cubicBezTo>
                    <a:pt x="9" y="68"/>
                    <a:pt x="19" y="78"/>
                    <a:pt x="30" y="78"/>
                  </a:cubicBezTo>
                  <a:cubicBezTo>
                    <a:pt x="42" y="78"/>
                    <a:pt x="53" y="68"/>
                    <a:pt x="53" y="57"/>
                  </a:cubicBezTo>
                  <a:cubicBezTo>
                    <a:pt x="53" y="55"/>
                    <a:pt x="52" y="52"/>
                    <a:pt x="52" y="49"/>
                  </a:cubicBezTo>
                  <a:cubicBezTo>
                    <a:pt x="51" y="44"/>
                    <a:pt x="50" y="40"/>
                    <a:pt x="50" y="37"/>
                  </a:cubicBezTo>
                  <a:cubicBezTo>
                    <a:pt x="50" y="23"/>
                    <a:pt x="66" y="12"/>
                    <a:pt x="86" y="12"/>
                  </a:cubicBezTo>
                  <a:cubicBezTo>
                    <a:pt x="111" y="12"/>
                    <a:pt x="124" y="27"/>
                    <a:pt x="124" y="54"/>
                  </a:cubicBezTo>
                  <a:lnTo>
                    <a:pt x="124" y="84"/>
                  </a:lnTo>
                  <a:cubicBezTo>
                    <a:pt x="47" y="115"/>
                    <a:pt x="39" y="119"/>
                    <a:pt x="17" y="138"/>
                  </a:cubicBezTo>
                  <a:cubicBezTo>
                    <a:pt x="6" y="148"/>
                    <a:pt x="0" y="165"/>
                    <a:pt x="0" y="182"/>
                  </a:cubicBezTo>
                  <a:cubicBezTo>
                    <a:pt x="0" y="213"/>
                    <a:pt x="21" y="235"/>
                    <a:pt x="52" y="235"/>
                  </a:cubicBezTo>
                  <a:cubicBezTo>
                    <a:pt x="74" y="235"/>
                    <a:pt x="94" y="224"/>
                    <a:pt x="125" y="199"/>
                  </a:cubicBezTo>
                  <a:cubicBezTo>
                    <a:pt x="127" y="224"/>
                    <a:pt x="136" y="235"/>
                    <a:pt x="157" y="235"/>
                  </a:cubicBezTo>
                  <a:cubicBezTo>
                    <a:pt x="174" y="235"/>
                    <a:pt x="184" y="229"/>
                    <a:pt x="201" y="210"/>
                  </a:cubicBezTo>
                  <a:lnTo>
                    <a:pt x="201" y="197"/>
                  </a:lnTo>
                  <a:close/>
                  <a:moveTo>
                    <a:pt x="124" y="169"/>
                  </a:moveTo>
                  <a:cubicBezTo>
                    <a:pt x="124" y="184"/>
                    <a:pt x="122" y="189"/>
                    <a:pt x="111" y="195"/>
                  </a:cubicBezTo>
                  <a:cubicBezTo>
                    <a:pt x="99" y="202"/>
                    <a:pt x="85" y="206"/>
                    <a:pt x="75" y="206"/>
                  </a:cubicBezTo>
                  <a:cubicBezTo>
                    <a:pt x="57" y="206"/>
                    <a:pt x="43" y="189"/>
                    <a:pt x="43" y="168"/>
                  </a:cubicBezTo>
                  <a:lnTo>
                    <a:pt x="43" y="166"/>
                  </a:lnTo>
                  <a:cubicBezTo>
                    <a:pt x="43" y="136"/>
                    <a:pt x="64" y="118"/>
                    <a:pt x="124" y="96"/>
                  </a:cubicBezTo>
                  <a:lnTo>
                    <a:pt x="124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0" name="Freeform 197"/>
            <p:cNvSpPr/>
            <p:nvPr>
              <p:custDataLst>
                <p:tags r:id="rId225"/>
              </p:custDataLst>
            </p:nvPr>
          </p:nvSpPr>
          <p:spPr bwMode="auto">
            <a:xfrm>
              <a:off x="3673475" y="4005263"/>
              <a:ext cx="44450" cy="136525"/>
            </a:xfrm>
            <a:custGeom>
              <a:avLst/>
              <a:gdLst>
                <a:gd name="T0" fmla="*/ 0 w 118"/>
                <a:gd name="T1" fmla="*/ 30 h 341"/>
                <a:gd name="T2" fmla="*/ 3 w 118"/>
                <a:gd name="T3" fmla="*/ 30 h 341"/>
                <a:gd name="T4" fmla="*/ 18 w 118"/>
                <a:gd name="T5" fmla="*/ 29 h 341"/>
                <a:gd name="T6" fmla="*/ 39 w 118"/>
                <a:gd name="T7" fmla="*/ 60 h 341"/>
                <a:gd name="T8" fmla="*/ 39 w 118"/>
                <a:gd name="T9" fmla="*/ 298 h 341"/>
                <a:gd name="T10" fmla="*/ 1 w 118"/>
                <a:gd name="T11" fmla="*/ 333 h 341"/>
                <a:gd name="T12" fmla="*/ 1 w 118"/>
                <a:gd name="T13" fmla="*/ 341 h 341"/>
                <a:gd name="T14" fmla="*/ 118 w 118"/>
                <a:gd name="T15" fmla="*/ 341 h 341"/>
                <a:gd name="T16" fmla="*/ 118 w 118"/>
                <a:gd name="T17" fmla="*/ 333 h 341"/>
                <a:gd name="T18" fmla="*/ 81 w 118"/>
                <a:gd name="T19" fmla="*/ 299 h 341"/>
                <a:gd name="T20" fmla="*/ 81 w 118"/>
                <a:gd name="T21" fmla="*/ 1 h 341"/>
                <a:gd name="T22" fmla="*/ 79 w 118"/>
                <a:gd name="T23" fmla="*/ 0 h 341"/>
                <a:gd name="T24" fmla="*/ 0 w 118"/>
                <a:gd name="T25" fmla="*/ 22 h 341"/>
                <a:gd name="T26" fmla="*/ 0 w 118"/>
                <a:gd name="T27" fmla="*/ 3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8" h="341">
                  <a:moveTo>
                    <a:pt x="0" y="30"/>
                  </a:moveTo>
                  <a:lnTo>
                    <a:pt x="3" y="30"/>
                  </a:lnTo>
                  <a:cubicBezTo>
                    <a:pt x="8" y="30"/>
                    <a:pt x="14" y="29"/>
                    <a:pt x="18" y="29"/>
                  </a:cubicBezTo>
                  <a:cubicBezTo>
                    <a:pt x="34" y="29"/>
                    <a:pt x="39" y="36"/>
                    <a:pt x="39" y="60"/>
                  </a:cubicBezTo>
                  <a:lnTo>
                    <a:pt x="39" y="298"/>
                  </a:lnTo>
                  <a:cubicBezTo>
                    <a:pt x="39" y="325"/>
                    <a:pt x="32" y="331"/>
                    <a:pt x="1" y="333"/>
                  </a:cubicBezTo>
                  <a:lnTo>
                    <a:pt x="1" y="341"/>
                  </a:lnTo>
                  <a:lnTo>
                    <a:pt x="118" y="341"/>
                  </a:lnTo>
                  <a:lnTo>
                    <a:pt x="118" y="333"/>
                  </a:lnTo>
                  <a:cubicBezTo>
                    <a:pt x="87" y="332"/>
                    <a:pt x="81" y="327"/>
                    <a:pt x="81" y="299"/>
                  </a:cubicBezTo>
                  <a:lnTo>
                    <a:pt x="81" y="1"/>
                  </a:lnTo>
                  <a:lnTo>
                    <a:pt x="79" y="0"/>
                  </a:lnTo>
                  <a:cubicBezTo>
                    <a:pt x="53" y="9"/>
                    <a:pt x="34" y="14"/>
                    <a:pt x="0" y="22"/>
                  </a:cubicBezTo>
                  <a:lnTo>
                    <a:pt x="0" y="3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1" name="Freeform 198"/>
            <p:cNvSpPr/>
            <p:nvPr>
              <p:custDataLst>
                <p:tags r:id="rId226"/>
              </p:custDataLst>
            </p:nvPr>
          </p:nvSpPr>
          <p:spPr bwMode="auto">
            <a:xfrm>
              <a:off x="3725863" y="4005263"/>
              <a:ext cx="44450" cy="136525"/>
            </a:xfrm>
            <a:custGeom>
              <a:avLst/>
              <a:gdLst>
                <a:gd name="T0" fmla="*/ 0 w 119"/>
                <a:gd name="T1" fmla="*/ 30 h 341"/>
                <a:gd name="T2" fmla="*/ 3 w 119"/>
                <a:gd name="T3" fmla="*/ 30 h 341"/>
                <a:gd name="T4" fmla="*/ 19 w 119"/>
                <a:gd name="T5" fmla="*/ 29 h 341"/>
                <a:gd name="T6" fmla="*/ 39 w 119"/>
                <a:gd name="T7" fmla="*/ 60 h 341"/>
                <a:gd name="T8" fmla="*/ 39 w 119"/>
                <a:gd name="T9" fmla="*/ 298 h 341"/>
                <a:gd name="T10" fmla="*/ 1 w 119"/>
                <a:gd name="T11" fmla="*/ 333 h 341"/>
                <a:gd name="T12" fmla="*/ 1 w 119"/>
                <a:gd name="T13" fmla="*/ 341 h 341"/>
                <a:gd name="T14" fmla="*/ 119 w 119"/>
                <a:gd name="T15" fmla="*/ 341 h 341"/>
                <a:gd name="T16" fmla="*/ 119 w 119"/>
                <a:gd name="T17" fmla="*/ 333 h 341"/>
                <a:gd name="T18" fmla="*/ 81 w 119"/>
                <a:gd name="T19" fmla="*/ 299 h 341"/>
                <a:gd name="T20" fmla="*/ 81 w 119"/>
                <a:gd name="T21" fmla="*/ 1 h 341"/>
                <a:gd name="T22" fmla="*/ 79 w 119"/>
                <a:gd name="T23" fmla="*/ 0 h 341"/>
                <a:gd name="T24" fmla="*/ 0 w 119"/>
                <a:gd name="T25" fmla="*/ 22 h 341"/>
                <a:gd name="T26" fmla="*/ 0 w 119"/>
                <a:gd name="T27" fmla="*/ 3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9" h="341">
                  <a:moveTo>
                    <a:pt x="0" y="30"/>
                  </a:moveTo>
                  <a:lnTo>
                    <a:pt x="3" y="30"/>
                  </a:lnTo>
                  <a:cubicBezTo>
                    <a:pt x="9" y="30"/>
                    <a:pt x="15" y="29"/>
                    <a:pt x="19" y="29"/>
                  </a:cubicBezTo>
                  <a:cubicBezTo>
                    <a:pt x="34" y="29"/>
                    <a:pt x="39" y="36"/>
                    <a:pt x="39" y="60"/>
                  </a:cubicBezTo>
                  <a:lnTo>
                    <a:pt x="39" y="298"/>
                  </a:lnTo>
                  <a:cubicBezTo>
                    <a:pt x="39" y="325"/>
                    <a:pt x="32" y="331"/>
                    <a:pt x="1" y="333"/>
                  </a:cubicBezTo>
                  <a:lnTo>
                    <a:pt x="1" y="341"/>
                  </a:lnTo>
                  <a:lnTo>
                    <a:pt x="119" y="341"/>
                  </a:lnTo>
                  <a:lnTo>
                    <a:pt x="119" y="333"/>
                  </a:lnTo>
                  <a:cubicBezTo>
                    <a:pt x="87" y="332"/>
                    <a:pt x="81" y="327"/>
                    <a:pt x="81" y="299"/>
                  </a:cubicBezTo>
                  <a:lnTo>
                    <a:pt x="81" y="1"/>
                  </a:lnTo>
                  <a:lnTo>
                    <a:pt x="79" y="0"/>
                  </a:lnTo>
                  <a:cubicBezTo>
                    <a:pt x="53" y="9"/>
                    <a:pt x="34" y="14"/>
                    <a:pt x="0" y="22"/>
                  </a:cubicBezTo>
                  <a:lnTo>
                    <a:pt x="0" y="3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2" name="Freeform 199"/>
            <p:cNvSpPr>
              <a:spLocks noEditPoints="1"/>
            </p:cNvSpPr>
            <p:nvPr>
              <p:custDataLst>
                <p:tags r:id="rId227"/>
              </p:custDataLst>
            </p:nvPr>
          </p:nvSpPr>
          <p:spPr bwMode="auto">
            <a:xfrm>
              <a:off x="3822700" y="4005263"/>
              <a:ext cx="44450" cy="136525"/>
            </a:xfrm>
            <a:custGeom>
              <a:avLst/>
              <a:gdLst>
                <a:gd name="T0" fmla="*/ 79 w 118"/>
                <a:gd name="T1" fmla="*/ 111 h 341"/>
                <a:gd name="T2" fmla="*/ 2 w 118"/>
                <a:gd name="T3" fmla="*/ 139 h 341"/>
                <a:gd name="T4" fmla="*/ 2 w 118"/>
                <a:gd name="T5" fmla="*/ 146 h 341"/>
                <a:gd name="T6" fmla="*/ 6 w 118"/>
                <a:gd name="T7" fmla="*/ 146 h 341"/>
                <a:gd name="T8" fmla="*/ 23 w 118"/>
                <a:gd name="T9" fmla="*/ 144 h 341"/>
                <a:gd name="T10" fmla="*/ 39 w 118"/>
                <a:gd name="T11" fmla="*/ 174 h 341"/>
                <a:gd name="T12" fmla="*/ 39 w 118"/>
                <a:gd name="T13" fmla="*/ 290 h 341"/>
                <a:gd name="T14" fmla="*/ 0 w 118"/>
                <a:gd name="T15" fmla="*/ 333 h 341"/>
                <a:gd name="T16" fmla="*/ 0 w 118"/>
                <a:gd name="T17" fmla="*/ 341 h 341"/>
                <a:gd name="T18" fmla="*/ 118 w 118"/>
                <a:gd name="T19" fmla="*/ 341 h 341"/>
                <a:gd name="T20" fmla="*/ 118 w 118"/>
                <a:gd name="T21" fmla="*/ 333 h 341"/>
                <a:gd name="T22" fmla="*/ 81 w 118"/>
                <a:gd name="T23" fmla="*/ 290 h 341"/>
                <a:gd name="T24" fmla="*/ 81 w 118"/>
                <a:gd name="T25" fmla="*/ 113 h 341"/>
                <a:gd name="T26" fmla="*/ 79 w 118"/>
                <a:gd name="T27" fmla="*/ 111 h 341"/>
                <a:gd name="T28" fmla="*/ 56 w 118"/>
                <a:gd name="T29" fmla="*/ 0 h 341"/>
                <a:gd name="T30" fmla="*/ 31 w 118"/>
                <a:gd name="T31" fmla="*/ 26 h 341"/>
                <a:gd name="T32" fmla="*/ 56 w 118"/>
                <a:gd name="T33" fmla="*/ 51 h 341"/>
                <a:gd name="T34" fmla="*/ 82 w 118"/>
                <a:gd name="T35" fmla="*/ 26 h 341"/>
                <a:gd name="T36" fmla="*/ 56 w 118"/>
                <a:gd name="T37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341">
                  <a:moveTo>
                    <a:pt x="79" y="111"/>
                  </a:moveTo>
                  <a:lnTo>
                    <a:pt x="2" y="139"/>
                  </a:lnTo>
                  <a:lnTo>
                    <a:pt x="2" y="146"/>
                  </a:lnTo>
                  <a:lnTo>
                    <a:pt x="6" y="146"/>
                  </a:lnTo>
                  <a:cubicBezTo>
                    <a:pt x="12" y="145"/>
                    <a:pt x="18" y="144"/>
                    <a:pt x="23" y="144"/>
                  </a:cubicBezTo>
                  <a:cubicBezTo>
                    <a:pt x="35" y="144"/>
                    <a:pt x="39" y="152"/>
                    <a:pt x="39" y="174"/>
                  </a:cubicBezTo>
                  <a:lnTo>
                    <a:pt x="39" y="290"/>
                  </a:lnTo>
                  <a:cubicBezTo>
                    <a:pt x="39" y="326"/>
                    <a:pt x="34" y="332"/>
                    <a:pt x="0" y="333"/>
                  </a:cubicBezTo>
                  <a:lnTo>
                    <a:pt x="0" y="341"/>
                  </a:lnTo>
                  <a:lnTo>
                    <a:pt x="118" y="341"/>
                  </a:lnTo>
                  <a:lnTo>
                    <a:pt x="118" y="333"/>
                  </a:lnTo>
                  <a:cubicBezTo>
                    <a:pt x="85" y="331"/>
                    <a:pt x="81" y="326"/>
                    <a:pt x="81" y="290"/>
                  </a:cubicBezTo>
                  <a:lnTo>
                    <a:pt x="81" y="113"/>
                  </a:lnTo>
                  <a:lnTo>
                    <a:pt x="79" y="111"/>
                  </a:lnTo>
                  <a:close/>
                  <a:moveTo>
                    <a:pt x="56" y="0"/>
                  </a:moveTo>
                  <a:cubicBezTo>
                    <a:pt x="42" y="0"/>
                    <a:pt x="31" y="12"/>
                    <a:pt x="31" y="26"/>
                  </a:cubicBezTo>
                  <a:cubicBezTo>
                    <a:pt x="31" y="40"/>
                    <a:pt x="42" y="51"/>
                    <a:pt x="56" y="51"/>
                  </a:cubicBezTo>
                  <a:cubicBezTo>
                    <a:pt x="70" y="51"/>
                    <a:pt x="82" y="40"/>
                    <a:pt x="82" y="26"/>
                  </a:cubicBezTo>
                  <a:cubicBezTo>
                    <a:pt x="82" y="12"/>
                    <a:pt x="70" y="0"/>
                    <a:pt x="56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3" name="Freeform 200"/>
            <p:cNvSpPr/>
            <p:nvPr>
              <p:custDataLst>
                <p:tags r:id="rId228"/>
              </p:custDataLst>
            </p:nvPr>
          </p:nvSpPr>
          <p:spPr bwMode="auto">
            <a:xfrm>
              <a:off x="3875088" y="4025900"/>
              <a:ext cx="49213" cy="117475"/>
            </a:xfrm>
            <a:custGeom>
              <a:avLst/>
              <a:gdLst>
                <a:gd name="T0" fmla="*/ 120 w 132"/>
                <a:gd name="T1" fmla="*/ 64 h 294"/>
                <a:gd name="T2" fmla="*/ 70 w 132"/>
                <a:gd name="T3" fmla="*/ 64 h 294"/>
                <a:gd name="T4" fmla="*/ 70 w 132"/>
                <a:gd name="T5" fmla="*/ 7 h 294"/>
                <a:gd name="T6" fmla="*/ 67 w 132"/>
                <a:gd name="T7" fmla="*/ 0 h 294"/>
                <a:gd name="T8" fmla="*/ 57 w 132"/>
                <a:gd name="T9" fmla="*/ 14 h 294"/>
                <a:gd name="T10" fmla="*/ 8 w 132"/>
                <a:gd name="T11" fmla="*/ 67 h 294"/>
                <a:gd name="T12" fmla="*/ 0 w 132"/>
                <a:gd name="T13" fmla="*/ 77 h 294"/>
                <a:gd name="T14" fmla="*/ 2 w 132"/>
                <a:gd name="T15" fmla="*/ 80 h 294"/>
                <a:gd name="T16" fmla="*/ 28 w 132"/>
                <a:gd name="T17" fmla="*/ 80 h 294"/>
                <a:gd name="T18" fmla="*/ 28 w 132"/>
                <a:gd name="T19" fmla="*/ 231 h 294"/>
                <a:gd name="T20" fmla="*/ 73 w 132"/>
                <a:gd name="T21" fmla="*/ 294 h 294"/>
                <a:gd name="T22" fmla="*/ 132 w 132"/>
                <a:gd name="T23" fmla="*/ 256 h 294"/>
                <a:gd name="T24" fmla="*/ 126 w 132"/>
                <a:gd name="T25" fmla="*/ 251 h 294"/>
                <a:gd name="T26" fmla="*/ 96 w 132"/>
                <a:gd name="T27" fmla="*/ 268 h 294"/>
                <a:gd name="T28" fmla="*/ 70 w 132"/>
                <a:gd name="T29" fmla="*/ 223 h 294"/>
                <a:gd name="T30" fmla="*/ 70 w 132"/>
                <a:gd name="T31" fmla="*/ 80 h 294"/>
                <a:gd name="T32" fmla="*/ 120 w 132"/>
                <a:gd name="T33" fmla="*/ 80 h 294"/>
                <a:gd name="T34" fmla="*/ 120 w 132"/>
                <a:gd name="T35" fmla="*/ 6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294">
                  <a:moveTo>
                    <a:pt x="120" y="64"/>
                  </a:moveTo>
                  <a:lnTo>
                    <a:pt x="70" y="64"/>
                  </a:lnTo>
                  <a:lnTo>
                    <a:pt x="70" y="7"/>
                  </a:lnTo>
                  <a:cubicBezTo>
                    <a:pt x="70" y="2"/>
                    <a:pt x="70" y="0"/>
                    <a:pt x="67" y="0"/>
                  </a:cubicBezTo>
                  <a:cubicBezTo>
                    <a:pt x="63" y="5"/>
                    <a:pt x="60" y="9"/>
                    <a:pt x="57" y="14"/>
                  </a:cubicBezTo>
                  <a:cubicBezTo>
                    <a:pt x="38" y="42"/>
                    <a:pt x="16" y="65"/>
                    <a:pt x="8" y="67"/>
                  </a:cubicBezTo>
                  <a:cubicBezTo>
                    <a:pt x="3" y="71"/>
                    <a:pt x="0" y="74"/>
                    <a:pt x="0" y="77"/>
                  </a:cubicBezTo>
                  <a:cubicBezTo>
                    <a:pt x="0" y="78"/>
                    <a:pt x="0" y="79"/>
                    <a:pt x="2" y="80"/>
                  </a:cubicBezTo>
                  <a:lnTo>
                    <a:pt x="28" y="80"/>
                  </a:lnTo>
                  <a:lnTo>
                    <a:pt x="28" y="231"/>
                  </a:lnTo>
                  <a:cubicBezTo>
                    <a:pt x="28" y="273"/>
                    <a:pt x="43" y="294"/>
                    <a:pt x="73" y="294"/>
                  </a:cubicBezTo>
                  <a:cubicBezTo>
                    <a:pt x="97" y="294"/>
                    <a:pt x="116" y="282"/>
                    <a:pt x="132" y="256"/>
                  </a:cubicBezTo>
                  <a:lnTo>
                    <a:pt x="126" y="251"/>
                  </a:lnTo>
                  <a:cubicBezTo>
                    <a:pt x="115" y="263"/>
                    <a:pt x="107" y="268"/>
                    <a:pt x="96" y="268"/>
                  </a:cubicBezTo>
                  <a:cubicBezTo>
                    <a:pt x="78" y="268"/>
                    <a:pt x="70" y="255"/>
                    <a:pt x="70" y="223"/>
                  </a:cubicBezTo>
                  <a:lnTo>
                    <a:pt x="70" y="80"/>
                  </a:lnTo>
                  <a:lnTo>
                    <a:pt x="120" y="80"/>
                  </a:lnTo>
                  <a:lnTo>
                    <a:pt x="120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4" name="Freeform 201"/>
            <p:cNvSpPr>
              <a:spLocks noEditPoints="1"/>
            </p:cNvSpPr>
            <p:nvPr>
              <p:custDataLst>
                <p:tags r:id="rId229"/>
              </p:custDataLst>
            </p:nvPr>
          </p:nvSpPr>
          <p:spPr bwMode="auto">
            <a:xfrm>
              <a:off x="3975100" y="4005263"/>
              <a:ext cx="82550" cy="138113"/>
            </a:xfrm>
            <a:custGeom>
              <a:avLst/>
              <a:gdLst>
                <a:gd name="T0" fmla="*/ 43 w 224"/>
                <a:gd name="T1" fmla="*/ 20 h 346"/>
                <a:gd name="T2" fmla="*/ 75 w 224"/>
                <a:gd name="T3" fmla="*/ 34 h 346"/>
                <a:gd name="T4" fmla="*/ 71 w 224"/>
                <a:gd name="T5" fmla="*/ 55 h 346"/>
                <a:gd name="T6" fmla="*/ 69 w 224"/>
                <a:gd name="T7" fmla="*/ 65 h 346"/>
                <a:gd name="T8" fmla="*/ 68 w 224"/>
                <a:gd name="T9" fmla="*/ 68 h 346"/>
                <a:gd name="T10" fmla="*/ 0 w 224"/>
                <a:gd name="T11" fmla="*/ 318 h 346"/>
                <a:gd name="T12" fmla="*/ 0 w 224"/>
                <a:gd name="T13" fmla="*/ 320 h 346"/>
                <a:gd name="T14" fmla="*/ 66 w 224"/>
                <a:gd name="T15" fmla="*/ 346 h 346"/>
                <a:gd name="T16" fmla="*/ 224 w 224"/>
                <a:gd name="T17" fmla="*/ 181 h 346"/>
                <a:gd name="T18" fmla="*/ 166 w 224"/>
                <a:gd name="T19" fmla="*/ 121 h 346"/>
                <a:gd name="T20" fmla="*/ 70 w 224"/>
                <a:gd name="T21" fmla="*/ 196 h 346"/>
                <a:gd name="T22" fmla="*/ 122 w 224"/>
                <a:gd name="T23" fmla="*/ 3 h 346"/>
                <a:gd name="T24" fmla="*/ 119 w 224"/>
                <a:gd name="T25" fmla="*/ 0 h 346"/>
                <a:gd name="T26" fmla="*/ 43 w 224"/>
                <a:gd name="T27" fmla="*/ 12 h 346"/>
                <a:gd name="T28" fmla="*/ 43 w 224"/>
                <a:gd name="T29" fmla="*/ 20 h 346"/>
                <a:gd name="T30" fmla="*/ 147 w 224"/>
                <a:gd name="T31" fmla="*/ 145 h 346"/>
                <a:gd name="T32" fmla="*/ 182 w 224"/>
                <a:gd name="T33" fmla="*/ 188 h 346"/>
                <a:gd name="T34" fmla="*/ 127 w 224"/>
                <a:gd name="T35" fmla="*/ 306 h 346"/>
                <a:gd name="T36" fmla="*/ 66 w 224"/>
                <a:gd name="T37" fmla="*/ 335 h 346"/>
                <a:gd name="T38" fmla="*/ 43 w 224"/>
                <a:gd name="T39" fmla="*/ 318 h 346"/>
                <a:gd name="T40" fmla="*/ 78 w 224"/>
                <a:gd name="T41" fmla="*/ 203 h 346"/>
                <a:gd name="T42" fmla="*/ 147 w 224"/>
                <a:gd name="T43" fmla="*/ 145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4" h="346">
                  <a:moveTo>
                    <a:pt x="43" y="20"/>
                  </a:moveTo>
                  <a:cubicBezTo>
                    <a:pt x="72" y="21"/>
                    <a:pt x="75" y="23"/>
                    <a:pt x="75" y="34"/>
                  </a:cubicBezTo>
                  <a:cubicBezTo>
                    <a:pt x="75" y="38"/>
                    <a:pt x="74" y="44"/>
                    <a:pt x="71" y="55"/>
                  </a:cubicBezTo>
                  <a:cubicBezTo>
                    <a:pt x="70" y="59"/>
                    <a:pt x="69" y="62"/>
                    <a:pt x="69" y="65"/>
                  </a:cubicBezTo>
                  <a:lnTo>
                    <a:pt x="68" y="68"/>
                  </a:lnTo>
                  <a:lnTo>
                    <a:pt x="0" y="318"/>
                  </a:lnTo>
                  <a:lnTo>
                    <a:pt x="0" y="320"/>
                  </a:lnTo>
                  <a:cubicBezTo>
                    <a:pt x="0" y="332"/>
                    <a:pt x="38" y="346"/>
                    <a:pt x="66" y="346"/>
                  </a:cubicBezTo>
                  <a:cubicBezTo>
                    <a:pt x="141" y="346"/>
                    <a:pt x="224" y="259"/>
                    <a:pt x="224" y="181"/>
                  </a:cubicBezTo>
                  <a:cubicBezTo>
                    <a:pt x="224" y="146"/>
                    <a:pt x="200" y="121"/>
                    <a:pt x="166" y="121"/>
                  </a:cubicBezTo>
                  <a:cubicBezTo>
                    <a:pt x="131" y="121"/>
                    <a:pt x="105" y="141"/>
                    <a:pt x="70" y="196"/>
                  </a:cubicBezTo>
                  <a:cubicBezTo>
                    <a:pt x="96" y="102"/>
                    <a:pt x="99" y="88"/>
                    <a:pt x="122" y="3"/>
                  </a:cubicBezTo>
                  <a:lnTo>
                    <a:pt x="119" y="0"/>
                  </a:lnTo>
                  <a:cubicBezTo>
                    <a:pt x="94" y="5"/>
                    <a:pt x="76" y="8"/>
                    <a:pt x="43" y="12"/>
                  </a:cubicBezTo>
                  <a:lnTo>
                    <a:pt x="43" y="20"/>
                  </a:lnTo>
                  <a:close/>
                  <a:moveTo>
                    <a:pt x="147" y="145"/>
                  </a:moveTo>
                  <a:cubicBezTo>
                    <a:pt x="168" y="145"/>
                    <a:pt x="182" y="162"/>
                    <a:pt x="182" y="188"/>
                  </a:cubicBezTo>
                  <a:cubicBezTo>
                    <a:pt x="182" y="221"/>
                    <a:pt x="156" y="275"/>
                    <a:pt x="127" y="306"/>
                  </a:cubicBezTo>
                  <a:cubicBezTo>
                    <a:pt x="108" y="325"/>
                    <a:pt x="87" y="335"/>
                    <a:pt x="66" y="335"/>
                  </a:cubicBezTo>
                  <a:cubicBezTo>
                    <a:pt x="50" y="335"/>
                    <a:pt x="43" y="330"/>
                    <a:pt x="43" y="318"/>
                  </a:cubicBezTo>
                  <a:cubicBezTo>
                    <a:pt x="43" y="288"/>
                    <a:pt x="58" y="240"/>
                    <a:pt x="78" y="203"/>
                  </a:cubicBezTo>
                  <a:cubicBezTo>
                    <a:pt x="100" y="164"/>
                    <a:pt x="123" y="145"/>
                    <a:pt x="147" y="14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5" name="Freeform 202"/>
            <p:cNvSpPr>
              <a:spLocks noEditPoints="1"/>
            </p:cNvSpPr>
            <p:nvPr>
              <p:custDataLst>
                <p:tags r:id="rId230"/>
              </p:custDataLst>
            </p:nvPr>
          </p:nvSpPr>
          <p:spPr bwMode="auto">
            <a:xfrm>
              <a:off x="4067175" y="4052888"/>
              <a:ext cx="84138" cy="90488"/>
            </a:xfrm>
            <a:custGeom>
              <a:avLst/>
              <a:gdLst>
                <a:gd name="T0" fmla="*/ 223 w 229"/>
                <a:gd name="T1" fmla="*/ 165 h 225"/>
                <a:gd name="T2" fmla="*/ 209 w 229"/>
                <a:gd name="T3" fmla="*/ 179 h 225"/>
                <a:gd name="T4" fmla="*/ 183 w 229"/>
                <a:gd name="T5" fmla="*/ 200 h 225"/>
                <a:gd name="T6" fmla="*/ 176 w 229"/>
                <a:gd name="T7" fmla="*/ 193 h 225"/>
                <a:gd name="T8" fmla="*/ 220 w 229"/>
                <a:gd name="T9" fmla="*/ 12 h 225"/>
                <a:gd name="T10" fmla="*/ 223 w 229"/>
                <a:gd name="T11" fmla="*/ 1 h 225"/>
                <a:gd name="T12" fmla="*/ 220 w 229"/>
                <a:gd name="T13" fmla="*/ 0 h 225"/>
                <a:gd name="T14" fmla="*/ 189 w 229"/>
                <a:gd name="T15" fmla="*/ 3 h 225"/>
                <a:gd name="T16" fmla="*/ 188 w 229"/>
                <a:gd name="T17" fmla="*/ 5 h 225"/>
                <a:gd name="T18" fmla="*/ 182 w 229"/>
                <a:gd name="T19" fmla="*/ 29 h 225"/>
                <a:gd name="T20" fmla="*/ 142 w 229"/>
                <a:gd name="T21" fmla="*/ 0 h 225"/>
                <a:gd name="T22" fmla="*/ 0 w 229"/>
                <a:gd name="T23" fmla="*/ 170 h 225"/>
                <a:gd name="T24" fmla="*/ 51 w 229"/>
                <a:gd name="T25" fmla="*/ 225 h 225"/>
                <a:gd name="T26" fmla="*/ 151 w 229"/>
                <a:gd name="T27" fmla="*/ 147 h 225"/>
                <a:gd name="T28" fmla="*/ 139 w 229"/>
                <a:gd name="T29" fmla="*/ 205 h 225"/>
                <a:gd name="T30" fmla="*/ 159 w 229"/>
                <a:gd name="T31" fmla="*/ 225 h 225"/>
                <a:gd name="T32" fmla="*/ 229 w 229"/>
                <a:gd name="T33" fmla="*/ 170 h 225"/>
                <a:gd name="T34" fmla="*/ 223 w 229"/>
                <a:gd name="T35" fmla="*/ 165 h 225"/>
                <a:gd name="T36" fmla="*/ 145 w 229"/>
                <a:gd name="T37" fmla="*/ 11 h 225"/>
                <a:gd name="T38" fmla="*/ 173 w 229"/>
                <a:gd name="T39" fmla="*/ 41 h 225"/>
                <a:gd name="T40" fmla="*/ 114 w 229"/>
                <a:gd name="T41" fmla="*/ 179 h 225"/>
                <a:gd name="T42" fmla="*/ 71 w 229"/>
                <a:gd name="T43" fmla="*/ 201 h 225"/>
                <a:gd name="T44" fmla="*/ 42 w 229"/>
                <a:gd name="T45" fmla="*/ 164 h 225"/>
                <a:gd name="T46" fmla="*/ 82 w 229"/>
                <a:gd name="T47" fmla="*/ 54 h 225"/>
                <a:gd name="T48" fmla="*/ 145 w 229"/>
                <a:gd name="T49" fmla="*/ 11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9" h="225">
                  <a:moveTo>
                    <a:pt x="223" y="165"/>
                  </a:moveTo>
                  <a:cubicBezTo>
                    <a:pt x="215" y="173"/>
                    <a:pt x="212" y="175"/>
                    <a:pt x="209" y="179"/>
                  </a:cubicBezTo>
                  <a:cubicBezTo>
                    <a:pt x="194" y="195"/>
                    <a:pt x="187" y="200"/>
                    <a:pt x="183" y="200"/>
                  </a:cubicBezTo>
                  <a:cubicBezTo>
                    <a:pt x="179" y="200"/>
                    <a:pt x="176" y="197"/>
                    <a:pt x="176" y="193"/>
                  </a:cubicBezTo>
                  <a:cubicBezTo>
                    <a:pt x="176" y="183"/>
                    <a:pt x="197" y="98"/>
                    <a:pt x="220" y="12"/>
                  </a:cubicBezTo>
                  <a:cubicBezTo>
                    <a:pt x="222" y="7"/>
                    <a:pt x="222" y="6"/>
                    <a:pt x="223" y="1"/>
                  </a:cubicBezTo>
                  <a:lnTo>
                    <a:pt x="220" y="0"/>
                  </a:lnTo>
                  <a:lnTo>
                    <a:pt x="189" y="3"/>
                  </a:lnTo>
                  <a:lnTo>
                    <a:pt x="188" y="5"/>
                  </a:lnTo>
                  <a:lnTo>
                    <a:pt x="182" y="29"/>
                  </a:lnTo>
                  <a:cubicBezTo>
                    <a:pt x="178" y="10"/>
                    <a:pt x="164" y="0"/>
                    <a:pt x="142" y="0"/>
                  </a:cubicBezTo>
                  <a:cubicBezTo>
                    <a:pt x="77" y="0"/>
                    <a:pt x="0" y="91"/>
                    <a:pt x="0" y="170"/>
                  </a:cubicBezTo>
                  <a:cubicBezTo>
                    <a:pt x="0" y="205"/>
                    <a:pt x="19" y="225"/>
                    <a:pt x="51" y="225"/>
                  </a:cubicBezTo>
                  <a:cubicBezTo>
                    <a:pt x="86" y="225"/>
                    <a:pt x="107" y="209"/>
                    <a:pt x="151" y="147"/>
                  </a:cubicBezTo>
                  <a:cubicBezTo>
                    <a:pt x="141" y="186"/>
                    <a:pt x="139" y="193"/>
                    <a:pt x="139" y="205"/>
                  </a:cubicBezTo>
                  <a:cubicBezTo>
                    <a:pt x="139" y="219"/>
                    <a:pt x="145" y="225"/>
                    <a:pt x="159" y="225"/>
                  </a:cubicBezTo>
                  <a:cubicBezTo>
                    <a:pt x="179" y="225"/>
                    <a:pt x="192" y="215"/>
                    <a:pt x="229" y="170"/>
                  </a:cubicBezTo>
                  <a:lnTo>
                    <a:pt x="223" y="165"/>
                  </a:lnTo>
                  <a:close/>
                  <a:moveTo>
                    <a:pt x="145" y="11"/>
                  </a:moveTo>
                  <a:cubicBezTo>
                    <a:pt x="162" y="12"/>
                    <a:pt x="173" y="24"/>
                    <a:pt x="173" y="41"/>
                  </a:cubicBezTo>
                  <a:cubicBezTo>
                    <a:pt x="173" y="83"/>
                    <a:pt x="148" y="142"/>
                    <a:pt x="114" y="179"/>
                  </a:cubicBezTo>
                  <a:cubicBezTo>
                    <a:pt x="102" y="193"/>
                    <a:pt x="85" y="201"/>
                    <a:pt x="71" y="201"/>
                  </a:cubicBezTo>
                  <a:cubicBezTo>
                    <a:pt x="53" y="201"/>
                    <a:pt x="42" y="187"/>
                    <a:pt x="42" y="164"/>
                  </a:cubicBezTo>
                  <a:cubicBezTo>
                    <a:pt x="42" y="137"/>
                    <a:pt x="61" y="85"/>
                    <a:pt x="82" y="54"/>
                  </a:cubicBezTo>
                  <a:cubicBezTo>
                    <a:pt x="102" y="25"/>
                    <a:pt x="125" y="9"/>
                    <a:pt x="145" y="1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6" name="Freeform 203"/>
            <p:cNvSpPr>
              <a:spLocks noEditPoints="1"/>
            </p:cNvSpPr>
            <p:nvPr>
              <p:custDataLst>
                <p:tags r:id="rId231"/>
              </p:custDataLst>
            </p:nvPr>
          </p:nvSpPr>
          <p:spPr bwMode="auto">
            <a:xfrm>
              <a:off x="4159250" y="4005263"/>
              <a:ext cx="95250" cy="138113"/>
            </a:xfrm>
            <a:custGeom>
              <a:avLst/>
              <a:gdLst>
                <a:gd name="T0" fmla="*/ 223 w 255"/>
                <a:gd name="T1" fmla="*/ 286 h 347"/>
                <a:gd name="T2" fmla="*/ 182 w 255"/>
                <a:gd name="T3" fmla="*/ 321 h 347"/>
                <a:gd name="T4" fmla="*/ 173 w 255"/>
                <a:gd name="T5" fmla="*/ 311 h 347"/>
                <a:gd name="T6" fmla="*/ 206 w 255"/>
                <a:gd name="T7" fmla="*/ 188 h 347"/>
                <a:gd name="T8" fmla="*/ 255 w 255"/>
                <a:gd name="T9" fmla="*/ 3 h 347"/>
                <a:gd name="T10" fmla="*/ 253 w 255"/>
                <a:gd name="T11" fmla="*/ 0 h 347"/>
                <a:gd name="T12" fmla="*/ 176 w 255"/>
                <a:gd name="T13" fmla="*/ 12 h 347"/>
                <a:gd name="T14" fmla="*/ 176 w 255"/>
                <a:gd name="T15" fmla="*/ 20 h 347"/>
                <a:gd name="T16" fmla="*/ 207 w 255"/>
                <a:gd name="T17" fmla="*/ 33 h 347"/>
                <a:gd name="T18" fmla="*/ 200 w 255"/>
                <a:gd name="T19" fmla="*/ 68 h 347"/>
                <a:gd name="T20" fmla="*/ 178 w 255"/>
                <a:gd name="T21" fmla="*/ 150 h 347"/>
                <a:gd name="T22" fmla="*/ 145 w 255"/>
                <a:gd name="T23" fmla="*/ 121 h 347"/>
                <a:gd name="T24" fmla="*/ 0 w 255"/>
                <a:gd name="T25" fmla="*/ 290 h 347"/>
                <a:gd name="T26" fmla="*/ 52 w 255"/>
                <a:gd name="T27" fmla="*/ 346 h 347"/>
                <a:gd name="T28" fmla="*/ 142 w 255"/>
                <a:gd name="T29" fmla="*/ 281 h 347"/>
                <a:gd name="T30" fmla="*/ 135 w 255"/>
                <a:gd name="T31" fmla="*/ 325 h 347"/>
                <a:gd name="T32" fmla="*/ 156 w 255"/>
                <a:gd name="T33" fmla="*/ 347 h 347"/>
                <a:gd name="T34" fmla="*/ 229 w 255"/>
                <a:gd name="T35" fmla="*/ 291 h 347"/>
                <a:gd name="T36" fmla="*/ 223 w 255"/>
                <a:gd name="T37" fmla="*/ 286 h 347"/>
                <a:gd name="T38" fmla="*/ 147 w 255"/>
                <a:gd name="T39" fmla="*/ 132 h 347"/>
                <a:gd name="T40" fmla="*/ 170 w 255"/>
                <a:gd name="T41" fmla="*/ 161 h 347"/>
                <a:gd name="T42" fmla="*/ 72 w 255"/>
                <a:gd name="T43" fmla="*/ 323 h 347"/>
                <a:gd name="T44" fmla="*/ 43 w 255"/>
                <a:gd name="T45" fmla="*/ 290 h 347"/>
                <a:gd name="T46" fmla="*/ 101 w 255"/>
                <a:gd name="T47" fmla="*/ 155 h 347"/>
                <a:gd name="T48" fmla="*/ 147 w 255"/>
                <a:gd name="T49" fmla="*/ 132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5" h="347">
                  <a:moveTo>
                    <a:pt x="223" y="286"/>
                  </a:moveTo>
                  <a:cubicBezTo>
                    <a:pt x="196" y="317"/>
                    <a:pt x="191" y="321"/>
                    <a:pt x="182" y="321"/>
                  </a:cubicBezTo>
                  <a:cubicBezTo>
                    <a:pt x="177" y="321"/>
                    <a:pt x="173" y="317"/>
                    <a:pt x="173" y="311"/>
                  </a:cubicBezTo>
                  <a:cubicBezTo>
                    <a:pt x="173" y="304"/>
                    <a:pt x="189" y="243"/>
                    <a:pt x="206" y="188"/>
                  </a:cubicBezTo>
                  <a:cubicBezTo>
                    <a:pt x="219" y="142"/>
                    <a:pt x="230" y="102"/>
                    <a:pt x="255" y="3"/>
                  </a:cubicBezTo>
                  <a:lnTo>
                    <a:pt x="253" y="0"/>
                  </a:lnTo>
                  <a:cubicBezTo>
                    <a:pt x="226" y="6"/>
                    <a:pt x="208" y="9"/>
                    <a:pt x="176" y="12"/>
                  </a:cubicBezTo>
                  <a:lnTo>
                    <a:pt x="176" y="20"/>
                  </a:lnTo>
                  <a:cubicBezTo>
                    <a:pt x="204" y="21"/>
                    <a:pt x="207" y="23"/>
                    <a:pt x="207" y="33"/>
                  </a:cubicBezTo>
                  <a:cubicBezTo>
                    <a:pt x="207" y="40"/>
                    <a:pt x="207" y="43"/>
                    <a:pt x="200" y="68"/>
                  </a:cubicBezTo>
                  <a:lnTo>
                    <a:pt x="178" y="150"/>
                  </a:lnTo>
                  <a:cubicBezTo>
                    <a:pt x="174" y="129"/>
                    <a:pt x="165" y="121"/>
                    <a:pt x="145" y="121"/>
                  </a:cubicBezTo>
                  <a:cubicBezTo>
                    <a:pt x="81" y="121"/>
                    <a:pt x="0" y="215"/>
                    <a:pt x="0" y="290"/>
                  </a:cubicBezTo>
                  <a:cubicBezTo>
                    <a:pt x="0" y="325"/>
                    <a:pt x="20" y="346"/>
                    <a:pt x="52" y="346"/>
                  </a:cubicBezTo>
                  <a:cubicBezTo>
                    <a:pt x="86" y="346"/>
                    <a:pt x="108" y="331"/>
                    <a:pt x="142" y="281"/>
                  </a:cubicBezTo>
                  <a:cubicBezTo>
                    <a:pt x="136" y="306"/>
                    <a:pt x="135" y="314"/>
                    <a:pt x="135" y="325"/>
                  </a:cubicBezTo>
                  <a:cubicBezTo>
                    <a:pt x="135" y="338"/>
                    <a:pt x="144" y="347"/>
                    <a:pt x="156" y="347"/>
                  </a:cubicBezTo>
                  <a:cubicBezTo>
                    <a:pt x="177" y="347"/>
                    <a:pt x="203" y="327"/>
                    <a:pt x="229" y="291"/>
                  </a:cubicBezTo>
                  <a:lnTo>
                    <a:pt x="223" y="286"/>
                  </a:lnTo>
                  <a:close/>
                  <a:moveTo>
                    <a:pt x="147" y="132"/>
                  </a:moveTo>
                  <a:cubicBezTo>
                    <a:pt x="162" y="133"/>
                    <a:pt x="170" y="143"/>
                    <a:pt x="170" y="161"/>
                  </a:cubicBezTo>
                  <a:cubicBezTo>
                    <a:pt x="170" y="237"/>
                    <a:pt x="118" y="323"/>
                    <a:pt x="72" y="323"/>
                  </a:cubicBezTo>
                  <a:cubicBezTo>
                    <a:pt x="55" y="323"/>
                    <a:pt x="43" y="309"/>
                    <a:pt x="43" y="290"/>
                  </a:cubicBezTo>
                  <a:cubicBezTo>
                    <a:pt x="43" y="248"/>
                    <a:pt x="68" y="190"/>
                    <a:pt x="101" y="155"/>
                  </a:cubicBezTo>
                  <a:cubicBezTo>
                    <a:pt x="115" y="141"/>
                    <a:pt x="133" y="131"/>
                    <a:pt x="147" y="1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7" name="Freeform 204"/>
            <p:cNvSpPr>
              <a:spLocks noEditPoints="1"/>
            </p:cNvSpPr>
            <p:nvPr>
              <p:custDataLst>
                <p:tags r:id="rId232"/>
              </p:custDataLst>
            </p:nvPr>
          </p:nvSpPr>
          <p:spPr bwMode="auto">
            <a:xfrm>
              <a:off x="4302125" y="4049713"/>
              <a:ext cx="80963" cy="93663"/>
            </a:xfrm>
            <a:custGeom>
              <a:avLst/>
              <a:gdLst>
                <a:gd name="T0" fmla="*/ 110 w 219"/>
                <a:gd name="T1" fmla="*/ 0 h 235"/>
                <a:gd name="T2" fmla="*/ 0 w 219"/>
                <a:gd name="T3" fmla="*/ 117 h 235"/>
                <a:gd name="T4" fmla="*/ 109 w 219"/>
                <a:gd name="T5" fmla="*/ 235 h 235"/>
                <a:gd name="T6" fmla="*/ 219 w 219"/>
                <a:gd name="T7" fmla="*/ 113 h 235"/>
                <a:gd name="T8" fmla="*/ 110 w 219"/>
                <a:gd name="T9" fmla="*/ 0 h 235"/>
                <a:gd name="T10" fmla="*/ 103 w 219"/>
                <a:gd name="T11" fmla="*/ 14 h 235"/>
                <a:gd name="T12" fmla="*/ 175 w 219"/>
                <a:gd name="T13" fmla="*/ 131 h 235"/>
                <a:gd name="T14" fmla="*/ 115 w 219"/>
                <a:gd name="T15" fmla="*/ 221 h 235"/>
                <a:gd name="T16" fmla="*/ 66 w 219"/>
                <a:gd name="T17" fmla="*/ 189 h 235"/>
                <a:gd name="T18" fmla="*/ 44 w 219"/>
                <a:gd name="T19" fmla="*/ 93 h 235"/>
                <a:gd name="T20" fmla="*/ 103 w 219"/>
                <a:gd name="T21" fmla="*/ 1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35">
                  <a:moveTo>
                    <a:pt x="110" y="0"/>
                  </a:moveTo>
                  <a:cubicBezTo>
                    <a:pt x="45" y="0"/>
                    <a:pt x="0" y="48"/>
                    <a:pt x="0" y="117"/>
                  </a:cubicBezTo>
                  <a:cubicBezTo>
                    <a:pt x="0" y="185"/>
                    <a:pt x="46" y="235"/>
                    <a:pt x="109" y="235"/>
                  </a:cubicBezTo>
                  <a:cubicBezTo>
                    <a:pt x="172" y="235"/>
                    <a:pt x="219" y="182"/>
                    <a:pt x="219" y="113"/>
                  </a:cubicBezTo>
                  <a:cubicBezTo>
                    <a:pt x="219" y="48"/>
                    <a:pt x="174" y="0"/>
                    <a:pt x="110" y="0"/>
                  </a:cubicBezTo>
                  <a:close/>
                  <a:moveTo>
                    <a:pt x="103" y="14"/>
                  </a:moveTo>
                  <a:cubicBezTo>
                    <a:pt x="145" y="14"/>
                    <a:pt x="175" y="62"/>
                    <a:pt x="175" y="131"/>
                  </a:cubicBezTo>
                  <a:cubicBezTo>
                    <a:pt x="175" y="187"/>
                    <a:pt x="152" y="221"/>
                    <a:pt x="115" y="221"/>
                  </a:cubicBezTo>
                  <a:cubicBezTo>
                    <a:pt x="95" y="221"/>
                    <a:pt x="77" y="209"/>
                    <a:pt x="66" y="189"/>
                  </a:cubicBezTo>
                  <a:cubicBezTo>
                    <a:pt x="52" y="163"/>
                    <a:pt x="44" y="128"/>
                    <a:pt x="44" y="93"/>
                  </a:cubicBezTo>
                  <a:cubicBezTo>
                    <a:pt x="44" y="45"/>
                    <a:pt x="68" y="14"/>
                    <a:pt x="103" y="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8" name="Freeform 205"/>
            <p:cNvSpPr/>
            <p:nvPr>
              <p:custDataLst>
                <p:tags r:id="rId233"/>
              </p:custDataLst>
            </p:nvPr>
          </p:nvSpPr>
          <p:spPr bwMode="auto">
            <a:xfrm>
              <a:off x="4391025" y="4025900"/>
              <a:ext cx="49213" cy="117475"/>
            </a:xfrm>
            <a:custGeom>
              <a:avLst/>
              <a:gdLst>
                <a:gd name="T0" fmla="*/ 121 w 133"/>
                <a:gd name="T1" fmla="*/ 64 h 294"/>
                <a:gd name="T2" fmla="*/ 71 w 133"/>
                <a:gd name="T3" fmla="*/ 64 h 294"/>
                <a:gd name="T4" fmla="*/ 71 w 133"/>
                <a:gd name="T5" fmla="*/ 7 h 294"/>
                <a:gd name="T6" fmla="*/ 67 w 133"/>
                <a:gd name="T7" fmla="*/ 0 h 294"/>
                <a:gd name="T8" fmla="*/ 57 w 133"/>
                <a:gd name="T9" fmla="*/ 14 h 294"/>
                <a:gd name="T10" fmla="*/ 9 w 133"/>
                <a:gd name="T11" fmla="*/ 67 h 294"/>
                <a:gd name="T12" fmla="*/ 0 w 133"/>
                <a:gd name="T13" fmla="*/ 77 h 294"/>
                <a:gd name="T14" fmla="*/ 2 w 133"/>
                <a:gd name="T15" fmla="*/ 80 h 294"/>
                <a:gd name="T16" fmla="*/ 29 w 133"/>
                <a:gd name="T17" fmla="*/ 80 h 294"/>
                <a:gd name="T18" fmla="*/ 29 w 133"/>
                <a:gd name="T19" fmla="*/ 231 h 294"/>
                <a:gd name="T20" fmla="*/ 73 w 133"/>
                <a:gd name="T21" fmla="*/ 294 h 294"/>
                <a:gd name="T22" fmla="*/ 133 w 133"/>
                <a:gd name="T23" fmla="*/ 256 h 294"/>
                <a:gd name="T24" fmla="*/ 127 w 133"/>
                <a:gd name="T25" fmla="*/ 251 h 294"/>
                <a:gd name="T26" fmla="*/ 97 w 133"/>
                <a:gd name="T27" fmla="*/ 268 h 294"/>
                <a:gd name="T28" fmla="*/ 71 w 133"/>
                <a:gd name="T29" fmla="*/ 223 h 294"/>
                <a:gd name="T30" fmla="*/ 71 w 133"/>
                <a:gd name="T31" fmla="*/ 80 h 294"/>
                <a:gd name="T32" fmla="*/ 121 w 133"/>
                <a:gd name="T33" fmla="*/ 80 h 294"/>
                <a:gd name="T34" fmla="*/ 121 w 133"/>
                <a:gd name="T35" fmla="*/ 6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294">
                  <a:moveTo>
                    <a:pt x="121" y="64"/>
                  </a:moveTo>
                  <a:lnTo>
                    <a:pt x="71" y="64"/>
                  </a:lnTo>
                  <a:lnTo>
                    <a:pt x="71" y="7"/>
                  </a:lnTo>
                  <a:cubicBezTo>
                    <a:pt x="71" y="2"/>
                    <a:pt x="70" y="0"/>
                    <a:pt x="67" y="0"/>
                  </a:cubicBezTo>
                  <a:cubicBezTo>
                    <a:pt x="64" y="5"/>
                    <a:pt x="61" y="9"/>
                    <a:pt x="57" y="14"/>
                  </a:cubicBezTo>
                  <a:cubicBezTo>
                    <a:pt x="38" y="42"/>
                    <a:pt x="17" y="65"/>
                    <a:pt x="9" y="67"/>
                  </a:cubicBezTo>
                  <a:cubicBezTo>
                    <a:pt x="3" y="71"/>
                    <a:pt x="0" y="74"/>
                    <a:pt x="0" y="77"/>
                  </a:cubicBezTo>
                  <a:cubicBezTo>
                    <a:pt x="0" y="78"/>
                    <a:pt x="1" y="79"/>
                    <a:pt x="2" y="80"/>
                  </a:cubicBezTo>
                  <a:lnTo>
                    <a:pt x="29" y="80"/>
                  </a:lnTo>
                  <a:lnTo>
                    <a:pt x="29" y="231"/>
                  </a:lnTo>
                  <a:cubicBezTo>
                    <a:pt x="29" y="273"/>
                    <a:pt x="44" y="294"/>
                    <a:pt x="73" y="294"/>
                  </a:cubicBezTo>
                  <a:cubicBezTo>
                    <a:pt x="98" y="294"/>
                    <a:pt x="117" y="282"/>
                    <a:pt x="133" y="256"/>
                  </a:cubicBezTo>
                  <a:lnTo>
                    <a:pt x="127" y="251"/>
                  </a:lnTo>
                  <a:cubicBezTo>
                    <a:pt x="116" y="263"/>
                    <a:pt x="108" y="268"/>
                    <a:pt x="97" y="268"/>
                  </a:cubicBezTo>
                  <a:cubicBezTo>
                    <a:pt x="78" y="268"/>
                    <a:pt x="71" y="255"/>
                    <a:pt x="71" y="223"/>
                  </a:cubicBezTo>
                  <a:lnTo>
                    <a:pt x="71" y="80"/>
                  </a:lnTo>
                  <a:lnTo>
                    <a:pt x="121" y="80"/>
                  </a:lnTo>
                  <a:lnTo>
                    <a:pt x="121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9" name="Freeform 206"/>
            <p:cNvSpPr/>
            <p:nvPr>
              <p:custDataLst>
                <p:tags r:id="rId234"/>
              </p:custDataLst>
            </p:nvPr>
          </p:nvSpPr>
          <p:spPr bwMode="auto">
            <a:xfrm>
              <a:off x="4441825" y="4005263"/>
              <a:ext cx="88900" cy="136525"/>
            </a:xfrm>
            <a:custGeom>
              <a:avLst/>
              <a:gdLst>
                <a:gd name="T0" fmla="*/ 74 w 238"/>
                <a:gd name="T1" fmla="*/ 170 h 341"/>
                <a:gd name="T2" fmla="*/ 129 w 238"/>
                <a:gd name="T3" fmla="*/ 138 h 341"/>
                <a:gd name="T4" fmla="*/ 167 w 238"/>
                <a:gd name="T5" fmla="*/ 191 h 341"/>
                <a:gd name="T6" fmla="*/ 167 w 238"/>
                <a:gd name="T7" fmla="*/ 290 h 341"/>
                <a:gd name="T8" fmla="*/ 133 w 238"/>
                <a:gd name="T9" fmla="*/ 333 h 341"/>
                <a:gd name="T10" fmla="*/ 133 w 238"/>
                <a:gd name="T11" fmla="*/ 341 h 341"/>
                <a:gd name="T12" fmla="*/ 238 w 238"/>
                <a:gd name="T13" fmla="*/ 341 h 341"/>
                <a:gd name="T14" fmla="*/ 238 w 238"/>
                <a:gd name="T15" fmla="*/ 333 h 341"/>
                <a:gd name="T16" fmla="*/ 208 w 238"/>
                <a:gd name="T17" fmla="*/ 290 h 341"/>
                <a:gd name="T18" fmla="*/ 208 w 238"/>
                <a:gd name="T19" fmla="*/ 191 h 341"/>
                <a:gd name="T20" fmla="*/ 147 w 238"/>
                <a:gd name="T21" fmla="*/ 111 h 341"/>
                <a:gd name="T22" fmla="*/ 74 w 238"/>
                <a:gd name="T23" fmla="*/ 153 h 341"/>
                <a:gd name="T24" fmla="*/ 74 w 238"/>
                <a:gd name="T25" fmla="*/ 2 h 341"/>
                <a:gd name="T26" fmla="*/ 71 w 238"/>
                <a:gd name="T27" fmla="*/ 0 h 341"/>
                <a:gd name="T28" fmla="*/ 14 w 238"/>
                <a:gd name="T29" fmla="*/ 18 h 341"/>
                <a:gd name="T30" fmla="*/ 0 w 238"/>
                <a:gd name="T31" fmla="*/ 22 h 341"/>
                <a:gd name="T32" fmla="*/ 0 w 238"/>
                <a:gd name="T33" fmla="*/ 30 h 341"/>
                <a:gd name="T34" fmla="*/ 6 w 238"/>
                <a:gd name="T35" fmla="*/ 30 h 341"/>
                <a:gd name="T36" fmla="*/ 32 w 238"/>
                <a:gd name="T37" fmla="*/ 55 h 341"/>
                <a:gd name="T38" fmla="*/ 32 w 238"/>
                <a:gd name="T39" fmla="*/ 290 h 341"/>
                <a:gd name="T40" fmla="*/ 0 w 238"/>
                <a:gd name="T41" fmla="*/ 333 h 341"/>
                <a:gd name="T42" fmla="*/ 0 w 238"/>
                <a:gd name="T43" fmla="*/ 341 h 341"/>
                <a:gd name="T44" fmla="*/ 108 w 238"/>
                <a:gd name="T45" fmla="*/ 341 h 341"/>
                <a:gd name="T46" fmla="*/ 108 w 238"/>
                <a:gd name="T47" fmla="*/ 333 h 341"/>
                <a:gd name="T48" fmla="*/ 74 w 238"/>
                <a:gd name="T49" fmla="*/ 290 h 341"/>
                <a:gd name="T50" fmla="*/ 74 w 238"/>
                <a:gd name="T51" fmla="*/ 17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8" h="341">
                  <a:moveTo>
                    <a:pt x="74" y="170"/>
                  </a:moveTo>
                  <a:cubicBezTo>
                    <a:pt x="95" y="147"/>
                    <a:pt x="110" y="138"/>
                    <a:pt x="129" y="138"/>
                  </a:cubicBezTo>
                  <a:cubicBezTo>
                    <a:pt x="154" y="138"/>
                    <a:pt x="167" y="156"/>
                    <a:pt x="167" y="191"/>
                  </a:cubicBezTo>
                  <a:lnTo>
                    <a:pt x="167" y="290"/>
                  </a:lnTo>
                  <a:cubicBezTo>
                    <a:pt x="167" y="324"/>
                    <a:pt x="162" y="331"/>
                    <a:pt x="133" y="333"/>
                  </a:cubicBezTo>
                  <a:lnTo>
                    <a:pt x="133" y="341"/>
                  </a:lnTo>
                  <a:lnTo>
                    <a:pt x="238" y="341"/>
                  </a:lnTo>
                  <a:lnTo>
                    <a:pt x="238" y="333"/>
                  </a:lnTo>
                  <a:cubicBezTo>
                    <a:pt x="211" y="329"/>
                    <a:pt x="208" y="325"/>
                    <a:pt x="208" y="290"/>
                  </a:cubicBezTo>
                  <a:lnTo>
                    <a:pt x="208" y="191"/>
                  </a:lnTo>
                  <a:cubicBezTo>
                    <a:pt x="208" y="138"/>
                    <a:pt x="187" y="111"/>
                    <a:pt x="147" y="111"/>
                  </a:cubicBezTo>
                  <a:cubicBezTo>
                    <a:pt x="118" y="111"/>
                    <a:pt x="97" y="123"/>
                    <a:pt x="74" y="153"/>
                  </a:cubicBezTo>
                  <a:lnTo>
                    <a:pt x="74" y="2"/>
                  </a:lnTo>
                  <a:lnTo>
                    <a:pt x="71" y="0"/>
                  </a:lnTo>
                  <a:cubicBezTo>
                    <a:pt x="54" y="6"/>
                    <a:pt x="42" y="10"/>
                    <a:pt x="14" y="18"/>
                  </a:cubicBezTo>
                  <a:lnTo>
                    <a:pt x="0" y="22"/>
                  </a:lnTo>
                  <a:lnTo>
                    <a:pt x="0" y="30"/>
                  </a:lnTo>
                  <a:cubicBezTo>
                    <a:pt x="2" y="30"/>
                    <a:pt x="4" y="30"/>
                    <a:pt x="6" y="30"/>
                  </a:cubicBezTo>
                  <a:cubicBezTo>
                    <a:pt x="28" y="30"/>
                    <a:pt x="32" y="34"/>
                    <a:pt x="32" y="55"/>
                  </a:cubicBezTo>
                  <a:lnTo>
                    <a:pt x="32" y="290"/>
                  </a:lnTo>
                  <a:cubicBezTo>
                    <a:pt x="32" y="325"/>
                    <a:pt x="29" y="330"/>
                    <a:pt x="0" y="333"/>
                  </a:cubicBezTo>
                  <a:lnTo>
                    <a:pt x="0" y="341"/>
                  </a:lnTo>
                  <a:lnTo>
                    <a:pt x="108" y="341"/>
                  </a:lnTo>
                  <a:lnTo>
                    <a:pt x="108" y="333"/>
                  </a:lnTo>
                  <a:cubicBezTo>
                    <a:pt x="79" y="331"/>
                    <a:pt x="74" y="325"/>
                    <a:pt x="74" y="290"/>
                  </a:cubicBezTo>
                  <a:lnTo>
                    <a:pt x="74" y="1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0" name="Freeform 207"/>
            <p:cNvSpPr>
              <a:spLocks noEditPoints="1"/>
            </p:cNvSpPr>
            <p:nvPr>
              <p:custDataLst>
                <p:tags r:id="rId235"/>
              </p:custDataLst>
            </p:nvPr>
          </p:nvSpPr>
          <p:spPr bwMode="auto">
            <a:xfrm>
              <a:off x="4538663" y="4049713"/>
              <a:ext cx="74613" cy="93663"/>
            </a:xfrm>
            <a:custGeom>
              <a:avLst/>
              <a:gdLst>
                <a:gd name="T0" fmla="*/ 191 w 199"/>
                <a:gd name="T1" fmla="*/ 148 h 235"/>
                <a:gd name="T2" fmla="*/ 114 w 199"/>
                <a:gd name="T3" fmla="*/ 201 h 235"/>
                <a:gd name="T4" fmla="*/ 49 w 199"/>
                <a:gd name="T5" fmla="*/ 158 h 235"/>
                <a:gd name="T6" fmla="*/ 36 w 199"/>
                <a:gd name="T7" fmla="*/ 92 h 235"/>
                <a:gd name="T8" fmla="*/ 190 w 199"/>
                <a:gd name="T9" fmla="*/ 92 h 235"/>
                <a:gd name="T10" fmla="*/ 168 w 199"/>
                <a:gd name="T11" fmla="*/ 29 h 235"/>
                <a:gd name="T12" fmla="*/ 104 w 199"/>
                <a:gd name="T13" fmla="*/ 0 h 235"/>
                <a:gd name="T14" fmla="*/ 37 w 199"/>
                <a:gd name="T15" fmla="*/ 26 h 235"/>
                <a:gd name="T16" fmla="*/ 0 w 199"/>
                <a:gd name="T17" fmla="*/ 123 h 235"/>
                <a:gd name="T18" fmla="*/ 93 w 199"/>
                <a:gd name="T19" fmla="*/ 235 h 235"/>
                <a:gd name="T20" fmla="*/ 199 w 199"/>
                <a:gd name="T21" fmla="*/ 152 h 235"/>
                <a:gd name="T22" fmla="*/ 191 w 199"/>
                <a:gd name="T23" fmla="*/ 148 h 235"/>
                <a:gd name="T24" fmla="*/ 37 w 199"/>
                <a:gd name="T25" fmla="*/ 76 h 235"/>
                <a:gd name="T26" fmla="*/ 90 w 199"/>
                <a:gd name="T27" fmla="*/ 18 h 235"/>
                <a:gd name="T28" fmla="*/ 139 w 199"/>
                <a:gd name="T29" fmla="*/ 76 h 235"/>
                <a:gd name="T30" fmla="*/ 37 w 199"/>
                <a:gd name="T31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5">
                  <a:moveTo>
                    <a:pt x="191" y="148"/>
                  </a:moveTo>
                  <a:cubicBezTo>
                    <a:pt x="167" y="186"/>
                    <a:pt x="146" y="201"/>
                    <a:pt x="114" y="201"/>
                  </a:cubicBezTo>
                  <a:cubicBezTo>
                    <a:pt x="85" y="201"/>
                    <a:pt x="64" y="186"/>
                    <a:pt x="49" y="158"/>
                  </a:cubicBezTo>
                  <a:cubicBezTo>
                    <a:pt x="40" y="139"/>
                    <a:pt x="37" y="122"/>
                    <a:pt x="36" y="92"/>
                  </a:cubicBezTo>
                  <a:lnTo>
                    <a:pt x="190" y="92"/>
                  </a:lnTo>
                  <a:cubicBezTo>
                    <a:pt x="186" y="59"/>
                    <a:pt x="181" y="45"/>
                    <a:pt x="168" y="29"/>
                  </a:cubicBezTo>
                  <a:cubicBezTo>
                    <a:pt x="153" y="11"/>
                    <a:pt x="130" y="0"/>
                    <a:pt x="104" y="0"/>
                  </a:cubicBezTo>
                  <a:cubicBezTo>
                    <a:pt x="79" y="0"/>
                    <a:pt x="56" y="9"/>
                    <a:pt x="37" y="26"/>
                  </a:cubicBezTo>
                  <a:cubicBezTo>
                    <a:pt x="14" y="47"/>
                    <a:pt x="0" y="82"/>
                    <a:pt x="0" y="123"/>
                  </a:cubicBezTo>
                  <a:cubicBezTo>
                    <a:pt x="0" y="192"/>
                    <a:pt x="36" y="235"/>
                    <a:pt x="93" y="235"/>
                  </a:cubicBezTo>
                  <a:cubicBezTo>
                    <a:pt x="141" y="235"/>
                    <a:pt x="178" y="206"/>
                    <a:pt x="199" y="152"/>
                  </a:cubicBezTo>
                  <a:lnTo>
                    <a:pt x="191" y="148"/>
                  </a:lnTo>
                  <a:close/>
                  <a:moveTo>
                    <a:pt x="37" y="76"/>
                  </a:moveTo>
                  <a:cubicBezTo>
                    <a:pt x="42" y="37"/>
                    <a:pt x="59" y="18"/>
                    <a:pt x="90" y="18"/>
                  </a:cubicBezTo>
                  <a:cubicBezTo>
                    <a:pt x="120" y="18"/>
                    <a:pt x="132" y="32"/>
                    <a:pt x="139" y="76"/>
                  </a:cubicBezTo>
                  <a:lnTo>
                    <a:pt x="37" y="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1" name="Freeform 208"/>
            <p:cNvSpPr/>
            <p:nvPr>
              <p:custDataLst>
                <p:tags r:id="rId236"/>
              </p:custDataLst>
            </p:nvPr>
          </p:nvSpPr>
          <p:spPr bwMode="auto">
            <a:xfrm>
              <a:off x="4616450" y="4049713"/>
              <a:ext cx="61913" cy="92075"/>
            </a:xfrm>
            <a:custGeom>
              <a:avLst/>
              <a:gdLst>
                <a:gd name="T0" fmla="*/ 1 w 165"/>
                <a:gd name="T1" fmla="*/ 35 h 230"/>
                <a:gd name="T2" fmla="*/ 19 w 165"/>
                <a:gd name="T3" fmla="*/ 33 h 230"/>
                <a:gd name="T4" fmla="*/ 36 w 165"/>
                <a:gd name="T5" fmla="*/ 63 h 230"/>
                <a:gd name="T6" fmla="*/ 36 w 165"/>
                <a:gd name="T7" fmla="*/ 188 h 230"/>
                <a:gd name="T8" fmla="*/ 0 w 165"/>
                <a:gd name="T9" fmla="*/ 222 h 230"/>
                <a:gd name="T10" fmla="*/ 0 w 165"/>
                <a:gd name="T11" fmla="*/ 230 h 230"/>
                <a:gd name="T12" fmla="*/ 120 w 165"/>
                <a:gd name="T13" fmla="*/ 230 h 230"/>
                <a:gd name="T14" fmla="*/ 120 w 165"/>
                <a:gd name="T15" fmla="*/ 222 h 230"/>
                <a:gd name="T16" fmla="*/ 78 w 165"/>
                <a:gd name="T17" fmla="*/ 185 h 230"/>
                <a:gd name="T18" fmla="*/ 78 w 165"/>
                <a:gd name="T19" fmla="*/ 73 h 230"/>
                <a:gd name="T20" fmla="*/ 113 w 165"/>
                <a:gd name="T21" fmla="*/ 32 h 230"/>
                <a:gd name="T22" fmla="*/ 125 w 165"/>
                <a:gd name="T23" fmla="*/ 39 h 230"/>
                <a:gd name="T24" fmla="*/ 145 w 165"/>
                <a:gd name="T25" fmla="*/ 49 h 230"/>
                <a:gd name="T26" fmla="*/ 165 w 165"/>
                <a:gd name="T27" fmla="*/ 27 h 230"/>
                <a:gd name="T28" fmla="*/ 137 w 165"/>
                <a:gd name="T29" fmla="*/ 0 h 230"/>
                <a:gd name="T30" fmla="*/ 78 w 165"/>
                <a:gd name="T31" fmla="*/ 47 h 230"/>
                <a:gd name="T32" fmla="*/ 78 w 165"/>
                <a:gd name="T33" fmla="*/ 1 h 230"/>
                <a:gd name="T34" fmla="*/ 75 w 165"/>
                <a:gd name="T35" fmla="*/ 0 h 230"/>
                <a:gd name="T36" fmla="*/ 1 w 165"/>
                <a:gd name="T37" fmla="*/ 27 h 230"/>
                <a:gd name="T38" fmla="*/ 1 w 165"/>
                <a:gd name="T39" fmla="*/ 35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230">
                  <a:moveTo>
                    <a:pt x="1" y="35"/>
                  </a:moveTo>
                  <a:cubicBezTo>
                    <a:pt x="8" y="34"/>
                    <a:pt x="13" y="33"/>
                    <a:pt x="19" y="33"/>
                  </a:cubicBezTo>
                  <a:cubicBezTo>
                    <a:pt x="31" y="33"/>
                    <a:pt x="36" y="41"/>
                    <a:pt x="36" y="63"/>
                  </a:cubicBezTo>
                  <a:lnTo>
                    <a:pt x="36" y="188"/>
                  </a:lnTo>
                  <a:cubicBezTo>
                    <a:pt x="36" y="213"/>
                    <a:pt x="32" y="217"/>
                    <a:pt x="0" y="222"/>
                  </a:cubicBezTo>
                  <a:lnTo>
                    <a:pt x="0" y="230"/>
                  </a:lnTo>
                  <a:lnTo>
                    <a:pt x="120" y="230"/>
                  </a:lnTo>
                  <a:lnTo>
                    <a:pt x="120" y="222"/>
                  </a:lnTo>
                  <a:cubicBezTo>
                    <a:pt x="86" y="221"/>
                    <a:pt x="78" y="214"/>
                    <a:pt x="78" y="185"/>
                  </a:cubicBezTo>
                  <a:lnTo>
                    <a:pt x="78" y="73"/>
                  </a:lnTo>
                  <a:cubicBezTo>
                    <a:pt x="78" y="57"/>
                    <a:pt x="99" y="32"/>
                    <a:pt x="113" y="32"/>
                  </a:cubicBezTo>
                  <a:cubicBezTo>
                    <a:pt x="116" y="32"/>
                    <a:pt x="120" y="34"/>
                    <a:pt x="125" y="39"/>
                  </a:cubicBezTo>
                  <a:cubicBezTo>
                    <a:pt x="133" y="46"/>
                    <a:pt x="139" y="49"/>
                    <a:pt x="145" y="49"/>
                  </a:cubicBezTo>
                  <a:cubicBezTo>
                    <a:pt x="157" y="49"/>
                    <a:pt x="165" y="41"/>
                    <a:pt x="165" y="27"/>
                  </a:cubicBezTo>
                  <a:cubicBezTo>
                    <a:pt x="165" y="10"/>
                    <a:pt x="154" y="0"/>
                    <a:pt x="137" y="0"/>
                  </a:cubicBezTo>
                  <a:cubicBezTo>
                    <a:pt x="117" y="0"/>
                    <a:pt x="102" y="12"/>
                    <a:pt x="78" y="47"/>
                  </a:cubicBezTo>
                  <a:lnTo>
                    <a:pt x="78" y="1"/>
                  </a:lnTo>
                  <a:lnTo>
                    <a:pt x="75" y="0"/>
                  </a:lnTo>
                  <a:cubicBezTo>
                    <a:pt x="49" y="11"/>
                    <a:pt x="31" y="18"/>
                    <a:pt x="1" y="27"/>
                  </a:cubicBezTo>
                  <a:lnTo>
                    <a:pt x="1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2" name="Freeform 209"/>
            <p:cNvSpPr/>
            <p:nvPr>
              <p:custDataLst>
                <p:tags r:id="rId237"/>
              </p:custDataLst>
            </p:nvPr>
          </p:nvSpPr>
          <p:spPr bwMode="auto">
            <a:xfrm>
              <a:off x="4681538" y="4051300"/>
              <a:ext cx="127000" cy="93663"/>
            </a:xfrm>
            <a:custGeom>
              <a:avLst/>
              <a:gdLst>
                <a:gd name="T0" fmla="*/ 274 w 336"/>
                <a:gd name="T1" fmla="*/ 0 h 232"/>
                <a:gd name="T2" fmla="*/ 274 w 336"/>
                <a:gd name="T3" fmla="*/ 8 h 232"/>
                <a:gd name="T4" fmla="*/ 296 w 336"/>
                <a:gd name="T5" fmla="*/ 23 h 232"/>
                <a:gd name="T6" fmla="*/ 288 w 336"/>
                <a:gd name="T7" fmla="*/ 56 h 232"/>
                <a:gd name="T8" fmla="*/ 243 w 336"/>
                <a:gd name="T9" fmla="*/ 167 h 232"/>
                <a:gd name="T10" fmla="*/ 201 w 336"/>
                <a:gd name="T11" fmla="*/ 55 h 232"/>
                <a:gd name="T12" fmla="*/ 193 w 336"/>
                <a:gd name="T13" fmla="*/ 26 h 232"/>
                <a:gd name="T14" fmla="*/ 222 w 336"/>
                <a:gd name="T15" fmla="*/ 8 h 232"/>
                <a:gd name="T16" fmla="*/ 222 w 336"/>
                <a:gd name="T17" fmla="*/ 0 h 232"/>
                <a:gd name="T18" fmla="*/ 120 w 336"/>
                <a:gd name="T19" fmla="*/ 0 h 232"/>
                <a:gd name="T20" fmla="*/ 120 w 336"/>
                <a:gd name="T21" fmla="*/ 8 h 232"/>
                <a:gd name="T22" fmla="*/ 155 w 336"/>
                <a:gd name="T23" fmla="*/ 42 h 232"/>
                <a:gd name="T24" fmla="*/ 165 w 336"/>
                <a:gd name="T25" fmla="*/ 70 h 232"/>
                <a:gd name="T26" fmla="*/ 119 w 336"/>
                <a:gd name="T27" fmla="*/ 170 h 232"/>
                <a:gd name="T28" fmla="*/ 70 w 336"/>
                <a:gd name="T29" fmla="*/ 39 h 232"/>
                <a:gd name="T30" fmla="*/ 67 w 336"/>
                <a:gd name="T31" fmla="*/ 24 h 232"/>
                <a:gd name="T32" fmla="*/ 90 w 336"/>
                <a:gd name="T33" fmla="*/ 8 h 232"/>
                <a:gd name="T34" fmla="*/ 90 w 336"/>
                <a:gd name="T35" fmla="*/ 0 h 232"/>
                <a:gd name="T36" fmla="*/ 0 w 336"/>
                <a:gd name="T37" fmla="*/ 0 h 232"/>
                <a:gd name="T38" fmla="*/ 0 w 336"/>
                <a:gd name="T39" fmla="*/ 8 h 232"/>
                <a:gd name="T40" fmla="*/ 27 w 336"/>
                <a:gd name="T41" fmla="*/ 39 h 232"/>
                <a:gd name="T42" fmla="*/ 94 w 336"/>
                <a:gd name="T43" fmla="*/ 210 h 232"/>
                <a:gd name="T44" fmla="*/ 107 w 336"/>
                <a:gd name="T45" fmla="*/ 232 h 232"/>
                <a:gd name="T46" fmla="*/ 119 w 336"/>
                <a:gd name="T47" fmla="*/ 213 h 232"/>
                <a:gd name="T48" fmla="*/ 175 w 336"/>
                <a:gd name="T49" fmla="*/ 93 h 232"/>
                <a:gd name="T50" fmla="*/ 221 w 336"/>
                <a:gd name="T51" fmla="*/ 211 h 232"/>
                <a:gd name="T52" fmla="*/ 233 w 336"/>
                <a:gd name="T53" fmla="*/ 232 h 232"/>
                <a:gd name="T54" fmla="*/ 246 w 336"/>
                <a:gd name="T55" fmla="*/ 208 h 232"/>
                <a:gd name="T56" fmla="*/ 315 w 336"/>
                <a:gd name="T57" fmla="*/ 35 h 232"/>
                <a:gd name="T58" fmla="*/ 336 w 336"/>
                <a:gd name="T59" fmla="*/ 8 h 232"/>
                <a:gd name="T60" fmla="*/ 336 w 336"/>
                <a:gd name="T61" fmla="*/ 0 h 232"/>
                <a:gd name="T62" fmla="*/ 274 w 336"/>
                <a:gd name="T6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6" h="232">
                  <a:moveTo>
                    <a:pt x="274" y="0"/>
                  </a:moveTo>
                  <a:lnTo>
                    <a:pt x="274" y="8"/>
                  </a:lnTo>
                  <a:cubicBezTo>
                    <a:pt x="291" y="11"/>
                    <a:pt x="296" y="15"/>
                    <a:pt x="296" y="23"/>
                  </a:cubicBezTo>
                  <a:cubicBezTo>
                    <a:pt x="296" y="31"/>
                    <a:pt x="293" y="43"/>
                    <a:pt x="288" y="56"/>
                  </a:cubicBezTo>
                  <a:lnTo>
                    <a:pt x="243" y="167"/>
                  </a:lnTo>
                  <a:lnTo>
                    <a:pt x="201" y="55"/>
                  </a:lnTo>
                  <a:cubicBezTo>
                    <a:pt x="193" y="32"/>
                    <a:pt x="193" y="32"/>
                    <a:pt x="193" y="26"/>
                  </a:cubicBezTo>
                  <a:cubicBezTo>
                    <a:pt x="193" y="15"/>
                    <a:pt x="198" y="11"/>
                    <a:pt x="222" y="8"/>
                  </a:cubicBezTo>
                  <a:lnTo>
                    <a:pt x="222" y="0"/>
                  </a:lnTo>
                  <a:lnTo>
                    <a:pt x="120" y="0"/>
                  </a:lnTo>
                  <a:lnTo>
                    <a:pt x="120" y="8"/>
                  </a:lnTo>
                  <a:cubicBezTo>
                    <a:pt x="139" y="10"/>
                    <a:pt x="145" y="15"/>
                    <a:pt x="155" y="42"/>
                  </a:cubicBezTo>
                  <a:cubicBezTo>
                    <a:pt x="158" y="52"/>
                    <a:pt x="162" y="61"/>
                    <a:pt x="165" y="70"/>
                  </a:cubicBezTo>
                  <a:lnTo>
                    <a:pt x="119" y="170"/>
                  </a:lnTo>
                  <a:lnTo>
                    <a:pt x="70" y="39"/>
                  </a:lnTo>
                  <a:cubicBezTo>
                    <a:pt x="68" y="34"/>
                    <a:pt x="67" y="29"/>
                    <a:pt x="67" y="24"/>
                  </a:cubicBezTo>
                  <a:cubicBezTo>
                    <a:pt x="67" y="14"/>
                    <a:pt x="73" y="10"/>
                    <a:pt x="90" y="8"/>
                  </a:cubicBezTo>
                  <a:lnTo>
                    <a:pt x="90" y="0"/>
                  </a:lnTo>
                  <a:lnTo>
                    <a:pt x="0" y="0"/>
                  </a:lnTo>
                  <a:lnTo>
                    <a:pt x="0" y="8"/>
                  </a:lnTo>
                  <a:cubicBezTo>
                    <a:pt x="12" y="9"/>
                    <a:pt x="16" y="14"/>
                    <a:pt x="27" y="39"/>
                  </a:cubicBezTo>
                  <a:lnTo>
                    <a:pt x="94" y="210"/>
                  </a:lnTo>
                  <a:cubicBezTo>
                    <a:pt x="100" y="225"/>
                    <a:pt x="104" y="232"/>
                    <a:pt x="107" y="232"/>
                  </a:cubicBezTo>
                  <a:cubicBezTo>
                    <a:pt x="109" y="232"/>
                    <a:pt x="113" y="225"/>
                    <a:pt x="119" y="213"/>
                  </a:cubicBezTo>
                  <a:lnTo>
                    <a:pt x="175" y="93"/>
                  </a:lnTo>
                  <a:lnTo>
                    <a:pt x="221" y="211"/>
                  </a:lnTo>
                  <a:cubicBezTo>
                    <a:pt x="228" y="229"/>
                    <a:pt x="230" y="232"/>
                    <a:pt x="233" y="232"/>
                  </a:cubicBezTo>
                  <a:cubicBezTo>
                    <a:pt x="236" y="232"/>
                    <a:pt x="239" y="227"/>
                    <a:pt x="246" y="208"/>
                  </a:cubicBezTo>
                  <a:lnTo>
                    <a:pt x="315" y="35"/>
                  </a:lnTo>
                  <a:cubicBezTo>
                    <a:pt x="324" y="14"/>
                    <a:pt x="326" y="11"/>
                    <a:pt x="336" y="8"/>
                  </a:cubicBezTo>
                  <a:lnTo>
                    <a:pt x="336" y="0"/>
                  </a:lnTo>
                  <a:lnTo>
                    <a:pt x="274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3" name="Freeform 210"/>
            <p:cNvSpPr>
              <a:spLocks noEditPoints="1"/>
            </p:cNvSpPr>
            <p:nvPr>
              <p:custDataLst>
                <p:tags r:id="rId238"/>
              </p:custDataLst>
            </p:nvPr>
          </p:nvSpPr>
          <p:spPr bwMode="auto">
            <a:xfrm>
              <a:off x="4814888" y="4005263"/>
              <a:ext cx="44450" cy="136525"/>
            </a:xfrm>
            <a:custGeom>
              <a:avLst/>
              <a:gdLst>
                <a:gd name="T0" fmla="*/ 80 w 119"/>
                <a:gd name="T1" fmla="*/ 111 h 341"/>
                <a:gd name="T2" fmla="*/ 2 w 119"/>
                <a:gd name="T3" fmla="*/ 139 h 341"/>
                <a:gd name="T4" fmla="*/ 2 w 119"/>
                <a:gd name="T5" fmla="*/ 146 h 341"/>
                <a:gd name="T6" fmla="*/ 6 w 119"/>
                <a:gd name="T7" fmla="*/ 146 h 341"/>
                <a:gd name="T8" fmla="*/ 23 w 119"/>
                <a:gd name="T9" fmla="*/ 144 h 341"/>
                <a:gd name="T10" fmla="*/ 40 w 119"/>
                <a:gd name="T11" fmla="*/ 174 h 341"/>
                <a:gd name="T12" fmla="*/ 40 w 119"/>
                <a:gd name="T13" fmla="*/ 290 h 341"/>
                <a:gd name="T14" fmla="*/ 0 w 119"/>
                <a:gd name="T15" fmla="*/ 333 h 341"/>
                <a:gd name="T16" fmla="*/ 0 w 119"/>
                <a:gd name="T17" fmla="*/ 341 h 341"/>
                <a:gd name="T18" fmla="*/ 119 w 119"/>
                <a:gd name="T19" fmla="*/ 341 h 341"/>
                <a:gd name="T20" fmla="*/ 119 w 119"/>
                <a:gd name="T21" fmla="*/ 333 h 341"/>
                <a:gd name="T22" fmla="*/ 82 w 119"/>
                <a:gd name="T23" fmla="*/ 290 h 341"/>
                <a:gd name="T24" fmla="*/ 82 w 119"/>
                <a:gd name="T25" fmla="*/ 113 h 341"/>
                <a:gd name="T26" fmla="*/ 80 w 119"/>
                <a:gd name="T27" fmla="*/ 111 h 341"/>
                <a:gd name="T28" fmla="*/ 56 w 119"/>
                <a:gd name="T29" fmla="*/ 0 h 341"/>
                <a:gd name="T30" fmla="*/ 31 w 119"/>
                <a:gd name="T31" fmla="*/ 26 h 341"/>
                <a:gd name="T32" fmla="*/ 56 w 119"/>
                <a:gd name="T33" fmla="*/ 51 h 341"/>
                <a:gd name="T34" fmla="*/ 82 w 119"/>
                <a:gd name="T35" fmla="*/ 26 h 341"/>
                <a:gd name="T36" fmla="*/ 56 w 119"/>
                <a:gd name="T37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9" h="341">
                  <a:moveTo>
                    <a:pt x="80" y="111"/>
                  </a:moveTo>
                  <a:lnTo>
                    <a:pt x="2" y="139"/>
                  </a:lnTo>
                  <a:lnTo>
                    <a:pt x="2" y="146"/>
                  </a:lnTo>
                  <a:lnTo>
                    <a:pt x="6" y="146"/>
                  </a:lnTo>
                  <a:cubicBezTo>
                    <a:pt x="12" y="145"/>
                    <a:pt x="19" y="144"/>
                    <a:pt x="23" y="144"/>
                  </a:cubicBezTo>
                  <a:cubicBezTo>
                    <a:pt x="35" y="144"/>
                    <a:pt x="40" y="152"/>
                    <a:pt x="40" y="174"/>
                  </a:cubicBezTo>
                  <a:lnTo>
                    <a:pt x="40" y="290"/>
                  </a:lnTo>
                  <a:cubicBezTo>
                    <a:pt x="40" y="326"/>
                    <a:pt x="35" y="332"/>
                    <a:pt x="0" y="333"/>
                  </a:cubicBezTo>
                  <a:lnTo>
                    <a:pt x="0" y="341"/>
                  </a:lnTo>
                  <a:lnTo>
                    <a:pt x="119" y="341"/>
                  </a:lnTo>
                  <a:lnTo>
                    <a:pt x="119" y="333"/>
                  </a:lnTo>
                  <a:cubicBezTo>
                    <a:pt x="86" y="331"/>
                    <a:pt x="82" y="326"/>
                    <a:pt x="82" y="290"/>
                  </a:cubicBezTo>
                  <a:lnTo>
                    <a:pt x="82" y="113"/>
                  </a:lnTo>
                  <a:lnTo>
                    <a:pt x="80" y="111"/>
                  </a:lnTo>
                  <a:close/>
                  <a:moveTo>
                    <a:pt x="56" y="0"/>
                  </a:moveTo>
                  <a:cubicBezTo>
                    <a:pt x="43" y="0"/>
                    <a:pt x="31" y="12"/>
                    <a:pt x="31" y="26"/>
                  </a:cubicBezTo>
                  <a:cubicBezTo>
                    <a:pt x="31" y="40"/>
                    <a:pt x="42" y="51"/>
                    <a:pt x="56" y="51"/>
                  </a:cubicBezTo>
                  <a:cubicBezTo>
                    <a:pt x="71" y="51"/>
                    <a:pt x="82" y="40"/>
                    <a:pt x="82" y="26"/>
                  </a:cubicBezTo>
                  <a:cubicBezTo>
                    <a:pt x="82" y="12"/>
                    <a:pt x="71" y="0"/>
                    <a:pt x="56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4" name="Freeform 211"/>
            <p:cNvSpPr/>
            <p:nvPr>
              <p:custDataLst>
                <p:tags r:id="rId239"/>
              </p:custDataLst>
            </p:nvPr>
          </p:nvSpPr>
          <p:spPr bwMode="auto">
            <a:xfrm>
              <a:off x="4873625" y="4049713"/>
              <a:ext cx="55563" cy="93663"/>
            </a:xfrm>
            <a:custGeom>
              <a:avLst/>
              <a:gdLst>
                <a:gd name="T0" fmla="*/ 132 w 148"/>
                <a:gd name="T1" fmla="*/ 72 h 234"/>
                <a:gd name="T2" fmla="*/ 130 w 148"/>
                <a:gd name="T3" fmla="*/ 4 h 234"/>
                <a:gd name="T4" fmla="*/ 125 w 148"/>
                <a:gd name="T5" fmla="*/ 4 h 234"/>
                <a:gd name="T6" fmla="*/ 124 w 148"/>
                <a:gd name="T7" fmla="*/ 5 h 234"/>
                <a:gd name="T8" fmla="*/ 117 w 148"/>
                <a:gd name="T9" fmla="*/ 9 h 234"/>
                <a:gd name="T10" fmla="*/ 103 w 148"/>
                <a:gd name="T11" fmla="*/ 6 h 234"/>
                <a:gd name="T12" fmla="*/ 68 w 148"/>
                <a:gd name="T13" fmla="*/ 0 h 234"/>
                <a:gd name="T14" fmla="*/ 0 w 148"/>
                <a:gd name="T15" fmla="*/ 61 h 234"/>
                <a:gd name="T16" fmla="*/ 59 w 148"/>
                <a:gd name="T17" fmla="*/ 133 h 234"/>
                <a:gd name="T18" fmla="*/ 88 w 148"/>
                <a:gd name="T19" fmla="*/ 150 h 234"/>
                <a:gd name="T20" fmla="*/ 114 w 148"/>
                <a:gd name="T21" fmla="*/ 187 h 234"/>
                <a:gd name="T22" fmla="*/ 72 w 148"/>
                <a:gd name="T23" fmla="*/ 223 h 234"/>
                <a:gd name="T24" fmla="*/ 30 w 148"/>
                <a:gd name="T25" fmla="*/ 206 h 234"/>
                <a:gd name="T26" fmla="*/ 9 w 148"/>
                <a:gd name="T27" fmla="*/ 153 h 234"/>
                <a:gd name="T28" fmla="*/ 1 w 148"/>
                <a:gd name="T29" fmla="*/ 153 h 234"/>
                <a:gd name="T30" fmla="*/ 1 w 148"/>
                <a:gd name="T31" fmla="*/ 231 h 234"/>
                <a:gd name="T32" fmla="*/ 7 w 148"/>
                <a:gd name="T33" fmla="*/ 231 h 234"/>
                <a:gd name="T34" fmla="*/ 19 w 148"/>
                <a:gd name="T35" fmla="*/ 225 h 234"/>
                <a:gd name="T36" fmla="*/ 42 w 148"/>
                <a:gd name="T37" fmla="*/ 229 h 234"/>
                <a:gd name="T38" fmla="*/ 78 w 148"/>
                <a:gd name="T39" fmla="*/ 234 h 234"/>
                <a:gd name="T40" fmla="*/ 148 w 148"/>
                <a:gd name="T41" fmla="*/ 170 h 234"/>
                <a:gd name="T42" fmla="*/ 107 w 148"/>
                <a:gd name="T43" fmla="*/ 111 h 234"/>
                <a:gd name="T44" fmla="*/ 53 w 148"/>
                <a:gd name="T45" fmla="*/ 79 h 234"/>
                <a:gd name="T46" fmla="*/ 31 w 148"/>
                <a:gd name="T47" fmla="*/ 45 h 234"/>
                <a:gd name="T48" fmla="*/ 70 w 148"/>
                <a:gd name="T49" fmla="*/ 11 h 234"/>
                <a:gd name="T50" fmla="*/ 125 w 148"/>
                <a:gd name="T51" fmla="*/ 72 h 234"/>
                <a:gd name="T52" fmla="*/ 132 w 148"/>
                <a:gd name="T53" fmla="*/ 7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8" h="234">
                  <a:moveTo>
                    <a:pt x="132" y="72"/>
                  </a:moveTo>
                  <a:lnTo>
                    <a:pt x="130" y="4"/>
                  </a:lnTo>
                  <a:lnTo>
                    <a:pt x="125" y="4"/>
                  </a:lnTo>
                  <a:lnTo>
                    <a:pt x="124" y="5"/>
                  </a:lnTo>
                  <a:cubicBezTo>
                    <a:pt x="119" y="9"/>
                    <a:pt x="119" y="9"/>
                    <a:pt x="117" y="9"/>
                  </a:cubicBezTo>
                  <a:cubicBezTo>
                    <a:pt x="114" y="9"/>
                    <a:pt x="109" y="8"/>
                    <a:pt x="103" y="6"/>
                  </a:cubicBezTo>
                  <a:cubicBezTo>
                    <a:pt x="92" y="2"/>
                    <a:pt x="81" y="0"/>
                    <a:pt x="68" y="0"/>
                  </a:cubicBezTo>
                  <a:cubicBezTo>
                    <a:pt x="29" y="0"/>
                    <a:pt x="0" y="25"/>
                    <a:pt x="0" y="61"/>
                  </a:cubicBezTo>
                  <a:cubicBezTo>
                    <a:pt x="0" y="89"/>
                    <a:pt x="16" y="109"/>
                    <a:pt x="59" y="133"/>
                  </a:cubicBezTo>
                  <a:lnTo>
                    <a:pt x="88" y="150"/>
                  </a:lnTo>
                  <a:cubicBezTo>
                    <a:pt x="105" y="160"/>
                    <a:pt x="114" y="172"/>
                    <a:pt x="114" y="187"/>
                  </a:cubicBezTo>
                  <a:cubicBezTo>
                    <a:pt x="114" y="209"/>
                    <a:pt x="98" y="223"/>
                    <a:pt x="72" y="223"/>
                  </a:cubicBezTo>
                  <a:cubicBezTo>
                    <a:pt x="55" y="223"/>
                    <a:pt x="40" y="217"/>
                    <a:pt x="30" y="206"/>
                  </a:cubicBezTo>
                  <a:cubicBezTo>
                    <a:pt x="20" y="193"/>
                    <a:pt x="15" y="182"/>
                    <a:pt x="9" y="153"/>
                  </a:cubicBezTo>
                  <a:lnTo>
                    <a:pt x="1" y="153"/>
                  </a:lnTo>
                  <a:lnTo>
                    <a:pt x="1" y="231"/>
                  </a:lnTo>
                  <a:lnTo>
                    <a:pt x="7" y="231"/>
                  </a:lnTo>
                  <a:cubicBezTo>
                    <a:pt x="11" y="226"/>
                    <a:pt x="13" y="225"/>
                    <a:pt x="19" y="225"/>
                  </a:cubicBezTo>
                  <a:cubicBezTo>
                    <a:pt x="23" y="225"/>
                    <a:pt x="30" y="226"/>
                    <a:pt x="42" y="229"/>
                  </a:cubicBezTo>
                  <a:cubicBezTo>
                    <a:pt x="56" y="232"/>
                    <a:pt x="69" y="234"/>
                    <a:pt x="78" y="234"/>
                  </a:cubicBezTo>
                  <a:cubicBezTo>
                    <a:pt x="117" y="234"/>
                    <a:pt x="148" y="205"/>
                    <a:pt x="148" y="170"/>
                  </a:cubicBezTo>
                  <a:cubicBezTo>
                    <a:pt x="148" y="145"/>
                    <a:pt x="136" y="129"/>
                    <a:pt x="107" y="111"/>
                  </a:cubicBezTo>
                  <a:lnTo>
                    <a:pt x="53" y="79"/>
                  </a:lnTo>
                  <a:cubicBezTo>
                    <a:pt x="39" y="71"/>
                    <a:pt x="31" y="58"/>
                    <a:pt x="31" y="45"/>
                  </a:cubicBezTo>
                  <a:cubicBezTo>
                    <a:pt x="31" y="25"/>
                    <a:pt x="47" y="11"/>
                    <a:pt x="70" y="11"/>
                  </a:cubicBezTo>
                  <a:cubicBezTo>
                    <a:pt x="98" y="11"/>
                    <a:pt x="113" y="28"/>
                    <a:pt x="125" y="72"/>
                  </a:cubicBezTo>
                  <a:lnTo>
                    <a:pt x="132" y="7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5" name="Freeform 212"/>
            <p:cNvSpPr>
              <a:spLocks noEditPoints="1"/>
            </p:cNvSpPr>
            <p:nvPr>
              <p:custDataLst>
                <p:tags r:id="rId240"/>
              </p:custDataLst>
            </p:nvPr>
          </p:nvSpPr>
          <p:spPr bwMode="auto">
            <a:xfrm>
              <a:off x="4941888" y="4049713"/>
              <a:ext cx="74613" cy="93663"/>
            </a:xfrm>
            <a:custGeom>
              <a:avLst/>
              <a:gdLst>
                <a:gd name="T0" fmla="*/ 191 w 199"/>
                <a:gd name="T1" fmla="*/ 148 h 235"/>
                <a:gd name="T2" fmla="*/ 114 w 199"/>
                <a:gd name="T3" fmla="*/ 201 h 235"/>
                <a:gd name="T4" fmla="*/ 49 w 199"/>
                <a:gd name="T5" fmla="*/ 158 h 235"/>
                <a:gd name="T6" fmla="*/ 36 w 199"/>
                <a:gd name="T7" fmla="*/ 92 h 235"/>
                <a:gd name="T8" fmla="*/ 190 w 199"/>
                <a:gd name="T9" fmla="*/ 92 h 235"/>
                <a:gd name="T10" fmla="*/ 168 w 199"/>
                <a:gd name="T11" fmla="*/ 29 h 235"/>
                <a:gd name="T12" fmla="*/ 104 w 199"/>
                <a:gd name="T13" fmla="*/ 0 h 235"/>
                <a:gd name="T14" fmla="*/ 37 w 199"/>
                <a:gd name="T15" fmla="*/ 26 h 235"/>
                <a:gd name="T16" fmla="*/ 0 w 199"/>
                <a:gd name="T17" fmla="*/ 123 h 235"/>
                <a:gd name="T18" fmla="*/ 93 w 199"/>
                <a:gd name="T19" fmla="*/ 235 h 235"/>
                <a:gd name="T20" fmla="*/ 199 w 199"/>
                <a:gd name="T21" fmla="*/ 152 h 235"/>
                <a:gd name="T22" fmla="*/ 191 w 199"/>
                <a:gd name="T23" fmla="*/ 148 h 235"/>
                <a:gd name="T24" fmla="*/ 37 w 199"/>
                <a:gd name="T25" fmla="*/ 76 h 235"/>
                <a:gd name="T26" fmla="*/ 90 w 199"/>
                <a:gd name="T27" fmla="*/ 18 h 235"/>
                <a:gd name="T28" fmla="*/ 139 w 199"/>
                <a:gd name="T29" fmla="*/ 76 h 235"/>
                <a:gd name="T30" fmla="*/ 37 w 199"/>
                <a:gd name="T31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5">
                  <a:moveTo>
                    <a:pt x="191" y="148"/>
                  </a:moveTo>
                  <a:cubicBezTo>
                    <a:pt x="167" y="186"/>
                    <a:pt x="146" y="201"/>
                    <a:pt x="114" y="201"/>
                  </a:cubicBezTo>
                  <a:cubicBezTo>
                    <a:pt x="85" y="201"/>
                    <a:pt x="64" y="186"/>
                    <a:pt x="49" y="158"/>
                  </a:cubicBezTo>
                  <a:cubicBezTo>
                    <a:pt x="40" y="139"/>
                    <a:pt x="37" y="122"/>
                    <a:pt x="36" y="92"/>
                  </a:cubicBezTo>
                  <a:lnTo>
                    <a:pt x="190" y="92"/>
                  </a:lnTo>
                  <a:cubicBezTo>
                    <a:pt x="186" y="59"/>
                    <a:pt x="181" y="45"/>
                    <a:pt x="168" y="29"/>
                  </a:cubicBezTo>
                  <a:cubicBezTo>
                    <a:pt x="153" y="11"/>
                    <a:pt x="130" y="0"/>
                    <a:pt x="104" y="0"/>
                  </a:cubicBezTo>
                  <a:cubicBezTo>
                    <a:pt x="79" y="0"/>
                    <a:pt x="56" y="9"/>
                    <a:pt x="37" y="26"/>
                  </a:cubicBezTo>
                  <a:cubicBezTo>
                    <a:pt x="14" y="47"/>
                    <a:pt x="0" y="82"/>
                    <a:pt x="0" y="123"/>
                  </a:cubicBezTo>
                  <a:cubicBezTo>
                    <a:pt x="0" y="192"/>
                    <a:pt x="36" y="235"/>
                    <a:pt x="93" y="235"/>
                  </a:cubicBezTo>
                  <a:cubicBezTo>
                    <a:pt x="141" y="235"/>
                    <a:pt x="178" y="206"/>
                    <a:pt x="199" y="152"/>
                  </a:cubicBezTo>
                  <a:lnTo>
                    <a:pt x="191" y="148"/>
                  </a:lnTo>
                  <a:close/>
                  <a:moveTo>
                    <a:pt x="37" y="76"/>
                  </a:moveTo>
                  <a:cubicBezTo>
                    <a:pt x="42" y="37"/>
                    <a:pt x="59" y="18"/>
                    <a:pt x="90" y="18"/>
                  </a:cubicBezTo>
                  <a:cubicBezTo>
                    <a:pt x="120" y="18"/>
                    <a:pt x="132" y="32"/>
                    <a:pt x="139" y="76"/>
                  </a:cubicBezTo>
                  <a:lnTo>
                    <a:pt x="37" y="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766" name="组合 4765"/>
          <p:cNvGrpSpPr>
            <a:grpSpLocks noChangeAspect="1"/>
          </p:cNvGrpSpPr>
          <p:nvPr>
            <p:custDataLst>
              <p:tags r:id="rId241"/>
            </p:custDataLst>
          </p:nvPr>
        </p:nvGrpSpPr>
        <p:grpSpPr>
          <a:xfrm>
            <a:off x="3511550" y="4329113"/>
            <a:ext cx="4365625" cy="547688"/>
            <a:chOff x="3511550" y="4329113"/>
            <a:chExt cx="4365625" cy="547688"/>
          </a:xfrm>
        </p:grpSpPr>
        <p:sp>
          <p:nvSpPr>
            <p:cNvPr id="4680" name="Freeform 826"/>
            <p:cNvSpPr/>
            <p:nvPr>
              <p:custDataLst>
                <p:tags r:id="rId242"/>
              </p:custDataLst>
            </p:nvPr>
          </p:nvSpPr>
          <p:spPr bwMode="auto">
            <a:xfrm>
              <a:off x="3511550" y="4360863"/>
              <a:ext cx="46038" cy="138113"/>
            </a:xfrm>
            <a:custGeom>
              <a:avLst/>
              <a:gdLst>
                <a:gd name="T0" fmla="*/ 0 w 119"/>
                <a:gd name="T1" fmla="*/ 30 h 340"/>
                <a:gd name="T2" fmla="*/ 3 w 119"/>
                <a:gd name="T3" fmla="*/ 30 h 340"/>
                <a:gd name="T4" fmla="*/ 19 w 119"/>
                <a:gd name="T5" fmla="*/ 29 h 340"/>
                <a:gd name="T6" fmla="*/ 40 w 119"/>
                <a:gd name="T7" fmla="*/ 59 h 340"/>
                <a:gd name="T8" fmla="*/ 40 w 119"/>
                <a:gd name="T9" fmla="*/ 297 h 340"/>
                <a:gd name="T10" fmla="*/ 1 w 119"/>
                <a:gd name="T11" fmla="*/ 333 h 340"/>
                <a:gd name="T12" fmla="*/ 1 w 119"/>
                <a:gd name="T13" fmla="*/ 340 h 340"/>
                <a:gd name="T14" fmla="*/ 119 w 119"/>
                <a:gd name="T15" fmla="*/ 340 h 340"/>
                <a:gd name="T16" fmla="*/ 119 w 119"/>
                <a:gd name="T17" fmla="*/ 333 h 340"/>
                <a:gd name="T18" fmla="*/ 82 w 119"/>
                <a:gd name="T19" fmla="*/ 299 h 340"/>
                <a:gd name="T20" fmla="*/ 82 w 119"/>
                <a:gd name="T21" fmla="*/ 1 h 340"/>
                <a:gd name="T22" fmla="*/ 80 w 119"/>
                <a:gd name="T23" fmla="*/ 0 h 340"/>
                <a:gd name="T24" fmla="*/ 0 w 119"/>
                <a:gd name="T25" fmla="*/ 22 h 340"/>
                <a:gd name="T26" fmla="*/ 0 w 119"/>
                <a:gd name="T27" fmla="*/ 3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9" h="340">
                  <a:moveTo>
                    <a:pt x="0" y="30"/>
                  </a:moveTo>
                  <a:lnTo>
                    <a:pt x="3" y="30"/>
                  </a:lnTo>
                  <a:cubicBezTo>
                    <a:pt x="9" y="29"/>
                    <a:pt x="15" y="29"/>
                    <a:pt x="19" y="29"/>
                  </a:cubicBezTo>
                  <a:cubicBezTo>
                    <a:pt x="35" y="29"/>
                    <a:pt x="40" y="36"/>
                    <a:pt x="40" y="59"/>
                  </a:cubicBezTo>
                  <a:lnTo>
                    <a:pt x="40" y="297"/>
                  </a:lnTo>
                  <a:cubicBezTo>
                    <a:pt x="40" y="324"/>
                    <a:pt x="33" y="330"/>
                    <a:pt x="1" y="333"/>
                  </a:cubicBezTo>
                  <a:lnTo>
                    <a:pt x="1" y="340"/>
                  </a:lnTo>
                  <a:lnTo>
                    <a:pt x="119" y="340"/>
                  </a:lnTo>
                  <a:lnTo>
                    <a:pt x="119" y="333"/>
                  </a:lnTo>
                  <a:cubicBezTo>
                    <a:pt x="88" y="331"/>
                    <a:pt x="82" y="326"/>
                    <a:pt x="82" y="299"/>
                  </a:cubicBezTo>
                  <a:lnTo>
                    <a:pt x="82" y="1"/>
                  </a:lnTo>
                  <a:lnTo>
                    <a:pt x="80" y="0"/>
                  </a:lnTo>
                  <a:cubicBezTo>
                    <a:pt x="54" y="8"/>
                    <a:pt x="35" y="13"/>
                    <a:pt x="0" y="22"/>
                  </a:cubicBezTo>
                  <a:lnTo>
                    <a:pt x="0" y="3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81" name="Freeform 827"/>
            <p:cNvSpPr>
              <a:spLocks noEditPoints="1"/>
            </p:cNvSpPr>
            <p:nvPr>
              <p:custDataLst>
                <p:tags r:id="rId243"/>
              </p:custDataLst>
            </p:nvPr>
          </p:nvSpPr>
          <p:spPr bwMode="auto">
            <a:xfrm>
              <a:off x="3565525" y="4405313"/>
              <a:ext cx="76200" cy="95250"/>
            </a:xfrm>
            <a:custGeom>
              <a:avLst/>
              <a:gdLst>
                <a:gd name="T0" fmla="*/ 191 w 199"/>
                <a:gd name="T1" fmla="*/ 148 h 234"/>
                <a:gd name="T2" fmla="*/ 113 w 199"/>
                <a:gd name="T3" fmla="*/ 200 h 234"/>
                <a:gd name="T4" fmla="*/ 49 w 199"/>
                <a:gd name="T5" fmla="*/ 157 h 234"/>
                <a:gd name="T6" fmla="*/ 36 w 199"/>
                <a:gd name="T7" fmla="*/ 91 h 234"/>
                <a:gd name="T8" fmla="*/ 189 w 199"/>
                <a:gd name="T9" fmla="*/ 91 h 234"/>
                <a:gd name="T10" fmla="*/ 168 w 199"/>
                <a:gd name="T11" fmla="*/ 28 h 234"/>
                <a:gd name="T12" fmla="*/ 104 w 199"/>
                <a:gd name="T13" fmla="*/ 0 h 234"/>
                <a:gd name="T14" fmla="*/ 37 w 199"/>
                <a:gd name="T15" fmla="*/ 26 h 234"/>
                <a:gd name="T16" fmla="*/ 0 w 199"/>
                <a:gd name="T17" fmla="*/ 123 h 234"/>
                <a:gd name="T18" fmla="*/ 93 w 199"/>
                <a:gd name="T19" fmla="*/ 234 h 234"/>
                <a:gd name="T20" fmla="*/ 199 w 199"/>
                <a:gd name="T21" fmla="*/ 151 h 234"/>
                <a:gd name="T22" fmla="*/ 191 w 199"/>
                <a:gd name="T23" fmla="*/ 148 h 234"/>
                <a:gd name="T24" fmla="*/ 37 w 199"/>
                <a:gd name="T25" fmla="*/ 75 h 234"/>
                <a:gd name="T26" fmla="*/ 90 w 199"/>
                <a:gd name="T27" fmla="*/ 18 h 234"/>
                <a:gd name="T28" fmla="*/ 138 w 199"/>
                <a:gd name="T29" fmla="*/ 75 h 234"/>
                <a:gd name="T30" fmla="*/ 37 w 199"/>
                <a:gd name="T31" fmla="*/ 7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4">
                  <a:moveTo>
                    <a:pt x="191" y="148"/>
                  </a:moveTo>
                  <a:cubicBezTo>
                    <a:pt x="167" y="186"/>
                    <a:pt x="145" y="200"/>
                    <a:pt x="113" y="200"/>
                  </a:cubicBezTo>
                  <a:cubicBezTo>
                    <a:pt x="85" y="200"/>
                    <a:pt x="64" y="186"/>
                    <a:pt x="49" y="157"/>
                  </a:cubicBezTo>
                  <a:cubicBezTo>
                    <a:pt x="40" y="138"/>
                    <a:pt x="37" y="122"/>
                    <a:pt x="36" y="91"/>
                  </a:cubicBezTo>
                  <a:lnTo>
                    <a:pt x="189" y="91"/>
                  </a:lnTo>
                  <a:cubicBezTo>
                    <a:pt x="185" y="59"/>
                    <a:pt x="180" y="44"/>
                    <a:pt x="168" y="28"/>
                  </a:cubicBezTo>
                  <a:cubicBezTo>
                    <a:pt x="153" y="11"/>
                    <a:pt x="130" y="0"/>
                    <a:pt x="104" y="0"/>
                  </a:cubicBezTo>
                  <a:cubicBezTo>
                    <a:pt x="79" y="0"/>
                    <a:pt x="56" y="9"/>
                    <a:pt x="37" y="26"/>
                  </a:cubicBezTo>
                  <a:cubicBezTo>
                    <a:pt x="13" y="46"/>
                    <a:pt x="0" y="82"/>
                    <a:pt x="0" y="123"/>
                  </a:cubicBezTo>
                  <a:cubicBezTo>
                    <a:pt x="0" y="192"/>
                    <a:pt x="36" y="234"/>
                    <a:pt x="93" y="234"/>
                  </a:cubicBezTo>
                  <a:cubicBezTo>
                    <a:pt x="140" y="234"/>
                    <a:pt x="178" y="205"/>
                    <a:pt x="199" y="151"/>
                  </a:cubicBezTo>
                  <a:lnTo>
                    <a:pt x="191" y="148"/>
                  </a:lnTo>
                  <a:close/>
                  <a:moveTo>
                    <a:pt x="37" y="75"/>
                  </a:moveTo>
                  <a:cubicBezTo>
                    <a:pt x="42" y="36"/>
                    <a:pt x="59" y="18"/>
                    <a:pt x="90" y="18"/>
                  </a:cubicBezTo>
                  <a:cubicBezTo>
                    <a:pt x="120" y="18"/>
                    <a:pt x="132" y="32"/>
                    <a:pt x="138" y="75"/>
                  </a:cubicBezTo>
                  <a:lnTo>
                    <a:pt x="37" y="7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82" name="Freeform 828"/>
            <p:cNvSpPr/>
            <p:nvPr>
              <p:custDataLst>
                <p:tags r:id="rId244"/>
              </p:custDataLst>
            </p:nvPr>
          </p:nvSpPr>
          <p:spPr bwMode="auto">
            <a:xfrm>
              <a:off x="3648075" y="4381501"/>
              <a:ext cx="50800" cy="119063"/>
            </a:xfrm>
            <a:custGeom>
              <a:avLst/>
              <a:gdLst>
                <a:gd name="T0" fmla="*/ 121 w 133"/>
                <a:gd name="T1" fmla="*/ 64 h 293"/>
                <a:gd name="T2" fmla="*/ 70 w 133"/>
                <a:gd name="T3" fmla="*/ 64 h 293"/>
                <a:gd name="T4" fmla="*/ 70 w 133"/>
                <a:gd name="T5" fmla="*/ 6 h 293"/>
                <a:gd name="T6" fmla="*/ 67 w 133"/>
                <a:gd name="T7" fmla="*/ 0 h 293"/>
                <a:gd name="T8" fmla="*/ 57 w 133"/>
                <a:gd name="T9" fmla="*/ 14 h 293"/>
                <a:gd name="T10" fmla="*/ 9 w 133"/>
                <a:gd name="T11" fmla="*/ 67 h 293"/>
                <a:gd name="T12" fmla="*/ 0 w 133"/>
                <a:gd name="T13" fmla="*/ 76 h 293"/>
                <a:gd name="T14" fmla="*/ 2 w 133"/>
                <a:gd name="T15" fmla="*/ 80 h 293"/>
                <a:gd name="T16" fmla="*/ 28 w 133"/>
                <a:gd name="T17" fmla="*/ 80 h 293"/>
                <a:gd name="T18" fmla="*/ 28 w 133"/>
                <a:gd name="T19" fmla="*/ 230 h 293"/>
                <a:gd name="T20" fmla="*/ 73 w 133"/>
                <a:gd name="T21" fmla="*/ 293 h 293"/>
                <a:gd name="T22" fmla="*/ 133 w 133"/>
                <a:gd name="T23" fmla="*/ 256 h 293"/>
                <a:gd name="T24" fmla="*/ 126 w 133"/>
                <a:gd name="T25" fmla="*/ 250 h 293"/>
                <a:gd name="T26" fmla="*/ 96 w 133"/>
                <a:gd name="T27" fmla="*/ 268 h 293"/>
                <a:gd name="T28" fmla="*/ 70 w 133"/>
                <a:gd name="T29" fmla="*/ 223 h 293"/>
                <a:gd name="T30" fmla="*/ 70 w 133"/>
                <a:gd name="T31" fmla="*/ 80 h 293"/>
                <a:gd name="T32" fmla="*/ 121 w 133"/>
                <a:gd name="T33" fmla="*/ 80 h 293"/>
                <a:gd name="T34" fmla="*/ 121 w 133"/>
                <a:gd name="T35" fmla="*/ 64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293">
                  <a:moveTo>
                    <a:pt x="121" y="64"/>
                  </a:moveTo>
                  <a:lnTo>
                    <a:pt x="70" y="64"/>
                  </a:lnTo>
                  <a:lnTo>
                    <a:pt x="70" y="6"/>
                  </a:lnTo>
                  <a:cubicBezTo>
                    <a:pt x="70" y="1"/>
                    <a:pt x="70" y="0"/>
                    <a:pt x="67" y="0"/>
                  </a:cubicBezTo>
                  <a:cubicBezTo>
                    <a:pt x="63" y="4"/>
                    <a:pt x="60" y="9"/>
                    <a:pt x="57" y="14"/>
                  </a:cubicBezTo>
                  <a:cubicBezTo>
                    <a:pt x="38" y="41"/>
                    <a:pt x="16" y="65"/>
                    <a:pt x="9" y="67"/>
                  </a:cubicBezTo>
                  <a:cubicBezTo>
                    <a:pt x="3" y="71"/>
                    <a:pt x="0" y="74"/>
                    <a:pt x="0" y="76"/>
                  </a:cubicBezTo>
                  <a:cubicBezTo>
                    <a:pt x="0" y="78"/>
                    <a:pt x="1" y="79"/>
                    <a:pt x="2" y="80"/>
                  </a:cubicBezTo>
                  <a:lnTo>
                    <a:pt x="28" y="80"/>
                  </a:lnTo>
                  <a:lnTo>
                    <a:pt x="28" y="230"/>
                  </a:lnTo>
                  <a:cubicBezTo>
                    <a:pt x="28" y="272"/>
                    <a:pt x="43" y="293"/>
                    <a:pt x="73" y="293"/>
                  </a:cubicBezTo>
                  <a:cubicBezTo>
                    <a:pt x="97" y="293"/>
                    <a:pt x="116" y="281"/>
                    <a:pt x="133" y="256"/>
                  </a:cubicBezTo>
                  <a:lnTo>
                    <a:pt x="126" y="250"/>
                  </a:lnTo>
                  <a:cubicBezTo>
                    <a:pt x="116" y="263"/>
                    <a:pt x="107" y="268"/>
                    <a:pt x="96" y="268"/>
                  </a:cubicBezTo>
                  <a:cubicBezTo>
                    <a:pt x="78" y="268"/>
                    <a:pt x="70" y="254"/>
                    <a:pt x="70" y="223"/>
                  </a:cubicBezTo>
                  <a:lnTo>
                    <a:pt x="70" y="80"/>
                  </a:lnTo>
                  <a:lnTo>
                    <a:pt x="121" y="80"/>
                  </a:lnTo>
                  <a:lnTo>
                    <a:pt x="121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83" name="Freeform 829"/>
            <p:cNvSpPr/>
            <p:nvPr>
              <p:custDataLst>
                <p:tags r:id="rId245"/>
              </p:custDataLst>
            </p:nvPr>
          </p:nvSpPr>
          <p:spPr bwMode="auto">
            <a:xfrm>
              <a:off x="3752850" y="4360863"/>
              <a:ext cx="157163" cy="138113"/>
            </a:xfrm>
            <a:custGeom>
              <a:avLst/>
              <a:gdLst>
                <a:gd name="T0" fmla="*/ 228 w 411"/>
                <a:gd name="T1" fmla="*/ 135 h 340"/>
                <a:gd name="T2" fmla="*/ 186 w 411"/>
                <a:gd name="T3" fmla="*/ 36 h 340"/>
                <a:gd name="T4" fmla="*/ 184 w 411"/>
                <a:gd name="T5" fmla="*/ 30 h 340"/>
                <a:gd name="T6" fmla="*/ 213 w 411"/>
                <a:gd name="T7" fmla="*/ 15 h 340"/>
                <a:gd name="T8" fmla="*/ 223 w 411"/>
                <a:gd name="T9" fmla="*/ 6 h 340"/>
                <a:gd name="T10" fmla="*/ 216 w 411"/>
                <a:gd name="T11" fmla="*/ 0 h 340"/>
                <a:gd name="T12" fmla="*/ 153 w 411"/>
                <a:gd name="T13" fmla="*/ 1 h 340"/>
                <a:gd name="T14" fmla="*/ 97 w 411"/>
                <a:gd name="T15" fmla="*/ 0 h 340"/>
                <a:gd name="T16" fmla="*/ 88 w 411"/>
                <a:gd name="T17" fmla="*/ 10 h 340"/>
                <a:gd name="T18" fmla="*/ 100 w 411"/>
                <a:gd name="T19" fmla="*/ 15 h 340"/>
                <a:gd name="T20" fmla="*/ 137 w 411"/>
                <a:gd name="T21" fmla="*/ 31 h 340"/>
                <a:gd name="T22" fmla="*/ 196 w 411"/>
                <a:gd name="T23" fmla="*/ 170 h 340"/>
                <a:gd name="T24" fmla="*/ 91 w 411"/>
                <a:gd name="T25" fmla="*/ 284 h 340"/>
                <a:gd name="T26" fmla="*/ 84 w 411"/>
                <a:gd name="T27" fmla="*/ 289 h 340"/>
                <a:gd name="T28" fmla="*/ 11 w 411"/>
                <a:gd name="T29" fmla="*/ 325 h 340"/>
                <a:gd name="T30" fmla="*/ 0 w 411"/>
                <a:gd name="T31" fmla="*/ 335 h 340"/>
                <a:gd name="T32" fmla="*/ 6 w 411"/>
                <a:gd name="T33" fmla="*/ 340 h 340"/>
                <a:gd name="T34" fmla="*/ 53 w 411"/>
                <a:gd name="T35" fmla="*/ 339 h 340"/>
                <a:gd name="T36" fmla="*/ 109 w 411"/>
                <a:gd name="T37" fmla="*/ 340 h 340"/>
                <a:gd name="T38" fmla="*/ 118 w 411"/>
                <a:gd name="T39" fmla="*/ 330 h 340"/>
                <a:gd name="T40" fmla="*/ 112 w 411"/>
                <a:gd name="T41" fmla="*/ 325 h 340"/>
                <a:gd name="T42" fmla="*/ 92 w 411"/>
                <a:gd name="T43" fmla="*/ 310 h 340"/>
                <a:gd name="T44" fmla="*/ 106 w 411"/>
                <a:gd name="T45" fmla="*/ 287 h 340"/>
                <a:gd name="T46" fmla="*/ 157 w 411"/>
                <a:gd name="T47" fmla="*/ 233 h 340"/>
                <a:gd name="T48" fmla="*/ 201 w 411"/>
                <a:gd name="T49" fmla="*/ 184 h 340"/>
                <a:gd name="T50" fmla="*/ 252 w 411"/>
                <a:gd name="T51" fmla="*/ 304 h 340"/>
                <a:gd name="T52" fmla="*/ 254 w 411"/>
                <a:gd name="T53" fmla="*/ 311 h 340"/>
                <a:gd name="T54" fmla="*/ 225 w 411"/>
                <a:gd name="T55" fmla="*/ 325 h 340"/>
                <a:gd name="T56" fmla="*/ 215 w 411"/>
                <a:gd name="T57" fmla="*/ 334 h 340"/>
                <a:gd name="T58" fmla="*/ 223 w 411"/>
                <a:gd name="T59" fmla="*/ 340 h 340"/>
                <a:gd name="T60" fmla="*/ 286 w 411"/>
                <a:gd name="T61" fmla="*/ 339 h 340"/>
                <a:gd name="T62" fmla="*/ 341 w 411"/>
                <a:gd name="T63" fmla="*/ 340 h 340"/>
                <a:gd name="T64" fmla="*/ 351 w 411"/>
                <a:gd name="T65" fmla="*/ 331 h 340"/>
                <a:gd name="T66" fmla="*/ 342 w 411"/>
                <a:gd name="T67" fmla="*/ 325 h 340"/>
                <a:gd name="T68" fmla="*/ 299 w 411"/>
                <a:gd name="T69" fmla="*/ 303 h 340"/>
                <a:gd name="T70" fmla="*/ 234 w 411"/>
                <a:gd name="T71" fmla="*/ 149 h 340"/>
                <a:gd name="T72" fmla="*/ 337 w 411"/>
                <a:gd name="T73" fmla="*/ 41 h 340"/>
                <a:gd name="T74" fmla="*/ 400 w 411"/>
                <a:gd name="T75" fmla="*/ 15 h 340"/>
                <a:gd name="T76" fmla="*/ 411 w 411"/>
                <a:gd name="T77" fmla="*/ 5 h 340"/>
                <a:gd name="T78" fmla="*/ 404 w 411"/>
                <a:gd name="T79" fmla="*/ 0 h 340"/>
                <a:gd name="T80" fmla="*/ 357 w 411"/>
                <a:gd name="T81" fmla="*/ 1 h 340"/>
                <a:gd name="T82" fmla="*/ 302 w 411"/>
                <a:gd name="T83" fmla="*/ 0 h 340"/>
                <a:gd name="T84" fmla="*/ 293 w 411"/>
                <a:gd name="T85" fmla="*/ 10 h 340"/>
                <a:gd name="T86" fmla="*/ 299 w 411"/>
                <a:gd name="T87" fmla="*/ 15 h 340"/>
                <a:gd name="T88" fmla="*/ 319 w 411"/>
                <a:gd name="T89" fmla="*/ 31 h 340"/>
                <a:gd name="T90" fmla="*/ 309 w 411"/>
                <a:gd name="T91" fmla="*/ 49 h 340"/>
                <a:gd name="T92" fmla="*/ 228 w 411"/>
                <a:gd name="T93" fmla="*/ 13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1" h="340">
                  <a:moveTo>
                    <a:pt x="228" y="135"/>
                  </a:moveTo>
                  <a:lnTo>
                    <a:pt x="186" y="36"/>
                  </a:lnTo>
                  <a:cubicBezTo>
                    <a:pt x="185" y="32"/>
                    <a:pt x="184" y="30"/>
                    <a:pt x="184" y="30"/>
                  </a:cubicBezTo>
                  <a:cubicBezTo>
                    <a:pt x="184" y="27"/>
                    <a:pt x="192" y="17"/>
                    <a:pt x="213" y="15"/>
                  </a:cubicBezTo>
                  <a:cubicBezTo>
                    <a:pt x="218" y="15"/>
                    <a:pt x="223" y="14"/>
                    <a:pt x="223" y="6"/>
                  </a:cubicBezTo>
                  <a:cubicBezTo>
                    <a:pt x="223" y="0"/>
                    <a:pt x="217" y="0"/>
                    <a:pt x="216" y="0"/>
                  </a:cubicBezTo>
                  <a:cubicBezTo>
                    <a:pt x="195" y="0"/>
                    <a:pt x="174" y="1"/>
                    <a:pt x="153" y="1"/>
                  </a:cubicBezTo>
                  <a:cubicBezTo>
                    <a:pt x="141" y="1"/>
                    <a:pt x="110" y="0"/>
                    <a:pt x="97" y="0"/>
                  </a:cubicBezTo>
                  <a:cubicBezTo>
                    <a:pt x="94" y="0"/>
                    <a:pt x="88" y="0"/>
                    <a:pt x="88" y="10"/>
                  </a:cubicBezTo>
                  <a:cubicBezTo>
                    <a:pt x="88" y="15"/>
                    <a:pt x="93" y="15"/>
                    <a:pt x="100" y="15"/>
                  </a:cubicBezTo>
                  <a:cubicBezTo>
                    <a:pt x="130" y="15"/>
                    <a:pt x="133" y="20"/>
                    <a:pt x="137" y="31"/>
                  </a:cubicBezTo>
                  <a:lnTo>
                    <a:pt x="196" y="170"/>
                  </a:lnTo>
                  <a:lnTo>
                    <a:pt x="91" y="284"/>
                  </a:lnTo>
                  <a:lnTo>
                    <a:pt x="84" y="289"/>
                  </a:lnTo>
                  <a:cubicBezTo>
                    <a:pt x="60" y="316"/>
                    <a:pt x="36" y="324"/>
                    <a:pt x="11" y="325"/>
                  </a:cubicBezTo>
                  <a:cubicBezTo>
                    <a:pt x="4" y="326"/>
                    <a:pt x="0" y="326"/>
                    <a:pt x="0" y="335"/>
                  </a:cubicBezTo>
                  <a:cubicBezTo>
                    <a:pt x="0" y="335"/>
                    <a:pt x="0" y="340"/>
                    <a:pt x="6" y="340"/>
                  </a:cubicBezTo>
                  <a:cubicBezTo>
                    <a:pt x="21" y="340"/>
                    <a:pt x="38" y="339"/>
                    <a:pt x="53" y="339"/>
                  </a:cubicBezTo>
                  <a:cubicBezTo>
                    <a:pt x="72" y="339"/>
                    <a:pt x="91" y="340"/>
                    <a:pt x="109" y="340"/>
                  </a:cubicBezTo>
                  <a:cubicBezTo>
                    <a:pt x="112" y="340"/>
                    <a:pt x="118" y="340"/>
                    <a:pt x="118" y="330"/>
                  </a:cubicBezTo>
                  <a:cubicBezTo>
                    <a:pt x="118" y="326"/>
                    <a:pt x="113" y="325"/>
                    <a:pt x="112" y="325"/>
                  </a:cubicBezTo>
                  <a:cubicBezTo>
                    <a:pt x="108" y="325"/>
                    <a:pt x="92" y="324"/>
                    <a:pt x="92" y="310"/>
                  </a:cubicBezTo>
                  <a:cubicBezTo>
                    <a:pt x="92" y="302"/>
                    <a:pt x="100" y="294"/>
                    <a:pt x="106" y="287"/>
                  </a:cubicBezTo>
                  <a:lnTo>
                    <a:pt x="157" y="233"/>
                  </a:lnTo>
                  <a:lnTo>
                    <a:pt x="201" y="184"/>
                  </a:lnTo>
                  <a:lnTo>
                    <a:pt x="252" y="304"/>
                  </a:lnTo>
                  <a:cubicBezTo>
                    <a:pt x="254" y="309"/>
                    <a:pt x="254" y="310"/>
                    <a:pt x="254" y="311"/>
                  </a:cubicBezTo>
                  <a:cubicBezTo>
                    <a:pt x="254" y="315"/>
                    <a:pt x="245" y="323"/>
                    <a:pt x="225" y="325"/>
                  </a:cubicBezTo>
                  <a:cubicBezTo>
                    <a:pt x="220" y="326"/>
                    <a:pt x="215" y="326"/>
                    <a:pt x="215" y="334"/>
                  </a:cubicBezTo>
                  <a:cubicBezTo>
                    <a:pt x="215" y="340"/>
                    <a:pt x="221" y="340"/>
                    <a:pt x="223" y="340"/>
                  </a:cubicBezTo>
                  <a:cubicBezTo>
                    <a:pt x="237" y="340"/>
                    <a:pt x="272" y="339"/>
                    <a:pt x="286" y="339"/>
                  </a:cubicBezTo>
                  <a:cubicBezTo>
                    <a:pt x="298" y="339"/>
                    <a:pt x="329" y="340"/>
                    <a:pt x="341" y="340"/>
                  </a:cubicBezTo>
                  <a:cubicBezTo>
                    <a:pt x="345" y="340"/>
                    <a:pt x="351" y="340"/>
                    <a:pt x="351" y="331"/>
                  </a:cubicBezTo>
                  <a:cubicBezTo>
                    <a:pt x="351" y="325"/>
                    <a:pt x="346" y="325"/>
                    <a:pt x="342" y="325"/>
                  </a:cubicBezTo>
                  <a:cubicBezTo>
                    <a:pt x="308" y="325"/>
                    <a:pt x="307" y="323"/>
                    <a:pt x="299" y="303"/>
                  </a:cubicBezTo>
                  <a:cubicBezTo>
                    <a:pt x="279" y="257"/>
                    <a:pt x="246" y="179"/>
                    <a:pt x="234" y="149"/>
                  </a:cubicBezTo>
                  <a:cubicBezTo>
                    <a:pt x="268" y="114"/>
                    <a:pt x="321" y="55"/>
                    <a:pt x="337" y="41"/>
                  </a:cubicBezTo>
                  <a:cubicBezTo>
                    <a:pt x="351" y="29"/>
                    <a:pt x="370" y="17"/>
                    <a:pt x="400" y="15"/>
                  </a:cubicBezTo>
                  <a:cubicBezTo>
                    <a:pt x="406" y="15"/>
                    <a:pt x="411" y="15"/>
                    <a:pt x="411" y="5"/>
                  </a:cubicBezTo>
                  <a:cubicBezTo>
                    <a:pt x="411" y="5"/>
                    <a:pt x="411" y="0"/>
                    <a:pt x="404" y="0"/>
                  </a:cubicBezTo>
                  <a:cubicBezTo>
                    <a:pt x="389" y="0"/>
                    <a:pt x="373" y="1"/>
                    <a:pt x="357" y="1"/>
                  </a:cubicBezTo>
                  <a:cubicBezTo>
                    <a:pt x="339" y="1"/>
                    <a:pt x="320" y="0"/>
                    <a:pt x="302" y="0"/>
                  </a:cubicBezTo>
                  <a:cubicBezTo>
                    <a:pt x="299" y="0"/>
                    <a:pt x="293" y="0"/>
                    <a:pt x="293" y="10"/>
                  </a:cubicBezTo>
                  <a:cubicBezTo>
                    <a:pt x="293" y="13"/>
                    <a:pt x="295" y="15"/>
                    <a:pt x="299" y="15"/>
                  </a:cubicBezTo>
                  <a:cubicBezTo>
                    <a:pt x="303" y="16"/>
                    <a:pt x="319" y="17"/>
                    <a:pt x="319" y="31"/>
                  </a:cubicBezTo>
                  <a:cubicBezTo>
                    <a:pt x="319" y="38"/>
                    <a:pt x="313" y="44"/>
                    <a:pt x="309" y="49"/>
                  </a:cubicBezTo>
                  <a:lnTo>
                    <a:pt x="228" y="1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84" name="Freeform 830"/>
            <p:cNvSpPr>
              <a:spLocks noEditPoints="1"/>
            </p:cNvSpPr>
            <p:nvPr>
              <p:custDataLst>
                <p:tags r:id="rId246"/>
              </p:custDataLst>
            </p:nvPr>
          </p:nvSpPr>
          <p:spPr bwMode="auto">
            <a:xfrm>
              <a:off x="3911600" y="4435476"/>
              <a:ext cx="39688" cy="95250"/>
            </a:xfrm>
            <a:custGeom>
              <a:avLst/>
              <a:gdLst>
                <a:gd name="T0" fmla="*/ 96 w 105"/>
                <a:gd name="T1" fmla="*/ 13 h 235"/>
                <a:gd name="T2" fmla="*/ 82 w 105"/>
                <a:gd name="T3" fmla="*/ 0 h 235"/>
                <a:gd name="T4" fmla="*/ 63 w 105"/>
                <a:gd name="T5" fmla="*/ 19 h 235"/>
                <a:gd name="T6" fmla="*/ 77 w 105"/>
                <a:gd name="T7" fmla="*/ 32 h 235"/>
                <a:gd name="T8" fmla="*/ 96 w 105"/>
                <a:gd name="T9" fmla="*/ 13 h 235"/>
                <a:gd name="T10" fmla="*/ 25 w 105"/>
                <a:gd name="T11" fmla="*/ 190 h 235"/>
                <a:gd name="T12" fmla="*/ 22 w 105"/>
                <a:gd name="T13" fmla="*/ 205 h 235"/>
                <a:gd name="T14" fmla="*/ 55 w 105"/>
                <a:gd name="T15" fmla="*/ 235 h 235"/>
                <a:gd name="T16" fmla="*/ 105 w 105"/>
                <a:gd name="T17" fmla="*/ 181 h 235"/>
                <a:gd name="T18" fmla="*/ 100 w 105"/>
                <a:gd name="T19" fmla="*/ 177 h 235"/>
                <a:gd name="T20" fmla="*/ 93 w 105"/>
                <a:gd name="T21" fmla="*/ 183 h 235"/>
                <a:gd name="T22" fmla="*/ 56 w 105"/>
                <a:gd name="T23" fmla="*/ 225 h 235"/>
                <a:gd name="T24" fmla="*/ 47 w 105"/>
                <a:gd name="T25" fmla="*/ 213 h 235"/>
                <a:gd name="T26" fmla="*/ 53 w 105"/>
                <a:gd name="T27" fmla="*/ 190 h 235"/>
                <a:gd name="T28" fmla="*/ 64 w 105"/>
                <a:gd name="T29" fmla="*/ 162 h 235"/>
                <a:gd name="T30" fmla="*/ 81 w 105"/>
                <a:gd name="T31" fmla="*/ 118 h 235"/>
                <a:gd name="T32" fmla="*/ 83 w 105"/>
                <a:gd name="T33" fmla="*/ 107 h 235"/>
                <a:gd name="T34" fmla="*/ 50 w 105"/>
                <a:gd name="T35" fmla="*/ 77 h 235"/>
                <a:gd name="T36" fmla="*/ 0 w 105"/>
                <a:gd name="T37" fmla="*/ 131 h 235"/>
                <a:gd name="T38" fmla="*/ 5 w 105"/>
                <a:gd name="T39" fmla="*/ 135 h 235"/>
                <a:gd name="T40" fmla="*/ 12 w 105"/>
                <a:gd name="T41" fmla="*/ 130 h 235"/>
                <a:gd name="T42" fmla="*/ 49 w 105"/>
                <a:gd name="T43" fmla="*/ 87 h 235"/>
                <a:gd name="T44" fmla="*/ 58 w 105"/>
                <a:gd name="T45" fmla="*/ 99 h 235"/>
                <a:gd name="T46" fmla="*/ 47 w 105"/>
                <a:gd name="T47" fmla="*/ 134 h 235"/>
                <a:gd name="T48" fmla="*/ 25 w 105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5">
                  <a:moveTo>
                    <a:pt x="96" y="13"/>
                  </a:moveTo>
                  <a:cubicBezTo>
                    <a:pt x="96" y="8"/>
                    <a:pt x="92" y="0"/>
                    <a:pt x="82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7" y="32"/>
                    <a:pt x="77" y="32"/>
                  </a:cubicBezTo>
                  <a:cubicBezTo>
                    <a:pt x="87" y="32"/>
                    <a:pt x="96" y="23"/>
                    <a:pt x="96" y="13"/>
                  </a:cubicBezTo>
                  <a:close/>
                  <a:moveTo>
                    <a:pt x="25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1"/>
                    <a:pt x="36" y="235"/>
                    <a:pt x="55" y="235"/>
                  </a:cubicBezTo>
                  <a:cubicBezTo>
                    <a:pt x="90" y="235"/>
                    <a:pt x="105" y="186"/>
                    <a:pt x="105" y="181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4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7" y="220"/>
                    <a:pt x="47" y="213"/>
                  </a:cubicBezTo>
                  <a:cubicBezTo>
                    <a:pt x="47" y="205"/>
                    <a:pt x="50" y="198"/>
                    <a:pt x="53" y="190"/>
                  </a:cubicBezTo>
                  <a:cubicBezTo>
                    <a:pt x="56" y="181"/>
                    <a:pt x="60" y="172"/>
                    <a:pt x="64" y="162"/>
                  </a:cubicBezTo>
                  <a:cubicBezTo>
                    <a:pt x="67" y="154"/>
                    <a:pt x="80" y="122"/>
                    <a:pt x="81" y="118"/>
                  </a:cubicBezTo>
                  <a:cubicBezTo>
                    <a:pt x="82" y="115"/>
                    <a:pt x="83" y="110"/>
                    <a:pt x="83" y="107"/>
                  </a:cubicBezTo>
                  <a:cubicBezTo>
                    <a:pt x="83" y="91"/>
                    <a:pt x="69" y="77"/>
                    <a:pt x="50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4" y="135"/>
                    <a:pt x="5" y="135"/>
                  </a:cubicBezTo>
                  <a:cubicBezTo>
                    <a:pt x="10" y="135"/>
                    <a:pt x="11" y="133"/>
                    <a:pt x="12" y="130"/>
                  </a:cubicBezTo>
                  <a:cubicBezTo>
                    <a:pt x="21" y="100"/>
                    <a:pt x="36" y="87"/>
                    <a:pt x="49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3"/>
                    <a:pt x="47" y="134"/>
                  </a:cubicBezTo>
                  <a:lnTo>
                    <a:pt x="25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85" name="Freeform 831"/>
            <p:cNvSpPr>
              <a:spLocks noEditPoints="1"/>
            </p:cNvSpPr>
            <p:nvPr>
              <p:custDataLst>
                <p:tags r:id="rId247"/>
              </p:custDataLst>
            </p:nvPr>
          </p:nvSpPr>
          <p:spPr bwMode="auto">
            <a:xfrm>
              <a:off x="3959225" y="4435476"/>
              <a:ext cx="58738" cy="123825"/>
            </a:xfrm>
            <a:custGeom>
              <a:avLst/>
              <a:gdLst>
                <a:gd name="T0" fmla="*/ 153 w 153"/>
                <a:gd name="T1" fmla="*/ 13 h 302"/>
                <a:gd name="T2" fmla="*/ 139 w 153"/>
                <a:gd name="T3" fmla="*/ 0 h 302"/>
                <a:gd name="T4" fmla="*/ 120 w 153"/>
                <a:gd name="T5" fmla="*/ 19 h 302"/>
                <a:gd name="T6" fmla="*/ 134 w 153"/>
                <a:gd name="T7" fmla="*/ 32 h 302"/>
                <a:gd name="T8" fmla="*/ 153 w 153"/>
                <a:gd name="T9" fmla="*/ 13 h 302"/>
                <a:gd name="T10" fmla="*/ 79 w 153"/>
                <a:gd name="T11" fmla="*/ 248 h 302"/>
                <a:gd name="T12" fmla="*/ 34 w 153"/>
                <a:gd name="T13" fmla="*/ 293 h 302"/>
                <a:gd name="T14" fmla="*/ 22 w 153"/>
                <a:gd name="T15" fmla="*/ 290 h 302"/>
                <a:gd name="T16" fmla="*/ 34 w 153"/>
                <a:gd name="T17" fmla="*/ 273 h 302"/>
                <a:gd name="T18" fmla="*/ 20 w 153"/>
                <a:gd name="T19" fmla="*/ 260 h 302"/>
                <a:gd name="T20" fmla="*/ 0 w 153"/>
                <a:gd name="T21" fmla="*/ 280 h 302"/>
                <a:gd name="T22" fmla="*/ 35 w 153"/>
                <a:gd name="T23" fmla="*/ 302 h 302"/>
                <a:gd name="T24" fmla="*/ 107 w 153"/>
                <a:gd name="T25" fmla="*/ 247 h 302"/>
                <a:gd name="T26" fmla="*/ 139 w 153"/>
                <a:gd name="T27" fmla="*/ 122 h 302"/>
                <a:gd name="T28" fmla="*/ 140 w 153"/>
                <a:gd name="T29" fmla="*/ 110 h 302"/>
                <a:gd name="T30" fmla="*/ 103 w 153"/>
                <a:gd name="T31" fmla="*/ 77 h 302"/>
                <a:gd name="T32" fmla="*/ 42 w 153"/>
                <a:gd name="T33" fmla="*/ 131 h 302"/>
                <a:gd name="T34" fmla="*/ 48 w 153"/>
                <a:gd name="T35" fmla="*/ 135 h 302"/>
                <a:gd name="T36" fmla="*/ 55 w 153"/>
                <a:gd name="T37" fmla="*/ 129 h 302"/>
                <a:gd name="T38" fmla="*/ 102 w 153"/>
                <a:gd name="T39" fmla="*/ 87 h 302"/>
                <a:gd name="T40" fmla="*/ 114 w 153"/>
                <a:gd name="T41" fmla="*/ 104 h 302"/>
                <a:gd name="T42" fmla="*/ 113 w 153"/>
                <a:gd name="T43" fmla="*/ 115 h 302"/>
                <a:gd name="T44" fmla="*/ 79 w 153"/>
                <a:gd name="T45" fmla="*/ 24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302">
                  <a:moveTo>
                    <a:pt x="153" y="13"/>
                  </a:moveTo>
                  <a:cubicBezTo>
                    <a:pt x="153" y="7"/>
                    <a:pt x="149" y="0"/>
                    <a:pt x="139" y="0"/>
                  </a:cubicBezTo>
                  <a:cubicBezTo>
                    <a:pt x="129" y="0"/>
                    <a:pt x="120" y="10"/>
                    <a:pt x="120" y="19"/>
                  </a:cubicBezTo>
                  <a:cubicBezTo>
                    <a:pt x="120" y="25"/>
                    <a:pt x="124" y="32"/>
                    <a:pt x="134" y="32"/>
                  </a:cubicBezTo>
                  <a:cubicBezTo>
                    <a:pt x="143" y="32"/>
                    <a:pt x="153" y="23"/>
                    <a:pt x="153" y="13"/>
                  </a:cubicBezTo>
                  <a:close/>
                  <a:moveTo>
                    <a:pt x="79" y="248"/>
                  </a:moveTo>
                  <a:cubicBezTo>
                    <a:pt x="73" y="272"/>
                    <a:pt x="55" y="293"/>
                    <a:pt x="34" y="293"/>
                  </a:cubicBezTo>
                  <a:cubicBezTo>
                    <a:pt x="30" y="293"/>
                    <a:pt x="26" y="292"/>
                    <a:pt x="22" y="290"/>
                  </a:cubicBezTo>
                  <a:cubicBezTo>
                    <a:pt x="31" y="286"/>
                    <a:pt x="34" y="278"/>
                    <a:pt x="34" y="273"/>
                  </a:cubicBezTo>
                  <a:cubicBezTo>
                    <a:pt x="34" y="264"/>
                    <a:pt x="27" y="260"/>
                    <a:pt x="20" y="260"/>
                  </a:cubicBezTo>
                  <a:cubicBezTo>
                    <a:pt x="9" y="260"/>
                    <a:pt x="0" y="269"/>
                    <a:pt x="0" y="280"/>
                  </a:cubicBezTo>
                  <a:cubicBezTo>
                    <a:pt x="0" y="294"/>
                    <a:pt x="14" y="302"/>
                    <a:pt x="35" y="302"/>
                  </a:cubicBezTo>
                  <a:cubicBezTo>
                    <a:pt x="56" y="302"/>
                    <a:pt x="96" y="290"/>
                    <a:pt x="107" y="247"/>
                  </a:cubicBezTo>
                  <a:lnTo>
                    <a:pt x="139" y="122"/>
                  </a:lnTo>
                  <a:cubicBezTo>
                    <a:pt x="140" y="118"/>
                    <a:pt x="140" y="115"/>
                    <a:pt x="140" y="110"/>
                  </a:cubicBezTo>
                  <a:cubicBezTo>
                    <a:pt x="140" y="91"/>
                    <a:pt x="124" y="77"/>
                    <a:pt x="103" y="77"/>
                  </a:cubicBezTo>
                  <a:cubicBezTo>
                    <a:pt x="64" y="77"/>
                    <a:pt x="42" y="126"/>
                    <a:pt x="42" y="131"/>
                  </a:cubicBezTo>
                  <a:cubicBezTo>
                    <a:pt x="42" y="135"/>
                    <a:pt x="47" y="135"/>
                    <a:pt x="48" y="135"/>
                  </a:cubicBezTo>
                  <a:cubicBezTo>
                    <a:pt x="52" y="135"/>
                    <a:pt x="52" y="134"/>
                    <a:pt x="55" y="129"/>
                  </a:cubicBezTo>
                  <a:cubicBezTo>
                    <a:pt x="64" y="109"/>
                    <a:pt x="82" y="87"/>
                    <a:pt x="102" y="87"/>
                  </a:cubicBezTo>
                  <a:cubicBezTo>
                    <a:pt x="111" y="87"/>
                    <a:pt x="114" y="93"/>
                    <a:pt x="114" y="104"/>
                  </a:cubicBezTo>
                  <a:cubicBezTo>
                    <a:pt x="114" y="108"/>
                    <a:pt x="113" y="113"/>
                    <a:pt x="113" y="115"/>
                  </a:cubicBezTo>
                  <a:lnTo>
                    <a:pt x="79" y="2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86" name="Freeform 832"/>
            <p:cNvSpPr>
              <a:spLocks noEditPoints="1"/>
            </p:cNvSpPr>
            <p:nvPr>
              <p:custDataLst>
                <p:tags r:id="rId248"/>
              </p:custDataLst>
            </p:nvPr>
          </p:nvSpPr>
          <p:spPr bwMode="auto">
            <a:xfrm>
              <a:off x="4087813" y="4360863"/>
              <a:ext cx="88900" cy="139700"/>
            </a:xfrm>
            <a:custGeom>
              <a:avLst/>
              <a:gdLst>
                <a:gd name="T0" fmla="*/ 75 w 232"/>
                <a:gd name="T1" fmla="*/ 1 h 345"/>
                <a:gd name="T2" fmla="*/ 72 w 232"/>
                <a:gd name="T3" fmla="*/ 0 h 345"/>
                <a:gd name="T4" fmla="*/ 14 w 232"/>
                <a:gd name="T5" fmla="*/ 18 h 345"/>
                <a:gd name="T6" fmla="*/ 0 w 232"/>
                <a:gd name="T7" fmla="*/ 22 h 345"/>
                <a:gd name="T8" fmla="*/ 0 w 232"/>
                <a:gd name="T9" fmla="*/ 30 h 345"/>
                <a:gd name="T10" fmla="*/ 8 w 232"/>
                <a:gd name="T11" fmla="*/ 29 h 345"/>
                <a:gd name="T12" fmla="*/ 33 w 232"/>
                <a:gd name="T13" fmla="*/ 55 h 345"/>
                <a:gd name="T14" fmla="*/ 33 w 232"/>
                <a:gd name="T15" fmla="*/ 314 h 345"/>
                <a:gd name="T16" fmla="*/ 115 w 232"/>
                <a:gd name="T17" fmla="*/ 345 h 345"/>
                <a:gd name="T18" fmla="*/ 232 w 232"/>
                <a:gd name="T19" fmla="*/ 219 h 345"/>
                <a:gd name="T20" fmla="*/ 144 w 232"/>
                <a:gd name="T21" fmla="*/ 111 h 345"/>
                <a:gd name="T22" fmla="*/ 75 w 232"/>
                <a:gd name="T23" fmla="*/ 153 h 345"/>
                <a:gd name="T24" fmla="*/ 75 w 232"/>
                <a:gd name="T25" fmla="*/ 1 h 345"/>
                <a:gd name="T26" fmla="*/ 75 w 232"/>
                <a:gd name="T27" fmla="*/ 180 h 345"/>
                <a:gd name="T28" fmla="*/ 124 w 232"/>
                <a:gd name="T29" fmla="*/ 142 h 345"/>
                <a:gd name="T30" fmla="*/ 188 w 232"/>
                <a:gd name="T31" fmla="*/ 242 h 345"/>
                <a:gd name="T32" fmla="*/ 123 w 232"/>
                <a:gd name="T33" fmla="*/ 330 h 345"/>
                <a:gd name="T34" fmla="*/ 75 w 232"/>
                <a:gd name="T35" fmla="*/ 306 h 345"/>
                <a:gd name="T36" fmla="*/ 75 w 232"/>
                <a:gd name="T37" fmla="*/ 18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2" h="345">
                  <a:moveTo>
                    <a:pt x="75" y="1"/>
                  </a:moveTo>
                  <a:lnTo>
                    <a:pt x="72" y="0"/>
                  </a:lnTo>
                  <a:cubicBezTo>
                    <a:pt x="51" y="7"/>
                    <a:pt x="38" y="11"/>
                    <a:pt x="14" y="18"/>
                  </a:cubicBezTo>
                  <a:lnTo>
                    <a:pt x="0" y="22"/>
                  </a:lnTo>
                  <a:lnTo>
                    <a:pt x="0" y="30"/>
                  </a:lnTo>
                  <a:cubicBezTo>
                    <a:pt x="3" y="29"/>
                    <a:pt x="5" y="29"/>
                    <a:pt x="8" y="29"/>
                  </a:cubicBezTo>
                  <a:cubicBezTo>
                    <a:pt x="28" y="29"/>
                    <a:pt x="33" y="34"/>
                    <a:pt x="33" y="55"/>
                  </a:cubicBezTo>
                  <a:lnTo>
                    <a:pt x="33" y="314"/>
                  </a:lnTo>
                  <a:cubicBezTo>
                    <a:pt x="33" y="329"/>
                    <a:pt x="75" y="345"/>
                    <a:pt x="115" y="345"/>
                  </a:cubicBezTo>
                  <a:cubicBezTo>
                    <a:pt x="181" y="345"/>
                    <a:pt x="232" y="291"/>
                    <a:pt x="232" y="219"/>
                  </a:cubicBezTo>
                  <a:cubicBezTo>
                    <a:pt x="232" y="158"/>
                    <a:pt x="194" y="111"/>
                    <a:pt x="144" y="111"/>
                  </a:cubicBezTo>
                  <a:cubicBezTo>
                    <a:pt x="114" y="111"/>
                    <a:pt x="85" y="129"/>
                    <a:pt x="75" y="153"/>
                  </a:cubicBezTo>
                  <a:lnTo>
                    <a:pt x="75" y="1"/>
                  </a:lnTo>
                  <a:close/>
                  <a:moveTo>
                    <a:pt x="75" y="180"/>
                  </a:moveTo>
                  <a:cubicBezTo>
                    <a:pt x="75" y="160"/>
                    <a:pt x="98" y="142"/>
                    <a:pt x="124" y="142"/>
                  </a:cubicBezTo>
                  <a:cubicBezTo>
                    <a:pt x="163" y="142"/>
                    <a:pt x="188" y="181"/>
                    <a:pt x="188" y="242"/>
                  </a:cubicBezTo>
                  <a:cubicBezTo>
                    <a:pt x="188" y="298"/>
                    <a:pt x="164" y="330"/>
                    <a:pt x="123" y="330"/>
                  </a:cubicBezTo>
                  <a:cubicBezTo>
                    <a:pt x="97" y="330"/>
                    <a:pt x="75" y="318"/>
                    <a:pt x="75" y="306"/>
                  </a:cubicBezTo>
                  <a:lnTo>
                    <a:pt x="75" y="18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87" name="Freeform 833"/>
            <p:cNvSpPr>
              <a:spLocks noEditPoints="1"/>
            </p:cNvSpPr>
            <p:nvPr>
              <p:custDataLst>
                <p:tags r:id="rId249"/>
              </p:custDataLst>
            </p:nvPr>
          </p:nvSpPr>
          <p:spPr bwMode="auto">
            <a:xfrm>
              <a:off x="4187825" y="4405313"/>
              <a:ext cx="76200" cy="95250"/>
            </a:xfrm>
            <a:custGeom>
              <a:avLst/>
              <a:gdLst>
                <a:gd name="T0" fmla="*/ 191 w 199"/>
                <a:gd name="T1" fmla="*/ 148 h 234"/>
                <a:gd name="T2" fmla="*/ 114 w 199"/>
                <a:gd name="T3" fmla="*/ 200 h 234"/>
                <a:gd name="T4" fmla="*/ 49 w 199"/>
                <a:gd name="T5" fmla="*/ 157 h 234"/>
                <a:gd name="T6" fmla="*/ 36 w 199"/>
                <a:gd name="T7" fmla="*/ 91 h 234"/>
                <a:gd name="T8" fmla="*/ 190 w 199"/>
                <a:gd name="T9" fmla="*/ 91 h 234"/>
                <a:gd name="T10" fmla="*/ 168 w 199"/>
                <a:gd name="T11" fmla="*/ 28 h 234"/>
                <a:gd name="T12" fmla="*/ 104 w 199"/>
                <a:gd name="T13" fmla="*/ 0 h 234"/>
                <a:gd name="T14" fmla="*/ 37 w 199"/>
                <a:gd name="T15" fmla="*/ 26 h 234"/>
                <a:gd name="T16" fmla="*/ 0 w 199"/>
                <a:gd name="T17" fmla="*/ 123 h 234"/>
                <a:gd name="T18" fmla="*/ 93 w 199"/>
                <a:gd name="T19" fmla="*/ 234 h 234"/>
                <a:gd name="T20" fmla="*/ 199 w 199"/>
                <a:gd name="T21" fmla="*/ 151 h 234"/>
                <a:gd name="T22" fmla="*/ 191 w 199"/>
                <a:gd name="T23" fmla="*/ 148 h 234"/>
                <a:gd name="T24" fmla="*/ 37 w 199"/>
                <a:gd name="T25" fmla="*/ 75 h 234"/>
                <a:gd name="T26" fmla="*/ 90 w 199"/>
                <a:gd name="T27" fmla="*/ 18 h 234"/>
                <a:gd name="T28" fmla="*/ 139 w 199"/>
                <a:gd name="T29" fmla="*/ 75 h 234"/>
                <a:gd name="T30" fmla="*/ 37 w 199"/>
                <a:gd name="T31" fmla="*/ 7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4">
                  <a:moveTo>
                    <a:pt x="191" y="148"/>
                  </a:moveTo>
                  <a:cubicBezTo>
                    <a:pt x="167" y="186"/>
                    <a:pt x="146" y="200"/>
                    <a:pt x="114" y="200"/>
                  </a:cubicBezTo>
                  <a:cubicBezTo>
                    <a:pt x="85" y="200"/>
                    <a:pt x="64" y="186"/>
                    <a:pt x="49" y="157"/>
                  </a:cubicBezTo>
                  <a:cubicBezTo>
                    <a:pt x="40" y="138"/>
                    <a:pt x="37" y="122"/>
                    <a:pt x="36" y="91"/>
                  </a:cubicBezTo>
                  <a:lnTo>
                    <a:pt x="190" y="91"/>
                  </a:lnTo>
                  <a:cubicBezTo>
                    <a:pt x="186" y="59"/>
                    <a:pt x="181" y="44"/>
                    <a:pt x="168" y="28"/>
                  </a:cubicBezTo>
                  <a:cubicBezTo>
                    <a:pt x="153" y="11"/>
                    <a:pt x="130" y="0"/>
                    <a:pt x="104" y="0"/>
                  </a:cubicBezTo>
                  <a:cubicBezTo>
                    <a:pt x="79" y="0"/>
                    <a:pt x="56" y="9"/>
                    <a:pt x="37" y="26"/>
                  </a:cubicBezTo>
                  <a:cubicBezTo>
                    <a:pt x="14" y="46"/>
                    <a:pt x="0" y="82"/>
                    <a:pt x="0" y="123"/>
                  </a:cubicBezTo>
                  <a:cubicBezTo>
                    <a:pt x="0" y="192"/>
                    <a:pt x="36" y="234"/>
                    <a:pt x="93" y="234"/>
                  </a:cubicBezTo>
                  <a:cubicBezTo>
                    <a:pt x="141" y="234"/>
                    <a:pt x="178" y="205"/>
                    <a:pt x="199" y="151"/>
                  </a:cubicBezTo>
                  <a:lnTo>
                    <a:pt x="191" y="148"/>
                  </a:lnTo>
                  <a:close/>
                  <a:moveTo>
                    <a:pt x="37" y="75"/>
                  </a:moveTo>
                  <a:cubicBezTo>
                    <a:pt x="42" y="36"/>
                    <a:pt x="59" y="18"/>
                    <a:pt x="90" y="18"/>
                  </a:cubicBezTo>
                  <a:cubicBezTo>
                    <a:pt x="120" y="18"/>
                    <a:pt x="132" y="32"/>
                    <a:pt x="139" y="75"/>
                  </a:cubicBezTo>
                  <a:lnTo>
                    <a:pt x="37" y="7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88" name="Freeform 834"/>
            <p:cNvSpPr>
              <a:spLocks noEditPoints="1"/>
            </p:cNvSpPr>
            <p:nvPr>
              <p:custDataLst>
                <p:tags r:id="rId250"/>
              </p:custDataLst>
            </p:nvPr>
          </p:nvSpPr>
          <p:spPr bwMode="auto">
            <a:xfrm>
              <a:off x="4318000" y="4360863"/>
              <a:ext cx="46038" cy="138113"/>
            </a:xfrm>
            <a:custGeom>
              <a:avLst/>
              <a:gdLst>
                <a:gd name="T0" fmla="*/ 80 w 118"/>
                <a:gd name="T1" fmla="*/ 111 h 340"/>
                <a:gd name="T2" fmla="*/ 2 w 118"/>
                <a:gd name="T3" fmla="*/ 138 h 340"/>
                <a:gd name="T4" fmla="*/ 2 w 118"/>
                <a:gd name="T5" fmla="*/ 146 h 340"/>
                <a:gd name="T6" fmla="*/ 6 w 118"/>
                <a:gd name="T7" fmla="*/ 145 h 340"/>
                <a:gd name="T8" fmla="*/ 23 w 118"/>
                <a:gd name="T9" fmla="*/ 144 h 340"/>
                <a:gd name="T10" fmla="*/ 40 w 118"/>
                <a:gd name="T11" fmla="*/ 174 h 340"/>
                <a:gd name="T12" fmla="*/ 40 w 118"/>
                <a:gd name="T13" fmla="*/ 290 h 340"/>
                <a:gd name="T14" fmla="*/ 0 w 118"/>
                <a:gd name="T15" fmla="*/ 333 h 340"/>
                <a:gd name="T16" fmla="*/ 0 w 118"/>
                <a:gd name="T17" fmla="*/ 340 h 340"/>
                <a:gd name="T18" fmla="*/ 118 w 118"/>
                <a:gd name="T19" fmla="*/ 340 h 340"/>
                <a:gd name="T20" fmla="*/ 118 w 118"/>
                <a:gd name="T21" fmla="*/ 333 h 340"/>
                <a:gd name="T22" fmla="*/ 82 w 118"/>
                <a:gd name="T23" fmla="*/ 290 h 340"/>
                <a:gd name="T24" fmla="*/ 82 w 118"/>
                <a:gd name="T25" fmla="*/ 113 h 340"/>
                <a:gd name="T26" fmla="*/ 80 w 118"/>
                <a:gd name="T27" fmla="*/ 111 h 340"/>
                <a:gd name="T28" fmla="*/ 56 w 118"/>
                <a:gd name="T29" fmla="*/ 0 h 340"/>
                <a:gd name="T30" fmla="*/ 31 w 118"/>
                <a:gd name="T31" fmla="*/ 25 h 340"/>
                <a:gd name="T32" fmla="*/ 56 w 118"/>
                <a:gd name="T33" fmla="*/ 51 h 340"/>
                <a:gd name="T34" fmla="*/ 82 w 118"/>
                <a:gd name="T35" fmla="*/ 25 h 340"/>
                <a:gd name="T36" fmla="*/ 56 w 118"/>
                <a:gd name="T3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340">
                  <a:moveTo>
                    <a:pt x="80" y="111"/>
                  </a:moveTo>
                  <a:lnTo>
                    <a:pt x="2" y="138"/>
                  </a:lnTo>
                  <a:lnTo>
                    <a:pt x="2" y="146"/>
                  </a:lnTo>
                  <a:lnTo>
                    <a:pt x="6" y="145"/>
                  </a:lnTo>
                  <a:cubicBezTo>
                    <a:pt x="12" y="144"/>
                    <a:pt x="19" y="144"/>
                    <a:pt x="23" y="144"/>
                  </a:cubicBezTo>
                  <a:cubicBezTo>
                    <a:pt x="35" y="144"/>
                    <a:pt x="40" y="152"/>
                    <a:pt x="40" y="174"/>
                  </a:cubicBezTo>
                  <a:lnTo>
                    <a:pt x="40" y="290"/>
                  </a:lnTo>
                  <a:cubicBezTo>
                    <a:pt x="40" y="326"/>
                    <a:pt x="35" y="331"/>
                    <a:pt x="0" y="333"/>
                  </a:cubicBezTo>
                  <a:lnTo>
                    <a:pt x="0" y="340"/>
                  </a:lnTo>
                  <a:lnTo>
                    <a:pt x="118" y="340"/>
                  </a:lnTo>
                  <a:lnTo>
                    <a:pt x="118" y="333"/>
                  </a:lnTo>
                  <a:cubicBezTo>
                    <a:pt x="86" y="330"/>
                    <a:pt x="82" y="326"/>
                    <a:pt x="82" y="290"/>
                  </a:cubicBezTo>
                  <a:lnTo>
                    <a:pt x="82" y="113"/>
                  </a:lnTo>
                  <a:lnTo>
                    <a:pt x="80" y="111"/>
                  </a:lnTo>
                  <a:close/>
                  <a:moveTo>
                    <a:pt x="56" y="0"/>
                  </a:moveTo>
                  <a:cubicBezTo>
                    <a:pt x="43" y="0"/>
                    <a:pt x="31" y="11"/>
                    <a:pt x="31" y="25"/>
                  </a:cubicBezTo>
                  <a:cubicBezTo>
                    <a:pt x="31" y="39"/>
                    <a:pt x="42" y="51"/>
                    <a:pt x="56" y="51"/>
                  </a:cubicBezTo>
                  <a:cubicBezTo>
                    <a:pt x="71" y="51"/>
                    <a:pt x="82" y="40"/>
                    <a:pt x="82" y="25"/>
                  </a:cubicBezTo>
                  <a:cubicBezTo>
                    <a:pt x="82" y="11"/>
                    <a:pt x="71" y="0"/>
                    <a:pt x="56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89" name="Oval 835"/>
            <p:cNvSpPr>
              <a:spLocks noChangeArrowheads="1"/>
            </p:cNvSpPr>
            <p:nvPr>
              <p:custDataLst>
                <p:tags r:id="rId251"/>
              </p:custDataLst>
            </p:nvPr>
          </p:nvSpPr>
          <p:spPr bwMode="auto">
            <a:xfrm>
              <a:off x="4383088" y="4479926"/>
              <a:ext cx="20638" cy="22225"/>
            </a:xfrm>
            <a:prstGeom prst="ellipse">
              <a:avLst/>
            </a:pr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90" name="Freeform 836"/>
            <p:cNvSpPr/>
            <p:nvPr>
              <p:custDataLst>
                <p:tags r:id="rId252"/>
              </p:custDataLst>
            </p:nvPr>
          </p:nvSpPr>
          <p:spPr bwMode="auto">
            <a:xfrm>
              <a:off x="4418013" y="4405313"/>
              <a:ext cx="61913" cy="93663"/>
            </a:xfrm>
            <a:custGeom>
              <a:avLst/>
              <a:gdLst>
                <a:gd name="T0" fmla="*/ 1 w 164"/>
                <a:gd name="T1" fmla="*/ 35 h 229"/>
                <a:gd name="T2" fmla="*/ 18 w 164"/>
                <a:gd name="T3" fmla="*/ 33 h 229"/>
                <a:gd name="T4" fmla="*/ 35 w 164"/>
                <a:gd name="T5" fmla="*/ 63 h 229"/>
                <a:gd name="T6" fmla="*/ 35 w 164"/>
                <a:gd name="T7" fmla="*/ 188 h 229"/>
                <a:gd name="T8" fmla="*/ 0 w 164"/>
                <a:gd name="T9" fmla="*/ 222 h 229"/>
                <a:gd name="T10" fmla="*/ 0 w 164"/>
                <a:gd name="T11" fmla="*/ 229 h 229"/>
                <a:gd name="T12" fmla="*/ 120 w 164"/>
                <a:gd name="T13" fmla="*/ 229 h 229"/>
                <a:gd name="T14" fmla="*/ 120 w 164"/>
                <a:gd name="T15" fmla="*/ 222 h 229"/>
                <a:gd name="T16" fmla="*/ 77 w 164"/>
                <a:gd name="T17" fmla="*/ 185 h 229"/>
                <a:gd name="T18" fmla="*/ 77 w 164"/>
                <a:gd name="T19" fmla="*/ 72 h 229"/>
                <a:gd name="T20" fmla="*/ 112 w 164"/>
                <a:gd name="T21" fmla="*/ 31 h 229"/>
                <a:gd name="T22" fmla="*/ 125 w 164"/>
                <a:gd name="T23" fmla="*/ 39 h 229"/>
                <a:gd name="T24" fmla="*/ 145 w 164"/>
                <a:gd name="T25" fmla="*/ 49 h 229"/>
                <a:gd name="T26" fmla="*/ 164 w 164"/>
                <a:gd name="T27" fmla="*/ 26 h 229"/>
                <a:gd name="T28" fmla="*/ 137 w 164"/>
                <a:gd name="T29" fmla="*/ 0 h 229"/>
                <a:gd name="T30" fmla="*/ 77 w 164"/>
                <a:gd name="T31" fmla="*/ 47 h 229"/>
                <a:gd name="T32" fmla="*/ 77 w 164"/>
                <a:gd name="T33" fmla="*/ 1 h 229"/>
                <a:gd name="T34" fmla="*/ 75 w 164"/>
                <a:gd name="T35" fmla="*/ 0 h 229"/>
                <a:gd name="T36" fmla="*/ 1 w 164"/>
                <a:gd name="T37" fmla="*/ 27 h 229"/>
                <a:gd name="T38" fmla="*/ 1 w 164"/>
                <a:gd name="T39" fmla="*/ 3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4" h="229">
                  <a:moveTo>
                    <a:pt x="1" y="35"/>
                  </a:moveTo>
                  <a:cubicBezTo>
                    <a:pt x="8" y="33"/>
                    <a:pt x="12" y="33"/>
                    <a:pt x="18" y="33"/>
                  </a:cubicBezTo>
                  <a:cubicBezTo>
                    <a:pt x="31" y="33"/>
                    <a:pt x="35" y="41"/>
                    <a:pt x="35" y="63"/>
                  </a:cubicBezTo>
                  <a:lnTo>
                    <a:pt x="35" y="188"/>
                  </a:lnTo>
                  <a:cubicBezTo>
                    <a:pt x="35" y="213"/>
                    <a:pt x="32" y="216"/>
                    <a:pt x="0" y="222"/>
                  </a:cubicBezTo>
                  <a:lnTo>
                    <a:pt x="0" y="229"/>
                  </a:lnTo>
                  <a:lnTo>
                    <a:pt x="120" y="229"/>
                  </a:lnTo>
                  <a:lnTo>
                    <a:pt x="120" y="222"/>
                  </a:lnTo>
                  <a:cubicBezTo>
                    <a:pt x="86" y="220"/>
                    <a:pt x="77" y="213"/>
                    <a:pt x="77" y="185"/>
                  </a:cubicBezTo>
                  <a:lnTo>
                    <a:pt x="77" y="72"/>
                  </a:lnTo>
                  <a:cubicBezTo>
                    <a:pt x="77" y="56"/>
                    <a:pt x="99" y="31"/>
                    <a:pt x="112" y="31"/>
                  </a:cubicBezTo>
                  <a:cubicBezTo>
                    <a:pt x="115" y="31"/>
                    <a:pt x="120" y="34"/>
                    <a:pt x="125" y="39"/>
                  </a:cubicBezTo>
                  <a:cubicBezTo>
                    <a:pt x="133" y="46"/>
                    <a:pt x="139" y="49"/>
                    <a:pt x="145" y="49"/>
                  </a:cubicBezTo>
                  <a:cubicBezTo>
                    <a:pt x="157" y="49"/>
                    <a:pt x="164" y="40"/>
                    <a:pt x="164" y="26"/>
                  </a:cubicBezTo>
                  <a:cubicBezTo>
                    <a:pt x="164" y="10"/>
                    <a:pt x="154" y="0"/>
                    <a:pt x="137" y="0"/>
                  </a:cubicBezTo>
                  <a:cubicBezTo>
                    <a:pt x="116" y="0"/>
                    <a:pt x="102" y="12"/>
                    <a:pt x="77" y="47"/>
                  </a:cubicBezTo>
                  <a:lnTo>
                    <a:pt x="77" y="1"/>
                  </a:lnTo>
                  <a:lnTo>
                    <a:pt x="75" y="0"/>
                  </a:lnTo>
                  <a:cubicBezTo>
                    <a:pt x="48" y="11"/>
                    <a:pt x="30" y="17"/>
                    <a:pt x="1" y="27"/>
                  </a:cubicBezTo>
                  <a:lnTo>
                    <a:pt x="1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91" name="Oval 837"/>
            <p:cNvSpPr>
              <a:spLocks noChangeArrowheads="1"/>
            </p:cNvSpPr>
            <p:nvPr>
              <p:custDataLst>
                <p:tags r:id="rId253"/>
              </p:custDataLst>
            </p:nvPr>
          </p:nvSpPr>
          <p:spPr bwMode="auto">
            <a:xfrm>
              <a:off x="4483100" y="4479926"/>
              <a:ext cx="20638" cy="22225"/>
            </a:xfrm>
            <a:prstGeom prst="ellipse">
              <a:avLst/>
            </a:pr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92" name="Freeform 838"/>
            <p:cNvSpPr/>
            <p:nvPr>
              <p:custDataLst>
                <p:tags r:id="rId254"/>
              </p:custDataLst>
            </p:nvPr>
          </p:nvSpPr>
          <p:spPr bwMode="auto">
            <a:xfrm>
              <a:off x="4521200" y="4408488"/>
              <a:ext cx="87313" cy="93663"/>
            </a:xfrm>
            <a:custGeom>
              <a:avLst/>
              <a:gdLst>
                <a:gd name="T0" fmla="*/ 228 w 228"/>
                <a:gd name="T1" fmla="*/ 0 h 231"/>
                <a:gd name="T2" fmla="*/ 159 w 228"/>
                <a:gd name="T3" fmla="*/ 0 h 231"/>
                <a:gd name="T4" fmla="*/ 159 w 228"/>
                <a:gd name="T5" fmla="*/ 8 h 231"/>
                <a:gd name="T6" fmla="*/ 182 w 228"/>
                <a:gd name="T7" fmla="*/ 23 h 231"/>
                <a:gd name="T8" fmla="*/ 179 w 228"/>
                <a:gd name="T9" fmla="*/ 38 h 231"/>
                <a:gd name="T10" fmla="*/ 130 w 228"/>
                <a:gd name="T11" fmla="*/ 168 h 231"/>
                <a:gd name="T12" fmla="*/ 79 w 228"/>
                <a:gd name="T13" fmla="*/ 40 h 231"/>
                <a:gd name="T14" fmla="*/ 75 w 228"/>
                <a:gd name="T15" fmla="*/ 21 h 231"/>
                <a:gd name="T16" fmla="*/ 98 w 228"/>
                <a:gd name="T17" fmla="*/ 8 h 231"/>
                <a:gd name="T18" fmla="*/ 98 w 228"/>
                <a:gd name="T19" fmla="*/ 0 h 231"/>
                <a:gd name="T20" fmla="*/ 0 w 228"/>
                <a:gd name="T21" fmla="*/ 0 h 231"/>
                <a:gd name="T22" fmla="*/ 0 w 228"/>
                <a:gd name="T23" fmla="*/ 8 h 231"/>
                <a:gd name="T24" fmla="*/ 45 w 228"/>
                <a:gd name="T25" fmla="*/ 65 h 231"/>
                <a:gd name="T26" fmla="*/ 105 w 228"/>
                <a:gd name="T27" fmla="*/ 208 h 231"/>
                <a:gd name="T28" fmla="*/ 109 w 228"/>
                <a:gd name="T29" fmla="*/ 218 h 231"/>
                <a:gd name="T30" fmla="*/ 118 w 228"/>
                <a:gd name="T31" fmla="*/ 231 h 231"/>
                <a:gd name="T32" fmla="*/ 132 w 228"/>
                <a:gd name="T33" fmla="*/ 207 h 231"/>
                <a:gd name="T34" fmla="*/ 196 w 228"/>
                <a:gd name="T35" fmla="*/ 46 h 231"/>
                <a:gd name="T36" fmla="*/ 228 w 228"/>
                <a:gd name="T37" fmla="*/ 8 h 231"/>
                <a:gd name="T38" fmla="*/ 228 w 228"/>
                <a:gd name="T39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8" h="231">
                  <a:moveTo>
                    <a:pt x="228" y="0"/>
                  </a:moveTo>
                  <a:lnTo>
                    <a:pt x="159" y="0"/>
                  </a:lnTo>
                  <a:lnTo>
                    <a:pt x="159" y="8"/>
                  </a:lnTo>
                  <a:cubicBezTo>
                    <a:pt x="175" y="9"/>
                    <a:pt x="182" y="14"/>
                    <a:pt x="182" y="23"/>
                  </a:cubicBezTo>
                  <a:cubicBezTo>
                    <a:pt x="182" y="28"/>
                    <a:pt x="181" y="33"/>
                    <a:pt x="179" y="38"/>
                  </a:cubicBezTo>
                  <a:lnTo>
                    <a:pt x="130" y="168"/>
                  </a:lnTo>
                  <a:lnTo>
                    <a:pt x="79" y="40"/>
                  </a:lnTo>
                  <a:cubicBezTo>
                    <a:pt x="76" y="33"/>
                    <a:pt x="75" y="26"/>
                    <a:pt x="75" y="21"/>
                  </a:cubicBezTo>
                  <a:cubicBezTo>
                    <a:pt x="75" y="12"/>
                    <a:pt x="80" y="9"/>
                    <a:pt x="98" y="8"/>
                  </a:cubicBezTo>
                  <a:lnTo>
                    <a:pt x="98" y="0"/>
                  </a:lnTo>
                  <a:lnTo>
                    <a:pt x="0" y="0"/>
                  </a:lnTo>
                  <a:lnTo>
                    <a:pt x="0" y="8"/>
                  </a:lnTo>
                  <a:cubicBezTo>
                    <a:pt x="19" y="9"/>
                    <a:pt x="22" y="13"/>
                    <a:pt x="45" y="65"/>
                  </a:cubicBezTo>
                  <a:lnTo>
                    <a:pt x="105" y="208"/>
                  </a:lnTo>
                  <a:cubicBezTo>
                    <a:pt x="106" y="211"/>
                    <a:pt x="108" y="214"/>
                    <a:pt x="109" y="218"/>
                  </a:cubicBezTo>
                  <a:cubicBezTo>
                    <a:pt x="112" y="227"/>
                    <a:pt x="115" y="231"/>
                    <a:pt x="118" y="231"/>
                  </a:cubicBezTo>
                  <a:cubicBezTo>
                    <a:pt x="121" y="231"/>
                    <a:pt x="125" y="225"/>
                    <a:pt x="132" y="207"/>
                  </a:cubicBezTo>
                  <a:lnTo>
                    <a:pt x="196" y="46"/>
                  </a:lnTo>
                  <a:cubicBezTo>
                    <a:pt x="210" y="12"/>
                    <a:pt x="213" y="9"/>
                    <a:pt x="228" y="8"/>
                  </a:cubicBezTo>
                  <a:lnTo>
                    <a:pt x="228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93" name="Oval 839"/>
            <p:cNvSpPr>
              <a:spLocks noChangeArrowheads="1"/>
            </p:cNvSpPr>
            <p:nvPr>
              <p:custDataLst>
                <p:tags r:id="rId255"/>
              </p:custDataLst>
            </p:nvPr>
          </p:nvSpPr>
          <p:spPr bwMode="auto">
            <a:xfrm>
              <a:off x="4614863" y="4479926"/>
              <a:ext cx="20638" cy="22225"/>
            </a:xfrm>
            <a:prstGeom prst="ellipse">
              <a:avLst/>
            </a:pr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94" name="Freeform 840"/>
            <p:cNvSpPr/>
            <p:nvPr>
              <p:custDataLst>
                <p:tags r:id="rId256"/>
              </p:custDataLst>
            </p:nvPr>
          </p:nvSpPr>
          <p:spPr bwMode="auto">
            <a:xfrm>
              <a:off x="4699000" y="4381501"/>
              <a:ext cx="50800" cy="119063"/>
            </a:xfrm>
            <a:custGeom>
              <a:avLst/>
              <a:gdLst>
                <a:gd name="T0" fmla="*/ 120 w 132"/>
                <a:gd name="T1" fmla="*/ 64 h 293"/>
                <a:gd name="T2" fmla="*/ 70 w 132"/>
                <a:gd name="T3" fmla="*/ 64 h 293"/>
                <a:gd name="T4" fmla="*/ 70 w 132"/>
                <a:gd name="T5" fmla="*/ 6 h 293"/>
                <a:gd name="T6" fmla="*/ 67 w 132"/>
                <a:gd name="T7" fmla="*/ 0 h 293"/>
                <a:gd name="T8" fmla="*/ 57 w 132"/>
                <a:gd name="T9" fmla="*/ 14 h 293"/>
                <a:gd name="T10" fmla="*/ 8 w 132"/>
                <a:gd name="T11" fmla="*/ 67 h 293"/>
                <a:gd name="T12" fmla="*/ 0 w 132"/>
                <a:gd name="T13" fmla="*/ 76 h 293"/>
                <a:gd name="T14" fmla="*/ 2 w 132"/>
                <a:gd name="T15" fmla="*/ 80 h 293"/>
                <a:gd name="T16" fmla="*/ 28 w 132"/>
                <a:gd name="T17" fmla="*/ 80 h 293"/>
                <a:gd name="T18" fmla="*/ 28 w 132"/>
                <a:gd name="T19" fmla="*/ 230 h 293"/>
                <a:gd name="T20" fmla="*/ 73 w 132"/>
                <a:gd name="T21" fmla="*/ 293 h 293"/>
                <a:gd name="T22" fmla="*/ 132 w 132"/>
                <a:gd name="T23" fmla="*/ 256 h 293"/>
                <a:gd name="T24" fmla="*/ 126 w 132"/>
                <a:gd name="T25" fmla="*/ 250 h 293"/>
                <a:gd name="T26" fmla="*/ 96 w 132"/>
                <a:gd name="T27" fmla="*/ 268 h 293"/>
                <a:gd name="T28" fmla="*/ 70 w 132"/>
                <a:gd name="T29" fmla="*/ 223 h 293"/>
                <a:gd name="T30" fmla="*/ 70 w 132"/>
                <a:gd name="T31" fmla="*/ 80 h 293"/>
                <a:gd name="T32" fmla="*/ 120 w 132"/>
                <a:gd name="T33" fmla="*/ 80 h 293"/>
                <a:gd name="T34" fmla="*/ 120 w 132"/>
                <a:gd name="T35" fmla="*/ 64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293">
                  <a:moveTo>
                    <a:pt x="120" y="64"/>
                  </a:moveTo>
                  <a:lnTo>
                    <a:pt x="70" y="64"/>
                  </a:lnTo>
                  <a:lnTo>
                    <a:pt x="70" y="6"/>
                  </a:lnTo>
                  <a:cubicBezTo>
                    <a:pt x="70" y="1"/>
                    <a:pt x="70" y="0"/>
                    <a:pt x="67" y="0"/>
                  </a:cubicBezTo>
                  <a:cubicBezTo>
                    <a:pt x="63" y="4"/>
                    <a:pt x="60" y="9"/>
                    <a:pt x="57" y="14"/>
                  </a:cubicBezTo>
                  <a:cubicBezTo>
                    <a:pt x="38" y="41"/>
                    <a:pt x="16" y="65"/>
                    <a:pt x="8" y="67"/>
                  </a:cubicBezTo>
                  <a:cubicBezTo>
                    <a:pt x="3" y="71"/>
                    <a:pt x="0" y="74"/>
                    <a:pt x="0" y="76"/>
                  </a:cubicBezTo>
                  <a:cubicBezTo>
                    <a:pt x="0" y="78"/>
                    <a:pt x="0" y="79"/>
                    <a:pt x="2" y="80"/>
                  </a:cubicBezTo>
                  <a:lnTo>
                    <a:pt x="28" y="80"/>
                  </a:lnTo>
                  <a:lnTo>
                    <a:pt x="28" y="230"/>
                  </a:lnTo>
                  <a:cubicBezTo>
                    <a:pt x="28" y="272"/>
                    <a:pt x="43" y="293"/>
                    <a:pt x="73" y="293"/>
                  </a:cubicBezTo>
                  <a:cubicBezTo>
                    <a:pt x="97" y="293"/>
                    <a:pt x="116" y="281"/>
                    <a:pt x="132" y="256"/>
                  </a:cubicBezTo>
                  <a:lnTo>
                    <a:pt x="126" y="250"/>
                  </a:lnTo>
                  <a:cubicBezTo>
                    <a:pt x="115" y="263"/>
                    <a:pt x="107" y="268"/>
                    <a:pt x="96" y="268"/>
                  </a:cubicBezTo>
                  <a:cubicBezTo>
                    <a:pt x="78" y="268"/>
                    <a:pt x="70" y="254"/>
                    <a:pt x="70" y="223"/>
                  </a:cubicBezTo>
                  <a:lnTo>
                    <a:pt x="70" y="80"/>
                  </a:lnTo>
                  <a:lnTo>
                    <a:pt x="120" y="80"/>
                  </a:lnTo>
                  <a:lnTo>
                    <a:pt x="120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95" name="Freeform 841"/>
            <p:cNvSpPr>
              <a:spLocks noEditPoints="1"/>
            </p:cNvSpPr>
            <p:nvPr>
              <p:custDataLst>
                <p:tags r:id="rId257"/>
              </p:custDataLst>
            </p:nvPr>
          </p:nvSpPr>
          <p:spPr bwMode="auto">
            <a:xfrm>
              <a:off x="4756150" y="4405313"/>
              <a:ext cx="77788" cy="95250"/>
            </a:xfrm>
            <a:custGeom>
              <a:avLst/>
              <a:gdLst>
                <a:gd name="T0" fmla="*/ 202 w 202"/>
                <a:gd name="T1" fmla="*/ 197 h 234"/>
                <a:gd name="T2" fmla="*/ 180 w 202"/>
                <a:gd name="T3" fmla="*/ 206 h 234"/>
                <a:gd name="T4" fmla="*/ 165 w 202"/>
                <a:gd name="T5" fmla="*/ 177 h 234"/>
                <a:gd name="T6" fmla="*/ 165 w 202"/>
                <a:gd name="T7" fmla="*/ 80 h 234"/>
                <a:gd name="T8" fmla="*/ 155 w 202"/>
                <a:gd name="T9" fmla="*/ 27 h 234"/>
                <a:gd name="T10" fmla="*/ 93 w 202"/>
                <a:gd name="T11" fmla="*/ 0 h 234"/>
                <a:gd name="T12" fmla="*/ 10 w 202"/>
                <a:gd name="T13" fmla="*/ 56 h 234"/>
                <a:gd name="T14" fmla="*/ 31 w 202"/>
                <a:gd name="T15" fmla="*/ 77 h 234"/>
                <a:gd name="T16" fmla="*/ 53 w 202"/>
                <a:gd name="T17" fmla="*/ 56 h 234"/>
                <a:gd name="T18" fmla="*/ 52 w 202"/>
                <a:gd name="T19" fmla="*/ 48 h 234"/>
                <a:gd name="T20" fmla="*/ 51 w 202"/>
                <a:gd name="T21" fmla="*/ 36 h 234"/>
                <a:gd name="T22" fmla="*/ 87 w 202"/>
                <a:gd name="T23" fmla="*/ 12 h 234"/>
                <a:gd name="T24" fmla="*/ 125 w 202"/>
                <a:gd name="T25" fmla="*/ 53 h 234"/>
                <a:gd name="T26" fmla="*/ 125 w 202"/>
                <a:gd name="T27" fmla="*/ 84 h 234"/>
                <a:gd name="T28" fmla="*/ 18 w 202"/>
                <a:gd name="T29" fmla="*/ 138 h 234"/>
                <a:gd name="T30" fmla="*/ 0 w 202"/>
                <a:gd name="T31" fmla="*/ 181 h 234"/>
                <a:gd name="T32" fmla="*/ 52 w 202"/>
                <a:gd name="T33" fmla="*/ 234 h 234"/>
                <a:gd name="T34" fmla="*/ 125 w 202"/>
                <a:gd name="T35" fmla="*/ 198 h 234"/>
                <a:gd name="T36" fmla="*/ 157 w 202"/>
                <a:gd name="T37" fmla="*/ 234 h 234"/>
                <a:gd name="T38" fmla="*/ 202 w 202"/>
                <a:gd name="T39" fmla="*/ 210 h 234"/>
                <a:gd name="T40" fmla="*/ 202 w 202"/>
                <a:gd name="T41" fmla="*/ 197 h 234"/>
                <a:gd name="T42" fmla="*/ 125 w 202"/>
                <a:gd name="T43" fmla="*/ 168 h 234"/>
                <a:gd name="T44" fmla="*/ 112 w 202"/>
                <a:gd name="T45" fmla="*/ 194 h 234"/>
                <a:gd name="T46" fmla="*/ 75 w 202"/>
                <a:gd name="T47" fmla="*/ 206 h 234"/>
                <a:gd name="T48" fmla="*/ 44 w 202"/>
                <a:gd name="T49" fmla="*/ 167 h 234"/>
                <a:gd name="T50" fmla="*/ 44 w 202"/>
                <a:gd name="T51" fmla="*/ 165 h 234"/>
                <a:gd name="T52" fmla="*/ 125 w 202"/>
                <a:gd name="T53" fmla="*/ 96 h 234"/>
                <a:gd name="T54" fmla="*/ 125 w 202"/>
                <a:gd name="T55" fmla="*/ 16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2" h="234">
                  <a:moveTo>
                    <a:pt x="202" y="197"/>
                  </a:moveTo>
                  <a:cubicBezTo>
                    <a:pt x="193" y="204"/>
                    <a:pt x="188" y="206"/>
                    <a:pt x="180" y="206"/>
                  </a:cubicBezTo>
                  <a:cubicBezTo>
                    <a:pt x="169" y="206"/>
                    <a:pt x="165" y="199"/>
                    <a:pt x="165" y="177"/>
                  </a:cubicBezTo>
                  <a:lnTo>
                    <a:pt x="165" y="80"/>
                  </a:lnTo>
                  <a:cubicBezTo>
                    <a:pt x="165" y="54"/>
                    <a:pt x="163" y="39"/>
                    <a:pt x="155" y="27"/>
                  </a:cubicBezTo>
                  <a:cubicBezTo>
                    <a:pt x="144" y="10"/>
                    <a:pt x="123" y="0"/>
                    <a:pt x="93" y="0"/>
                  </a:cubicBezTo>
                  <a:cubicBezTo>
                    <a:pt x="46" y="0"/>
                    <a:pt x="10" y="24"/>
                    <a:pt x="10" y="56"/>
                  </a:cubicBezTo>
                  <a:cubicBezTo>
                    <a:pt x="10" y="67"/>
                    <a:pt x="19" y="77"/>
                    <a:pt x="31" y="77"/>
                  </a:cubicBezTo>
                  <a:cubicBezTo>
                    <a:pt x="43" y="77"/>
                    <a:pt x="53" y="67"/>
                    <a:pt x="53" y="56"/>
                  </a:cubicBezTo>
                  <a:cubicBezTo>
                    <a:pt x="53" y="54"/>
                    <a:pt x="53" y="52"/>
                    <a:pt x="52" y="48"/>
                  </a:cubicBezTo>
                  <a:cubicBezTo>
                    <a:pt x="51" y="44"/>
                    <a:pt x="51" y="40"/>
                    <a:pt x="51" y="36"/>
                  </a:cubicBezTo>
                  <a:cubicBezTo>
                    <a:pt x="51" y="23"/>
                    <a:pt x="67" y="12"/>
                    <a:pt x="87" y="12"/>
                  </a:cubicBezTo>
                  <a:cubicBezTo>
                    <a:pt x="111" y="12"/>
                    <a:pt x="125" y="26"/>
                    <a:pt x="125" y="53"/>
                  </a:cubicBezTo>
                  <a:lnTo>
                    <a:pt x="125" y="84"/>
                  </a:lnTo>
                  <a:cubicBezTo>
                    <a:pt x="48" y="115"/>
                    <a:pt x="39" y="119"/>
                    <a:pt x="18" y="138"/>
                  </a:cubicBezTo>
                  <a:cubicBezTo>
                    <a:pt x="7" y="148"/>
                    <a:pt x="0" y="165"/>
                    <a:pt x="0" y="181"/>
                  </a:cubicBezTo>
                  <a:cubicBezTo>
                    <a:pt x="0" y="213"/>
                    <a:pt x="22" y="234"/>
                    <a:pt x="52" y="234"/>
                  </a:cubicBezTo>
                  <a:cubicBezTo>
                    <a:pt x="74" y="234"/>
                    <a:pt x="95" y="224"/>
                    <a:pt x="125" y="198"/>
                  </a:cubicBezTo>
                  <a:cubicBezTo>
                    <a:pt x="128" y="224"/>
                    <a:pt x="137" y="234"/>
                    <a:pt x="157" y="234"/>
                  </a:cubicBezTo>
                  <a:cubicBezTo>
                    <a:pt x="174" y="234"/>
                    <a:pt x="185" y="228"/>
                    <a:pt x="202" y="210"/>
                  </a:cubicBezTo>
                  <a:lnTo>
                    <a:pt x="202" y="197"/>
                  </a:lnTo>
                  <a:close/>
                  <a:moveTo>
                    <a:pt x="125" y="168"/>
                  </a:moveTo>
                  <a:cubicBezTo>
                    <a:pt x="125" y="184"/>
                    <a:pt x="122" y="188"/>
                    <a:pt x="112" y="194"/>
                  </a:cubicBezTo>
                  <a:cubicBezTo>
                    <a:pt x="100" y="201"/>
                    <a:pt x="86" y="206"/>
                    <a:pt x="75" y="206"/>
                  </a:cubicBezTo>
                  <a:cubicBezTo>
                    <a:pt x="58" y="206"/>
                    <a:pt x="44" y="189"/>
                    <a:pt x="44" y="167"/>
                  </a:cubicBezTo>
                  <a:lnTo>
                    <a:pt x="44" y="165"/>
                  </a:lnTo>
                  <a:cubicBezTo>
                    <a:pt x="44" y="136"/>
                    <a:pt x="64" y="118"/>
                    <a:pt x="125" y="96"/>
                  </a:cubicBezTo>
                  <a:lnTo>
                    <a:pt x="125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96" name="Freeform 842"/>
            <p:cNvSpPr/>
            <p:nvPr>
              <p:custDataLst>
                <p:tags r:id="rId258"/>
              </p:custDataLst>
            </p:nvPr>
          </p:nvSpPr>
          <p:spPr bwMode="auto">
            <a:xfrm>
              <a:off x="4835525" y="4360863"/>
              <a:ext cx="95250" cy="138113"/>
            </a:xfrm>
            <a:custGeom>
              <a:avLst/>
              <a:gdLst>
                <a:gd name="T0" fmla="*/ 0 w 249"/>
                <a:gd name="T1" fmla="*/ 30 h 340"/>
                <a:gd name="T2" fmla="*/ 16 w 249"/>
                <a:gd name="T3" fmla="*/ 29 h 340"/>
                <a:gd name="T4" fmla="*/ 38 w 249"/>
                <a:gd name="T5" fmla="*/ 59 h 340"/>
                <a:gd name="T6" fmla="*/ 38 w 249"/>
                <a:gd name="T7" fmla="*/ 300 h 340"/>
                <a:gd name="T8" fmla="*/ 0 w 249"/>
                <a:gd name="T9" fmla="*/ 333 h 340"/>
                <a:gd name="T10" fmla="*/ 0 w 249"/>
                <a:gd name="T11" fmla="*/ 340 h 340"/>
                <a:gd name="T12" fmla="*/ 117 w 249"/>
                <a:gd name="T13" fmla="*/ 340 h 340"/>
                <a:gd name="T14" fmla="*/ 117 w 249"/>
                <a:gd name="T15" fmla="*/ 333 h 340"/>
                <a:gd name="T16" fmla="*/ 107 w 249"/>
                <a:gd name="T17" fmla="*/ 332 h 340"/>
                <a:gd name="T18" fmla="*/ 80 w 249"/>
                <a:gd name="T19" fmla="*/ 307 h 340"/>
                <a:gd name="T20" fmla="*/ 80 w 249"/>
                <a:gd name="T21" fmla="*/ 215 h 340"/>
                <a:gd name="T22" fmla="*/ 149 w 249"/>
                <a:gd name="T23" fmla="*/ 309 h 340"/>
                <a:gd name="T24" fmla="*/ 151 w 249"/>
                <a:gd name="T25" fmla="*/ 311 h 340"/>
                <a:gd name="T26" fmla="*/ 154 w 249"/>
                <a:gd name="T27" fmla="*/ 315 h 340"/>
                <a:gd name="T28" fmla="*/ 160 w 249"/>
                <a:gd name="T29" fmla="*/ 326 h 340"/>
                <a:gd name="T30" fmla="*/ 149 w 249"/>
                <a:gd name="T31" fmla="*/ 333 h 340"/>
                <a:gd name="T32" fmla="*/ 140 w 249"/>
                <a:gd name="T33" fmla="*/ 333 h 340"/>
                <a:gd name="T34" fmla="*/ 140 w 249"/>
                <a:gd name="T35" fmla="*/ 340 h 340"/>
                <a:gd name="T36" fmla="*/ 249 w 249"/>
                <a:gd name="T37" fmla="*/ 340 h 340"/>
                <a:gd name="T38" fmla="*/ 249 w 249"/>
                <a:gd name="T39" fmla="*/ 333 h 340"/>
                <a:gd name="T40" fmla="*/ 190 w 249"/>
                <a:gd name="T41" fmla="*/ 297 h 340"/>
                <a:gd name="T42" fmla="*/ 114 w 249"/>
                <a:gd name="T43" fmla="*/ 200 h 340"/>
                <a:gd name="T44" fmla="*/ 128 w 249"/>
                <a:gd name="T45" fmla="*/ 186 h 340"/>
                <a:gd name="T46" fmla="*/ 209 w 249"/>
                <a:gd name="T47" fmla="*/ 126 h 340"/>
                <a:gd name="T48" fmla="*/ 232 w 249"/>
                <a:gd name="T49" fmla="*/ 124 h 340"/>
                <a:gd name="T50" fmla="*/ 236 w 249"/>
                <a:gd name="T51" fmla="*/ 124 h 340"/>
                <a:gd name="T52" fmla="*/ 236 w 249"/>
                <a:gd name="T53" fmla="*/ 116 h 340"/>
                <a:gd name="T54" fmla="*/ 134 w 249"/>
                <a:gd name="T55" fmla="*/ 116 h 340"/>
                <a:gd name="T56" fmla="*/ 134 w 249"/>
                <a:gd name="T57" fmla="*/ 123 h 340"/>
                <a:gd name="T58" fmla="*/ 159 w 249"/>
                <a:gd name="T59" fmla="*/ 132 h 340"/>
                <a:gd name="T60" fmla="*/ 148 w 249"/>
                <a:gd name="T61" fmla="*/ 149 h 340"/>
                <a:gd name="T62" fmla="*/ 80 w 249"/>
                <a:gd name="T63" fmla="*/ 210 h 340"/>
                <a:gd name="T64" fmla="*/ 80 w 249"/>
                <a:gd name="T65" fmla="*/ 1 h 340"/>
                <a:gd name="T66" fmla="*/ 78 w 249"/>
                <a:gd name="T67" fmla="*/ 0 h 340"/>
                <a:gd name="T68" fmla="*/ 15 w 249"/>
                <a:gd name="T69" fmla="*/ 18 h 340"/>
                <a:gd name="T70" fmla="*/ 0 w 249"/>
                <a:gd name="T71" fmla="*/ 22 h 340"/>
                <a:gd name="T72" fmla="*/ 0 w 249"/>
                <a:gd name="T73" fmla="*/ 3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9" h="340">
                  <a:moveTo>
                    <a:pt x="0" y="30"/>
                  </a:moveTo>
                  <a:cubicBezTo>
                    <a:pt x="7" y="29"/>
                    <a:pt x="11" y="29"/>
                    <a:pt x="16" y="29"/>
                  </a:cubicBezTo>
                  <a:cubicBezTo>
                    <a:pt x="33" y="29"/>
                    <a:pt x="38" y="35"/>
                    <a:pt x="38" y="59"/>
                  </a:cubicBezTo>
                  <a:lnTo>
                    <a:pt x="38" y="300"/>
                  </a:lnTo>
                  <a:cubicBezTo>
                    <a:pt x="38" y="326"/>
                    <a:pt x="36" y="327"/>
                    <a:pt x="0" y="333"/>
                  </a:cubicBezTo>
                  <a:lnTo>
                    <a:pt x="0" y="340"/>
                  </a:lnTo>
                  <a:lnTo>
                    <a:pt x="117" y="340"/>
                  </a:lnTo>
                  <a:lnTo>
                    <a:pt x="117" y="333"/>
                  </a:lnTo>
                  <a:lnTo>
                    <a:pt x="107" y="332"/>
                  </a:lnTo>
                  <a:cubicBezTo>
                    <a:pt x="87" y="331"/>
                    <a:pt x="80" y="325"/>
                    <a:pt x="80" y="307"/>
                  </a:cubicBezTo>
                  <a:lnTo>
                    <a:pt x="80" y="215"/>
                  </a:lnTo>
                  <a:lnTo>
                    <a:pt x="149" y="309"/>
                  </a:lnTo>
                  <a:lnTo>
                    <a:pt x="151" y="311"/>
                  </a:lnTo>
                  <a:cubicBezTo>
                    <a:pt x="152" y="312"/>
                    <a:pt x="153" y="314"/>
                    <a:pt x="154" y="315"/>
                  </a:cubicBezTo>
                  <a:cubicBezTo>
                    <a:pt x="158" y="320"/>
                    <a:pt x="160" y="323"/>
                    <a:pt x="160" y="326"/>
                  </a:cubicBezTo>
                  <a:cubicBezTo>
                    <a:pt x="160" y="330"/>
                    <a:pt x="155" y="333"/>
                    <a:pt x="149" y="333"/>
                  </a:cubicBezTo>
                  <a:lnTo>
                    <a:pt x="140" y="333"/>
                  </a:lnTo>
                  <a:lnTo>
                    <a:pt x="140" y="340"/>
                  </a:lnTo>
                  <a:lnTo>
                    <a:pt x="249" y="340"/>
                  </a:lnTo>
                  <a:lnTo>
                    <a:pt x="249" y="333"/>
                  </a:lnTo>
                  <a:cubicBezTo>
                    <a:pt x="227" y="331"/>
                    <a:pt x="211" y="322"/>
                    <a:pt x="190" y="297"/>
                  </a:cubicBezTo>
                  <a:lnTo>
                    <a:pt x="114" y="200"/>
                  </a:lnTo>
                  <a:lnTo>
                    <a:pt x="128" y="186"/>
                  </a:lnTo>
                  <a:cubicBezTo>
                    <a:pt x="164" y="153"/>
                    <a:pt x="195" y="130"/>
                    <a:pt x="209" y="126"/>
                  </a:cubicBezTo>
                  <a:cubicBezTo>
                    <a:pt x="217" y="125"/>
                    <a:pt x="224" y="124"/>
                    <a:pt x="232" y="124"/>
                  </a:cubicBezTo>
                  <a:lnTo>
                    <a:pt x="236" y="124"/>
                  </a:lnTo>
                  <a:lnTo>
                    <a:pt x="236" y="116"/>
                  </a:lnTo>
                  <a:lnTo>
                    <a:pt x="134" y="116"/>
                  </a:lnTo>
                  <a:lnTo>
                    <a:pt x="134" y="123"/>
                  </a:lnTo>
                  <a:cubicBezTo>
                    <a:pt x="154" y="124"/>
                    <a:pt x="159" y="125"/>
                    <a:pt x="159" y="132"/>
                  </a:cubicBezTo>
                  <a:cubicBezTo>
                    <a:pt x="159" y="136"/>
                    <a:pt x="155" y="143"/>
                    <a:pt x="148" y="149"/>
                  </a:cubicBezTo>
                  <a:lnTo>
                    <a:pt x="80" y="210"/>
                  </a:lnTo>
                  <a:lnTo>
                    <a:pt x="80" y="1"/>
                  </a:lnTo>
                  <a:lnTo>
                    <a:pt x="78" y="0"/>
                  </a:lnTo>
                  <a:cubicBezTo>
                    <a:pt x="59" y="6"/>
                    <a:pt x="44" y="10"/>
                    <a:pt x="15" y="18"/>
                  </a:cubicBezTo>
                  <a:lnTo>
                    <a:pt x="0" y="22"/>
                  </a:lnTo>
                  <a:lnTo>
                    <a:pt x="0" y="3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97" name="Freeform 843"/>
            <p:cNvSpPr>
              <a:spLocks noEditPoints="1"/>
            </p:cNvSpPr>
            <p:nvPr>
              <p:custDataLst>
                <p:tags r:id="rId259"/>
              </p:custDataLst>
            </p:nvPr>
          </p:nvSpPr>
          <p:spPr bwMode="auto">
            <a:xfrm>
              <a:off x="4932363" y="4360863"/>
              <a:ext cx="46038" cy="138113"/>
            </a:xfrm>
            <a:custGeom>
              <a:avLst/>
              <a:gdLst>
                <a:gd name="T0" fmla="*/ 79 w 118"/>
                <a:gd name="T1" fmla="*/ 111 h 340"/>
                <a:gd name="T2" fmla="*/ 2 w 118"/>
                <a:gd name="T3" fmla="*/ 138 h 340"/>
                <a:gd name="T4" fmla="*/ 2 w 118"/>
                <a:gd name="T5" fmla="*/ 146 h 340"/>
                <a:gd name="T6" fmla="*/ 6 w 118"/>
                <a:gd name="T7" fmla="*/ 145 h 340"/>
                <a:gd name="T8" fmla="*/ 23 w 118"/>
                <a:gd name="T9" fmla="*/ 144 h 340"/>
                <a:gd name="T10" fmla="*/ 39 w 118"/>
                <a:gd name="T11" fmla="*/ 174 h 340"/>
                <a:gd name="T12" fmla="*/ 39 w 118"/>
                <a:gd name="T13" fmla="*/ 290 h 340"/>
                <a:gd name="T14" fmla="*/ 0 w 118"/>
                <a:gd name="T15" fmla="*/ 333 h 340"/>
                <a:gd name="T16" fmla="*/ 0 w 118"/>
                <a:gd name="T17" fmla="*/ 340 h 340"/>
                <a:gd name="T18" fmla="*/ 118 w 118"/>
                <a:gd name="T19" fmla="*/ 340 h 340"/>
                <a:gd name="T20" fmla="*/ 118 w 118"/>
                <a:gd name="T21" fmla="*/ 333 h 340"/>
                <a:gd name="T22" fmla="*/ 81 w 118"/>
                <a:gd name="T23" fmla="*/ 290 h 340"/>
                <a:gd name="T24" fmla="*/ 81 w 118"/>
                <a:gd name="T25" fmla="*/ 113 h 340"/>
                <a:gd name="T26" fmla="*/ 79 w 118"/>
                <a:gd name="T27" fmla="*/ 111 h 340"/>
                <a:gd name="T28" fmla="*/ 56 w 118"/>
                <a:gd name="T29" fmla="*/ 0 h 340"/>
                <a:gd name="T30" fmla="*/ 31 w 118"/>
                <a:gd name="T31" fmla="*/ 25 h 340"/>
                <a:gd name="T32" fmla="*/ 56 w 118"/>
                <a:gd name="T33" fmla="*/ 51 h 340"/>
                <a:gd name="T34" fmla="*/ 82 w 118"/>
                <a:gd name="T35" fmla="*/ 25 h 340"/>
                <a:gd name="T36" fmla="*/ 56 w 118"/>
                <a:gd name="T3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340">
                  <a:moveTo>
                    <a:pt x="79" y="111"/>
                  </a:moveTo>
                  <a:lnTo>
                    <a:pt x="2" y="138"/>
                  </a:lnTo>
                  <a:lnTo>
                    <a:pt x="2" y="146"/>
                  </a:lnTo>
                  <a:lnTo>
                    <a:pt x="6" y="145"/>
                  </a:lnTo>
                  <a:cubicBezTo>
                    <a:pt x="12" y="144"/>
                    <a:pt x="18" y="144"/>
                    <a:pt x="23" y="144"/>
                  </a:cubicBezTo>
                  <a:cubicBezTo>
                    <a:pt x="35" y="144"/>
                    <a:pt x="39" y="152"/>
                    <a:pt x="39" y="174"/>
                  </a:cubicBezTo>
                  <a:lnTo>
                    <a:pt x="39" y="290"/>
                  </a:lnTo>
                  <a:cubicBezTo>
                    <a:pt x="39" y="326"/>
                    <a:pt x="34" y="331"/>
                    <a:pt x="0" y="333"/>
                  </a:cubicBezTo>
                  <a:lnTo>
                    <a:pt x="0" y="340"/>
                  </a:lnTo>
                  <a:lnTo>
                    <a:pt x="118" y="340"/>
                  </a:lnTo>
                  <a:lnTo>
                    <a:pt x="118" y="333"/>
                  </a:lnTo>
                  <a:cubicBezTo>
                    <a:pt x="85" y="330"/>
                    <a:pt x="81" y="326"/>
                    <a:pt x="81" y="290"/>
                  </a:cubicBezTo>
                  <a:lnTo>
                    <a:pt x="81" y="113"/>
                  </a:lnTo>
                  <a:lnTo>
                    <a:pt x="79" y="111"/>
                  </a:lnTo>
                  <a:close/>
                  <a:moveTo>
                    <a:pt x="56" y="0"/>
                  </a:moveTo>
                  <a:cubicBezTo>
                    <a:pt x="42" y="0"/>
                    <a:pt x="31" y="11"/>
                    <a:pt x="31" y="25"/>
                  </a:cubicBezTo>
                  <a:cubicBezTo>
                    <a:pt x="31" y="39"/>
                    <a:pt x="42" y="51"/>
                    <a:pt x="56" y="51"/>
                  </a:cubicBezTo>
                  <a:cubicBezTo>
                    <a:pt x="70" y="51"/>
                    <a:pt x="82" y="40"/>
                    <a:pt x="82" y="25"/>
                  </a:cubicBezTo>
                  <a:cubicBezTo>
                    <a:pt x="82" y="11"/>
                    <a:pt x="70" y="0"/>
                    <a:pt x="56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98" name="Freeform 844"/>
            <p:cNvSpPr/>
            <p:nvPr>
              <p:custDataLst>
                <p:tags r:id="rId260"/>
              </p:custDataLst>
            </p:nvPr>
          </p:nvSpPr>
          <p:spPr bwMode="auto">
            <a:xfrm>
              <a:off x="4986338" y="4405313"/>
              <a:ext cx="88900" cy="93663"/>
            </a:xfrm>
            <a:custGeom>
              <a:avLst/>
              <a:gdLst>
                <a:gd name="T0" fmla="*/ 0 w 234"/>
                <a:gd name="T1" fmla="*/ 31 h 229"/>
                <a:gd name="T2" fmla="*/ 14 w 234"/>
                <a:gd name="T3" fmla="*/ 29 h 229"/>
                <a:gd name="T4" fmla="*/ 32 w 234"/>
                <a:gd name="T5" fmla="*/ 61 h 229"/>
                <a:gd name="T6" fmla="*/ 32 w 234"/>
                <a:gd name="T7" fmla="*/ 185 h 229"/>
                <a:gd name="T8" fmla="*/ 1 w 234"/>
                <a:gd name="T9" fmla="*/ 222 h 229"/>
                <a:gd name="T10" fmla="*/ 1 w 234"/>
                <a:gd name="T11" fmla="*/ 229 h 229"/>
                <a:gd name="T12" fmla="*/ 107 w 234"/>
                <a:gd name="T13" fmla="*/ 229 h 229"/>
                <a:gd name="T14" fmla="*/ 107 w 234"/>
                <a:gd name="T15" fmla="*/ 222 h 229"/>
                <a:gd name="T16" fmla="*/ 74 w 234"/>
                <a:gd name="T17" fmla="*/ 196 h 229"/>
                <a:gd name="T18" fmla="*/ 74 w 234"/>
                <a:gd name="T19" fmla="*/ 56 h 229"/>
                <a:gd name="T20" fmla="*/ 126 w 234"/>
                <a:gd name="T21" fmla="*/ 27 h 229"/>
                <a:gd name="T22" fmla="*/ 162 w 234"/>
                <a:gd name="T23" fmla="*/ 76 h 229"/>
                <a:gd name="T24" fmla="*/ 162 w 234"/>
                <a:gd name="T25" fmla="*/ 180 h 229"/>
                <a:gd name="T26" fmla="*/ 131 w 234"/>
                <a:gd name="T27" fmla="*/ 222 h 229"/>
                <a:gd name="T28" fmla="*/ 131 w 234"/>
                <a:gd name="T29" fmla="*/ 229 h 229"/>
                <a:gd name="T30" fmla="*/ 234 w 234"/>
                <a:gd name="T31" fmla="*/ 229 h 229"/>
                <a:gd name="T32" fmla="*/ 234 w 234"/>
                <a:gd name="T33" fmla="*/ 222 h 229"/>
                <a:gd name="T34" fmla="*/ 204 w 234"/>
                <a:gd name="T35" fmla="*/ 189 h 229"/>
                <a:gd name="T36" fmla="*/ 204 w 234"/>
                <a:gd name="T37" fmla="*/ 75 h 229"/>
                <a:gd name="T38" fmla="*/ 145 w 234"/>
                <a:gd name="T39" fmla="*/ 0 h 229"/>
                <a:gd name="T40" fmla="*/ 73 w 234"/>
                <a:gd name="T41" fmla="*/ 40 h 229"/>
                <a:gd name="T42" fmla="*/ 73 w 234"/>
                <a:gd name="T43" fmla="*/ 1 h 229"/>
                <a:gd name="T44" fmla="*/ 69 w 234"/>
                <a:gd name="T45" fmla="*/ 0 h 229"/>
                <a:gd name="T46" fmla="*/ 0 w 234"/>
                <a:gd name="T47" fmla="*/ 22 h 229"/>
                <a:gd name="T48" fmla="*/ 0 w 234"/>
                <a:gd name="T49" fmla="*/ 3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4" h="229">
                  <a:moveTo>
                    <a:pt x="0" y="31"/>
                  </a:moveTo>
                  <a:cubicBezTo>
                    <a:pt x="3" y="29"/>
                    <a:pt x="8" y="29"/>
                    <a:pt x="14" y="29"/>
                  </a:cubicBezTo>
                  <a:cubicBezTo>
                    <a:pt x="28" y="29"/>
                    <a:pt x="32" y="36"/>
                    <a:pt x="32" y="61"/>
                  </a:cubicBezTo>
                  <a:lnTo>
                    <a:pt x="32" y="185"/>
                  </a:lnTo>
                  <a:cubicBezTo>
                    <a:pt x="32" y="213"/>
                    <a:pt x="27" y="220"/>
                    <a:pt x="1" y="222"/>
                  </a:cubicBezTo>
                  <a:lnTo>
                    <a:pt x="1" y="229"/>
                  </a:lnTo>
                  <a:lnTo>
                    <a:pt x="107" y="229"/>
                  </a:lnTo>
                  <a:lnTo>
                    <a:pt x="107" y="222"/>
                  </a:lnTo>
                  <a:cubicBezTo>
                    <a:pt x="82" y="220"/>
                    <a:pt x="74" y="214"/>
                    <a:pt x="74" y="196"/>
                  </a:cubicBezTo>
                  <a:lnTo>
                    <a:pt x="74" y="56"/>
                  </a:lnTo>
                  <a:cubicBezTo>
                    <a:pt x="98" y="33"/>
                    <a:pt x="109" y="27"/>
                    <a:pt x="126" y="27"/>
                  </a:cubicBezTo>
                  <a:cubicBezTo>
                    <a:pt x="150" y="27"/>
                    <a:pt x="162" y="43"/>
                    <a:pt x="162" y="76"/>
                  </a:cubicBezTo>
                  <a:lnTo>
                    <a:pt x="162" y="180"/>
                  </a:lnTo>
                  <a:cubicBezTo>
                    <a:pt x="162" y="212"/>
                    <a:pt x="155" y="220"/>
                    <a:pt x="131" y="222"/>
                  </a:cubicBezTo>
                  <a:lnTo>
                    <a:pt x="131" y="229"/>
                  </a:lnTo>
                  <a:lnTo>
                    <a:pt x="234" y="229"/>
                  </a:lnTo>
                  <a:lnTo>
                    <a:pt x="234" y="222"/>
                  </a:lnTo>
                  <a:cubicBezTo>
                    <a:pt x="210" y="219"/>
                    <a:pt x="204" y="214"/>
                    <a:pt x="204" y="189"/>
                  </a:cubicBezTo>
                  <a:lnTo>
                    <a:pt x="204" y="75"/>
                  </a:lnTo>
                  <a:cubicBezTo>
                    <a:pt x="204" y="28"/>
                    <a:pt x="182" y="0"/>
                    <a:pt x="145" y="0"/>
                  </a:cubicBezTo>
                  <a:cubicBezTo>
                    <a:pt x="122" y="0"/>
                    <a:pt x="107" y="9"/>
                    <a:pt x="73" y="40"/>
                  </a:cubicBezTo>
                  <a:lnTo>
                    <a:pt x="73" y="1"/>
                  </a:lnTo>
                  <a:lnTo>
                    <a:pt x="69" y="0"/>
                  </a:lnTo>
                  <a:cubicBezTo>
                    <a:pt x="45" y="9"/>
                    <a:pt x="28" y="14"/>
                    <a:pt x="0" y="22"/>
                  </a:cubicBezTo>
                  <a:lnTo>
                    <a:pt x="0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99" name="Freeform 845"/>
            <p:cNvSpPr>
              <a:spLocks noEditPoints="1"/>
            </p:cNvSpPr>
            <p:nvPr>
              <p:custDataLst>
                <p:tags r:id="rId261"/>
              </p:custDataLst>
            </p:nvPr>
          </p:nvSpPr>
          <p:spPr bwMode="auto">
            <a:xfrm>
              <a:off x="5083175" y="4405313"/>
              <a:ext cx="85725" cy="138113"/>
            </a:xfrm>
            <a:custGeom>
              <a:avLst/>
              <a:gdLst>
                <a:gd name="T0" fmla="*/ 221 w 221"/>
                <a:gd name="T1" fmla="*/ 36 h 338"/>
                <a:gd name="T2" fmla="*/ 221 w 221"/>
                <a:gd name="T3" fmla="*/ 16 h 338"/>
                <a:gd name="T4" fmla="*/ 183 w 221"/>
                <a:gd name="T5" fmla="*/ 16 h 338"/>
                <a:gd name="T6" fmla="*/ 155 w 221"/>
                <a:gd name="T7" fmla="*/ 12 h 338"/>
                <a:gd name="T8" fmla="*/ 144 w 221"/>
                <a:gd name="T9" fmla="*/ 8 h 338"/>
                <a:gd name="T10" fmla="*/ 104 w 221"/>
                <a:gd name="T11" fmla="*/ 0 h 338"/>
                <a:gd name="T12" fmla="*/ 21 w 221"/>
                <a:gd name="T13" fmla="*/ 81 h 338"/>
                <a:gd name="T14" fmla="*/ 67 w 221"/>
                <a:gd name="T15" fmla="*/ 148 h 338"/>
                <a:gd name="T16" fmla="*/ 46 w 221"/>
                <a:gd name="T17" fmla="*/ 168 h 338"/>
                <a:gd name="T18" fmla="*/ 23 w 221"/>
                <a:gd name="T19" fmla="*/ 203 h 338"/>
                <a:gd name="T20" fmla="*/ 49 w 221"/>
                <a:gd name="T21" fmla="*/ 229 h 338"/>
                <a:gd name="T22" fmla="*/ 0 w 221"/>
                <a:gd name="T23" fmla="*/ 290 h 338"/>
                <a:gd name="T24" fmla="*/ 87 w 221"/>
                <a:gd name="T25" fmla="*/ 338 h 338"/>
                <a:gd name="T26" fmla="*/ 189 w 221"/>
                <a:gd name="T27" fmla="*/ 304 h 338"/>
                <a:gd name="T28" fmla="*/ 216 w 221"/>
                <a:gd name="T29" fmla="*/ 254 h 338"/>
                <a:gd name="T30" fmla="*/ 156 w 221"/>
                <a:gd name="T31" fmla="*/ 201 h 338"/>
                <a:gd name="T32" fmla="*/ 92 w 221"/>
                <a:gd name="T33" fmla="*/ 198 h 338"/>
                <a:gd name="T34" fmla="*/ 53 w 221"/>
                <a:gd name="T35" fmla="*/ 184 h 338"/>
                <a:gd name="T36" fmla="*/ 83 w 221"/>
                <a:gd name="T37" fmla="*/ 153 h 338"/>
                <a:gd name="T38" fmla="*/ 92 w 221"/>
                <a:gd name="T39" fmla="*/ 154 h 338"/>
                <a:gd name="T40" fmla="*/ 111 w 221"/>
                <a:gd name="T41" fmla="*/ 155 h 338"/>
                <a:gd name="T42" fmla="*/ 165 w 221"/>
                <a:gd name="T43" fmla="*/ 134 h 338"/>
                <a:gd name="T44" fmla="*/ 189 w 221"/>
                <a:gd name="T45" fmla="*/ 78 h 338"/>
                <a:gd name="T46" fmla="*/ 179 w 221"/>
                <a:gd name="T47" fmla="*/ 36 h 338"/>
                <a:gd name="T48" fmla="*/ 221 w 221"/>
                <a:gd name="T49" fmla="*/ 36 h 338"/>
                <a:gd name="T50" fmla="*/ 60 w 221"/>
                <a:gd name="T51" fmla="*/ 230 h 338"/>
                <a:gd name="T52" fmla="*/ 141 w 221"/>
                <a:gd name="T53" fmla="*/ 237 h 338"/>
                <a:gd name="T54" fmla="*/ 202 w 221"/>
                <a:gd name="T55" fmla="*/ 261 h 338"/>
                <a:gd name="T56" fmla="*/ 108 w 221"/>
                <a:gd name="T57" fmla="*/ 310 h 338"/>
                <a:gd name="T58" fmla="*/ 35 w 221"/>
                <a:gd name="T59" fmla="*/ 273 h 338"/>
                <a:gd name="T60" fmla="*/ 60 w 221"/>
                <a:gd name="T61" fmla="*/ 230 h 338"/>
                <a:gd name="T62" fmla="*/ 62 w 221"/>
                <a:gd name="T63" fmla="*/ 61 h 338"/>
                <a:gd name="T64" fmla="*/ 99 w 221"/>
                <a:gd name="T65" fmla="*/ 14 h 338"/>
                <a:gd name="T66" fmla="*/ 136 w 221"/>
                <a:gd name="T67" fmla="*/ 37 h 338"/>
                <a:gd name="T68" fmla="*/ 151 w 221"/>
                <a:gd name="T69" fmla="*/ 97 h 338"/>
                <a:gd name="T70" fmla="*/ 113 w 221"/>
                <a:gd name="T71" fmla="*/ 143 h 338"/>
                <a:gd name="T72" fmla="*/ 62 w 221"/>
                <a:gd name="T73" fmla="*/ 62 h 338"/>
                <a:gd name="T74" fmla="*/ 62 w 221"/>
                <a:gd name="T75" fmla="*/ 61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1" h="338">
                  <a:moveTo>
                    <a:pt x="221" y="36"/>
                  </a:moveTo>
                  <a:lnTo>
                    <a:pt x="221" y="16"/>
                  </a:lnTo>
                  <a:lnTo>
                    <a:pt x="183" y="16"/>
                  </a:lnTo>
                  <a:cubicBezTo>
                    <a:pt x="173" y="16"/>
                    <a:pt x="165" y="15"/>
                    <a:pt x="155" y="12"/>
                  </a:cubicBezTo>
                  <a:lnTo>
                    <a:pt x="144" y="8"/>
                  </a:lnTo>
                  <a:cubicBezTo>
                    <a:pt x="131" y="3"/>
                    <a:pt x="117" y="0"/>
                    <a:pt x="104" y="0"/>
                  </a:cubicBezTo>
                  <a:cubicBezTo>
                    <a:pt x="58" y="0"/>
                    <a:pt x="21" y="36"/>
                    <a:pt x="21" y="81"/>
                  </a:cubicBezTo>
                  <a:cubicBezTo>
                    <a:pt x="21" y="113"/>
                    <a:pt x="34" y="132"/>
                    <a:pt x="67" y="148"/>
                  </a:cubicBezTo>
                  <a:cubicBezTo>
                    <a:pt x="58" y="157"/>
                    <a:pt x="49" y="166"/>
                    <a:pt x="46" y="168"/>
                  </a:cubicBezTo>
                  <a:cubicBezTo>
                    <a:pt x="29" y="183"/>
                    <a:pt x="23" y="193"/>
                    <a:pt x="23" y="203"/>
                  </a:cubicBezTo>
                  <a:cubicBezTo>
                    <a:pt x="23" y="213"/>
                    <a:pt x="29" y="219"/>
                    <a:pt x="49" y="229"/>
                  </a:cubicBezTo>
                  <a:cubicBezTo>
                    <a:pt x="14" y="255"/>
                    <a:pt x="0" y="271"/>
                    <a:pt x="0" y="290"/>
                  </a:cubicBezTo>
                  <a:cubicBezTo>
                    <a:pt x="0" y="316"/>
                    <a:pt x="39" y="338"/>
                    <a:pt x="87" y="338"/>
                  </a:cubicBezTo>
                  <a:cubicBezTo>
                    <a:pt x="124" y="338"/>
                    <a:pt x="163" y="325"/>
                    <a:pt x="189" y="304"/>
                  </a:cubicBezTo>
                  <a:cubicBezTo>
                    <a:pt x="208" y="289"/>
                    <a:pt x="216" y="273"/>
                    <a:pt x="216" y="254"/>
                  </a:cubicBezTo>
                  <a:cubicBezTo>
                    <a:pt x="216" y="223"/>
                    <a:pt x="193" y="202"/>
                    <a:pt x="156" y="201"/>
                  </a:cubicBezTo>
                  <a:lnTo>
                    <a:pt x="92" y="198"/>
                  </a:lnTo>
                  <a:cubicBezTo>
                    <a:pt x="65" y="197"/>
                    <a:pt x="53" y="192"/>
                    <a:pt x="53" y="184"/>
                  </a:cubicBezTo>
                  <a:cubicBezTo>
                    <a:pt x="53" y="174"/>
                    <a:pt x="69" y="157"/>
                    <a:pt x="83" y="153"/>
                  </a:cubicBezTo>
                  <a:cubicBezTo>
                    <a:pt x="87" y="153"/>
                    <a:pt x="91" y="154"/>
                    <a:pt x="92" y="154"/>
                  </a:cubicBezTo>
                  <a:cubicBezTo>
                    <a:pt x="102" y="155"/>
                    <a:pt x="108" y="155"/>
                    <a:pt x="111" y="155"/>
                  </a:cubicBezTo>
                  <a:cubicBezTo>
                    <a:pt x="130" y="155"/>
                    <a:pt x="150" y="148"/>
                    <a:pt x="165" y="134"/>
                  </a:cubicBezTo>
                  <a:cubicBezTo>
                    <a:pt x="181" y="120"/>
                    <a:pt x="189" y="103"/>
                    <a:pt x="189" y="78"/>
                  </a:cubicBezTo>
                  <a:cubicBezTo>
                    <a:pt x="189" y="63"/>
                    <a:pt x="186" y="52"/>
                    <a:pt x="179" y="36"/>
                  </a:cubicBezTo>
                  <a:lnTo>
                    <a:pt x="221" y="36"/>
                  </a:lnTo>
                  <a:close/>
                  <a:moveTo>
                    <a:pt x="60" y="230"/>
                  </a:moveTo>
                  <a:cubicBezTo>
                    <a:pt x="76" y="234"/>
                    <a:pt x="116" y="237"/>
                    <a:pt x="141" y="237"/>
                  </a:cubicBezTo>
                  <a:cubicBezTo>
                    <a:pt x="186" y="237"/>
                    <a:pt x="202" y="243"/>
                    <a:pt x="202" y="261"/>
                  </a:cubicBezTo>
                  <a:cubicBezTo>
                    <a:pt x="202" y="290"/>
                    <a:pt x="165" y="310"/>
                    <a:pt x="108" y="310"/>
                  </a:cubicBezTo>
                  <a:cubicBezTo>
                    <a:pt x="64" y="310"/>
                    <a:pt x="35" y="295"/>
                    <a:pt x="35" y="273"/>
                  </a:cubicBezTo>
                  <a:cubicBezTo>
                    <a:pt x="35" y="262"/>
                    <a:pt x="39" y="255"/>
                    <a:pt x="60" y="230"/>
                  </a:cubicBezTo>
                  <a:close/>
                  <a:moveTo>
                    <a:pt x="62" y="61"/>
                  </a:moveTo>
                  <a:cubicBezTo>
                    <a:pt x="62" y="31"/>
                    <a:pt x="76" y="14"/>
                    <a:pt x="99" y="14"/>
                  </a:cubicBezTo>
                  <a:cubicBezTo>
                    <a:pt x="115" y="14"/>
                    <a:pt x="128" y="22"/>
                    <a:pt x="136" y="37"/>
                  </a:cubicBezTo>
                  <a:cubicBezTo>
                    <a:pt x="145" y="55"/>
                    <a:pt x="151" y="78"/>
                    <a:pt x="151" y="97"/>
                  </a:cubicBezTo>
                  <a:cubicBezTo>
                    <a:pt x="151" y="125"/>
                    <a:pt x="136" y="143"/>
                    <a:pt x="113" y="143"/>
                  </a:cubicBezTo>
                  <a:cubicBezTo>
                    <a:pt x="83" y="143"/>
                    <a:pt x="62" y="110"/>
                    <a:pt x="62" y="62"/>
                  </a:cubicBezTo>
                  <a:lnTo>
                    <a:pt x="62" y="6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00" name="Freeform 846"/>
            <p:cNvSpPr/>
            <p:nvPr>
              <p:custDataLst>
                <p:tags r:id="rId262"/>
              </p:custDataLst>
            </p:nvPr>
          </p:nvSpPr>
          <p:spPr bwMode="auto">
            <a:xfrm>
              <a:off x="5226050" y="4408488"/>
              <a:ext cx="87313" cy="93663"/>
            </a:xfrm>
            <a:custGeom>
              <a:avLst/>
              <a:gdLst>
                <a:gd name="T0" fmla="*/ 228 w 228"/>
                <a:gd name="T1" fmla="*/ 0 h 231"/>
                <a:gd name="T2" fmla="*/ 159 w 228"/>
                <a:gd name="T3" fmla="*/ 0 h 231"/>
                <a:gd name="T4" fmla="*/ 159 w 228"/>
                <a:gd name="T5" fmla="*/ 8 h 231"/>
                <a:gd name="T6" fmla="*/ 182 w 228"/>
                <a:gd name="T7" fmla="*/ 23 h 231"/>
                <a:gd name="T8" fmla="*/ 179 w 228"/>
                <a:gd name="T9" fmla="*/ 38 h 231"/>
                <a:gd name="T10" fmla="*/ 130 w 228"/>
                <a:gd name="T11" fmla="*/ 168 h 231"/>
                <a:gd name="T12" fmla="*/ 79 w 228"/>
                <a:gd name="T13" fmla="*/ 40 h 231"/>
                <a:gd name="T14" fmla="*/ 74 w 228"/>
                <a:gd name="T15" fmla="*/ 21 h 231"/>
                <a:gd name="T16" fmla="*/ 97 w 228"/>
                <a:gd name="T17" fmla="*/ 8 h 231"/>
                <a:gd name="T18" fmla="*/ 97 w 228"/>
                <a:gd name="T19" fmla="*/ 0 h 231"/>
                <a:gd name="T20" fmla="*/ 0 w 228"/>
                <a:gd name="T21" fmla="*/ 0 h 231"/>
                <a:gd name="T22" fmla="*/ 0 w 228"/>
                <a:gd name="T23" fmla="*/ 8 h 231"/>
                <a:gd name="T24" fmla="*/ 45 w 228"/>
                <a:gd name="T25" fmla="*/ 65 h 231"/>
                <a:gd name="T26" fmla="*/ 105 w 228"/>
                <a:gd name="T27" fmla="*/ 208 h 231"/>
                <a:gd name="T28" fmla="*/ 109 w 228"/>
                <a:gd name="T29" fmla="*/ 218 h 231"/>
                <a:gd name="T30" fmla="*/ 118 w 228"/>
                <a:gd name="T31" fmla="*/ 231 h 231"/>
                <a:gd name="T32" fmla="*/ 132 w 228"/>
                <a:gd name="T33" fmla="*/ 207 h 231"/>
                <a:gd name="T34" fmla="*/ 196 w 228"/>
                <a:gd name="T35" fmla="*/ 46 h 231"/>
                <a:gd name="T36" fmla="*/ 228 w 228"/>
                <a:gd name="T37" fmla="*/ 8 h 231"/>
                <a:gd name="T38" fmla="*/ 228 w 228"/>
                <a:gd name="T39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8" h="231">
                  <a:moveTo>
                    <a:pt x="228" y="0"/>
                  </a:moveTo>
                  <a:lnTo>
                    <a:pt x="159" y="0"/>
                  </a:lnTo>
                  <a:lnTo>
                    <a:pt x="159" y="8"/>
                  </a:lnTo>
                  <a:cubicBezTo>
                    <a:pt x="175" y="9"/>
                    <a:pt x="182" y="14"/>
                    <a:pt x="182" y="23"/>
                  </a:cubicBezTo>
                  <a:cubicBezTo>
                    <a:pt x="182" y="28"/>
                    <a:pt x="181" y="33"/>
                    <a:pt x="179" y="38"/>
                  </a:cubicBezTo>
                  <a:lnTo>
                    <a:pt x="130" y="168"/>
                  </a:lnTo>
                  <a:lnTo>
                    <a:pt x="79" y="40"/>
                  </a:lnTo>
                  <a:cubicBezTo>
                    <a:pt x="76" y="33"/>
                    <a:pt x="74" y="26"/>
                    <a:pt x="74" y="21"/>
                  </a:cubicBezTo>
                  <a:cubicBezTo>
                    <a:pt x="74" y="12"/>
                    <a:pt x="80" y="9"/>
                    <a:pt x="97" y="8"/>
                  </a:cubicBezTo>
                  <a:lnTo>
                    <a:pt x="97" y="0"/>
                  </a:lnTo>
                  <a:lnTo>
                    <a:pt x="0" y="0"/>
                  </a:lnTo>
                  <a:lnTo>
                    <a:pt x="0" y="8"/>
                  </a:lnTo>
                  <a:cubicBezTo>
                    <a:pt x="19" y="9"/>
                    <a:pt x="22" y="13"/>
                    <a:pt x="45" y="65"/>
                  </a:cubicBezTo>
                  <a:lnTo>
                    <a:pt x="105" y="208"/>
                  </a:lnTo>
                  <a:cubicBezTo>
                    <a:pt x="106" y="211"/>
                    <a:pt x="107" y="214"/>
                    <a:pt x="109" y="218"/>
                  </a:cubicBezTo>
                  <a:cubicBezTo>
                    <a:pt x="112" y="227"/>
                    <a:pt x="115" y="231"/>
                    <a:pt x="118" y="231"/>
                  </a:cubicBezTo>
                  <a:cubicBezTo>
                    <a:pt x="121" y="231"/>
                    <a:pt x="124" y="225"/>
                    <a:pt x="132" y="207"/>
                  </a:cubicBezTo>
                  <a:lnTo>
                    <a:pt x="196" y="46"/>
                  </a:lnTo>
                  <a:cubicBezTo>
                    <a:pt x="210" y="12"/>
                    <a:pt x="213" y="9"/>
                    <a:pt x="228" y="8"/>
                  </a:cubicBezTo>
                  <a:lnTo>
                    <a:pt x="228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01" name="Freeform 847"/>
            <p:cNvSpPr>
              <a:spLocks noEditPoints="1"/>
            </p:cNvSpPr>
            <p:nvPr>
              <p:custDataLst>
                <p:tags r:id="rId263"/>
              </p:custDataLst>
            </p:nvPr>
          </p:nvSpPr>
          <p:spPr bwMode="auto">
            <a:xfrm>
              <a:off x="5319713" y="4405313"/>
              <a:ext cx="77788" cy="95250"/>
            </a:xfrm>
            <a:custGeom>
              <a:avLst/>
              <a:gdLst>
                <a:gd name="T0" fmla="*/ 202 w 202"/>
                <a:gd name="T1" fmla="*/ 197 h 234"/>
                <a:gd name="T2" fmla="*/ 180 w 202"/>
                <a:gd name="T3" fmla="*/ 206 h 234"/>
                <a:gd name="T4" fmla="*/ 165 w 202"/>
                <a:gd name="T5" fmla="*/ 177 h 234"/>
                <a:gd name="T6" fmla="*/ 165 w 202"/>
                <a:gd name="T7" fmla="*/ 80 h 234"/>
                <a:gd name="T8" fmla="*/ 155 w 202"/>
                <a:gd name="T9" fmla="*/ 27 h 234"/>
                <a:gd name="T10" fmla="*/ 93 w 202"/>
                <a:gd name="T11" fmla="*/ 0 h 234"/>
                <a:gd name="T12" fmla="*/ 10 w 202"/>
                <a:gd name="T13" fmla="*/ 56 h 234"/>
                <a:gd name="T14" fmla="*/ 31 w 202"/>
                <a:gd name="T15" fmla="*/ 77 h 234"/>
                <a:gd name="T16" fmla="*/ 53 w 202"/>
                <a:gd name="T17" fmla="*/ 56 h 234"/>
                <a:gd name="T18" fmla="*/ 52 w 202"/>
                <a:gd name="T19" fmla="*/ 48 h 234"/>
                <a:gd name="T20" fmla="*/ 51 w 202"/>
                <a:gd name="T21" fmla="*/ 36 h 234"/>
                <a:gd name="T22" fmla="*/ 87 w 202"/>
                <a:gd name="T23" fmla="*/ 12 h 234"/>
                <a:gd name="T24" fmla="*/ 125 w 202"/>
                <a:gd name="T25" fmla="*/ 53 h 234"/>
                <a:gd name="T26" fmla="*/ 125 w 202"/>
                <a:gd name="T27" fmla="*/ 84 h 234"/>
                <a:gd name="T28" fmla="*/ 18 w 202"/>
                <a:gd name="T29" fmla="*/ 138 h 234"/>
                <a:gd name="T30" fmla="*/ 0 w 202"/>
                <a:gd name="T31" fmla="*/ 181 h 234"/>
                <a:gd name="T32" fmla="*/ 52 w 202"/>
                <a:gd name="T33" fmla="*/ 234 h 234"/>
                <a:gd name="T34" fmla="*/ 125 w 202"/>
                <a:gd name="T35" fmla="*/ 198 h 234"/>
                <a:gd name="T36" fmla="*/ 157 w 202"/>
                <a:gd name="T37" fmla="*/ 234 h 234"/>
                <a:gd name="T38" fmla="*/ 202 w 202"/>
                <a:gd name="T39" fmla="*/ 210 h 234"/>
                <a:gd name="T40" fmla="*/ 202 w 202"/>
                <a:gd name="T41" fmla="*/ 197 h 234"/>
                <a:gd name="T42" fmla="*/ 125 w 202"/>
                <a:gd name="T43" fmla="*/ 168 h 234"/>
                <a:gd name="T44" fmla="*/ 112 w 202"/>
                <a:gd name="T45" fmla="*/ 194 h 234"/>
                <a:gd name="T46" fmla="*/ 75 w 202"/>
                <a:gd name="T47" fmla="*/ 206 h 234"/>
                <a:gd name="T48" fmla="*/ 44 w 202"/>
                <a:gd name="T49" fmla="*/ 167 h 234"/>
                <a:gd name="T50" fmla="*/ 44 w 202"/>
                <a:gd name="T51" fmla="*/ 165 h 234"/>
                <a:gd name="T52" fmla="*/ 125 w 202"/>
                <a:gd name="T53" fmla="*/ 96 h 234"/>
                <a:gd name="T54" fmla="*/ 125 w 202"/>
                <a:gd name="T55" fmla="*/ 16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2" h="234">
                  <a:moveTo>
                    <a:pt x="202" y="197"/>
                  </a:moveTo>
                  <a:cubicBezTo>
                    <a:pt x="194" y="204"/>
                    <a:pt x="188" y="206"/>
                    <a:pt x="180" y="206"/>
                  </a:cubicBezTo>
                  <a:cubicBezTo>
                    <a:pt x="169" y="206"/>
                    <a:pt x="165" y="199"/>
                    <a:pt x="165" y="177"/>
                  </a:cubicBezTo>
                  <a:lnTo>
                    <a:pt x="165" y="80"/>
                  </a:lnTo>
                  <a:cubicBezTo>
                    <a:pt x="165" y="54"/>
                    <a:pt x="163" y="39"/>
                    <a:pt x="155" y="27"/>
                  </a:cubicBezTo>
                  <a:cubicBezTo>
                    <a:pt x="144" y="10"/>
                    <a:pt x="123" y="0"/>
                    <a:pt x="93" y="0"/>
                  </a:cubicBezTo>
                  <a:cubicBezTo>
                    <a:pt x="46" y="0"/>
                    <a:pt x="10" y="24"/>
                    <a:pt x="10" y="56"/>
                  </a:cubicBezTo>
                  <a:cubicBezTo>
                    <a:pt x="10" y="67"/>
                    <a:pt x="20" y="77"/>
                    <a:pt x="31" y="77"/>
                  </a:cubicBezTo>
                  <a:cubicBezTo>
                    <a:pt x="43" y="77"/>
                    <a:pt x="53" y="67"/>
                    <a:pt x="53" y="56"/>
                  </a:cubicBezTo>
                  <a:cubicBezTo>
                    <a:pt x="53" y="54"/>
                    <a:pt x="53" y="52"/>
                    <a:pt x="52" y="48"/>
                  </a:cubicBezTo>
                  <a:cubicBezTo>
                    <a:pt x="51" y="44"/>
                    <a:pt x="51" y="40"/>
                    <a:pt x="51" y="36"/>
                  </a:cubicBezTo>
                  <a:cubicBezTo>
                    <a:pt x="51" y="23"/>
                    <a:pt x="67" y="12"/>
                    <a:pt x="87" y="12"/>
                  </a:cubicBezTo>
                  <a:cubicBezTo>
                    <a:pt x="111" y="12"/>
                    <a:pt x="125" y="26"/>
                    <a:pt x="125" y="53"/>
                  </a:cubicBezTo>
                  <a:lnTo>
                    <a:pt x="125" y="84"/>
                  </a:lnTo>
                  <a:cubicBezTo>
                    <a:pt x="48" y="115"/>
                    <a:pt x="39" y="119"/>
                    <a:pt x="18" y="138"/>
                  </a:cubicBezTo>
                  <a:cubicBezTo>
                    <a:pt x="7" y="148"/>
                    <a:pt x="0" y="165"/>
                    <a:pt x="0" y="181"/>
                  </a:cubicBezTo>
                  <a:cubicBezTo>
                    <a:pt x="0" y="213"/>
                    <a:pt x="22" y="234"/>
                    <a:pt x="52" y="234"/>
                  </a:cubicBezTo>
                  <a:cubicBezTo>
                    <a:pt x="74" y="234"/>
                    <a:pt x="95" y="224"/>
                    <a:pt x="125" y="198"/>
                  </a:cubicBezTo>
                  <a:cubicBezTo>
                    <a:pt x="128" y="224"/>
                    <a:pt x="137" y="234"/>
                    <a:pt x="157" y="234"/>
                  </a:cubicBezTo>
                  <a:cubicBezTo>
                    <a:pt x="174" y="234"/>
                    <a:pt x="185" y="228"/>
                    <a:pt x="202" y="210"/>
                  </a:cubicBezTo>
                  <a:lnTo>
                    <a:pt x="202" y="197"/>
                  </a:lnTo>
                  <a:close/>
                  <a:moveTo>
                    <a:pt x="125" y="168"/>
                  </a:moveTo>
                  <a:cubicBezTo>
                    <a:pt x="125" y="184"/>
                    <a:pt x="122" y="188"/>
                    <a:pt x="112" y="194"/>
                  </a:cubicBezTo>
                  <a:cubicBezTo>
                    <a:pt x="100" y="201"/>
                    <a:pt x="86" y="206"/>
                    <a:pt x="75" y="206"/>
                  </a:cubicBezTo>
                  <a:cubicBezTo>
                    <a:pt x="58" y="206"/>
                    <a:pt x="44" y="189"/>
                    <a:pt x="44" y="167"/>
                  </a:cubicBezTo>
                  <a:lnTo>
                    <a:pt x="44" y="165"/>
                  </a:lnTo>
                  <a:cubicBezTo>
                    <a:pt x="44" y="136"/>
                    <a:pt x="64" y="118"/>
                    <a:pt x="125" y="96"/>
                  </a:cubicBezTo>
                  <a:lnTo>
                    <a:pt x="125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02" name="Freeform 848"/>
            <p:cNvSpPr/>
            <p:nvPr>
              <p:custDataLst>
                <p:tags r:id="rId264"/>
              </p:custDataLst>
            </p:nvPr>
          </p:nvSpPr>
          <p:spPr bwMode="auto">
            <a:xfrm>
              <a:off x="5400675" y="4360863"/>
              <a:ext cx="46038" cy="138113"/>
            </a:xfrm>
            <a:custGeom>
              <a:avLst/>
              <a:gdLst>
                <a:gd name="T0" fmla="*/ 0 w 119"/>
                <a:gd name="T1" fmla="*/ 30 h 340"/>
                <a:gd name="T2" fmla="*/ 3 w 119"/>
                <a:gd name="T3" fmla="*/ 30 h 340"/>
                <a:gd name="T4" fmla="*/ 19 w 119"/>
                <a:gd name="T5" fmla="*/ 29 h 340"/>
                <a:gd name="T6" fmla="*/ 40 w 119"/>
                <a:gd name="T7" fmla="*/ 59 h 340"/>
                <a:gd name="T8" fmla="*/ 40 w 119"/>
                <a:gd name="T9" fmla="*/ 297 h 340"/>
                <a:gd name="T10" fmla="*/ 1 w 119"/>
                <a:gd name="T11" fmla="*/ 333 h 340"/>
                <a:gd name="T12" fmla="*/ 1 w 119"/>
                <a:gd name="T13" fmla="*/ 340 h 340"/>
                <a:gd name="T14" fmla="*/ 119 w 119"/>
                <a:gd name="T15" fmla="*/ 340 h 340"/>
                <a:gd name="T16" fmla="*/ 119 w 119"/>
                <a:gd name="T17" fmla="*/ 333 h 340"/>
                <a:gd name="T18" fmla="*/ 82 w 119"/>
                <a:gd name="T19" fmla="*/ 299 h 340"/>
                <a:gd name="T20" fmla="*/ 82 w 119"/>
                <a:gd name="T21" fmla="*/ 1 h 340"/>
                <a:gd name="T22" fmla="*/ 80 w 119"/>
                <a:gd name="T23" fmla="*/ 0 h 340"/>
                <a:gd name="T24" fmla="*/ 0 w 119"/>
                <a:gd name="T25" fmla="*/ 22 h 340"/>
                <a:gd name="T26" fmla="*/ 0 w 119"/>
                <a:gd name="T27" fmla="*/ 3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9" h="340">
                  <a:moveTo>
                    <a:pt x="0" y="30"/>
                  </a:moveTo>
                  <a:lnTo>
                    <a:pt x="3" y="30"/>
                  </a:lnTo>
                  <a:cubicBezTo>
                    <a:pt x="9" y="29"/>
                    <a:pt x="15" y="29"/>
                    <a:pt x="19" y="29"/>
                  </a:cubicBezTo>
                  <a:cubicBezTo>
                    <a:pt x="35" y="29"/>
                    <a:pt x="40" y="36"/>
                    <a:pt x="40" y="59"/>
                  </a:cubicBezTo>
                  <a:lnTo>
                    <a:pt x="40" y="297"/>
                  </a:lnTo>
                  <a:cubicBezTo>
                    <a:pt x="40" y="324"/>
                    <a:pt x="33" y="330"/>
                    <a:pt x="1" y="333"/>
                  </a:cubicBezTo>
                  <a:lnTo>
                    <a:pt x="1" y="340"/>
                  </a:lnTo>
                  <a:lnTo>
                    <a:pt x="119" y="340"/>
                  </a:lnTo>
                  <a:lnTo>
                    <a:pt x="119" y="333"/>
                  </a:lnTo>
                  <a:cubicBezTo>
                    <a:pt x="88" y="331"/>
                    <a:pt x="82" y="326"/>
                    <a:pt x="82" y="299"/>
                  </a:cubicBezTo>
                  <a:lnTo>
                    <a:pt x="82" y="1"/>
                  </a:lnTo>
                  <a:lnTo>
                    <a:pt x="80" y="0"/>
                  </a:lnTo>
                  <a:cubicBezTo>
                    <a:pt x="54" y="8"/>
                    <a:pt x="35" y="13"/>
                    <a:pt x="0" y="22"/>
                  </a:cubicBezTo>
                  <a:lnTo>
                    <a:pt x="0" y="3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03" name="Freeform 849"/>
            <p:cNvSpPr/>
            <p:nvPr>
              <p:custDataLst>
                <p:tags r:id="rId265"/>
              </p:custDataLst>
            </p:nvPr>
          </p:nvSpPr>
          <p:spPr bwMode="auto">
            <a:xfrm>
              <a:off x="5453063" y="4408488"/>
              <a:ext cx="88900" cy="92075"/>
            </a:xfrm>
            <a:custGeom>
              <a:avLst/>
              <a:gdLst>
                <a:gd name="T0" fmla="*/ 234 w 234"/>
                <a:gd name="T1" fmla="*/ 200 h 229"/>
                <a:gd name="T2" fmla="*/ 232 w 234"/>
                <a:gd name="T3" fmla="*/ 200 h 229"/>
                <a:gd name="T4" fmla="*/ 203 w 234"/>
                <a:gd name="T5" fmla="*/ 171 h 229"/>
                <a:gd name="T6" fmla="*/ 203 w 234"/>
                <a:gd name="T7" fmla="*/ 0 h 229"/>
                <a:gd name="T8" fmla="*/ 124 w 234"/>
                <a:gd name="T9" fmla="*/ 0 h 229"/>
                <a:gd name="T10" fmla="*/ 124 w 234"/>
                <a:gd name="T11" fmla="*/ 9 h 229"/>
                <a:gd name="T12" fmla="*/ 161 w 234"/>
                <a:gd name="T13" fmla="*/ 40 h 229"/>
                <a:gd name="T14" fmla="*/ 161 w 234"/>
                <a:gd name="T15" fmla="*/ 157 h 229"/>
                <a:gd name="T16" fmla="*/ 152 w 234"/>
                <a:gd name="T17" fmla="*/ 184 h 229"/>
                <a:gd name="T18" fmla="*/ 108 w 234"/>
                <a:gd name="T19" fmla="*/ 201 h 229"/>
                <a:gd name="T20" fmla="*/ 73 w 234"/>
                <a:gd name="T21" fmla="*/ 163 h 229"/>
                <a:gd name="T22" fmla="*/ 73 w 234"/>
                <a:gd name="T23" fmla="*/ 0 h 229"/>
                <a:gd name="T24" fmla="*/ 0 w 234"/>
                <a:gd name="T25" fmla="*/ 0 h 229"/>
                <a:gd name="T26" fmla="*/ 0 w 234"/>
                <a:gd name="T27" fmla="*/ 7 h 229"/>
                <a:gd name="T28" fmla="*/ 31 w 234"/>
                <a:gd name="T29" fmla="*/ 39 h 229"/>
                <a:gd name="T30" fmla="*/ 31 w 234"/>
                <a:gd name="T31" fmla="*/ 165 h 229"/>
                <a:gd name="T32" fmla="*/ 91 w 234"/>
                <a:gd name="T33" fmla="*/ 229 h 229"/>
                <a:gd name="T34" fmla="*/ 142 w 234"/>
                <a:gd name="T35" fmla="*/ 208 h 229"/>
                <a:gd name="T36" fmla="*/ 164 w 234"/>
                <a:gd name="T37" fmla="*/ 187 h 229"/>
                <a:gd name="T38" fmla="*/ 164 w 234"/>
                <a:gd name="T39" fmla="*/ 228 h 229"/>
                <a:gd name="T40" fmla="*/ 166 w 234"/>
                <a:gd name="T41" fmla="*/ 229 h 229"/>
                <a:gd name="T42" fmla="*/ 234 w 234"/>
                <a:gd name="T43" fmla="*/ 207 h 229"/>
                <a:gd name="T44" fmla="*/ 234 w 234"/>
                <a:gd name="T45" fmla="*/ 20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4" h="229">
                  <a:moveTo>
                    <a:pt x="234" y="200"/>
                  </a:moveTo>
                  <a:lnTo>
                    <a:pt x="232" y="200"/>
                  </a:lnTo>
                  <a:cubicBezTo>
                    <a:pt x="209" y="200"/>
                    <a:pt x="203" y="194"/>
                    <a:pt x="203" y="171"/>
                  </a:cubicBezTo>
                  <a:lnTo>
                    <a:pt x="203" y="0"/>
                  </a:lnTo>
                  <a:lnTo>
                    <a:pt x="124" y="0"/>
                  </a:lnTo>
                  <a:lnTo>
                    <a:pt x="124" y="9"/>
                  </a:lnTo>
                  <a:cubicBezTo>
                    <a:pt x="155" y="10"/>
                    <a:pt x="161" y="15"/>
                    <a:pt x="161" y="40"/>
                  </a:cubicBezTo>
                  <a:lnTo>
                    <a:pt x="161" y="157"/>
                  </a:lnTo>
                  <a:cubicBezTo>
                    <a:pt x="161" y="171"/>
                    <a:pt x="159" y="178"/>
                    <a:pt x="152" y="184"/>
                  </a:cubicBezTo>
                  <a:cubicBezTo>
                    <a:pt x="138" y="195"/>
                    <a:pt x="123" y="201"/>
                    <a:pt x="108" y="201"/>
                  </a:cubicBezTo>
                  <a:cubicBezTo>
                    <a:pt x="89" y="201"/>
                    <a:pt x="73" y="184"/>
                    <a:pt x="73" y="163"/>
                  </a:cubicBezTo>
                  <a:lnTo>
                    <a:pt x="73" y="0"/>
                  </a:lnTo>
                  <a:lnTo>
                    <a:pt x="0" y="0"/>
                  </a:lnTo>
                  <a:lnTo>
                    <a:pt x="0" y="7"/>
                  </a:lnTo>
                  <a:cubicBezTo>
                    <a:pt x="24" y="9"/>
                    <a:pt x="31" y="16"/>
                    <a:pt x="31" y="39"/>
                  </a:cubicBezTo>
                  <a:lnTo>
                    <a:pt x="31" y="165"/>
                  </a:lnTo>
                  <a:cubicBezTo>
                    <a:pt x="31" y="204"/>
                    <a:pt x="55" y="229"/>
                    <a:pt x="91" y="229"/>
                  </a:cubicBezTo>
                  <a:cubicBezTo>
                    <a:pt x="110" y="229"/>
                    <a:pt x="129" y="221"/>
                    <a:pt x="142" y="208"/>
                  </a:cubicBezTo>
                  <a:lnTo>
                    <a:pt x="164" y="187"/>
                  </a:lnTo>
                  <a:lnTo>
                    <a:pt x="164" y="228"/>
                  </a:lnTo>
                  <a:lnTo>
                    <a:pt x="166" y="229"/>
                  </a:lnTo>
                  <a:cubicBezTo>
                    <a:pt x="191" y="219"/>
                    <a:pt x="209" y="214"/>
                    <a:pt x="234" y="207"/>
                  </a:cubicBezTo>
                  <a:lnTo>
                    <a:pt x="234" y="20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04" name="Freeform 850"/>
            <p:cNvSpPr>
              <a:spLocks noEditPoints="1"/>
            </p:cNvSpPr>
            <p:nvPr>
              <p:custDataLst>
                <p:tags r:id="rId266"/>
              </p:custDataLst>
            </p:nvPr>
          </p:nvSpPr>
          <p:spPr bwMode="auto">
            <a:xfrm>
              <a:off x="5551488" y="4405313"/>
              <a:ext cx="76200" cy="95250"/>
            </a:xfrm>
            <a:custGeom>
              <a:avLst/>
              <a:gdLst>
                <a:gd name="T0" fmla="*/ 191 w 199"/>
                <a:gd name="T1" fmla="*/ 148 h 234"/>
                <a:gd name="T2" fmla="*/ 114 w 199"/>
                <a:gd name="T3" fmla="*/ 200 h 234"/>
                <a:gd name="T4" fmla="*/ 49 w 199"/>
                <a:gd name="T5" fmla="*/ 157 h 234"/>
                <a:gd name="T6" fmla="*/ 36 w 199"/>
                <a:gd name="T7" fmla="*/ 91 h 234"/>
                <a:gd name="T8" fmla="*/ 189 w 199"/>
                <a:gd name="T9" fmla="*/ 91 h 234"/>
                <a:gd name="T10" fmla="*/ 168 w 199"/>
                <a:gd name="T11" fmla="*/ 28 h 234"/>
                <a:gd name="T12" fmla="*/ 104 w 199"/>
                <a:gd name="T13" fmla="*/ 0 h 234"/>
                <a:gd name="T14" fmla="*/ 37 w 199"/>
                <a:gd name="T15" fmla="*/ 26 h 234"/>
                <a:gd name="T16" fmla="*/ 0 w 199"/>
                <a:gd name="T17" fmla="*/ 123 h 234"/>
                <a:gd name="T18" fmla="*/ 93 w 199"/>
                <a:gd name="T19" fmla="*/ 234 h 234"/>
                <a:gd name="T20" fmla="*/ 199 w 199"/>
                <a:gd name="T21" fmla="*/ 151 h 234"/>
                <a:gd name="T22" fmla="*/ 191 w 199"/>
                <a:gd name="T23" fmla="*/ 148 h 234"/>
                <a:gd name="T24" fmla="*/ 37 w 199"/>
                <a:gd name="T25" fmla="*/ 75 h 234"/>
                <a:gd name="T26" fmla="*/ 90 w 199"/>
                <a:gd name="T27" fmla="*/ 18 h 234"/>
                <a:gd name="T28" fmla="*/ 139 w 199"/>
                <a:gd name="T29" fmla="*/ 75 h 234"/>
                <a:gd name="T30" fmla="*/ 37 w 199"/>
                <a:gd name="T31" fmla="*/ 7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4">
                  <a:moveTo>
                    <a:pt x="191" y="148"/>
                  </a:moveTo>
                  <a:cubicBezTo>
                    <a:pt x="167" y="186"/>
                    <a:pt x="146" y="200"/>
                    <a:pt x="114" y="200"/>
                  </a:cubicBezTo>
                  <a:cubicBezTo>
                    <a:pt x="85" y="200"/>
                    <a:pt x="64" y="186"/>
                    <a:pt x="49" y="157"/>
                  </a:cubicBezTo>
                  <a:cubicBezTo>
                    <a:pt x="40" y="138"/>
                    <a:pt x="37" y="122"/>
                    <a:pt x="36" y="91"/>
                  </a:cubicBezTo>
                  <a:lnTo>
                    <a:pt x="189" y="91"/>
                  </a:lnTo>
                  <a:cubicBezTo>
                    <a:pt x="185" y="59"/>
                    <a:pt x="180" y="44"/>
                    <a:pt x="168" y="28"/>
                  </a:cubicBezTo>
                  <a:cubicBezTo>
                    <a:pt x="153" y="11"/>
                    <a:pt x="130" y="0"/>
                    <a:pt x="104" y="0"/>
                  </a:cubicBezTo>
                  <a:cubicBezTo>
                    <a:pt x="79" y="0"/>
                    <a:pt x="56" y="9"/>
                    <a:pt x="37" y="26"/>
                  </a:cubicBezTo>
                  <a:cubicBezTo>
                    <a:pt x="13" y="46"/>
                    <a:pt x="0" y="82"/>
                    <a:pt x="0" y="123"/>
                  </a:cubicBezTo>
                  <a:cubicBezTo>
                    <a:pt x="0" y="192"/>
                    <a:pt x="36" y="234"/>
                    <a:pt x="93" y="234"/>
                  </a:cubicBezTo>
                  <a:cubicBezTo>
                    <a:pt x="141" y="234"/>
                    <a:pt x="178" y="205"/>
                    <a:pt x="199" y="151"/>
                  </a:cubicBezTo>
                  <a:lnTo>
                    <a:pt x="191" y="148"/>
                  </a:lnTo>
                  <a:close/>
                  <a:moveTo>
                    <a:pt x="37" y="75"/>
                  </a:moveTo>
                  <a:cubicBezTo>
                    <a:pt x="42" y="36"/>
                    <a:pt x="59" y="18"/>
                    <a:pt x="90" y="18"/>
                  </a:cubicBezTo>
                  <a:cubicBezTo>
                    <a:pt x="120" y="18"/>
                    <a:pt x="132" y="32"/>
                    <a:pt x="139" y="75"/>
                  </a:cubicBezTo>
                  <a:lnTo>
                    <a:pt x="37" y="7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05" name="Freeform 851"/>
            <p:cNvSpPr/>
            <p:nvPr>
              <p:custDataLst>
                <p:tags r:id="rId267"/>
              </p:custDataLst>
            </p:nvPr>
          </p:nvSpPr>
          <p:spPr bwMode="auto">
            <a:xfrm>
              <a:off x="5700713" y="4362451"/>
              <a:ext cx="53975" cy="136525"/>
            </a:xfrm>
            <a:custGeom>
              <a:avLst/>
              <a:gdLst>
                <a:gd name="T0" fmla="*/ 89 w 141"/>
                <a:gd name="T1" fmla="*/ 0 h 337"/>
                <a:gd name="T2" fmla="*/ 0 w 141"/>
                <a:gd name="T3" fmla="*/ 46 h 337"/>
                <a:gd name="T4" fmla="*/ 0 w 141"/>
                <a:gd name="T5" fmla="*/ 53 h 337"/>
                <a:gd name="T6" fmla="*/ 13 w 141"/>
                <a:gd name="T7" fmla="*/ 47 h 337"/>
                <a:gd name="T8" fmla="*/ 35 w 141"/>
                <a:gd name="T9" fmla="*/ 42 h 337"/>
                <a:gd name="T10" fmla="*/ 50 w 141"/>
                <a:gd name="T11" fmla="*/ 65 h 337"/>
                <a:gd name="T12" fmla="*/ 50 w 141"/>
                <a:gd name="T13" fmla="*/ 291 h 337"/>
                <a:gd name="T14" fmla="*/ 38 w 141"/>
                <a:gd name="T15" fmla="*/ 324 h 337"/>
                <a:gd name="T16" fmla="*/ 3 w 141"/>
                <a:gd name="T17" fmla="*/ 330 h 337"/>
                <a:gd name="T18" fmla="*/ 3 w 141"/>
                <a:gd name="T19" fmla="*/ 337 h 337"/>
                <a:gd name="T20" fmla="*/ 141 w 141"/>
                <a:gd name="T21" fmla="*/ 337 h 337"/>
                <a:gd name="T22" fmla="*/ 141 w 141"/>
                <a:gd name="T23" fmla="*/ 330 h 337"/>
                <a:gd name="T24" fmla="*/ 93 w 141"/>
                <a:gd name="T25" fmla="*/ 301 h 337"/>
                <a:gd name="T26" fmla="*/ 93 w 141"/>
                <a:gd name="T27" fmla="*/ 1 h 337"/>
                <a:gd name="T28" fmla="*/ 89 w 141"/>
                <a:gd name="T29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337">
                  <a:moveTo>
                    <a:pt x="89" y="0"/>
                  </a:moveTo>
                  <a:lnTo>
                    <a:pt x="0" y="46"/>
                  </a:lnTo>
                  <a:lnTo>
                    <a:pt x="0" y="53"/>
                  </a:lnTo>
                  <a:cubicBezTo>
                    <a:pt x="6" y="50"/>
                    <a:pt x="11" y="48"/>
                    <a:pt x="13" y="47"/>
                  </a:cubicBezTo>
                  <a:cubicBezTo>
                    <a:pt x="22" y="44"/>
                    <a:pt x="30" y="42"/>
                    <a:pt x="35" y="42"/>
                  </a:cubicBezTo>
                  <a:cubicBezTo>
                    <a:pt x="46" y="42"/>
                    <a:pt x="50" y="49"/>
                    <a:pt x="50" y="65"/>
                  </a:cubicBezTo>
                  <a:lnTo>
                    <a:pt x="50" y="291"/>
                  </a:lnTo>
                  <a:cubicBezTo>
                    <a:pt x="50" y="308"/>
                    <a:pt x="46" y="319"/>
                    <a:pt x="38" y="324"/>
                  </a:cubicBezTo>
                  <a:cubicBezTo>
                    <a:pt x="31" y="328"/>
                    <a:pt x="24" y="329"/>
                    <a:pt x="3" y="330"/>
                  </a:cubicBezTo>
                  <a:lnTo>
                    <a:pt x="3" y="337"/>
                  </a:lnTo>
                  <a:lnTo>
                    <a:pt x="141" y="337"/>
                  </a:lnTo>
                  <a:lnTo>
                    <a:pt x="141" y="330"/>
                  </a:lnTo>
                  <a:cubicBezTo>
                    <a:pt x="101" y="329"/>
                    <a:pt x="93" y="325"/>
                    <a:pt x="93" y="301"/>
                  </a:cubicBezTo>
                  <a:lnTo>
                    <a:pt x="93" y="1"/>
                  </a:lnTo>
                  <a:lnTo>
                    <a:pt x="89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06" name="Freeform 852"/>
            <p:cNvSpPr>
              <a:spLocks noEditPoints="1"/>
            </p:cNvSpPr>
            <p:nvPr>
              <p:custDataLst>
                <p:tags r:id="rId268"/>
              </p:custDataLst>
            </p:nvPr>
          </p:nvSpPr>
          <p:spPr bwMode="auto">
            <a:xfrm>
              <a:off x="5824538" y="4360863"/>
              <a:ext cx="46038" cy="138113"/>
            </a:xfrm>
            <a:custGeom>
              <a:avLst/>
              <a:gdLst>
                <a:gd name="T0" fmla="*/ 79 w 118"/>
                <a:gd name="T1" fmla="*/ 111 h 340"/>
                <a:gd name="T2" fmla="*/ 2 w 118"/>
                <a:gd name="T3" fmla="*/ 138 h 340"/>
                <a:gd name="T4" fmla="*/ 2 w 118"/>
                <a:gd name="T5" fmla="*/ 146 h 340"/>
                <a:gd name="T6" fmla="*/ 6 w 118"/>
                <a:gd name="T7" fmla="*/ 145 h 340"/>
                <a:gd name="T8" fmla="*/ 23 w 118"/>
                <a:gd name="T9" fmla="*/ 144 h 340"/>
                <a:gd name="T10" fmla="*/ 39 w 118"/>
                <a:gd name="T11" fmla="*/ 174 h 340"/>
                <a:gd name="T12" fmla="*/ 39 w 118"/>
                <a:gd name="T13" fmla="*/ 290 h 340"/>
                <a:gd name="T14" fmla="*/ 0 w 118"/>
                <a:gd name="T15" fmla="*/ 333 h 340"/>
                <a:gd name="T16" fmla="*/ 0 w 118"/>
                <a:gd name="T17" fmla="*/ 340 h 340"/>
                <a:gd name="T18" fmla="*/ 118 w 118"/>
                <a:gd name="T19" fmla="*/ 340 h 340"/>
                <a:gd name="T20" fmla="*/ 118 w 118"/>
                <a:gd name="T21" fmla="*/ 333 h 340"/>
                <a:gd name="T22" fmla="*/ 81 w 118"/>
                <a:gd name="T23" fmla="*/ 290 h 340"/>
                <a:gd name="T24" fmla="*/ 81 w 118"/>
                <a:gd name="T25" fmla="*/ 113 h 340"/>
                <a:gd name="T26" fmla="*/ 79 w 118"/>
                <a:gd name="T27" fmla="*/ 111 h 340"/>
                <a:gd name="T28" fmla="*/ 56 w 118"/>
                <a:gd name="T29" fmla="*/ 0 h 340"/>
                <a:gd name="T30" fmla="*/ 31 w 118"/>
                <a:gd name="T31" fmla="*/ 25 h 340"/>
                <a:gd name="T32" fmla="*/ 56 w 118"/>
                <a:gd name="T33" fmla="*/ 51 h 340"/>
                <a:gd name="T34" fmla="*/ 82 w 118"/>
                <a:gd name="T35" fmla="*/ 25 h 340"/>
                <a:gd name="T36" fmla="*/ 56 w 118"/>
                <a:gd name="T3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340">
                  <a:moveTo>
                    <a:pt x="79" y="111"/>
                  </a:moveTo>
                  <a:lnTo>
                    <a:pt x="2" y="138"/>
                  </a:lnTo>
                  <a:lnTo>
                    <a:pt x="2" y="146"/>
                  </a:lnTo>
                  <a:lnTo>
                    <a:pt x="6" y="145"/>
                  </a:lnTo>
                  <a:cubicBezTo>
                    <a:pt x="12" y="144"/>
                    <a:pt x="18" y="144"/>
                    <a:pt x="23" y="144"/>
                  </a:cubicBezTo>
                  <a:cubicBezTo>
                    <a:pt x="35" y="144"/>
                    <a:pt x="39" y="152"/>
                    <a:pt x="39" y="174"/>
                  </a:cubicBezTo>
                  <a:lnTo>
                    <a:pt x="39" y="290"/>
                  </a:lnTo>
                  <a:cubicBezTo>
                    <a:pt x="39" y="326"/>
                    <a:pt x="34" y="331"/>
                    <a:pt x="0" y="333"/>
                  </a:cubicBezTo>
                  <a:lnTo>
                    <a:pt x="0" y="340"/>
                  </a:lnTo>
                  <a:lnTo>
                    <a:pt x="118" y="340"/>
                  </a:lnTo>
                  <a:lnTo>
                    <a:pt x="118" y="333"/>
                  </a:lnTo>
                  <a:cubicBezTo>
                    <a:pt x="85" y="330"/>
                    <a:pt x="81" y="326"/>
                    <a:pt x="81" y="290"/>
                  </a:cubicBezTo>
                  <a:lnTo>
                    <a:pt x="81" y="113"/>
                  </a:lnTo>
                  <a:lnTo>
                    <a:pt x="79" y="111"/>
                  </a:lnTo>
                  <a:close/>
                  <a:moveTo>
                    <a:pt x="56" y="0"/>
                  </a:moveTo>
                  <a:cubicBezTo>
                    <a:pt x="42" y="0"/>
                    <a:pt x="31" y="11"/>
                    <a:pt x="31" y="25"/>
                  </a:cubicBezTo>
                  <a:cubicBezTo>
                    <a:pt x="31" y="39"/>
                    <a:pt x="42" y="51"/>
                    <a:pt x="56" y="51"/>
                  </a:cubicBezTo>
                  <a:cubicBezTo>
                    <a:pt x="70" y="51"/>
                    <a:pt x="82" y="40"/>
                    <a:pt x="82" y="25"/>
                  </a:cubicBezTo>
                  <a:cubicBezTo>
                    <a:pt x="82" y="11"/>
                    <a:pt x="70" y="0"/>
                    <a:pt x="56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07" name="Freeform 853"/>
            <p:cNvSpPr/>
            <p:nvPr>
              <p:custDataLst>
                <p:tags r:id="rId269"/>
              </p:custDataLst>
            </p:nvPr>
          </p:nvSpPr>
          <p:spPr bwMode="auto">
            <a:xfrm>
              <a:off x="5878513" y="4360863"/>
              <a:ext cx="69850" cy="138113"/>
            </a:xfrm>
            <a:custGeom>
              <a:avLst/>
              <a:gdLst>
                <a:gd name="T0" fmla="*/ 144 w 181"/>
                <a:gd name="T1" fmla="*/ 116 h 340"/>
                <a:gd name="T2" fmla="*/ 83 w 181"/>
                <a:gd name="T3" fmla="*/ 116 h 340"/>
                <a:gd name="T4" fmla="*/ 83 w 181"/>
                <a:gd name="T5" fmla="*/ 58 h 340"/>
                <a:gd name="T6" fmla="*/ 111 w 181"/>
                <a:gd name="T7" fmla="*/ 14 h 340"/>
                <a:gd name="T8" fmla="*/ 138 w 181"/>
                <a:gd name="T9" fmla="*/ 33 h 340"/>
                <a:gd name="T10" fmla="*/ 160 w 181"/>
                <a:gd name="T11" fmla="*/ 51 h 340"/>
                <a:gd name="T12" fmla="*/ 181 w 181"/>
                <a:gd name="T13" fmla="*/ 31 h 340"/>
                <a:gd name="T14" fmla="*/ 129 w 181"/>
                <a:gd name="T15" fmla="*/ 0 h 340"/>
                <a:gd name="T16" fmla="*/ 59 w 181"/>
                <a:gd name="T17" fmla="*/ 36 h 340"/>
                <a:gd name="T18" fmla="*/ 42 w 181"/>
                <a:gd name="T19" fmla="*/ 116 h 340"/>
                <a:gd name="T20" fmla="*/ 1 w 181"/>
                <a:gd name="T21" fmla="*/ 116 h 340"/>
                <a:gd name="T22" fmla="*/ 1 w 181"/>
                <a:gd name="T23" fmla="*/ 132 h 340"/>
                <a:gd name="T24" fmla="*/ 42 w 181"/>
                <a:gd name="T25" fmla="*/ 132 h 340"/>
                <a:gd name="T26" fmla="*/ 42 w 181"/>
                <a:gd name="T27" fmla="*/ 289 h 340"/>
                <a:gd name="T28" fmla="*/ 0 w 181"/>
                <a:gd name="T29" fmla="*/ 333 h 340"/>
                <a:gd name="T30" fmla="*/ 0 w 181"/>
                <a:gd name="T31" fmla="*/ 340 h 340"/>
                <a:gd name="T32" fmla="*/ 130 w 181"/>
                <a:gd name="T33" fmla="*/ 340 h 340"/>
                <a:gd name="T34" fmla="*/ 130 w 181"/>
                <a:gd name="T35" fmla="*/ 333 h 340"/>
                <a:gd name="T36" fmla="*/ 83 w 181"/>
                <a:gd name="T37" fmla="*/ 289 h 340"/>
                <a:gd name="T38" fmla="*/ 83 w 181"/>
                <a:gd name="T39" fmla="*/ 132 h 340"/>
                <a:gd name="T40" fmla="*/ 144 w 181"/>
                <a:gd name="T41" fmla="*/ 132 h 340"/>
                <a:gd name="T42" fmla="*/ 144 w 181"/>
                <a:gd name="T43" fmla="*/ 11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1" h="340">
                  <a:moveTo>
                    <a:pt x="144" y="116"/>
                  </a:moveTo>
                  <a:lnTo>
                    <a:pt x="83" y="116"/>
                  </a:lnTo>
                  <a:lnTo>
                    <a:pt x="83" y="58"/>
                  </a:lnTo>
                  <a:cubicBezTo>
                    <a:pt x="83" y="29"/>
                    <a:pt x="92" y="14"/>
                    <a:pt x="111" y="14"/>
                  </a:cubicBezTo>
                  <a:cubicBezTo>
                    <a:pt x="122" y="14"/>
                    <a:pt x="129" y="19"/>
                    <a:pt x="138" y="33"/>
                  </a:cubicBezTo>
                  <a:cubicBezTo>
                    <a:pt x="146" y="46"/>
                    <a:pt x="152" y="51"/>
                    <a:pt x="160" y="51"/>
                  </a:cubicBezTo>
                  <a:cubicBezTo>
                    <a:pt x="172" y="51"/>
                    <a:pt x="181" y="42"/>
                    <a:pt x="181" y="31"/>
                  </a:cubicBezTo>
                  <a:cubicBezTo>
                    <a:pt x="181" y="13"/>
                    <a:pt x="159" y="0"/>
                    <a:pt x="129" y="0"/>
                  </a:cubicBezTo>
                  <a:cubicBezTo>
                    <a:pt x="98" y="0"/>
                    <a:pt x="72" y="13"/>
                    <a:pt x="59" y="36"/>
                  </a:cubicBezTo>
                  <a:cubicBezTo>
                    <a:pt x="46" y="58"/>
                    <a:pt x="42" y="76"/>
                    <a:pt x="42" y="116"/>
                  </a:cubicBezTo>
                  <a:lnTo>
                    <a:pt x="1" y="116"/>
                  </a:lnTo>
                  <a:lnTo>
                    <a:pt x="1" y="132"/>
                  </a:lnTo>
                  <a:lnTo>
                    <a:pt x="42" y="132"/>
                  </a:lnTo>
                  <a:lnTo>
                    <a:pt x="42" y="289"/>
                  </a:lnTo>
                  <a:cubicBezTo>
                    <a:pt x="42" y="325"/>
                    <a:pt x="36" y="331"/>
                    <a:pt x="0" y="333"/>
                  </a:cubicBezTo>
                  <a:lnTo>
                    <a:pt x="0" y="340"/>
                  </a:lnTo>
                  <a:lnTo>
                    <a:pt x="130" y="340"/>
                  </a:lnTo>
                  <a:lnTo>
                    <a:pt x="130" y="333"/>
                  </a:lnTo>
                  <a:cubicBezTo>
                    <a:pt x="89" y="331"/>
                    <a:pt x="83" y="326"/>
                    <a:pt x="83" y="289"/>
                  </a:cubicBezTo>
                  <a:lnTo>
                    <a:pt x="83" y="132"/>
                  </a:lnTo>
                  <a:lnTo>
                    <a:pt x="144" y="132"/>
                  </a:lnTo>
                  <a:lnTo>
                    <a:pt x="144" y="11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08" name="Freeform 854"/>
            <p:cNvSpPr/>
            <p:nvPr>
              <p:custDataLst>
                <p:tags r:id="rId270"/>
              </p:custDataLst>
            </p:nvPr>
          </p:nvSpPr>
          <p:spPr bwMode="auto">
            <a:xfrm>
              <a:off x="5937250" y="4360863"/>
              <a:ext cx="69850" cy="138113"/>
            </a:xfrm>
            <a:custGeom>
              <a:avLst/>
              <a:gdLst>
                <a:gd name="T0" fmla="*/ 144 w 181"/>
                <a:gd name="T1" fmla="*/ 116 h 340"/>
                <a:gd name="T2" fmla="*/ 82 w 181"/>
                <a:gd name="T3" fmla="*/ 116 h 340"/>
                <a:gd name="T4" fmla="*/ 82 w 181"/>
                <a:gd name="T5" fmla="*/ 58 h 340"/>
                <a:gd name="T6" fmla="*/ 111 w 181"/>
                <a:gd name="T7" fmla="*/ 14 h 340"/>
                <a:gd name="T8" fmla="*/ 137 w 181"/>
                <a:gd name="T9" fmla="*/ 33 h 340"/>
                <a:gd name="T10" fmla="*/ 160 w 181"/>
                <a:gd name="T11" fmla="*/ 51 h 340"/>
                <a:gd name="T12" fmla="*/ 181 w 181"/>
                <a:gd name="T13" fmla="*/ 31 h 340"/>
                <a:gd name="T14" fmla="*/ 129 w 181"/>
                <a:gd name="T15" fmla="*/ 0 h 340"/>
                <a:gd name="T16" fmla="*/ 58 w 181"/>
                <a:gd name="T17" fmla="*/ 36 h 340"/>
                <a:gd name="T18" fmla="*/ 41 w 181"/>
                <a:gd name="T19" fmla="*/ 116 h 340"/>
                <a:gd name="T20" fmla="*/ 0 w 181"/>
                <a:gd name="T21" fmla="*/ 116 h 340"/>
                <a:gd name="T22" fmla="*/ 0 w 181"/>
                <a:gd name="T23" fmla="*/ 132 h 340"/>
                <a:gd name="T24" fmla="*/ 41 w 181"/>
                <a:gd name="T25" fmla="*/ 132 h 340"/>
                <a:gd name="T26" fmla="*/ 41 w 181"/>
                <a:gd name="T27" fmla="*/ 289 h 340"/>
                <a:gd name="T28" fmla="*/ 0 w 181"/>
                <a:gd name="T29" fmla="*/ 333 h 340"/>
                <a:gd name="T30" fmla="*/ 0 w 181"/>
                <a:gd name="T31" fmla="*/ 340 h 340"/>
                <a:gd name="T32" fmla="*/ 129 w 181"/>
                <a:gd name="T33" fmla="*/ 340 h 340"/>
                <a:gd name="T34" fmla="*/ 129 w 181"/>
                <a:gd name="T35" fmla="*/ 333 h 340"/>
                <a:gd name="T36" fmla="*/ 83 w 181"/>
                <a:gd name="T37" fmla="*/ 289 h 340"/>
                <a:gd name="T38" fmla="*/ 83 w 181"/>
                <a:gd name="T39" fmla="*/ 132 h 340"/>
                <a:gd name="T40" fmla="*/ 144 w 181"/>
                <a:gd name="T41" fmla="*/ 132 h 340"/>
                <a:gd name="T42" fmla="*/ 144 w 181"/>
                <a:gd name="T43" fmla="*/ 11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1" h="340">
                  <a:moveTo>
                    <a:pt x="144" y="116"/>
                  </a:moveTo>
                  <a:lnTo>
                    <a:pt x="82" y="116"/>
                  </a:lnTo>
                  <a:lnTo>
                    <a:pt x="82" y="58"/>
                  </a:lnTo>
                  <a:cubicBezTo>
                    <a:pt x="82" y="29"/>
                    <a:pt x="92" y="14"/>
                    <a:pt x="111" y="14"/>
                  </a:cubicBezTo>
                  <a:cubicBezTo>
                    <a:pt x="121" y="14"/>
                    <a:pt x="128" y="19"/>
                    <a:pt x="137" y="33"/>
                  </a:cubicBezTo>
                  <a:cubicBezTo>
                    <a:pt x="145" y="46"/>
                    <a:pt x="151" y="51"/>
                    <a:pt x="160" y="51"/>
                  </a:cubicBezTo>
                  <a:cubicBezTo>
                    <a:pt x="171" y="51"/>
                    <a:pt x="181" y="42"/>
                    <a:pt x="181" y="31"/>
                  </a:cubicBezTo>
                  <a:cubicBezTo>
                    <a:pt x="181" y="13"/>
                    <a:pt x="159" y="0"/>
                    <a:pt x="129" y="0"/>
                  </a:cubicBezTo>
                  <a:cubicBezTo>
                    <a:pt x="98" y="0"/>
                    <a:pt x="71" y="13"/>
                    <a:pt x="58" y="36"/>
                  </a:cubicBezTo>
                  <a:cubicBezTo>
                    <a:pt x="46" y="58"/>
                    <a:pt x="42" y="76"/>
                    <a:pt x="41" y="116"/>
                  </a:cubicBezTo>
                  <a:lnTo>
                    <a:pt x="0" y="116"/>
                  </a:lnTo>
                  <a:lnTo>
                    <a:pt x="0" y="132"/>
                  </a:lnTo>
                  <a:lnTo>
                    <a:pt x="41" y="132"/>
                  </a:lnTo>
                  <a:lnTo>
                    <a:pt x="41" y="289"/>
                  </a:lnTo>
                  <a:cubicBezTo>
                    <a:pt x="41" y="325"/>
                    <a:pt x="36" y="331"/>
                    <a:pt x="0" y="333"/>
                  </a:cubicBezTo>
                  <a:lnTo>
                    <a:pt x="0" y="340"/>
                  </a:lnTo>
                  <a:lnTo>
                    <a:pt x="129" y="340"/>
                  </a:lnTo>
                  <a:lnTo>
                    <a:pt x="129" y="333"/>
                  </a:lnTo>
                  <a:cubicBezTo>
                    <a:pt x="88" y="331"/>
                    <a:pt x="83" y="326"/>
                    <a:pt x="83" y="289"/>
                  </a:cubicBezTo>
                  <a:lnTo>
                    <a:pt x="83" y="132"/>
                  </a:lnTo>
                  <a:lnTo>
                    <a:pt x="144" y="132"/>
                  </a:lnTo>
                  <a:lnTo>
                    <a:pt x="144" y="11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09" name="Freeform 855"/>
            <p:cNvSpPr/>
            <p:nvPr>
              <p:custDataLst>
                <p:tags r:id="rId271"/>
              </p:custDataLst>
            </p:nvPr>
          </p:nvSpPr>
          <p:spPr bwMode="auto">
            <a:xfrm>
              <a:off x="6048375" y="4381501"/>
              <a:ext cx="50800" cy="119063"/>
            </a:xfrm>
            <a:custGeom>
              <a:avLst/>
              <a:gdLst>
                <a:gd name="T0" fmla="*/ 120 w 132"/>
                <a:gd name="T1" fmla="*/ 64 h 293"/>
                <a:gd name="T2" fmla="*/ 70 w 132"/>
                <a:gd name="T3" fmla="*/ 64 h 293"/>
                <a:gd name="T4" fmla="*/ 70 w 132"/>
                <a:gd name="T5" fmla="*/ 6 h 293"/>
                <a:gd name="T6" fmla="*/ 66 w 132"/>
                <a:gd name="T7" fmla="*/ 0 h 293"/>
                <a:gd name="T8" fmla="*/ 56 w 132"/>
                <a:gd name="T9" fmla="*/ 14 h 293"/>
                <a:gd name="T10" fmla="*/ 8 w 132"/>
                <a:gd name="T11" fmla="*/ 67 h 293"/>
                <a:gd name="T12" fmla="*/ 0 w 132"/>
                <a:gd name="T13" fmla="*/ 76 h 293"/>
                <a:gd name="T14" fmla="*/ 2 w 132"/>
                <a:gd name="T15" fmla="*/ 80 h 293"/>
                <a:gd name="T16" fmla="*/ 28 w 132"/>
                <a:gd name="T17" fmla="*/ 80 h 293"/>
                <a:gd name="T18" fmla="*/ 28 w 132"/>
                <a:gd name="T19" fmla="*/ 230 h 293"/>
                <a:gd name="T20" fmla="*/ 72 w 132"/>
                <a:gd name="T21" fmla="*/ 293 h 293"/>
                <a:gd name="T22" fmla="*/ 132 w 132"/>
                <a:gd name="T23" fmla="*/ 256 h 293"/>
                <a:gd name="T24" fmla="*/ 126 w 132"/>
                <a:gd name="T25" fmla="*/ 250 h 293"/>
                <a:gd name="T26" fmla="*/ 96 w 132"/>
                <a:gd name="T27" fmla="*/ 268 h 293"/>
                <a:gd name="T28" fmla="*/ 70 w 132"/>
                <a:gd name="T29" fmla="*/ 223 h 293"/>
                <a:gd name="T30" fmla="*/ 70 w 132"/>
                <a:gd name="T31" fmla="*/ 80 h 293"/>
                <a:gd name="T32" fmla="*/ 120 w 132"/>
                <a:gd name="T33" fmla="*/ 80 h 293"/>
                <a:gd name="T34" fmla="*/ 120 w 132"/>
                <a:gd name="T35" fmla="*/ 64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293">
                  <a:moveTo>
                    <a:pt x="120" y="64"/>
                  </a:moveTo>
                  <a:lnTo>
                    <a:pt x="70" y="64"/>
                  </a:lnTo>
                  <a:lnTo>
                    <a:pt x="70" y="6"/>
                  </a:lnTo>
                  <a:cubicBezTo>
                    <a:pt x="70" y="1"/>
                    <a:pt x="69" y="0"/>
                    <a:pt x="66" y="0"/>
                  </a:cubicBezTo>
                  <a:cubicBezTo>
                    <a:pt x="63" y="4"/>
                    <a:pt x="60" y="9"/>
                    <a:pt x="56" y="14"/>
                  </a:cubicBezTo>
                  <a:cubicBezTo>
                    <a:pt x="37" y="41"/>
                    <a:pt x="16" y="65"/>
                    <a:pt x="8" y="67"/>
                  </a:cubicBezTo>
                  <a:cubicBezTo>
                    <a:pt x="3" y="71"/>
                    <a:pt x="0" y="74"/>
                    <a:pt x="0" y="76"/>
                  </a:cubicBezTo>
                  <a:cubicBezTo>
                    <a:pt x="0" y="78"/>
                    <a:pt x="0" y="79"/>
                    <a:pt x="2" y="80"/>
                  </a:cubicBezTo>
                  <a:lnTo>
                    <a:pt x="28" y="80"/>
                  </a:lnTo>
                  <a:lnTo>
                    <a:pt x="28" y="230"/>
                  </a:lnTo>
                  <a:cubicBezTo>
                    <a:pt x="28" y="272"/>
                    <a:pt x="43" y="293"/>
                    <a:pt x="72" y="293"/>
                  </a:cubicBezTo>
                  <a:cubicBezTo>
                    <a:pt x="97" y="293"/>
                    <a:pt x="116" y="281"/>
                    <a:pt x="132" y="256"/>
                  </a:cubicBezTo>
                  <a:lnTo>
                    <a:pt x="126" y="250"/>
                  </a:lnTo>
                  <a:cubicBezTo>
                    <a:pt x="115" y="263"/>
                    <a:pt x="107" y="268"/>
                    <a:pt x="96" y="268"/>
                  </a:cubicBezTo>
                  <a:cubicBezTo>
                    <a:pt x="77" y="268"/>
                    <a:pt x="70" y="254"/>
                    <a:pt x="70" y="223"/>
                  </a:cubicBezTo>
                  <a:lnTo>
                    <a:pt x="70" y="80"/>
                  </a:lnTo>
                  <a:lnTo>
                    <a:pt x="120" y="80"/>
                  </a:lnTo>
                  <a:lnTo>
                    <a:pt x="120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10" name="Freeform 856"/>
            <p:cNvSpPr/>
            <p:nvPr>
              <p:custDataLst>
                <p:tags r:id="rId272"/>
              </p:custDataLst>
            </p:nvPr>
          </p:nvSpPr>
          <p:spPr bwMode="auto">
            <a:xfrm>
              <a:off x="6100763" y="4360863"/>
              <a:ext cx="90488" cy="138113"/>
            </a:xfrm>
            <a:custGeom>
              <a:avLst/>
              <a:gdLst>
                <a:gd name="T0" fmla="*/ 74 w 238"/>
                <a:gd name="T1" fmla="*/ 169 h 340"/>
                <a:gd name="T2" fmla="*/ 129 w 238"/>
                <a:gd name="T3" fmla="*/ 138 h 340"/>
                <a:gd name="T4" fmla="*/ 167 w 238"/>
                <a:gd name="T5" fmla="*/ 191 h 340"/>
                <a:gd name="T6" fmla="*/ 167 w 238"/>
                <a:gd name="T7" fmla="*/ 290 h 340"/>
                <a:gd name="T8" fmla="*/ 133 w 238"/>
                <a:gd name="T9" fmla="*/ 333 h 340"/>
                <a:gd name="T10" fmla="*/ 133 w 238"/>
                <a:gd name="T11" fmla="*/ 340 h 340"/>
                <a:gd name="T12" fmla="*/ 238 w 238"/>
                <a:gd name="T13" fmla="*/ 340 h 340"/>
                <a:gd name="T14" fmla="*/ 238 w 238"/>
                <a:gd name="T15" fmla="*/ 333 h 340"/>
                <a:gd name="T16" fmla="*/ 209 w 238"/>
                <a:gd name="T17" fmla="*/ 290 h 340"/>
                <a:gd name="T18" fmla="*/ 209 w 238"/>
                <a:gd name="T19" fmla="*/ 190 h 340"/>
                <a:gd name="T20" fmla="*/ 147 w 238"/>
                <a:gd name="T21" fmla="*/ 111 h 340"/>
                <a:gd name="T22" fmla="*/ 74 w 238"/>
                <a:gd name="T23" fmla="*/ 153 h 340"/>
                <a:gd name="T24" fmla="*/ 74 w 238"/>
                <a:gd name="T25" fmla="*/ 1 h 340"/>
                <a:gd name="T26" fmla="*/ 71 w 238"/>
                <a:gd name="T27" fmla="*/ 0 h 340"/>
                <a:gd name="T28" fmla="*/ 14 w 238"/>
                <a:gd name="T29" fmla="*/ 18 h 340"/>
                <a:gd name="T30" fmla="*/ 1 w 238"/>
                <a:gd name="T31" fmla="*/ 22 h 340"/>
                <a:gd name="T32" fmla="*/ 1 w 238"/>
                <a:gd name="T33" fmla="*/ 30 h 340"/>
                <a:gd name="T34" fmla="*/ 7 w 238"/>
                <a:gd name="T35" fmla="*/ 29 h 340"/>
                <a:gd name="T36" fmla="*/ 32 w 238"/>
                <a:gd name="T37" fmla="*/ 55 h 340"/>
                <a:gd name="T38" fmla="*/ 32 w 238"/>
                <a:gd name="T39" fmla="*/ 290 h 340"/>
                <a:gd name="T40" fmla="*/ 0 w 238"/>
                <a:gd name="T41" fmla="*/ 333 h 340"/>
                <a:gd name="T42" fmla="*/ 0 w 238"/>
                <a:gd name="T43" fmla="*/ 340 h 340"/>
                <a:gd name="T44" fmla="*/ 108 w 238"/>
                <a:gd name="T45" fmla="*/ 340 h 340"/>
                <a:gd name="T46" fmla="*/ 108 w 238"/>
                <a:gd name="T47" fmla="*/ 333 h 340"/>
                <a:gd name="T48" fmla="*/ 74 w 238"/>
                <a:gd name="T49" fmla="*/ 290 h 340"/>
                <a:gd name="T50" fmla="*/ 74 w 238"/>
                <a:gd name="T51" fmla="*/ 16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8" h="340">
                  <a:moveTo>
                    <a:pt x="74" y="169"/>
                  </a:moveTo>
                  <a:cubicBezTo>
                    <a:pt x="95" y="146"/>
                    <a:pt x="110" y="138"/>
                    <a:pt x="129" y="138"/>
                  </a:cubicBezTo>
                  <a:cubicBezTo>
                    <a:pt x="154" y="138"/>
                    <a:pt x="167" y="156"/>
                    <a:pt x="167" y="191"/>
                  </a:cubicBezTo>
                  <a:lnTo>
                    <a:pt x="167" y="290"/>
                  </a:lnTo>
                  <a:cubicBezTo>
                    <a:pt x="167" y="324"/>
                    <a:pt x="162" y="330"/>
                    <a:pt x="133" y="333"/>
                  </a:cubicBezTo>
                  <a:lnTo>
                    <a:pt x="133" y="340"/>
                  </a:lnTo>
                  <a:lnTo>
                    <a:pt x="238" y="340"/>
                  </a:lnTo>
                  <a:lnTo>
                    <a:pt x="238" y="333"/>
                  </a:lnTo>
                  <a:cubicBezTo>
                    <a:pt x="212" y="328"/>
                    <a:pt x="209" y="324"/>
                    <a:pt x="209" y="290"/>
                  </a:cubicBezTo>
                  <a:lnTo>
                    <a:pt x="209" y="190"/>
                  </a:lnTo>
                  <a:cubicBezTo>
                    <a:pt x="209" y="138"/>
                    <a:pt x="188" y="111"/>
                    <a:pt x="147" y="111"/>
                  </a:cubicBezTo>
                  <a:cubicBezTo>
                    <a:pt x="118" y="111"/>
                    <a:pt x="97" y="123"/>
                    <a:pt x="74" y="153"/>
                  </a:cubicBezTo>
                  <a:lnTo>
                    <a:pt x="74" y="1"/>
                  </a:lnTo>
                  <a:lnTo>
                    <a:pt x="71" y="0"/>
                  </a:lnTo>
                  <a:cubicBezTo>
                    <a:pt x="54" y="6"/>
                    <a:pt x="42" y="10"/>
                    <a:pt x="14" y="18"/>
                  </a:cubicBezTo>
                  <a:lnTo>
                    <a:pt x="1" y="22"/>
                  </a:lnTo>
                  <a:lnTo>
                    <a:pt x="1" y="30"/>
                  </a:lnTo>
                  <a:cubicBezTo>
                    <a:pt x="3" y="29"/>
                    <a:pt x="4" y="29"/>
                    <a:pt x="7" y="29"/>
                  </a:cubicBezTo>
                  <a:cubicBezTo>
                    <a:pt x="28" y="29"/>
                    <a:pt x="32" y="33"/>
                    <a:pt x="32" y="55"/>
                  </a:cubicBezTo>
                  <a:lnTo>
                    <a:pt x="32" y="290"/>
                  </a:lnTo>
                  <a:cubicBezTo>
                    <a:pt x="32" y="325"/>
                    <a:pt x="29" y="329"/>
                    <a:pt x="0" y="333"/>
                  </a:cubicBezTo>
                  <a:lnTo>
                    <a:pt x="0" y="340"/>
                  </a:lnTo>
                  <a:lnTo>
                    <a:pt x="108" y="340"/>
                  </a:lnTo>
                  <a:lnTo>
                    <a:pt x="108" y="333"/>
                  </a:lnTo>
                  <a:cubicBezTo>
                    <a:pt x="79" y="330"/>
                    <a:pt x="74" y="324"/>
                    <a:pt x="74" y="290"/>
                  </a:cubicBezTo>
                  <a:lnTo>
                    <a:pt x="74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11" name="Freeform 857"/>
            <p:cNvSpPr>
              <a:spLocks noEditPoints="1"/>
            </p:cNvSpPr>
            <p:nvPr>
              <p:custDataLst>
                <p:tags r:id="rId273"/>
              </p:custDataLst>
            </p:nvPr>
          </p:nvSpPr>
          <p:spPr bwMode="auto">
            <a:xfrm>
              <a:off x="6199188" y="4405313"/>
              <a:ext cx="76200" cy="95250"/>
            </a:xfrm>
            <a:custGeom>
              <a:avLst/>
              <a:gdLst>
                <a:gd name="T0" fmla="*/ 191 w 199"/>
                <a:gd name="T1" fmla="*/ 148 h 234"/>
                <a:gd name="T2" fmla="*/ 114 w 199"/>
                <a:gd name="T3" fmla="*/ 200 h 234"/>
                <a:gd name="T4" fmla="*/ 50 w 199"/>
                <a:gd name="T5" fmla="*/ 157 h 234"/>
                <a:gd name="T6" fmla="*/ 36 w 199"/>
                <a:gd name="T7" fmla="*/ 91 h 234"/>
                <a:gd name="T8" fmla="*/ 190 w 199"/>
                <a:gd name="T9" fmla="*/ 91 h 234"/>
                <a:gd name="T10" fmla="*/ 168 w 199"/>
                <a:gd name="T11" fmla="*/ 28 h 234"/>
                <a:gd name="T12" fmla="*/ 104 w 199"/>
                <a:gd name="T13" fmla="*/ 0 h 234"/>
                <a:gd name="T14" fmla="*/ 37 w 199"/>
                <a:gd name="T15" fmla="*/ 26 h 234"/>
                <a:gd name="T16" fmla="*/ 0 w 199"/>
                <a:gd name="T17" fmla="*/ 123 h 234"/>
                <a:gd name="T18" fmla="*/ 93 w 199"/>
                <a:gd name="T19" fmla="*/ 234 h 234"/>
                <a:gd name="T20" fmla="*/ 199 w 199"/>
                <a:gd name="T21" fmla="*/ 151 h 234"/>
                <a:gd name="T22" fmla="*/ 191 w 199"/>
                <a:gd name="T23" fmla="*/ 148 h 234"/>
                <a:gd name="T24" fmla="*/ 37 w 199"/>
                <a:gd name="T25" fmla="*/ 75 h 234"/>
                <a:gd name="T26" fmla="*/ 90 w 199"/>
                <a:gd name="T27" fmla="*/ 18 h 234"/>
                <a:gd name="T28" fmla="*/ 139 w 199"/>
                <a:gd name="T29" fmla="*/ 75 h 234"/>
                <a:gd name="T30" fmla="*/ 37 w 199"/>
                <a:gd name="T31" fmla="*/ 7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4">
                  <a:moveTo>
                    <a:pt x="191" y="148"/>
                  </a:moveTo>
                  <a:cubicBezTo>
                    <a:pt x="167" y="186"/>
                    <a:pt x="146" y="200"/>
                    <a:pt x="114" y="200"/>
                  </a:cubicBezTo>
                  <a:cubicBezTo>
                    <a:pt x="86" y="200"/>
                    <a:pt x="64" y="186"/>
                    <a:pt x="50" y="157"/>
                  </a:cubicBezTo>
                  <a:cubicBezTo>
                    <a:pt x="41" y="138"/>
                    <a:pt x="37" y="122"/>
                    <a:pt x="36" y="91"/>
                  </a:cubicBezTo>
                  <a:lnTo>
                    <a:pt x="190" y="91"/>
                  </a:lnTo>
                  <a:cubicBezTo>
                    <a:pt x="186" y="59"/>
                    <a:pt x="181" y="44"/>
                    <a:pt x="168" y="28"/>
                  </a:cubicBezTo>
                  <a:cubicBezTo>
                    <a:pt x="153" y="11"/>
                    <a:pt x="130" y="0"/>
                    <a:pt x="104" y="0"/>
                  </a:cubicBezTo>
                  <a:cubicBezTo>
                    <a:pt x="80" y="0"/>
                    <a:pt x="56" y="9"/>
                    <a:pt x="37" y="26"/>
                  </a:cubicBezTo>
                  <a:cubicBezTo>
                    <a:pt x="14" y="46"/>
                    <a:pt x="0" y="82"/>
                    <a:pt x="0" y="123"/>
                  </a:cubicBezTo>
                  <a:cubicBezTo>
                    <a:pt x="0" y="192"/>
                    <a:pt x="36" y="234"/>
                    <a:pt x="93" y="234"/>
                  </a:cubicBezTo>
                  <a:cubicBezTo>
                    <a:pt x="141" y="234"/>
                    <a:pt x="178" y="205"/>
                    <a:pt x="199" y="151"/>
                  </a:cubicBezTo>
                  <a:lnTo>
                    <a:pt x="191" y="148"/>
                  </a:lnTo>
                  <a:close/>
                  <a:moveTo>
                    <a:pt x="37" y="75"/>
                  </a:moveTo>
                  <a:cubicBezTo>
                    <a:pt x="43" y="36"/>
                    <a:pt x="60" y="18"/>
                    <a:pt x="90" y="18"/>
                  </a:cubicBezTo>
                  <a:cubicBezTo>
                    <a:pt x="120" y="18"/>
                    <a:pt x="132" y="32"/>
                    <a:pt x="139" y="75"/>
                  </a:cubicBezTo>
                  <a:lnTo>
                    <a:pt x="37" y="7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12" name="Freeform 858"/>
            <p:cNvSpPr>
              <a:spLocks noEditPoints="1"/>
            </p:cNvSpPr>
            <p:nvPr>
              <p:custDataLst>
                <p:tags r:id="rId274"/>
              </p:custDataLst>
            </p:nvPr>
          </p:nvSpPr>
          <p:spPr bwMode="auto">
            <a:xfrm>
              <a:off x="6324600" y="4365626"/>
              <a:ext cx="77788" cy="176213"/>
            </a:xfrm>
            <a:custGeom>
              <a:avLst/>
              <a:gdLst>
                <a:gd name="T0" fmla="*/ 204 w 204"/>
                <a:gd name="T1" fmla="*/ 18 h 432"/>
                <a:gd name="T2" fmla="*/ 185 w 204"/>
                <a:gd name="T3" fmla="*/ 0 h 432"/>
                <a:gd name="T4" fmla="*/ 159 w 204"/>
                <a:gd name="T5" fmla="*/ 26 h 432"/>
                <a:gd name="T6" fmla="*/ 177 w 204"/>
                <a:gd name="T7" fmla="*/ 44 h 432"/>
                <a:gd name="T8" fmla="*/ 204 w 204"/>
                <a:gd name="T9" fmla="*/ 18 h 432"/>
                <a:gd name="T10" fmla="*/ 104 w 204"/>
                <a:gd name="T11" fmla="*/ 354 h 432"/>
                <a:gd name="T12" fmla="*/ 43 w 204"/>
                <a:gd name="T13" fmla="*/ 421 h 432"/>
                <a:gd name="T14" fmla="*/ 23 w 204"/>
                <a:gd name="T15" fmla="*/ 416 h 432"/>
                <a:gd name="T16" fmla="*/ 46 w 204"/>
                <a:gd name="T17" fmla="*/ 390 h 432"/>
                <a:gd name="T18" fmla="*/ 27 w 204"/>
                <a:gd name="T19" fmla="*/ 372 h 432"/>
                <a:gd name="T20" fmla="*/ 0 w 204"/>
                <a:gd name="T21" fmla="*/ 401 h 432"/>
                <a:gd name="T22" fmla="*/ 44 w 204"/>
                <a:gd name="T23" fmla="*/ 432 h 432"/>
                <a:gd name="T24" fmla="*/ 138 w 204"/>
                <a:gd name="T25" fmla="*/ 356 h 432"/>
                <a:gd name="T26" fmla="*/ 183 w 204"/>
                <a:gd name="T27" fmla="*/ 173 h 432"/>
                <a:gd name="T28" fmla="*/ 186 w 204"/>
                <a:gd name="T29" fmla="*/ 155 h 432"/>
                <a:gd name="T30" fmla="*/ 140 w 204"/>
                <a:gd name="T31" fmla="*/ 109 h 432"/>
                <a:gd name="T32" fmla="*/ 61 w 204"/>
                <a:gd name="T33" fmla="*/ 186 h 432"/>
                <a:gd name="T34" fmla="*/ 67 w 204"/>
                <a:gd name="T35" fmla="*/ 191 h 432"/>
                <a:gd name="T36" fmla="*/ 76 w 204"/>
                <a:gd name="T37" fmla="*/ 181 h 432"/>
                <a:gd name="T38" fmla="*/ 139 w 204"/>
                <a:gd name="T39" fmla="*/ 120 h 432"/>
                <a:gd name="T40" fmla="*/ 155 w 204"/>
                <a:gd name="T41" fmla="*/ 143 h 432"/>
                <a:gd name="T42" fmla="*/ 151 w 204"/>
                <a:gd name="T43" fmla="*/ 168 h 432"/>
                <a:gd name="T44" fmla="*/ 104 w 204"/>
                <a:gd name="T45" fmla="*/ 354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" h="432">
                  <a:moveTo>
                    <a:pt x="204" y="18"/>
                  </a:moveTo>
                  <a:cubicBezTo>
                    <a:pt x="204" y="8"/>
                    <a:pt x="197" y="0"/>
                    <a:pt x="185" y="0"/>
                  </a:cubicBezTo>
                  <a:cubicBezTo>
                    <a:pt x="174" y="0"/>
                    <a:pt x="159" y="11"/>
                    <a:pt x="159" y="26"/>
                  </a:cubicBezTo>
                  <a:cubicBezTo>
                    <a:pt x="159" y="36"/>
                    <a:pt x="166" y="44"/>
                    <a:pt x="177" y="44"/>
                  </a:cubicBezTo>
                  <a:cubicBezTo>
                    <a:pt x="191" y="44"/>
                    <a:pt x="204" y="31"/>
                    <a:pt x="204" y="18"/>
                  </a:cubicBezTo>
                  <a:close/>
                  <a:moveTo>
                    <a:pt x="104" y="354"/>
                  </a:moveTo>
                  <a:cubicBezTo>
                    <a:pt x="95" y="392"/>
                    <a:pt x="71" y="421"/>
                    <a:pt x="43" y="421"/>
                  </a:cubicBezTo>
                  <a:cubicBezTo>
                    <a:pt x="40" y="421"/>
                    <a:pt x="32" y="421"/>
                    <a:pt x="23" y="416"/>
                  </a:cubicBezTo>
                  <a:cubicBezTo>
                    <a:pt x="38" y="413"/>
                    <a:pt x="46" y="400"/>
                    <a:pt x="46" y="390"/>
                  </a:cubicBezTo>
                  <a:cubicBezTo>
                    <a:pt x="46" y="382"/>
                    <a:pt x="40" y="372"/>
                    <a:pt x="27" y="372"/>
                  </a:cubicBezTo>
                  <a:cubicBezTo>
                    <a:pt x="14" y="372"/>
                    <a:pt x="0" y="383"/>
                    <a:pt x="0" y="401"/>
                  </a:cubicBezTo>
                  <a:cubicBezTo>
                    <a:pt x="0" y="421"/>
                    <a:pt x="20" y="432"/>
                    <a:pt x="44" y="432"/>
                  </a:cubicBezTo>
                  <a:cubicBezTo>
                    <a:pt x="79" y="432"/>
                    <a:pt x="125" y="405"/>
                    <a:pt x="138" y="356"/>
                  </a:cubicBezTo>
                  <a:lnTo>
                    <a:pt x="183" y="173"/>
                  </a:lnTo>
                  <a:cubicBezTo>
                    <a:pt x="186" y="163"/>
                    <a:pt x="186" y="156"/>
                    <a:pt x="186" y="155"/>
                  </a:cubicBezTo>
                  <a:cubicBezTo>
                    <a:pt x="186" y="126"/>
                    <a:pt x="165" y="109"/>
                    <a:pt x="140" y="109"/>
                  </a:cubicBezTo>
                  <a:cubicBezTo>
                    <a:pt x="89" y="109"/>
                    <a:pt x="61" y="181"/>
                    <a:pt x="61" y="186"/>
                  </a:cubicBezTo>
                  <a:cubicBezTo>
                    <a:pt x="61" y="191"/>
                    <a:pt x="66" y="191"/>
                    <a:pt x="67" y="191"/>
                  </a:cubicBezTo>
                  <a:cubicBezTo>
                    <a:pt x="71" y="191"/>
                    <a:pt x="72" y="190"/>
                    <a:pt x="76" y="181"/>
                  </a:cubicBezTo>
                  <a:cubicBezTo>
                    <a:pt x="88" y="150"/>
                    <a:pt x="111" y="120"/>
                    <a:pt x="139" y="120"/>
                  </a:cubicBezTo>
                  <a:cubicBezTo>
                    <a:pt x="146" y="120"/>
                    <a:pt x="155" y="122"/>
                    <a:pt x="155" y="143"/>
                  </a:cubicBezTo>
                  <a:cubicBezTo>
                    <a:pt x="155" y="154"/>
                    <a:pt x="153" y="160"/>
                    <a:pt x="151" y="168"/>
                  </a:cubicBezTo>
                  <a:lnTo>
                    <a:pt x="104" y="35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13" name="Freeform 859"/>
            <p:cNvSpPr/>
            <p:nvPr>
              <p:custDataLst>
                <p:tags r:id="rId275"/>
              </p:custDataLst>
            </p:nvPr>
          </p:nvSpPr>
          <p:spPr bwMode="auto">
            <a:xfrm>
              <a:off x="6418263" y="4343401"/>
              <a:ext cx="34925" cy="84138"/>
            </a:xfrm>
            <a:custGeom>
              <a:avLst/>
              <a:gdLst>
                <a:gd name="T0" fmla="*/ 84 w 92"/>
                <a:gd name="T1" fmla="*/ 45 h 205"/>
                <a:gd name="T2" fmla="*/ 49 w 92"/>
                <a:gd name="T3" fmla="*/ 45 h 205"/>
                <a:gd name="T4" fmla="*/ 49 w 92"/>
                <a:gd name="T5" fmla="*/ 4 h 205"/>
                <a:gd name="T6" fmla="*/ 46 w 92"/>
                <a:gd name="T7" fmla="*/ 0 h 205"/>
                <a:gd name="T8" fmla="*/ 39 w 92"/>
                <a:gd name="T9" fmla="*/ 9 h 205"/>
                <a:gd name="T10" fmla="*/ 6 w 92"/>
                <a:gd name="T11" fmla="*/ 47 h 205"/>
                <a:gd name="T12" fmla="*/ 0 w 92"/>
                <a:gd name="T13" fmla="*/ 53 h 205"/>
                <a:gd name="T14" fmla="*/ 1 w 92"/>
                <a:gd name="T15" fmla="*/ 56 h 205"/>
                <a:gd name="T16" fmla="*/ 19 w 92"/>
                <a:gd name="T17" fmla="*/ 56 h 205"/>
                <a:gd name="T18" fmla="*/ 19 w 92"/>
                <a:gd name="T19" fmla="*/ 161 h 205"/>
                <a:gd name="T20" fmla="*/ 51 w 92"/>
                <a:gd name="T21" fmla="*/ 205 h 205"/>
                <a:gd name="T22" fmla="*/ 92 w 92"/>
                <a:gd name="T23" fmla="*/ 178 h 205"/>
                <a:gd name="T24" fmla="*/ 88 w 92"/>
                <a:gd name="T25" fmla="*/ 175 h 205"/>
                <a:gd name="T26" fmla="*/ 67 w 92"/>
                <a:gd name="T27" fmla="*/ 187 h 205"/>
                <a:gd name="T28" fmla="*/ 49 w 92"/>
                <a:gd name="T29" fmla="*/ 155 h 205"/>
                <a:gd name="T30" fmla="*/ 49 w 92"/>
                <a:gd name="T31" fmla="*/ 56 h 205"/>
                <a:gd name="T32" fmla="*/ 84 w 92"/>
                <a:gd name="T33" fmla="*/ 56 h 205"/>
                <a:gd name="T34" fmla="*/ 84 w 92"/>
                <a:gd name="T35" fmla="*/ 4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205">
                  <a:moveTo>
                    <a:pt x="84" y="45"/>
                  </a:moveTo>
                  <a:lnTo>
                    <a:pt x="49" y="45"/>
                  </a:lnTo>
                  <a:lnTo>
                    <a:pt x="49" y="4"/>
                  </a:lnTo>
                  <a:cubicBezTo>
                    <a:pt x="49" y="1"/>
                    <a:pt x="48" y="0"/>
                    <a:pt x="46" y="0"/>
                  </a:cubicBezTo>
                  <a:cubicBezTo>
                    <a:pt x="44" y="3"/>
                    <a:pt x="42" y="6"/>
                    <a:pt x="39" y="9"/>
                  </a:cubicBezTo>
                  <a:cubicBezTo>
                    <a:pt x="26" y="28"/>
                    <a:pt x="11" y="45"/>
                    <a:pt x="6" y="47"/>
                  </a:cubicBezTo>
                  <a:cubicBezTo>
                    <a:pt x="2" y="49"/>
                    <a:pt x="0" y="51"/>
                    <a:pt x="0" y="53"/>
                  </a:cubicBezTo>
                  <a:cubicBezTo>
                    <a:pt x="0" y="54"/>
                    <a:pt x="0" y="55"/>
                    <a:pt x="1" y="56"/>
                  </a:cubicBezTo>
                  <a:lnTo>
                    <a:pt x="19" y="56"/>
                  </a:lnTo>
                  <a:lnTo>
                    <a:pt x="19" y="161"/>
                  </a:lnTo>
                  <a:cubicBezTo>
                    <a:pt x="19" y="190"/>
                    <a:pt x="30" y="205"/>
                    <a:pt x="51" y="205"/>
                  </a:cubicBezTo>
                  <a:cubicBezTo>
                    <a:pt x="68" y="205"/>
                    <a:pt x="81" y="197"/>
                    <a:pt x="92" y="178"/>
                  </a:cubicBezTo>
                  <a:lnTo>
                    <a:pt x="88" y="175"/>
                  </a:lnTo>
                  <a:cubicBezTo>
                    <a:pt x="80" y="183"/>
                    <a:pt x="75" y="187"/>
                    <a:pt x="67" y="187"/>
                  </a:cubicBezTo>
                  <a:cubicBezTo>
                    <a:pt x="54" y="187"/>
                    <a:pt x="49" y="177"/>
                    <a:pt x="49" y="155"/>
                  </a:cubicBezTo>
                  <a:lnTo>
                    <a:pt x="49" y="56"/>
                  </a:lnTo>
                  <a:lnTo>
                    <a:pt x="84" y="56"/>
                  </a:lnTo>
                  <a:lnTo>
                    <a:pt x="84" y="4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14" name="Freeform 860"/>
            <p:cNvSpPr/>
            <p:nvPr>
              <p:custDataLst>
                <p:tags r:id="rId276"/>
              </p:custDataLst>
            </p:nvPr>
          </p:nvSpPr>
          <p:spPr bwMode="auto">
            <a:xfrm>
              <a:off x="6454775" y="4329113"/>
              <a:ext cx="63500" cy="96838"/>
            </a:xfrm>
            <a:custGeom>
              <a:avLst/>
              <a:gdLst>
                <a:gd name="T0" fmla="*/ 52 w 167"/>
                <a:gd name="T1" fmla="*/ 119 h 238"/>
                <a:gd name="T2" fmla="*/ 90 w 167"/>
                <a:gd name="T3" fmla="*/ 97 h 238"/>
                <a:gd name="T4" fmla="*/ 117 w 167"/>
                <a:gd name="T5" fmla="*/ 134 h 238"/>
                <a:gd name="T6" fmla="*/ 117 w 167"/>
                <a:gd name="T7" fmla="*/ 203 h 238"/>
                <a:gd name="T8" fmla="*/ 93 w 167"/>
                <a:gd name="T9" fmla="*/ 233 h 238"/>
                <a:gd name="T10" fmla="*/ 93 w 167"/>
                <a:gd name="T11" fmla="*/ 238 h 238"/>
                <a:gd name="T12" fmla="*/ 167 w 167"/>
                <a:gd name="T13" fmla="*/ 238 h 238"/>
                <a:gd name="T14" fmla="*/ 167 w 167"/>
                <a:gd name="T15" fmla="*/ 233 h 238"/>
                <a:gd name="T16" fmla="*/ 146 w 167"/>
                <a:gd name="T17" fmla="*/ 203 h 238"/>
                <a:gd name="T18" fmla="*/ 146 w 167"/>
                <a:gd name="T19" fmla="*/ 133 h 238"/>
                <a:gd name="T20" fmla="*/ 103 w 167"/>
                <a:gd name="T21" fmla="*/ 78 h 238"/>
                <a:gd name="T22" fmla="*/ 52 w 167"/>
                <a:gd name="T23" fmla="*/ 107 h 238"/>
                <a:gd name="T24" fmla="*/ 52 w 167"/>
                <a:gd name="T25" fmla="*/ 1 h 238"/>
                <a:gd name="T26" fmla="*/ 50 w 167"/>
                <a:gd name="T27" fmla="*/ 0 h 238"/>
                <a:gd name="T28" fmla="*/ 10 w 167"/>
                <a:gd name="T29" fmla="*/ 13 h 238"/>
                <a:gd name="T30" fmla="*/ 1 w 167"/>
                <a:gd name="T31" fmla="*/ 16 h 238"/>
                <a:gd name="T32" fmla="*/ 1 w 167"/>
                <a:gd name="T33" fmla="*/ 21 h 238"/>
                <a:gd name="T34" fmla="*/ 5 w 167"/>
                <a:gd name="T35" fmla="*/ 21 h 238"/>
                <a:gd name="T36" fmla="*/ 22 w 167"/>
                <a:gd name="T37" fmla="*/ 39 h 238"/>
                <a:gd name="T38" fmla="*/ 22 w 167"/>
                <a:gd name="T39" fmla="*/ 203 h 238"/>
                <a:gd name="T40" fmla="*/ 0 w 167"/>
                <a:gd name="T41" fmla="*/ 233 h 238"/>
                <a:gd name="T42" fmla="*/ 0 w 167"/>
                <a:gd name="T43" fmla="*/ 238 h 238"/>
                <a:gd name="T44" fmla="*/ 75 w 167"/>
                <a:gd name="T45" fmla="*/ 238 h 238"/>
                <a:gd name="T46" fmla="*/ 75 w 167"/>
                <a:gd name="T47" fmla="*/ 233 h 238"/>
                <a:gd name="T48" fmla="*/ 52 w 167"/>
                <a:gd name="T49" fmla="*/ 203 h 238"/>
                <a:gd name="T50" fmla="*/ 52 w 167"/>
                <a:gd name="T51" fmla="*/ 11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7" h="238">
                  <a:moveTo>
                    <a:pt x="52" y="119"/>
                  </a:moveTo>
                  <a:cubicBezTo>
                    <a:pt x="66" y="103"/>
                    <a:pt x="77" y="97"/>
                    <a:pt x="90" y="97"/>
                  </a:cubicBezTo>
                  <a:cubicBezTo>
                    <a:pt x="108" y="97"/>
                    <a:pt x="117" y="109"/>
                    <a:pt x="117" y="134"/>
                  </a:cubicBezTo>
                  <a:lnTo>
                    <a:pt x="117" y="203"/>
                  </a:lnTo>
                  <a:cubicBezTo>
                    <a:pt x="117" y="227"/>
                    <a:pt x="113" y="231"/>
                    <a:pt x="93" y="233"/>
                  </a:cubicBezTo>
                  <a:lnTo>
                    <a:pt x="93" y="238"/>
                  </a:lnTo>
                  <a:lnTo>
                    <a:pt x="167" y="238"/>
                  </a:lnTo>
                  <a:lnTo>
                    <a:pt x="167" y="233"/>
                  </a:lnTo>
                  <a:cubicBezTo>
                    <a:pt x="148" y="230"/>
                    <a:pt x="146" y="227"/>
                    <a:pt x="146" y="203"/>
                  </a:cubicBezTo>
                  <a:lnTo>
                    <a:pt x="146" y="133"/>
                  </a:lnTo>
                  <a:cubicBezTo>
                    <a:pt x="146" y="97"/>
                    <a:pt x="131" y="78"/>
                    <a:pt x="103" y="78"/>
                  </a:cubicBezTo>
                  <a:cubicBezTo>
                    <a:pt x="82" y="78"/>
                    <a:pt x="68" y="86"/>
                    <a:pt x="52" y="107"/>
                  </a:cubicBezTo>
                  <a:lnTo>
                    <a:pt x="52" y="1"/>
                  </a:lnTo>
                  <a:lnTo>
                    <a:pt x="50" y="0"/>
                  </a:lnTo>
                  <a:cubicBezTo>
                    <a:pt x="38" y="4"/>
                    <a:pt x="29" y="7"/>
                    <a:pt x="10" y="13"/>
                  </a:cubicBezTo>
                  <a:lnTo>
                    <a:pt x="1" y="16"/>
                  </a:lnTo>
                  <a:lnTo>
                    <a:pt x="1" y="21"/>
                  </a:lnTo>
                  <a:cubicBezTo>
                    <a:pt x="2" y="21"/>
                    <a:pt x="3" y="21"/>
                    <a:pt x="5" y="21"/>
                  </a:cubicBezTo>
                  <a:cubicBezTo>
                    <a:pt x="20" y="21"/>
                    <a:pt x="22" y="24"/>
                    <a:pt x="22" y="39"/>
                  </a:cubicBezTo>
                  <a:lnTo>
                    <a:pt x="22" y="203"/>
                  </a:lnTo>
                  <a:cubicBezTo>
                    <a:pt x="22" y="227"/>
                    <a:pt x="20" y="230"/>
                    <a:pt x="0" y="233"/>
                  </a:cubicBezTo>
                  <a:lnTo>
                    <a:pt x="0" y="238"/>
                  </a:lnTo>
                  <a:lnTo>
                    <a:pt x="75" y="238"/>
                  </a:lnTo>
                  <a:lnTo>
                    <a:pt x="75" y="233"/>
                  </a:lnTo>
                  <a:cubicBezTo>
                    <a:pt x="55" y="231"/>
                    <a:pt x="52" y="227"/>
                    <a:pt x="52" y="203"/>
                  </a:cubicBezTo>
                  <a:lnTo>
                    <a:pt x="52" y="1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15" name="Freeform 861"/>
            <p:cNvSpPr/>
            <p:nvPr>
              <p:custDataLst>
                <p:tags r:id="rId277"/>
              </p:custDataLst>
            </p:nvPr>
          </p:nvSpPr>
          <p:spPr bwMode="auto">
            <a:xfrm>
              <a:off x="6580188" y="4405313"/>
              <a:ext cx="90488" cy="93663"/>
            </a:xfrm>
            <a:custGeom>
              <a:avLst/>
              <a:gdLst>
                <a:gd name="T0" fmla="*/ 0 w 234"/>
                <a:gd name="T1" fmla="*/ 31 h 229"/>
                <a:gd name="T2" fmla="*/ 13 w 234"/>
                <a:gd name="T3" fmla="*/ 29 h 229"/>
                <a:gd name="T4" fmla="*/ 32 w 234"/>
                <a:gd name="T5" fmla="*/ 61 h 229"/>
                <a:gd name="T6" fmla="*/ 32 w 234"/>
                <a:gd name="T7" fmla="*/ 185 h 229"/>
                <a:gd name="T8" fmla="*/ 1 w 234"/>
                <a:gd name="T9" fmla="*/ 222 h 229"/>
                <a:gd name="T10" fmla="*/ 1 w 234"/>
                <a:gd name="T11" fmla="*/ 229 h 229"/>
                <a:gd name="T12" fmla="*/ 106 w 234"/>
                <a:gd name="T13" fmla="*/ 229 h 229"/>
                <a:gd name="T14" fmla="*/ 106 w 234"/>
                <a:gd name="T15" fmla="*/ 222 h 229"/>
                <a:gd name="T16" fmla="*/ 74 w 234"/>
                <a:gd name="T17" fmla="*/ 196 h 229"/>
                <a:gd name="T18" fmla="*/ 74 w 234"/>
                <a:gd name="T19" fmla="*/ 56 h 229"/>
                <a:gd name="T20" fmla="*/ 125 w 234"/>
                <a:gd name="T21" fmla="*/ 27 h 229"/>
                <a:gd name="T22" fmla="*/ 161 w 234"/>
                <a:gd name="T23" fmla="*/ 76 h 229"/>
                <a:gd name="T24" fmla="*/ 161 w 234"/>
                <a:gd name="T25" fmla="*/ 180 h 229"/>
                <a:gd name="T26" fmla="*/ 130 w 234"/>
                <a:gd name="T27" fmla="*/ 222 h 229"/>
                <a:gd name="T28" fmla="*/ 130 w 234"/>
                <a:gd name="T29" fmla="*/ 229 h 229"/>
                <a:gd name="T30" fmla="*/ 234 w 234"/>
                <a:gd name="T31" fmla="*/ 229 h 229"/>
                <a:gd name="T32" fmla="*/ 234 w 234"/>
                <a:gd name="T33" fmla="*/ 222 h 229"/>
                <a:gd name="T34" fmla="*/ 203 w 234"/>
                <a:gd name="T35" fmla="*/ 189 h 229"/>
                <a:gd name="T36" fmla="*/ 203 w 234"/>
                <a:gd name="T37" fmla="*/ 75 h 229"/>
                <a:gd name="T38" fmla="*/ 144 w 234"/>
                <a:gd name="T39" fmla="*/ 0 h 229"/>
                <a:gd name="T40" fmla="*/ 72 w 234"/>
                <a:gd name="T41" fmla="*/ 40 h 229"/>
                <a:gd name="T42" fmla="*/ 72 w 234"/>
                <a:gd name="T43" fmla="*/ 1 h 229"/>
                <a:gd name="T44" fmla="*/ 69 w 234"/>
                <a:gd name="T45" fmla="*/ 0 h 229"/>
                <a:gd name="T46" fmla="*/ 0 w 234"/>
                <a:gd name="T47" fmla="*/ 22 h 229"/>
                <a:gd name="T48" fmla="*/ 0 w 234"/>
                <a:gd name="T49" fmla="*/ 3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4" h="229">
                  <a:moveTo>
                    <a:pt x="0" y="31"/>
                  </a:moveTo>
                  <a:cubicBezTo>
                    <a:pt x="3" y="29"/>
                    <a:pt x="8" y="29"/>
                    <a:pt x="13" y="29"/>
                  </a:cubicBezTo>
                  <a:cubicBezTo>
                    <a:pt x="27" y="29"/>
                    <a:pt x="32" y="36"/>
                    <a:pt x="32" y="61"/>
                  </a:cubicBezTo>
                  <a:lnTo>
                    <a:pt x="32" y="185"/>
                  </a:lnTo>
                  <a:cubicBezTo>
                    <a:pt x="32" y="213"/>
                    <a:pt x="26" y="220"/>
                    <a:pt x="1" y="222"/>
                  </a:cubicBezTo>
                  <a:lnTo>
                    <a:pt x="1" y="229"/>
                  </a:lnTo>
                  <a:lnTo>
                    <a:pt x="106" y="229"/>
                  </a:lnTo>
                  <a:lnTo>
                    <a:pt x="106" y="222"/>
                  </a:lnTo>
                  <a:cubicBezTo>
                    <a:pt x="81" y="220"/>
                    <a:pt x="74" y="214"/>
                    <a:pt x="74" y="196"/>
                  </a:cubicBezTo>
                  <a:lnTo>
                    <a:pt x="74" y="56"/>
                  </a:lnTo>
                  <a:cubicBezTo>
                    <a:pt x="98" y="33"/>
                    <a:pt x="108" y="27"/>
                    <a:pt x="125" y="27"/>
                  </a:cubicBezTo>
                  <a:cubicBezTo>
                    <a:pt x="149" y="27"/>
                    <a:pt x="161" y="43"/>
                    <a:pt x="161" y="76"/>
                  </a:cubicBezTo>
                  <a:lnTo>
                    <a:pt x="161" y="180"/>
                  </a:lnTo>
                  <a:cubicBezTo>
                    <a:pt x="161" y="212"/>
                    <a:pt x="155" y="220"/>
                    <a:pt x="130" y="222"/>
                  </a:cubicBezTo>
                  <a:lnTo>
                    <a:pt x="130" y="229"/>
                  </a:lnTo>
                  <a:lnTo>
                    <a:pt x="234" y="229"/>
                  </a:lnTo>
                  <a:lnTo>
                    <a:pt x="234" y="222"/>
                  </a:lnTo>
                  <a:cubicBezTo>
                    <a:pt x="209" y="219"/>
                    <a:pt x="203" y="214"/>
                    <a:pt x="203" y="189"/>
                  </a:cubicBezTo>
                  <a:lnTo>
                    <a:pt x="203" y="75"/>
                  </a:lnTo>
                  <a:cubicBezTo>
                    <a:pt x="203" y="28"/>
                    <a:pt x="181" y="0"/>
                    <a:pt x="144" y="0"/>
                  </a:cubicBezTo>
                  <a:cubicBezTo>
                    <a:pt x="121" y="0"/>
                    <a:pt x="106" y="9"/>
                    <a:pt x="72" y="40"/>
                  </a:cubicBezTo>
                  <a:lnTo>
                    <a:pt x="72" y="1"/>
                  </a:lnTo>
                  <a:lnTo>
                    <a:pt x="69" y="0"/>
                  </a:lnTo>
                  <a:cubicBezTo>
                    <a:pt x="44" y="9"/>
                    <a:pt x="27" y="14"/>
                    <a:pt x="0" y="22"/>
                  </a:cubicBezTo>
                  <a:lnTo>
                    <a:pt x="0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16" name="Freeform 862"/>
            <p:cNvSpPr>
              <a:spLocks noEditPoints="1"/>
            </p:cNvSpPr>
            <p:nvPr>
              <p:custDataLst>
                <p:tags r:id="rId278"/>
              </p:custDataLst>
            </p:nvPr>
          </p:nvSpPr>
          <p:spPr bwMode="auto">
            <a:xfrm>
              <a:off x="6678613" y="4405313"/>
              <a:ext cx="84138" cy="95250"/>
            </a:xfrm>
            <a:custGeom>
              <a:avLst/>
              <a:gdLst>
                <a:gd name="T0" fmla="*/ 111 w 220"/>
                <a:gd name="T1" fmla="*/ 0 h 234"/>
                <a:gd name="T2" fmla="*/ 0 w 220"/>
                <a:gd name="T3" fmla="*/ 117 h 234"/>
                <a:gd name="T4" fmla="*/ 110 w 220"/>
                <a:gd name="T5" fmla="*/ 234 h 234"/>
                <a:gd name="T6" fmla="*/ 220 w 220"/>
                <a:gd name="T7" fmla="*/ 113 h 234"/>
                <a:gd name="T8" fmla="*/ 111 w 220"/>
                <a:gd name="T9" fmla="*/ 0 h 234"/>
                <a:gd name="T10" fmla="*/ 104 w 220"/>
                <a:gd name="T11" fmla="*/ 14 h 234"/>
                <a:gd name="T12" fmla="*/ 175 w 220"/>
                <a:gd name="T13" fmla="*/ 130 h 234"/>
                <a:gd name="T14" fmla="*/ 116 w 220"/>
                <a:gd name="T15" fmla="*/ 220 h 234"/>
                <a:gd name="T16" fmla="*/ 67 w 220"/>
                <a:gd name="T17" fmla="*/ 189 h 234"/>
                <a:gd name="T18" fmla="*/ 45 w 220"/>
                <a:gd name="T19" fmla="*/ 92 h 234"/>
                <a:gd name="T20" fmla="*/ 104 w 220"/>
                <a:gd name="T21" fmla="*/ 1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234">
                  <a:moveTo>
                    <a:pt x="111" y="0"/>
                  </a:moveTo>
                  <a:cubicBezTo>
                    <a:pt x="46" y="0"/>
                    <a:pt x="0" y="48"/>
                    <a:pt x="0" y="117"/>
                  </a:cubicBezTo>
                  <a:cubicBezTo>
                    <a:pt x="0" y="184"/>
                    <a:pt x="47" y="234"/>
                    <a:pt x="110" y="234"/>
                  </a:cubicBezTo>
                  <a:cubicBezTo>
                    <a:pt x="172" y="234"/>
                    <a:pt x="220" y="182"/>
                    <a:pt x="220" y="113"/>
                  </a:cubicBezTo>
                  <a:cubicBezTo>
                    <a:pt x="220" y="47"/>
                    <a:pt x="174" y="0"/>
                    <a:pt x="111" y="0"/>
                  </a:cubicBezTo>
                  <a:close/>
                  <a:moveTo>
                    <a:pt x="104" y="14"/>
                  </a:moveTo>
                  <a:cubicBezTo>
                    <a:pt x="146" y="14"/>
                    <a:pt x="175" y="62"/>
                    <a:pt x="175" y="130"/>
                  </a:cubicBezTo>
                  <a:cubicBezTo>
                    <a:pt x="175" y="187"/>
                    <a:pt x="153" y="220"/>
                    <a:pt x="116" y="220"/>
                  </a:cubicBezTo>
                  <a:cubicBezTo>
                    <a:pt x="96" y="220"/>
                    <a:pt x="78" y="209"/>
                    <a:pt x="67" y="189"/>
                  </a:cubicBezTo>
                  <a:cubicBezTo>
                    <a:pt x="53" y="163"/>
                    <a:pt x="45" y="128"/>
                    <a:pt x="45" y="92"/>
                  </a:cubicBezTo>
                  <a:cubicBezTo>
                    <a:pt x="45" y="45"/>
                    <a:pt x="69" y="14"/>
                    <a:pt x="104" y="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17" name="Freeform 863"/>
            <p:cNvSpPr>
              <a:spLocks noEditPoints="1"/>
            </p:cNvSpPr>
            <p:nvPr>
              <p:custDataLst>
                <p:tags r:id="rId279"/>
              </p:custDataLst>
            </p:nvPr>
          </p:nvSpPr>
          <p:spPr bwMode="auto">
            <a:xfrm>
              <a:off x="6773863" y="4360863"/>
              <a:ext cx="88900" cy="139700"/>
            </a:xfrm>
            <a:custGeom>
              <a:avLst/>
              <a:gdLst>
                <a:gd name="T0" fmla="*/ 159 w 232"/>
                <a:gd name="T1" fmla="*/ 345 h 345"/>
                <a:gd name="T2" fmla="*/ 232 w 232"/>
                <a:gd name="T3" fmla="*/ 320 h 345"/>
                <a:gd name="T4" fmla="*/ 232 w 232"/>
                <a:gd name="T5" fmla="*/ 312 h 345"/>
                <a:gd name="T6" fmla="*/ 220 w 232"/>
                <a:gd name="T7" fmla="*/ 312 h 345"/>
                <a:gd name="T8" fmla="*/ 198 w 232"/>
                <a:gd name="T9" fmla="*/ 284 h 345"/>
                <a:gd name="T10" fmla="*/ 198 w 232"/>
                <a:gd name="T11" fmla="*/ 1 h 345"/>
                <a:gd name="T12" fmla="*/ 196 w 232"/>
                <a:gd name="T13" fmla="*/ 0 h 345"/>
                <a:gd name="T14" fmla="*/ 123 w 232"/>
                <a:gd name="T15" fmla="*/ 22 h 345"/>
                <a:gd name="T16" fmla="*/ 123 w 232"/>
                <a:gd name="T17" fmla="*/ 30 h 345"/>
                <a:gd name="T18" fmla="*/ 134 w 232"/>
                <a:gd name="T19" fmla="*/ 29 h 345"/>
                <a:gd name="T20" fmla="*/ 157 w 232"/>
                <a:gd name="T21" fmla="*/ 55 h 345"/>
                <a:gd name="T22" fmla="*/ 157 w 232"/>
                <a:gd name="T23" fmla="*/ 132 h 345"/>
                <a:gd name="T24" fmla="*/ 104 w 232"/>
                <a:gd name="T25" fmla="*/ 111 h 345"/>
                <a:gd name="T26" fmla="*/ 0 w 232"/>
                <a:gd name="T27" fmla="*/ 238 h 345"/>
                <a:gd name="T28" fmla="*/ 93 w 232"/>
                <a:gd name="T29" fmla="*/ 345 h 345"/>
                <a:gd name="T30" fmla="*/ 157 w 232"/>
                <a:gd name="T31" fmla="*/ 312 h 345"/>
                <a:gd name="T32" fmla="*/ 157 w 232"/>
                <a:gd name="T33" fmla="*/ 344 h 345"/>
                <a:gd name="T34" fmla="*/ 159 w 232"/>
                <a:gd name="T35" fmla="*/ 345 h 345"/>
                <a:gd name="T36" fmla="*/ 157 w 232"/>
                <a:gd name="T37" fmla="*/ 290 h 345"/>
                <a:gd name="T38" fmla="*/ 148 w 232"/>
                <a:gd name="T39" fmla="*/ 305 h 345"/>
                <a:gd name="T40" fmla="*/ 112 w 232"/>
                <a:gd name="T41" fmla="*/ 320 h 345"/>
                <a:gd name="T42" fmla="*/ 43 w 232"/>
                <a:gd name="T43" fmla="*/ 218 h 345"/>
                <a:gd name="T44" fmla="*/ 106 w 232"/>
                <a:gd name="T45" fmla="*/ 125 h 345"/>
                <a:gd name="T46" fmla="*/ 157 w 232"/>
                <a:gd name="T47" fmla="*/ 175 h 345"/>
                <a:gd name="T48" fmla="*/ 157 w 232"/>
                <a:gd name="T49" fmla="*/ 29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2" h="345">
                  <a:moveTo>
                    <a:pt x="159" y="345"/>
                  </a:moveTo>
                  <a:lnTo>
                    <a:pt x="232" y="320"/>
                  </a:lnTo>
                  <a:lnTo>
                    <a:pt x="232" y="312"/>
                  </a:lnTo>
                  <a:cubicBezTo>
                    <a:pt x="223" y="312"/>
                    <a:pt x="222" y="312"/>
                    <a:pt x="220" y="312"/>
                  </a:cubicBezTo>
                  <a:cubicBezTo>
                    <a:pt x="202" y="312"/>
                    <a:pt x="198" y="307"/>
                    <a:pt x="198" y="284"/>
                  </a:cubicBezTo>
                  <a:lnTo>
                    <a:pt x="198" y="1"/>
                  </a:lnTo>
                  <a:lnTo>
                    <a:pt x="196" y="0"/>
                  </a:lnTo>
                  <a:cubicBezTo>
                    <a:pt x="172" y="8"/>
                    <a:pt x="155" y="13"/>
                    <a:pt x="123" y="22"/>
                  </a:cubicBezTo>
                  <a:lnTo>
                    <a:pt x="123" y="30"/>
                  </a:lnTo>
                  <a:cubicBezTo>
                    <a:pt x="127" y="29"/>
                    <a:pt x="130" y="29"/>
                    <a:pt x="134" y="29"/>
                  </a:cubicBezTo>
                  <a:cubicBezTo>
                    <a:pt x="152" y="29"/>
                    <a:pt x="157" y="34"/>
                    <a:pt x="157" y="55"/>
                  </a:cubicBezTo>
                  <a:lnTo>
                    <a:pt x="157" y="132"/>
                  </a:lnTo>
                  <a:cubicBezTo>
                    <a:pt x="138" y="117"/>
                    <a:pt x="124" y="111"/>
                    <a:pt x="104" y="111"/>
                  </a:cubicBezTo>
                  <a:cubicBezTo>
                    <a:pt x="47" y="111"/>
                    <a:pt x="0" y="167"/>
                    <a:pt x="0" y="238"/>
                  </a:cubicBezTo>
                  <a:cubicBezTo>
                    <a:pt x="0" y="302"/>
                    <a:pt x="38" y="345"/>
                    <a:pt x="93" y="345"/>
                  </a:cubicBezTo>
                  <a:cubicBezTo>
                    <a:pt x="121" y="345"/>
                    <a:pt x="140" y="335"/>
                    <a:pt x="157" y="312"/>
                  </a:cubicBezTo>
                  <a:lnTo>
                    <a:pt x="157" y="344"/>
                  </a:lnTo>
                  <a:lnTo>
                    <a:pt x="159" y="345"/>
                  </a:lnTo>
                  <a:close/>
                  <a:moveTo>
                    <a:pt x="157" y="290"/>
                  </a:moveTo>
                  <a:cubicBezTo>
                    <a:pt x="157" y="293"/>
                    <a:pt x="153" y="299"/>
                    <a:pt x="148" y="305"/>
                  </a:cubicBezTo>
                  <a:cubicBezTo>
                    <a:pt x="139" y="315"/>
                    <a:pt x="127" y="320"/>
                    <a:pt x="112" y="320"/>
                  </a:cubicBezTo>
                  <a:cubicBezTo>
                    <a:pt x="71" y="320"/>
                    <a:pt x="43" y="280"/>
                    <a:pt x="43" y="218"/>
                  </a:cubicBezTo>
                  <a:cubicBezTo>
                    <a:pt x="43" y="162"/>
                    <a:pt x="68" y="125"/>
                    <a:pt x="106" y="125"/>
                  </a:cubicBezTo>
                  <a:cubicBezTo>
                    <a:pt x="132" y="125"/>
                    <a:pt x="157" y="148"/>
                    <a:pt x="157" y="175"/>
                  </a:cubicBezTo>
                  <a:lnTo>
                    <a:pt x="157" y="2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18" name="Freeform 864"/>
            <p:cNvSpPr>
              <a:spLocks noEditPoints="1"/>
            </p:cNvSpPr>
            <p:nvPr>
              <p:custDataLst>
                <p:tags r:id="rId280"/>
              </p:custDataLst>
            </p:nvPr>
          </p:nvSpPr>
          <p:spPr bwMode="auto">
            <a:xfrm>
              <a:off x="6869113" y="4405313"/>
              <a:ext cx="76200" cy="95250"/>
            </a:xfrm>
            <a:custGeom>
              <a:avLst/>
              <a:gdLst>
                <a:gd name="T0" fmla="*/ 191 w 199"/>
                <a:gd name="T1" fmla="*/ 148 h 234"/>
                <a:gd name="T2" fmla="*/ 114 w 199"/>
                <a:gd name="T3" fmla="*/ 200 h 234"/>
                <a:gd name="T4" fmla="*/ 50 w 199"/>
                <a:gd name="T5" fmla="*/ 157 h 234"/>
                <a:gd name="T6" fmla="*/ 36 w 199"/>
                <a:gd name="T7" fmla="*/ 91 h 234"/>
                <a:gd name="T8" fmla="*/ 190 w 199"/>
                <a:gd name="T9" fmla="*/ 91 h 234"/>
                <a:gd name="T10" fmla="*/ 168 w 199"/>
                <a:gd name="T11" fmla="*/ 28 h 234"/>
                <a:gd name="T12" fmla="*/ 105 w 199"/>
                <a:gd name="T13" fmla="*/ 0 h 234"/>
                <a:gd name="T14" fmla="*/ 37 w 199"/>
                <a:gd name="T15" fmla="*/ 26 h 234"/>
                <a:gd name="T16" fmla="*/ 0 w 199"/>
                <a:gd name="T17" fmla="*/ 123 h 234"/>
                <a:gd name="T18" fmla="*/ 94 w 199"/>
                <a:gd name="T19" fmla="*/ 234 h 234"/>
                <a:gd name="T20" fmla="*/ 199 w 199"/>
                <a:gd name="T21" fmla="*/ 151 h 234"/>
                <a:gd name="T22" fmla="*/ 191 w 199"/>
                <a:gd name="T23" fmla="*/ 148 h 234"/>
                <a:gd name="T24" fmla="*/ 37 w 199"/>
                <a:gd name="T25" fmla="*/ 75 h 234"/>
                <a:gd name="T26" fmla="*/ 90 w 199"/>
                <a:gd name="T27" fmla="*/ 18 h 234"/>
                <a:gd name="T28" fmla="*/ 139 w 199"/>
                <a:gd name="T29" fmla="*/ 75 h 234"/>
                <a:gd name="T30" fmla="*/ 37 w 199"/>
                <a:gd name="T31" fmla="*/ 7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4">
                  <a:moveTo>
                    <a:pt x="191" y="148"/>
                  </a:moveTo>
                  <a:cubicBezTo>
                    <a:pt x="167" y="186"/>
                    <a:pt x="146" y="200"/>
                    <a:pt x="114" y="200"/>
                  </a:cubicBezTo>
                  <a:cubicBezTo>
                    <a:pt x="86" y="200"/>
                    <a:pt x="64" y="186"/>
                    <a:pt x="50" y="157"/>
                  </a:cubicBezTo>
                  <a:cubicBezTo>
                    <a:pt x="41" y="138"/>
                    <a:pt x="37" y="122"/>
                    <a:pt x="36" y="91"/>
                  </a:cubicBezTo>
                  <a:lnTo>
                    <a:pt x="190" y="91"/>
                  </a:lnTo>
                  <a:cubicBezTo>
                    <a:pt x="186" y="59"/>
                    <a:pt x="181" y="44"/>
                    <a:pt x="168" y="28"/>
                  </a:cubicBezTo>
                  <a:cubicBezTo>
                    <a:pt x="153" y="11"/>
                    <a:pt x="131" y="0"/>
                    <a:pt x="105" y="0"/>
                  </a:cubicBezTo>
                  <a:cubicBezTo>
                    <a:pt x="80" y="0"/>
                    <a:pt x="56" y="9"/>
                    <a:pt x="37" y="26"/>
                  </a:cubicBezTo>
                  <a:cubicBezTo>
                    <a:pt x="14" y="46"/>
                    <a:pt x="0" y="82"/>
                    <a:pt x="0" y="123"/>
                  </a:cubicBezTo>
                  <a:cubicBezTo>
                    <a:pt x="0" y="192"/>
                    <a:pt x="36" y="234"/>
                    <a:pt x="94" y="234"/>
                  </a:cubicBezTo>
                  <a:cubicBezTo>
                    <a:pt x="141" y="234"/>
                    <a:pt x="178" y="205"/>
                    <a:pt x="199" y="151"/>
                  </a:cubicBezTo>
                  <a:lnTo>
                    <a:pt x="191" y="148"/>
                  </a:lnTo>
                  <a:close/>
                  <a:moveTo>
                    <a:pt x="37" y="75"/>
                  </a:moveTo>
                  <a:cubicBezTo>
                    <a:pt x="43" y="36"/>
                    <a:pt x="60" y="18"/>
                    <a:pt x="90" y="18"/>
                  </a:cubicBezTo>
                  <a:cubicBezTo>
                    <a:pt x="121" y="18"/>
                    <a:pt x="133" y="32"/>
                    <a:pt x="139" y="75"/>
                  </a:cubicBezTo>
                  <a:lnTo>
                    <a:pt x="37" y="7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19" name="Freeform 865"/>
            <p:cNvSpPr>
              <a:spLocks noEditPoints="1"/>
            </p:cNvSpPr>
            <p:nvPr>
              <p:custDataLst>
                <p:tags r:id="rId281"/>
              </p:custDataLst>
            </p:nvPr>
          </p:nvSpPr>
          <p:spPr bwMode="auto">
            <a:xfrm>
              <a:off x="7000875" y="4360863"/>
              <a:ext cx="44450" cy="138113"/>
            </a:xfrm>
            <a:custGeom>
              <a:avLst/>
              <a:gdLst>
                <a:gd name="T0" fmla="*/ 79 w 118"/>
                <a:gd name="T1" fmla="*/ 111 h 340"/>
                <a:gd name="T2" fmla="*/ 2 w 118"/>
                <a:gd name="T3" fmla="*/ 138 h 340"/>
                <a:gd name="T4" fmla="*/ 2 w 118"/>
                <a:gd name="T5" fmla="*/ 146 h 340"/>
                <a:gd name="T6" fmla="*/ 6 w 118"/>
                <a:gd name="T7" fmla="*/ 145 h 340"/>
                <a:gd name="T8" fmla="*/ 23 w 118"/>
                <a:gd name="T9" fmla="*/ 144 h 340"/>
                <a:gd name="T10" fmla="*/ 39 w 118"/>
                <a:gd name="T11" fmla="*/ 174 h 340"/>
                <a:gd name="T12" fmla="*/ 39 w 118"/>
                <a:gd name="T13" fmla="*/ 290 h 340"/>
                <a:gd name="T14" fmla="*/ 0 w 118"/>
                <a:gd name="T15" fmla="*/ 333 h 340"/>
                <a:gd name="T16" fmla="*/ 0 w 118"/>
                <a:gd name="T17" fmla="*/ 340 h 340"/>
                <a:gd name="T18" fmla="*/ 118 w 118"/>
                <a:gd name="T19" fmla="*/ 340 h 340"/>
                <a:gd name="T20" fmla="*/ 118 w 118"/>
                <a:gd name="T21" fmla="*/ 333 h 340"/>
                <a:gd name="T22" fmla="*/ 81 w 118"/>
                <a:gd name="T23" fmla="*/ 290 h 340"/>
                <a:gd name="T24" fmla="*/ 81 w 118"/>
                <a:gd name="T25" fmla="*/ 113 h 340"/>
                <a:gd name="T26" fmla="*/ 79 w 118"/>
                <a:gd name="T27" fmla="*/ 111 h 340"/>
                <a:gd name="T28" fmla="*/ 56 w 118"/>
                <a:gd name="T29" fmla="*/ 0 h 340"/>
                <a:gd name="T30" fmla="*/ 31 w 118"/>
                <a:gd name="T31" fmla="*/ 25 h 340"/>
                <a:gd name="T32" fmla="*/ 56 w 118"/>
                <a:gd name="T33" fmla="*/ 51 h 340"/>
                <a:gd name="T34" fmla="*/ 82 w 118"/>
                <a:gd name="T35" fmla="*/ 25 h 340"/>
                <a:gd name="T36" fmla="*/ 56 w 118"/>
                <a:gd name="T3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340">
                  <a:moveTo>
                    <a:pt x="79" y="111"/>
                  </a:moveTo>
                  <a:lnTo>
                    <a:pt x="2" y="138"/>
                  </a:lnTo>
                  <a:lnTo>
                    <a:pt x="2" y="146"/>
                  </a:lnTo>
                  <a:lnTo>
                    <a:pt x="6" y="145"/>
                  </a:lnTo>
                  <a:cubicBezTo>
                    <a:pt x="12" y="144"/>
                    <a:pt x="18" y="144"/>
                    <a:pt x="23" y="144"/>
                  </a:cubicBezTo>
                  <a:cubicBezTo>
                    <a:pt x="35" y="144"/>
                    <a:pt x="39" y="152"/>
                    <a:pt x="39" y="174"/>
                  </a:cubicBezTo>
                  <a:lnTo>
                    <a:pt x="39" y="290"/>
                  </a:lnTo>
                  <a:cubicBezTo>
                    <a:pt x="39" y="326"/>
                    <a:pt x="34" y="331"/>
                    <a:pt x="0" y="333"/>
                  </a:cubicBezTo>
                  <a:lnTo>
                    <a:pt x="0" y="340"/>
                  </a:lnTo>
                  <a:lnTo>
                    <a:pt x="118" y="340"/>
                  </a:lnTo>
                  <a:lnTo>
                    <a:pt x="118" y="333"/>
                  </a:lnTo>
                  <a:cubicBezTo>
                    <a:pt x="85" y="330"/>
                    <a:pt x="81" y="326"/>
                    <a:pt x="81" y="290"/>
                  </a:cubicBezTo>
                  <a:lnTo>
                    <a:pt x="81" y="113"/>
                  </a:lnTo>
                  <a:lnTo>
                    <a:pt x="79" y="111"/>
                  </a:lnTo>
                  <a:close/>
                  <a:moveTo>
                    <a:pt x="56" y="0"/>
                  </a:moveTo>
                  <a:cubicBezTo>
                    <a:pt x="42" y="0"/>
                    <a:pt x="31" y="11"/>
                    <a:pt x="31" y="25"/>
                  </a:cubicBezTo>
                  <a:cubicBezTo>
                    <a:pt x="31" y="39"/>
                    <a:pt x="42" y="51"/>
                    <a:pt x="56" y="51"/>
                  </a:cubicBezTo>
                  <a:cubicBezTo>
                    <a:pt x="70" y="51"/>
                    <a:pt x="82" y="40"/>
                    <a:pt x="82" y="25"/>
                  </a:cubicBezTo>
                  <a:cubicBezTo>
                    <a:pt x="82" y="11"/>
                    <a:pt x="70" y="0"/>
                    <a:pt x="56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20" name="Freeform 866"/>
            <p:cNvSpPr/>
            <p:nvPr>
              <p:custDataLst>
                <p:tags r:id="rId282"/>
              </p:custDataLst>
            </p:nvPr>
          </p:nvSpPr>
          <p:spPr bwMode="auto">
            <a:xfrm>
              <a:off x="7053263" y="4405313"/>
              <a:ext cx="88900" cy="93663"/>
            </a:xfrm>
            <a:custGeom>
              <a:avLst/>
              <a:gdLst>
                <a:gd name="T0" fmla="*/ 0 w 234"/>
                <a:gd name="T1" fmla="*/ 31 h 229"/>
                <a:gd name="T2" fmla="*/ 14 w 234"/>
                <a:gd name="T3" fmla="*/ 29 h 229"/>
                <a:gd name="T4" fmla="*/ 32 w 234"/>
                <a:gd name="T5" fmla="*/ 61 h 229"/>
                <a:gd name="T6" fmla="*/ 32 w 234"/>
                <a:gd name="T7" fmla="*/ 185 h 229"/>
                <a:gd name="T8" fmla="*/ 1 w 234"/>
                <a:gd name="T9" fmla="*/ 222 h 229"/>
                <a:gd name="T10" fmla="*/ 1 w 234"/>
                <a:gd name="T11" fmla="*/ 229 h 229"/>
                <a:gd name="T12" fmla="*/ 107 w 234"/>
                <a:gd name="T13" fmla="*/ 229 h 229"/>
                <a:gd name="T14" fmla="*/ 107 w 234"/>
                <a:gd name="T15" fmla="*/ 222 h 229"/>
                <a:gd name="T16" fmla="*/ 74 w 234"/>
                <a:gd name="T17" fmla="*/ 196 h 229"/>
                <a:gd name="T18" fmla="*/ 74 w 234"/>
                <a:gd name="T19" fmla="*/ 56 h 229"/>
                <a:gd name="T20" fmla="*/ 125 w 234"/>
                <a:gd name="T21" fmla="*/ 27 h 229"/>
                <a:gd name="T22" fmla="*/ 162 w 234"/>
                <a:gd name="T23" fmla="*/ 76 h 229"/>
                <a:gd name="T24" fmla="*/ 162 w 234"/>
                <a:gd name="T25" fmla="*/ 180 h 229"/>
                <a:gd name="T26" fmla="*/ 130 w 234"/>
                <a:gd name="T27" fmla="*/ 222 h 229"/>
                <a:gd name="T28" fmla="*/ 130 w 234"/>
                <a:gd name="T29" fmla="*/ 229 h 229"/>
                <a:gd name="T30" fmla="*/ 234 w 234"/>
                <a:gd name="T31" fmla="*/ 229 h 229"/>
                <a:gd name="T32" fmla="*/ 234 w 234"/>
                <a:gd name="T33" fmla="*/ 222 h 229"/>
                <a:gd name="T34" fmla="*/ 204 w 234"/>
                <a:gd name="T35" fmla="*/ 189 h 229"/>
                <a:gd name="T36" fmla="*/ 204 w 234"/>
                <a:gd name="T37" fmla="*/ 75 h 229"/>
                <a:gd name="T38" fmla="*/ 145 w 234"/>
                <a:gd name="T39" fmla="*/ 0 h 229"/>
                <a:gd name="T40" fmla="*/ 72 w 234"/>
                <a:gd name="T41" fmla="*/ 40 h 229"/>
                <a:gd name="T42" fmla="*/ 72 w 234"/>
                <a:gd name="T43" fmla="*/ 1 h 229"/>
                <a:gd name="T44" fmla="*/ 69 w 234"/>
                <a:gd name="T45" fmla="*/ 0 h 229"/>
                <a:gd name="T46" fmla="*/ 0 w 234"/>
                <a:gd name="T47" fmla="*/ 22 h 229"/>
                <a:gd name="T48" fmla="*/ 0 w 234"/>
                <a:gd name="T49" fmla="*/ 3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4" h="229">
                  <a:moveTo>
                    <a:pt x="0" y="31"/>
                  </a:moveTo>
                  <a:cubicBezTo>
                    <a:pt x="3" y="29"/>
                    <a:pt x="8" y="29"/>
                    <a:pt x="14" y="29"/>
                  </a:cubicBezTo>
                  <a:cubicBezTo>
                    <a:pt x="28" y="29"/>
                    <a:pt x="32" y="36"/>
                    <a:pt x="32" y="61"/>
                  </a:cubicBezTo>
                  <a:lnTo>
                    <a:pt x="32" y="185"/>
                  </a:lnTo>
                  <a:cubicBezTo>
                    <a:pt x="32" y="213"/>
                    <a:pt x="27" y="220"/>
                    <a:pt x="1" y="222"/>
                  </a:cubicBezTo>
                  <a:lnTo>
                    <a:pt x="1" y="229"/>
                  </a:lnTo>
                  <a:lnTo>
                    <a:pt x="107" y="229"/>
                  </a:lnTo>
                  <a:lnTo>
                    <a:pt x="107" y="222"/>
                  </a:lnTo>
                  <a:cubicBezTo>
                    <a:pt x="81" y="220"/>
                    <a:pt x="74" y="214"/>
                    <a:pt x="74" y="196"/>
                  </a:cubicBezTo>
                  <a:lnTo>
                    <a:pt x="74" y="56"/>
                  </a:lnTo>
                  <a:cubicBezTo>
                    <a:pt x="98" y="33"/>
                    <a:pt x="109" y="27"/>
                    <a:pt x="125" y="27"/>
                  </a:cubicBezTo>
                  <a:cubicBezTo>
                    <a:pt x="150" y="27"/>
                    <a:pt x="162" y="43"/>
                    <a:pt x="162" y="76"/>
                  </a:cubicBezTo>
                  <a:lnTo>
                    <a:pt x="162" y="180"/>
                  </a:lnTo>
                  <a:cubicBezTo>
                    <a:pt x="162" y="212"/>
                    <a:pt x="155" y="220"/>
                    <a:pt x="130" y="222"/>
                  </a:cubicBezTo>
                  <a:lnTo>
                    <a:pt x="130" y="229"/>
                  </a:lnTo>
                  <a:lnTo>
                    <a:pt x="234" y="229"/>
                  </a:lnTo>
                  <a:lnTo>
                    <a:pt x="234" y="222"/>
                  </a:lnTo>
                  <a:cubicBezTo>
                    <a:pt x="210" y="219"/>
                    <a:pt x="204" y="214"/>
                    <a:pt x="204" y="189"/>
                  </a:cubicBezTo>
                  <a:lnTo>
                    <a:pt x="204" y="75"/>
                  </a:lnTo>
                  <a:cubicBezTo>
                    <a:pt x="204" y="28"/>
                    <a:pt x="182" y="0"/>
                    <a:pt x="145" y="0"/>
                  </a:cubicBezTo>
                  <a:cubicBezTo>
                    <a:pt x="122" y="0"/>
                    <a:pt x="106" y="9"/>
                    <a:pt x="72" y="40"/>
                  </a:cubicBezTo>
                  <a:lnTo>
                    <a:pt x="72" y="1"/>
                  </a:lnTo>
                  <a:lnTo>
                    <a:pt x="69" y="0"/>
                  </a:lnTo>
                  <a:cubicBezTo>
                    <a:pt x="45" y="9"/>
                    <a:pt x="28" y="14"/>
                    <a:pt x="0" y="22"/>
                  </a:cubicBezTo>
                  <a:lnTo>
                    <a:pt x="0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21" name="Freeform 867"/>
            <p:cNvSpPr>
              <a:spLocks noEditPoints="1"/>
            </p:cNvSpPr>
            <p:nvPr>
              <p:custDataLst>
                <p:tags r:id="rId283"/>
              </p:custDataLst>
            </p:nvPr>
          </p:nvSpPr>
          <p:spPr bwMode="auto">
            <a:xfrm>
              <a:off x="7200900" y="4360863"/>
              <a:ext cx="136525" cy="138113"/>
            </a:xfrm>
            <a:custGeom>
              <a:avLst/>
              <a:gdLst>
                <a:gd name="T0" fmla="*/ 131 w 356"/>
                <a:gd name="T1" fmla="*/ 183 h 340"/>
                <a:gd name="T2" fmla="*/ 216 w 356"/>
                <a:gd name="T3" fmla="*/ 183 h 340"/>
                <a:gd name="T4" fmla="*/ 356 w 356"/>
                <a:gd name="T5" fmla="*/ 75 h 340"/>
                <a:gd name="T6" fmla="*/ 258 w 356"/>
                <a:gd name="T7" fmla="*/ 0 h 340"/>
                <a:gd name="T8" fmla="*/ 96 w 356"/>
                <a:gd name="T9" fmla="*/ 0 h 340"/>
                <a:gd name="T10" fmla="*/ 81 w 356"/>
                <a:gd name="T11" fmla="*/ 9 h 340"/>
                <a:gd name="T12" fmla="*/ 96 w 356"/>
                <a:gd name="T13" fmla="*/ 15 h 340"/>
                <a:gd name="T14" fmla="*/ 117 w 356"/>
                <a:gd name="T15" fmla="*/ 16 h 340"/>
                <a:gd name="T16" fmla="*/ 128 w 356"/>
                <a:gd name="T17" fmla="*/ 24 h 340"/>
                <a:gd name="T18" fmla="*/ 126 w 356"/>
                <a:gd name="T19" fmla="*/ 34 h 340"/>
                <a:gd name="T20" fmla="*/ 59 w 356"/>
                <a:gd name="T21" fmla="*/ 302 h 340"/>
                <a:gd name="T22" fmla="*/ 14 w 356"/>
                <a:gd name="T23" fmla="*/ 325 h 340"/>
                <a:gd name="T24" fmla="*/ 0 w 356"/>
                <a:gd name="T25" fmla="*/ 334 h 340"/>
                <a:gd name="T26" fmla="*/ 7 w 356"/>
                <a:gd name="T27" fmla="*/ 340 h 340"/>
                <a:gd name="T28" fmla="*/ 71 w 356"/>
                <a:gd name="T29" fmla="*/ 339 h 340"/>
                <a:gd name="T30" fmla="*/ 103 w 356"/>
                <a:gd name="T31" fmla="*/ 339 h 340"/>
                <a:gd name="T32" fmla="*/ 135 w 356"/>
                <a:gd name="T33" fmla="*/ 340 h 340"/>
                <a:gd name="T34" fmla="*/ 145 w 356"/>
                <a:gd name="T35" fmla="*/ 330 h 340"/>
                <a:gd name="T36" fmla="*/ 131 w 356"/>
                <a:gd name="T37" fmla="*/ 325 h 340"/>
                <a:gd name="T38" fmla="*/ 99 w 356"/>
                <a:gd name="T39" fmla="*/ 316 h 340"/>
                <a:gd name="T40" fmla="*/ 100 w 356"/>
                <a:gd name="T41" fmla="*/ 308 h 340"/>
                <a:gd name="T42" fmla="*/ 131 w 356"/>
                <a:gd name="T43" fmla="*/ 183 h 340"/>
                <a:gd name="T44" fmla="*/ 167 w 356"/>
                <a:gd name="T45" fmla="*/ 34 h 340"/>
                <a:gd name="T46" fmla="*/ 194 w 356"/>
                <a:gd name="T47" fmla="*/ 15 h 340"/>
                <a:gd name="T48" fmla="*/ 242 w 356"/>
                <a:gd name="T49" fmla="*/ 15 h 340"/>
                <a:gd name="T50" fmla="*/ 309 w 356"/>
                <a:gd name="T51" fmla="*/ 63 h 340"/>
                <a:gd name="T52" fmla="*/ 280 w 356"/>
                <a:gd name="T53" fmla="*/ 143 h 340"/>
                <a:gd name="T54" fmla="*/ 203 w 356"/>
                <a:gd name="T55" fmla="*/ 170 h 340"/>
                <a:gd name="T56" fmla="*/ 133 w 356"/>
                <a:gd name="T57" fmla="*/ 170 h 340"/>
                <a:gd name="T58" fmla="*/ 167 w 356"/>
                <a:gd name="T59" fmla="*/ 34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6" h="340">
                  <a:moveTo>
                    <a:pt x="131" y="183"/>
                  </a:moveTo>
                  <a:lnTo>
                    <a:pt x="216" y="183"/>
                  </a:lnTo>
                  <a:cubicBezTo>
                    <a:pt x="287" y="183"/>
                    <a:pt x="356" y="131"/>
                    <a:pt x="356" y="75"/>
                  </a:cubicBezTo>
                  <a:cubicBezTo>
                    <a:pt x="356" y="37"/>
                    <a:pt x="323" y="0"/>
                    <a:pt x="258" y="0"/>
                  </a:cubicBezTo>
                  <a:lnTo>
                    <a:pt x="96" y="0"/>
                  </a:lnTo>
                  <a:cubicBezTo>
                    <a:pt x="87" y="0"/>
                    <a:pt x="81" y="0"/>
                    <a:pt x="81" y="9"/>
                  </a:cubicBezTo>
                  <a:cubicBezTo>
                    <a:pt x="81" y="15"/>
                    <a:pt x="86" y="15"/>
                    <a:pt x="96" y="15"/>
                  </a:cubicBezTo>
                  <a:cubicBezTo>
                    <a:pt x="102" y="15"/>
                    <a:pt x="111" y="16"/>
                    <a:pt x="117" y="16"/>
                  </a:cubicBezTo>
                  <a:cubicBezTo>
                    <a:pt x="125" y="17"/>
                    <a:pt x="128" y="19"/>
                    <a:pt x="128" y="24"/>
                  </a:cubicBezTo>
                  <a:cubicBezTo>
                    <a:pt x="128" y="26"/>
                    <a:pt x="127" y="28"/>
                    <a:pt x="126" y="34"/>
                  </a:cubicBezTo>
                  <a:lnTo>
                    <a:pt x="59" y="302"/>
                  </a:lnTo>
                  <a:cubicBezTo>
                    <a:pt x="54" y="321"/>
                    <a:pt x="53" y="325"/>
                    <a:pt x="14" y="325"/>
                  </a:cubicBezTo>
                  <a:cubicBezTo>
                    <a:pt x="5" y="325"/>
                    <a:pt x="0" y="325"/>
                    <a:pt x="0" y="334"/>
                  </a:cubicBezTo>
                  <a:cubicBezTo>
                    <a:pt x="0" y="340"/>
                    <a:pt x="6" y="340"/>
                    <a:pt x="7" y="340"/>
                  </a:cubicBezTo>
                  <a:cubicBezTo>
                    <a:pt x="21" y="340"/>
                    <a:pt x="57" y="339"/>
                    <a:pt x="71" y="339"/>
                  </a:cubicBezTo>
                  <a:cubicBezTo>
                    <a:pt x="81" y="339"/>
                    <a:pt x="92" y="339"/>
                    <a:pt x="103" y="339"/>
                  </a:cubicBezTo>
                  <a:cubicBezTo>
                    <a:pt x="114" y="339"/>
                    <a:pt x="124" y="340"/>
                    <a:pt x="135" y="340"/>
                  </a:cubicBezTo>
                  <a:cubicBezTo>
                    <a:pt x="138" y="340"/>
                    <a:pt x="145" y="340"/>
                    <a:pt x="145" y="330"/>
                  </a:cubicBezTo>
                  <a:cubicBezTo>
                    <a:pt x="145" y="325"/>
                    <a:pt x="140" y="325"/>
                    <a:pt x="131" y="325"/>
                  </a:cubicBezTo>
                  <a:cubicBezTo>
                    <a:pt x="113" y="325"/>
                    <a:pt x="99" y="325"/>
                    <a:pt x="99" y="316"/>
                  </a:cubicBezTo>
                  <a:cubicBezTo>
                    <a:pt x="99" y="313"/>
                    <a:pt x="100" y="311"/>
                    <a:pt x="100" y="308"/>
                  </a:cubicBezTo>
                  <a:lnTo>
                    <a:pt x="131" y="183"/>
                  </a:lnTo>
                  <a:close/>
                  <a:moveTo>
                    <a:pt x="167" y="34"/>
                  </a:moveTo>
                  <a:cubicBezTo>
                    <a:pt x="171" y="17"/>
                    <a:pt x="172" y="15"/>
                    <a:pt x="194" y="15"/>
                  </a:cubicBezTo>
                  <a:lnTo>
                    <a:pt x="242" y="15"/>
                  </a:lnTo>
                  <a:cubicBezTo>
                    <a:pt x="283" y="15"/>
                    <a:pt x="309" y="29"/>
                    <a:pt x="309" y="63"/>
                  </a:cubicBezTo>
                  <a:cubicBezTo>
                    <a:pt x="309" y="83"/>
                    <a:pt x="300" y="125"/>
                    <a:pt x="280" y="143"/>
                  </a:cubicBezTo>
                  <a:cubicBezTo>
                    <a:pt x="255" y="166"/>
                    <a:pt x="225" y="170"/>
                    <a:pt x="203" y="170"/>
                  </a:cubicBezTo>
                  <a:lnTo>
                    <a:pt x="133" y="170"/>
                  </a:lnTo>
                  <a:lnTo>
                    <a:pt x="167" y="3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22" name="Freeform 868"/>
            <p:cNvSpPr>
              <a:spLocks noEditPoints="1"/>
            </p:cNvSpPr>
            <p:nvPr>
              <p:custDataLst>
                <p:tags r:id="rId284"/>
              </p:custDataLst>
            </p:nvPr>
          </p:nvSpPr>
          <p:spPr bwMode="auto">
            <a:xfrm>
              <a:off x="7323138" y="4435476"/>
              <a:ext cx="39688" cy="95250"/>
            </a:xfrm>
            <a:custGeom>
              <a:avLst/>
              <a:gdLst>
                <a:gd name="T0" fmla="*/ 97 w 106"/>
                <a:gd name="T1" fmla="*/ 13 h 235"/>
                <a:gd name="T2" fmla="*/ 83 w 106"/>
                <a:gd name="T3" fmla="*/ 0 h 235"/>
                <a:gd name="T4" fmla="*/ 63 w 106"/>
                <a:gd name="T5" fmla="*/ 19 h 235"/>
                <a:gd name="T6" fmla="*/ 77 w 106"/>
                <a:gd name="T7" fmla="*/ 32 h 235"/>
                <a:gd name="T8" fmla="*/ 97 w 106"/>
                <a:gd name="T9" fmla="*/ 13 h 235"/>
                <a:gd name="T10" fmla="*/ 26 w 106"/>
                <a:gd name="T11" fmla="*/ 190 h 235"/>
                <a:gd name="T12" fmla="*/ 22 w 106"/>
                <a:gd name="T13" fmla="*/ 205 h 235"/>
                <a:gd name="T14" fmla="*/ 56 w 106"/>
                <a:gd name="T15" fmla="*/ 235 h 235"/>
                <a:gd name="T16" fmla="*/ 106 w 106"/>
                <a:gd name="T17" fmla="*/ 181 h 235"/>
                <a:gd name="T18" fmla="*/ 100 w 106"/>
                <a:gd name="T19" fmla="*/ 177 h 235"/>
                <a:gd name="T20" fmla="*/ 94 w 106"/>
                <a:gd name="T21" fmla="*/ 183 h 235"/>
                <a:gd name="T22" fmla="*/ 57 w 106"/>
                <a:gd name="T23" fmla="*/ 225 h 235"/>
                <a:gd name="T24" fmla="*/ 48 w 106"/>
                <a:gd name="T25" fmla="*/ 213 h 235"/>
                <a:gd name="T26" fmla="*/ 53 w 106"/>
                <a:gd name="T27" fmla="*/ 190 h 235"/>
                <a:gd name="T28" fmla="*/ 65 w 106"/>
                <a:gd name="T29" fmla="*/ 162 h 235"/>
                <a:gd name="T30" fmla="*/ 82 w 106"/>
                <a:gd name="T31" fmla="*/ 118 h 235"/>
                <a:gd name="T32" fmla="*/ 84 w 106"/>
                <a:gd name="T33" fmla="*/ 107 h 235"/>
                <a:gd name="T34" fmla="*/ 51 w 106"/>
                <a:gd name="T35" fmla="*/ 77 h 235"/>
                <a:gd name="T36" fmla="*/ 0 w 106"/>
                <a:gd name="T37" fmla="*/ 131 h 235"/>
                <a:gd name="T38" fmla="*/ 6 w 106"/>
                <a:gd name="T39" fmla="*/ 135 h 235"/>
                <a:gd name="T40" fmla="*/ 12 w 106"/>
                <a:gd name="T41" fmla="*/ 130 h 235"/>
                <a:gd name="T42" fmla="*/ 50 w 106"/>
                <a:gd name="T43" fmla="*/ 87 h 235"/>
                <a:gd name="T44" fmla="*/ 58 w 106"/>
                <a:gd name="T45" fmla="*/ 99 h 235"/>
                <a:gd name="T46" fmla="*/ 47 w 106"/>
                <a:gd name="T47" fmla="*/ 134 h 235"/>
                <a:gd name="T48" fmla="*/ 26 w 106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3"/>
                  </a:moveTo>
                  <a:cubicBezTo>
                    <a:pt x="97" y="8"/>
                    <a:pt x="92" y="0"/>
                    <a:pt x="83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8" y="32"/>
                    <a:pt x="77" y="32"/>
                  </a:cubicBezTo>
                  <a:cubicBezTo>
                    <a:pt x="87" y="32"/>
                    <a:pt x="97" y="23"/>
                    <a:pt x="97" y="13"/>
                  </a:cubicBezTo>
                  <a:close/>
                  <a:moveTo>
                    <a:pt x="26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1"/>
                    <a:pt x="36" y="235"/>
                    <a:pt x="56" y="235"/>
                  </a:cubicBezTo>
                  <a:cubicBezTo>
                    <a:pt x="90" y="235"/>
                    <a:pt x="106" y="186"/>
                    <a:pt x="106" y="181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4" y="183"/>
                  </a:cubicBezTo>
                  <a:cubicBezTo>
                    <a:pt x="85" y="211"/>
                    <a:pt x="70" y="225"/>
                    <a:pt x="57" y="225"/>
                  </a:cubicBezTo>
                  <a:cubicBezTo>
                    <a:pt x="50" y="225"/>
                    <a:pt x="48" y="220"/>
                    <a:pt x="48" y="213"/>
                  </a:cubicBezTo>
                  <a:cubicBezTo>
                    <a:pt x="48" y="205"/>
                    <a:pt x="50" y="198"/>
                    <a:pt x="53" y="190"/>
                  </a:cubicBezTo>
                  <a:cubicBezTo>
                    <a:pt x="57" y="181"/>
                    <a:pt x="61" y="172"/>
                    <a:pt x="65" y="162"/>
                  </a:cubicBezTo>
                  <a:cubicBezTo>
                    <a:pt x="68" y="154"/>
                    <a:pt x="80" y="122"/>
                    <a:pt x="82" y="118"/>
                  </a:cubicBezTo>
                  <a:cubicBezTo>
                    <a:pt x="83" y="115"/>
                    <a:pt x="84" y="110"/>
                    <a:pt x="84" y="107"/>
                  </a:cubicBezTo>
                  <a:cubicBezTo>
                    <a:pt x="84" y="91"/>
                    <a:pt x="70" y="77"/>
                    <a:pt x="51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3"/>
                    <a:pt x="12" y="130"/>
                  </a:cubicBezTo>
                  <a:cubicBezTo>
                    <a:pt x="21" y="100"/>
                    <a:pt x="37" y="87"/>
                    <a:pt x="50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3"/>
                    <a:pt x="47" y="134"/>
                  </a:cubicBezTo>
                  <a:lnTo>
                    <a:pt x="26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23" name="Freeform 869"/>
            <p:cNvSpPr>
              <a:spLocks noEditPoints="1"/>
            </p:cNvSpPr>
            <p:nvPr>
              <p:custDataLst>
                <p:tags r:id="rId285"/>
              </p:custDataLst>
            </p:nvPr>
          </p:nvSpPr>
          <p:spPr bwMode="auto">
            <a:xfrm>
              <a:off x="7431088" y="4360863"/>
              <a:ext cx="44450" cy="138113"/>
            </a:xfrm>
            <a:custGeom>
              <a:avLst/>
              <a:gdLst>
                <a:gd name="T0" fmla="*/ 79 w 118"/>
                <a:gd name="T1" fmla="*/ 111 h 340"/>
                <a:gd name="T2" fmla="*/ 2 w 118"/>
                <a:gd name="T3" fmla="*/ 138 h 340"/>
                <a:gd name="T4" fmla="*/ 2 w 118"/>
                <a:gd name="T5" fmla="*/ 146 h 340"/>
                <a:gd name="T6" fmla="*/ 6 w 118"/>
                <a:gd name="T7" fmla="*/ 145 h 340"/>
                <a:gd name="T8" fmla="*/ 23 w 118"/>
                <a:gd name="T9" fmla="*/ 144 h 340"/>
                <a:gd name="T10" fmla="*/ 39 w 118"/>
                <a:gd name="T11" fmla="*/ 174 h 340"/>
                <a:gd name="T12" fmla="*/ 39 w 118"/>
                <a:gd name="T13" fmla="*/ 290 h 340"/>
                <a:gd name="T14" fmla="*/ 0 w 118"/>
                <a:gd name="T15" fmla="*/ 333 h 340"/>
                <a:gd name="T16" fmla="*/ 0 w 118"/>
                <a:gd name="T17" fmla="*/ 340 h 340"/>
                <a:gd name="T18" fmla="*/ 118 w 118"/>
                <a:gd name="T19" fmla="*/ 340 h 340"/>
                <a:gd name="T20" fmla="*/ 118 w 118"/>
                <a:gd name="T21" fmla="*/ 333 h 340"/>
                <a:gd name="T22" fmla="*/ 81 w 118"/>
                <a:gd name="T23" fmla="*/ 290 h 340"/>
                <a:gd name="T24" fmla="*/ 81 w 118"/>
                <a:gd name="T25" fmla="*/ 113 h 340"/>
                <a:gd name="T26" fmla="*/ 79 w 118"/>
                <a:gd name="T27" fmla="*/ 111 h 340"/>
                <a:gd name="T28" fmla="*/ 56 w 118"/>
                <a:gd name="T29" fmla="*/ 0 h 340"/>
                <a:gd name="T30" fmla="*/ 31 w 118"/>
                <a:gd name="T31" fmla="*/ 25 h 340"/>
                <a:gd name="T32" fmla="*/ 56 w 118"/>
                <a:gd name="T33" fmla="*/ 51 h 340"/>
                <a:gd name="T34" fmla="*/ 82 w 118"/>
                <a:gd name="T35" fmla="*/ 25 h 340"/>
                <a:gd name="T36" fmla="*/ 56 w 118"/>
                <a:gd name="T3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340">
                  <a:moveTo>
                    <a:pt x="79" y="111"/>
                  </a:moveTo>
                  <a:lnTo>
                    <a:pt x="2" y="138"/>
                  </a:lnTo>
                  <a:lnTo>
                    <a:pt x="2" y="146"/>
                  </a:lnTo>
                  <a:lnTo>
                    <a:pt x="6" y="145"/>
                  </a:lnTo>
                  <a:cubicBezTo>
                    <a:pt x="12" y="144"/>
                    <a:pt x="18" y="144"/>
                    <a:pt x="23" y="144"/>
                  </a:cubicBezTo>
                  <a:cubicBezTo>
                    <a:pt x="35" y="144"/>
                    <a:pt x="39" y="152"/>
                    <a:pt x="39" y="174"/>
                  </a:cubicBezTo>
                  <a:lnTo>
                    <a:pt x="39" y="290"/>
                  </a:lnTo>
                  <a:cubicBezTo>
                    <a:pt x="39" y="326"/>
                    <a:pt x="34" y="331"/>
                    <a:pt x="0" y="333"/>
                  </a:cubicBezTo>
                  <a:lnTo>
                    <a:pt x="0" y="340"/>
                  </a:lnTo>
                  <a:lnTo>
                    <a:pt x="118" y="340"/>
                  </a:lnTo>
                  <a:lnTo>
                    <a:pt x="118" y="333"/>
                  </a:lnTo>
                  <a:cubicBezTo>
                    <a:pt x="85" y="330"/>
                    <a:pt x="81" y="326"/>
                    <a:pt x="81" y="290"/>
                  </a:cubicBezTo>
                  <a:lnTo>
                    <a:pt x="81" y="113"/>
                  </a:lnTo>
                  <a:lnTo>
                    <a:pt x="79" y="111"/>
                  </a:lnTo>
                  <a:close/>
                  <a:moveTo>
                    <a:pt x="56" y="0"/>
                  </a:moveTo>
                  <a:cubicBezTo>
                    <a:pt x="42" y="0"/>
                    <a:pt x="31" y="11"/>
                    <a:pt x="31" y="25"/>
                  </a:cubicBezTo>
                  <a:cubicBezTo>
                    <a:pt x="31" y="39"/>
                    <a:pt x="42" y="51"/>
                    <a:pt x="56" y="51"/>
                  </a:cubicBezTo>
                  <a:cubicBezTo>
                    <a:pt x="70" y="51"/>
                    <a:pt x="82" y="40"/>
                    <a:pt x="82" y="25"/>
                  </a:cubicBezTo>
                  <a:cubicBezTo>
                    <a:pt x="82" y="11"/>
                    <a:pt x="70" y="0"/>
                    <a:pt x="56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24" name="Freeform 870"/>
            <p:cNvSpPr/>
            <p:nvPr>
              <p:custDataLst>
                <p:tags r:id="rId286"/>
              </p:custDataLst>
            </p:nvPr>
          </p:nvSpPr>
          <p:spPr bwMode="auto">
            <a:xfrm>
              <a:off x="7489825" y="4406901"/>
              <a:ext cx="57150" cy="93663"/>
            </a:xfrm>
            <a:custGeom>
              <a:avLst/>
              <a:gdLst>
                <a:gd name="T0" fmla="*/ 132 w 148"/>
                <a:gd name="T1" fmla="*/ 72 h 233"/>
                <a:gd name="T2" fmla="*/ 130 w 148"/>
                <a:gd name="T3" fmla="*/ 4 h 233"/>
                <a:gd name="T4" fmla="*/ 124 w 148"/>
                <a:gd name="T5" fmla="*/ 4 h 233"/>
                <a:gd name="T6" fmla="*/ 123 w 148"/>
                <a:gd name="T7" fmla="*/ 5 h 233"/>
                <a:gd name="T8" fmla="*/ 116 w 148"/>
                <a:gd name="T9" fmla="*/ 9 h 233"/>
                <a:gd name="T10" fmla="*/ 103 w 148"/>
                <a:gd name="T11" fmla="*/ 6 h 233"/>
                <a:gd name="T12" fmla="*/ 68 w 148"/>
                <a:gd name="T13" fmla="*/ 0 h 233"/>
                <a:gd name="T14" fmla="*/ 0 w 148"/>
                <a:gd name="T15" fmla="*/ 61 h 233"/>
                <a:gd name="T16" fmla="*/ 58 w 148"/>
                <a:gd name="T17" fmla="*/ 133 h 233"/>
                <a:gd name="T18" fmla="*/ 87 w 148"/>
                <a:gd name="T19" fmla="*/ 149 h 233"/>
                <a:gd name="T20" fmla="*/ 113 w 148"/>
                <a:gd name="T21" fmla="*/ 187 h 233"/>
                <a:gd name="T22" fmla="*/ 72 w 148"/>
                <a:gd name="T23" fmla="*/ 222 h 233"/>
                <a:gd name="T24" fmla="*/ 30 w 148"/>
                <a:gd name="T25" fmla="*/ 205 h 233"/>
                <a:gd name="T26" fmla="*/ 8 w 148"/>
                <a:gd name="T27" fmla="*/ 153 h 233"/>
                <a:gd name="T28" fmla="*/ 0 w 148"/>
                <a:gd name="T29" fmla="*/ 153 h 233"/>
                <a:gd name="T30" fmla="*/ 0 w 148"/>
                <a:gd name="T31" fmla="*/ 230 h 233"/>
                <a:gd name="T32" fmla="*/ 7 w 148"/>
                <a:gd name="T33" fmla="*/ 230 h 233"/>
                <a:gd name="T34" fmla="*/ 18 w 148"/>
                <a:gd name="T35" fmla="*/ 224 h 233"/>
                <a:gd name="T36" fmla="*/ 41 w 148"/>
                <a:gd name="T37" fmla="*/ 228 h 233"/>
                <a:gd name="T38" fmla="*/ 78 w 148"/>
                <a:gd name="T39" fmla="*/ 233 h 233"/>
                <a:gd name="T40" fmla="*/ 148 w 148"/>
                <a:gd name="T41" fmla="*/ 170 h 233"/>
                <a:gd name="T42" fmla="*/ 106 w 148"/>
                <a:gd name="T43" fmla="*/ 110 h 233"/>
                <a:gd name="T44" fmla="*/ 52 w 148"/>
                <a:gd name="T45" fmla="*/ 78 h 233"/>
                <a:gd name="T46" fmla="*/ 31 w 148"/>
                <a:gd name="T47" fmla="*/ 44 h 233"/>
                <a:gd name="T48" fmla="*/ 69 w 148"/>
                <a:gd name="T49" fmla="*/ 11 h 233"/>
                <a:gd name="T50" fmla="*/ 124 w 148"/>
                <a:gd name="T51" fmla="*/ 72 h 233"/>
                <a:gd name="T52" fmla="*/ 132 w 148"/>
                <a:gd name="T53" fmla="*/ 7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8" h="233">
                  <a:moveTo>
                    <a:pt x="132" y="72"/>
                  </a:moveTo>
                  <a:lnTo>
                    <a:pt x="130" y="4"/>
                  </a:lnTo>
                  <a:lnTo>
                    <a:pt x="124" y="4"/>
                  </a:lnTo>
                  <a:lnTo>
                    <a:pt x="123" y="5"/>
                  </a:lnTo>
                  <a:cubicBezTo>
                    <a:pt x="119" y="9"/>
                    <a:pt x="118" y="9"/>
                    <a:pt x="116" y="9"/>
                  </a:cubicBezTo>
                  <a:cubicBezTo>
                    <a:pt x="113" y="9"/>
                    <a:pt x="108" y="8"/>
                    <a:pt x="103" y="6"/>
                  </a:cubicBezTo>
                  <a:cubicBezTo>
                    <a:pt x="92" y="2"/>
                    <a:pt x="81" y="0"/>
                    <a:pt x="68" y="0"/>
                  </a:cubicBezTo>
                  <a:cubicBezTo>
                    <a:pt x="28" y="0"/>
                    <a:pt x="0" y="25"/>
                    <a:pt x="0" y="61"/>
                  </a:cubicBezTo>
                  <a:cubicBezTo>
                    <a:pt x="0" y="89"/>
                    <a:pt x="16" y="109"/>
                    <a:pt x="58" y="133"/>
                  </a:cubicBezTo>
                  <a:lnTo>
                    <a:pt x="87" y="149"/>
                  </a:lnTo>
                  <a:cubicBezTo>
                    <a:pt x="105" y="159"/>
                    <a:pt x="113" y="171"/>
                    <a:pt x="113" y="187"/>
                  </a:cubicBezTo>
                  <a:cubicBezTo>
                    <a:pt x="113" y="209"/>
                    <a:pt x="97" y="222"/>
                    <a:pt x="72" y="222"/>
                  </a:cubicBezTo>
                  <a:cubicBezTo>
                    <a:pt x="55" y="222"/>
                    <a:pt x="39" y="216"/>
                    <a:pt x="30" y="205"/>
                  </a:cubicBezTo>
                  <a:cubicBezTo>
                    <a:pt x="19" y="193"/>
                    <a:pt x="15" y="181"/>
                    <a:pt x="8" y="153"/>
                  </a:cubicBezTo>
                  <a:lnTo>
                    <a:pt x="0" y="153"/>
                  </a:lnTo>
                  <a:lnTo>
                    <a:pt x="0" y="230"/>
                  </a:lnTo>
                  <a:lnTo>
                    <a:pt x="7" y="230"/>
                  </a:lnTo>
                  <a:cubicBezTo>
                    <a:pt x="10" y="225"/>
                    <a:pt x="12" y="224"/>
                    <a:pt x="18" y="224"/>
                  </a:cubicBezTo>
                  <a:cubicBezTo>
                    <a:pt x="23" y="224"/>
                    <a:pt x="30" y="225"/>
                    <a:pt x="41" y="228"/>
                  </a:cubicBezTo>
                  <a:cubicBezTo>
                    <a:pt x="55" y="231"/>
                    <a:pt x="69" y="233"/>
                    <a:pt x="78" y="233"/>
                  </a:cubicBezTo>
                  <a:cubicBezTo>
                    <a:pt x="116" y="233"/>
                    <a:pt x="148" y="205"/>
                    <a:pt x="148" y="170"/>
                  </a:cubicBezTo>
                  <a:cubicBezTo>
                    <a:pt x="148" y="145"/>
                    <a:pt x="136" y="128"/>
                    <a:pt x="106" y="110"/>
                  </a:cubicBezTo>
                  <a:lnTo>
                    <a:pt x="52" y="78"/>
                  </a:lnTo>
                  <a:cubicBezTo>
                    <a:pt x="38" y="70"/>
                    <a:pt x="31" y="58"/>
                    <a:pt x="31" y="44"/>
                  </a:cubicBezTo>
                  <a:cubicBezTo>
                    <a:pt x="31" y="24"/>
                    <a:pt x="46" y="11"/>
                    <a:pt x="69" y="11"/>
                  </a:cubicBezTo>
                  <a:cubicBezTo>
                    <a:pt x="98" y="11"/>
                    <a:pt x="113" y="27"/>
                    <a:pt x="124" y="72"/>
                  </a:cubicBezTo>
                  <a:lnTo>
                    <a:pt x="132" y="7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25" name="Freeform 871"/>
            <p:cNvSpPr>
              <a:spLocks noEditPoints="1"/>
            </p:cNvSpPr>
            <p:nvPr>
              <p:custDataLst>
                <p:tags r:id="rId287"/>
              </p:custDataLst>
            </p:nvPr>
          </p:nvSpPr>
          <p:spPr bwMode="auto">
            <a:xfrm>
              <a:off x="7602538" y="4360863"/>
              <a:ext cx="90488" cy="139700"/>
            </a:xfrm>
            <a:custGeom>
              <a:avLst/>
              <a:gdLst>
                <a:gd name="T0" fmla="*/ 75 w 232"/>
                <a:gd name="T1" fmla="*/ 1 h 345"/>
                <a:gd name="T2" fmla="*/ 73 w 232"/>
                <a:gd name="T3" fmla="*/ 0 h 345"/>
                <a:gd name="T4" fmla="*/ 15 w 232"/>
                <a:gd name="T5" fmla="*/ 18 h 345"/>
                <a:gd name="T6" fmla="*/ 0 w 232"/>
                <a:gd name="T7" fmla="*/ 22 h 345"/>
                <a:gd name="T8" fmla="*/ 0 w 232"/>
                <a:gd name="T9" fmla="*/ 30 h 345"/>
                <a:gd name="T10" fmla="*/ 9 w 232"/>
                <a:gd name="T11" fmla="*/ 29 h 345"/>
                <a:gd name="T12" fmla="*/ 33 w 232"/>
                <a:gd name="T13" fmla="*/ 55 h 345"/>
                <a:gd name="T14" fmla="*/ 33 w 232"/>
                <a:gd name="T15" fmla="*/ 314 h 345"/>
                <a:gd name="T16" fmla="*/ 116 w 232"/>
                <a:gd name="T17" fmla="*/ 345 h 345"/>
                <a:gd name="T18" fmla="*/ 232 w 232"/>
                <a:gd name="T19" fmla="*/ 219 h 345"/>
                <a:gd name="T20" fmla="*/ 144 w 232"/>
                <a:gd name="T21" fmla="*/ 111 h 345"/>
                <a:gd name="T22" fmla="*/ 75 w 232"/>
                <a:gd name="T23" fmla="*/ 153 h 345"/>
                <a:gd name="T24" fmla="*/ 75 w 232"/>
                <a:gd name="T25" fmla="*/ 1 h 345"/>
                <a:gd name="T26" fmla="*/ 75 w 232"/>
                <a:gd name="T27" fmla="*/ 180 h 345"/>
                <a:gd name="T28" fmla="*/ 125 w 232"/>
                <a:gd name="T29" fmla="*/ 142 h 345"/>
                <a:gd name="T30" fmla="*/ 188 w 232"/>
                <a:gd name="T31" fmla="*/ 242 h 345"/>
                <a:gd name="T32" fmla="*/ 124 w 232"/>
                <a:gd name="T33" fmla="*/ 330 h 345"/>
                <a:gd name="T34" fmla="*/ 75 w 232"/>
                <a:gd name="T35" fmla="*/ 306 h 345"/>
                <a:gd name="T36" fmla="*/ 75 w 232"/>
                <a:gd name="T37" fmla="*/ 18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2" h="345">
                  <a:moveTo>
                    <a:pt x="75" y="1"/>
                  </a:moveTo>
                  <a:lnTo>
                    <a:pt x="73" y="0"/>
                  </a:lnTo>
                  <a:cubicBezTo>
                    <a:pt x="52" y="7"/>
                    <a:pt x="38" y="11"/>
                    <a:pt x="15" y="18"/>
                  </a:cubicBezTo>
                  <a:lnTo>
                    <a:pt x="0" y="22"/>
                  </a:lnTo>
                  <a:lnTo>
                    <a:pt x="0" y="30"/>
                  </a:lnTo>
                  <a:cubicBezTo>
                    <a:pt x="3" y="29"/>
                    <a:pt x="5" y="29"/>
                    <a:pt x="9" y="29"/>
                  </a:cubicBezTo>
                  <a:cubicBezTo>
                    <a:pt x="29" y="29"/>
                    <a:pt x="33" y="34"/>
                    <a:pt x="33" y="55"/>
                  </a:cubicBezTo>
                  <a:lnTo>
                    <a:pt x="33" y="314"/>
                  </a:lnTo>
                  <a:cubicBezTo>
                    <a:pt x="33" y="329"/>
                    <a:pt x="76" y="345"/>
                    <a:pt x="116" y="345"/>
                  </a:cubicBezTo>
                  <a:cubicBezTo>
                    <a:pt x="181" y="345"/>
                    <a:pt x="232" y="291"/>
                    <a:pt x="232" y="219"/>
                  </a:cubicBezTo>
                  <a:cubicBezTo>
                    <a:pt x="232" y="158"/>
                    <a:pt x="194" y="111"/>
                    <a:pt x="144" y="111"/>
                  </a:cubicBezTo>
                  <a:cubicBezTo>
                    <a:pt x="114" y="111"/>
                    <a:pt x="85" y="129"/>
                    <a:pt x="75" y="153"/>
                  </a:cubicBezTo>
                  <a:lnTo>
                    <a:pt x="75" y="1"/>
                  </a:lnTo>
                  <a:close/>
                  <a:moveTo>
                    <a:pt x="75" y="180"/>
                  </a:moveTo>
                  <a:cubicBezTo>
                    <a:pt x="75" y="160"/>
                    <a:pt x="99" y="142"/>
                    <a:pt x="125" y="142"/>
                  </a:cubicBezTo>
                  <a:cubicBezTo>
                    <a:pt x="163" y="142"/>
                    <a:pt x="188" y="181"/>
                    <a:pt x="188" y="242"/>
                  </a:cubicBezTo>
                  <a:cubicBezTo>
                    <a:pt x="188" y="298"/>
                    <a:pt x="164" y="330"/>
                    <a:pt x="124" y="330"/>
                  </a:cubicBezTo>
                  <a:cubicBezTo>
                    <a:pt x="98" y="330"/>
                    <a:pt x="75" y="318"/>
                    <a:pt x="75" y="306"/>
                  </a:cubicBezTo>
                  <a:lnTo>
                    <a:pt x="75" y="18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26" name="Freeform 872"/>
            <p:cNvSpPr>
              <a:spLocks noEditPoints="1"/>
            </p:cNvSpPr>
            <p:nvPr>
              <p:custDataLst>
                <p:tags r:id="rId288"/>
              </p:custDataLst>
            </p:nvPr>
          </p:nvSpPr>
          <p:spPr bwMode="auto">
            <a:xfrm>
              <a:off x="7705725" y="4405313"/>
              <a:ext cx="77788" cy="95250"/>
            </a:xfrm>
            <a:custGeom>
              <a:avLst/>
              <a:gdLst>
                <a:gd name="T0" fmla="*/ 202 w 202"/>
                <a:gd name="T1" fmla="*/ 197 h 234"/>
                <a:gd name="T2" fmla="*/ 180 w 202"/>
                <a:gd name="T3" fmla="*/ 206 h 234"/>
                <a:gd name="T4" fmla="*/ 165 w 202"/>
                <a:gd name="T5" fmla="*/ 177 h 234"/>
                <a:gd name="T6" fmla="*/ 165 w 202"/>
                <a:gd name="T7" fmla="*/ 80 h 234"/>
                <a:gd name="T8" fmla="*/ 155 w 202"/>
                <a:gd name="T9" fmla="*/ 27 h 234"/>
                <a:gd name="T10" fmla="*/ 94 w 202"/>
                <a:gd name="T11" fmla="*/ 0 h 234"/>
                <a:gd name="T12" fmla="*/ 10 w 202"/>
                <a:gd name="T13" fmla="*/ 56 h 234"/>
                <a:gd name="T14" fmla="*/ 31 w 202"/>
                <a:gd name="T15" fmla="*/ 77 h 234"/>
                <a:gd name="T16" fmla="*/ 54 w 202"/>
                <a:gd name="T17" fmla="*/ 56 h 234"/>
                <a:gd name="T18" fmla="*/ 53 w 202"/>
                <a:gd name="T19" fmla="*/ 48 h 234"/>
                <a:gd name="T20" fmla="*/ 51 w 202"/>
                <a:gd name="T21" fmla="*/ 36 h 234"/>
                <a:gd name="T22" fmla="*/ 87 w 202"/>
                <a:gd name="T23" fmla="*/ 12 h 234"/>
                <a:gd name="T24" fmla="*/ 125 w 202"/>
                <a:gd name="T25" fmla="*/ 53 h 234"/>
                <a:gd name="T26" fmla="*/ 125 w 202"/>
                <a:gd name="T27" fmla="*/ 84 h 234"/>
                <a:gd name="T28" fmla="*/ 18 w 202"/>
                <a:gd name="T29" fmla="*/ 138 h 234"/>
                <a:gd name="T30" fmla="*/ 0 w 202"/>
                <a:gd name="T31" fmla="*/ 181 h 234"/>
                <a:gd name="T32" fmla="*/ 53 w 202"/>
                <a:gd name="T33" fmla="*/ 234 h 234"/>
                <a:gd name="T34" fmla="*/ 126 w 202"/>
                <a:gd name="T35" fmla="*/ 198 h 234"/>
                <a:gd name="T36" fmla="*/ 157 w 202"/>
                <a:gd name="T37" fmla="*/ 234 h 234"/>
                <a:gd name="T38" fmla="*/ 202 w 202"/>
                <a:gd name="T39" fmla="*/ 210 h 234"/>
                <a:gd name="T40" fmla="*/ 202 w 202"/>
                <a:gd name="T41" fmla="*/ 197 h 234"/>
                <a:gd name="T42" fmla="*/ 125 w 202"/>
                <a:gd name="T43" fmla="*/ 168 h 234"/>
                <a:gd name="T44" fmla="*/ 112 w 202"/>
                <a:gd name="T45" fmla="*/ 194 h 234"/>
                <a:gd name="T46" fmla="*/ 76 w 202"/>
                <a:gd name="T47" fmla="*/ 206 h 234"/>
                <a:gd name="T48" fmla="*/ 44 w 202"/>
                <a:gd name="T49" fmla="*/ 167 h 234"/>
                <a:gd name="T50" fmla="*/ 44 w 202"/>
                <a:gd name="T51" fmla="*/ 165 h 234"/>
                <a:gd name="T52" fmla="*/ 125 w 202"/>
                <a:gd name="T53" fmla="*/ 96 h 234"/>
                <a:gd name="T54" fmla="*/ 125 w 202"/>
                <a:gd name="T55" fmla="*/ 16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2" h="234">
                  <a:moveTo>
                    <a:pt x="202" y="197"/>
                  </a:moveTo>
                  <a:cubicBezTo>
                    <a:pt x="194" y="204"/>
                    <a:pt x="188" y="206"/>
                    <a:pt x="180" y="206"/>
                  </a:cubicBezTo>
                  <a:cubicBezTo>
                    <a:pt x="169" y="206"/>
                    <a:pt x="165" y="199"/>
                    <a:pt x="165" y="177"/>
                  </a:cubicBezTo>
                  <a:lnTo>
                    <a:pt x="165" y="80"/>
                  </a:lnTo>
                  <a:cubicBezTo>
                    <a:pt x="165" y="54"/>
                    <a:pt x="163" y="39"/>
                    <a:pt x="155" y="27"/>
                  </a:cubicBezTo>
                  <a:cubicBezTo>
                    <a:pt x="145" y="10"/>
                    <a:pt x="123" y="0"/>
                    <a:pt x="94" y="0"/>
                  </a:cubicBezTo>
                  <a:cubicBezTo>
                    <a:pt x="47" y="0"/>
                    <a:pt x="10" y="24"/>
                    <a:pt x="10" y="56"/>
                  </a:cubicBezTo>
                  <a:cubicBezTo>
                    <a:pt x="10" y="67"/>
                    <a:pt x="20" y="77"/>
                    <a:pt x="31" y="77"/>
                  </a:cubicBezTo>
                  <a:cubicBezTo>
                    <a:pt x="43" y="77"/>
                    <a:pt x="54" y="67"/>
                    <a:pt x="54" y="56"/>
                  </a:cubicBezTo>
                  <a:cubicBezTo>
                    <a:pt x="54" y="54"/>
                    <a:pt x="53" y="52"/>
                    <a:pt x="53" y="48"/>
                  </a:cubicBezTo>
                  <a:cubicBezTo>
                    <a:pt x="52" y="44"/>
                    <a:pt x="51" y="40"/>
                    <a:pt x="51" y="36"/>
                  </a:cubicBezTo>
                  <a:cubicBezTo>
                    <a:pt x="51" y="23"/>
                    <a:pt x="67" y="12"/>
                    <a:pt x="87" y="12"/>
                  </a:cubicBezTo>
                  <a:cubicBezTo>
                    <a:pt x="112" y="12"/>
                    <a:pt x="125" y="26"/>
                    <a:pt x="125" y="53"/>
                  </a:cubicBezTo>
                  <a:lnTo>
                    <a:pt x="125" y="84"/>
                  </a:lnTo>
                  <a:cubicBezTo>
                    <a:pt x="48" y="115"/>
                    <a:pt x="40" y="119"/>
                    <a:pt x="18" y="138"/>
                  </a:cubicBezTo>
                  <a:cubicBezTo>
                    <a:pt x="7" y="148"/>
                    <a:pt x="0" y="165"/>
                    <a:pt x="0" y="181"/>
                  </a:cubicBezTo>
                  <a:cubicBezTo>
                    <a:pt x="0" y="213"/>
                    <a:pt x="22" y="234"/>
                    <a:pt x="53" y="234"/>
                  </a:cubicBezTo>
                  <a:cubicBezTo>
                    <a:pt x="75" y="234"/>
                    <a:pt x="95" y="224"/>
                    <a:pt x="126" y="198"/>
                  </a:cubicBezTo>
                  <a:cubicBezTo>
                    <a:pt x="128" y="224"/>
                    <a:pt x="137" y="234"/>
                    <a:pt x="157" y="234"/>
                  </a:cubicBezTo>
                  <a:cubicBezTo>
                    <a:pt x="174" y="234"/>
                    <a:pt x="185" y="228"/>
                    <a:pt x="202" y="210"/>
                  </a:cubicBezTo>
                  <a:lnTo>
                    <a:pt x="202" y="197"/>
                  </a:lnTo>
                  <a:close/>
                  <a:moveTo>
                    <a:pt x="125" y="168"/>
                  </a:moveTo>
                  <a:cubicBezTo>
                    <a:pt x="125" y="184"/>
                    <a:pt x="123" y="188"/>
                    <a:pt x="112" y="194"/>
                  </a:cubicBezTo>
                  <a:cubicBezTo>
                    <a:pt x="100" y="201"/>
                    <a:pt x="86" y="206"/>
                    <a:pt x="76" y="206"/>
                  </a:cubicBezTo>
                  <a:cubicBezTo>
                    <a:pt x="58" y="206"/>
                    <a:pt x="44" y="189"/>
                    <a:pt x="44" y="167"/>
                  </a:cubicBezTo>
                  <a:lnTo>
                    <a:pt x="44" y="165"/>
                  </a:lnTo>
                  <a:cubicBezTo>
                    <a:pt x="44" y="136"/>
                    <a:pt x="65" y="118"/>
                    <a:pt x="125" y="96"/>
                  </a:cubicBezTo>
                  <a:lnTo>
                    <a:pt x="125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27" name="Freeform 873"/>
            <p:cNvSpPr>
              <a:spLocks noEditPoints="1"/>
            </p:cNvSpPr>
            <p:nvPr>
              <p:custDataLst>
                <p:tags r:id="rId289"/>
              </p:custDataLst>
            </p:nvPr>
          </p:nvSpPr>
          <p:spPr bwMode="auto">
            <a:xfrm>
              <a:off x="7788275" y="4360863"/>
              <a:ext cx="88900" cy="139700"/>
            </a:xfrm>
            <a:custGeom>
              <a:avLst/>
              <a:gdLst>
                <a:gd name="T0" fmla="*/ 158 w 231"/>
                <a:gd name="T1" fmla="*/ 345 h 345"/>
                <a:gd name="T2" fmla="*/ 231 w 231"/>
                <a:gd name="T3" fmla="*/ 320 h 345"/>
                <a:gd name="T4" fmla="*/ 231 w 231"/>
                <a:gd name="T5" fmla="*/ 312 h 345"/>
                <a:gd name="T6" fmla="*/ 220 w 231"/>
                <a:gd name="T7" fmla="*/ 312 h 345"/>
                <a:gd name="T8" fmla="*/ 198 w 231"/>
                <a:gd name="T9" fmla="*/ 284 h 345"/>
                <a:gd name="T10" fmla="*/ 198 w 231"/>
                <a:gd name="T11" fmla="*/ 1 h 345"/>
                <a:gd name="T12" fmla="*/ 195 w 231"/>
                <a:gd name="T13" fmla="*/ 0 h 345"/>
                <a:gd name="T14" fmla="*/ 122 w 231"/>
                <a:gd name="T15" fmla="*/ 22 h 345"/>
                <a:gd name="T16" fmla="*/ 122 w 231"/>
                <a:gd name="T17" fmla="*/ 30 h 345"/>
                <a:gd name="T18" fmla="*/ 133 w 231"/>
                <a:gd name="T19" fmla="*/ 29 h 345"/>
                <a:gd name="T20" fmla="*/ 156 w 231"/>
                <a:gd name="T21" fmla="*/ 55 h 345"/>
                <a:gd name="T22" fmla="*/ 156 w 231"/>
                <a:gd name="T23" fmla="*/ 132 h 345"/>
                <a:gd name="T24" fmla="*/ 103 w 231"/>
                <a:gd name="T25" fmla="*/ 111 h 345"/>
                <a:gd name="T26" fmla="*/ 0 w 231"/>
                <a:gd name="T27" fmla="*/ 238 h 345"/>
                <a:gd name="T28" fmla="*/ 92 w 231"/>
                <a:gd name="T29" fmla="*/ 345 h 345"/>
                <a:gd name="T30" fmla="*/ 156 w 231"/>
                <a:gd name="T31" fmla="*/ 312 h 345"/>
                <a:gd name="T32" fmla="*/ 156 w 231"/>
                <a:gd name="T33" fmla="*/ 344 h 345"/>
                <a:gd name="T34" fmla="*/ 158 w 231"/>
                <a:gd name="T35" fmla="*/ 345 h 345"/>
                <a:gd name="T36" fmla="*/ 156 w 231"/>
                <a:gd name="T37" fmla="*/ 290 h 345"/>
                <a:gd name="T38" fmla="*/ 147 w 231"/>
                <a:gd name="T39" fmla="*/ 305 h 345"/>
                <a:gd name="T40" fmla="*/ 111 w 231"/>
                <a:gd name="T41" fmla="*/ 320 h 345"/>
                <a:gd name="T42" fmla="*/ 43 w 231"/>
                <a:gd name="T43" fmla="*/ 218 h 345"/>
                <a:gd name="T44" fmla="*/ 105 w 231"/>
                <a:gd name="T45" fmla="*/ 125 h 345"/>
                <a:gd name="T46" fmla="*/ 156 w 231"/>
                <a:gd name="T47" fmla="*/ 175 h 345"/>
                <a:gd name="T48" fmla="*/ 156 w 231"/>
                <a:gd name="T49" fmla="*/ 29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1" h="345">
                  <a:moveTo>
                    <a:pt x="158" y="345"/>
                  </a:moveTo>
                  <a:lnTo>
                    <a:pt x="231" y="320"/>
                  </a:lnTo>
                  <a:lnTo>
                    <a:pt x="231" y="312"/>
                  </a:lnTo>
                  <a:cubicBezTo>
                    <a:pt x="222" y="312"/>
                    <a:pt x="221" y="312"/>
                    <a:pt x="220" y="312"/>
                  </a:cubicBezTo>
                  <a:cubicBezTo>
                    <a:pt x="202" y="312"/>
                    <a:pt x="198" y="307"/>
                    <a:pt x="198" y="284"/>
                  </a:cubicBezTo>
                  <a:lnTo>
                    <a:pt x="198" y="1"/>
                  </a:lnTo>
                  <a:lnTo>
                    <a:pt x="195" y="0"/>
                  </a:lnTo>
                  <a:cubicBezTo>
                    <a:pt x="171" y="8"/>
                    <a:pt x="154" y="13"/>
                    <a:pt x="122" y="22"/>
                  </a:cubicBezTo>
                  <a:lnTo>
                    <a:pt x="122" y="30"/>
                  </a:lnTo>
                  <a:cubicBezTo>
                    <a:pt x="126" y="29"/>
                    <a:pt x="129" y="29"/>
                    <a:pt x="133" y="29"/>
                  </a:cubicBezTo>
                  <a:cubicBezTo>
                    <a:pt x="151" y="29"/>
                    <a:pt x="156" y="34"/>
                    <a:pt x="156" y="55"/>
                  </a:cubicBezTo>
                  <a:lnTo>
                    <a:pt x="156" y="132"/>
                  </a:lnTo>
                  <a:cubicBezTo>
                    <a:pt x="137" y="117"/>
                    <a:pt x="123" y="111"/>
                    <a:pt x="103" y="111"/>
                  </a:cubicBezTo>
                  <a:cubicBezTo>
                    <a:pt x="46" y="111"/>
                    <a:pt x="0" y="167"/>
                    <a:pt x="0" y="238"/>
                  </a:cubicBezTo>
                  <a:cubicBezTo>
                    <a:pt x="0" y="302"/>
                    <a:pt x="37" y="345"/>
                    <a:pt x="92" y="345"/>
                  </a:cubicBezTo>
                  <a:cubicBezTo>
                    <a:pt x="120" y="345"/>
                    <a:pt x="139" y="335"/>
                    <a:pt x="156" y="312"/>
                  </a:cubicBezTo>
                  <a:lnTo>
                    <a:pt x="156" y="344"/>
                  </a:lnTo>
                  <a:lnTo>
                    <a:pt x="158" y="345"/>
                  </a:lnTo>
                  <a:close/>
                  <a:moveTo>
                    <a:pt x="156" y="290"/>
                  </a:moveTo>
                  <a:cubicBezTo>
                    <a:pt x="156" y="293"/>
                    <a:pt x="152" y="299"/>
                    <a:pt x="147" y="305"/>
                  </a:cubicBezTo>
                  <a:cubicBezTo>
                    <a:pt x="138" y="315"/>
                    <a:pt x="126" y="320"/>
                    <a:pt x="111" y="320"/>
                  </a:cubicBezTo>
                  <a:cubicBezTo>
                    <a:pt x="70" y="320"/>
                    <a:pt x="43" y="280"/>
                    <a:pt x="43" y="218"/>
                  </a:cubicBezTo>
                  <a:cubicBezTo>
                    <a:pt x="43" y="162"/>
                    <a:pt x="67" y="125"/>
                    <a:pt x="105" y="125"/>
                  </a:cubicBezTo>
                  <a:cubicBezTo>
                    <a:pt x="131" y="125"/>
                    <a:pt x="156" y="148"/>
                    <a:pt x="156" y="175"/>
                  </a:cubicBezTo>
                  <a:lnTo>
                    <a:pt x="156" y="2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28" name="Freeform 874"/>
            <p:cNvSpPr/>
            <p:nvPr>
              <p:custDataLst>
                <p:tags r:id="rId290"/>
              </p:custDataLst>
            </p:nvPr>
          </p:nvSpPr>
          <p:spPr bwMode="auto">
            <a:xfrm>
              <a:off x="3511550" y="4646613"/>
              <a:ext cx="46038" cy="139700"/>
            </a:xfrm>
            <a:custGeom>
              <a:avLst/>
              <a:gdLst>
                <a:gd name="T0" fmla="*/ 0 w 119"/>
                <a:gd name="T1" fmla="*/ 30 h 341"/>
                <a:gd name="T2" fmla="*/ 3 w 119"/>
                <a:gd name="T3" fmla="*/ 30 h 341"/>
                <a:gd name="T4" fmla="*/ 19 w 119"/>
                <a:gd name="T5" fmla="*/ 29 h 341"/>
                <a:gd name="T6" fmla="*/ 40 w 119"/>
                <a:gd name="T7" fmla="*/ 60 h 341"/>
                <a:gd name="T8" fmla="*/ 40 w 119"/>
                <a:gd name="T9" fmla="*/ 298 h 341"/>
                <a:gd name="T10" fmla="*/ 1 w 119"/>
                <a:gd name="T11" fmla="*/ 334 h 341"/>
                <a:gd name="T12" fmla="*/ 1 w 119"/>
                <a:gd name="T13" fmla="*/ 341 h 341"/>
                <a:gd name="T14" fmla="*/ 119 w 119"/>
                <a:gd name="T15" fmla="*/ 341 h 341"/>
                <a:gd name="T16" fmla="*/ 119 w 119"/>
                <a:gd name="T17" fmla="*/ 334 h 341"/>
                <a:gd name="T18" fmla="*/ 82 w 119"/>
                <a:gd name="T19" fmla="*/ 299 h 341"/>
                <a:gd name="T20" fmla="*/ 82 w 119"/>
                <a:gd name="T21" fmla="*/ 1 h 341"/>
                <a:gd name="T22" fmla="*/ 80 w 119"/>
                <a:gd name="T23" fmla="*/ 0 h 341"/>
                <a:gd name="T24" fmla="*/ 0 w 119"/>
                <a:gd name="T25" fmla="*/ 22 h 341"/>
                <a:gd name="T26" fmla="*/ 0 w 119"/>
                <a:gd name="T27" fmla="*/ 3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9" h="341">
                  <a:moveTo>
                    <a:pt x="0" y="30"/>
                  </a:moveTo>
                  <a:lnTo>
                    <a:pt x="3" y="30"/>
                  </a:lnTo>
                  <a:cubicBezTo>
                    <a:pt x="9" y="30"/>
                    <a:pt x="15" y="29"/>
                    <a:pt x="19" y="29"/>
                  </a:cubicBezTo>
                  <a:cubicBezTo>
                    <a:pt x="35" y="29"/>
                    <a:pt x="40" y="36"/>
                    <a:pt x="40" y="60"/>
                  </a:cubicBezTo>
                  <a:lnTo>
                    <a:pt x="40" y="298"/>
                  </a:lnTo>
                  <a:cubicBezTo>
                    <a:pt x="40" y="325"/>
                    <a:pt x="33" y="331"/>
                    <a:pt x="1" y="334"/>
                  </a:cubicBezTo>
                  <a:lnTo>
                    <a:pt x="1" y="341"/>
                  </a:lnTo>
                  <a:lnTo>
                    <a:pt x="119" y="341"/>
                  </a:lnTo>
                  <a:lnTo>
                    <a:pt x="119" y="334"/>
                  </a:lnTo>
                  <a:cubicBezTo>
                    <a:pt x="88" y="332"/>
                    <a:pt x="82" y="327"/>
                    <a:pt x="82" y="299"/>
                  </a:cubicBezTo>
                  <a:lnTo>
                    <a:pt x="82" y="1"/>
                  </a:lnTo>
                  <a:lnTo>
                    <a:pt x="80" y="0"/>
                  </a:lnTo>
                  <a:cubicBezTo>
                    <a:pt x="54" y="9"/>
                    <a:pt x="35" y="14"/>
                    <a:pt x="0" y="22"/>
                  </a:cubicBezTo>
                  <a:lnTo>
                    <a:pt x="0" y="3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29" name="Freeform 875"/>
            <p:cNvSpPr>
              <a:spLocks noEditPoints="1"/>
            </p:cNvSpPr>
            <p:nvPr>
              <p:custDataLst>
                <p:tags r:id="rId291"/>
              </p:custDataLst>
            </p:nvPr>
          </p:nvSpPr>
          <p:spPr bwMode="auto">
            <a:xfrm>
              <a:off x="3565525" y="4692651"/>
              <a:ext cx="76200" cy="95250"/>
            </a:xfrm>
            <a:custGeom>
              <a:avLst/>
              <a:gdLst>
                <a:gd name="T0" fmla="*/ 191 w 199"/>
                <a:gd name="T1" fmla="*/ 147 h 234"/>
                <a:gd name="T2" fmla="*/ 113 w 199"/>
                <a:gd name="T3" fmla="*/ 200 h 234"/>
                <a:gd name="T4" fmla="*/ 49 w 199"/>
                <a:gd name="T5" fmla="*/ 157 h 234"/>
                <a:gd name="T6" fmla="*/ 36 w 199"/>
                <a:gd name="T7" fmla="*/ 91 h 234"/>
                <a:gd name="T8" fmla="*/ 189 w 199"/>
                <a:gd name="T9" fmla="*/ 91 h 234"/>
                <a:gd name="T10" fmla="*/ 168 w 199"/>
                <a:gd name="T11" fmla="*/ 28 h 234"/>
                <a:gd name="T12" fmla="*/ 104 w 199"/>
                <a:gd name="T13" fmla="*/ 0 h 234"/>
                <a:gd name="T14" fmla="*/ 37 w 199"/>
                <a:gd name="T15" fmla="*/ 26 h 234"/>
                <a:gd name="T16" fmla="*/ 0 w 199"/>
                <a:gd name="T17" fmla="*/ 122 h 234"/>
                <a:gd name="T18" fmla="*/ 93 w 199"/>
                <a:gd name="T19" fmla="*/ 234 h 234"/>
                <a:gd name="T20" fmla="*/ 199 w 199"/>
                <a:gd name="T21" fmla="*/ 151 h 234"/>
                <a:gd name="T22" fmla="*/ 191 w 199"/>
                <a:gd name="T23" fmla="*/ 147 h 234"/>
                <a:gd name="T24" fmla="*/ 37 w 199"/>
                <a:gd name="T25" fmla="*/ 75 h 234"/>
                <a:gd name="T26" fmla="*/ 90 w 199"/>
                <a:gd name="T27" fmla="*/ 18 h 234"/>
                <a:gd name="T28" fmla="*/ 138 w 199"/>
                <a:gd name="T29" fmla="*/ 75 h 234"/>
                <a:gd name="T30" fmla="*/ 37 w 199"/>
                <a:gd name="T31" fmla="*/ 7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4">
                  <a:moveTo>
                    <a:pt x="191" y="147"/>
                  </a:moveTo>
                  <a:cubicBezTo>
                    <a:pt x="167" y="185"/>
                    <a:pt x="145" y="200"/>
                    <a:pt x="113" y="200"/>
                  </a:cubicBezTo>
                  <a:cubicBezTo>
                    <a:pt x="85" y="200"/>
                    <a:pt x="64" y="185"/>
                    <a:pt x="49" y="157"/>
                  </a:cubicBezTo>
                  <a:cubicBezTo>
                    <a:pt x="40" y="138"/>
                    <a:pt x="37" y="121"/>
                    <a:pt x="36" y="91"/>
                  </a:cubicBezTo>
                  <a:lnTo>
                    <a:pt x="189" y="91"/>
                  </a:lnTo>
                  <a:cubicBezTo>
                    <a:pt x="185" y="58"/>
                    <a:pt x="180" y="44"/>
                    <a:pt x="168" y="28"/>
                  </a:cubicBezTo>
                  <a:cubicBezTo>
                    <a:pt x="153" y="10"/>
                    <a:pt x="130" y="0"/>
                    <a:pt x="104" y="0"/>
                  </a:cubicBezTo>
                  <a:cubicBezTo>
                    <a:pt x="79" y="0"/>
                    <a:pt x="56" y="9"/>
                    <a:pt x="37" y="26"/>
                  </a:cubicBezTo>
                  <a:cubicBezTo>
                    <a:pt x="13" y="46"/>
                    <a:pt x="0" y="81"/>
                    <a:pt x="0" y="122"/>
                  </a:cubicBezTo>
                  <a:cubicBezTo>
                    <a:pt x="0" y="191"/>
                    <a:pt x="36" y="234"/>
                    <a:pt x="93" y="234"/>
                  </a:cubicBezTo>
                  <a:cubicBezTo>
                    <a:pt x="140" y="234"/>
                    <a:pt x="178" y="205"/>
                    <a:pt x="199" y="151"/>
                  </a:cubicBezTo>
                  <a:lnTo>
                    <a:pt x="191" y="147"/>
                  </a:lnTo>
                  <a:close/>
                  <a:moveTo>
                    <a:pt x="37" y="75"/>
                  </a:moveTo>
                  <a:cubicBezTo>
                    <a:pt x="42" y="36"/>
                    <a:pt x="59" y="18"/>
                    <a:pt x="90" y="18"/>
                  </a:cubicBezTo>
                  <a:cubicBezTo>
                    <a:pt x="120" y="18"/>
                    <a:pt x="132" y="32"/>
                    <a:pt x="138" y="75"/>
                  </a:cubicBezTo>
                  <a:lnTo>
                    <a:pt x="37" y="7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30" name="Freeform 876"/>
            <p:cNvSpPr/>
            <p:nvPr>
              <p:custDataLst>
                <p:tags r:id="rId292"/>
              </p:custDataLst>
            </p:nvPr>
          </p:nvSpPr>
          <p:spPr bwMode="auto">
            <a:xfrm>
              <a:off x="3648075" y="4668838"/>
              <a:ext cx="50800" cy="119063"/>
            </a:xfrm>
            <a:custGeom>
              <a:avLst/>
              <a:gdLst>
                <a:gd name="T0" fmla="*/ 121 w 133"/>
                <a:gd name="T1" fmla="*/ 65 h 294"/>
                <a:gd name="T2" fmla="*/ 70 w 133"/>
                <a:gd name="T3" fmla="*/ 65 h 294"/>
                <a:gd name="T4" fmla="*/ 70 w 133"/>
                <a:gd name="T5" fmla="*/ 7 h 294"/>
                <a:gd name="T6" fmla="*/ 67 w 133"/>
                <a:gd name="T7" fmla="*/ 0 h 294"/>
                <a:gd name="T8" fmla="*/ 57 w 133"/>
                <a:gd name="T9" fmla="*/ 14 h 294"/>
                <a:gd name="T10" fmla="*/ 9 w 133"/>
                <a:gd name="T11" fmla="*/ 68 h 294"/>
                <a:gd name="T12" fmla="*/ 0 w 133"/>
                <a:gd name="T13" fmla="*/ 77 h 294"/>
                <a:gd name="T14" fmla="*/ 2 w 133"/>
                <a:gd name="T15" fmla="*/ 81 h 294"/>
                <a:gd name="T16" fmla="*/ 28 w 133"/>
                <a:gd name="T17" fmla="*/ 81 h 294"/>
                <a:gd name="T18" fmla="*/ 28 w 133"/>
                <a:gd name="T19" fmla="*/ 231 h 294"/>
                <a:gd name="T20" fmla="*/ 73 w 133"/>
                <a:gd name="T21" fmla="*/ 294 h 294"/>
                <a:gd name="T22" fmla="*/ 133 w 133"/>
                <a:gd name="T23" fmla="*/ 256 h 294"/>
                <a:gd name="T24" fmla="*/ 126 w 133"/>
                <a:gd name="T25" fmla="*/ 251 h 294"/>
                <a:gd name="T26" fmla="*/ 96 w 133"/>
                <a:gd name="T27" fmla="*/ 268 h 294"/>
                <a:gd name="T28" fmla="*/ 70 w 133"/>
                <a:gd name="T29" fmla="*/ 223 h 294"/>
                <a:gd name="T30" fmla="*/ 70 w 133"/>
                <a:gd name="T31" fmla="*/ 81 h 294"/>
                <a:gd name="T32" fmla="*/ 121 w 133"/>
                <a:gd name="T33" fmla="*/ 81 h 294"/>
                <a:gd name="T34" fmla="*/ 121 w 133"/>
                <a:gd name="T35" fmla="*/ 6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294">
                  <a:moveTo>
                    <a:pt x="121" y="65"/>
                  </a:moveTo>
                  <a:lnTo>
                    <a:pt x="70" y="65"/>
                  </a:lnTo>
                  <a:lnTo>
                    <a:pt x="70" y="7"/>
                  </a:lnTo>
                  <a:cubicBezTo>
                    <a:pt x="70" y="2"/>
                    <a:pt x="70" y="0"/>
                    <a:pt x="67" y="0"/>
                  </a:cubicBezTo>
                  <a:cubicBezTo>
                    <a:pt x="63" y="5"/>
                    <a:pt x="60" y="9"/>
                    <a:pt x="57" y="14"/>
                  </a:cubicBezTo>
                  <a:cubicBezTo>
                    <a:pt x="38" y="42"/>
                    <a:pt x="16" y="66"/>
                    <a:pt x="9" y="68"/>
                  </a:cubicBezTo>
                  <a:cubicBezTo>
                    <a:pt x="3" y="71"/>
                    <a:pt x="0" y="75"/>
                    <a:pt x="0" y="77"/>
                  </a:cubicBezTo>
                  <a:cubicBezTo>
                    <a:pt x="0" y="79"/>
                    <a:pt x="1" y="80"/>
                    <a:pt x="2" y="81"/>
                  </a:cubicBezTo>
                  <a:lnTo>
                    <a:pt x="28" y="81"/>
                  </a:lnTo>
                  <a:lnTo>
                    <a:pt x="28" y="231"/>
                  </a:lnTo>
                  <a:cubicBezTo>
                    <a:pt x="28" y="273"/>
                    <a:pt x="43" y="294"/>
                    <a:pt x="73" y="294"/>
                  </a:cubicBezTo>
                  <a:cubicBezTo>
                    <a:pt x="97" y="294"/>
                    <a:pt x="116" y="282"/>
                    <a:pt x="133" y="256"/>
                  </a:cubicBezTo>
                  <a:lnTo>
                    <a:pt x="126" y="251"/>
                  </a:lnTo>
                  <a:cubicBezTo>
                    <a:pt x="116" y="263"/>
                    <a:pt x="107" y="268"/>
                    <a:pt x="96" y="268"/>
                  </a:cubicBezTo>
                  <a:cubicBezTo>
                    <a:pt x="78" y="268"/>
                    <a:pt x="70" y="255"/>
                    <a:pt x="70" y="223"/>
                  </a:cubicBezTo>
                  <a:lnTo>
                    <a:pt x="70" y="81"/>
                  </a:lnTo>
                  <a:lnTo>
                    <a:pt x="121" y="81"/>
                  </a:lnTo>
                  <a:lnTo>
                    <a:pt x="121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31" name="Freeform 877"/>
            <p:cNvSpPr/>
            <p:nvPr>
              <p:custDataLst>
                <p:tags r:id="rId293"/>
              </p:custDataLst>
            </p:nvPr>
          </p:nvSpPr>
          <p:spPr bwMode="auto">
            <a:xfrm>
              <a:off x="3752850" y="4646613"/>
              <a:ext cx="157163" cy="139700"/>
            </a:xfrm>
            <a:custGeom>
              <a:avLst/>
              <a:gdLst>
                <a:gd name="T0" fmla="*/ 228 w 411"/>
                <a:gd name="T1" fmla="*/ 136 h 341"/>
                <a:gd name="T2" fmla="*/ 186 w 411"/>
                <a:gd name="T3" fmla="*/ 37 h 341"/>
                <a:gd name="T4" fmla="*/ 184 w 411"/>
                <a:gd name="T5" fmla="*/ 30 h 341"/>
                <a:gd name="T6" fmla="*/ 213 w 411"/>
                <a:gd name="T7" fmla="*/ 16 h 341"/>
                <a:gd name="T8" fmla="*/ 223 w 411"/>
                <a:gd name="T9" fmla="*/ 6 h 341"/>
                <a:gd name="T10" fmla="*/ 216 w 411"/>
                <a:gd name="T11" fmla="*/ 0 h 341"/>
                <a:gd name="T12" fmla="*/ 153 w 411"/>
                <a:gd name="T13" fmla="*/ 2 h 341"/>
                <a:gd name="T14" fmla="*/ 97 w 411"/>
                <a:gd name="T15" fmla="*/ 0 h 341"/>
                <a:gd name="T16" fmla="*/ 88 w 411"/>
                <a:gd name="T17" fmla="*/ 10 h 341"/>
                <a:gd name="T18" fmla="*/ 100 w 411"/>
                <a:gd name="T19" fmla="*/ 16 h 341"/>
                <a:gd name="T20" fmla="*/ 137 w 411"/>
                <a:gd name="T21" fmla="*/ 32 h 341"/>
                <a:gd name="T22" fmla="*/ 196 w 411"/>
                <a:gd name="T23" fmla="*/ 171 h 341"/>
                <a:gd name="T24" fmla="*/ 91 w 411"/>
                <a:gd name="T25" fmla="*/ 284 h 341"/>
                <a:gd name="T26" fmla="*/ 84 w 411"/>
                <a:gd name="T27" fmla="*/ 290 h 341"/>
                <a:gd name="T28" fmla="*/ 11 w 411"/>
                <a:gd name="T29" fmla="*/ 326 h 341"/>
                <a:gd name="T30" fmla="*/ 0 w 411"/>
                <a:gd name="T31" fmla="*/ 336 h 341"/>
                <a:gd name="T32" fmla="*/ 6 w 411"/>
                <a:gd name="T33" fmla="*/ 341 h 341"/>
                <a:gd name="T34" fmla="*/ 53 w 411"/>
                <a:gd name="T35" fmla="*/ 340 h 341"/>
                <a:gd name="T36" fmla="*/ 109 w 411"/>
                <a:gd name="T37" fmla="*/ 341 h 341"/>
                <a:gd name="T38" fmla="*/ 118 w 411"/>
                <a:gd name="T39" fmla="*/ 331 h 341"/>
                <a:gd name="T40" fmla="*/ 112 w 411"/>
                <a:gd name="T41" fmla="*/ 326 h 341"/>
                <a:gd name="T42" fmla="*/ 92 w 411"/>
                <a:gd name="T43" fmla="*/ 310 h 341"/>
                <a:gd name="T44" fmla="*/ 106 w 411"/>
                <a:gd name="T45" fmla="*/ 288 h 341"/>
                <a:gd name="T46" fmla="*/ 157 w 411"/>
                <a:gd name="T47" fmla="*/ 234 h 341"/>
                <a:gd name="T48" fmla="*/ 201 w 411"/>
                <a:gd name="T49" fmla="*/ 185 h 341"/>
                <a:gd name="T50" fmla="*/ 252 w 411"/>
                <a:gd name="T51" fmla="*/ 304 h 341"/>
                <a:gd name="T52" fmla="*/ 254 w 411"/>
                <a:gd name="T53" fmla="*/ 311 h 341"/>
                <a:gd name="T54" fmla="*/ 225 w 411"/>
                <a:gd name="T55" fmla="*/ 326 h 341"/>
                <a:gd name="T56" fmla="*/ 215 w 411"/>
                <a:gd name="T57" fmla="*/ 335 h 341"/>
                <a:gd name="T58" fmla="*/ 223 w 411"/>
                <a:gd name="T59" fmla="*/ 341 h 341"/>
                <a:gd name="T60" fmla="*/ 286 w 411"/>
                <a:gd name="T61" fmla="*/ 340 h 341"/>
                <a:gd name="T62" fmla="*/ 341 w 411"/>
                <a:gd name="T63" fmla="*/ 341 h 341"/>
                <a:gd name="T64" fmla="*/ 351 w 411"/>
                <a:gd name="T65" fmla="*/ 332 h 341"/>
                <a:gd name="T66" fmla="*/ 342 w 411"/>
                <a:gd name="T67" fmla="*/ 326 h 341"/>
                <a:gd name="T68" fmla="*/ 299 w 411"/>
                <a:gd name="T69" fmla="*/ 304 h 341"/>
                <a:gd name="T70" fmla="*/ 234 w 411"/>
                <a:gd name="T71" fmla="*/ 150 h 341"/>
                <a:gd name="T72" fmla="*/ 337 w 411"/>
                <a:gd name="T73" fmla="*/ 41 h 341"/>
                <a:gd name="T74" fmla="*/ 400 w 411"/>
                <a:gd name="T75" fmla="*/ 16 h 341"/>
                <a:gd name="T76" fmla="*/ 411 w 411"/>
                <a:gd name="T77" fmla="*/ 6 h 341"/>
                <a:gd name="T78" fmla="*/ 404 w 411"/>
                <a:gd name="T79" fmla="*/ 0 h 341"/>
                <a:gd name="T80" fmla="*/ 357 w 411"/>
                <a:gd name="T81" fmla="*/ 2 h 341"/>
                <a:gd name="T82" fmla="*/ 302 w 411"/>
                <a:gd name="T83" fmla="*/ 0 h 341"/>
                <a:gd name="T84" fmla="*/ 293 w 411"/>
                <a:gd name="T85" fmla="*/ 10 h 341"/>
                <a:gd name="T86" fmla="*/ 299 w 411"/>
                <a:gd name="T87" fmla="*/ 16 h 341"/>
                <a:gd name="T88" fmla="*/ 319 w 411"/>
                <a:gd name="T89" fmla="*/ 31 h 341"/>
                <a:gd name="T90" fmla="*/ 309 w 411"/>
                <a:gd name="T91" fmla="*/ 49 h 341"/>
                <a:gd name="T92" fmla="*/ 228 w 411"/>
                <a:gd name="T93" fmla="*/ 13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1" h="341">
                  <a:moveTo>
                    <a:pt x="228" y="136"/>
                  </a:moveTo>
                  <a:lnTo>
                    <a:pt x="186" y="37"/>
                  </a:lnTo>
                  <a:cubicBezTo>
                    <a:pt x="185" y="33"/>
                    <a:pt x="184" y="31"/>
                    <a:pt x="184" y="30"/>
                  </a:cubicBezTo>
                  <a:cubicBezTo>
                    <a:pt x="184" y="27"/>
                    <a:pt x="192" y="18"/>
                    <a:pt x="213" y="16"/>
                  </a:cubicBezTo>
                  <a:cubicBezTo>
                    <a:pt x="218" y="15"/>
                    <a:pt x="223" y="15"/>
                    <a:pt x="223" y="6"/>
                  </a:cubicBezTo>
                  <a:cubicBezTo>
                    <a:pt x="223" y="0"/>
                    <a:pt x="217" y="0"/>
                    <a:pt x="216" y="0"/>
                  </a:cubicBezTo>
                  <a:cubicBezTo>
                    <a:pt x="195" y="0"/>
                    <a:pt x="174" y="2"/>
                    <a:pt x="153" y="2"/>
                  </a:cubicBezTo>
                  <a:cubicBezTo>
                    <a:pt x="141" y="2"/>
                    <a:pt x="110" y="0"/>
                    <a:pt x="97" y="0"/>
                  </a:cubicBezTo>
                  <a:cubicBezTo>
                    <a:pt x="94" y="0"/>
                    <a:pt x="88" y="0"/>
                    <a:pt x="88" y="10"/>
                  </a:cubicBezTo>
                  <a:cubicBezTo>
                    <a:pt x="88" y="16"/>
                    <a:pt x="93" y="16"/>
                    <a:pt x="100" y="16"/>
                  </a:cubicBezTo>
                  <a:cubicBezTo>
                    <a:pt x="130" y="16"/>
                    <a:pt x="133" y="21"/>
                    <a:pt x="137" y="32"/>
                  </a:cubicBezTo>
                  <a:lnTo>
                    <a:pt x="196" y="171"/>
                  </a:lnTo>
                  <a:lnTo>
                    <a:pt x="91" y="284"/>
                  </a:lnTo>
                  <a:lnTo>
                    <a:pt x="84" y="290"/>
                  </a:lnTo>
                  <a:cubicBezTo>
                    <a:pt x="60" y="316"/>
                    <a:pt x="36" y="324"/>
                    <a:pt x="11" y="326"/>
                  </a:cubicBezTo>
                  <a:cubicBezTo>
                    <a:pt x="4" y="326"/>
                    <a:pt x="0" y="326"/>
                    <a:pt x="0" y="336"/>
                  </a:cubicBezTo>
                  <a:cubicBezTo>
                    <a:pt x="0" y="336"/>
                    <a:pt x="0" y="341"/>
                    <a:pt x="6" y="341"/>
                  </a:cubicBezTo>
                  <a:cubicBezTo>
                    <a:pt x="21" y="341"/>
                    <a:pt x="38" y="340"/>
                    <a:pt x="53" y="340"/>
                  </a:cubicBezTo>
                  <a:cubicBezTo>
                    <a:pt x="72" y="340"/>
                    <a:pt x="91" y="341"/>
                    <a:pt x="109" y="341"/>
                  </a:cubicBezTo>
                  <a:cubicBezTo>
                    <a:pt x="112" y="341"/>
                    <a:pt x="118" y="341"/>
                    <a:pt x="118" y="331"/>
                  </a:cubicBezTo>
                  <a:cubicBezTo>
                    <a:pt x="118" y="326"/>
                    <a:pt x="113" y="326"/>
                    <a:pt x="112" y="326"/>
                  </a:cubicBezTo>
                  <a:cubicBezTo>
                    <a:pt x="108" y="325"/>
                    <a:pt x="92" y="324"/>
                    <a:pt x="92" y="310"/>
                  </a:cubicBezTo>
                  <a:cubicBezTo>
                    <a:pt x="92" y="302"/>
                    <a:pt x="100" y="294"/>
                    <a:pt x="106" y="288"/>
                  </a:cubicBezTo>
                  <a:lnTo>
                    <a:pt x="157" y="234"/>
                  </a:lnTo>
                  <a:lnTo>
                    <a:pt x="201" y="185"/>
                  </a:lnTo>
                  <a:lnTo>
                    <a:pt x="252" y="304"/>
                  </a:lnTo>
                  <a:cubicBezTo>
                    <a:pt x="254" y="310"/>
                    <a:pt x="254" y="310"/>
                    <a:pt x="254" y="311"/>
                  </a:cubicBezTo>
                  <a:cubicBezTo>
                    <a:pt x="254" y="315"/>
                    <a:pt x="245" y="324"/>
                    <a:pt x="225" y="326"/>
                  </a:cubicBezTo>
                  <a:cubicBezTo>
                    <a:pt x="220" y="326"/>
                    <a:pt x="215" y="327"/>
                    <a:pt x="215" y="335"/>
                  </a:cubicBezTo>
                  <a:cubicBezTo>
                    <a:pt x="215" y="341"/>
                    <a:pt x="221" y="341"/>
                    <a:pt x="223" y="341"/>
                  </a:cubicBezTo>
                  <a:cubicBezTo>
                    <a:pt x="237" y="341"/>
                    <a:pt x="272" y="340"/>
                    <a:pt x="286" y="340"/>
                  </a:cubicBezTo>
                  <a:cubicBezTo>
                    <a:pt x="298" y="340"/>
                    <a:pt x="329" y="341"/>
                    <a:pt x="341" y="341"/>
                  </a:cubicBezTo>
                  <a:cubicBezTo>
                    <a:pt x="345" y="341"/>
                    <a:pt x="351" y="341"/>
                    <a:pt x="351" y="332"/>
                  </a:cubicBezTo>
                  <a:cubicBezTo>
                    <a:pt x="351" y="326"/>
                    <a:pt x="346" y="326"/>
                    <a:pt x="342" y="326"/>
                  </a:cubicBezTo>
                  <a:cubicBezTo>
                    <a:pt x="308" y="325"/>
                    <a:pt x="307" y="324"/>
                    <a:pt x="299" y="304"/>
                  </a:cubicBezTo>
                  <a:cubicBezTo>
                    <a:pt x="279" y="257"/>
                    <a:pt x="246" y="179"/>
                    <a:pt x="234" y="150"/>
                  </a:cubicBezTo>
                  <a:cubicBezTo>
                    <a:pt x="268" y="115"/>
                    <a:pt x="321" y="55"/>
                    <a:pt x="337" y="41"/>
                  </a:cubicBezTo>
                  <a:cubicBezTo>
                    <a:pt x="351" y="29"/>
                    <a:pt x="370" y="17"/>
                    <a:pt x="400" y="16"/>
                  </a:cubicBezTo>
                  <a:cubicBezTo>
                    <a:pt x="406" y="15"/>
                    <a:pt x="411" y="15"/>
                    <a:pt x="411" y="6"/>
                  </a:cubicBezTo>
                  <a:cubicBezTo>
                    <a:pt x="411" y="5"/>
                    <a:pt x="411" y="0"/>
                    <a:pt x="404" y="0"/>
                  </a:cubicBezTo>
                  <a:cubicBezTo>
                    <a:pt x="389" y="0"/>
                    <a:pt x="373" y="2"/>
                    <a:pt x="357" y="2"/>
                  </a:cubicBezTo>
                  <a:cubicBezTo>
                    <a:pt x="339" y="2"/>
                    <a:pt x="320" y="0"/>
                    <a:pt x="302" y="0"/>
                  </a:cubicBezTo>
                  <a:cubicBezTo>
                    <a:pt x="299" y="0"/>
                    <a:pt x="293" y="0"/>
                    <a:pt x="293" y="10"/>
                  </a:cubicBezTo>
                  <a:cubicBezTo>
                    <a:pt x="293" y="14"/>
                    <a:pt x="295" y="15"/>
                    <a:pt x="299" y="16"/>
                  </a:cubicBezTo>
                  <a:cubicBezTo>
                    <a:pt x="303" y="16"/>
                    <a:pt x="319" y="17"/>
                    <a:pt x="319" y="31"/>
                  </a:cubicBezTo>
                  <a:cubicBezTo>
                    <a:pt x="319" y="38"/>
                    <a:pt x="313" y="45"/>
                    <a:pt x="309" y="49"/>
                  </a:cubicBezTo>
                  <a:lnTo>
                    <a:pt x="228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32" name="Freeform 878"/>
            <p:cNvSpPr>
              <a:spLocks noEditPoints="1"/>
            </p:cNvSpPr>
            <p:nvPr>
              <p:custDataLst>
                <p:tags r:id="rId294"/>
              </p:custDataLst>
            </p:nvPr>
          </p:nvSpPr>
          <p:spPr bwMode="auto">
            <a:xfrm>
              <a:off x="3911600" y="4722813"/>
              <a:ext cx="39688" cy="95250"/>
            </a:xfrm>
            <a:custGeom>
              <a:avLst/>
              <a:gdLst>
                <a:gd name="T0" fmla="*/ 96 w 105"/>
                <a:gd name="T1" fmla="*/ 14 h 235"/>
                <a:gd name="T2" fmla="*/ 82 w 105"/>
                <a:gd name="T3" fmla="*/ 0 h 235"/>
                <a:gd name="T4" fmla="*/ 63 w 105"/>
                <a:gd name="T5" fmla="*/ 20 h 235"/>
                <a:gd name="T6" fmla="*/ 77 w 105"/>
                <a:gd name="T7" fmla="*/ 33 h 235"/>
                <a:gd name="T8" fmla="*/ 96 w 105"/>
                <a:gd name="T9" fmla="*/ 14 h 235"/>
                <a:gd name="T10" fmla="*/ 25 w 105"/>
                <a:gd name="T11" fmla="*/ 191 h 235"/>
                <a:gd name="T12" fmla="*/ 22 w 105"/>
                <a:gd name="T13" fmla="*/ 206 h 235"/>
                <a:gd name="T14" fmla="*/ 55 w 105"/>
                <a:gd name="T15" fmla="*/ 235 h 235"/>
                <a:gd name="T16" fmla="*/ 105 w 105"/>
                <a:gd name="T17" fmla="*/ 182 h 235"/>
                <a:gd name="T18" fmla="*/ 100 w 105"/>
                <a:gd name="T19" fmla="*/ 177 h 235"/>
                <a:gd name="T20" fmla="*/ 93 w 105"/>
                <a:gd name="T21" fmla="*/ 183 h 235"/>
                <a:gd name="T22" fmla="*/ 56 w 105"/>
                <a:gd name="T23" fmla="*/ 225 h 235"/>
                <a:gd name="T24" fmla="*/ 47 w 105"/>
                <a:gd name="T25" fmla="*/ 213 h 235"/>
                <a:gd name="T26" fmla="*/ 53 w 105"/>
                <a:gd name="T27" fmla="*/ 191 h 235"/>
                <a:gd name="T28" fmla="*/ 64 w 105"/>
                <a:gd name="T29" fmla="*/ 163 h 235"/>
                <a:gd name="T30" fmla="*/ 81 w 105"/>
                <a:gd name="T31" fmla="*/ 119 h 235"/>
                <a:gd name="T32" fmla="*/ 83 w 105"/>
                <a:gd name="T33" fmla="*/ 108 h 235"/>
                <a:gd name="T34" fmla="*/ 50 w 105"/>
                <a:gd name="T35" fmla="*/ 78 h 235"/>
                <a:gd name="T36" fmla="*/ 0 w 105"/>
                <a:gd name="T37" fmla="*/ 131 h 235"/>
                <a:gd name="T38" fmla="*/ 5 w 105"/>
                <a:gd name="T39" fmla="*/ 136 h 235"/>
                <a:gd name="T40" fmla="*/ 12 w 105"/>
                <a:gd name="T41" fmla="*/ 130 h 235"/>
                <a:gd name="T42" fmla="*/ 49 w 105"/>
                <a:gd name="T43" fmla="*/ 88 h 235"/>
                <a:gd name="T44" fmla="*/ 58 w 105"/>
                <a:gd name="T45" fmla="*/ 100 h 235"/>
                <a:gd name="T46" fmla="*/ 47 w 105"/>
                <a:gd name="T47" fmla="*/ 135 h 235"/>
                <a:gd name="T48" fmla="*/ 25 w 105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5">
                  <a:moveTo>
                    <a:pt x="96" y="14"/>
                  </a:moveTo>
                  <a:cubicBezTo>
                    <a:pt x="96" y="8"/>
                    <a:pt x="92" y="0"/>
                    <a:pt x="82" y="0"/>
                  </a:cubicBezTo>
                  <a:cubicBezTo>
                    <a:pt x="73" y="0"/>
                    <a:pt x="63" y="10"/>
                    <a:pt x="63" y="20"/>
                  </a:cubicBezTo>
                  <a:cubicBezTo>
                    <a:pt x="63" y="26"/>
                    <a:pt x="67" y="33"/>
                    <a:pt x="77" y="33"/>
                  </a:cubicBezTo>
                  <a:cubicBezTo>
                    <a:pt x="87" y="33"/>
                    <a:pt x="96" y="23"/>
                    <a:pt x="96" y="14"/>
                  </a:cubicBezTo>
                  <a:close/>
                  <a:moveTo>
                    <a:pt x="25" y="191"/>
                  </a:moveTo>
                  <a:cubicBezTo>
                    <a:pt x="24" y="195"/>
                    <a:pt x="22" y="200"/>
                    <a:pt x="22" y="206"/>
                  </a:cubicBezTo>
                  <a:cubicBezTo>
                    <a:pt x="22" y="222"/>
                    <a:pt x="36" y="235"/>
                    <a:pt x="55" y="235"/>
                  </a:cubicBezTo>
                  <a:cubicBezTo>
                    <a:pt x="90" y="235"/>
                    <a:pt x="105" y="187"/>
                    <a:pt x="105" y="182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4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7" y="221"/>
                    <a:pt x="47" y="213"/>
                  </a:cubicBezTo>
                  <a:cubicBezTo>
                    <a:pt x="47" y="205"/>
                    <a:pt x="50" y="199"/>
                    <a:pt x="53" y="191"/>
                  </a:cubicBezTo>
                  <a:cubicBezTo>
                    <a:pt x="56" y="182"/>
                    <a:pt x="60" y="172"/>
                    <a:pt x="64" y="163"/>
                  </a:cubicBezTo>
                  <a:cubicBezTo>
                    <a:pt x="67" y="155"/>
                    <a:pt x="80" y="123"/>
                    <a:pt x="81" y="119"/>
                  </a:cubicBezTo>
                  <a:cubicBezTo>
                    <a:pt x="82" y="115"/>
                    <a:pt x="83" y="111"/>
                    <a:pt x="83" y="108"/>
                  </a:cubicBezTo>
                  <a:cubicBezTo>
                    <a:pt x="83" y="91"/>
                    <a:pt x="69" y="78"/>
                    <a:pt x="50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4" y="136"/>
                    <a:pt x="5" y="136"/>
                  </a:cubicBezTo>
                  <a:cubicBezTo>
                    <a:pt x="10" y="136"/>
                    <a:pt x="11" y="134"/>
                    <a:pt x="12" y="130"/>
                  </a:cubicBezTo>
                  <a:cubicBezTo>
                    <a:pt x="21" y="100"/>
                    <a:pt x="36" y="88"/>
                    <a:pt x="49" y="88"/>
                  </a:cubicBezTo>
                  <a:cubicBezTo>
                    <a:pt x="55" y="88"/>
                    <a:pt x="58" y="90"/>
                    <a:pt x="58" y="100"/>
                  </a:cubicBezTo>
                  <a:cubicBezTo>
                    <a:pt x="58" y="108"/>
                    <a:pt x="56" y="113"/>
                    <a:pt x="47" y="135"/>
                  </a:cubicBezTo>
                  <a:lnTo>
                    <a:pt x="25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33" name="Freeform 879"/>
            <p:cNvSpPr>
              <a:spLocks noEditPoints="1"/>
            </p:cNvSpPr>
            <p:nvPr>
              <p:custDataLst>
                <p:tags r:id="rId295"/>
              </p:custDataLst>
            </p:nvPr>
          </p:nvSpPr>
          <p:spPr bwMode="auto">
            <a:xfrm>
              <a:off x="4032250" y="4711701"/>
              <a:ext cx="127000" cy="47625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6 w 332"/>
                <a:gd name="T5" fmla="*/ 0 h 117"/>
                <a:gd name="T6" fmla="*/ 17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6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7 w 332"/>
                <a:gd name="T25" fmla="*/ 117 h 117"/>
                <a:gd name="T26" fmla="*/ 316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6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6" y="117"/>
                  </a:moveTo>
                  <a:cubicBezTo>
                    <a:pt x="322" y="117"/>
                    <a:pt x="332" y="117"/>
                    <a:pt x="332" y="107"/>
                  </a:cubicBezTo>
                  <a:cubicBezTo>
                    <a:pt x="332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10" y="97"/>
                    <a:pt x="0" y="97"/>
                    <a:pt x="0" y="107"/>
                  </a:cubicBezTo>
                  <a:cubicBezTo>
                    <a:pt x="0" y="117"/>
                    <a:pt x="10" y="117"/>
                    <a:pt x="17" y="117"/>
                  </a:cubicBezTo>
                  <a:lnTo>
                    <a:pt x="316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34" name="Freeform 880"/>
            <p:cNvSpPr/>
            <p:nvPr>
              <p:custDataLst>
                <p:tags r:id="rId296"/>
              </p:custDataLst>
            </p:nvPr>
          </p:nvSpPr>
          <p:spPr bwMode="auto">
            <a:xfrm>
              <a:off x="4233863" y="4633913"/>
              <a:ext cx="180975" cy="203200"/>
            </a:xfrm>
            <a:custGeom>
              <a:avLst/>
              <a:gdLst>
                <a:gd name="T0" fmla="*/ 182 w 470"/>
                <a:gd name="T1" fmla="*/ 267 h 499"/>
                <a:gd name="T2" fmla="*/ 5 w 470"/>
                <a:gd name="T3" fmla="*/ 485 h 499"/>
                <a:gd name="T4" fmla="*/ 1 w 470"/>
                <a:gd name="T5" fmla="*/ 493 h 499"/>
                <a:gd name="T6" fmla="*/ 14 w 470"/>
                <a:gd name="T7" fmla="*/ 499 h 499"/>
                <a:gd name="T8" fmla="*/ 427 w 470"/>
                <a:gd name="T9" fmla="*/ 499 h 499"/>
                <a:gd name="T10" fmla="*/ 470 w 470"/>
                <a:gd name="T11" fmla="*/ 375 h 499"/>
                <a:gd name="T12" fmla="*/ 458 w 470"/>
                <a:gd name="T13" fmla="*/ 375 h 499"/>
                <a:gd name="T14" fmla="*/ 370 w 470"/>
                <a:gd name="T15" fmla="*/ 457 h 499"/>
                <a:gd name="T16" fmla="*/ 254 w 470"/>
                <a:gd name="T17" fmla="*/ 472 h 499"/>
                <a:gd name="T18" fmla="*/ 42 w 470"/>
                <a:gd name="T19" fmla="*/ 472 h 499"/>
                <a:gd name="T20" fmla="*/ 215 w 470"/>
                <a:gd name="T21" fmla="*/ 258 h 499"/>
                <a:gd name="T22" fmla="*/ 220 w 470"/>
                <a:gd name="T23" fmla="*/ 250 h 499"/>
                <a:gd name="T24" fmla="*/ 216 w 470"/>
                <a:gd name="T25" fmla="*/ 243 h 499"/>
                <a:gd name="T26" fmla="*/ 54 w 470"/>
                <a:gd name="T27" fmla="*/ 20 h 499"/>
                <a:gd name="T28" fmla="*/ 251 w 470"/>
                <a:gd name="T29" fmla="*/ 20 h 499"/>
                <a:gd name="T30" fmla="*/ 458 w 470"/>
                <a:gd name="T31" fmla="*/ 117 h 499"/>
                <a:gd name="T32" fmla="*/ 470 w 470"/>
                <a:gd name="T33" fmla="*/ 117 h 499"/>
                <a:gd name="T34" fmla="*/ 427 w 470"/>
                <a:gd name="T35" fmla="*/ 0 h 499"/>
                <a:gd name="T36" fmla="*/ 14 w 470"/>
                <a:gd name="T37" fmla="*/ 0 h 499"/>
                <a:gd name="T38" fmla="*/ 0 w 470"/>
                <a:gd name="T39" fmla="*/ 16 h 499"/>
                <a:gd name="T40" fmla="*/ 182 w 470"/>
                <a:gd name="T41" fmla="*/ 267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499">
                  <a:moveTo>
                    <a:pt x="182" y="267"/>
                  </a:moveTo>
                  <a:lnTo>
                    <a:pt x="5" y="485"/>
                  </a:lnTo>
                  <a:cubicBezTo>
                    <a:pt x="1" y="490"/>
                    <a:pt x="1" y="491"/>
                    <a:pt x="1" y="493"/>
                  </a:cubicBezTo>
                  <a:cubicBezTo>
                    <a:pt x="1" y="499"/>
                    <a:pt x="5" y="499"/>
                    <a:pt x="14" y="499"/>
                  </a:cubicBezTo>
                  <a:lnTo>
                    <a:pt x="427" y="499"/>
                  </a:lnTo>
                  <a:lnTo>
                    <a:pt x="470" y="375"/>
                  </a:lnTo>
                  <a:lnTo>
                    <a:pt x="458" y="375"/>
                  </a:lnTo>
                  <a:cubicBezTo>
                    <a:pt x="445" y="412"/>
                    <a:pt x="412" y="443"/>
                    <a:pt x="370" y="457"/>
                  </a:cubicBezTo>
                  <a:cubicBezTo>
                    <a:pt x="362" y="460"/>
                    <a:pt x="327" y="472"/>
                    <a:pt x="254" y="472"/>
                  </a:cubicBezTo>
                  <a:lnTo>
                    <a:pt x="42" y="472"/>
                  </a:lnTo>
                  <a:lnTo>
                    <a:pt x="215" y="258"/>
                  </a:lnTo>
                  <a:cubicBezTo>
                    <a:pt x="219" y="253"/>
                    <a:pt x="220" y="252"/>
                    <a:pt x="220" y="250"/>
                  </a:cubicBezTo>
                  <a:cubicBezTo>
                    <a:pt x="220" y="248"/>
                    <a:pt x="219" y="247"/>
                    <a:pt x="216" y="243"/>
                  </a:cubicBezTo>
                  <a:lnTo>
                    <a:pt x="54" y="20"/>
                  </a:lnTo>
                  <a:lnTo>
                    <a:pt x="251" y="20"/>
                  </a:lnTo>
                  <a:cubicBezTo>
                    <a:pt x="308" y="20"/>
                    <a:pt x="423" y="24"/>
                    <a:pt x="458" y="117"/>
                  </a:cubicBezTo>
                  <a:lnTo>
                    <a:pt x="470" y="117"/>
                  </a:lnTo>
                  <a:lnTo>
                    <a:pt x="427" y="0"/>
                  </a:lnTo>
                  <a:lnTo>
                    <a:pt x="14" y="0"/>
                  </a:lnTo>
                  <a:cubicBezTo>
                    <a:pt x="1" y="0"/>
                    <a:pt x="0" y="1"/>
                    <a:pt x="0" y="16"/>
                  </a:cubicBezTo>
                  <a:lnTo>
                    <a:pt x="182" y="26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35" name="Freeform 881"/>
            <p:cNvSpPr/>
            <p:nvPr>
              <p:custDataLst>
                <p:tags r:id="rId297"/>
              </p:custDataLst>
            </p:nvPr>
          </p:nvSpPr>
          <p:spPr bwMode="auto">
            <a:xfrm>
              <a:off x="4445000" y="4578351"/>
              <a:ext cx="6350" cy="141288"/>
            </a:xfrm>
            <a:custGeom>
              <a:avLst/>
              <a:gdLst>
                <a:gd name="T0" fmla="*/ 17 w 17"/>
                <a:gd name="T1" fmla="*/ 13 h 349"/>
                <a:gd name="T2" fmla="*/ 8 w 17"/>
                <a:gd name="T3" fmla="*/ 0 h 349"/>
                <a:gd name="T4" fmla="*/ 0 w 17"/>
                <a:gd name="T5" fmla="*/ 13 h 349"/>
                <a:gd name="T6" fmla="*/ 0 w 17"/>
                <a:gd name="T7" fmla="*/ 335 h 349"/>
                <a:gd name="T8" fmla="*/ 8 w 17"/>
                <a:gd name="T9" fmla="*/ 349 h 349"/>
                <a:gd name="T10" fmla="*/ 17 w 17"/>
                <a:gd name="T11" fmla="*/ 335 h 349"/>
                <a:gd name="T12" fmla="*/ 17 w 17"/>
                <a:gd name="T13" fmla="*/ 1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9">
                  <a:moveTo>
                    <a:pt x="17" y="13"/>
                  </a:moveTo>
                  <a:cubicBezTo>
                    <a:pt x="17" y="8"/>
                    <a:pt x="17" y="0"/>
                    <a:pt x="8" y="0"/>
                  </a:cubicBezTo>
                  <a:cubicBezTo>
                    <a:pt x="0" y="0"/>
                    <a:pt x="0" y="8"/>
                    <a:pt x="0" y="13"/>
                  </a:cubicBezTo>
                  <a:lnTo>
                    <a:pt x="0" y="335"/>
                  </a:lnTo>
                  <a:cubicBezTo>
                    <a:pt x="0" y="340"/>
                    <a:pt x="0" y="349"/>
                    <a:pt x="8" y="349"/>
                  </a:cubicBezTo>
                  <a:cubicBezTo>
                    <a:pt x="17" y="349"/>
                    <a:pt x="17" y="341"/>
                    <a:pt x="17" y="335"/>
                  </a:cubicBezTo>
                  <a:lnTo>
                    <a:pt x="17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36" name="Freeform 882"/>
            <p:cNvSpPr>
              <a:spLocks noEditPoints="1"/>
            </p:cNvSpPr>
            <p:nvPr>
              <p:custDataLst>
                <p:tags r:id="rId298"/>
              </p:custDataLst>
            </p:nvPr>
          </p:nvSpPr>
          <p:spPr bwMode="auto">
            <a:xfrm>
              <a:off x="4479925" y="4587876"/>
              <a:ext cx="101600" cy="96838"/>
            </a:xfrm>
            <a:custGeom>
              <a:avLst/>
              <a:gdLst>
                <a:gd name="T0" fmla="*/ 94 w 266"/>
                <a:gd name="T1" fmla="*/ 130 h 238"/>
                <a:gd name="T2" fmla="*/ 157 w 266"/>
                <a:gd name="T3" fmla="*/ 130 h 238"/>
                <a:gd name="T4" fmla="*/ 266 w 266"/>
                <a:gd name="T5" fmla="*/ 55 h 238"/>
                <a:gd name="T6" fmla="*/ 190 w 266"/>
                <a:gd name="T7" fmla="*/ 0 h 238"/>
                <a:gd name="T8" fmla="*/ 68 w 266"/>
                <a:gd name="T9" fmla="*/ 0 h 238"/>
                <a:gd name="T10" fmla="*/ 57 w 266"/>
                <a:gd name="T11" fmla="*/ 8 h 238"/>
                <a:gd name="T12" fmla="*/ 68 w 266"/>
                <a:gd name="T13" fmla="*/ 13 h 238"/>
                <a:gd name="T14" fmla="*/ 81 w 266"/>
                <a:gd name="T15" fmla="*/ 13 h 238"/>
                <a:gd name="T16" fmla="*/ 89 w 266"/>
                <a:gd name="T17" fmla="*/ 18 h 238"/>
                <a:gd name="T18" fmla="*/ 88 w 266"/>
                <a:gd name="T19" fmla="*/ 26 h 238"/>
                <a:gd name="T20" fmla="*/ 42 w 266"/>
                <a:gd name="T21" fmla="*/ 210 h 238"/>
                <a:gd name="T22" fmla="*/ 11 w 266"/>
                <a:gd name="T23" fmla="*/ 226 h 238"/>
                <a:gd name="T24" fmla="*/ 0 w 266"/>
                <a:gd name="T25" fmla="*/ 234 h 238"/>
                <a:gd name="T26" fmla="*/ 6 w 266"/>
                <a:gd name="T27" fmla="*/ 238 h 238"/>
                <a:gd name="T28" fmla="*/ 51 w 266"/>
                <a:gd name="T29" fmla="*/ 237 h 238"/>
                <a:gd name="T30" fmla="*/ 75 w 266"/>
                <a:gd name="T31" fmla="*/ 237 h 238"/>
                <a:gd name="T32" fmla="*/ 98 w 266"/>
                <a:gd name="T33" fmla="*/ 238 h 238"/>
                <a:gd name="T34" fmla="*/ 105 w 266"/>
                <a:gd name="T35" fmla="*/ 231 h 238"/>
                <a:gd name="T36" fmla="*/ 94 w 266"/>
                <a:gd name="T37" fmla="*/ 226 h 238"/>
                <a:gd name="T38" fmla="*/ 80 w 266"/>
                <a:gd name="T39" fmla="*/ 225 h 238"/>
                <a:gd name="T40" fmla="*/ 72 w 266"/>
                <a:gd name="T41" fmla="*/ 220 h 238"/>
                <a:gd name="T42" fmla="*/ 74 w 266"/>
                <a:gd name="T43" fmla="*/ 212 h 238"/>
                <a:gd name="T44" fmla="*/ 94 w 266"/>
                <a:gd name="T45" fmla="*/ 130 h 238"/>
                <a:gd name="T46" fmla="*/ 119 w 266"/>
                <a:gd name="T47" fmla="*/ 25 h 238"/>
                <a:gd name="T48" fmla="*/ 137 w 266"/>
                <a:gd name="T49" fmla="*/ 13 h 238"/>
                <a:gd name="T50" fmla="*/ 178 w 266"/>
                <a:gd name="T51" fmla="*/ 13 h 238"/>
                <a:gd name="T52" fmla="*/ 231 w 266"/>
                <a:gd name="T53" fmla="*/ 47 h 238"/>
                <a:gd name="T54" fmla="*/ 209 w 266"/>
                <a:gd name="T55" fmla="*/ 101 h 238"/>
                <a:gd name="T56" fmla="*/ 152 w 266"/>
                <a:gd name="T57" fmla="*/ 119 h 238"/>
                <a:gd name="T58" fmla="*/ 96 w 266"/>
                <a:gd name="T59" fmla="*/ 119 h 238"/>
                <a:gd name="T60" fmla="*/ 119 w 266"/>
                <a:gd name="T61" fmla="*/ 2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6" h="238">
                  <a:moveTo>
                    <a:pt x="94" y="130"/>
                  </a:moveTo>
                  <a:lnTo>
                    <a:pt x="157" y="130"/>
                  </a:lnTo>
                  <a:cubicBezTo>
                    <a:pt x="216" y="130"/>
                    <a:pt x="266" y="93"/>
                    <a:pt x="266" y="55"/>
                  </a:cubicBezTo>
                  <a:cubicBezTo>
                    <a:pt x="266" y="25"/>
                    <a:pt x="238" y="0"/>
                    <a:pt x="190" y="0"/>
                  </a:cubicBezTo>
                  <a:lnTo>
                    <a:pt x="68" y="0"/>
                  </a:lnTo>
                  <a:cubicBezTo>
                    <a:pt x="61" y="0"/>
                    <a:pt x="57" y="0"/>
                    <a:pt x="57" y="8"/>
                  </a:cubicBezTo>
                  <a:cubicBezTo>
                    <a:pt x="57" y="13"/>
                    <a:pt x="61" y="13"/>
                    <a:pt x="68" y="13"/>
                  </a:cubicBezTo>
                  <a:cubicBezTo>
                    <a:pt x="74" y="13"/>
                    <a:pt x="75" y="13"/>
                    <a:pt x="81" y="13"/>
                  </a:cubicBezTo>
                  <a:cubicBezTo>
                    <a:pt x="88" y="14"/>
                    <a:pt x="89" y="15"/>
                    <a:pt x="89" y="18"/>
                  </a:cubicBezTo>
                  <a:cubicBezTo>
                    <a:pt x="89" y="19"/>
                    <a:pt x="89" y="21"/>
                    <a:pt x="88" y="26"/>
                  </a:cubicBezTo>
                  <a:lnTo>
                    <a:pt x="42" y="210"/>
                  </a:lnTo>
                  <a:cubicBezTo>
                    <a:pt x="38" y="223"/>
                    <a:pt x="38" y="226"/>
                    <a:pt x="11" y="226"/>
                  </a:cubicBezTo>
                  <a:cubicBezTo>
                    <a:pt x="4" y="226"/>
                    <a:pt x="0" y="226"/>
                    <a:pt x="0" y="234"/>
                  </a:cubicBezTo>
                  <a:cubicBezTo>
                    <a:pt x="0" y="234"/>
                    <a:pt x="0" y="238"/>
                    <a:pt x="6" y="238"/>
                  </a:cubicBezTo>
                  <a:cubicBezTo>
                    <a:pt x="16" y="238"/>
                    <a:pt x="41" y="237"/>
                    <a:pt x="51" y="237"/>
                  </a:cubicBezTo>
                  <a:cubicBezTo>
                    <a:pt x="57" y="237"/>
                    <a:pt x="69" y="237"/>
                    <a:pt x="75" y="237"/>
                  </a:cubicBezTo>
                  <a:cubicBezTo>
                    <a:pt x="82" y="238"/>
                    <a:pt x="91" y="238"/>
                    <a:pt x="98" y="238"/>
                  </a:cubicBezTo>
                  <a:cubicBezTo>
                    <a:pt x="100" y="238"/>
                    <a:pt x="105" y="238"/>
                    <a:pt x="105" y="231"/>
                  </a:cubicBezTo>
                  <a:cubicBezTo>
                    <a:pt x="105" y="226"/>
                    <a:pt x="101" y="226"/>
                    <a:pt x="94" y="226"/>
                  </a:cubicBezTo>
                  <a:cubicBezTo>
                    <a:pt x="93" y="226"/>
                    <a:pt x="87" y="226"/>
                    <a:pt x="80" y="225"/>
                  </a:cubicBezTo>
                  <a:cubicBezTo>
                    <a:pt x="72" y="224"/>
                    <a:pt x="72" y="223"/>
                    <a:pt x="72" y="220"/>
                  </a:cubicBezTo>
                  <a:cubicBezTo>
                    <a:pt x="72" y="220"/>
                    <a:pt x="72" y="217"/>
                    <a:pt x="74" y="212"/>
                  </a:cubicBezTo>
                  <a:lnTo>
                    <a:pt x="94" y="130"/>
                  </a:lnTo>
                  <a:close/>
                  <a:moveTo>
                    <a:pt x="119" y="25"/>
                  </a:moveTo>
                  <a:cubicBezTo>
                    <a:pt x="122" y="14"/>
                    <a:pt x="123" y="13"/>
                    <a:pt x="137" y="13"/>
                  </a:cubicBezTo>
                  <a:lnTo>
                    <a:pt x="178" y="13"/>
                  </a:lnTo>
                  <a:cubicBezTo>
                    <a:pt x="210" y="13"/>
                    <a:pt x="231" y="23"/>
                    <a:pt x="231" y="47"/>
                  </a:cubicBezTo>
                  <a:cubicBezTo>
                    <a:pt x="231" y="58"/>
                    <a:pt x="227" y="86"/>
                    <a:pt x="209" y="101"/>
                  </a:cubicBezTo>
                  <a:cubicBezTo>
                    <a:pt x="197" y="113"/>
                    <a:pt x="177" y="119"/>
                    <a:pt x="152" y="119"/>
                  </a:cubicBezTo>
                  <a:lnTo>
                    <a:pt x="96" y="119"/>
                  </a:lnTo>
                  <a:lnTo>
                    <a:pt x="119" y="2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37" name="Freeform 883"/>
            <p:cNvSpPr>
              <a:spLocks noEditPoints="1"/>
            </p:cNvSpPr>
            <p:nvPr>
              <p:custDataLst>
                <p:tags r:id="rId299"/>
              </p:custDataLst>
            </p:nvPr>
          </p:nvSpPr>
          <p:spPr bwMode="auto">
            <a:xfrm>
              <a:off x="4576763" y="4637088"/>
              <a:ext cx="33338" cy="68263"/>
            </a:xfrm>
            <a:custGeom>
              <a:avLst/>
              <a:gdLst>
                <a:gd name="T0" fmla="*/ 75 w 87"/>
                <a:gd name="T1" fmla="*/ 10 h 168"/>
                <a:gd name="T2" fmla="*/ 64 w 87"/>
                <a:gd name="T3" fmla="*/ 0 h 168"/>
                <a:gd name="T4" fmla="*/ 49 w 87"/>
                <a:gd name="T5" fmla="*/ 14 h 168"/>
                <a:gd name="T6" fmla="*/ 60 w 87"/>
                <a:gd name="T7" fmla="*/ 25 h 168"/>
                <a:gd name="T8" fmla="*/ 75 w 87"/>
                <a:gd name="T9" fmla="*/ 10 h 168"/>
                <a:gd name="T10" fmla="*/ 87 w 87"/>
                <a:gd name="T11" fmla="*/ 129 h 168"/>
                <a:gd name="T12" fmla="*/ 82 w 87"/>
                <a:gd name="T13" fmla="*/ 126 h 168"/>
                <a:gd name="T14" fmla="*/ 76 w 87"/>
                <a:gd name="T15" fmla="*/ 132 h 168"/>
                <a:gd name="T16" fmla="*/ 48 w 87"/>
                <a:gd name="T17" fmla="*/ 160 h 168"/>
                <a:gd name="T18" fmla="*/ 41 w 87"/>
                <a:gd name="T19" fmla="*/ 150 h 168"/>
                <a:gd name="T20" fmla="*/ 44 w 87"/>
                <a:gd name="T21" fmla="*/ 137 h 168"/>
                <a:gd name="T22" fmla="*/ 49 w 87"/>
                <a:gd name="T23" fmla="*/ 124 h 168"/>
                <a:gd name="T24" fmla="*/ 63 w 87"/>
                <a:gd name="T25" fmla="*/ 90 h 168"/>
                <a:gd name="T26" fmla="*/ 67 w 87"/>
                <a:gd name="T27" fmla="*/ 77 h 168"/>
                <a:gd name="T28" fmla="*/ 40 w 87"/>
                <a:gd name="T29" fmla="*/ 55 h 168"/>
                <a:gd name="T30" fmla="*/ 0 w 87"/>
                <a:gd name="T31" fmla="*/ 94 h 168"/>
                <a:gd name="T32" fmla="*/ 5 w 87"/>
                <a:gd name="T33" fmla="*/ 97 h 168"/>
                <a:gd name="T34" fmla="*/ 11 w 87"/>
                <a:gd name="T35" fmla="*/ 92 h 168"/>
                <a:gd name="T36" fmla="*/ 39 w 87"/>
                <a:gd name="T37" fmla="*/ 64 h 168"/>
                <a:gd name="T38" fmla="*/ 46 w 87"/>
                <a:gd name="T39" fmla="*/ 73 h 168"/>
                <a:gd name="T40" fmla="*/ 45 w 87"/>
                <a:gd name="T41" fmla="*/ 82 h 168"/>
                <a:gd name="T42" fmla="*/ 28 w 87"/>
                <a:gd name="T43" fmla="*/ 122 h 168"/>
                <a:gd name="T44" fmla="*/ 23 w 87"/>
                <a:gd name="T45" fmla="*/ 135 h 168"/>
                <a:gd name="T46" fmla="*/ 20 w 87"/>
                <a:gd name="T47" fmla="*/ 146 h 168"/>
                <a:gd name="T48" fmla="*/ 47 w 87"/>
                <a:gd name="T49" fmla="*/ 168 h 168"/>
                <a:gd name="T50" fmla="*/ 87 w 87"/>
                <a:gd name="T51" fmla="*/ 12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" h="168">
                  <a:moveTo>
                    <a:pt x="75" y="10"/>
                  </a:moveTo>
                  <a:cubicBezTo>
                    <a:pt x="75" y="4"/>
                    <a:pt x="71" y="0"/>
                    <a:pt x="64" y="0"/>
                  </a:cubicBezTo>
                  <a:cubicBezTo>
                    <a:pt x="58" y="0"/>
                    <a:pt x="49" y="6"/>
                    <a:pt x="49" y="14"/>
                  </a:cubicBezTo>
                  <a:cubicBezTo>
                    <a:pt x="49" y="21"/>
                    <a:pt x="55" y="25"/>
                    <a:pt x="60" y="25"/>
                  </a:cubicBezTo>
                  <a:cubicBezTo>
                    <a:pt x="68" y="25"/>
                    <a:pt x="75" y="18"/>
                    <a:pt x="75" y="10"/>
                  </a:cubicBezTo>
                  <a:close/>
                  <a:moveTo>
                    <a:pt x="87" y="129"/>
                  </a:moveTo>
                  <a:cubicBezTo>
                    <a:pt x="87" y="126"/>
                    <a:pt x="83" y="126"/>
                    <a:pt x="82" y="126"/>
                  </a:cubicBezTo>
                  <a:cubicBezTo>
                    <a:pt x="78" y="126"/>
                    <a:pt x="77" y="127"/>
                    <a:pt x="76" y="132"/>
                  </a:cubicBezTo>
                  <a:cubicBezTo>
                    <a:pt x="72" y="145"/>
                    <a:pt x="61" y="160"/>
                    <a:pt x="48" y="160"/>
                  </a:cubicBezTo>
                  <a:cubicBezTo>
                    <a:pt x="42" y="160"/>
                    <a:pt x="41" y="156"/>
                    <a:pt x="41" y="150"/>
                  </a:cubicBezTo>
                  <a:cubicBezTo>
                    <a:pt x="41" y="145"/>
                    <a:pt x="42" y="142"/>
                    <a:pt x="44" y="137"/>
                  </a:cubicBezTo>
                  <a:cubicBezTo>
                    <a:pt x="46" y="132"/>
                    <a:pt x="48" y="127"/>
                    <a:pt x="49" y="124"/>
                  </a:cubicBezTo>
                  <a:cubicBezTo>
                    <a:pt x="50" y="122"/>
                    <a:pt x="60" y="99"/>
                    <a:pt x="63" y="90"/>
                  </a:cubicBezTo>
                  <a:cubicBezTo>
                    <a:pt x="65" y="85"/>
                    <a:pt x="67" y="82"/>
                    <a:pt x="67" y="77"/>
                  </a:cubicBezTo>
                  <a:cubicBezTo>
                    <a:pt x="67" y="65"/>
                    <a:pt x="55" y="55"/>
                    <a:pt x="40" y="55"/>
                  </a:cubicBezTo>
                  <a:cubicBezTo>
                    <a:pt x="14" y="55"/>
                    <a:pt x="0" y="87"/>
                    <a:pt x="0" y="94"/>
                  </a:cubicBezTo>
                  <a:cubicBezTo>
                    <a:pt x="0" y="97"/>
                    <a:pt x="4" y="97"/>
                    <a:pt x="5" y="97"/>
                  </a:cubicBezTo>
                  <a:cubicBezTo>
                    <a:pt x="9" y="97"/>
                    <a:pt x="9" y="96"/>
                    <a:pt x="11" y="92"/>
                  </a:cubicBezTo>
                  <a:cubicBezTo>
                    <a:pt x="16" y="75"/>
                    <a:pt x="28" y="64"/>
                    <a:pt x="39" y="64"/>
                  </a:cubicBezTo>
                  <a:cubicBezTo>
                    <a:pt x="43" y="64"/>
                    <a:pt x="46" y="67"/>
                    <a:pt x="46" y="73"/>
                  </a:cubicBezTo>
                  <a:cubicBezTo>
                    <a:pt x="46" y="74"/>
                    <a:pt x="46" y="78"/>
                    <a:pt x="45" y="82"/>
                  </a:cubicBezTo>
                  <a:cubicBezTo>
                    <a:pt x="43" y="87"/>
                    <a:pt x="32" y="113"/>
                    <a:pt x="28" y="122"/>
                  </a:cubicBezTo>
                  <a:cubicBezTo>
                    <a:pt x="27" y="126"/>
                    <a:pt x="27" y="126"/>
                    <a:pt x="23" y="135"/>
                  </a:cubicBezTo>
                  <a:cubicBezTo>
                    <a:pt x="22" y="138"/>
                    <a:pt x="20" y="142"/>
                    <a:pt x="20" y="146"/>
                  </a:cubicBezTo>
                  <a:cubicBezTo>
                    <a:pt x="20" y="159"/>
                    <a:pt x="32" y="168"/>
                    <a:pt x="47" y="168"/>
                  </a:cubicBezTo>
                  <a:cubicBezTo>
                    <a:pt x="73" y="168"/>
                    <a:pt x="87" y="136"/>
                    <a:pt x="87" y="12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38" name="Freeform 884"/>
            <p:cNvSpPr/>
            <p:nvPr>
              <p:custDataLst>
                <p:tags r:id="rId300"/>
              </p:custDataLst>
            </p:nvPr>
          </p:nvSpPr>
          <p:spPr bwMode="auto">
            <a:xfrm>
              <a:off x="4648200" y="4578351"/>
              <a:ext cx="6350" cy="141288"/>
            </a:xfrm>
            <a:custGeom>
              <a:avLst/>
              <a:gdLst>
                <a:gd name="T0" fmla="*/ 17 w 17"/>
                <a:gd name="T1" fmla="*/ 13 h 349"/>
                <a:gd name="T2" fmla="*/ 9 w 17"/>
                <a:gd name="T3" fmla="*/ 0 h 349"/>
                <a:gd name="T4" fmla="*/ 0 w 17"/>
                <a:gd name="T5" fmla="*/ 13 h 349"/>
                <a:gd name="T6" fmla="*/ 0 w 17"/>
                <a:gd name="T7" fmla="*/ 335 h 349"/>
                <a:gd name="T8" fmla="*/ 9 w 17"/>
                <a:gd name="T9" fmla="*/ 349 h 349"/>
                <a:gd name="T10" fmla="*/ 17 w 17"/>
                <a:gd name="T11" fmla="*/ 335 h 349"/>
                <a:gd name="T12" fmla="*/ 17 w 17"/>
                <a:gd name="T13" fmla="*/ 1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9">
                  <a:moveTo>
                    <a:pt x="17" y="13"/>
                  </a:moveTo>
                  <a:cubicBezTo>
                    <a:pt x="17" y="8"/>
                    <a:pt x="17" y="0"/>
                    <a:pt x="9" y="0"/>
                  </a:cubicBezTo>
                  <a:cubicBezTo>
                    <a:pt x="0" y="0"/>
                    <a:pt x="0" y="8"/>
                    <a:pt x="0" y="13"/>
                  </a:cubicBezTo>
                  <a:lnTo>
                    <a:pt x="0" y="335"/>
                  </a:lnTo>
                  <a:cubicBezTo>
                    <a:pt x="0" y="340"/>
                    <a:pt x="0" y="349"/>
                    <a:pt x="9" y="349"/>
                  </a:cubicBezTo>
                  <a:cubicBezTo>
                    <a:pt x="17" y="349"/>
                    <a:pt x="17" y="341"/>
                    <a:pt x="17" y="335"/>
                  </a:cubicBezTo>
                  <a:lnTo>
                    <a:pt x="17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39" name="Freeform 885"/>
            <p:cNvSpPr>
              <a:spLocks noEditPoints="1"/>
            </p:cNvSpPr>
            <p:nvPr>
              <p:custDataLst>
                <p:tags r:id="rId301"/>
              </p:custDataLst>
            </p:nvPr>
          </p:nvSpPr>
          <p:spPr bwMode="auto">
            <a:xfrm>
              <a:off x="4425950" y="4752976"/>
              <a:ext cx="58738" cy="123825"/>
            </a:xfrm>
            <a:custGeom>
              <a:avLst/>
              <a:gdLst>
                <a:gd name="T0" fmla="*/ 153 w 153"/>
                <a:gd name="T1" fmla="*/ 13 h 303"/>
                <a:gd name="T2" fmla="*/ 139 w 153"/>
                <a:gd name="T3" fmla="*/ 0 h 303"/>
                <a:gd name="T4" fmla="*/ 120 w 153"/>
                <a:gd name="T5" fmla="*/ 19 h 303"/>
                <a:gd name="T6" fmla="*/ 134 w 153"/>
                <a:gd name="T7" fmla="*/ 33 h 303"/>
                <a:gd name="T8" fmla="*/ 153 w 153"/>
                <a:gd name="T9" fmla="*/ 13 h 303"/>
                <a:gd name="T10" fmla="*/ 79 w 153"/>
                <a:gd name="T11" fmla="*/ 248 h 303"/>
                <a:gd name="T12" fmla="*/ 34 w 153"/>
                <a:gd name="T13" fmla="*/ 293 h 303"/>
                <a:gd name="T14" fmla="*/ 22 w 153"/>
                <a:gd name="T15" fmla="*/ 291 h 303"/>
                <a:gd name="T16" fmla="*/ 34 w 153"/>
                <a:gd name="T17" fmla="*/ 273 h 303"/>
                <a:gd name="T18" fmla="*/ 20 w 153"/>
                <a:gd name="T19" fmla="*/ 260 h 303"/>
                <a:gd name="T20" fmla="*/ 0 w 153"/>
                <a:gd name="T21" fmla="*/ 281 h 303"/>
                <a:gd name="T22" fmla="*/ 35 w 153"/>
                <a:gd name="T23" fmla="*/ 303 h 303"/>
                <a:gd name="T24" fmla="*/ 107 w 153"/>
                <a:gd name="T25" fmla="*/ 247 h 303"/>
                <a:gd name="T26" fmla="*/ 139 w 153"/>
                <a:gd name="T27" fmla="*/ 123 h 303"/>
                <a:gd name="T28" fmla="*/ 140 w 153"/>
                <a:gd name="T29" fmla="*/ 110 h 303"/>
                <a:gd name="T30" fmla="*/ 103 w 153"/>
                <a:gd name="T31" fmla="*/ 78 h 303"/>
                <a:gd name="T32" fmla="*/ 42 w 153"/>
                <a:gd name="T33" fmla="*/ 131 h 303"/>
                <a:gd name="T34" fmla="*/ 48 w 153"/>
                <a:gd name="T35" fmla="*/ 135 h 303"/>
                <a:gd name="T36" fmla="*/ 55 w 153"/>
                <a:gd name="T37" fmla="*/ 129 h 303"/>
                <a:gd name="T38" fmla="*/ 102 w 153"/>
                <a:gd name="T39" fmla="*/ 87 h 303"/>
                <a:gd name="T40" fmla="*/ 114 w 153"/>
                <a:gd name="T41" fmla="*/ 104 h 303"/>
                <a:gd name="T42" fmla="*/ 113 w 153"/>
                <a:gd name="T43" fmla="*/ 115 h 303"/>
                <a:gd name="T44" fmla="*/ 79 w 153"/>
                <a:gd name="T45" fmla="*/ 248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303">
                  <a:moveTo>
                    <a:pt x="153" y="13"/>
                  </a:moveTo>
                  <a:cubicBezTo>
                    <a:pt x="153" y="7"/>
                    <a:pt x="149" y="0"/>
                    <a:pt x="139" y="0"/>
                  </a:cubicBezTo>
                  <a:cubicBezTo>
                    <a:pt x="129" y="0"/>
                    <a:pt x="120" y="10"/>
                    <a:pt x="120" y="19"/>
                  </a:cubicBezTo>
                  <a:cubicBezTo>
                    <a:pt x="120" y="25"/>
                    <a:pt x="124" y="33"/>
                    <a:pt x="134" y="33"/>
                  </a:cubicBezTo>
                  <a:cubicBezTo>
                    <a:pt x="143" y="33"/>
                    <a:pt x="153" y="24"/>
                    <a:pt x="153" y="13"/>
                  </a:cubicBezTo>
                  <a:close/>
                  <a:moveTo>
                    <a:pt x="79" y="248"/>
                  </a:moveTo>
                  <a:cubicBezTo>
                    <a:pt x="73" y="273"/>
                    <a:pt x="55" y="293"/>
                    <a:pt x="34" y="293"/>
                  </a:cubicBezTo>
                  <a:cubicBezTo>
                    <a:pt x="30" y="293"/>
                    <a:pt x="26" y="292"/>
                    <a:pt x="22" y="291"/>
                  </a:cubicBezTo>
                  <a:cubicBezTo>
                    <a:pt x="31" y="286"/>
                    <a:pt x="34" y="278"/>
                    <a:pt x="34" y="273"/>
                  </a:cubicBezTo>
                  <a:cubicBezTo>
                    <a:pt x="34" y="265"/>
                    <a:pt x="27" y="260"/>
                    <a:pt x="20" y="260"/>
                  </a:cubicBezTo>
                  <a:cubicBezTo>
                    <a:pt x="9" y="260"/>
                    <a:pt x="0" y="269"/>
                    <a:pt x="0" y="281"/>
                  </a:cubicBezTo>
                  <a:cubicBezTo>
                    <a:pt x="0" y="294"/>
                    <a:pt x="14" y="303"/>
                    <a:pt x="35" y="303"/>
                  </a:cubicBezTo>
                  <a:cubicBezTo>
                    <a:pt x="56" y="303"/>
                    <a:pt x="96" y="290"/>
                    <a:pt x="107" y="247"/>
                  </a:cubicBezTo>
                  <a:lnTo>
                    <a:pt x="139" y="123"/>
                  </a:lnTo>
                  <a:cubicBezTo>
                    <a:pt x="140" y="119"/>
                    <a:pt x="140" y="116"/>
                    <a:pt x="140" y="110"/>
                  </a:cubicBezTo>
                  <a:cubicBezTo>
                    <a:pt x="140" y="91"/>
                    <a:pt x="124" y="78"/>
                    <a:pt x="103" y="78"/>
                  </a:cubicBezTo>
                  <a:cubicBezTo>
                    <a:pt x="64" y="78"/>
                    <a:pt x="42" y="126"/>
                    <a:pt x="42" y="131"/>
                  </a:cubicBezTo>
                  <a:cubicBezTo>
                    <a:pt x="42" y="135"/>
                    <a:pt x="47" y="135"/>
                    <a:pt x="48" y="135"/>
                  </a:cubicBezTo>
                  <a:cubicBezTo>
                    <a:pt x="52" y="135"/>
                    <a:pt x="52" y="134"/>
                    <a:pt x="55" y="129"/>
                  </a:cubicBezTo>
                  <a:cubicBezTo>
                    <a:pt x="64" y="109"/>
                    <a:pt x="82" y="87"/>
                    <a:pt x="102" y="87"/>
                  </a:cubicBezTo>
                  <a:cubicBezTo>
                    <a:pt x="111" y="87"/>
                    <a:pt x="114" y="93"/>
                    <a:pt x="114" y="104"/>
                  </a:cubicBezTo>
                  <a:cubicBezTo>
                    <a:pt x="114" y="108"/>
                    <a:pt x="113" y="113"/>
                    <a:pt x="113" y="115"/>
                  </a:cubicBezTo>
                  <a:lnTo>
                    <a:pt x="79" y="2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40" name="Freeform 886"/>
            <p:cNvSpPr>
              <a:spLocks noEditPoints="1"/>
            </p:cNvSpPr>
            <p:nvPr>
              <p:custDataLst>
                <p:tags r:id="rId302"/>
              </p:custDataLst>
            </p:nvPr>
          </p:nvSpPr>
          <p:spPr bwMode="auto">
            <a:xfrm>
              <a:off x="4505325" y="4792663"/>
              <a:ext cx="98425" cy="38100"/>
            </a:xfrm>
            <a:custGeom>
              <a:avLst/>
              <a:gdLst>
                <a:gd name="T0" fmla="*/ 244 w 257"/>
                <a:gd name="T1" fmla="*/ 17 h 94"/>
                <a:gd name="T2" fmla="*/ 257 w 257"/>
                <a:gd name="T3" fmla="*/ 8 h 94"/>
                <a:gd name="T4" fmla="*/ 244 w 257"/>
                <a:gd name="T5" fmla="*/ 0 h 94"/>
                <a:gd name="T6" fmla="*/ 13 w 257"/>
                <a:gd name="T7" fmla="*/ 0 h 94"/>
                <a:gd name="T8" fmla="*/ 0 w 257"/>
                <a:gd name="T9" fmla="*/ 8 h 94"/>
                <a:gd name="T10" fmla="*/ 14 w 257"/>
                <a:gd name="T11" fmla="*/ 17 h 94"/>
                <a:gd name="T12" fmla="*/ 244 w 257"/>
                <a:gd name="T13" fmla="*/ 17 h 94"/>
                <a:gd name="T14" fmla="*/ 244 w 257"/>
                <a:gd name="T15" fmla="*/ 94 h 94"/>
                <a:gd name="T16" fmla="*/ 257 w 257"/>
                <a:gd name="T17" fmla="*/ 86 h 94"/>
                <a:gd name="T18" fmla="*/ 244 w 257"/>
                <a:gd name="T19" fmla="*/ 77 h 94"/>
                <a:gd name="T20" fmla="*/ 14 w 257"/>
                <a:gd name="T21" fmla="*/ 77 h 94"/>
                <a:gd name="T22" fmla="*/ 0 w 257"/>
                <a:gd name="T23" fmla="*/ 86 h 94"/>
                <a:gd name="T24" fmla="*/ 13 w 257"/>
                <a:gd name="T25" fmla="*/ 94 h 94"/>
                <a:gd name="T26" fmla="*/ 244 w 257"/>
                <a:gd name="T2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7" h="94">
                  <a:moveTo>
                    <a:pt x="244" y="17"/>
                  </a:moveTo>
                  <a:cubicBezTo>
                    <a:pt x="249" y="17"/>
                    <a:pt x="257" y="17"/>
                    <a:pt x="257" y="8"/>
                  </a:cubicBezTo>
                  <a:cubicBezTo>
                    <a:pt x="257" y="0"/>
                    <a:pt x="249" y="0"/>
                    <a:pt x="244" y="0"/>
                  </a:cubicBezTo>
                  <a:lnTo>
                    <a:pt x="13" y="0"/>
                  </a:lnTo>
                  <a:cubicBezTo>
                    <a:pt x="9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44" y="17"/>
                  </a:lnTo>
                  <a:close/>
                  <a:moveTo>
                    <a:pt x="244" y="94"/>
                  </a:moveTo>
                  <a:cubicBezTo>
                    <a:pt x="249" y="94"/>
                    <a:pt x="257" y="94"/>
                    <a:pt x="257" y="86"/>
                  </a:cubicBezTo>
                  <a:cubicBezTo>
                    <a:pt x="257" y="77"/>
                    <a:pt x="249" y="77"/>
                    <a:pt x="244" y="77"/>
                  </a:cubicBezTo>
                  <a:lnTo>
                    <a:pt x="14" y="77"/>
                  </a:lnTo>
                  <a:cubicBezTo>
                    <a:pt x="8" y="77"/>
                    <a:pt x="0" y="77"/>
                    <a:pt x="0" y="86"/>
                  </a:cubicBezTo>
                  <a:cubicBezTo>
                    <a:pt x="0" y="94"/>
                    <a:pt x="9" y="94"/>
                    <a:pt x="13" y="94"/>
                  </a:cubicBezTo>
                  <a:lnTo>
                    <a:pt x="244" y="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41" name="Freeform 887"/>
            <p:cNvSpPr/>
            <p:nvPr>
              <p:custDataLst>
                <p:tags r:id="rId303"/>
              </p:custDataLst>
            </p:nvPr>
          </p:nvSpPr>
          <p:spPr bwMode="auto">
            <a:xfrm>
              <a:off x="4627563" y="4752976"/>
              <a:ext cx="49213" cy="93663"/>
            </a:xfrm>
            <a:custGeom>
              <a:avLst/>
              <a:gdLst>
                <a:gd name="T0" fmla="*/ 79 w 127"/>
                <a:gd name="T1" fmla="*/ 10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5 h 231"/>
                <a:gd name="T8" fmla="*/ 51 w 127"/>
                <a:gd name="T9" fmla="*/ 25 h 231"/>
                <a:gd name="T10" fmla="*/ 51 w 127"/>
                <a:gd name="T11" fmla="*/ 203 h 231"/>
                <a:gd name="T12" fmla="*/ 16 w 127"/>
                <a:gd name="T13" fmla="*/ 219 h 231"/>
                <a:gd name="T14" fmla="*/ 2 w 127"/>
                <a:gd name="T15" fmla="*/ 219 h 231"/>
                <a:gd name="T16" fmla="*/ 2 w 127"/>
                <a:gd name="T17" fmla="*/ 231 h 231"/>
                <a:gd name="T18" fmla="*/ 64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4 w 127"/>
                <a:gd name="T25" fmla="*/ 219 h 231"/>
                <a:gd name="T26" fmla="*/ 79 w 127"/>
                <a:gd name="T27" fmla="*/ 203 h 231"/>
                <a:gd name="T28" fmla="*/ 79 w 127"/>
                <a:gd name="T29" fmla="*/ 1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9" y="10"/>
                  </a:moveTo>
                  <a:cubicBezTo>
                    <a:pt x="79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1" y="25"/>
                  </a:cubicBezTo>
                  <a:lnTo>
                    <a:pt x="51" y="203"/>
                  </a:lnTo>
                  <a:cubicBezTo>
                    <a:pt x="51" y="214"/>
                    <a:pt x="51" y="219"/>
                    <a:pt x="16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9" y="231"/>
                    <a:pt x="52" y="230"/>
                    <a:pt x="64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4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42" name="Freeform 888"/>
            <p:cNvSpPr/>
            <p:nvPr>
              <p:custDataLst>
                <p:tags r:id="rId304"/>
              </p:custDataLst>
            </p:nvPr>
          </p:nvSpPr>
          <p:spPr bwMode="auto">
            <a:xfrm>
              <a:off x="4737100" y="4646613"/>
              <a:ext cx="157163" cy="139700"/>
            </a:xfrm>
            <a:custGeom>
              <a:avLst/>
              <a:gdLst>
                <a:gd name="T0" fmla="*/ 228 w 411"/>
                <a:gd name="T1" fmla="*/ 136 h 341"/>
                <a:gd name="T2" fmla="*/ 186 w 411"/>
                <a:gd name="T3" fmla="*/ 37 h 341"/>
                <a:gd name="T4" fmla="*/ 184 w 411"/>
                <a:gd name="T5" fmla="*/ 30 h 341"/>
                <a:gd name="T6" fmla="*/ 213 w 411"/>
                <a:gd name="T7" fmla="*/ 16 h 341"/>
                <a:gd name="T8" fmla="*/ 223 w 411"/>
                <a:gd name="T9" fmla="*/ 6 h 341"/>
                <a:gd name="T10" fmla="*/ 216 w 411"/>
                <a:gd name="T11" fmla="*/ 0 h 341"/>
                <a:gd name="T12" fmla="*/ 153 w 411"/>
                <a:gd name="T13" fmla="*/ 2 h 341"/>
                <a:gd name="T14" fmla="*/ 97 w 411"/>
                <a:gd name="T15" fmla="*/ 0 h 341"/>
                <a:gd name="T16" fmla="*/ 88 w 411"/>
                <a:gd name="T17" fmla="*/ 10 h 341"/>
                <a:gd name="T18" fmla="*/ 100 w 411"/>
                <a:gd name="T19" fmla="*/ 16 h 341"/>
                <a:gd name="T20" fmla="*/ 137 w 411"/>
                <a:gd name="T21" fmla="*/ 32 h 341"/>
                <a:gd name="T22" fmla="*/ 196 w 411"/>
                <a:gd name="T23" fmla="*/ 171 h 341"/>
                <a:gd name="T24" fmla="*/ 91 w 411"/>
                <a:gd name="T25" fmla="*/ 284 h 341"/>
                <a:gd name="T26" fmla="*/ 84 w 411"/>
                <a:gd name="T27" fmla="*/ 290 h 341"/>
                <a:gd name="T28" fmla="*/ 11 w 411"/>
                <a:gd name="T29" fmla="*/ 326 h 341"/>
                <a:gd name="T30" fmla="*/ 0 w 411"/>
                <a:gd name="T31" fmla="*/ 336 h 341"/>
                <a:gd name="T32" fmla="*/ 6 w 411"/>
                <a:gd name="T33" fmla="*/ 341 h 341"/>
                <a:gd name="T34" fmla="*/ 53 w 411"/>
                <a:gd name="T35" fmla="*/ 340 h 341"/>
                <a:gd name="T36" fmla="*/ 109 w 411"/>
                <a:gd name="T37" fmla="*/ 341 h 341"/>
                <a:gd name="T38" fmla="*/ 118 w 411"/>
                <a:gd name="T39" fmla="*/ 331 h 341"/>
                <a:gd name="T40" fmla="*/ 112 w 411"/>
                <a:gd name="T41" fmla="*/ 326 h 341"/>
                <a:gd name="T42" fmla="*/ 92 w 411"/>
                <a:gd name="T43" fmla="*/ 310 h 341"/>
                <a:gd name="T44" fmla="*/ 106 w 411"/>
                <a:gd name="T45" fmla="*/ 288 h 341"/>
                <a:gd name="T46" fmla="*/ 156 w 411"/>
                <a:gd name="T47" fmla="*/ 234 h 341"/>
                <a:gd name="T48" fmla="*/ 201 w 411"/>
                <a:gd name="T49" fmla="*/ 185 h 341"/>
                <a:gd name="T50" fmla="*/ 252 w 411"/>
                <a:gd name="T51" fmla="*/ 304 h 341"/>
                <a:gd name="T52" fmla="*/ 254 w 411"/>
                <a:gd name="T53" fmla="*/ 311 h 341"/>
                <a:gd name="T54" fmla="*/ 225 w 411"/>
                <a:gd name="T55" fmla="*/ 326 h 341"/>
                <a:gd name="T56" fmla="*/ 215 w 411"/>
                <a:gd name="T57" fmla="*/ 335 h 341"/>
                <a:gd name="T58" fmla="*/ 223 w 411"/>
                <a:gd name="T59" fmla="*/ 341 h 341"/>
                <a:gd name="T60" fmla="*/ 286 w 411"/>
                <a:gd name="T61" fmla="*/ 340 h 341"/>
                <a:gd name="T62" fmla="*/ 341 w 411"/>
                <a:gd name="T63" fmla="*/ 341 h 341"/>
                <a:gd name="T64" fmla="*/ 350 w 411"/>
                <a:gd name="T65" fmla="*/ 332 h 341"/>
                <a:gd name="T66" fmla="*/ 341 w 411"/>
                <a:gd name="T67" fmla="*/ 326 h 341"/>
                <a:gd name="T68" fmla="*/ 299 w 411"/>
                <a:gd name="T69" fmla="*/ 304 h 341"/>
                <a:gd name="T70" fmla="*/ 234 w 411"/>
                <a:gd name="T71" fmla="*/ 150 h 341"/>
                <a:gd name="T72" fmla="*/ 336 w 411"/>
                <a:gd name="T73" fmla="*/ 41 h 341"/>
                <a:gd name="T74" fmla="*/ 400 w 411"/>
                <a:gd name="T75" fmla="*/ 16 h 341"/>
                <a:gd name="T76" fmla="*/ 411 w 411"/>
                <a:gd name="T77" fmla="*/ 6 h 341"/>
                <a:gd name="T78" fmla="*/ 404 w 411"/>
                <a:gd name="T79" fmla="*/ 0 h 341"/>
                <a:gd name="T80" fmla="*/ 357 w 411"/>
                <a:gd name="T81" fmla="*/ 2 h 341"/>
                <a:gd name="T82" fmla="*/ 302 w 411"/>
                <a:gd name="T83" fmla="*/ 0 h 341"/>
                <a:gd name="T84" fmla="*/ 293 w 411"/>
                <a:gd name="T85" fmla="*/ 10 h 341"/>
                <a:gd name="T86" fmla="*/ 299 w 411"/>
                <a:gd name="T87" fmla="*/ 16 h 341"/>
                <a:gd name="T88" fmla="*/ 319 w 411"/>
                <a:gd name="T89" fmla="*/ 31 h 341"/>
                <a:gd name="T90" fmla="*/ 309 w 411"/>
                <a:gd name="T91" fmla="*/ 49 h 341"/>
                <a:gd name="T92" fmla="*/ 228 w 411"/>
                <a:gd name="T93" fmla="*/ 13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1" h="341">
                  <a:moveTo>
                    <a:pt x="228" y="136"/>
                  </a:moveTo>
                  <a:lnTo>
                    <a:pt x="186" y="37"/>
                  </a:lnTo>
                  <a:cubicBezTo>
                    <a:pt x="185" y="33"/>
                    <a:pt x="184" y="31"/>
                    <a:pt x="184" y="30"/>
                  </a:cubicBezTo>
                  <a:cubicBezTo>
                    <a:pt x="184" y="27"/>
                    <a:pt x="192" y="18"/>
                    <a:pt x="213" y="16"/>
                  </a:cubicBezTo>
                  <a:cubicBezTo>
                    <a:pt x="218" y="15"/>
                    <a:pt x="223" y="15"/>
                    <a:pt x="223" y="6"/>
                  </a:cubicBezTo>
                  <a:cubicBezTo>
                    <a:pt x="223" y="0"/>
                    <a:pt x="217" y="0"/>
                    <a:pt x="216" y="0"/>
                  </a:cubicBezTo>
                  <a:cubicBezTo>
                    <a:pt x="195" y="0"/>
                    <a:pt x="174" y="2"/>
                    <a:pt x="153" y="2"/>
                  </a:cubicBezTo>
                  <a:cubicBezTo>
                    <a:pt x="141" y="2"/>
                    <a:pt x="110" y="0"/>
                    <a:pt x="97" y="0"/>
                  </a:cubicBezTo>
                  <a:cubicBezTo>
                    <a:pt x="94" y="0"/>
                    <a:pt x="88" y="0"/>
                    <a:pt x="88" y="10"/>
                  </a:cubicBezTo>
                  <a:cubicBezTo>
                    <a:pt x="88" y="16"/>
                    <a:pt x="93" y="16"/>
                    <a:pt x="100" y="16"/>
                  </a:cubicBezTo>
                  <a:cubicBezTo>
                    <a:pt x="130" y="16"/>
                    <a:pt x="133" y="21"/>
                    <a:pt x="137" y="32"/>
                  </a:cubicBezTo>
                  <a:lnTo>
                    <a:pt x="196" y="171"/>
                  </a:lnTo>
                  <a:lnTo>
                    <a:pt x="91" y="284"/>
                  </a:lnTo>
                  <a:lnTo>
                    <a:pt x="84" y="290"/>
                  </a:lnTo>
                  <a:cubicBezTo>
                    <a:pt x="60" y="316"/>
                    <a:pt x="36" y="324"/>
                    <a:pt x="11" y="326"/>
                  </a:cubicBezTo>
                  <a:cubicBezTo>
                    <a:pt x="4" y="326"/>
                    <a:pt x="0" y="326"/>
                    <a:pt x="0" y="336"/>
                  </a:cubicBezTo>
                  <a:cubicBezTo>
                    <a:pt x="0" y="336"/>
                    <a:pt x="0" y="341"/>
                    <a:pt x="6" y="341"/>
                  </a:cubicBezTo>
                  <a:cubicBezTo>
                    <a:pt x="21" y="341"/>
                    <a:pt x="38" y="340"/>
                    <a:pt x="53" y="340"/>
                  </a:cubicBezTo>
                  <a:cubicBezTo>
                    <a:pt x="72" y="340"/>
                    <a:pt x="91" y="341"/>
                    <a:pt x="109" y="341"/>
                  </a:cubicBezTo>
                  <a:cubicBezTo>
                    <a:pt x="112" y="341"/>
                    <a:pt x="118" y="341"/>
                    <a:pt x="118" y="331"/>
                  </a:cubicBezTo>
                  <a:cubicBezTo>
                    <a:pt x="118" y="326"/>
                    <a:pt x="113" y="326"/>
                    <a:pt x="112" y="326"/>
                  </a:cubicBezTo>
                  <a:cubicBezTo>
                    <a:pt x="108" y="325"/>
                    <a:pt x="92" y="324"/>
                    <a:pt x="92" y="310"/>
                  </a:cubicBezTo>
                  <a:cubicBezTo>
                    <a:pt x="92" y="302"/>
                    <a:pt x="100" y="294"/>
                    <a:pt x="106" y="288"/>
                  </a:cubicBezTo>
                  <a:lnTo>
                    <a:pt x="156" y="234"/>
                  </a:lnTo>
                  <a:lnTo>
                    <a:pt x="201" y="185"/>
                  </a:lnTo>
                  <a:lnTo>
                    <a:pt x="252" y="304"/>
                  </a:lnTo>
                  <a:cubicBezTo>
                    <a:pt x="254" y="310"/>
                    <a:pt x="254" y="310"/>
                    <a:pt x="254" y="311"/>
                  </a:cubicBezTo>
                  <a:cubicBezTo>
                    <a:pt x="254" y="315"/>
                    <a:pt x="245" y="324"/>
                    <a:pt x="225" y="326"/>
                  </a:cubicBezTo>
                  <a:cubicBezTo>
                    <a:pt x="220" y="326"/>
                    <a:pt x="215" y="327"/>
                    <a:pt x="215" y="335"/>
                  </a:cubicBezTo>
                  <a:cubicBezTo>
                    <a:pt x="215" y="341"/>
                    <a:pt x="221" y="341"/>
                    <a:pt x="223" y="341"/>
                  </a:cubicBezTo>
                  <a:cubicBezTo>
                    <a:pt x="237" y="341"/>
                    <a:pt x="272" y="340"/>
                    <a:pt x="286" y="340"/>
                  </a:cubicBezTo>
                  <a:cubicBezTo>
                    <a:pt x="298" y="340"/>
                    <a:pt x="329" y="341"/>
                    <a:pt x="341" y="341"/>
                  </a:cubicBezTo>
                  <a:cubicBezTo>
                    <a:pt x="344" y="341"/>
                    <a:pt x="350" y="341"/>
                    <a:pt x="350" y="332"/>
                  </a:cubicBezTo>
                  <a:cubicBezTo>
                    <a:pt x="350" y="326"/>
                    <a:pt x="345" y="326"/>
                    <a:pt x="341" y="326"/>
                  </a:cubicBezTo>
                  <a:cubicBezTo>
                    <a:pt x="308" y="325"/>
                    <a:pt x="307" y="324"/>
                    <a:pt x="299" y="304"/>
                  </a:cubicBezTo>
                  <a:cubicBezTo>
                    <a:pt x="279" y="257"/>
                    <a:pt x="246" y="179"/>
                    <a:pt x="234" y="150"/>
                  </a:cubicBezTo>
                  <a:cubicBezTo>
                    <a:pt x="268" y="115"/>
                    <a:pt x="321" y="55"/>
                    <a:pt x="336" y="41"/>
                  </a:cubicBezTo>
                  <a:cubicBezTo>
                    <a:pt x="351" y="29"/>
                    <a:pt x="370" y="17"/>
                    <a:pt x="400" y="16"/>
                  </a:cubicBezTo>
                  <a:cubicBezTo>
                    <a:pt x="406" y="15"/>
                    <a:pt x="411" y="15"/>
                    <a:pt x="411" y="6"/>
                  </a:cubicBezTo>
                  <a:cubicBezTo>
                    <a:pt x="411" y="5"/>
                    <a:pt x="411" y="0"/>
                    <a:pt x="404" y="0"/>
                  </a:cubicBezTo>
                  <a:cubicBezTo>
                    <a:pt x="389" y="0"/>
                    <a:pt x="373" y="2"/>
                    <a:pt x="357" y="2"/>
                  </a:cubicBezTo>
                  <a:cubicBezTo>
                    <a:pt x="339" y="2"/>
                    <a:pt x="320" y="0"/>
                    <a:pt x="302" y="0"/>
                  </a:cubicBezTo>
                  <a:cubicBezTo>
                    <a:pt x="299" y="0"/>
                    <a:pt x="293" y="0"/>
                    <a:pt x="293" y="10"/>
                  </a:cubicBezTo>
                  <a:cubicBezTo>
                    <a:pt x="293" y="14"/>
                    <a:pt x="295" y="15"/>
                    <a:pt x="299" y="16"/>
                  </a:cubicBezTo>
                  <a:cubicBezTo>
                    <a:pt x="303" y="16"/>
                    <a:pt x="319" y="17"/>
                    <a:pt x="319" y="31"/>
                  </a:cubicBezTo>
                  <a:cubicBezTo>
                    <a:pt x="319" y="38"/>
                    <a:pt x="313" y="45"/>
                    <a:pt x="309" y="49"/>
                  </a:cubicBezTo>
                  <a:lnTo>
                    <a:pt x="228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43" name="Freeform 889"/>
            <p:cNvSpPr>
              <a:spLocks noEditPoints="1"/>
            </p:cNvSpPr>
            <p:nvPr>
              <p:custDataLst>
                <p:tags r:id="rId305"/>
              </p:custDataLst>
            </p:nvPr>
          </p:nvSpPr>
          <p:spPr bwMode="auto">
            <a:xfrm>
              <a:off x="4895850" y="4722813"/>
              <a:ext cx="39688" cy="95250"/>
            </a:xfrm>
            <a:custGeom>
              <a:avLst/>
              <a:gdLst>
                <a:gd name="T0" fmla="*/ 97 w 106"/>
                <a:gd name="T1" fmla="*/ 14 h 235"/>
                <a:gd name="T2" fmla="*/ 83 w 106"/>
                <a:gd name="T3" fmla="*/ 0 h 235"/>
                <a:gd name="T4" fmla="*/ 64 w 106"/>
                <a:gd name="T5" fmla="*/ 20 h 235"/>
                <a:gd name="T6" fmla="*/ 77 w 106"/>
                <a:gd name="T7" fmla="*/ 33 h 235"/>
                <a:gd name="T8" fmla="*/ 97 w 106"/>
                <a:gd name="T9" fmla="*/ 14 h 235"/>
                <a:gd name="T10" fmla="*/ 26 w 106"/>
                <a:gd name="T11" fmla="*/ 191 h 235"/>
                <a:gd name="T12" fmla="*/ 23 w 106"/>
                <a:gd name="T13" fmla="*/ 206 h 235"/>
                <a:gd name="T14" fmla="*/ 56 w 106"/>
                <a:gd name="T15" fmla="*/ 235 h 235"/>
                <a:gd name="T16" fmla="*/ 106 w 106"/>
                <a:gd name="T17" fmla="*/ 182 h 235"/>
                <a:gd name="T18" fmla="*/ 101 w 106"/>
                <a:gd name="T19" fmla="*/ 177 h 235"/>
                <a:gd name="T20" fmla="*/ 94 w 106"/>
                <a:gd name="T21" fmla="*/ 183 h 235"/>
                <a:gd name="T22" fmla="*/ 57 w 106"/>
                <a:gd name="T23" fmla="*/ 225 h 235"/>
                <a:gd name="T24" fmla="*/ 48 w 106"/>
                <a:gd name="T25" fmla="*/ 213 h 235"/>
                <a:gd name="T26" fmla="*/ 54 w 106"/>
                <a:gd name="T27" fmla="*/ 191 h 235"/>
                <a:gd name="T28" fmla="*/ 65 w 106"/>
                <a:gd name="T29" fmla="*/ 163 h 235"/>
                <a:gd name="T30" fmla="*/ 82 w 106"/>
                <a:gd name="T31" fmla="*/ 119 h 235"/>
                <a:gd name="T32" fmla="*/ 84 w 106"/>
                <a:gd name="T33" fmla="*/ 108 h 235"/>
                <a:gd name="T34" fmla="*/ 51 w 106"/>
                <a:gd name="T35" fmla="*/ 78 h 235"/>
                <a:gd name="T36" fmla="*/ 0 w 106"/>
                <a:gd name="T37" fmla="*/ 131 h 235"/>
                <a:gd name="T38" fmla="*/ 6 w 106"/>
                <a:gd name="T39" fmla="*/ 136 h 235"/>
                <a:gd name="T40" fmla="*/ 13 w 106"/>
                <a:gd name="T41" fmla="*/ 130 h 235"/>
                <a:gd name="T42" fmla="*/ 50 w 106"/>
                <a:gd name="T43" fmla="*/ 88 h 235"/>
                <a:gd name="T44" fmla="*/ 59 w 106"/>
                <a:gd name="T45" fmla="*/ 100 h 235"/>
                <a:gd name="T46" fmla="*/ 48 w 106"/>
                <a:gd name="T47" fmla="*/ 135 h 235"/>
                <a:gd name="T48" fmla="*/ 26 w 106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4"/>
                  </a:moveTo>
                  <a:cubicBezTo>
                    <a:pt x="97" y="8"/>
                    <a:pt x="93" y="0"/>
                    <a:pt x="83" y="0"/>
                  </a:cubicBezTo>
                  <a:cubicBezTo>
                    <a:pt x="74" y="0"/>
                    <a:pt x="64" y="10"/>
                    <a:pt x="64" y="20"/>
                  </a:cubicBezTo>
                  <a:cubicBezTo>
                    <a:pt x="64" y="26"/>
                    <a:pt x="68" y="33"/>
                    <a:pt x="77" y="33"/>
                  </a:cubicBezTo>
                  <a:cubicBezTo>
                    <a:pt x="88" y="33"/>
                    <a:pt x="97" y="23"/>
                    <a:pt x="97" y="14"/>
                  </a:cubicBezTo>
                  <a:close/>
                  <a:moveTo>
                    <a:pt x="26" y="191"/>
                  </a:moveTo>
                  <a:cubicBezTo>
                    <a:pt x="25" y="195"/>
                    <a:pt x="23" y="200"/>
                    <a:pt x="23" y="206"/>
                  </a:cubicBezTo>
                  <a:cubicBezTo>
                    <a:pt x="23" y="222"/>
                    <a:pt x="37" y="235"/>
                    <a:pt x="56" y="235"/>
                  </a:cubicBezTo>
                  <a:cubicBezTo>
                    <a:pt x="91" y="235"/>
                    <a:pt x="106" y="187"/>
                    <a:pt x="106" y="182"/>
                  </a:cubicBezTo>
                  <a:cubicBezTo>
                    <a:pt x="106" y="177"/>
                    <a:pt x="102" y="177"/>
                    <a:pt x="101" y="177"/>
                  </a:cubicBezTo>
                  <a:cubicBezTo>
                    <a:pt x="96" y="177"/>
                    <a:pt x="95" y="179"/>
                    <a:pt x="94" y="183"/>
                  </a:cubicBezTo>
                  <a:cubicBezTo>
                    <a:pt x="86" y="211"/>
                    <a:pt x="71" y="225"/>
                    <a:pt x="57" y="225"/>
                  </a:cubicBezTo>
                  <a:cubicBezTo>
                    <a:pt x="50" y="225"/>
                    <a:pt x="48" y="221"/>
                    <a:pt x="48" y="213"/>
                  </a:cubicBezTo>
                  <a:cubicBezTo>
                    <a:pt x="48" y="205"/>
                    <a:pt x="51" y="199"/>
                    <a:pt x="54" y="191"/>
                  </a:cubicBezTo>
                  <a:cubicBezTo>
                    <a:pt x="57" y="182"/>
                    <a:pt x="61" y="172"/>
                    <a:pt x="65" y="163"/>
                  </a:cubicBezTo>
                  <a:cubicBezTo>
                    <a:pt x="68" y="155"/>
                    <a:pt x="81" y="123"/>
                    <a:pt x="82" y="119"/>
                  </a:cubicBezTo>
                  <a:cubicBezTo>
                    <a:pt x="83" y="115"/>
                    <a:pt x="84" y="111"/>
                    <a:pt x="84" y="108"/>
                  </a:cubicBezTo>
                  <a:cubicBezTo>
                    <a:pt x="84" y="91"/>
                    <a:pt x="70" y="78"/>
                    <a:pt x="51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5" y="136"/>
                    <a:pt x="6" y="136"/>
                  </a:cubicBezTo>
                  <a:cubicBezTo>
                    <a:pt x="11" y="136"/>
                    <a:pt x="12" y="134"/>
                    <a:pt x="13" y="130"/>
                  </a:cubicBezTo>
                  <a:cubicBezTo>
                    <a:pt x="22" y="100"/>
                    <a:pt x="37" y="88"/>
                    <a:pt x="50" y="88"/>
                  </a:cubicBezTo>
                  <a:cubicBezTo>
                    <a:pt x="56" y="88"/>
                    <a:pt x="59" y="90"/>
                    <a:pt x="59" y="100"/>
                  </a:cubicBezTo>
                  <a:cubicBezTo>
                    <a:pt x="59" y="108"/>
                    <a:pt x="57" y="113"/>
                    <a:pt x="48" y="135"/>
                  </a:cubicBezTo>
                  <a:lnTo>
                    <a:pt x="26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44" name="Freeform 890"/>
            <p:cNvSpPr>
              <a:spLocks noEditPoints="1"/>
            </p:cNvSpPr>
            <p:nvPr>
              <p:custDataLst>
                <p:tags r:id="rId306"/>
              </p:custDataLst>
            </p:nvPr>
          </p:nvSpPr>
          <p:spPr bwMode="auto">
            <a:xfrm>
              <a:off x="4943475" y="4722813"/>
              <a:ext cx="58738" cy="122238"/>
            </a:xfrm>
            <a:custGeom>
              <a:avLst/>
              <a:gdLst>
                <a:gd name="T0" fmla="*/ 153 w 153"/>
                <a:gd name="T1" fmla="*/ 14 h 303"/>
                <a:gd name="T2" fmla="*/ 139 w 153"/>
                <a:gd name="T3" fmla="*/ 0 h 303"/>
                <a:gd name="T4" fmla="*/ 120 w 153"/>
                <a:gd name="T5" fmla="*/ 20 h 303"/>
                <a:gd name="T6" fmla="*/ 134 w 153"/>
                <a:gd name="T7" fmla="*/ 33 h 303"/>
                <a:gd name="T8" fmla="*/ 153 w 153"/>
                <a:gd name="T9" fmla="*/ 14 h 303"/>
                <a:gd name="T10" fmla="*/ 79 w 153"/>
                <a:gd name="T11" fmla="*/ 249 h 303"/>
                <a:gd name="T12" fmla="*/ 34 w 153"/>
                <a:gd name="T13" fmla="*/ 293 h 303"/>
                <a:gd name="T14" fmla="*/ 22 w 153"/>
                <a:gd name="T15" fmla="*/ 291 h 303"/>
                <a:gd name="T16" fmla="*/ 34 w 153"/>
                <a:gd name="T17" fmla="*/ 273 h 303"/>
                <a:gd name="T18" fmla="*/ 20 w 153"/>
                <a:gd name="T19" fmla="*/ 260 h 303"/>
                <a:gd name="T20" fmla="*/ 0 w 153"/>
                <a:gd name="T21" fmla="*/ 281 h 303"/>
                <a:gd name="T22" fmla="*/ 35 w 153"/>
                <a:gd name="T23" fmla="*/ 303 h 303"/>
                <a:gd name="T24" fmla="*/ 107 w 153"/>
                <a:gd name="T25" fmla="*/ 248 h 303"/>
                <a:gd name="T26" fmla="*/ 139 w 153"/>
                <a:gd name="T27" fmla="*/ 123 h 303"/>
                <a:gd name="T28" fmla="*/ 140 w 153"/>
                <a:gd name="T29" fmla="*/ 111 h 303"/>
                <a:gd name="T30" fmla="*/ 103 w 153"/>
                <a:gd name="T31" fmla="*/ 78 h 303"/>
                <a:gd name="T32" fmla="*/ 42 w 153"/>
                <a:gd name="T33" fmla="*/ 131 h 303"/>
                <a:gd name="T34" fmla="*/ 48 w 153"/>
                <a:gd name="T35" fmla="*/ 136 h 303"/>
                <a:gd name="T36" fmla="*/ 55 w 153"/>
                <a:gd name="T37" fmla="*/ 130 h 303"/>
                <a:gd name="T38" fmla="*/ 102 w 153"/>
                <a:gd name="T39" fmla="*/ 88 h 303"/>
                <a:gd name="T40" fmla="*/ 114 w 153"/>
                <a:gd name="T41" fmla="*/ 105 h 303"/>
                <a:gd name="T42" fmla="*/ 113 w 153"/>
                <a:gd name="T43" fmla="*/ 115 h 303"/>
                <a:gd name="T44" fmla="*/ 79 w 153"/>
                <a:gd name="T45" fmla="*/ 249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303">
                  <a:moveTo>
                    <a:pt x="153" y="14"/>
                  </a:moveTo>
                  <a:cubicBezTo>
                    <a:pt x="153" y="8"/>
                    <a:pt x="149" y="0"/>
                    <a:pt x="139" y="0"/>
                  </a:cubicBezTo>
                  <a:cubicBezTo>
                    <a:pt x="129" y="0"/>
                    <a:pt x="120" y="10"/>
                    <a:pt x="120" y="20"/>
                  </a:cubicBezTo>
                  <a:cubicBezTo>
                    <a:pt x="120" y="25"/>
                    <a:pt x="124" y="33"/>
                    <a:pt x="134" y="33"/>
                  </a:cubicBezTo>
                  <a:cubicBezTo>
                    <a:pt x="143" y="33"/>
                    <a:pt x="153" y="24"/>
                    <a:pt x="153" y="14"/>
                  </a:cubicBezTo>
                  <a:close/>
                  <a:moveTo>
                    <a:pt x="79" y="249"/>
                  </a:moveTo>
                  <a:cubicBezTo>
                    <a:pt x="73" y="273"/>
                    <a:pt x="55" y="293"/>
                    <a:pt x="34" y="293"/>
                  </a:cubicBezTo>
                  <a:cubicBezTo>
                    <a:pt x="30" y="293"/>
                    <a:pt x="26" y="292"/>
                    <a:pt x="22" y="291"/>
                  </a:cubicBezTo>
                  <a:cubicBezTo>
                    <a:pt x="31" y="287"/>
                    <a:pt x="34" y="278"/>
                    <a:pt x="34" y="273"/>
                  </a:cubicBezTo>
                  <a:cubicBezTo>
                    <a:pt x="34" y="265"/>
                    <a:pt x="27" y="260"/>
                    <a:pt x="20" y="260"/>
                  </a:cubicBezTo>
                  <a:cubicBezTo>
                    <a:pt x="9" y="260"/>
                    <a:pt x="0" y="270"/>
                    <a:pt x="0" y="281"/>
                  </a:cubicBezTo>
                  <a:cubicBezTo>
                    <a:pt x="0" y="294"/>
                    <a:pt x="14" y="303"/>
                    <a:pt x="35" y="303"/>
                  </a:cubicBezTo>
                  <a:cubicBezTo>
                    <a:pt x="56" y="303"/>
                    <a:pt x="96" y="290"/>
                    <a:pt x="107" y="248"/>
                  </a:cubicBezTo>
                  <a:lnTo>
                    <a:pt x="139" y="123"/>
                  </a:lnTo>
                  <a:cubicBezTo>
                    <a:pt x="140" y="119"/>
                    <a:pt x="140" y="116"/>
                    <a:pt x="140" y="111"/>
                  </a:cubicBezTo>
                  <a:cubicBezTo>
                    <a:pt x="140" y="92"/>
                    <a:pt x="124" y="78"/>
                    <a:pt x="103" y="78"/>
                  </a:cubicBezTo>
                  <a:cubicBezTo>
                    <a:pt x="64" y="78"/>
                    <a:pt x="42" y="126"/>
                    <a:pt x="42" y="131"/>
                  </a:cubicBezTo>
                  <a:cubicBezTo>
                    <a:pt x="42" y="136"/>
                    <a:pt x="47" y="136"/>
                    <a:pt x="48" y="136"/>
                  </a:cubicBezTo>
                  <a:cubicBezTo>
                    <a:pt x="52" y="136"/>
                    <a:pt x="52" y="135"/>
                    <a:pt x="55" y="130"/>
                  </a:cubicBezTo>
                  <a:cubicBezTo>
                    <a:pt x="64" y="109"/>
                    <a:pt x="82" y="88"/>
                    <a:pt x="102" y="88"/>
                  </a:cubicBezTo>
                  <a:cubicBezTo>
                    <a:pt x="111" y="88"/>
                    <a:pt x="114" y="94"/>
                    <a:pt x="114" y="105"/>
                  </a:cubicBezTo>
                  <a:cubicBezTo>
                    <a:pt x="114" y="109"/>
                    <a:pt x="113" y="113"/>
                    <a:pt x="113" y="115"/>
                  </a:cubicBezTo>
                  <a:lnTo>
                    <a:pt x="79" y="24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45" name="Freeform 891"/>
            <p:cNvSpPr/>
            <p:nvPr>
              <p:custDataLst>
                <p:tags r:id="rId307"/>
              </p:custDataLst>
            </p:nvPr>
          </p:nvSpPr>
          <p:spPr bwMode="auto">
            <a:xfrm>
              <a:off x="5035550" y="4765676"/>
              <a:ext cx="25400" cy="49213"/>
            </a:xfrm>
            <a:custGeom>
              <a:avLst/>
              <a:gdLst>
                <a:gd name="T0" fmla="*/ 13 w 69"/>
                <a:gd name="T1" fmla="*/ 121 h 121"/>
                <a:gd name="T2" fmla="*/ 69 w 69"/>
                <a:gd name="T3" fmla="*/ 45 h 121"/>
                <a:gd name="T4" fmla="*/ 29 w 69"/>
                <a:gd name="T5" fmla="*/ 0 h 121"/>
                <a:gd name="T6" fmla="*/ 0 w 69"/>
                <a:gd name="T7" fmla="*/ 29 h 121"/>
                <a:gd name="T8" fmla="*/ 29 w 69"/>
                <a:gd name="T9" fmla="*/ 54 h 121"/>
                <a:gd name="T10" fmla="*/ 39 w 69"/>
                <a:gd name="T11" fmla="*/ 53 h 121"/>
                <a:gd name="T12" fmla="*/ 43 w 69"/>
                <a:gd name="T13" fmla="*/ 52 h 121"/>
                <a:gd name="T14" fmla="*/ 50 w 69"/>
                <a:gd name="T15" fmla="*/ 59 h 121"/>
                <a:gd name="T16" fmla="*/ 9 w 69"/>
                <a:gd name="T17" fmla="*/ 112 h 121"/>
                <a:gd name="T18" fmla="*/ 13 w 69"/>
                <a:gd name="T1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121">
                  <a:moveTo>
                    <a:pt x="13" y="121"/>
                  </a:moveTo>
                  <a:cubicBezTo>
                    <a:pt x="47" y="105"/>
                    <a:pt x="69" y="75"/>
                    <a:pt x="69" y="45"/>
                  </a:cubicBezTo>
                  <a:cubicBezTo>
                    <a:pt x="69" y="20"/>
                    <a:pt x="52" y="0"/>
                    <a:pt x="29" y="0"/>
                  </a:cubicBezTo>
                  <a:cubicBezTo>
                    <a:pt x="12" y="0"/>
                    <a:pt x="0" y="12"/>
                    <a:pt x="0" y="29"/>
                  </a:cubicBezTo>
                  <a:cubicBezTo>
                    <a:pt x="0" y="45"/>
                    <a:pt x="11" y="54"/>
                    <a:pt x="29" y="54"/>
                  </a:cubicBezTo>
                  <a:cubicBezTo>
                    <a:pt x="32" y="54"/>
                    <a:pt x="36" y="54"/>
                    <a:pt x="39" y="53"/>
                  </a:cubicBezTo>
                  <a:cubicBezTo>
                    <a:pt x="42" y="52"/>
                    <a:pt x="42" y="52"/>
                    <a:pt x="43" y="52"/>
                  </a:cubicBezTo>
                  <a:cubicBezTo>
                    <a:pt x="47" y="52"/>
                    <a:pt x="50" y="55"/>
                    <a:pt x="50" y="59"/>
                  </a:cubicBezTo>
                  <a:cubicBezTo>
                    <a:pt x="50" y="75"/>
                    <a:pt x="36" y="93"/>
                    <a:pt x="9" y="112"/>
                  </a:cubicBezTo>
                  <a:lnTo>
                    <a:pt x="13" y="12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46" name="Freeform 892"/>
            <p:cNvSpPr/>
            <p:nvPr>
              <p:custDataLst>
                <p:tags r:id="rId308"/>
              </p:custDataLst>
            </p:nvPr>
          </p:nvSpPr>
          <p:spPr bwMode="auto">
            <a:xfrm>
              <a:off x="5124450" y="4694238"/>
              <a:ext cx="128588" cy="95250"/>
            </a:xfrm>
            <a:custGeom>
              <a:avLst/>
              <a:gdLst>
                <a:gd name="T0" fmla="*/ 274 w 335"/>
                <a:gd name="T1" fmla="*/ 0 h 231"/>
                <a:gd name="T2" fmla="*/ 274 w 335"/>
                <a:gd name="T3" fmla="*/ 7 h 231"/>
                <a:gd name="T4" fmla="*/ 296 w 335"/>
                <a:gd name="T5" fmla="*/ 23 h 231"/>
                <a:gd name="T6" fmla="*/ 287 w 335"/>
                <a:gd name="T7" fmla="*/ 55 h 231"/>
                <a:gd name="T8" fmla="*/ 242 w 335"/>
                <a:gd name="T9" fmla="*/ 166 h 231"/>
                <a:gd name="T10" fmla="*/ 200 w 335"/>
                <a:gd name="T11" fmla="*/ 54 h 231"/>
                <a:gd name="T12" fmla="*/ 192 w 335"/>
                <a:gd name="T13" fmla="*/ 25 h 231"/>
                <a:gd name="T14" fmla="*/ 221 w 335"/>
                <a:gd name="T15" fmla="*/ 7 h 231"/>
                <a:gd name="T16" fmla="*/ 221 w 335"/>
                <a:gd name="T17" fmla="*/ 0 h 231"/>
                <a:gd name="T18" fmla="*/ 120 w 335"/>
                <a:gd name="T19" fmla="*/ 0 h 231"/>
                <a:gd name="T20" fmla="*/ 120 w 335"/>
                <a:gd name="T21" fmla="*/ 7 h 231"/>
                <a:gd name="T22" fmla="*/ 154 w 335"/>
                <a:gd name="T23" fmla="*/ 41 h 231"/>
                <a:gd name="T24" fmla="*/ 164 w 335"/>
                <a:gd name="T25" fmla="*/ 69 h 231"/>
                <a:gd name="T26" fmla="*/ 119 w 335"/>
                <a:gd name="T27" fmla="*/ 169 h 231"/>
                <a:gd name="T28" fmla="*/ 69 w 335"/>
                <a:gd name="T29" fmla="*/ 39 h 231"/>
                <a:gd name="T30" fmla="*/ 66 w 335"/>
                <a:gd name="T31" fmla="*/ 24 h 231"/>
                <a:gd name="T32" fmla="*/ 89 w 335"/>
                <a:gd name="T33" fmla="*/ 7 h 231"/>
                <a:gd name="T34" fmla="*/ 89 w 335"/>
                <a:gd name="T35" fmla="*/ 0 h 231"/>
                <a:gd name="T36" fmla="*/ 0 w 335"/>
                <a:gd name="T37" fmla="*/ 0 h 231"/>
                <a:gd name="T38" fmla="*/ 0 w 335"/>
                <a:gd name="T39" fmla="*/ 7 h 231"/>
                <a:gd name="T40" fmla="*/ 26 w 335"/>
                <a:gd name="T41" fmla="*/ 39 h 231"/>
                <a:gd name="T42" fmla="*/ 93 w 335"/>
                <a:gd name="T43" fmla="*/ 209 h 231"/>
                <a:gd name="T44" fmla="*/ 106 w 335"/>
                <a:gd name="T45" fmla="*/ 231 h 231"/>
                <a:gd name="T46" fmla="*/ 119 w 335"/>
                <a:gd name="T47" fmla="*/ 212 h 231"/>
                <a:gd name="T48" fmla="*/ 175 w 335"/>
                <a:gd name="T49" fmla="*/ 92 h 231"/>
                <a:gd name="T50" fmla="*/ 220 w 335"/>
                <a:gd name="T51" fmla="*/ 210 h 231"/>
                <a:gd name="T52" fmla="*/ 232 w 335"/>
                <a:gd name="T53" fmla="*/ 231 h 231"/>
                <a:gd name="T54" fmla="*/ 246 w 335"/>
                <a:gd name="T55" fmla="*/ 207 h 231"/>
                <a:gd name="T56" fmla="*/ 315 w 335"/>
                <a:gd name="T57" fmla="*/ 34 h 231"/>
                <a:gd name="T58" fmla="*/ 335 w 335"/>
                <a:gd name="T59" fmla="*/ 7 h 231"/>
                <a:gd name="T60" fmla="*/ 335 w 335"/>
                <a:gd name="T61" fmla="*/ 0 h 231"/>
                <a:gd name="T62" fmla="*/ 274 w 335"/>
                <a:gd name="T63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5" h="231">
                  <a:moveTo>
                    <a:pt x="274" y="0"/>
                  </a:moveTo>
                  <a:lnTo>
                    <a:pt x="274" y="7"/>
                  </a:lnTo>
                  <a:cubicBezTo>
                    <a:pt x="291" y="11"/>
                    <a:pt x="296" y="14"/>
                    <a:pt x="296" y="23"/>
                  </a:cubicBezTo>
                  <a:cubicBezTo>
                    <a:pt x="296" y="30"/>
                    <a:pt x="293" y="42"/>
                    <a:pt x="287" y="55"/>
                  </a:cubicBezTo>
                  <a:lnTo>
                    <a:pt x="242" y="166"/>
                  </a:lnTo>
                  <a:lnTo>
                    <a:pt x="200" y="54"/>
                  </a:lnTo>
                  <a:cubicBezTo>
                    <a:pt x="192" y="32"/>
                    <a:pt x="192" y="32"/>
                    <a:pt x="192" y="25"/>
                  </a:cubicBezTo>
                  <a:cubicBezTo>
                    <a:pt x="192" y="14"/>
                    <a:pt x="198" y="11"/>
                    <a:pt x="221" y="7"/>
                  </a:cubicBezTo>
                  <a:lnTo>
                    <a:pt x="221" y="0"/>
                  </a:lnTo>
                  <a:lnTo>
                    <a:pt x="120" y="0"/>
                  </a:lnTo>
                  <a:lnTo>
                    <a:pt x="120" y="7"/>
                  </a:lnTo>
                  <a:cubicBezTo>
                    <a:pt x="138" y="9"/>
                    <a:pt x="144" y="15"/>
                    <a:pt x="154" y="41"/>
                  </a:cubicBezTo>
                  <a:cubicBezTo>
                    <a:pt x="158" y="51"/>
                    <a:pt x="161" y="60"/>
                    <a:pt x="164" y="69"/>
                  </a:cubicBezTo>
                  <a:lnTo>
                    <a:pt x="119" y="169"/>
                  </a:lnTo>
                  <a:lnTo>
                    <a:pt x="69" y="39"/>
                  </a:lnTo>
                  <a:cubicBezTo>
                    <a:pt x="67" y="34"/>
                    <a:pt x="66" y="29"/>
                    <a:pt x="66" y="24"/>
                  </a:cubicBezTo>
                  <a:cubicBezTo>
                    <a:pt x="66" y="13"/>
                    <a:pt x="72" y="9"/>
                    <a:pt x="89" y="7"/>
                  </a:cubicBezTo>
                  <a:lnTo>
                    <a:pt x="89" y="0"/>
                  </a:lnTo>
                  <a:lnTo>
                    <a:pt x="0" y="0"/>
                  </a:lnTo>
                  <a:lnTo>
                    <a:pt x="0" y="7"/>
                  </a:lnTo>
                  <a:cubicBezTo>
                    <a:pt x="11" y="8"/>
                    <a:pt x="15" y="13"/>
                    <a:pt x="26" y="39"/>
                  </a:cubicBezTo>
                  <a:lnTo>
                    <a:pt x="93" y="209"/>
                  </a:lnTo>
                  <a:cubicBezTo>
                    <a:pt x="99" y="224"/>
                    <a:pt x="103" y="231"/>
                    <a:pt x="106" y="231"/>
                  </a:cubicBezTo>
                  <a:cubicBezTo>
                    <a:pt x="109" y="231"/>
                    <a:pt x="113" y="225"/>
                    <a:pt x="119" y="212"/>
                  </a:cubicBezTo>
                  <a:lnTo>
                    <a:pt x="175" y="92"/>
                  </a:lnTo>
                  <a:lnTo>
                    <a:pt x="220" y="210"/>
                  </a:lnTo>
                  <a:cubicBezTo>
                    <a:pt x="227" y="228"/>
                    <a:pt x="229" y="231"/>
                    <a:pt x="232" y="231"/>
                  </a:cubicBezTo>
                  <a:cubicBezTo>
                    <a:pt x="235" y="231"/>
                    <a:pt x="238" y="227"/>
                    <a:pt x="246" y="207"/>
                  </a:cubicBezTo>
                  <a:lnTo>
                    <a:pt x="315" y="34"/>
                  </a:lnTo>
                  <a:cubicBezTo>
                    <a:pt x="324" y="13"/>
                    <a:pt x="325" y="11"/>
                    <a:pt x="335" y="7"/>
                  </a:cubicBezTo>
                  <a:lnTo>
                    <a:pt x="335" y="0"/>
                  </a:lnTo>
                  <a:lnTo>
                    <a:pt x="274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47" name="Freeform 893"/>
            <p:cNvSpPr>
              <a:spLocks noEditPoints="1"/>
            </p:cNvSpPr>
            <p:nvPr>
              <p:custDataLst>
                <p:tags r:id="rId309"/>
              </p:custDataLst>
            </p:nvPr>
          </p:nvSpPr>
          <p:spPr bwMode="auto">
            <a:xfrm>
              <a:off x="5262563" y="4692651"/>
              <a:ext cx="76200" cy="95250"/>
            </a:xfrm>
            <a:custGeom>
              <a:avLst/>
              <a:gdLst>
                <a:gd name="T0" fmla="*/ 191 w 199"/>
                <a:gd name="T1" fmla="*/ 147 h 234"/>
                <a:gd name="T2" fmla="*/ 114 w 199"/>
                <a:gd name="T3" fmla="*/ 200 h 234"/>
                <a:gd name="T4" fmla="*/ 49 w 199"/>
                <a:gd name="T5" fmla="*/ 157 h 234"/>
                <a:gd name="T6" fmla="*/ 36 w 199"/>
                <a:gd name="T7" fmla="*/ 91 h 234"/>
                <a:gd name="T8" fmla="*/ 190 w 199"/>
                <a:gd name="T9" fmla="*/ 91 h 234"/>
                <a:gd name="T10" fmla="*/ 168 w 199"/>
                <a:gd name="T11" fmla="*/ 28 h 234"/>
                <a:gd name="T12" fmla="*/ 104 w 199"/>
                <a:gd name="T13" fmla="*/ 0 h 234"/>
                <a:gd name="T14" fmla="*/ 37 w 199"/>
                <a:gd name="T15" fmla="*/ 26 h 234"/>
                <a:gd name="T16" fmla="*/ 0 w 199"/>
                <a:gd name="T17" fmla="*/ 122 h 234"/>
                <a:gd name="T18" fmla="*/ 93 w 199"/>
                <a:gd name="T19" fmla="*/ 234 h 234"/>
                <a:gd name="T20" fmla="*/ 199 w 199"/>
                <a:gd name="T21" fmla="*/ 151 h 234"/>
                <a:gd name="T22" fmla="*/ 191 w 199"/>
                <a:gd name="T23" fmla="*/ 147 h 234"/>
                <a:gd name="T24" fmla="*/ 37 w 199"/>
                <a:gd name="T25" fmla="*/ 75 h 234"/>
                <a:gd name="T26" fmla="*/ 90 w 199"/>
                <a:gd name="T27" fmla="*/ 18 h 234"/>
                <a:gd name="T28" fmla="*/ 139 w 199"/>
                <a:gd name="T29" fmla="*/ 75 h 234"/>
                <a:gd name="T30" fmla="*/ 37 w 199"/>
                <a:gd name="T31" fmla="*/ 7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4">
                  <a:moveTo>
                    <a:pt x="191" y="147"/>
                  </a:moveTo>
                  <a:cubicBezTo>
                    <a:pt x="167" y="185"/>
                    <a:pt x="146" y="200"/>
                    <a:pt x="114" y="200"/>
                  </a:cubicBezTo>
                  <a:cubicBezTo>
                    <a:pt x="85" y="200"/>
                    <a:pt x="64" y="185"/>
                    <a:pt x="49" y="157"/>
                  </a:cubicBezTo>
                  <a:cubicBezTo>
                    <a:pt x="40" y="138"/>
                    <a:pt x="37" y="121"/>
                    <a:pt x="36" y="91"/>
                  </a:cubicBezTo>
                  <a:lnTo>
                    <a:pt x="190" y="91"/>
                  </a:lnTo>
                  <a:cubicBezTo>
                    <a:pt x="186" y="58"/>
                    <a:pt x="181" y="44"/>
                    <a:pt x="168" y="28"/>
                  </a:cubicBezTo>
                  <a:cubicBezTo>
                    <a:pt x="153" y="10"/>
                    <a:pt x="130" y="0"/>
                    <a:pt x="104" y="0"/>
                  </a:cubicBezTo>
                  <a:cubicBezTo>
                    <a:pt x="79" y="0"/>
                    <a:pt x="56" y="9"/>
                    <a:pt x="37" y="26"/>
                  </a:cubicBezTo>
                  <a:cubicBezTo>
                    <a:pt x="14" y="46"/>
                    <a:pt x="0" y="81"/>
                    <a:pt x="0" y="122"/>
                  </a:cubicBezTo>
                  <a:cubicBezTo>
                    <a:pt x="0" y="191"/>
                    <a:pt x="36" y="234"/>
                    <a:pt x="93" y="234"/>
                  </a:cubicBezTo>
                  <a:cubicBezTo>
                    <a:pt x="141" y="234"/>
                    <a:pt x="178" y="205"/>
                    <a:pt x="199" y="151"/>
                  </a:cubicBezTo>
                  <a:lnTo>
                    <a:pt x="191" y="147"/>
                  </a:lnTo>
                  <a:close/>
                  <a:moveTo>
                    <a:pt x="37" y="75"/>
                  </a:moveTo>
                  <a:cubicBezTo>
                    <a:pt x="42" y="36"/>
                    <a:pt x="59" y="18"/>
                    <a:pt x="90" y="18"/>
                  </a:cubicBezTo>
                  <a:cubicBezTo>
                    <a:pt x="120" y="18"/>
                    <a:pt x="132" y="32"/>
                    <a:pt x="139" y="75"/>
                  </a:cubicBezTo>
                  <a:lnTo>
                    <a:pt x="37" y="7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48" name="Freeform 894"/>
            <p:cNvSpPr/>
            <p:nvPr>
              <p:custDataLst>
                <p:tags r:id="rId310"/>
              </p:custDataLst>
            </p:nvPr>
          </p:nvSpPr>
          <p:spPr bwMode="auto">
            <a:xfrm>
              <a:off x="5391150" y="4646613"/>
              <a:ext cx="95250" cy="139700"/>
            </a:xfrm>
            <a:custGeom>
              <a:avLst/>
              <a:gdLst>
                <a:gd name="T0" fmla="*/ 0 w 248"/>
                <a:gd name="T1" fmla="*/ 30 h 341"/>
                <a:gd name="T2" fmla="*/ 16 w 248"/>
                <a:gd name="T3" fmla="*/ 29 h 341"/>
                <a:gd name="T4" fmla="*/ 37 w 248"/>
                <a:gd name="T5" fmla="*/ 60 h 341"/>
                <a:gd name="T6" fmla="*/ 37 w 248"/>
                <a:gd name="T7" fmla="*/ 300 h 341"/>
                <a:gd name="T8" fmla="*/ 0 w 248"/>
                <a:gd name="T9" fmla="*/ 334 h 341"/>
                <a:gd name="T10" fmla="*/ 0 w 248"/>
                <a:gd name="T11" fmla="*/ 341 h 341"/>
                <a:gd name="T12" fmla="*/ 117 w 248"/>
                <a:gd name="T13" fmla="*/ 341 h 341"/>
                <a:gd name="T14" fmla="*/ 117 w 248"/>
                <a:gd name="T15" fmla="*/ 334 h 341"/>
                <a:gd name="T16" fmla="*/ 107 w 248"/>
                <a:gd name="T17" fmla="*/ 333 h 341"/>
                <a:gd name="T18" fmla="*/ 79 w 248"/>
                <a:gd name="T19" fmla="*/ 308 h 341"/>
                <a:gd name="T20" fmla="*/ 79 w 248"/>
                <a:gd name="T21" fmla="*/ 216 h 341"/>
                <a:gd name="T22" fmla="*/ 149 w 248"/>
                <a:gd name="T23" fmla="*/ 309 h 341"/>
                <a:gd name="T24" fmla="*/ 150 w 248"/>
                <a:gd name="T25" fmla="*/ 311 h 341"/>
                <a:gd name="T26" fmla="*/ 154 w 248"/>
                <a:gd name="T27" fmla="*/ 316 h 341"/>
                <a:gd name="T28" fmla="*/ 159 w 248"/>
                <a:gd name="T29" fmla="*/ 326 h 341"/>
                <a:gd name="T30" fmla="*/ 149 w 248"/>
                <a:gd name="T31" fmla="*/ 334 h 341"/>
                <a:gd name="T32" fmla="*/ 139 w 248"/>
                <a:gd name="T33" fmla="*/ 334 h 341"/>
                <a:gd name="T34" fmla="*/ 139 w 248"/>
                <a:gd name="T35" fmla="*/ 341 h 341"/>
                <a:gd name="T36" fmla="*/ 248 w 248"/>
                <a:gd name="T37" fmla="*/ 341 h 341"/>
                <a:gd name="T38" fmla="*/ 248 w 248"/>
                <a:gd name="T39" fmla="*/ 334 h 341"/>
                <a:gd name="T40" fmla="*/ 190 w 248"/>
                <a:gd name="T41" fmla="*/ 297 h 341"/>
                <a:gd name="T42" fmla="*/ 114 w 248"/>
                <a:gd name="T43" fmla="*/ 200 h 341"/>
                <a:gd name="T44" fmla="*/ 128 w 248"/>
                <a:gd name="T45" fmla="*/ 187 h 341"/>
                <a:gd name="T46" fmla="*/ 209 w 248"/>
                <a:gd name="T47" fmla="*/ 127 h 341"/>
                <a:gd name="T48" fmla="*/ 232 w 248"/>
                <a:gd name="T49" fmla="*/ 124 h 341"/>
                <a:gd name="T50" fmla="*/ 236 w 248"/>
                <a:gd name="T51" fmla="*/ 124 h 341"/>
                <a:gd name="T52" fmla="*/ 236 w 248"/>
                <a:gd name="T53" fmla="*/ 117 h 341"/>
                <a:gd name="T54" fmla="*/ 134 w 248"/>
                <a:gd name="T55" fmla="*/ 117 h 341"/>
                <a:gd name="T56" fmla="*/ 134 w 248"/>
                <a:gd name="T57" fmla="*/ 124 h 341"/>
                <a:gd name="T58" fmla="*/ 159 w 248"/>
                <a:gd name="T59" fmla="*/ 133 h 341"/>
                <a:gd name="T60" fmla="*/ 147 w 248"/>
                <a:gd name="T61" fmla="*/ 150 h 341"/>
                <a:gd name="T62" fmla="*/ 79 w 248"/>
                <a:gd name="T63" fmla="*/ 211 h 341"/>
                <a:gd name="T64" fmla="*/ 79 w 248"/>
                <a:gd name="T65" fmla="*/ 1 h 341"/>
                <a:gd name="T66" fmla="*/ 77 w 248"/>
                <a:gd name="T67" fmla="*/ 0 h 341"/>
                <a:gd name="T68" fmla="*/ 15 w 248"/>
                <a:gd name="T69" fmla="*/ 18 h 341"/>
                <a:gd name="T70" fmla="*/ 0 w 248"/>
                <a:gd name="T71" fmla="*/ 22 h 341"/>
                <a:gd name="T72" fmla="*/ 0 w 248"/>
                <a:gd name="T73" fmla="*/ 3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8" h="341">
                  <a:moveTo>
                    <a:pt x="0" y="30"/>
                  </a:moveTo>
                  <a:cubicBezTo>
                    <a:pt x="6" y="30"/>
                    <a:pt x="11" y="29"/>
                    <a:pt x="16" y="29"/>
                  </a:cubicBezTo>
                  <a:cubicBezTo>
                    <a:pt x="32" y="29"/>
                    <a:pt x="37" y="36"/>
                    <a:pt x="37" y="60"/>
                  </a:cubicBezTo>
                  <a:lnTo>
                    <a:pt x="37" y="300"/>
                  </a:lnTo>
                  <a:cubicBezTo>
                    <a:pt x="37" y="326"/>
                    <a:pt x="36" y="328"/>
                    <a:pt x="0" y="334"/>
                  </a:cubicBezTo>
                  <a:lnTo>
                    <a:pt x="0" y="341"/>
                  </a:lnTo>
                  <a:lnTo>
                    <a:pt x="117" y="341"/>
                  </a:lnTo>
                  <a:lnTo>
                    <a:pt x="117" y="334"/>
                  </a:lnTo>
                  <a:lnTo>
                    <a:pt x="107" y="333"/>
                  </a:lnTo>
                  <a:cubicBezTo>
                    <a:pt x="87" y="332"/>
                    <a:pt x="79" y="325"/>
                    <a:pt x="79" y="308"/>
                  </a:cubicBezTo>
                  <a:lnTo>
                    <a:pt x="79" y="216"/>
                  </a:lnTo>
                  <a:lnTo>
                    <a:pt x="149" y="309"/>
                  </a:lnTo>
                  <a:lnTo>
                    <a:pt x="150" y="311"/>
                  </a:lnTo>
                  <a:cubicBezTo>
                    <a:pt x="151" y="313"/>
                    <a:pt x="152" y="314"/>
                    <a:pt x="154" y="316"/>
                  </a:cubicBezTo>
                  <a:cubicBezTo>
                    <a:pt x="158" y="321"/>
                    <a:pt x="159" y="324"/>
                    <a:pt x="159" y="326"/>
                  </a:cubicBezTo>
                  <a:cubicBezTo>
                    <a:pt x="159" y="331"/>
                    <a:pt x="155" y="334"/>
                    <a:pt x="149" y="334"/>
                  </a:cubicBezTo>
                  <a:lnTo>
                    <a:pt x="139" y="334"/>
                  </a:lnTo>
                  <a:lnTo>
                    <a:pt x="139" y="341"/>
                  </a:lnTo>
                  <a:lnTo>
                    <a:pt x="248" y="341"/>
                  </a:lnTo>
                  <a:lnTo>
                    <a:pt x="248" y="334"/>
                  </a:lnTo>
                  <a:cubicBezTo>
                    <a:pt x="226" y="332"/>
                    <a:pt x="211" y="323"/>
                    <a:pt x="190" y="297"/>
                  </a:cubicBezTo>
                  <a:lnTo>
                    <a:pt x="114" y="200"/>
                  </a:lnTo>
                  <a:lnTo>
                    <a:pt x="128" y="187"/>
                  </a:lnTo>
                  <a:cubicBezTo>
                    <a:pt x="163" y="154"/>
                    <a:pt x="194" y="131"/>
                    <a:pt x="209" y="127"/>
                  </a:cubicBezTo>
                  <a:cubicBezTo>
                    <a:pt x="216" y="125"/>
                    <a:pt x="223" y="124"/>
                    <a:pt x="232" y="124"/>
                  </a:cubicBezTo>
                  <a:lnTo>
                    <a:pt x="236" y="124"/>
                  </a:lnTo>
                  <a:lnTo>
                    <a:pt x="236" y="117"/>
                  </a:lnTo>
                  <a:lnTo>
                    <a:pt x="134" y="117"/>
                  </a:lnTo>
                  <a:lnTo>
                    <a:pt x="134" y="124"/>
                  </a:lnTo>
                  <a:cubicBezTo>
                    <a:pt x="153" y="124"/>
                    <a:pt x="159" y="126"/>
                    <a:pt x="159" y="133"/>
                  </a:cubicBezTo>
                  <a:cubicBezTo>
                    <a:pt x="159" y="137"/>
                    <a:pt x="154" y="144"/>
                    <a:pt x="147" y="150"/>
                  </a:cubicBezTo>
                  <a:lnTo>
                    <a:pt x="79" y="211"/>
                  </a:lnTo>
                  <a:lnTo>
                    <a:pt x="79" y="1"/>
                  </a:lnTo>
                  <a:lnTo>
                    <a:pt x="77" y="0"/>
                  </a:lnTo>
                  <a:cubicBezTo>
                    <a:pt x="58" y="6"/>
                    <a:pt x="44" y="10"/>
                    <a:pt x="15" y="18"/>
                  </a:cubicBezTo>
                  <a:lnTo>
                    <a:pt x="0" y="22"/>
                  </a:lnTo>
                  <a:lnTo>
                    <a:pt x="0" y="3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49" name="Freeform 895"/>
            <p:cNvSpPr/>
            <p:nvPr>
              <p:custDataLst>
                <p:tags r:id="rId311"/>
              </p:custDataLst>
            </p:nvPr>
          </p:nvSpPr>
          <p:spPr bwMode="auto">
            <a:xfrm>
              <a:off x="5487988" y="4692651"/>
              <a:ext cx="90488" cy="93663"/>
            </a:xfrm>
            <a:custGeom>
              <a:avLst/>
              <a:gdLst>
                <a:gd name="T0" fmla="*/ 0 w 234"/>
                <a:gd name="T1" fmla="*/ 31 h 229"/>
                <a:gd name="T2" fmla="*/ 14 w 234"/>
                <a:gd name="T3" fmla="*/ 29 h 229"/>
                <a:gd name="T4" fmla="*/ 32 w 234"/>
                <a:gd name="T5" fmla="*/ 60 h 229"/>
                <a:gd name="T6" fmla="*/ 32 w 234"/>
                <a:gd name="T7" fmla="*/ 184 h 229"/>
                <a:gd name="T8" fmla="*/ 1 w 234"/>
                <a:gd name="T9" fmla="*/ 222 h 229"/>
                <a:gd name="T10" fmla="*/ 1 w 234"/>
                <a:gd name="T11" fmla="*/ 229 h 229"/>
                <a:gd name="T12" fmla="*/ 107 w 234"/>
                <a:gd name="T13" fmla="*/ 229 h 229"/>
                <a:gd name="T14" fmla="*/ 107 w 234"/>
                <a:gd name="T15" fmla="*/ 222 h 229"/>
                <a:gd name="T16" fmla="*/ 74 w 234"/>
                <a:gd name="T17" fmla="*/ 196 h 229"/>
                <a:gd name="T18" fmla="*/ 74 w 234"/>
                <a:gd name="T19" fmla="*/ 55 h 229"/>
                <a:gd name="T20" fmla="*/ 126 w 234"/>
                <a:gd name="T21" fmla="*/ 27 h 229"/>
                <a:gd name="T22" fmla="*/ 162 w 234"/>
                <a:gd name="T23" fmla="*/ 75 h 229"/>
                <a:gd name="T24" fmla="*/ 162 w 234"/>
                <a:gd name="T25" fmla="*/ 180 h 229"/>
                <a:gd name="T26" fmla="*/ 131 w 234"/>
                <a:gd name="T27" fmla="*/ 222 h 229"/>
                <a:gd name="T28" fmla="*/ 131 w 234"/>
                <a:gd name="T29" fmla="*/ 229 h 229"/>
                <a:gd name="T30" fmla="*/ 234 w 234"/>
                <a:gd name="T31" fmla="*/ 229 h 229"/>
                <a:gd name="T32" fmla="*/ 234 w 234"/>
                <a:gd name="T33" fmla="*/ 222 h 229"/>
                <a:gd name="T34" fmla="*/ 204 w 234"/>
                <a:gd name="T35" fmla="*/ 189 h 229"/>
                <a:gd name="T36" fmla="*/ 204 w 234"/>
                <a:gd name="T37" fmla="*/ 74 h 229"/>
                <a:gd name="T38" fmla="*/ 145 w 234"/>
                <a:gd name="T39" fmla="*/ 0 h 229"/>
                <a:gd name="T40" fmla="*/ 73 w 234"/>
                <a:gd name="T41" fmla="*/ 40 h 229"/>
                <a:gd name="T42" fmla="*/ 73 w 234"/>
                <a:gd name="T43" fmla="*/ 1 h 229"/>
                <a:gd name="T44" fmla="*/ 69 w 234"/>
                <a:gd name="T45" fmla="*/ 0 h 229"/>
                <a:gd name="T46" fmla="*/ 0 w 234"/>
                <a:gd name="T47" fmla="*/ 22 h 229"/>
                <a:gd name="T48" fmla="*/ 0 w 234"/>
                <a:gd name="T49" fmla="*/ 3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4" h="229">
                  <a:moveTo>
                    <a:pt x="0" y="31"/>
                  </a:moveTo>
                  <a:cubicBezTo>
                    <a:pt x="3" y="29"/>
                    <a:pt x="8" y="29"/>
                    <a:pt x="14" y="29"/>
                  </a:cubicBezTo>
                  <a:cubicBezTo>
                    <a:pt x="28" y="29"/>
                    <a:pt x="32" y="36"/>
                    <a:pt x="32" y="60"/>
                  </a:cubicBezTo>
                  <a:lnTo>
                    <a:pt x="32" y="184"/>
                  </a:lnTo>
                  <a:cubicBezTo>
                    <a:pt x="32" y="213"/>
                    <a:pt x="27" y="220"/>
                    <a:pt x="1" y="222"/>
                  </a:cubicBezTo>
                  <a:lnTo>
                    <a:pt x="1" y="229"/>
                  </a:lnTo>
                  <a:lnTo>
                    <a:pt x="107" y="229"/>
                  </a:lnTo>
                  <a:lnTo>
                    <a:pt x="107" y="222"/>
                  </a:lnTo>
                  <a:cubicBezTo>
                    <a:pt x="82" y="220"/>
                    <a:pt x="74" y="214"/>
                    <a:pt x="74" y="196"/>
                  </a:cubicBezTo>
                  <a:lnTo>
                    <a:pt x="74" y="55"/>
                  </a:lnTo>
                  <a:cubicBezTo>
                    <a:pt x="98" y="33"/>
                    <a:pt x="109" y="27"/>
                    <a:pt x="126" y="27"/>
                  </a:cubicBezTo>
                  <a:cubicBezTo>
                    <a:pt x="150" y="27"/>
                    <a:pt x="162" y="43"/>
                    <a:pt x="162" y="75"/>
                  </a:cubicBezTo>
                  <a:lnTo>
                    <a:pt x="162" y="180"/>
                  </a:lnTo>
                  <a:cubicBezTo>
                    <a:pt x="162" y="211"/>
                    <a:pt x="155" y="220"/>
                    <a:pt x="131" y="222"/>
                  </a:cubicBezTo>
                  <a:lnTo>
                    <a:pt x="131" y="229"/>
                  </a:lnTo>
                  <a:lnTo>
                    <a:pt x="234" y="229"/>
                  </a:lnTo>
                  <a:lnTo>
                    <a:pt x="234" y="222"/>
                  </a:lnTo>
                  <a:cubicBezTo>
                    <a:pt x="210" y="219"/>
                    <a:pt x="204" y="213"/>
                    <a:pt x="204" y="189"/>
                  </a:cubicBezTo>
                  <a:lnTo>
                    <a:pt x="204" y="74"/>
                  </a:lnTo>
                  <a:cubicBezTo>
                    <a:pt x="204" y="28"/>
                    <a:pt x="182" y="0"/>
                    <a:pt x="145" y="0"/>
                  </a:cubicBezTo>
                  <a:cubicBezTo>
                    <a:pt x="122" y="0"/>
                    <a:pt x="107" y="8"/>
                    <a:pt x="73" y="40"/>
                  </a:cubicBezTo>
                  <a:lnTo>
                    <a:pt x="73" y="1"/>
                  </a:lnTo>
                  <a:lnTo>
                    <a:pt x="69" y="0"/>
                  </a:lnTo>
                  <a:cubicBezTo>
                    <a:pt x="45" y="9"/>
                    <a:pt x="28" y="14"/>
                    <a:pt x="0" y="22"/>
                  </a:cubicBezTo>
                  <a:lnTo>
                    <a:pt x="0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50" name="Freeform 896"/>
            <p:cNvSpPr>
              <a:spLocks noEditPoints="1"/>
            </p:cNvSpPr>
            <p:nvPr>
              <p:custDataLst>
                <p:tags r:id="rId312"/>
              </p:custDataLst>
            </p:nvPr>
          </p:nvSpPr>
          <p:spPr bwMode="auto">
            <a:xfrm>
              <a:off x="5586413" y="4692651"/>
              <a:ext cx="84138" cy="95250"/>
            </a:xfrm>
            <a:custGeom>
              <a:avLst/>
              <a:gdLst>
                <a:gd name="T0" fmla="*/ 110 w 220"/>
                <a:gd name="T1" fmla="*/ 0 h 234"/>
                <a:gd name="T2" fmla="*/ 0 w 220"/>
                <a:gd name="T3" fmla="*/ 116 h 234"/>
                <a:gd name="T4" fmla="*/ 109 w 220"/>
                <a:gd name="T5" fmla="*/ 234 h 234"/>
                <a:gd name="T6" fmla="*/ 220 w 220"/>
                <a:gd name="T7" fmla="*/ 112 h 234"/>
                <a:gd name="T8" fmla="*/ 110 w 220"/>
                <a:gd name="T9" fmla="*/ 0 h 234"/>
                <a:gd name="T10" fmla="*/ 104 w 220"/>
                <a:gd name="T11" fmla="*/ 14 h 234"/>
                <a:gd name="T12" fmla="*/ 175 w 220"/>
                <a:gd name="T13" fmla="*/ 130 h 234"/>
                <a:gd name="T14" fmla="*/ 115 w 220"/>
                <a:gd name="T15" fmla="*/ 220 h 234"/>
                <a:gd name="T16" fmla="*/ 67 w 220"/>
                <a:gd name="T17" fmla="*/ 188 h 234"/>
                <a:gd name="T18" fmla="*/ 45 w 220"/>
                <a:gd name="T19" fmla="*/ 92 h 234"/>
                <a:gd name="T20" fmla="*/ 104 w 220"/>
                <a:gd name="T21" fmla="*/ 1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234">
                  <a:moveTo>
                    <a:pt x="110" y="0"/>
                  </a:moveTo>
                  <a:cubicBezTo>
                    <a:pt x="45" y="0"/>
                    <a:pt x="0" y="47"/>
                    <a:pt x="0" y="116"/>
                  </a:cubicBezTo>
                  <a:cubicBezTo>
                    <a:pt x="0" y="184"/>
                    <a:pt x="46" y="234"/>
                    <a:pt x="109" y="234"/>
                  </a:cubicBezTo>
                  <a:cubicBezTo>
                    <a:pt x="172" y="234"/>
                    <a:pt x="220" y="181"/>
                    <a:pt x="220" y="112"/>
                  </a:cubicBezTo>
                  <a:cubicBezTo>
                    <a:pt x="220" y="47"/>
                    <a:pt x="174" y="0"/>
                    <a:pt x="110" y="0"/>
                  </a:cubicBezTo>
                  <a:close/>
                  <a:moveTo>
                    <a:pt x="104" y="14"/>
                  </a:moveTo>
                  <a:cubicBezTo>
                    <a:pt x="146" y="14"/>
                    <a:pt x="175" y="61"/>
                    <a:pt x="175" y="130"/>
                  </a:cubicBezTo>
                  <a:cubicBezTo>
                    <a:pt x="175" y="186"/>
                    <a:pt x="153" y="220"/>
                    <a:pt x="115" y="220"/>
                  </a:cubicBezTo>
                  <a:cubicBezTo>
                    <a:pt x="96" y="220"/>
                    <a:pt x="77" y="208"/>
                    <a:pt x="67" y="188"/>
                  </a:cubicBezTo>
                  <a:cubicBezTo>
                    <a:pt x="53" y="162"/>
                    <a:pt x="45" y="127"/>
                    <a:pt x="45" y="92"/>
                  </a:cubicBezTo>
                  <a:cubicBezTo>
                    <a:pt x="45" y="44"/>
                    <a:pt x="68" y="14"/>
                    <a:pt x="104" y="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51" name="Freeform 897"/>
            <p:cNvSpPr/>
            <p:nvPr>
              <p:custDataLst>
                <p:tags r:id="rId313"/>
              </p:custDataLst>
            </p:nvPr>
          </p:nvSpPr>
          <p:spPr bwMode="auto">
            <a:xfrm>
              <a:off x="5676900" y="4694238"/>
              <a:ext cx="128588" cy="95250"/>
            </a:xfrm>
            <a:custGeom>
              <a:avLst/>
              <a:gdLst>
                <a:gd name="T0" fmla="*/ 274 w 335"/>
                <a:gd name="T1" fmla="*/ 0 h 231"/>
                <a:gd name="T2" fmla="*/ 274 w 335"/>
                <a:gd name="T3" fmla="*/ 7 h 231"/>
                <a:gd name="T4" fmla="*/ 296 w 335"/>
                <a:gd name="T5" fmla="*/ 23 h 231"/>
                <a:gd name="T6" fmla="*/ 287 w 335"/>
                <a:gd name="T7" fmla="*/ 55 h 231"/>
                <a:gd name="T8" fmla="*/ 242 w 335"/>
                <a:gd name="T9" fmla="*/ 166 h 231"/>
                <a:gd name="T10" fmla="*/ 201 w 335"/>
                <a:gd name="T11" fmla="*/ 54 h 231"/>
                <a:gd name="T12" fmla="*/ 192 w 335"/>
                <a:gd name="T13" fmla="*/ 25 h 231"/>
                <a:gd name="T14" fmla="*/ 221 w 335"/>
                <a:gd name="T15" fmla="*/ 7 h 231"/>
                <a:gd name="T16" fmla="*/ 221 w 335"/>
                <a:gd name="T17" fmla="*/ 0 h 231"/>
                <a:gd name="T18" fmla="*/ 120 w 335"/>
                <a:gd name="T19" fmla="*/ 0 h 231"/>
                <a:gd name="T20" fmla="*/ 120 w 335"/>
                <a:gd name="T21" fmla="*/ 7 h 231"/>
                <a:gd name="T22" fmla="*/ 154 w 335"/>
                <a:gd name="T23" fmla="*/ 41 h 231"/>
                <a:gd name="T24" fmla="*/ 164 w 335"/>
                <a:gd name="T25" fmla="*/ 69 h 231"/>
                <a:gd name="T26" fmla="*/ 119 w 335"/>
                <a:gd name="T27" fmla="*/ 169 h 231"/>
                <a:gd name="T28" fmla="*/ 69 w 335"/>
                <a:gd name="T29" fmla="*/ 39 h 231"/>
                <a:gd name="T30" fmla="*/ 66 w 335"/>
                <a:gd name="T31" fmla="*/ 24 h 231"/>
                <a:gd name="T32" fmla="*/ 89 w 335"/>
                <a:gd name="T33" fmla="*/ 7 h 231"/>
                <a:gd name="T34" fmla="*/ 89 w 335"/>
                <a:gd name="T35" fmla="*/ 0 h 231"/>
                <a:gd name="T36" fmla="*/ 0 w 335"/>
                <a:gd name="T37" fmla="*/ 0 h 231"/>
                <a:gd name="T38" fmla="*/ 0 w 335"/>
                <a:gd name="T39" fmla="*/ 7 h 231"/>
                <a:gd name="T40" fmla="*/ 26 w 335"/>
                <a:gd name="T41" fmla="*/ 39 h 231"/>
                <a:gd name="T42" fmla="*/ 93 w 335"/>
                <a:gd name="T43" fmla="*/ 209 h 231"/>
                <a:gd name="T44" fmla="*/ 106 w 335"/>
                <a:gd name="T45" fmla="*/ 231 h 231"/>
                <a:gd name="T46" fmla="*/ 119 w 335"/>
                <a:gd name="T47" fmla="*/ 212 h 231"/>
                <a:gd name="T48" fmla="*/ 175 w 335"/>
                <a:gd name="T49" fmla="*/ 92 h 231"/>
                <a:gd name="T50" fmla="*/ 220 w 335"/>
                <a:gd name="T51" fmla="*/ 210 h 231"/>
                <a:gd name="T52" fmla="*/ 232 w 335"/>
                <a:gd name="T53" fmla="*/ 231 h 231"/>
                <a:gd name="T54" fmla="*/ 246 w 335"/>
                <a:gd name="T55" fmla="*/ 207 h 231"/>
                <a:gd name="T56" fmla="*/ 315 w 335"/>
                <a:gd name="T57" fmla="*/ 34 h 231"/>
                <a:gd name="T58" fmla="*/ 335 w 335"/>
                <a:gd name="T59" fmla="*/ 7 h 231"/>
                <a:gd name="T60" fmla="*/ 335 w 335"/>
                <a:gd name="T61" fmla="*/ 0 h 231"/>
                <a:gd name="T62" fmla="*/ 274 w 335"/>
                <a:gd name="T63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5" h="231">
                  <a:moveTo>
                    <a:pt x="274" y="0"/>
                  </a:moveTo>
                  <a:lnTo>
                    <a:pt x="274" y="7"/>
                  </a:lnTo>
                  <a:cubicBezTo>
                    <a:pt x="291" y="11"/>
                    <a:pt x="296" y="14"/>
                    <a:pt x="296" y="23"/>
                  </a:cubicBezTo>
                  <a:cubicBezTo>
                    <a:pt x="296" y="30"/>
                    <a:pt x="293" y="42"/>
                    <a:pt x="287" y="55"/>
                  </a:cubicBezTo>
                  <a:lnTo>
                    <a:pt x="242" y="166"/>
                  </a:lnTo>
                  <a:lnTo>
                    <a:pt x="201" y="54"/>
                  </a:lnTo>
                  <a:cubicBezTo>
                    <a:pt x="192" y="32"/>
                    <a:pt x="192" y="32"/>
                    <a:pt x="192" y="25"/>
                  </a:cubicBezTo>
                  <a:cubicBezTo>
                    <a:pt x="192" y="14"/>
                    <a:pt x="198" y="11"/>
                    <a:pt x="221" y="7"/>
                  </a:cubicBezTo>
                  <a:lnTo>
                    <a:pt x="221" y="0"/>
                  </a:lnTo>
                  <a:lnTo>
                    <a:pt x="120" y="0"/>
                  </a:lnTo>
                  <a:lnTo>
                    <a:pt x="120" y="7"/>
                  </a:lnTo>
                  <a:cubicBezTo>
                    <a:pt x="138" y="9"/>
                    <a:pt x="144" y="15"/>
                    <a:pt x="154" y="41"/>
                  </a:cubicBezTo>
                  <a:cubicBezTo>
                    <a:pt x="158" y="51"/>
                    <a:pt x="161" y="60"/>
                    <a:pt x="164" y="69"/>
                  </a:cubicBezTo>
                  <a:lnTo>
                    <a:pt x="119" y="169"/>
                  </a:lnTo>
                  <a:lnTo>
                    <a:pt x="69" y="39"/>
                  </a:lnTo>
                  <a:cubicBezTo>
                    <a:pt x="67" y="34"/>
                    <a:pt x="66" y="29"/>
                    <a:pt x="66" y="24"/>
                  </a:cubicBezTo>
                  <a:cubicBezTo>
                    <a:pt x="66" y="13"/>
                    <a:pt x="72" y="9"/>
                    <a:pt x="89" y="7"/>
                  </a:cubicBezTo>
                  <a:lnTo>
                    <a:pt x="89" y="0"/>
                  </a:lnTo>
                  <a:lnTo>
                    <a:pt x="0" y="0"/>
                  </a:lnTo>
                  <a:lnTo>
                    <a:pt x="0" y="7"/>
                  </a:lnTo>
                  <a:cubicBezTo>
                    <a:pt x="11" y="8"/>
                    <a:pt x="15" y="13"/>
                    <a:pt x="26" y="39"/>
                  </a:cubicBezTo>
                  <a:lnTo>
                    <a:pt x="93" y="209"/>
                  </a:lnTo>
                  <a:cubicBezTo>
                    <a:pt x="99" y="224"/>
                    <a:pt x="103" y="231"/>
                    <a:pt x="106" y="231"/>
                  </a:cubicBezTo>
                  <a:cubicBezTo>
                    <a:pt x="109" y="231"/>
                    <a:pt x="113" y="225"/>
                    <a:pt x="119" y="212"/>
                  </a:cubicBezTo>
                  <a:lnTo>
                    <a:pt x="175" y="92"/>
                  </a:lnTo>
                  <a:lnTo>
                    <a:pt x="220" y="210"/>
                  </a:lnTo>
                  <a:cubicBezTo>
                    <a:pt x="227" y="228"/>
                    <a:pt x="229" y="231"/>
                    <a:pt x="232" y="231"/>
                  </a:cubicBezTo>
                  <a:cubicBezTo>
                    <a:pt x="235" y="231"/>
                    <a:pt x="238" y="227"/>
                    <a:pt x="246" y="207"/>
                  </a:cubicBezTo>
                  <a:lnTo>
                    <a:pt x="315" y="34"/>
                  </a:lnTo>
                  <a:cubicBezTo>
                    <a:pt x="324" y="13"/>
                    <a:pt x="325" y="11"/>
                    <a:pt x="335" y="7"/>
                  </a:cubicBezTo>
                  <a:lnTo>
                    <a:pt x="335" y="0"/>
                  </a:lnTo>
                  <a:lnTo>
                    <a:pt x="274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52" name="Freeform 898"/>
            <p:cNvSpPr>
              <a:spLocks noEditPoints="1"/>
            </p:cNvSpPr>
            <p:nvPr>
              <p:custDataLst>
                <p:tags r:id="rId314"/>
              </p:custDataLst>
            </p:nvPr>
          </p:nvSpPr>
          <p:spPr bwMode="auto">
            <a:xfrm>
              <a:off x="5861050" y="4646613"/>
              <a:ext cx="119063" cy="139700"/>
            </a:xfrm>
            <a:custGeom>
              <a:avLst/>
              <a:gdLst>
                <a:gd name="T0" fmla="*/ 123 w 312"/>
                <a:gd name="T1" fmla="*/ 174 h 342"/>
                <a:gd name="T2" fmla="*/ 176 w 312"/>
                <a:gd name="T3" fmla="*/ 185 h 342"/>
                <a:gd name="T4" fmla="*/ 202 w 312"/>
                <a:gd name="T5" fmla="*/ 230 h 342"/>
                <a:gd name="T6" fmla="*/ 211 w 312"/>
                <a:gd name="T7" fmla="*/ 244 h 342"/>
                <a:gd name="T8" fmla="*/ 220 w 312"/>
                <a:gd name="T9" fmla="*/ 228 h 342"/>
                <a:gd name="T10" fmla="*/ 220 w 312"/>
                <a:gd name="T11" fmla="*/ 93 h 342"/>
                <a:gd name="T12" fmla="*/ 211 w 312"/>
                <a:gd name="T13" fmla="*/ 77 h 342"/>
                <a:gd name="T14" fmla="*/ 202 w 312"/>
                <a:gd name="T15" fmla="*/ 88 h 342"/>
                <a:gd name="T16" fmla="*/ 123 w 312"/>
                <a:gd name="T17" fmla="*/ 157 h 342"/>
                <a:gd name="T18" fmla="*/ 123 w 312"/>
                <a:gd name="T19" fmla="*/ 51 h 342"/>
                <a:gd name="T20" fmla="*/ 144 w 312"/>
                <a:gd name="T21" fmla="*/ 18 h 342"/>
                <a:gd name="T22" fmla="*/ 168 w 312"/>
                <a:gd name="T23" fmla="*/ 18 h 342"/>
                <a:gd name="T24" fmla="*/ 272 w 312"/>
                <a:gd name="T25" fmla="*/ 87 h 342"/>
                <a:gd name="T26" fmla="*/ 281 w 312"/>
                <a:gd name="T27" fmla="*/ 98 h 342"/>
                <a:gd name="T28" fmla="*/ 289 w 312"/>
                <a:gd name="T29" fmla="*/ 82 h 342"/>
                <a:gd name="T30" fmla="*/ 289 w 312"/>
                <a:gd name="T31" fmla="*/ 17 h 342"/>
                <a:gd name="T32" fmla="*/ 273 w 312"/>
                <a:gd name="T33" fmla="*/ 0 h 342"/>
                <a:gd name="T34" fmla="*/ 17 w 312"/>
                <a:gd name="T35" fmla="*/ 0 h 342"/>
                <a:gd name="T36" fmla="*/ 0 w 312"/>
                <a:gd name="T37" fmla="*/ 9 h 342"/>
                <a:gd name="T38" fmla="*/ 14 w 312"/>
                <a:gd name="T39" fmla="*/ 18 h 342"/>
                <a:gd name="T40" fmla="*/ 44 w 312"/>
                <a:gd name="T41" fmla="*/ 46 h 342"/>
                <a:gd name="T42" fmla="*/ 44 w 312"/>
                <a:gd name="T43" fmla="*/ 296 h 342"/>
                <a:gd name="T44" fmla="*/ 16 w 312"/>
                <a:gd name="T45" fmla="*/ 325 h 342"/>
                <a:gd name="T46" fmla="*/ 0 w 312"/>
                <a:gd name="T47" fmla="*/ 333 h 342"/>
                <a:gd name="T48" fmla="*/ 17 w 312"/>
                <a:gd name="T49" fmla="*/ 342 h 342"/>
                <a:gd name="T50" fmla="*/ 282 w 312"/>
                <a:gd name="T51" fmla="*/ 342 h 342"/>
                <a:gd name="T52" fmla="*/ 298 w 312"/>
                <a:gd name="T53" fmla="*/ 335 h 342"/>
                <a:gd name="T54" fmla="*/ 312 w 312"/>
                <a:gd name="T55" fmla="*/ 249 h 342"/>
                <a:gd name="T56" fmla="*/ 304 w 312"/>
                <a:gd name="T57" fmla="*/ 240 h 342"/>
                <a:gd name="T58" fmla="*/ 295 w 312"/>
                <a:gd name="T59" fmla="*/ 247 h 342"/>
                <a:gd name="T60" fmla="*/ 250 w 312"/>
                <a:gd name="T61" fmla="*/ 302 h 342"/>
                <a:gd name="T62" fmla="*/ 171 w 312"/>
                <a:gd name="T63" fmla="*/ 325 h 342"/>
                <a:gd name="T64" fmla="*/ 144 w 312"/>
                <a:gd name="T65" fmla="*/ 325 h 342"/>
                <a:gd name="T66" fmla="*/ 123 w 312"/>
                <a:gd name="T67" fmla="*/ 291 h 342"/>
                <a:gd name="T68" fmla="*/ 123 w 312"/>
                <a:gd name="T69" fmla="*/ 174 h 342"/>
                <a:gd name="T70" fmla="*/ 272 w 312"/>
                <a:gd name="T71" fmla="*/ 18 h 342"/>
                <a:gd name="T72" fmla="*/ 272 w 312"/>
                <a:gd name="T73" fmla="*/ 42 h 342"/>
                <a:gd name="T74" fmla="*/ 243 w 312"/>
                <a:gd name="T75" fmla="*/ 18 h 342"/>
                <a:gd name="T76" fmla="*/ 272 w 312"/>
                <a:gd name="T77" fmla="*/ 18 h 342"/>
                <a:gd name="T78" fmla="*/ 174 w 312"/>
                <a:gd name="T79" fmla="*/ 164 h 342"/>
                <a:gd name="T80" fmla="*/ 202 w 312"/>
                <a:gd name="T81" fmla="*/ 143 h 342"/>
                <a:gd name="T82" fmla="*/ 202 w 312"/>
                <a:gd name="T83" fmla="*/ 184 h 342"/>
                <a:gd name="T84" fmla="*/ 174 w 312"/>
                <a:gd name="T85" fmla="*/ 164 h 342"/>
                <a:gd name="T86" fmla="*/ 174 w 312"/>
                <a:gd name="T87" fmla="*/ 164 h 342"/>
                <a:gd name="T88" fmla="*/ 62 w 312"/>
                <a:gd name="T89" fmla="*/ 45 h 342"/>
                <a:gd name="T90" fmla="*/ 58 w 312"/>
                <a:gd name="T91" fmla="*/ 18 h 342"/>
                <a:gd name="T92" fmla="*/ 111 w 312"/>
                <a:gd name="T93" fmla="*/ 18 h 342"/>
                <a:gd name="T94" fmla="*/ 105 w 312"/>
                <a:gd name="T95" fmla="*/ 50 h 342"/>
                <a:gd name="T96" fmla="*/ 105 w 312"/>
                <a:gd name="T97" fmla="*/ 292 h 342"/>
                <a:gd name="T98" fmla="*/ 111 w 312"/>
                <a:gd name="T99" fmla="*/ 325 h 342"/>
                <a:gd name="T100" fmla="*/ 58 w 312"/>
                <a:gd name="T101" fmla="*/ 325 h 342"/>
                <a:gd name="T102" fmla="*/ 62 w 312"/>
                <a:gd name="T103" fmla="*/ 297 h 342"/>
                <a:gd name="T104" fmla="*/ 62 w 312"/>
                <a:gd name="T105" fmla="*/ 45 h 342"/>
                <a:gd name="T106" fmla="*/ 247 w 312"/>
                <a:gd name="T107" fmla="*/ 325 h 342"/>
                <a:gd name="T108" fmla="*/ 247 w 312"/>
                <a:gd name="T109" fmla="*/ 324 h 342"/>
                <a:gd name="T110" fmla="*/ 287 w 312"/>
                <a:gd name="T111" fmla="*/ 297 h 342"/>
                <a:gd name="T112" fmla="*/ 282 w 312"/>
                <a:gd name="T113" fmla="*/ 325 h 342"/>
                <a:gd name="T114" fmla="*/ 247 w 312"/>
                <a:gd name="T115" fmla="*/ 32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2" h="342">
                  <a:moveTo>
                    <a:pt x="123" y="174"/>
                  </a:moveTo>
                  <a:cubicBezTo>
                    <a:pt x="135" y="174"/>
                    <a:pt x="159" y="174"/>
                    <a:pt x="176" y="185"/>
                  </a:cubicBezTo>
                  <a:cubicBezTo>
                    <a:pt x="200" y="200"/>
                    <a:pt x="202" y="227"/>
                    <a:pt x="202" y="230"/>
                  </a:cubicBezTo>
                  <a:cubicBezTo>
                    <a:pt x="203" y="237"/>
                    <a:pt x="203" y="244"/>
                    <a:pt x="211" y="244"/>
                  </a:cubicBezTo>
                  <a:cubicBezTo>
                    <a:pt x="220" y="244"/>
                    <a:pt x="220" y="237"/>
                    <a:pt x="220" y="228"/>
                  </a:cubicBezTo>
                  <a:lnTo>
                    <a:pt x="220" y="93"/>
                  </a:lnTo>
                  <a:cubicBezTo>
                    <a:pt x="220" y="85"/>
                    <a:pt x="220" y="77"/>
                    <a:pt x="211" y="77"/>
                  </a:cubicBezTo>
                  <a:cubicBezTo>
                    <a:pt x="203" y="77"/>
                    <a:pt x="202" y="84"/>
                    <a:pt x="202" y="88"/>
                  </a:cubicBezTo>
                  <a:cubicBezTo>
                    <a:pt x="199" y="153"/>
                    <a:pt x="149" y="156"/>
                    <a:pt x="123" y="157"/>
                  </a:cubicBezTo>
                  <a:lnTo>
                    <a:pt x="123" y="51"/>
                  </a:lnTo>
                  <a:cubicBezTo>
                    <a:pt x="123" y="18"/>
                    <a:pt x="132" y="18"/>
                    <a:pt x="144" y="18"/>
                  </a:cubicBezTo>
                  <a:lnTo>
                    <a:pt x="168" y="18"/>
                  </a:lnTo>
                  <a:cubicBezTo>
                    <a:pt x="235" y="18"/>
                    <a:pt x="269" y="52"/>
                    <a:pt x="272" y="87"/>
                  </a:cubicBezTo>
                  <a:cubicBezTo>
                    <a:pt x="272" y="91"/>
                    <a:pt x="273" y="98"/>
                    <a:pt x="281" y="98"/>
                  </a:cubicBezTo>
                  <a:cubicBezTo>
                    <a:pt x="289" y="98"/>
                    <a:pt x="289" y="90"/>
                    <a:pt x="289" y="82"/>
                  </a:cubicBezTo>
                  <a:lnTo>
                    <a:pt x="289" y="17"/>
                  </a:lnTo>
                  <a:cubicBezTo>
                    <a:pt x="289" y="1"/>
                    <a:pt x="288" y="0"/>
                    <a:pt x="273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8"/>
                    <a:pt x="10" y="18"/>
                    <a:pt x="14" y="18"/>
                  </a:cubicBezTo>
                  <a:cubicBezTo>
                    <a:pt x="42" y="18"/>
                    <a:pt x="44" y="22"/>
                    <a:pt x="44" y="46"/>
                  </a:cubicBezTo>
                  <a:lnTo>
                    <a:pt x="44" y="296"/>
                  </a:lnTo>
                  <a:cubicBezTo>
                    <a:pt x="44" y="320"/>
                    <a:pt x="43" y="325"/>
                    <a:pt x="16" y="325"/>
                  </a:cubicBezTo>
                  <a:cubicBezTo>
                    <a:pt x="9" y="325"/>
                    <a:pt x="0" y="325"/>
                    <a:pt x="0" y="333"/>
                  </a:cubicBezTo>
                  <a:cubicBezTo>
                    <a:pt x="0" y="342"/>
                    <a:pt x="8" y="342"/>
                    <a:pt x="17" y="342"/>
                  </a:cubicBezTo>
                  <a:lnTo>
                    <a:pt x="282" y="342"/>
                  </a:lnTo>
                  <a:cubicBezTo>
                    <a:pt x="291" y="342"/>
                    <a:pt x="296" y="342"/>
                    <a:pt x="298" y="335"/>
                  </a:cubicBezTo>
                  <a:cubicBezTo>
                    <a:pt x="298" y="335"/>
                    <a:pt x="312" y="251"/>
                    <a:pt x="312" y="249"/>
                  </a:cubicBezTo>
                  <a:cubicBezTo>
                    <a:pt x="312" y="243"/>
                    <a:pt x="308" y="240"/>
                    <a:pt x="304" y="240"/>
                  </a:cubicBezTo>
                  <a:cubicBezTo>
                    <a:pt x="297" y="240"/>
                    <a:pt x="295" y="246"/>
                    <a:pt x="295" y="247"/>
                  </a:cubicBezTo>
                  <a:cubicBezTo>
                    <a:pt x="292" y="260"/>
                    <a:pt x="287" y="281"/>
                    <a:pt x="250" y="302"/>
                  </a:cubicBezTo>
                  <a:cubicBezTo>
                    <a:pt x="224" y="318"/>
                    <a:pt x="199" y="325"/>
                    <a:pt x="171" y="325"/>
                  </a:cubicBezTo>
                  <a:lnTo>
                    <a:pt x="144" y="325"/>
                  </a:lnTo>
                  <a:cubicBezTo>
                    <a:pt x="132" y="325"/>
                    <a:pt x="123" y="325"/>
                    <a:pt x="123" y="291"/>
                  </a:cubicBezTo>
                  <a:lnTo>
                    <a:pt x="123" y="174"/>
                  </a:lnTo>
                  <a:close/>
                  <a:moveTo>
                    <a:pt x="272" y="18"/>
                  </a:moveTo>
                  <a:lnTo>
                    <a:pt x="272" y="42"/>
                  </a:lnTo>
                  <a:cubicBezTo>
                    <a:pt x="263" y="32"/>
                    <a:pt x="254" y="24"/>
                    <a:pt x="243" y="18"/>
                  </a:cubicBezTo>
                  <a:lnTo>
                    <a:pt x="272" y="18"/>
                  </a:lnTo>
                  <a:close/>
                  <a:moveTo>
                    <a:pt x="174" y="164"/>
                  </a:moveTo>
                  <a:cubicBezTo>
                    <a:pt x="182" y="160"/>
                    <a:pt x="193" y="153"/>
                    <a:pt x="202" y="143"/>
                  </a:cubicBezTo>
                  <a:lnTo>
                    <a:pt x="202" y="184"/>
                  </a:lnTo>
                  <a:cubicBezTo>
                    <a:pt x="190" y="171"/>
                    <a:pt x="175" y="164"/>
                    <a:pt x="174" y="164"/>
                  </a:cubicBezTo>
                  <a:lnTo>
                    <a:pt x="174" y="164"/>
                  </a:lnTo>
                  <a:close/>
                  <a:moveTo>
                    <a:pt x="62" y="45"/>
                  </a:moveTo>
                  <a:cubicBezTo>
                    <a:pt x="62" y="39"/>
                    <a:pt x="62" y="27"/>
                    <a:pt x="58" y="18"/>
                  </a:cubicBezTo>
                  <a:lnTo>
                    <a:pt x="111" y="18"/>
                  </a:lnTo>
                  <a:cubicBezTo>
                    <a:pt x="105" y="29"/>
                    <a:pt x="105" y="46"/>
                    <a:pt x="105" y="50"/>
                  </a:cubicBezTo>
                  <a:lnTo>
                    <a:pt x="105" y="292"/>
                  </a:lnTo>
                  <a:cubicBezTo>
                    <a:pt x="105" y="310"/>
                    <a:pt x="109" y="320"/>
                    <a:pt x="111" y="325"/>
                  </a:cubicBezTo>
                  <a:lnTo>
                    <a:pt x="58" y="325"/>
                  </a:lnTo>
                  <a:cubicBezTo>
                    <a:pt x="62" y="316"/>
                    <a:pt x="62" y="303"/>
                    <a:pt x="62" y="297"/>
                  </a:cubicBezTo>
                  <a:lnTo>
                    <a:pt x="62" y="45"/>
                  </a:lnTo>
                  <a:close/>
                  <a:moveTo>
                    <a:pt x="247" y="325"/>
                  </a:moveTo>
                  <a:lnTo>
                    <a:pt x="247" y="324"/>
                  </a:lnTo>
                  <a:cubicBezTo>
                    <a:pt x="263" y="316"/>
                    <a:pt x="277" y="306"/>
                    <a:pt x="287" y="297"/>
                  </a:cubicBezTo>
                  <a:cubicBezTo>
                    <a:pt x="286" y="299"/>
                    <a:pt x="283" y="321"/>
                    <a:pt x="282" y="325"/>
                  </a:cubicBezTo>
                  <a:lnTo>
                    <a:pt x="247" y="32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53" name="Freeform 899"/>
            <p:cNvSpPr/>
            <p:nvPr>
              <p:custDataLst>
                <p:tags r:id="rId315"/>
              </p:custDataLst>
            </p:nvPr>
          </p:nvSpPr>
          <p:spPr bwMode="auto">
            <a:xfrm>
              <a:off x="6003925" y="4633913"/>
              <a:ext cx="44450" cy="203200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49 h 499"/>
                <a:gd name="T6" fmla="*/ 109 w 116"/>
                <a:gd name="T7" fmla="*/ 13 h 499"/>
                <a:gd name="T8" fmla="*/ 116 w 116"/>
                <a:gd name="T9" fmla="*/ 5 h 499"/>
                <a:gd name="T10" fmla="*/ 111 w 116"/>
                <a:gd name="T11" fmla="*/ 0 h 499"/>
                <a:gd name="T12" fmla="*/ 31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7" y="483"/>
                  </a:cubicBezTo>
                  <a:cubicBezTo>
                    <a:pt x="45" y="420"/>
                    <a:pt x="29" y="326"/>
                    <a:pt x="29" y="249"/>
                  </a:cubicBezTo>
                  <a:cubicBezTo>
                    <a:pt x="29" y="163"/>
                    <a:pt x="48" y="76"/>
                    <a:pt x="109" y="13"/>
                  </a:cubicBezTo>
                  <a:cubicBezTo>
                    <a:pt x="116" y="7"/>
                    <a:pt x="116" y="6"/>
                    <a:pt x="116" y="5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4"/>
                    <a:pt x="31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5" y="349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54" name="Freeform 900"/>
            <p:cNvSpPr/>
            <p:nvPr>
              <p:custDataLst>
                <p:tags r:id="rId316"/>
              </p:custDataLst>
            </p:nvPr>
          </p:nvSpPr>
          <p:spPr bwMode="auto">
            <a:xfrm>
              <a:off x="6064250" y="4646613"/>
              <a:ext cx="158750" cy="139700"/>
            </a:xfrm>
            <a:custGeom>
              <a:avLst/>
              <a:gdLst>
                <a:gd name="T0" fmla="*/ 228 w 411"/>
                <a:gd name="T1" fmla="*/ 136 h 341"/>
                <a:gd name="T2" fmla="*/ 186 w 411"/>
                <a:gd name="T3" fmla="*/ 37 h 341"/>
                <a:gd name="T4" fmla="*/ 184 w 411"/>
                <a:gd name="T5" fmla="*/ 30 h 341"/>
                <a:gd name="T6" fmla="*/ 213 w 411"/>
                <a:gd name="T7" fmla="*/ 16 h 341"/>
                <a:gd name="T8" fmla="*/ 223 w 411"/>
                <a:gd name="T9" fmla="*/ 6 h 341"/>
                <a:gd name="T10" fmla="*/ 216 w 411"/>
                <a:gd name="T11" fmla="*/ 0 h 341"/>
                <a:gd name="T12" fmla="*/ 153 w 411"/>
                <a:gd name="T13" fmla="*/ 2 h 341"/>
                <a:gd name="T14" fmla="*/ 97 w 411"/>
                <a:gd name="T15" fmla="*/ 0 h 341"/>
                <a:gd name="T16" fmla="*/ 88 w 411"/>
                <a:gd name="T17" fmla="*/ 10 h 341"/>
                <a:gd name="T18" fmla="*/ 99 w 411"/>
                <a:gd name="T19" fmla="*/ 16 h 341"/>
                <a:gd name="T20" fmla="*/ 137 w 411"/>
                <a:gd name="T21" fmla="*/ 32 h 341"/>
                <a:gd name="T22" fmla="*/ 196 w 411"/>
                <a:gd name="T23" fmla="*/ 171 h 341"/>
                <a:gd name="T24" fmla="*/ 90 w 411"/>
                <a:gd name="T25" fmla="*/ 284 h 341"/>
                <a:gd name="T26" fmla="*/ 84 w 411"/>
                <a:gd name="T27" fmla="*/ 290 h 341"/>
                <a:gd name="T28" fmla="*/ 11 w 411"/>
                <a:gd name="T29" fmla="*/ 326 h 341"/>
                <a:gd name="T30" fmla="*/ 0 w 411"/>
                <a:gd name="T31" fmla="*/ 336 h 341"/>
                <a:gd name="T32" fmla="*/ 6 w 411"/>
                <a:gd name="T33" fmla="*/ 341 h 341"/>
                <a:gd name="T34" fmla="*/ 53 w 411"/>
                <a:gd name="T35" fmla="*/ 340 h 341"/>
                <a:gd name="T36" fmla="*/ 109 w 411"/>
                <a:gd name="T37" fmla="*/ 341 h 341"/>
                <a:gd name="T38" fmla="*/ 118 w 411"/>
                <a:gd name="T39" fmla="*/ 331 h 341"/>
                <a:gd name="T40" fmla="*/ 112 w 411"/>
                <a:gd name="T41" fmla="*/ 326 h 341"/>
                <a:gd name="T42" fmla="*/ 92 w 411"/>
                <a:gd name="T43" fmla="*/ 310 h 341"/>
                <a:gd name="T44" fmla="*/ 105 w 411"/>
                <a:gd name="T45" fmla="*/ 288 h 341"/>
                <a:gd name="T46" fmla="*/ 156 w 411"/>
                <a:gd name="T47" fmla="*/ 234 h 341"/>
                <a:gd name="T48" fmla="*/ 201 w 411"/>
                <a:gd name="T49" fmla="*/ 185 h 341"/>
                <a:gd name="T50" fmla="*/ 251 w 411"/>
                <a:gd name="T51" fmla="*/ 304 h 341"/>
                <a:gd name="T52" fmla="*/ 254 w 411"/>
                <a:gd name="T53" fmla="*/ 311 h 341"/>
                <a:gd name="T54" fmla="*/ 225 w 411"/>
                <a:gd name="T55" fmla="*/ 326 h 341"/>
                <a:gd name="T56" fmla="*/ 215 w 411"/>
                <a:gd name="T57" fmla="*/ 335 h 341"/>
                <a:gd name="T58" fmla="*/ 223 w 411"/>
                <a:gd name="T59" fmla="*/ 341 h 341"/>
                <a:gd name="T60" fmla="*/ 285 w 411"/>
                <a:gd name="T61" fmla="*/ 340 h 341"/>
                <a:gd name="T62" fmla="*/ 341 w 411"/>
                <a:gd name="T63" fmla="*/ 341 h 341"/>
                <a:gd name="T64" fmla="*/ 350 w 411"/>
                <a:gd name="T65" fmla="*/ 332 h 341"/>
                <a:gd name="T66" fmla="*/ 341 w 411"/>
                <a:gd name="T67" fmla="*/ 326 h 341"/>
                <a:gd name="T68" fmla="*/ 298 w 411"/>
                <a:gd name="T69" fmla="*/ 304 h 341"/>
                <a:gd name="T70" fmla="*/ 234 w 411"/>
                <a:gd name="T71" fmla="*/ 150 h 341"/>
                <a:gd name="T72" fmla="*/ 336 w 411"/>
                <a:gd name="T73" fmla="*/ 41 h 341"/>
                <a:gd name="T74" fmla="*/ 400 w 411"/>
                <a:gd name="T75" fmla="*/ 16 h 341"/>
                <a:gd name="T76" fmla="*/ 411 w 411"/>
                <a:gd name="T77" fmla="*/ 6 h 341"/>
                <a:gd name="T78" fmla="*/ 404 w 411"/>
                <a:gd name="T79" fmla="*/ 0 h 341"/>
                <a:gd name="T80" fmla="*/ 357 w 411"/>
                <a:gd name="T81" fmla="*/ 2 h 341"/>
                <a:gd name="T82" fmla="*/ 302 w 411"/>
                <a:gd name="T83" fmla="*/ 0 h 341"/>
                <a:gd name="T84" fmla="*/ 292 w 411"/>
                <a:gd name="T85" fmla="*/ 10 h 341"/>
                <a:gd name="T86" fmla="*/ 298 w 411"/>
                <a:gd name="T87" fmla="*/ 16 h 341"/>
                <a:gd name="T88" fmla="*/ 318 w 411"/>
                <a:gd name="T89" fmla="*/ 31 h 341"/>
                <a:gd name="T90" fmla="*/ 309 w 411"/>
                <a:gd name="T91" fmla="*/ 49 h 341"/>
                <a:gd name="T92" fmla="*/ 228 w 411"/>
                <a:gd name="T93" fmla="*/ 13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1" h="341">
                  <a:moveTo>
                    <a:pt x="228" y="136"/>
                  </a:moveTo>
                  <a:lnTo>
                    <a:pt x="186" y="37"/>
                  </a:lnTo>
                  <a:cubicBezTo>
                    <a:pt x="185" y="33"/>
                    <a:pt x="184" y="31"/>
                    <a:pt x="184" y="30"/>
                  </a:cubicBezTo>
                  <a:cubicBezTo>
                    <a:pt x="184" y="27"/>
                    <a:pt x="192" y="18"/>
                    <a:pt x="213" y="16"/>
                  </a:cubicBezTo>
                  <a:cubicBezTo>
                    <a:pt x="218" y="15"/>
                    <a:pt x="223" y="15"/>
                    <a:pt x="223" y="6"/>
                  </a:cubicBezTo>
                  <a:cubicBezTo>
                    <a:pt x="223" y="0"/>
                    <a:pt x="217" y="0"/>
                    <a:pt x="216" y="0"/>
                  </a:cubicBezTo>
                  <a:cubicBezTo>
                    <a:pt x="195" y="0"/>
                    <a:pt x="174" y="2"/>
                    <a:pt x="153" y="2"/>
                  </a:cubicBezTo>
                  <a:cubicBezTo>
                    <a:pt x="140" y="2"/>
                    <a:pt x="109" y="0"/>
                    <a:pt x="97" y="0"/>
                  </a:cubicBezTo>
                  <a:cubicBezTo>
                    <a:pt x="94" y="0"/>
                    <a:pt x="88" y="0"/>
                    <a:pt x="88" y="10"/>
                  </a:cubicBezTo>
                  <a:cubicBezTo>
                    <a:pt x="88" y="16"/>
                    <a:pt x="93" y="16"/>
                    <a:pt x="99" y="16"/>
                  </a:cubicBezTo>
                  <a:cubicBezTo>
                    <a:pt x="129" y="16"/>
                    <a:pt x="132" y="21"/>
                    <a:pt x="137" y="32"/>
                  </a:cubicBezTo>
                  <a:lnTo>
                    <a:pt x="196" y="171"/>
                  </a:lnTo>
                  <a:lnTo>
                    <a:pt x="90" y="284"/>
                  </a:lnTo>
                  <a:lnTo>
                    <a:pt x="84" y="290"/>
                  </a:lnTo>
                  <a:cubicBezTo>
                    <a:pt x="59" y="316"/>
                    <a:pt x="36" y="324"/>
                    <a:pt x="11" y="326"/>
                  </a:cubicBezTo>
                  <a:cubicBezTo>
                    <a:pt x="4" y="326"/>
                    <a:pt x="0" y="326"/>
                    <a:pt x="0" y="336"/>
                  </a:cubicBezTo>
                  <a:cubicBezTo>
                    <a:pt x="0" y="336"/>
                    <a:pt x="0" y="341"/>
                    <a:pt x="6" y="341"/>
                  </a:cubicBezTo>
                  <a:cubicBezTo>
                    <a:pt x="21" y="341"/>
                    <a:pt x="38" y="340"/>
                    <a:pt x="53" y="340"/>
                  </a:cubicBezTo>
                  <a:cubicBezTo>
                    <a:pt x="71" y="340"/>
                    <a:pt x="91" y="341"/>
                    <a:pt x="109" y="341"/>
                  </a:cubicBezTo>
                  <a:cubicBezTo>
                    <a:pt x="112" y="341"/>
                    <a:pt x="118" y="341"/>
                    <a:pt x="118" y="331"/>
                  </a:cubicBezTo>
                  <a:cubicBezTo>
                    <a:pt x="118" y="326"/>
                    <a:pt x="113" y="326"/>
                    <a:pt x="112" y="326"/>
                  </a:cubicBezTo>
                  <a:cubicBezTo>
                    <a:pt x="107" y="325"/>
                    <a:pt x="92" y="324"/>
                    <a:pt x="92" y="310"/>
                  </a:cubicBezTo>
                  <a:cubicBezTo>
                    <a:pt x="92" y="302"/>
                    <a:pt x="99" y="294"/>
                    <a:pt x="105" y="288"/>
                  </a:cubicBezTo>
                  <a:lnTo>
                    <a:pt x="156" y="234"/>
                  </a:lnTo>
                  <a:lnTo>
                    <a:pt x="201" y="185"/>
                  </a:lnTo>
                  <a:lnTo>
                    <a:pt x="251" y="304"/>
                  </a:lnTo>
                  <a:cubicBezTo>
                    <a:pt x="253" y="310"/>
                    <a:pt x="254" y="310"/>
                    <a:pt x="254" y="311"/>
                  </a:cubicBezTo>
                  <a:cubicBezTo>
                    <a:pt x="254" y="315"/>
                    <a:pt x="245" y="324"/>
                    <a:pt x="225" y="326"/>
                  </a:cubicBezTo>
                  <a:cubicBezTo>
                    <a:pt x="220" y="326"/>
                    <a:pt x="215" y="327"/>
                    <a:pt x="215" y="335"/>
                  </a:cubicBezTo>
                  <a:cubicBezTo>
                    <a:pt x="215" y="341"/>
                    <a:pt x="221" y="341"/>
                    <a:pt x="223" y="341"/>
                  </a:cubicBezTo>
                  <a:cubicBezTo>
                    <a:pt x="237" y="341"/>
                    <a:pt x="271" y="340"/>
                    <a:pt x="285" y="340"/>
                  </a:cubicBezTo>
                  <a:cubicBezTo>
                    <a:pt x="298" y="340"/>
                    <a:pt x="328" y="341"/>
                    <a:pt x="341" y="341"/>
                  </a:cubicBezTo>
                  <a:cubicBezTo>
                    <a:pt x="344" y="341"/>
                    <a:pt x="350" y="341"/>
                    <a:pt x="350" y="332"/>
                  </a:cubicBezTo>
                  <a:cubicBezTo>
                    <a:pt x="350" y="326"/>
                    <a:pt x="345" y="326"/>
                    <a:pt x="341" y="326"/>
                  </a:cubicBezTo>
                  <a:cubicBezTo>
                    <a:pt x="308" y="325"/>
                    <a:pt x="307" y="324"/>
                    <a:pt x="298" y="304"/>
                  </a:cubicBezTo>
                  <a:cubicBezTo>
                    <a:pt x="279" y="257"/>
                    <a:pt x="246" y="179"/>
                    <a:pt x="234" y="150"/>
                  </a:cubicBezTo>
                  <a:cubicBezTo>
                    <a:pt x="268" y="115"/>
                    <a:pt x="320" y="55"/>
                    <a:pt x="336" y="41"/>
                  </a:cubicBezTo>
                  <a:cubicBezTo>
                    <a:pt x="351" y="29"/>
                    <a:pt x="370" y="17"/>
                    <a:pt x="400" y="16"/>
                  </a:cubicBezTo>
                  <a:cubicBezTo>
                    <a:pt x="406" y="15"/>
                    <a:pt x="411" y="15"/>
                    <a:pt x="411" y="6"/>
                  </a:cubicBezTo>
                  <a:cubicBezTo>
                    <a:pt x="411" y="5"/>
                    <a:pt x="411" y="0"/>
                    <a:pt x="404" y="0"/>
                  </a:cubicBezTo>
                  <a:cubicBezTo>
                    <a:pt x="389" y="0"/>
                    <a:pt x="373" y="2"/>
                    <a:pt x="357" y="2"/>
                  </a:cubicBezTo>
                  <a:cubicBezTo>
                    <a:pt x="339" y="2"/>
                    <a:pt x="320" y="0"/>
                    <a:pt x="302" y="0"/>
                  </a:cubicBezTo>
                  <a:cubicBezTo>
                    <a:pt x="299" y="0"/>
                    <a:pt x="292" y="0"/>
                    <a:pt x="292" y="10"/>
                  </a:cubicBezTo>
                  <a:cubicBezTo>
                    <a:pt x="292" y="14"/>
                    <a:pt x="295" y="15"/>
                    <a:pt x="298" y="16"/>
                  </a:cubicBezTo>
                  <a:cubicBezTo>
                    <a:pt x="303" y="16"/>
                    <a:pt x="318" y="17"/>
                    <a:pt x="318" y="31"/>
                  </a:cubicBezTo>
                  <a:cubicBezTo>
                    <a:pt x="318" y="38"/>
                    <a:pt x="313" y="45"/>
                    <a:pt x="309" y="49"/>
                  </a:cubicBezTo>
                  <a:lnTo>
                    <a:pt x="228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55" name="Freeform 901"/>
            <p:cNvSpPr>
              <a:spLocks noEditPoints="1"/>
            </p:cNvSpPr>
            <p:nvPr>
              <p:custDataLst>
                <p:tags r:id="rId317"/>
              </p:custDataLst>
            </p:nvPr>
          </p:nvSpPr>
          <p:spPr bwMode="auto">
            <a:xfrm>
              <a:off x="6224588" y="4722813"/>
              <a:ext cx="39688" cy="95250"/>
            </a:xfrm>
            <a:custGeom>
              <a:avLst/>
              <a:gdLst>
                <a:gd name="T0" fmla="*/ 97 w 106"/>
                <a:gd name="T1" fmla="*/ 14 h 235"/>
                <a:gd name="T2" fmla="*/ 83 w 106"/>
                <a:gd name="T3" fmla="*/ 0 h 235"/>
                <a:gd name="T4" fmla="*/ 63 w 106"/>
                <a:gd name="T5" fmla="*/ 20 h 235"/>
                <a:gd name="T6" fmla="*/ 77 w 106"/>
                <a:gd name="T7" fmla="*/ 33 h 235"/>
                <a:gd name="T8" fmla="*/ 97 w 106"/>
                <a:gd name="T9" fmla="*/ 14 h 235"/>
                <a:gd name="T10" fmla="*/ 26 w 106"/>
                <a:gd name="T11" fmla="*/ 191 h 235"/>
                <a:gd name="T12" fmla="*/ 23 w 106"/>
                <a:gd name="T13" fmla="*/ 206 h 235"/>
                <a:gd name="T14" fmla="*/ 56 w 106"/>
                <a:gd name="T15" fmla="*/ 235 h 235"/>
                <a:gd name="T16" fmla="*/ 106 w 106"/>
                <a:gd name="T17" fmla="*/ 182 h 235"/>
                <a:gd name="T18" fmla="*/ 100 w 106"/>
                <a:gd name="T19" fmla="*/ 177 h 235"/>
                <a:gd name="T20" fmla="*/ 94 w 106"/>
                <a:gd name="T21" fmla="*/ 183 h 235"/>
                <a:gd name="T22" fmla="*/ 57 w 106"/>
                <a:gd name="T23" fmla="*/ 225 h 235"/>
                <a:gd name="T24" fmla="*/ 48 w 106"/>
                <a:gd name="T25" fmla="*/ 213 h 235"/>
                <a:gd name="T26" fmla="*/ 54 w 106"/>
                <a:gd name="T27" fmla="*/ 191 h 235"/>
                <a:gd name="T28" fmla="*/ 65 w 106"/>
                <a:gd name="T29" fmla="*/ 163 h 235"/>
                <a:gd name="T30" fmla="*/ 82 w 106"/>
                <a:gd name="T31" fmla="*/ 119 h 235"/>
                <a:gd name="T32" fmla="*/ 84 w 106"/>
                <a:gd name="T33" fmla="*/ 108 h 235"/>
                <a:gd name="T34" fmla="*/ 51 w 106"/>
                <a:gd name="T35" fmla="*/ 78 h 235"/>
                <a:gd name="T36" fmla="*/ 0 w 106"/>
                <a:gd name="T37" fmla="*/ 131 h 235"/>
                <a:gd name="T38" fmla="*/ 6 w 106"/>
                <a:gd name="T39" fmla="*/ 136 h 235"/>
                <a:gd name="T40" fmla="*/ 13 w 106"/>
                <a:gd name="T41" fmla="*/ 130 h 235"/>
                <a:gd name="T42" fmla="*/ 50 w 106"/>
                <a:gd name="T43" fmla="*/ 88 h 235"/>
                <a:gd name="T44" fmla="*/ 59 w 106"/>
                <a:gd name="T45" fmla="*/ 100 h 235"/>
                <a:gd name="T46" fmla="*/ 48 w 106"/>
                <a:gd name="T47" fmla="*/ 135 h 235"/>
                <a:gd name="T48" fmla="*/ 26 w 106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4"/>
                  </a:moveTo>
                  <a:cubicBezTo>
                    <a:pt x="97" y="8"/>
                    <a:pt x="93" y="0"/>
                    <a:pt x="83" y="0"/>
                  </a:cubicBezTo>
                  <a:cubicBezTo>
                    <a:pt x="74" y="0"/>
                    <a:pt x="63" y="10"/>
                    <a:pt x="63" y="20"/>
                  </a:cubicBezTo>
                  <a:cubicBezTo>
                    <a:pt x="63" y="26"/>
                    <a:pt x="68" y="33"/>
                    <a:pt x="77" y="33"/>
                  </a:cubicBezTo>
                  <a:cubicBezTo>
                    <a:pt x="88" y="33"/>
                    <a:pt x="97" y="23"/>
                    <a:pt x="97" y="14"/>
                  </a:cubicBezTo>
                  <a:close/>
                  <a:moveTo>
                    <a:pt x="26" y="191"/>
                  </a:moveTo>
                  <a:cubicBezTo>
                    <a:pt x="24" y="195"/>
                    <a:pt x="23" y="200"/>
                    <a:pt x="23" y="206"/>
                  </a:cubicBezTo>
                  <a:cubicBezTo>
                    <a:pt x="23" y="222"/>
                    <a:pt x="37" y="235"/>
                    <a:pt x="56" y="235"/>
                  </a:cubicBezTo>
                  <a:cubicBezTo>
                    <a:pt x="91" y="235"/>
                    <a:pt x="106" y="187"/>
                    <a:pt x="106" y="182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6" y="177"/>
                    <a:pt x="95" y="179"/>
                    <a:pt x="94" y="183"/>
                  </a:cubicBezTo>
                  <a:cubicBezTo>
                    <a:pt x="86" y="211"/>
                    <a:pt x="70" y="225"/>
                    <a:pt x="57" y="225"/>
                  </a:cubicBezTo>
                  <a:cubicBezTo>
                    <a:pt x="50" y="225"/>
                    <a:pt x="48" y="221"/>
                    <a:pt x="48" y="213"/>
                  </a:cubicBezTo>
                  <a:cubicBezTo>
                    <a:pt x="48" y="205"/>
                    <a:pt x="51" y="199"/>
                    <a:pt x="54" y="191"/>
                  </a:cubicBezTo>
                  <a:cubicBezTo>
                    <a:pt x="57" y="182"/>
                    <a:pt x="61" y="172"/>
                    <a:pt x="65" y="163"/>
                  </a:cubicBezTo>
                  <a:cubicBezTo>
                    <a:pt x="68" y="155"/>
                    <a:pt x="81" y="123"/>
                    <a:pt x="82" y="119"/>
                  </a:cubicBezTo>
                  <a:cubicBezTo>
                    <a:pt x="83" y="115"/>
                    <a:pt x="84" y="111"/>
                    <a:pt x="84" y="108"/>
                  </a:cubicBezTo>
                  <a:cubicBezTo>
                    <a:pt x="84" y="91"/>
                    <a:pt x="70" y="78"/>
                    <a:pt x="51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5" y="136"/>
                    <a:pt x="6" y="136"/>
                  </a:cubicBezTo>
                  <a:cubicBezTo>
                    <a:pt x="11" y="136"/>
                    <a:pt x="12" y="134"/>
                    <a:pt x="13" y="130"/>
                  </a:cubicBezTo>
                  <a:cubicBezTo>
                    <a:pt x="22" y="100"/>
                    <a:pt x="37" y="88"/>
                    <a:pt x="50" y="88"/>
                  </a:cubicBezTo>
                  <a:cubicBezTo>
                    <a:pt x="55" y="88"/>
                    <a:pt x="59" y="90"/>
                    <a:pt x="59" y="100"/>
                  </a:cubicBezTo>
                  <a:cubicBezTo>
                    <a:pt x="59" y="108"/>
                    <a:pt x="57" y="113"/>
                    <a:pt x="48" y="135"/>
                  </a:cubicBezTo>
                  <a:lnTo>
                    <a:pt x="26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56" name="Freeform 902"/>
            <p:cNvSpPr/>
            <p:nvPr>
              <p:custDataLst>
                <p:tags r:id="rId318"/>
              </p:custDataLst>
            </p:nvPr>
          </p:nvSpPr>
          <p:spPr bwMode="auto">
            <a:xfrm>
              <a:off x="6292850" y="4633913"/>
              <a:ext cx="44450" cy="203200"/>
            </a:xfrm>
            <a:custGeom>
              <a:avLst/>
              <a:gdLst>
                <a:gd name="T0" fmla="*/ 116 w 116"/>
                <a:gd name="T1" fmla="*/ 249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6 h 499"/>
                <a:gd name="T10" fmla="*/ 87 w 116"/>
                <a:gd name="T11" fmla="*/ 249 h 499"/>
                <a:gd name="T12" fmla="*/ 7 w 116"/>
                <a:gd name="T13" fmla="*/ 485 h 499"/>
                <a:gd name="T14" fmla="*/ 0 w 116"/>
                <a:gd name="T15" fmla="*/ 494 h 499"/>
                <a:gd name="T16" fmla="*/ 5 w 116"/>
                <a:gd name="T17" fmla="*/ 499 h 499"/>
                <a:gd name="T18" fmla="*/ 85 w 116"/>
                <a:gd name="T19" fmla="*/ 401 h 499"/>
                <a:gd name="T20" fmla="*/ 116 w 116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49"/>
                  </a:moveTo>
                  <a:cubicBezTo>
                    <a:pt x="116" y="210"/>
                    <a:pt x="110" y="150"/>
                    <a:pt x="83" y="94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0" y="7"/>
                    <a:pt x="10" y="16"/>
                  </a:cubicBezTo>
                  <a:cubicBezTo>
                    <a:pt x="59" y="66"/>
                    <a:pt x="87" y="145"/>
                    <a:pt x="87" y="249"/>
                  </a:cubicBezTo>
                  <a:cubicBezTo>
                    <a:pt x="87" y="335"/>
                    <a:pt x="69" y="422"/>
                    <a:pt x="7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5" y="401"/>
                  </a:cubicBezTo>
                  <a:cubicBezTo>
                    <a:pt x="110" y="347"/>
                    <a:pt x="116" y="291"/>
                    <a:pt x="116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57" name="Freeform 903"/>
            <p:cNvSpPr>
              <a:spLocks noEditPoints="1"/>
            </p:cNvSpPr>
            <p:nvPr>
              <p:custDataLst>
                <p:tags r:id="rId319"/>
              </p:custDataLst>
            </p:nvPr>
          </p:nvSpPr>
          <p:spPr bwMode="auto">
            <a:xfrm>
              <a:off x="6419850" y="4711701"/>
              <a:ext cx="127000" cy="47625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5 w 332"/>
                <a:gd name="T5" fmla="*/ 0 h 117"/>
                <a:gd name="T6" fmla="*/ 16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5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6 w 332"/>
                <a:gd name="T25" fmla="*/ 117 h 117"/>
                <a:gd name="T26" fmla="*/ 315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2" y="117"/>
                    <a:pt x="332" y="107"/>
                  </a:cubicBezTo>
                  <a:cubicBezTo>
                    <a:pt x="332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58" name="Freeform 904"/>
            <p:cNvSpPr/>
            <p:nvPr>
              <p:custDataLst>
                <p:tags r:id="rId320"/>
              </p:custDataLst>
            </p:nvPr>
          </p:nvSpPr>
          <p:spPr bwMode="auto">
            <a:xfrm>
              <a:off x="6642100" y="4611688"/>
              <a:ext cx="58738" cy="95250"/>
            </a:xfrm>
            <a:custGeom>
              <a:avLst/>
              <a:gdLst>
                <a:gd name="T0" fmla="*/ 155 w 155"/>
                <a:gd name="T1" fmla="*/ 168 h 232"/>
                <a:gd name="T2" fmla="*/ 143 w 155"/>
                <a:gd name="T3" fmla="*/ 168 h 232"/>
                <a:gd name="T4" fmla="*/ 134 w 155"/>
                <a:gd name="T5" fmla="*/ 200 h 232"/>
                <a:gd name="T6" fmla="*/ 99 w 155"/>
                <a:gd name="T7" fmla="*/ 202 h 232"/>
                <a:gd name="T8" fmla="*/ 35 w 155"/>
                <a:gd name="T9" fmla="*/ 202 h 232"/>
                <a:gd name="T10" fmla="*/ 105 w 155"/>
                <a:gd name="T11" fmla="*/ 144 h 232"/>
                <a:gd name="T12" fmla="*/ 155 w 155"/>
                <a:gd name="T13" fmla="*/ 68 h 232"/>
                <a:gd name="T14" fmla="*/ 73 w 155"/>
                <a:gd name="T15" fmla="*/ 0 h 232"/>
                <a:gd name="T16" fmla="*/ 0 w 155"/>
                <a:gd name="T17" fmla="*/ 63 h 232"/>
                <a:gd name="T18" fmla="*/ 19 w 155"/>
                <a:gd name="T19" fmla="*/ 82 h 232"/>
                <a:gd name="T20" fmla="*/ 37 w 155"/>
                <a:gd name="T21" fmla="*/ 64 h 232"/>
                <a:gd name="T22" fmla="*/ 17 w 155"/>
                <a:gd name="T23" fmla="*/ 45 h 232"/>
                <a:gd name="T24" fmla="*/ 68 w 155"/>
                <a:gd name="T25" fmla="*/ 13 h 232"/>
                <a:gd name="T26" fmla="*/ 121 w 155"/>
                <a:gd name="T27" fmla="*/ 68 h 232"/>
                <a:gd name="T28" fmla="*/ 88 w 155"/>
                <a:gd name="T29" fmla="*/ 135 h 232"/>
                <a:gd name="T30" fmla="*/ 4 w 155"/>
                <a:gd name="T31" fmla="*/ 218 h 232"/>
                <a:gd name="T32" fmla="*/ 0 w 155"/>
                <a:gd name="T33" fmla="*/ 232 h 232"/>
                <a:gd name="T34" fmla="*/ 144 w 155"/>
                <a:gd name="T35" fmla="*/ 232 h 232"/>
                <a:gd name="T36" fmla="*/ 155 w 155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5" h="232">
                  <a:moveTo>
                    <a:pt x="155" y="168"/>
                  </a:moveTo>
                  <a:lnTo>
                    <a:pt x="143" y="168"/>
                  </a:lnTo>
                  <a:cubicBezTo>
                    <a:pt x="142" y="176"/>
                    <a:pt x="138" y="197"/>
                    <a:pt x="134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2" y="170"/>
                    <a:pt x="84" y="160"/>
                    <a:pt x="105" y="144"/>
                  </a:cubicBezTo>
                  <a:cubicBezTo>
                    <a:pt x="131" y="123"/>
                    <a:pt x="155" y="101"/>
                    <a:pt x="155" y="68"/>
                  </a:cubicBezTo>
                  <a:cubicBezTo>
                    <a:pt x="155" y="26"/>
                    <a:pt x="118" y="0"/>
                    <a:pt x="73" y="0"/>
                  </a:cubicBezTo>
                  <a:cubicBezTo>
                    <a:pt x="30" y="0"/>
                    <a:pt x="0" y="31"/>
                    <a:pt x="0" y="63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8" y="20"/>
                    <a:pt x="51" y="13"/>
                    <a:pt x="68" y="13"/>
                  </a:cubicBezTo>
                  <a:cubicBezTo>
                    <a:pt x="103" y="13"/>
                    <a:pt x="121" y="40"/>
                    <a:pt x="121" y="68"/>
                  </a:cubicBezTo>
                  <a:cubicBezTo>
                    <a:pt x="121" y="99"/>
                    <a:pt x="99" y="123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5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59" name="Rectangle 905"/>
            <p:cNvSpPr>
              <a:spLocks noChangeArrowheads="1"/>
            </p:cNvSpPr>
            <p:nvPr>
              <p:custDataLst>
                <p:tags r:id="rId321"/>
              </p:custDataLst>
            </p:nvPr>
          </p:nvSpPr>
          <p:spPr bwMode="auto">
            <a:xfrm>
              <a:off x="6634163" y="4730751"/>
              <a:ext cx="76200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60" name="Freeform 906"/>
            <p:cNvSpPr/>
            <p:nvPr>
              <p:custDataLst>
                <p:tags r:id="rId322"/>
              </p:custDataLst>
            </p:nvPr>
          </p:nvSpPr>
          <p:spPr bwMode="auto">
            <a:xfrm>
              <a:off x="6640513" y="4762501"/>
              <a:ext cx="61913" cy="96838"/>
            </a:xfrm>
            <a:custGeom>
              <a:avLst/>
              <a:gdLst>
                <a:gd name="T0" fmla="*/ 77 w 161"/>
                <a:gd name="T1" fmla="*/ 115 h 239"/>
                <a:gd name="T2" fmla="*/ 123 w 161"/>
                <a:gd name="T3" fmla="*/ 171 h 239"/>
                <a:gd name="T4" fmla="*/ 78 w 161"/>
                <a:gd name="T5" fmla="*/ 228 h 239"/>
                <a:gd name="T6" fmla="*/ 19 w 161"/>
                <a:gd name="T7" fmla="*/ 203 h 239"/>
                <a:gd name="T8" fmla="*/ 39 w 161"/>
                <a:gd name="T9" fmla="*/ 184 h 239"/>
                <a:gd name="T10" fmla="*/ 20 w 161"/>
                <a:gd name="T11" fmla="*/ 164 h 239"/>
                <a:gd name="T12" fmla="*/ 0 w 161"/>
                <a:gd name="T13" fmla="*/ 185 h 239"/>
                <a:gd name="T14" fmla="*/ 79 w 161"/>
                <a:gd name="T15" fmla="*/ 239 h 239"/>
                <a:gd name="T16" fmla="*/ 161 w 161"/>
                <a:gd name="T17" fmla="*/ 171 h 239"/>
                <a:gd name="T18" fmla="*/ 100 w 161"/>
                <a:gd name="T19" fmla="*/ 109 h 239"/>
                <a:gd name="T20" fmla="*/ 150 w 161"/>
                <a:gd name="T21" fmla="*/ 48 h 239"/>
                <a:gd name="T22" fmla="*/ 79 w 161"/>
                <a:gd name="T23" fmla="*/ 0 h 239"/>
                <a:gd name="T24" fmla="*/ 11 w 161"/>
                <a:gd name="T25" fmla="*/ 47 h 239"/>
                <a:gd name="T26" fmla="*/ 29 w 161"/>
                <a:gd name="T27" fmla="*/ 65 h 239"/>
                <a:gd name="T28" fmla="*/ 47 w 161"/>
                <a:gd name="T29" fmla="*/ 48 h 239"/>
                <a:gd name="T30" fmla="*/ 29 w 161"/>
                <a:gd name="T31" fmla="*/ 29 h 239"/>
                <a:gd name="T32" fmla="*/ 78 w 161"/>
                <a:gd name="T33" fmla="*/ 10 h 239"/>
                <a:gd name="T34" fmla="*/ 116 w 161"/>
                <a:gd name="T35" fmla="*/ 48 h 239"/>
                <a:gd name="T36" fmla="*/ 102 w 161"/>
                <a:gd name="T37" fmla="*/ 90 h 239"/>
                <a:gd name="T38" fmla="*/ 63 w 161"/>
                <a:gd name="T39" fmla="*/ 105 h 239"/>
                <a:gd name="T40" fmla="*/ 52 w 161"/>
                <a:gd name="T41" fmla="*/ 106 h 239"/>
                <a:gd name="T42" fmla="*/ 49 w 161"/>
                <a:gd name="T43" fmla="*/ 110 h 239"/>
                <a:gd name="T44" fmla="*/ 58 w 161"/>
                <a:gd name="T45" fmla="*/ 115 h 239"/>
                <a:gd name="T46" fmla="*/ 77 w 161"/>
                <a:gd name="T47" fmla="*/ 11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239">
                  <a:moveTo>
                    <a:pt x="77" y="115"/>
                  </a:moveTo>
                  <a:cubicBezTo>
                    <a:pt x="104" y="115"/>
                    <a:pt x="123" y="134"/>
                    <a:pt x="123" y="171"/>
                  </a:cubicBezTo>
                  <a:cubicBezTo>
                    <a:pt x="123" y="215"/>
                    <a:pt x="98" y="228"/>
                    <a:pt x="78" y="228"/>
                  </a:cubicBezTo>
                  <a:cubicBezTo>
                    <a:pt x="64" y="228"/>
                    <a:pt x="33" y="224"/>
                    <a:pt x="19" y="203"/>
                  </a:cubicBezTo>
                  <a:cubicBezTo>
                    <a:pt x="35" y="202"/>
                    <a:pt x="39" y="191"/>
                    <a:pt x="39" y="184"/>
                  </a:cubicBezTo>
                  <a:cubicBezTo>
                    <a:pt x="39" y="172"/>
                    <a:pt x="31" y="164"/>
                    <a:pt x="20" y="164"/>
                  </a:cubicBezTo>
                  <a:cubicBezTo>
                    <a:pt x="10" y="164"/>
                    <a:pt x="0" y="170"/>
                    <a:pt x="0" y="185"/>
                  </a:cubicBezTo>
                  <a:cubicBezTo>
                    <a:pt x="0" y="217"/>
                    <a:pt x="37" y="239"/>
                    <a:pt x="79" y="239"/>
                  </a:cubicBezTo>
                  <a:cubicBezTo>
                    <a:pt x="127" y="239"/>
                    <a:pt x="161" y="206"/>
                    <a:pt x="161" y="171"/>
                  </a:cubicBezTo>
                  <a:cubicBezTo>
                    <a:pt x="161" y="144"/>
                    <a:pt x="138" y="117"/>
                    <a:pt x="100" y="109"/>
                  </a:cubicBezTo>
                  <a:cubicBezTo>
                    <a:pt x="137" y="96"/>
                    <a:pt x="150" y="70"/>
                    <a:pt x="150" y="48"/>
                  </a:cubicBezTo>
                  <a:cubicBezTo>
                    <a:pt x="150" y="21"/>
                    <a:pt x="118" y="0"/>
                    <a:pt x="79" y="0"/>
                  </a:cubicBezTo>
                  <a:cubicBezTo>
                    <a:pt x="41" y="0"/>
                    <a:pt x="11" y="19"/>
                    <a:pt x="11" y="47"/>
                  </a:cubicBezTo>
                  <a:cubicBezTo>
                    <a:pt x="11" y="59"/>
                    <a:pt x="19" y="65"/>
                    <a:pt x="29" y="65"/>
                  </a:cubicBezTo>
                  <a:cubicBezTo>
                    <a:pt x="40" y="65"/>
                    <a:pt x="47" y="57"/>
                    <a:pt x="47" y="48"/>
                  </a:cubicBezTo>
                  <a:cubicBezTo>
                    <a:pt x="47" y="37"/>
                    <a:pt x="40" y="30"/>
                    <a:pt x="29" y="29"/>
                  </a:cubicBezTo>
                  <a:cubicBezTo>
                    <a:pt x="41" y="14"/>
                    <a:pt x="66" y="10"/>
                    <a:pt x="78" y="10"/>
                  </a:cubicBezTo>
                  <a:cubicBezTo>
                    <a:pt x="94" y="10"/>
                    <a:pt x="116" y="18"/>
                    <a:pt x="116" y="48"/>
                  </a:cubicBezTo>
                  <a:cubicBezTo>
                    <a:pt x="116" y="63"/>
                    <a:pt x="111" y="79"/>
                    <a:pt x="102" y="90"/>
                  </a:cubicBezTo>
                  <a:cubicBezTo>
                    <a:pt x="91" y="103"/>
                    <a:pt x="81" y="104"/>
                    <a:pt x="63" y="105"/>
                  </a:cubicBezTo>
                  <a:cubicBezTo>
                    <a:pt x="55" y="105"/>
                    <a:pt x="54" y="105"/>
                    <a:pt x="52" y="106"/>
                  </a:cubicBezTo>
                  <a:cubicBezTo>
                    <a:pt x="52" y="106"/>
                    <a:pt x="49" y="107"/>
                    <a:pt x="49" y="110"/>
                  </a:cubicBezTo>
                  <a:cubicBezTo>
                    <a:pt x="49" y="115"/>
                    <a:pt x="52" y="115"/>
                    <a:pt x="58" y="115"/>
                  </a:cubicBezTo>
                  <a:lnTo>
                    <a:pt x="77" y="1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61" name="Freeform 907"/>
            <p:cNvSpPr/>
            <p:nvPr>
              <p:custDataLst>
                <p:tags r:id="rId323"/>
              </p:custDataLst>
            </p:nvPr>
          </p:nvSpPr>
          <p:spPr bwMode="auto">
            <a:xfrm>
              <a:off x="6754813" y="4633913"/>
              <a:ext cx="7938" cy="2032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62" name="Freeform 908"/>
            <p:cNvSpPr>
              <a:spLocks noEditPoints="1"/>
            </p:cNvSpPr>
            <p:nvPr>
              <p:custDataLst>
                <p:tags r:id="rId324"/>
              </p:custDataLst>
            </p:nvPr>
          </p:nvSpPr>
          <p:spPr bwMode="auto">
            <a:xfrm>
              <a:off x="6792913" y="4646613"/>
              <a:ext cx="136525" cy="139700"/>
            </a:xfrm>
            <a:custGeom>
              <a:avLst/>
              <a:gdLst>
                <a:gd name="T0" fmla="*/ 131 w 356"/>
                <a:gd name="T1" fmla="*/ 183 h 341"/>
                <a:gd name="T2" fmla="*/ 216 w 356"/>
                <a:gd name="T3" fmla="*/ 183 h 341"/>
                <a:gd name="T4" fmla="*/ 356 w 356"/>
                <a:gd name="T5" fmla="*/ 76 h 341"/>
                <a:gd name="T6" fmla="*/ 258 w 356"/>
                <a:gd name="T7" fmla="*/ 0 h 341"/>
                <a:gd name="T8" fmla="*/ 96 w 356"/>
                <a:gd name="T9" fmla="*/ 0 h 341"/>
                <a:gd name="T10" fmla="*/ 81 w 356"/>
                <a:gd name="T11" fmla="*/ 10 h 341"/>
                <a:gd name="T12" fmla="*/ 96 w 356"/>
                <a:gd name="T13" fmla="*/ 16 h 341"/>
                <a:gd name="T14" fmla="*/ 117 w 356"/>
                <a:gd name="T15" fmla="*/ 17 h 341"/>
                <a:gd name="T16" fmla="*/ 128 w 356"/>
                <a:gd name="T17" fmla="*/ 25 h 341"/>
                <a:gd name="T18" fmla="*/ 126 w 356"/>
                <a:gd name="T19" fmla="*/ 34 h 341"/>
                <a:gd name="T20" fmla="*/ 59 w 356"/>
                <a:gd name="T21" fmla="*/ 302 h 341"/>
                <a:gd name="T22" fmla="*/ 14 w 356"/>
                <a:gd name="T23" fmla="*/ 326 h 341"/>
                <a:gd name="T24" fmla="*/ 0 w 356"/>
                <a:gd name="T25" fmla="*/ 335 h 341"/>
                <a:gd name="T26" fmla="*/ 8 w 356"/>
                <a:gd name="T27" fmla="*/ 341 h 341"/>
                <a:gd name="T28" fmla="*/ 71 w 356"/>
                <a:gd name="T29" fmla="*/ 340 h 341"/>
                <a:gd name="T30" fmla="*/ 103 w 356"/>
                <a:gd name="T31" fmla="*/ 340 h 341"/>
                <a:gd name="T32" fmla="*/ 135 w 356"/>
                <a:gd name="T33" fmla="*/ 341 h 341"/>
                <a:gd name="T34" fmla="*/ 145 w 356"/>
                <a:gd name="T35" fmla="*/ 331 h 341"/>
                <a:gd name="T36" fmla="*/ 131 w 356"/>
                <a:gd name="T37" fmla="*/ 326 h 341"/>
                <a:gd name="T38" fmla="*/ 99 w 356"/>
                <a:gd name="T39" fmla="*/ 317 h 341"/>
                <a:gd name="T40" fmla="*/ 100 w 356"/>
                <a:gd name="T41" fmla="*/ 308 h 341"/>
                <a:gd name="T42" fmla="*/ 131 w 356"/>
                <a:gd name="T43" fmla="*/ 183 h 341"/>
                <a:gd name="T44" fmla="*/ 167 w 356"/>
                <a:gd name="T45" fmla="*/ 35 h 341"/>
                <a:gd name="T46" fmla="*/ 194 w 356"/>
                <a:gd name="T47" fmla="*/ 16 h 341"/>
                <a:gd name="T48" fmla="*/ 242 w 356"/>
                <a:gd name="T49" fmla="*/ 16 h 341"/>
                <a:gd name="T50" fmla="*/ 310 w 356"/>
                <a:gd name="T51" fmla="*/ 64 h 341"/>
                <a:gd name="T52" fmla="*/ 280 w 356"/>
                <a:gd name="T53" fmla="*/ 144 h 341"/>
                <a:gd name="T54" fmla="*/ 203 w 356"/>
                <a:gd name="T55" fmla="*/ 170 h 341"/>
                <a:gd name="T56" fmla="*/ 133 w 356"/>
                <a:gd name="T57" fmla="*/ 170 h 341"/>
                <a:gd name="T58" fmla="*/ 167 w 356"/>
                <a:gd name="T59" fmla="*/ 35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6" h="341">
                  <a:moveTo>
                    <a:pt x="131" y="183"/>
                  </a:moveTo>
                  <a:lnTo>
                    <a:pt x="216" y="183"/>
                  </a:lnTo>
                  <a:cubicBezTo>
                    <a:pt x="287" y="183"/>
                    <a:pt x="356" y="132"/>
                    <a:pt x="356" y="76"/>
                  </a:cubicBezTo>
                  <a:cubicBezTo>
                    <a:pt x="356" y="37"/>
                    <a:pt x="323" y="0"/>
                    <a:pt x="258" y="0"/>
                  </a:cubicBezTo>
                  <a:lnTo>
                    <a:pt x="96" y="0"/>
                  </a:lnTo>
                  <a:cubicBezTo>
                    <a:pt x="87" y="0"/>
                    <a:pt x="81" y="0"/>
                    <a:pt x="81" y="10"/>
                  </a:cubicBezTo>
                  <a:cubicBezTo>
                    <a:pt x="81" y="16"/>
                    <a:pt x="86" y="16"/>
                    <a:pt x="96" y="16"/>
                  </a:cubicBezTo>
                  <a:cubicBezTo>
                    <a:pt x="102" y="16"/>
                    <a:pt x="111" y="16"/>
                    <a:pt x="117" y="17"/>
                  </a:cubicBezTo>
                  <a:cubicBezTo>
                    <a:pt x="125" y="18"/>
                    <a:pt x="128" y="19"/>
                    <a:pt x="128" y="25"/>
                  </a:cubicBezTo>
                  <a:cubicBezTo>
                    <a:pt x="128" y="27"/>
                    <a:pt x="128" y="28"/>
                    <a:pt x="126" y="34"/>
                  </a:cubicBezTo>
                  <a:lnTo>
                    <a:pt x="59" y="302"/>
                  </a:lnTo>
                  <a:cubicBezTo>
                    <a:pt x="54" y="322"/>
                    <a:pt x="53" y="326"/>
                    <a:pt x="14" y="326"/>
                  </a:cubicBezTo>
                  <a:cubicBezTo>
                    <a:pt x="6" y="326"/>
                    <a:pt x="0" y="326"/>
                    <a:pt x="0" y="335"/>
                  </a:cubicBezTo>
                  <a:cubicBezTo>
                    <a:pt x="0" y="341"/>
                    <a:pt x="6" y="341"/>
                    <a:pt x="8" y="341"/>
                  </a:cubicBezTo>
                  <a:cubicBezTo>
                    <a:pt x="21" y="341"/>
                    <a:pt x="57" y="340"/>
                    <a:pt x="71" y="340"/>
                  </a:cubicBezTo>
                  <a:cubicBezTo>
                    <a:pt x="81" y="340"/>
                    <a:pt x="92" y="340"/>
                    <a:pt x="103" y="340"/>
                  </a:cubicBezTo>
                  <a:cubicBezTo>
                    <a:pt x="114" y="340"/>
                    <a:pt x="125" y="341"/>
                    <a:pt x="135" y="341"/>
                  </a:cubicBezTo>
                  <a:cubicBezTo>
                    <a:pt x="139" y="341"/>
                    <a:pt x="145" y="341"/>
                    <a:pt x="145" y="331"/>
                  </a:cubicBezTo>
                  <a:cubicBezTo>
                    <a:pt x="145" y="326"/>
                    <a:pt x="141" y="326"/>
                    <a:pt x="131" y="326"/>
                  </a:cubicBezTo>
                  <a:cubicBezTo>
                    <a:pt x="113" y="326"/>
                    <a:pt x="99" y="326"/>
                    <a:pt x="99" y="317"/>
                  </a:cubicBezTo>
                  <a:cubicBezTo>
                    <a:pt x="99" y="314"/>
                    <a:pt x="100" y="311"/>
                    <a:pt x="100" y="308"/>
                  </a:cubicBezTo>
                  <a:lnTo>
                    <a:pt x="131" y="183"/>
                  </a:lnTo>
                  <a:close/>
                  <a:moveTo>
                    <a:pt x="167" y="35"/>
                  </a:moveTo>
                  <a:cubicBezTo>
                    <a:pt x="172" y="17"/>
                    <a:pt x="173" y="16"/>
                    <a:pt x="194" y="16"/>
                  </a:cubicBezTo>
                  <a:lnTo>
                    <a:pt x="242" y="16"/>
                  </a:lnTo>
                  <a:cubicBezTo>
                    <a:pt x="283" y="16"/>
                    <a:pt x="310" y="29"/>
                    <a:pt x="310" y="64"/>
                  </a:cubicBezTo>
                  <a:cubicBezTo>
                    <a:pt x="310" y="83"/>
                    <a:pt x="300" y="126"/>
                    <a:pt x="280" y="144"/>
                  </a:cubicBezTo>
                  <a:cubicBezTo>
                    <a:pt x="255" y="166"/>
                    <a:pt x="225" y="170"/>
                    <a:pt x="203" y="170"/>
                  </a:cubicBezTo>
                  <a:lnTo>
                    <a:pt x="133" y="170"/>
                  </a:lnTo>
                  <a:lnTo>
                    <a:pt x="167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63" name="Freeform 909"/>
            <p:cNvSpPr>
              <a:spLocks noEditPoints="1"/>
            </p:cNvSpPr>
            <p:nvPr>
              <p:custDataLst>
                <p:tags r:id="rId325"/>
              </p:custDataLst>
            </p:nvPr>
          </p:nvSpPr>
          <p:spPr bwMode="auto">
            <a:xfrm>
              <a:off x="6915150" y="4722813"/>
              <a:ext cx="39688" cy="95250"/>
            </a:xfrm>
            <a:custGeom>
              <a:avLst/>
              <a:gdLst>
                <a:gd name="T0" fmla="*/ 97 w 106"/>
                <a:gd name="T1" fmla="*/ 14 h 235"/>
                <a:gd name="T2" fmla="*/ 83 w 106"/>
                <a:gd name="T3" fmla="*/ 0 h 235"/>
                <a:gd name="T4" fmla="*/ 64 w 106"/>
                <a:gd name="T5" fmla="*/ 20 h 235"/>
                <a:gd name="T6" fmla="*/ 77 w 106"/>
                <a:gd name="T7" fmla="*/ 33 h 235"/>
                <a:gd name="T8" fmla="*/ 97 w 106"/>
                <a:gd name="T9" fmla="*/ 14 h 235"/>
                <a:gd name="T10" fmla="*/ 26 w 106"/>
                <a:gd name="T11" fmla="*/ 191 h 235"/>
                <a:gd name="T12" fmla="*/ 23 w 106"/>
                <a:gd name="T13" fmla="*/ 206 h 235"/>
                <a:gd name="T14" fmla="*/ 56 w 106"/>
                <a:gd name="T15" fmla="*/ 235 h 235"/>
                <a:gd name="T16" fmla="*/ 106 w 106"/>
                <a:gd name="T17" fmla="*/ 182 h 235"/>
                <a:gd name="T18" fmla="*/ 100 w 106"/>
                <a:gd name="T19" fmla="*/ 177 h 235"/>
                <a:gd name="T20" fmla="*/ 94 w 106"/>
                <a:gd name="T21" fmla="*/ 183 h 235"/>
                <a:gd name="T22" fmla="*/ 57 w 106"/>
                <a:gd name="T23" fmla="*/ 225 h 235"/>
                <a:gd name="T24" fmla="*/ 48 w 106"/>
                <a:gd name="T25" fmla="*/ 213 h 235"/>
                <a:gd name="T26" fmla="*/ 54 w 106"/>
                <a:gd name="T27" fmla="*/ 191 h 235"/>
                <a:gd name="T28" fmla="*/ 65 w 106"/>
                <a:gd name="T29" fmla="*/ 163 h 235"/>
                <a:gd name="T30" fmla="*/ 82 w 106"/>
                <a:gd name="T31" fmla="*/ 119 h 235"/>
                <a:gd name="T32" fmla="*/ 84 w 106"/>
                <a:gd name="T33" fmla="*/ 108 h 235"/>
                <a:gd name="T34" fmla="*/ 51 w 106"/>
                <a:gd name="T35" fmla="*/ 78 h 235"/>
                <a:gd name="T36" fmla="*/ 0 w 106"/>
                <a:gd name="T37" fmla="*/ 131 h 235"/>
                <a:gd name="T38" fmla="*/ 6 w 106"/>
                <a:gd name="T39" fmla="*/ 136 h 235"/>
                <a:gd name="T40" fmla="*/ 13 w 106"/>
                <a:gd name="T41" fmla="*/ 130 h 235"/>
                <a:gd name="T42" fmla="*/ 50 w 106"/>
                <a:gd name="T43" fmla="*/ 88 h 235"/>
                <a:gd name="T44" fmla="*/ 59 w 106"/>
                <a:gd name="T45" fmla="*/ 100 h 235"/>
                <a:gd name="T46" fmla="*/ 48 w 106"/>
                <a:gd name="T47" fmla="*/ 135 h 235"/>
                <a:gd name="T48" fmla="*/ 26 w 106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4"/>
                  </a:moveTo>
                  <a:cubicBezTo>
                    <a:pt x="97" y="8"/>
                    <a:pt x="93" y="0"/>
                    <a:pt x="83" y="0"/>
                  </a:cubicBezTo>
                  <a:cubicBezTo>
                    <a:pt x="74" y="0"/>
                    <a:pt x="64" y="10"/>
                    <a:pt x="64" y="20"/>
                  </a:cubicBezTo>
                  <a:cubicBezTo>
                    <a:pt x="64" y="26"/>
                    <a:pt x="68" y="33"/>
                    <a:pt x="77" y="33"/>
                  </a:cubicBezTo>
                  <a:cubicBezTo>
                    <a:pt x="88" y="33"/>
                    <a:pt x="97" y="23"/>
                    <a:pt x="97" y="14"/>
                  </a:cubicBezTo>
                  <a:close/>
                  <a:moveTo>
                    <a:pt x="26" y="191"/>
                  </a:moveTo>
                  <a:cubicBezTo>
                    <a:pt x="24" y="195"/>
                    <a:pt x="23" y="200"/>
                    <a:pt x="23" y="206"/>
                  </a:cubicBezTo>
                  <a:cubicBezTo>
                    <a:pt x="23" y="222"/>
                    <a:pt x="37" y="235"/>
                    <a:pt x="56" y="235"/>
                  </a:cubicBezTo>
                  <a:cubicBezTo>
                    <a:pt x="91" y="235"/>
                    <a:pt x="106" y="187"/>
                    <a:pt x="106" y="182"/>
                  </a:cubicBezTo>
                  <a:cubicBezTo>
                    <a:pt x="106" y="177"/>
                    <a:pt x="102" y="177"/>
                    <a:pt x="100" y="177"/>
                  </a:cubicBezTo>
                  <a:cubicBezTo>
                    <a:pt x="96" y="177"/>
                    <a:pt x="95" y="179"/>
                    <a:pt x="94" y="183"/>
                  </a:cubicBezTo>
                  <a:cubicBezTo>
                    <a:pt x="86" y="211"/>
                    <a:pt x="71" y="225"/>
                    <a:pt x="57" y="225"/>
                  </a:cubicBezTo>
                  <a:cubicBezTo>
                    <a:pt x="50" y="225"/>
                    <a:pt x="48" y="221"/>
                    <a:pt x="48" y="213"/>
                  </a:cubicBezTo>
                  <a:cubicBezTo>
                    <a:pt x="48" y="205"/>
                    <a:pt x="51" y="199"/>
                    <a:pt x="54" y="191"/>
                  </a:cubicBezTo>
                  <a:cubicBezTo>
                    <a:pt x="57" y="182"/>
                    <a:pt x="61" y="172"/>
                    <a:pt x="65" y="163"/>
                  </a:cubicBezTo>
                  <a:cubicBezTo>
                    <a:pt x="68" y="155"/>
                    <a:pt x="81" y="123"/>
                    <a:pt x="82" y="119"/>
                  </a:cubicBezTo>
                  <a:cubicBezTo>
                    <a:pt x="83" y="115"/>
                    <a:pt x="84" y="111"/>
                    <a:pt x="84" y="108"/>
                  </a:cubicBezTo>
                  <a:cubicBezTo>
                    <a:pt x="84" y="91"/>
                    <a:pt x="70" y="78"/>
                    <a:pt x="51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5" y="136"/>
                    <a:pt x="6" y="136"/>
                  </a:cubicBezTo>
                  <a:cubicBezTo>
                    <a:pt x="11" y="136"/>
                    <a:pt x="12" y="134"/>
                    <a:pt x="13" y="130"/>
                  </a:cubicBezTo>
                  <a:cubicBezTo>
                    <a:pt x="22" y="100"/>
                    <a:pt x="37" y="88"/>
                    <a:pt x="50" y="88"/>
                  </a:cubicBezTo>
                  <a:cubicBezTo>
                    <a:pt x="56" y="88"/>
                    <a:pt x="59" y="90"/>
                    <a:pt x="59" y="100"/>
                  </a:cubicBezTo>
                  <a:cubicBezTo>
                    <a:pt x="59" y="108"/>
                    <a:pt x="57" y="113"/>
                    <a:pt x="48" y="135"/>
                  </a:cubicBezTo>
                  <a:lnTo>
                    <a:pt x="26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64" name="Freeform 910"/>
            <p:cNvSpPr/>
            <p:nvPr>
              <p:custDataLst>
                <p:tags r:id="rId326"/>
              </p:custDataLst>
            </p:nvPr>
          </p:nvSpPr>
          <p:spPr bwMode="auto">
            <a:xfrm>
              <a:off x="6994525" y="4633913"/>
              <a:ext cx="7938" cy="2032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459" name="组合 2458"/>
          <p:cNvGrpSpPr>
            <a:grpSpLocks noChangeAspect="1"/>
          </p:cNvGrpSpPr>
          <p:nvPr>
            <p:custDataLst>
              <p:tags r:id="rId327"/>
            </p:custDataLst>
          </p:nvPr>
        </p:nvGrpSpPr>
        <p:grpSpPr>
          <a:xfrm>
            <a:off x="3503185" y="5023519"/>
            <a:ext cx="3719513" cy="207963"/>
            <a:chOff x="3622675" y="4489451"/>
            <a:chExt cx="3719513" cy="207963"/>
          </a:xfrm>
        </p:grpSpPr>
        <p:sp>
          <p:nvSpPr>
            <p:cNvPr id="2421" name="Freeform 1371"/>
            <p:cNvSpPr/>
            <p:nvPr>
              <p:custDataLst>
                <p:tags r:id="rId328"/>
              </p:custDataLst>
            </p:nvPr>
          </p:nvSpPr>
          <p:spPr bwMode="auto">
            <a:xfrm>
              <a:off x="3622675" y="4545014"/>
              <a:ext cx="125413" cy="106363"/>
            </a:xfrm>
            <a:custGeom>
              <a:avLst/>
              <a:gdLst>
                <a:gd name="T0" fmla="*/ 275 w 336"/>
                <a:gd name="T1" fmla="*/ 0 h 232"/>
                <a:gd name="T2" fmla="*/ 275 w 336"/>
                <a:gd name="T3" fmla="*/ 8 h 232"/>
                <a:gd name="T4" fmla="*/ 296 w 336"/>
                <a:gd name="T5" fmla="*/ 23 h 232"/>
                <a:gd name="T6" fmla="*/ 288 w 336"/>
                <a:gd name="T7" fmla="*/ 56 h 232"/>
                <a:gd name="T8" fmla="*/ 243 w 336"/>
                <a:gd name="T9" fmla="*/ 167 h 232"/>
                <a:gd name="T10" fmla="*/ 201 w 336"/>
                <a:gd name="T11" fmla="*/ 55 h 232"/>
                <a:gd name="T12" fmla="*/ 193 w 336"/>
                <a:gd name="T13" fmla="*/ 26 h 232"/>
                <a:gd name="T14" fmla="*/ 222 w 336"/>
                <a:gd name="T15" fmla="*/ 8 h 232"/>
                <a:gd name="T16" fmla="*/ 222 w 336"/>
                <a:gd name="T17" fmla="*/ 0 h 232"/>
                <a:gd name="T18" fmla="*/ 120 w 336"/>
                <a:gd name="T19" fmla="*/ 0 h 232"/>
                <a:gd name="T20" fmla="*/ 120 w 336"/>
                <a:gd name="T21" fmla="*/ 8 h 232"/>
                <a:gd name="T22" fmla="*/ 155 w 336"/>
                <a:gd name="T23" fmla="*/ 42 h 232"/>
                <a:gd name="T24" fmla="*/ 165 w 336"/>
                <a:gd name="T25" fmla="*/ 70 h 232"/>
                <a:gd name="T26" fmla="*/ 119 w 336"/>
                <a:gd name="T27" fmla="*/ 169 h 232"/>
                <a:gd name="T28" fmla="*/ 70 w 336"/>
                <a:gd name="T29" fmla="*/ 39 h 232"/>
                <a:gd name="T30" fmla="*/ 67 w 336"/>
                <a:gd name="T31" fmla="*/ 24 h 232"/>
                <a:gd name="T32" fmla="*/ 90 w 336"/>
                <a:gd name="T33" fmla="*/ 8 h 232"/>
                <a:gd name="T34" fmla="*/ 90 w 336"/>
                <a:gd name="T35" fmla="*/ 0 h 232"/>
                <a:gd name="T36" fmla="*/ 0 w 336"/>
                <a:gd name="T37" fmla="*/ 0 h 232"/>
                <a:gd name="T38" fmla="*/ 0 w 336"/>
                <a:gd name="T39" fmla="*/ 8 h 232"/>
                <a:gd name="T40" fmla="*/ 27 w 336"/>
                <a:gd name="T41" fmla="*/ 39 h 232"/>
                <a:gd name="T42" fmla="*/ 94 w 336"/>
                <a:gd name="T43" fmla="*/ 210 h 232"/>
                <a:gd name="T44" fmla="*/ 107 w 336"/>
                <a:gd name="T45" fmla="*/ 232 h 232"/>
                <a:gd name="T46" fmla="*/ 119 w 336"/>
                <a:gd name="T47" fmla="*/ 212 h 232"/>
                <a:gd name="T48" fmla="*/ 175 w 336"/>
                <a:gd name="T49" fmla="*/ 93 h 232"/>
                <a:gd name="T50" fmla="*/ 221 w 336"/>
                <a:gd name="T51" fmla="*/ 210 h 232"/>
                <a:gd name="T52" fmla="*/ 233 w 336"/>
                <a:gd name="T53" fmla="*/ 232 h 232"/>
                <a:gd name="T54" fmla="*/ 247 w 336"/>
                <a:gd name="T55" fmla="*/ 207 h 232"/>
                <a:gd name="T56" fmla="*/ 315 w 336"/>
                <a:gd name="T57" fmla="*/ 35 h 232"/>
                <a:gd name="T58" fmla="*/ 336 w 336"/>
                <a:gd name="T59" fmla="*/ 8 h 232"/>
                <a:gd name="T60" fmla="*/ 336 w 336"/>
                <a:gd name="T61" fmla="*/ 0 h 232"/>
                <a:gd name="T62" fmla="*/ 275 w 336"/>
                <a:gd name="T6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6" h="232">
                  <a:moveTo>
                    <a:pt x="275" y="0"/>
                  </a:moveTo>
                  <a:lnTo>
                    <a:pt x="275" y="8"/>
                  </a:lnTo>
                  <a:cubicBezTo>
                    <a:pt x="291" y="11"/>
                    <a:pt x="296" y="15"/>
                    <a:pt x="296" y="23"/>
                  </a:cubicBezTo>
                  <a:cubicBezTo>
                    <a:pt x="296" y="31"/>
                    <a:pt x="293" y="43"/>
                    <a:pt x="288" y="56"/>
                  </a:cubicBezTo>
                  <a:lnTo>
                    <a:pt x="243" y="167"/>
                  </a:lnTo>
                  <a:lnTo>
                    <a:pt x="201" y="55"/>
                  </a:lnTo>
                  <a:cubicBezTo>
                    <a:pt x="193" y="32"/>
                    <a:pt x="193" y="32"/>
                    <a:pt x="193" y="26"/>
                  </a:cubicBezTo>
                  <a:cubicBezTo>
                    <a:pt x="193" y="15"/>
                    <a:pt x="198" y="11"/>
                    <a:pt x="222" y="8"/>
                  </a:cubicBezTo>
                  <a:lnTo>
                    <a:pt x="222" y="0"/>
                  </a:lnTo>
                  <a:lnTo>
                    <a:pt x="120" y="0"/>
                  </a:lnTo>
                  <a:lnTo>
                    <a:pt x="120" y="8"/>
                  </a:lnTo>
                  <a:cubicBezTo>
                    <a:pt x="139" y="10"/>
                    <a:pt x="145" y="15"/>
                    <a:pt x="155" y="42"/>
                  </a:cubicBezTo>
                  <a:cubicBezTo>
                    <a:pt x="158" y="52"/>
                    <a:pt x="162" y="61"/>
                    <a:pt x="165" y="70"/>
                  </a:cubicBezTo>
                  <a:lnTo>
                    <a:pt x="119" y="169"/>
                  </a:lnTo>
                  <a:lnTo>
                    <a:pt x="70" y="39"/>
                  </a:lnTo>
                  <a:cubicBezTo>
                    <a:pt x="68" y="34"/>
                    <a:pt x="67" y="29"/>
                    <a:pt x="67" y="24"/>
                  </a:cubicBezTo>
                  <a:cubicBezTo>
                    <a:pt x="67" y="14"/>
                    <a:pt x="73" y="10"/>
                    <a:pt x="90" y="8"/>
                  </a:cubicBezTo>
                  <a:lnTo>
                    <a:pt x="90" y="0"/>
                  </a:lnTo>
                  <a:lnTo>
                    <a:pt x="0" y="0"/>
                  </a:lnTo>
                  <a:lnTo>
                    <a:pt x="0" y="8"/>
                  </a:lnTo>
                  <a:cubicBezTo>
                    <a:pt x="12" y="9"/>
                    <a:pt x="16" y="14"/>
                    <a:pt x="27" y="39"/>
                  </a:cubicBezTo>
                  <a:lnTo>
                    <a:pt x="94" y="210"/>
                  </a:lnTo>
                  <a:cubicBezTo>
                    <a:pt x="100" y="225"/>
                    <a:pt x="104" y="232"/>
                    <a:pt x="107" y="232"/>
                  </a:cubicBezTo>
                  <a:cubicBezTo>
                    <a:pt x="109" y="232"/>
                    <a:pt x="113" y="225"/>
                    <a:pt x="119" y="212"/>
                  </a:cubicBezTo>
                  <a:lnTo>
                    <a:pt x="175" y="93"/>
                  </a:lnTo>
                  <a:lnTo>
                    <a:pt x="221" y="210"/>
                  </a:lnTo>
                  <a:cubicBezTo>
                    <a:pt x="228" y="229"/>
                    <a:pt x="230" y="232"/>
                    <a:pt x="233" y="232"/>
                  </a:cubicBezTo>
                  <a:cubicBezTo>
                    <a:pt x="236" y="232"/>
                    <a:pt x="239" y="227"/>
                    <a:pt x="247" y="207"/>
                  </a:cubicBezTo>
                  <a:lnTo>
                    <a:pt x="315" y="35"/>
                  </a:lnTo>
                  <a:cubicBezTo>
                    <a:pt x="324" y="14"/>
                    <a:pt x="326" y="11"/>
                    <a:pt x="336" y="8"/>
                  </a:cubicBezTo>
                  <a:lnTo>
                    <a:pt x="336" y="0"/>
                  </a:lnTo>
                  <a:lnTo>
                    <a:pt x="275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2" name="Freeform 1372"/>
            <p:cNvSpPr>
              <a:spLocks noEditPoints="1"/>
            </p:cNvSpPr>
            <p:nvPr>
              <p:custDataLst>
                <p:tags r:id="rId329"/>
              </p:custDataLst>
            </p:nvPr>
          </p:nvSpPr>
          <p:spPr bwMode="auto">
            <a:xfrm>
              <a:off x="3759200" y="4543426"/>
              <a:ext cx="73025" cy="107950"/>
            </a:xfrm>
            <a:custGeom>
              <a:avLst/>
              <a:gdLst>
                <a:gd name="T0" fmla="*/ 191 w 199"/>
                <a:gd name="T1" fmla="*/ 148 h 235"/>
                <a:gd name="T2" fmla="*/ 114 w 199"/>
                <a:gd name="T3" fmla="*/ 200 h 235"/>
                <a:gd name="T4" fmla="*/ 49 w 199"/>
                <a:gd name="T5" fmla="*/ 157 h 235"/>
                <a:gd name="T6" fmla="*/ 36 w 199"/>
                <a:gd name="T7" fmla="*/ 92 h 235"/>
                <a:gd name="T8" fmla="*/ 190 w 199"/>
                <a:gd name="T9" fmla="*/ 92 h 235"/>
                <a:gd name="T10" fmla="*/ 168 w 199"/>
                <a:gd name="T11" fmla="*/ 29 h 235"/>
                <a:gd name="T12" fmla="*/ 104 w 199"/>
                <a:gd name="T13" fmla="*/ 0 h 235"/>
                <a:gd name="T14" fmla="*/ 37 w 199"/>
                <a:gd name="T15" fmla="*/ 26 h 235"/>
                <a:gd name="T16" fmla="*/ 0 w 199"/>
                <a:gd name="T17" fmla="*/ 123 h 235"/>
                <a:gd name="T18" fmla="*/ 93 w 199"/>
                <a:gd name="T19" fmla="*/ 235 h 235"/>
                <a:gd name="T20" fmla="*/ 199 w 199"/>
                <a:gd name="T21" fmla="*/ 151 h 235"/>
                <a:gd name="T22" fmla="*/ 191 w 199"/>
                <a:gd name="T23" fmla="*/ 148 h 235"/>
                <a:gd name="T24" fmla="*/ 37 w 199"/>
                <a:gd name="T25" fmla="*/ 76 h 235"/>
                <a:gd name="T26" fmla="*/ 90 w 199"/>
                <a:gd name="T27" fmla="*/ 18 h 235"/>
                <a:gd name="T28" fmla="*/ 139 w 199"/>
                <a:gd name="T29" fmla="*/ 76 h 235"/>
                <a:gd name="T30" fmla="*/ 37 w 199"/>
                <a:gd name="T31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5">
                  <a:moveTo>
                    <a:pt x="191" y="148"/>
                  </a:moveTo>
                  <a:cubicBezTo>
                    <a:pt x="167" y="186"/>
                    <a:pt x="146" y="200"/>
                    <a:pt x="114" y="200"/>
                  </a:cubicBezTo>
                  <a:cubicBezTo>
                    <a:pt x="85" y="200"/>
                    <a:pt x="64" y="186"/>
                    <a:pt x="49" y="157"/>
                  </a:cubicBezTo>
                  <a:cubicBezTo>
                    <a:pt x="40" y="138"/>
                    <a:pt x="37" y="122"/>
                    <a:pt x="36" y="92"/>
                  </a:cubicBezTo>
                  <a:lnTo>
                    <a:pt x="190" y="92"/>
                  </a:lnTo>
                  <a:cubicBezTo>
                    <a:pt x="186" y="59"/>
                    <a:pt x="181" y="45"/>
                    <a:pt x="168" y="29"/>
                  </a:cubicBezTo>
                  <a:cubicBezTo>
                    <a:pt x="153" y="11"/>
                    <a:pt x="130" y="0"/>
                    <a:pt x="104" y="0"/>
                  </a:cubicBezTo>
                  <a:cubicBezTo>
                    <a:pt x="79" y="0"/>
                    <a:pt x="56" y="9"/>
                    <a:pt x="37" y="26"/>
                  </a:cubicBezTo>
                  <a:cubicBezTo>
                    <a:pt x="13" y="47"/>
                    <a:pt x="0" y="82"/>
                    <a:pt x="0" y="123"/>
                  </a:cubicBezTo>
                  <a:cubicBezTo>
                    <a:pt x="0" y="192"/>
                    <a:pt x="36" y="235"/>
                    <a:pt x="93" y="235"/>
                  </a:cubicBezTo>
                  <a:cubicBezTo>
                    <a:pt x="141" y="235"/>
                    <a:pt x="178" y="205"/>
                    <a:pt x="199" y="151"/>
                  </a:cubicBezTo>
                  <a:lnTo>
                    <a:pt x="191" y="148"/>
                  </a:lnTo>
                  <a:close/>
                  <a:moveTo>
                    <a:pt x="37" y="76"/>
                  </a:moveTo>
                  <a:cubicBezTo>
                    <a:pt x="42" y="37"/>
                    <a:pt x="59" y="18"/>
                    <a:pt x="90" y="18"/>
                  </a:cubicBezTo>
                  <a:cubicBezTo>
                    <a:pt x="120" y="18"/>
                    <a:pt x="132" y="32"/>
                    <a:pt x="139" y="76"/>
                  </a:cubicBezTo>
                  <a:lnTo>
                    <a:pt x="37" y="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3" name="Freeform 1373"/>
            <p:cNvSpPr/>
            <p:nvPr>
              <p:custDataLst>
                <p:tags r:id="rId330"/>
              </p:custDataLst>
            </p:nvPr>
          </p:nvSpPr>
          <p:spPr bwMode="auto">
            <a:xfrm>
              <a:off x="3884613" y="4492626"/>
              <a:ext cx="92075" cy="155575"/>
            </a:xfrm>
            <a:custGeom>
              <a:avLst/>
              <a:gdLst>
                <a:gd name="T0" fmla="*/ 0 w 248"/>
                <a:gd name="T1" fmla="*/ 30 h 341"/>
                <a:gd name="T2" fmla="*/ 16 w 248"/>
                <a:gd name="T3" fmla="*/ 29 h 341"/>
                <a:gd name="T4" fmla="*/ 37 w 248"/>
                <a:gd name="T5" fmla="*/ 59 h 341"/>
                <a:gd name="T6" fmla="*/ 37 w 248"/>
                <a:gd name="T7" fmla="*/ 300 h 341"/>
                <a:gd name="T8" fmla="*/ 0 w 248"/>
                <a:gd name="T9" fmla="*/ 333 h 341"/>
                <a:gd name="T10" fmla="*/ 0 w 248"/>
                <a:gd name="T11" fmla="*/ 341 h 341"/>
                <a:gd name="T12" fmla="*/ 116 w 248"/>
                <a:gd name="T13" fmla="*/ 341 h 341"/>
                <a:gd name="T14" fmla="*/ 116 w 248"/>
                <a:gd name="T15" fmla="*/ 333 h 341"/>
                <a:gd name="T16" fmla="*/ 106 w 248"/>
                <a:gd name="T17" fmla="*/ 333 h 341"/>
                <a:gd name="T18" fmla="*/ 79 w 248"/>
                <a:gd name="T19" fmla="*/ 307 h 341"/>
                <a:gd name="T20" fmla="*/ 79 w 248"/>
                <a:gd name="T21" fmla="*/ 216 h 341"/>
                <a:gd name="T22" fmla="*/ 149 w 248"/>
                <a:gd name="T23" fmla="*/ 309 h 341"/>
                <a:gd name="T24" fmla="*/ 150 w 248"/>
                <a:gd name="T25" fmla="*/ 311 h 341"/>
                <a:gd name="T26" fmla="*/ 154 w 248"/>
                <a:gd name="T27" fmla="*/ 315 h 341"/>
                <a:gd name="T28" fmla="*/ 159 w 248"/>
                <a:gd name="T29" fmla="*/ 326 h 341"/>
                <a:gd name="T30" fmla="*/ 149 w 248"/>
                <a:gd name="T31" fmla="*/ 333 h 341"/>
                <a:gd name="T32" fmla="*/ 139 w 248"/>
                <a:gd name="T33" fmla="*/ 333 h 341"/>
                <a:gd name="T34" fmla="*/ 139 w 248"/>
                <a:gd name="T35" fmla="*/ 341 h 341"/>
                <a:gd name="T36" fmla="*/ 248 w 248"/>
                <a:gd name="T37" fmla="*/ 341 h 341"/>
                <a:gd name="T38" fmla="*/ 248 w 248"/>
                <a:gd name="T39" fmla="*/ 333 h 341"/>
                <a:gd name="T40" fmla="*/ 190 w 248"/>
                <a:gd name="T41" fmla="*/ 297 h 341"/>
                <a:gd name="T42" fmla="*/ 113 w 248"/>
                <a:gd name="T43" fmla="*/ 200 h 341"/>
                <a:gd name="T44" fmla="*/ 128 w 248"/>
                <a:gd name="T45" fmla="*/ 187 h 341"/>
                <a:gd name="T46" fmla="*/ 209 w 248"/>
                <a:gd name="T47" fmla="*/ 127 h 341"/>
                <a:gd name="T48" fmla="*/ 232 w 248"/>
                <a:gd name="T49" fmla="*/ 124 h 341"/>
                <a:gd name="T50" fmla="*/ 236 w 248"/>
                <a:gd name="T51" fmla="*/ 124 h 341"/>
                <a:gd name="T52" fmla="*/ 236 w 248"/>
                <a:gd name="T53" fmla="*/ 116 h 341"/>
                <a:gd name="T54" fmla="*/ 134 w 248"/>
                <a:gd name="T55" fmla="*/ 116 h 341"/>
                <a:gd name="T56" fmla="*/ 134 w 248"/>
                <a:gd name="T57" fmla="*/ 123 h 341"/>
                <a:gd name="T58" fmla="*/ 159 w 248"/>
                <a:gd name="T59" fmla="*/ 133 h 341"/>
                <a:gd name="T60" fmla="*/ 147 w 248"/>
                <a:gd name="T61" fmla="*/ 150 h 341"/>
                <a:gd name="T62" fmla="*/ 79 w 248"/>
                <a:gd name="T63" fmla="*/ 211 h 341"/>
                <a:gd name="T64" fmla="*/ 79 w 248"/>
                <a:gd name="T65" fmla="*/ 1 h 341"/>
                <a:gd name="T66" fmla="*/ 77 w 248"/>
                <a:gd name="T67" fmla="*/ 0 h 341"/>
                <a:gd name="T68" fmla="*/ 15 w 248"/>
                <a:gd name="T69" fmla="*/ 18 h 341"/>
                <a:gd name="T70" fmla="*/ 0 w 248"/>
                <a:gd name="T71" fmla="*/ 22 h 341"/>
                <a:gd name="T72" fmla="*/ 0 w 248"/>
                <a:gd name="T73" fmla="*/ 3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8" h="341">
                  <a:moveTo>
                    <a:pt x="0" y="30"/>
                  </a:moveTo>
                  <a:cubicBezTo>
                    <a:pt x="6" y="29"/>
                    <a:pt x="11" y="29"/>
                    <a:pt x="16" y="29"/>
                  </a:cubicBezTo>
                  <a:cubicBezTo>
                    <a:pt x="32" y="29"/>
                    <a:pt x="37" y="35"/>
                    <a:pt x="37" y="59"/>
                  </a:cubicBezTo>
                  <a:lnTo>
                    <a:pt x="37" y="300"/>
                  </a:lnTo>
                  <a:cubicBezTo>
                    <a:pt x="37" y="326"/>
                    <a:pt x="36" y="327"/>
                    <a:pt x="0" y="333"/>
                  </a:cubicBezTo>
                  <a:lnTo>
                    <a:pt x="0" y="341"/>
                  </a:lnTo>
                  <a:lnTo>
                    <a:pt x="116" y="341"/>
                  </a:lnTo>
                  <a:lnTo>
                    <a:pt x="116" y="333"/>
                  </a:lnTo>
                  <a:lnTo>
                    <a:pt x="106" y="333"/>
                  </a:lnTo>
                  <a:cubicBezTo>
                    <a:pt x="87" y="332"/>
                    <a:pt x="79" y="325"/>
                    <a:pt x="79" y="307"/>
                  </a:cubicBezTo>
                  <a:lnTo>
                    <a:pt x="79" y="216"/>
                  </a:lnTo>
                  <a:lnTo>
                    <a:pt x="149" y="309"/>
                  </a:lnTo>
                  <a:lnTo>
                    <a:pt x="150" y="311"/>
                  </a:lnTo>
                  <a:cubicBezTo>
                    <a:pt x="151" y="312"/>
                    <a:pt x="152" y="314"/>
                    <a:pt x="154" y="315"/>
                  </a:cubicBezTo>
                  <a:cubicBezTo>
                    <a:pt x="158" y="320"/>
                    <a:pt x="159" y="323"/>
                    <a:pt x="159" y="326"/>
                  </a:cubicBezTo>
                  <a:cubicBezTo>
                    <a:pt x="159" y="330"/>
                    <a:pt x="155" y="333"/>
                    <a:pt x="149" y="333"/>
                  </a:cubicBezTo>
                  <a:lnTo>
                    <a:pt x="139" y="333"/>
                  </a:lnTo>
                  <a:lnTo>
                    <a:pt x="139" y="341"/>
                  </a:lnTo>
                  <a:lnTo>
                    <a:pt x="248" y="341"/>
                  </a:lnTo>
                  <a:lnTo>
                    <a:pt x="248" y="333"/>
                  </a:lnTo>
                  <a:cubicBezTo>
                    <a:pt x="226" y="332"/>
                    <a:pt x="211" y="322"/>
                    <a:pt x="190" y="297"/>
                  </a:cubicBezTo>
                  <a:lnTo>
                    <a:pt x="113" y="200"/>
                  </a:lnTo>
                  <a:lnTo>
                    <a:pt x="128" y="187"/>
                  </a:lnTo>
                  <a:cubicBezTo>
                    <a:pt x="163" y="154"/>
                    <a:pt x="194" y="131"/>
                    <a:pt x="209" y="127"/>
                  </a:cubicBezTo>
                  <a:cubicBezTo>
                    <a:pt x="216" y="125"/>
                    <a:pt x="223" y="124"/>
                    <a:pt x="232" y="124"/>
                  </a:cubicBezTo>
                  <a:lnTo>
                    <a:pt x="236" y="124"/>
                  </a:lnTo>
                  <a:lnTo>
                    <a:pt x="236" y="116"/>
                  </a:lnTo>
                  <a:lnTo>
                    <a:pt x="134" y="116"/>
                  </a:lnTo>
                  <a:lnTo>
                    <a:pt x="134" y="123"/>
                  </a:lnTo>
                  <a:cubicBezTo>
                    <a:pt x="153" y="124"/>
                    <a:pt x="159" y="126"/>
                    <a:pt x="159" y="133"/>
                  </a:cubicBezTo>
                  <a:cubicBezTo>
                    <a:pt x="159" y="137"/>
                    <a:pt x="154" y="144"/>
                    <a:pt x="147" y="150"/>
                  </a:cubicBezTo>
                  <a:lnTo>
                    <a:pt x="79" y="211"/>
                  </a:lnTo>
                  <a:lnTo>
                    <a:pt x="79" y="1"/>
                  </a:lnTo>
                  <a:lnTo>
                    <a:pt x="77" y="0"/>
                  </a:lnTo>
                  <a:cubicBezTo>
                    <a:pt x="58" y="6"/>
                    <a:pt x="44" y="10"/>
                    <a:pt x="15" y="18"/>
                  </a:cubicBezTo>
                  <a:lnTo>
                    <a:pt x="0" y="22"/>
                  </a:lnTo>
                  <a:lnTo>
                    <a:pt x="0" y="3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4" name="Freeform 1374"/>
            <p:cNvSpPr/>
            <p:nvPr>
              <p:custDataLst>
                <p:tags r:id="rId331"/>
              </p:custDataLst>
            </p:nvPr>
          </p:nvSpPr>
          <p:spPr bwMode="auto">
            <a:xfrm>
              <a:off x="3979863" y="4543426"/>
              <a:ext cx="87313" cy="104775"/>
            </a:xfrm>
            <a:custGeom>
              <a:avLst/>
              <a:gdLst>
                <a:gd name="T0" fmla="*/ 0 w 234"/>
                <a:gd name="T1" fmla="*/ 31 h 230"/>
                <a:gd name="T2" fmla="*/ 14 w 234"/>
                <a:gd name="T3" fmla="*/ 29 h 230"/>
                <a:gd name="T4" fmla="*/ 32 w 234"/>
                <a:gd name="T5" fmla="*/ 61 h 230"/>
                <a:gd name="T6" fmla="*/ 32 w 234"/>
                <a:gd name="T7" fmla="*/ 185 h 230"/>
                <a:gd name="T8" fmla="*/ 1 w 234"/>
                <a:gd name="T9" fmla="*/ 222 h 230"/>
                <a:gd name="T10" fmla="*/ 1 w 234"/>
                <a:gd name="T11" fmla="*/ 230 h 230"/>
                <a:gd name="T12" fmla="*/ 107 w 234"/>
                <a:gd name="T13" fmla="*/ 230 h 230"/>
                <a:gd name="T14" fmla="*/ 107 w 234"/>
                <a:gd name="T15" fmla="*/ 222 h 230"/>
                <a:gd name="T16" fmla="*/ 74 w 234"/>
                <a:gd name="T17" fmla="*/ 196 h 230"/>
                <a:gd name="T18" fmla="*/ 74 w 234"/>
                <a:gd name="T19" fmla="*/ 56 h 230"/>
                <a:gd name="T20" fmla="*/ 125 w 234"/>
                <a:gd name="T21" fmla="*/ 28 h 230"/>
                <a:gd name="T22" fmla="*/ 162 w 234"/>
                <a:gd name="T23" fmla="*/ 76 h 230"/>
                <a:gd name="T24" fmla="*/ 162 w 234"/>
                <a:gd name="T25" fmla="*/ 180 h 230"/>
                <a:gd name="T26" fmla="*/ 130 w 234"/>
                <a:gd name="T27" fmla="*/ 222 h 230"/>
                <a:gd name="T28" fmla="*/ 130 w 234"/>
                <a:gd name="T29" fmla="*/ 230 h 230"/>
                <a:gd name="T30" fmla="*/ 234 w 234"/>
                <a:gd name="T31" fmla="*/ 230 h 230"/>
                <a:gd name="T32" fmla="*/ 234 w 234"/>
                <a:gd name="T33" fmla="*/ 222 h 230"/>
                <a:gd name="T34" fmla="*/ 204 w 234"/>
                <a:gd name="T35" fmla="*/ 189 h 230"/>
                <a:gd name="T36" fmla="*/ 204 w 234"/>
                <a:gd name="T37" fmla="*/ 75 h 230"/>
                <a:gd name="T38" fmla="*/ 145 w 234"/>
                <a:gd name="T39" fmla="*/ 0 h 230"/>
                <a:gd name="T40" fmla="*/ 72 w 234"/>
                <a:gd name="T41" fmla="*/ 41 h 230"/>
                <a:gd name="T42" fmla="*/ 72 w 234"/>
                <a:gd name="T43" fmla="*/ 1 h 230"/>
                <a:gd name="T44" fmla="*/ 69 w 234"/>
                <a:gd name="T45" fmla="*/ 0 h 230"/>
                <a:gd name="T46" fmla="*/ 0 w 234"/>
                <a:gd name="T47" fmla="*/ 23 h 230"/>
                <a:gd name="T48" fmla="*/ 0 w 234"/>
                <a:gd name="T49" fmla="*/ 3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4" h="230">
                  <a:moveTo>
                    <a:pt x="0" y="31"/>
                  </a:moveTo>
                  <a:cubicBezTo>
                    <a:pt x="3" y="30"/>
                    <a:pt x="8" y="29"/>
                    <a:pt x="14" y="29"/>
                  </a:cubicBezTo>
                  <a:cubicBezTo>
                    <a:pt x="28" y="29"/>
                    <a:pt x="32" y="37"/>
                    <a:pt x="32" y="61"/>
                  </a:cubicBezTo>
                  <a:lnTo>
                    <a:pt x="32" y="185"/>
                  </a:lnTo>
                  <a:cubicBezTo>
                    <a:pt x="32" y="213"/>
                    <a:pt x="27" y="220"/>
                    <a:pt x="1" y="222"/>
                  </a:cubicBezTo>
                  <a:lnTo>
                    <a:pt x="1" y="230"/>
                  </a:lnTo>
                  <a:lnTo>
                    <a:pt x="107" y="230"/>
                  </a:lnTo>
                  <a:lnTo>
                    <a:pt x="107" y="222"/>
                  </a:lnTo>
                  <a:cubicBezTo>
                    <a:pt x="81" y="220"/>
                    <a:pt x="74" y="214"/>
                    <a:pt x="74" y="196"/>
                  </a:cubicBezTo>
                  <a:lnTo>
                    <a:pt x="74" y="56"/>
                  </a:lnTo>
                  <a:cubicBezTo>
                    <a:pt x="98" y="34"/>
                    <a:pt x="109" y="28"/>
                    <a:pt x="125" y="28"/>
                  </a:cubicBezTo>
                  <a:cubicBezTo>
                    <a:pt x="150" y="28"/>
                    <a:pt x="162" y="43"/>
                    <a:pt x="162" y="76"/>
                  </a:cubicBezTo>
                  <a:lnTo>
                    <a:pt x="162" y="180"/>
                  </a:lnTo>
                  <a:cubicBezTo>
                    <a:pt x="162" y="212"/>
                    <a:pt x="155" y="220"/>
                    <a:pt x="130" y="222"/>
                  </a:cubicBezTo>
                  <a:lnTo>
                    <a:pt x="130" y="230"/>
                  </a:lnTo>
                  <a:lnTo>
                    <a:pt x="234" y="230"/>
                  </a:lnTo>
                  <a:lnTo>
                    <a:pt x="234" y="222"/>
                  </a:lnTo>
                  <a:cubicBezTo>
                    <a:pt x="210" y="220"/>
                    <a:pt x="204" y="214"/>
                    <a:pt x="204" y="189"/>
                  </a:cubicBezTo>
                  <a:lnTo>
                    <a:pt x="204" y="75"/>
                  </a:lnTo>
                  <a:cubicBezTo>
                    <a:pt x="204" y="28"/>
                    <a:pt x="182" y="0"/>
                    <a:pt x="145" y="0"/>
                  </a:cubicBezTo>
                  <a:cubicBezTo>
                    <a:pt x="122" y="0"/>
                    <a:pt x="106" y="9"/>
                    <a:pt x="72" y="41"/>
                  </a:cubicBezTo>
                  <a:lnTo>
                    <a:pt x="72" y="1"/>
                  </a:lnTo>
                  <a:lnTo>
                    <a:pt x="69" y="0"/>
                  </a:lnTo>
                  <a:cubicBezTo>
                    <a:pt x="45" y="9"/>
                    <a:pt x="28" y="15"/>
                    <a:pt x="0" y="23"/>
                  </a:cubicBezTo>
                  <a:lnTo>
                    <a:pt x="0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5" name="Freeform 1375"/>
            <p:cNvSpPr>
              <a:spLocks noEditPoints="1"/>
            </p:cNvSpPr>
            <p:nvPr>
              <p:custDataLst>
                <p:tags r:id="rId332"/>
              </p:custDataLst>
            </p:nvPr>
          </p:nvSpPr>
          <p:spPr bwMode="auto">
            <a:xfrm>
              <a:off x="4075113" y="4543426"/>
              <a:ext cx="82550" cy="107950"/>
            </a:xfrm>
            <a:custGeom>
              <a:avLst/>
              <a:gdLst>
                <a:gd name="T0" fmla="*/ 110 w 220"/>
                <a:gd name="T1" fmla="*/ 0 h 235"/>
                <a:gd name="T2" fmla="*/ 0 w 220"/>
                <a:gd name="T3" fmla="*/ 117 h 235"/>
                <a:gd name="T4" fmla="*/ 109 w 220"/>
                <a:gd name="T5" fmla="*/ 235 h 235"/>
                <a:gd name="T6" fmla="*/ 220 w 220"/>
                <a:gd name="T7" fmla="*/ 113 h 235"/>
                <a:gd name="T8" fmla="*/ 110 w 220"/>
                <a:gd name="T9" fmla="*/ 0 h 235"/>
                <a:gd name="T10" fmla="*/ 103 w 220"/>
                <a:gd name="T11" fmla="*/ 14 h 235"/>
                <a:gd name="T12" fmla="*/ 175 w 220"/>
                <a:gd name="T13" fmla="*/ 130 h 235"/>
                <a:gd name="T14" fmla="*/ 115 w 220"/>
                <a:gd name="T15" fmla="*/ 221 h 235"/>
                <a:gd name="T16" fmla="*/ 67 w 220"/>
                <a:gd name="T17" fmla="*/ 189 h 235"/>
                <a:gd name="T18" fmla="*/ 45 w 220"/>
                <a:gd name="T19" fmla="*/ 93 h 235"/>
                <a:gd name="T20" fmla="*/ 103 w 220"/>
                <a:gd name="T21" fmla="*/ 1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235">
                  <a:moveTo>
                    <a:pt x="110" y="0"/>
                  </a:moveTo>
                  <a:cubicBezTo>
                    <a:pt x="45" y="0"/>
                    <a:pt x="0" y="48"/>
                    <a:pt x="0" y="117"/>
                  </a:cubicBezTo>
                  <a:cubicBezTo>
                    <a:pt x="0" y="184"/>
                    <a:pt x="46" y="235"/>
                    <a:pt x="109" y="235"/>
                  </a:cubicBezTo>
                  <a:cubicBezTo>
                    <a:pt x="172" y="235"/>
                    <a:pt x="220" y="182"/>
                    <a:pt x="220" y="113"/>
                  </a:cubicBezTo>
                  <a:cubicBezTo>
                    <a:pt x="220" y="48"/>
                    <a:pt x="174" y="0"/>
                    <a:pt x="110" y="0"/>
                  </a:cubicBezTo>
                  <a:close/>
                  <a:moveTo>
                    <a:pt x="103" y="14"/>
                  </a:moveTo>
                  <a:cubicBezTo>
                    <a:pt x="145" y="14"/>
                    <a:pt x="175" y="62"/>
                    <a:pt x="175" y="130"/>
                  </a:cubicBezTo>
                  <a:cubicBezTo>
                    <a:pt x="175" y="187"/>
                    <a:pt x="152" y="221"/>
                    <a:pt x="115" y="221"/>
                  </a:cubicBezTo>
                  <a:cubicBezTo>
                    <a:pt x="96" y="221"/>
                    <a:pt x="77" y="209"/>
                    <a:pt x="67" y="189"/>
                  </a:cubicBezTo>
                  <a:cubicBezTo>
                    <a:pt x="53" y="163"/>
                    <a:pt x="45" y="128"/>
                    <a:pt x="45" y="93"/>
                  </a:cubicBezTo>
                  <a:cubicBezTo>
                    <a:pt x="45" y="45"/>
                    <a:pt x="68" y="14"/>
                    <a:pt x="103" y="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6" name="Freeform 1376"/>
            <p:cNvSpPr/>
            <p:nvPr>
              <p:custDataLst>
                <p:tags r:id="rId333"/>
              </p:custDataLst>
            </p:nvPr>
          </p:nvSpPr>
          <p:spPr bwMode="auto">
            <a:xfrm>
              <a:off x="4162425" y="4545014"/>
              <a:ext cx="125413" cy="106363"/>
            </a:xfrm>
            <a:custGeom>
              <a:avLst/>
              <a:gdLst>
                <a:gd name="T0" fmla="*/ 275 w 336"/>
                <a:gd name="T1" fmla="*/ 0 h 232"/>
                <a:gd name="T2" fmla="*/ 275 w 336"/>
                <a:gd name="T3" fmla="*/ 8 h 232"/>
                <a:gd name="T4" fmla="*/ 297 w 336"/>
                <a:gd name="T5" fmla="*/ 23 h 232"/>
                <a:gd name="T6" fmla="*/ 288 w 336"/>
                <a:gd name="T7" fmla="*/ 56 h 232"/>
                <a:gd name="T8" fmla="*/ 243 w 336"/>
                <a:gd name="T9" fmla="*/ 167 h 232"/>
                <a:gd name="T10" fmla="*/ 201 w 336"/>
                <a:gd name="T11" fmla="*/ 55 h 232"/>
                <a:gd name="T12" fmla="*/ 193 w 336"/>
                <a:gd name="T13" fmla="*/ 26 h 232"/>
                <a:gd name="T14" fmla="*/ 222 w 336"/>
                <a:gd name="T15" fmla="*/ 8 h 232"/>
                <a:gd name="T16" fmla="*/ 222 w 336"/>
                <a:gd name="T17" fmla="*/ 0 h 232"/>
                <a:gd name="T18" fmla="*/ 121 w 336"/>
                <a:gd name="T19" fmla="*/ 0 h 232"/>
                <a:gd name="T20" fmla="*/ 121 w 336"/>
                <a:gd name="T21" fmla="*/ 8 h 232"/>
                <a:gd name="T22" fmla="*/ 155 w 336"/>
                <a:gd name="T23" fmla="*/ 42 h 232"/>
                <a:gd name="T24" fmla="*/ 165 w 336"/>
                <a:gd name="T25" fmla="*/ 70 h 232"/>
                <a:gd name="T26" fmla="*/ 120 w 336"/>
                <a:gd name="T27" fmla="*/ 169 h 232"/>
                <a:gd name="T28" fmla="*/ 70 w 336"/>
                <a:gd name="T29" fmla="*/ 39 h 232"/>
                <a:gd name="T30" fmla="*/ 67 w 336"/>
                <a:gd name="T31" fmla="*/ 24 h 232"/>
                <a:gd name="T32" fmla="*/ 90 w 336"/>
                <a:gd name="T33" fmla="*/ 8 h 232"/>
                <a:gd name="T34" fmla="*/ 90 w 336"/>
                <a:gd name="T35" fmla="*/ 0 h 232"/>
                <a:gd name="T36" fmla="*/ 0 w 336"/>
                <a:gd name="T37" fmla="*/ 0 h 232"/>
                <a:gd name="T38" fmla="*/ 0 w 336"/>
                <a:gd name="T39" fmla="*/ 8 h 232"/>
                <a:gd name="T40" fmla="*/ 27 w 336"/>
                <a:gd name="T41" fmla="*/ 39 h 232"/>
                <a:gd name="T42" fmla="*/ 94 w 336"/>
                <a:gd name="T43" fmla="*/ 210 h 232"/>
                <a:gd name="T44" fmla="*/ 107 w 336"/>
                <a:gd name="T45" fmla="*/ 232 h 232"/>
                <a:gd name="T46" fmla="*/ 120 w 336"/>
                <a:gd name="T47" fmla="*/ 212 h 232"/>
                <a:gd name="T48" fmla="*/ 175 w 336"/>
                <a:gd name="T49" fmla="*/ 93 h 232"/>
                <a:gd name="T50" fmla="*/ 221 w 336"/>
                <a:gd name="T51" fmla="*/ 210 h 232"/>
                <a:gd name="T52" fmla="*/ 233 w 336"/>
                <a:gd name="T53" fmla="*/ 232 h 232"/>
                <a:gd name="T54" fmla="*/ 247 w 336"/>
                <a:gd name="T55" fmla="*/ 207 h 232"/>
                <a:gd name="T56" fmla="*/ 316 w 336"/>
                <a:gd name="T57" fmla="*/ 35 h 232"/>
                <a:gd name="T58" fmla="*/ 336 w 336"/>
                <a:gd name="T59" fmla="*/ 8 h 232"/>
                <a:gd name="T60" fmla="*/ 336 w 336"/>
                <a:gd name="T61" fmla="*/ 0 h 232"/>
                <a:gd name="T62" fmla="*/ 275 w 336"/>
                <a:gd name="T6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6" h="232">
                  <a:moveTo>
                    <a:pt x="275" y="0"/>
                  </a:moveTo>
                  <a:lnTo>
                    <a:pt x="275" y="8"/>
                  </a:lnTo>
                  <a:cubicBezTo>
                    <a:pt x="292" y="11"/>
                    <a:pt x="297" y="15"/>
                    <a:pt x="297" y="23"/>
                  </a:cubicBezTo>
                  <a:cubicBezTo>
                    <a:pt x="297" y="31"/>
                    <a:pt x="294" y="43"/>
                    <a:pt x="288" y="56"/>
                  </a:cubicBezTo>
                  <a:lnTo>
                    <a:pt x="243" y="167"/>
                  </a:lnTo>
                  <a:lnTo>
                    <a:pt x="201" y="55"/>
                  </a:lnTo>
                  <a:cubicBezTo>
                    <a:pt x="193" y="32"/>
                    <a:pt x="193" y="32"/>
                    <a:pt x="193" y="26"/>
                  </a:cubicBezTo>
                  <a:cubicBezTo>
                    <a:pt x="193" y="15"/>
                    <a:pt x="198" y="11"/>
                    <a:pt x="222" y="8"/>
                  </a:cubicBezTo>
                  <a:lnTo>
                    <a:pt x="222" y="0"/>
                  </a:lnTo>
                  <a:lnTo>
                    <a:pt x="121" y="0"/>
                  </a:lnTo>
                  <a:lnTo>
                    <a:pt x="121" y="8"/>
                  </a:lnTo>
                  <a:cubicBezTo>
                    <a:pt x="139" y="10"/>
                    <a:pt x="145" y="15"/>
                    <a:pt x="155" y="42"/>
                  </a:cubicBezTo>
                  <a:cubicBezTo>
                    <a:pt x="159" y="52"/>
                    <a:pt x="162" y="61"/>
                    <a:pt x="165" y="70"/>
                  </a:cubicBezTo>
                  <a:lnTo>
                    <a:pt x="120" y="169"/>
                  </a:lnTo>
                  <a:lnTo>
                    <a:pt x="70" y="39"/>
                  </a:lnTo>
                  <a:cubicBezTo>
                    <a:pt x="68" y="34"/>
                    <a:pt x="67" y="29"/>
                    <a:pt x="67" y="24"/>
                  </a:cubicBezTo>
                  <a:cubicBezTo>
                    <a:pt x="67" y="14"/>
                    <a:pt x="73" y="10"/>
                    <a:pt x="90" y="8"/>
                  </a:cubicBezTo>
                  <a:lnTo>
                    <a:pt x="90" y="0"/>
                  </a:lnTo>
                  <a:lnTo>
                    <a:pt x="0" y="0"/>
                  </a:lnTo>
                  <a:lnTo>
                    <a:pt x="0" y="8"/>
                  </a:lnTo>
                  <a:cubicBezTo>
                    <a:pt x="12" y="9"/>
                    <a:pt x="16" y="14"/>
                    <a:pt x="27" y="39"/>
                  </a:cubicBezTo>
                  <a:lnTo>
                    <a:pt x="94" y="210"/>
                  </a:lnTo>
                  <a:cubicBezTo>
                    <a:pt x="100" y="225"/>
                    <a:pt x="104" y="232"/>
                    <a:pt x="107" y="232"/>
                  </a:cubicBezTo>
                  <a:cubicBezTo>
                    <a:pt x="110" y="232"/>
                    <a:pt x="114" y="225"/>
                    <a:pt x="120" y="212"/>
                  </a:cubicBezTo>
                  <a:lnTo>
                    <a:pt x="175" y="93"/>
                  </a:lnTo>
                  <a:lnTo>
                    <a:pt x="221" y="210"/>
                  </a:lnTo>
                  <a:cubicBezTo>
                    <a:pt x="228" y="229"/>
                    <a:pt x="230" y="232"/>
                    <a:pt x="233" y="232"/>
                  </a:cubicBezTo>
                  <a:cubicBezTo>
                    <a:pt x="236" y="232"/>
                    <a:pt x="239" y="227"/>
                    <a:pt x="247" y="207"/>
                  </a:cubicBezTo>
                  <a:lnTo>
                    <a:pt x="316" y="35"/>
                  </a:lnTo>
                  <a:cubicBezTo>
                    <a:pt x="325" y="14"/>
                    <a:pt x="326" y="11"/>
                    <a:pt x="336" y="8"/>
                  </a:cubicBezTo>
                  <a:lnTo>
                    <a:pt x="336" y="0"/>
                  </a:lnTo>
                  <a:lnTo>
                    <a:pt x="275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7" name="Freeform 1377"/>
            <p:cNvSpPr/>
            <p:nvPr>
              <p:custDataLst>
                <p:tags r:id="rId334"/>
              </p:custDataLst>
            </p:nvPr>
          </p:nvSpPr>
          <p:spPr bwMode="auto">
            <a:xfrm>
              <a:off x="4341813" y="4516439"/>
              <a:ext cx="49213" cy="134938"/>
            </a:xfrm>
            <a:custGeom>
              <a:avLst/>
              <a:gdLst>
                <a:gd name="T0" fmla="*/ 120 w 132"/>
                <a:gd name="T1" fmla="*/ 64 h 294"/>
                <a:gd name="T2" fmla="*/ 70 w 132"/>
                <a:gd name="T3" fmla="*/ 64 h 294"/>
                <a:gd name="T4" fmla="*/ 70 w 132"/>
                <a:gd name="T5" fmla="*/ 6 h 294"/>
                <a:gd name="T6" fmla="*/ 67 w 132"/>
                <a:gd name="T7" fmla="*/ 0 h 294"/>
                <a:gd name="T8" fmla="*/ 57 w 132"/>
                <a:gd name="T9" fmla="*/ 14 h 294"/>
                <a:gd name="T10" fmla="*/ 8 w 132"/>
                <a:gd name="T11" fmla="*/ 67 h 294"/>
                <a:gd name="T12" fmla="*/ 0 w 132"/>
                <a:gd name="T13" fmla="*/ 77 h 294"/>
                <a:gd name="T14" fmla="*/ 2 w 132"/>
                <a:gd name="T15" fmla="*/ 80 h 294"/>
                <a:gd name="T16" fmla="*/ 28 w 132"/>
                <a:gd name="T17" fmla="*/ 80 h 294"/>
                <a:gd name="T18" fmla="*/ 28 w 132"/>
                <a:gd name="T19" fmla="*/ 230 h 294"/>
                <a:gd name="T20" fmla="*/ 72 w 132"/>
                <a:gd name="T21" fmla="*/ 294 h 294"/>
                <a:gd name="T22" fmla="*/ 132 w 132"/>
                <a:gd name="T23" fmla="*/ 256 h 294"/>
                <a:gd name="T24" fmla="*/ 126 w 132"/>
                <a:gd name="T25" fmla="*/ 250 h 294"/>
                <a:gd name="T26" fmla="*/ 96 w 132"/>
                <a:gd name="T27" fmla="*/ 268 h 294"/>
                <a:gd name="T28" fmla="*/ 70 w 132"/>
                <a:gd name="T29" fmla="*/ 223 h 294"/>
                <a:gd name="T30" fmla="*/ 70 w 132"/>
                <a:gd name="T31" fmla="*/ 80 h 294"/>
                <a:gd name="T32" fmla="*/ 120 w 132"/>
                <a:gd name="T33" fmla="*/ 80 h 294"/>
                <a:gd name="T34" fmla="*/ 120 w 132"/>
                <a:gd name="T35" fmla="*/ 6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294">
                  <a:moveTo>
                    <a:pt x="120" y="64"/>
                  </a:moveTo>
                  <a:lnTo>
                    <a:pt x="70" y="64"/>
                  </a:lnTo>
                  <a:lnTo>
                    <a:pt x="70" y="6"/>
                  </a:lnTo>
                  <a:cubicBezTo>
                    <a:pt x="70" y="1"/>
                    <a:pt x="70" y="0"/>
                    <a:pt x="67" y="0"/>
                  </a:cubicBezTo>
                  <a:cubicBezTo>
                    <a:pt x="63" y="4"/>
                    <a:pt x="60" y="9"/>
                    <a:pt x="57" y="14"/>
                  </a:cubicBezTo>
                  <a:cubicBezTo>
                    <a:pt x="38" y="41"/>
                    <a:pt x="16" y="65"/>
                    <a:pt x="8" y="67"/>
                  </a:cubicBezTo>
                  <a:cubicBezTo>
                    <a:pt x="3" y="71"/>
                    <a:pt x="0" y="74"/>
                    <a:pt x="0" y="77"/>
                  </a:cubicBezTo>
                  <a:cubicBezTo>
                    <a:pt x="0" y="78"/>
                    <a:pt x="0" y="79"/>
                    <a:pt x="2" y="80"/>
                  </a:cubicBezTo>
                  <a:lnTo>
                    <a:pt x="28" y="80"/>
                  </a:lnTo>
                  <a:lnTo>
                    <a:pt x="28" y="230"/>
                  </a:lnTo>
                  <a:cubicBezTo>
                    <a:pt x="28" y="272"/>
                    <a:pt x="43" y="294"/>
                    <a:pt x="72" y="294"/>
                  </a:cubicBezTo>
                  <a:cubicBezTo>
                    <a:pt x="97" y="294"/>
                    <a:pt x="116" y="282"/>
                    <a:pt x="132" y="256"/>
                  </a:cubicBezTo>
                  <a:lnTo>
                    <a:pt x="126" y="250"/>
                  </a:lnTo>
                  <a:cubicBezTo>
                    <a:pt x="115" y="263"/>
                    <a:pt x="107" y="268"/>
                    <a:pt x="96" y="268"/>
                  </a:cubicBezTo>
                  <a:cubicBezTo>
                    <a:pt x="77" y="268"/>
                    <a:pt x="70" y="254"/>
                    <a:pt x="70" y="223"/>
                  </a:cubicBezTo>
                  <a:lnTo>
                    <a:pt x="70" y="80"/>
                  </a:lnTo>
                  <a:lnTo>
                    <a:pt x="120" y="80"/>
                  </a:lnTo>
                  <a:lnTo>
                    <a:pt x="120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8" name="Freeform 1378"/>
            <p:cNvSpPr/>
            <p:nvPr>
              <p:custDataLst>
                <p:tags r:id="rId335"/>
              </p:custDataLst>
            </p:nvPr>
          </p:nvSpPr>
          <p:spPr bwMode="auto">
            <a:xfrm>
              <a:off x="4392613" y="4492626"/>
              <a:ext cx="88900" cy="155575"/>
            </a:xfrm>
            <a:custGeom>
              <a:avLst/>
              <a:gdLst>
                <a:gd name="T0" fmla="*/ 74 w 239"/>
                <a:gd name="T1" fmla="*/ 170 h 341"/>
                <a:gd name="T2" fmla="*/ 129 w 239"/>
                <a:gd name="T3" fmla="*/ 138 h 341"/>
                <a:gd name="T4" fmla="*/ 167 w 239"/>
                <a:gd name="T5" fmla="*/ 191 h 341"/>
                <a:gd name="T6" fmla="*/ 167 w 239"/>
                <a:gd name="T7" fmla="*/ 290 h 341"/>
                <a:gd name="T8" fmla="*/ 133 w 239"/>
                <a:gd name="T9" fmla="*/ 333 h 341"/>
                <a:gd name="T10" fmla="*/ 133 w 239"/>
                <a:gd name="T11" fmla="*/ 341 h 341"/>
                <a:gd name="T12" fmla="*/ 239 w 239"/>
                <a:gd name="T13" fmla="*/ 341 h 341"/>
                <a:gd name="T14" fmla="*/ 239 w 239"/>
                <a:gd name="T15" fmla="*/ 333 h 341"/>
                <a:gd name="T16" fmla="*/ 209 w 239"/>
                <a:gd name="T17" fmla="*/ 290 h 341"/>
                <a:gd name="T18" fmla="*/ 209 w 239"/>
                <a:gd name="T19" fmla="*/ 191 h 341"/>
                <a:gd name="T20" fmla="*/ 147 w 239"/>
                <a:gd name="T21" fmla="*/ 111 h 341"/>
                <a:gd name="T22" fmla="*/ 74 w 239"/>
                <a:gd name="T23" fmla="*/ 153 h 341"/>
                <a:gd name="T24" fmla="*/ 74 w 239"/>
                <a:gd name="T25" fmla="*/ 1 h 341"/>
                <a:gd name="T26" fmla="*/ 72 w 239"/>
                <a:gd name="T27" fmla="*/ 0 h 341"/>
                <a:gd name="T28" fmla="*/ 14 w 239"/>
                <a:gd name="T29" fmla="*/ 18 h 341"/>
                <a:gd name="T30" fmla="*/ 1 w 239"/>
                <a:gd name="T31" fmla="*/ 22 h 341"/>
                <a:gd name="T32" fmla="*/ 1 w 239"/>
                <a:gd name="T33" fmla="*/ 30 h 341"/>
                <a:gd name="T34" fmla="*/ 7 w 239"/>
                <a:gd name="T35" fmla="*/ 29 h 341"/>
                <a:gd name="T36" fmla="*/ 32 w 239"/>
                <a:gd name="T37" fmla="*/ 55 h 341"/>
                <a:gd name="T38" fmla="*/ 32 w 239"/>
                <a:gd name="T39" fmla="*/ 290 h 341"/>
                <a:gd name="T40" fmla="*/ 0 w 239"/>
                <a:gd name="T41" fmla="*/ 333 h 341"/>
                <a:gd name="T42" fmla="*/ 0 w 239"/>
                <a:gd name="T43" fmla="*/ 341 h 341"/>
                <a:gd name="T44" fmla="*/ 108 w 239"/>
                <a:gd name="T45" fmla="*/ 341 h 341"/>
                <a:gd name="T46" fmla="*/ 108 w 239"/>
                <a:gd name="T47" fmla="*/ 333 h 341"/>
                <a:gd name="T48" fmla="*/ 74 w 239"/>
                <a:gd name="T49" fmla="*/ 290 h 341"/>
                <a:gd name="T50" fmla="*/ 74 w 239"/>
                <a:gd name="T51" fmla="*/ 17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9" h="341">
                  <a:moveTo>
                    <a:pt x="74" y="170"/>
                  </a:moveTo>
                  <a:cubicBezTo>
                    <a:pt x="95" y="147"/>
                    <a:pt x="110" y="138"/>
                    <a:pt x="129" y="138"/>
                  </a:cubicBezTo>
                  <a:cubicBezTo>
                    <a:pt x="154" y="138"/>
                    <a:pt x="167" y="156"/>
                    <a:pt x="167" y="191"/>
                  </a:cubicBezTo>
                  <a:lnTo>
                    <a:pt x="167" y="290"/>
                  </a:lnTo>
                  <a:cubicBezTo>
                    <a:pt x="167" y="324"/>
                    <a:pt x="162" y="330"/>
                    <a:pt x="133" y="333"/>
                  </a:cubicBezTo>
                  <a:lnTo>
                    <a:pt x="133" y="341"/>
                  </a:lnTo>
                  <a:lnTo>
                    <a:pt x="239" y="341"/>
                  </a:lnTo>
                  <a:lnTo>
                    <a:pt x="239" y="333"/>
                  </a:lnTo>
                  <a:cubicBezTo>
                    <a:pt x="212" y="328"/>
                    <a:pt x="209" y="324"/>
                    <a:pt x="209" y="290"/>
                  </a:cubicBezTo>
                  <a:lnTo>
                    <a:pt x="209" y="191"/>
                  </a:lnTo>
                  <a:cubicBezTo>
                    <a:pt x="209" y="138"/>
                    <a:pt x="188" y="111"/>
                    <a:pt x="147" y="111"/>
                  </a:cubicBezTo>
                  <a:cubicBezTo>
                    <a:pt x="118" y="111"/>
                    <a:pt x="97" y="123"/>
                    <a:pt x="74" y="153"/>
                  </a:cubicBezTo>
                  <a:lnTo>
                    <a:pt x="74" y="1"/>
                  </a:lnTo>
                  <a:lnTo>
                    <a:pt x="72" y="0"/>
                  </a:lnTo>
                  <a:cubicBezTo>
                    <a:pt x="55" y="6"/>
                    <a:pt x="42" y="10"/>
                    <a:pt x="14" y="18"/>
                  </a:cubicBezTo>
                  <a:lnTo>
                    <a:pt x="1" y="22"/>
                  </a:lnTo>
                  <a:lnTo>
                    <a:pt x="1" y="30"/>
                  </a:lnTo>
                  <a:cubicBezTo>
                    <a:pt x="3" y="29"/>
                    <a:pt x="4" y="29"/>
                    <a:pt x="7" y="29"/>
                  </a:cubicBezTo>
                  <a:cubicBezTo>
                    <a:pt x="28" y="29"/>
                    <a:pt x="32" y="33"/>
                    <a:pt x="32" y="55"/>
                  </a:cubicBezTo>
                  <a:lnTo>
                    <a:pt x="32" y="290"/>
                  </a:lnTo>
                  <a:cubicBezTo>
                    <a:pt x="32" y="325"/>
                    <a:pt x="29" y="329"/>
                    <a:pt x="0" y="333"/>
                  </a:cubicBezTo>
                  <a:lnTo>
                    <a:pt x="0" y="341"/>
                  </a:lnTo>
                  <a:lnTo>
                    <a:pt x="108" y="341"/>
                  </a:lnTo>
                  <a:lnTo>
                    <a:pt x="108" y="333"/>
                  </a:lnTo>
                  <a:cubicBezTo>
                    <a:pt x="79" y="330"/>
                    <a:pt x="74" y="324"/>
                    <a:pt x="74" y="290"/>
                  </a:cubicBezTo>
                  <a:lnTo>
                    <a:pt x="74" y="1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9" name="Freeform 1379"/>
            <p:cNvSpPr>
              <a:spLocks noEditPoints="1"/>
            </p:cNvSpPr>
            <p:nvPr>
              <p:custDataLst>
                <p:tags r:id="rId336"/>
              </p:custDataLst>
            </p:nvPr>
          </p:nvSpPr>
          <p:spPr bwMode="auto">
            <a:xfrm>
              <a:off x="4489450" y="4543426"/>
              <a:ext cx="73025" cy="107950"/>
            </a:xfrm>
            <a:custGeom>
              <a:avLst/>
              <a:gdLst>
                <a:gd name="T0" fmla="*/ 191 w 199"/>
                <a:gd name="T1" fmla="*/ 148 h 235"/>
                <a:gd name="T2" fmla="*/ 114 w 199"/>
                <a:gd name="T3" fmla="*/ 200 h 235"/>
                <a:gd name="T4" fmla="*/ 50 w 199"/>
                <a:gd name="T5" fmla="*/ 157 h 235"/>
                <a:gd name="T6" fmla="*/ 36 w 199"/>
                <a:gd name="T7" fmla="*/ 92 h 235"/>
                <a:gd name="T8" fmla="*/ 190 w 199"/>
                <a:gd name="T9" fmla="*/ 92 h 235"/>
                <a:gd name="T10" fmla="*/ 168 w 199"/>
                <a:gd name="T11" fmla="*/ 29 h 235"/>
                <a:gd name="T12" fmla="*/ 104 w 199"/>
                <a:gd name="T13" fmla="*/ 0 h 235"/>
                <a:gd name="T14" fmla="*/ 37 w 199"/>
                <a:gd name="T15" fmla="*/ 26 h 235"/>
                <a:gd name="T16" fmla="*/ 0 w 199"/>
                <a:gd name="T17" fmla="*/ 123 h 235"/>
                <a:gd name="T18" fmla="*/ 94 w 199"/>
                <a:gd name="T19" fmla="*/ 235 h 235"/>
                <a:gd name="T20" fmla="*/ 199 w 199"/>
                <a:gd name="T21" fmla="*/ 151 h 235"/>
                <a:gd name="T22" fmla="*/ 191 w 199"/>
                <a:gd name="T23" fmla="*/ 148 h 235"/>
                <a:gd name="T24" fmla="*/ 37 w 199"/>
                <a:gd name="T25" fmla="*/ 76 h 235"/>
                <a:gd name="T26" fmla="*/ 90 w 199"/>
                <a:gd name="T27" fmla="*/ 18 h 235"/>
                <a:gd name="T28" fmla="*/ 139 w 199"/>
                <a:gd name="T29" fmla="*/ 76 h 235"/>
                <a:gd name="T30" fmla="*/ 37 w 199"/>
                <a:gd name="T31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5">
                  <a:moveTo>
                    <a:pt x="191" y="148"/>
                  </a:moveTo>
                  <a:cubicBezTo>
                    <a:pt x="167" y="186"/>
                    <a:pt x="146" y="200"/>
                    <a:pt x="114" y="200"/>
                  </a:cubicBezTo>
                  <a:cubicBezTo>
                    <a:pt x="86" y="200"/>
                    <a:pt x="64" y="186"/>
                    <a:pt x="50" y="157"/>
                  </a:cubicBezTo>
                  <a:cubicBezTo>
                    <a:pt x="41" y="138"/>
                    <a:pt x="37" y="122"/>
                    <a:pt x="36" y="92"/>
                  </a:cubicBezTo>
                  <a:lnTo>
                    <a:pt x="190" y="92"/>
                  </a:lnTo>
                  <a:cubicBezTo>
                    <a:pt x="186" y="59"/>
                    <a:pt x="181" y="45"/>
                    <a:pt x="168" y="29"/>
                  </a:cubicBezTo>
                  <a:cubicBezTo>
                    <a:pt x="153" y="11"/>
                    <a:pt x="130" y="0"/>
                    <a:pt x="104" y="0"/>
                  </a:cubicBezTo>
                  <a:cubicBezTo>
                    <a:pt x="80" y="0"/>
                    <a:pt x="56" y="9"/>
                    <a:pt x="37" y="26"/>
                  </a:cubicBezTo>
                  <a:cubicBezTo>
                    <a:pt x="14" y="47"/>
                    <a:pt x="0" y="82"/>
                    <a:pt x="0" y="123"/>
                  </a:cubicBezTo>
                  <a:cubicBezTo>
                    <a:pt x="0" y="192"/>
                    <a:pt x="36" y="235"/>
                    <a:pt x="94" y="235"/>
                  </a:cubicBezTo>
                  <a:cubicBezTo>
                    <a:pt x="141" y="235"/>
                    <a:pt x="178" y="205"/>
                    <a:pt x="199" y="151"/>
                  </a:cubicBezTo>
                  <a:lnTo>
                    <a:pt x="191" y="148"/>
                  </a:lnTo>
                  <a:close/>
                  <a:moveTo>
                    <a:pt x="37" y="76"/>
                  </a:moveTo>
                  <a:cubicBezTo>
                    <a:pt x="43" y="37"/>
                    <a:pt x="60" y="18"/>
                    <a:pt x="90" y="18"/>
                  </a:cubicBezTo>
                  <a:cubicBezTo>
                    <a:pt x="120" y="18"/>
                    <a:pt x="132" y="32"/>
                    <a:pt x="139" y="76"/>
                  </a:cubicBezTo>
                  <a:lnTo>
                    <a:pt x="37" y="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0" name="Freeform 1380"/>
            <p:cNvSpPr/>
            <p:nvPr>
              <p:custDataLst>
                <p:tags r:id="rId337"/>
              </p:custDataLst>
            </p:nvPr>
          </p:nvSpPr>
          <p:spPr bwMode="auto">
            <a:xfrm>
              <a:off x="4567238" y="4543426"/>
              <a:ext cx="61913" cy="104775"/>
            </a:xfrm>
            <a:custGeom>
              <a:avLst/>
              <a:gdLst>
                <a:gd name="T0" fmla="*/ 1 w 165"/>
                <a:gd name="T1" fmla="*/ 35 h 230"/>
                <a:gd name="T2" fmla="*/ 19 w 165"/>
                <a:gd name="T3" fmla="*/ 33 h 230"/>
                <a:gd name="T4" fmla="*/ 36 w 165"/>
                <a:gd name="T5" fmla="*/ 63 h 230"/>
                <a:gd name="T6" fmla="*/ 36 w 165"/>
                <a:gd name="T7" fmla="*/ 188 h 230"/>
                <a:gd name="T8" fmla="*/ 0 w 165"/>
                <a:gd name="T9" fmla="*/ 222 h 230"/>
                <a:gd name="T10" fmla="*/ 0 w 165"/>
                <a:gd name="T11" fmla="*/ 230 h 230"/>
                <a:gd name="T12" fmla="*/ 120 w 165"/>
                <a:gd name="T13" fmla="*/ 230 h 230"/>
                <a:gd name="T14" fmla="*/ 120 w 165"/>
                <a:gd name="T15" fmla="*/ 222 h 230"/>
                <a:gd name="T16" fmla="*/ 78 w 165"/>
                <a:gd name="T17" fmla="*/ 185 h 230"/>
                <a:gd name="T18" fmla="*/ 78 w 165"/>
                <a:gd name="T19" fmla="*/ 73 h 230"/>
                <a:gd name="T20" fmla="*/ 113 w 165"/>
                <a:gd name="T21" fmla="*/ 32 h 230"/>
                <a:gd name="T22" fmla="*/ 126 w 165"/>
                <a:gd name="T23" fmla="*/ 39 h 230"/>
                <a:gd name="T24" fmla="*/ 145 w 165"/>
                <a:gd name="T25" fmla="*/ 49 h 230"/>
                <a:gd name="T26" fmla="*/ 165 w 165"/>
                <a:gd name="T27" fmla="*/ 27 h 230"/>
                <a:gd name="T28" fmla="*/ 137 w 165"/>
                <a:gd name="T29" fmla="*/ 0 h 230"/>
                <a:gd name="T30" fmla="*/ 78 w 165"/>
                <a:gd name="T31" fmla="*/ 47 h 230"/>
                <a:gd name="T32" fmla="*/ 78 w 165"/>
                <a:gd name="T33" fmla="*/ 1 h 230"/>
                <a:gd name="T34" fmla="*/ 75 w 165"/>
                <a:gd name="T35" fmla="*/ 0 h 230"/>
                <a:gd name="T36" fmla="*/ 1 w 165"/>
                <a:gd name="T37" fmla="*/ 27 h 230"/>
                <a:gd name="T38" fmla="*/ 1 w 165"/>
                <a:gd name="T39" fmla="*/ 35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230">
                  <a:moveTo>
                    <a:pt x="1" y="35"/>
                  </a:moveTo>
                  <a:cubicBezTo>
                    <a:pt x="8" y="34"/>
                    <a:pt x="13" y="33"/>
                    <a:pt x="19" y="33"/>
                  </a:cubicBezTo>
                  <a:cubicBezTo>
                    <a:pt x="31" y="33"/>
                    <a:pt x="36" y="41"/>
                    <a:pt x="36" y="63"/>
                  </a:cubicBezTo>
                  <a:lnTo>
                    <a:pt x="36" y="188"/>
                  </a:lnTo>
                  <a:cubicBezTo>
                    <a:pt x="36" y="213"/>
                    <a:pt x="32" y="216"/>
                    <a:pt x="0" y="222"/>
                  </a:cubicBezTo>
                  <a:lnTo>
                    <a:pt x="0" y="230"/>
                  </a:lnTo>
                  <a:lnTo>
                    <a:pt x="120" y="230"/>
                  </a:lnTo>
                  <a:lnTo>
                    <a:pt x="120" y="222"/>
                  </a:lnTo>
                  <a:cubicBezTo>
                    <a:pt x="86" y="221"/>
                    <a:pt x="78" y="213"/>
                    <a:pt x="78" y="185"/>
                  </a:cubicBezTo>
                  <a:lnTo>
                    <a:pt x="78" y="73"/>
                  </a:lnTo>
                  <a:cubicBezTo>
                    <a:pt x="78" y="57"/>
                    <a:pt x="99" y="32"/>
                    <a:pt x="113" y="32"/>
                  </a:cubicBezTo>
                  <a:cubicBezTo>
                    <a:pt x="116" y="32"/>
                    <a:pt x="120" y="34"/>
                    <a:pt x="126" y="39"/>
                  </a:cubicBezTo>
                  <a:cubicBezTo>
                    <a:pt x="133" y="46"/>
                    <a:pt x="139" y="49"/>
                    <a:pt x="145" y="49"/>
                  </a:cubicBezTo>
                  <a:cubicBezTo>
                    <a:pt x="157" y="49"/>
                    <a:pt x="165" y="41"/>
                    <a:pt x="165" y="27"/>
                  </a:cubicBezTo>
                  <a:cubicBezTo>
                    <a:pt x="165" y="10"/>
                    <a:pt x="154" y="0"/>
                    <a:pt x="137" y="0"/>
                  </a:cubicBezTo>
                  <a:cubicBezTo>
                    <a:pt x="117" y="0"/>
                    <a:pt x="102" y="12"/>
                    <a:pt x="78" y="47"/>
                  </a:cubicBezTo>
                  <a:lnTo>
                    <a:pt x="78" y="1"/>
                  </a:lnTo>
                  <a:lnTo>
                    <a:pt x="75" y="0"/>
                  </a:lnTo>
                  <a:cubicBezTo>
                    <a:pt x="49" y="11"/>
                    <a:pt x="31" y="18"/>
                    <a:pt x="1" y="27"/>
                  </a:cubicBezTo>
                  <a:lnTo>
                    <a:pt x="1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1" name="Freeform 1381"/>
            <p:cNvSpPr>
              <a:spLocks noEditPoints="1"/>
            </p:cNvSpPr>
            <p:nvPr>
              <p:custDataLst>
                <p:tags r:id="rId338"/>
              </p:custDataLst>
            </p:nvPr>
          </p:nvSpPr>
          <p:spPr bwMode="auto">
            <a:xfrm>
              <a:off x="4633913" y="4543426"/>
              <a:ext cx="74613" cy="107950"/>
            </a:xfrm>
            <a:custGeom>
              <a:avLst/>
              <a:gdLst>
                <a:gd name="T0" fmla="*/ 191 w 199"/>
                <a:gd name="T1" fmla="*/ 148 h 235"/>
                <a:gd name="T2" fmla="*/ 114 w 199"/>
                <a:gd name="T3" fmla="*/ 200 h 235"/>
                <a:gd name="T4" fmla="*/ 50 w 199"/>
                <a:gd name="T5" fmla="*/ 157 h 235"/>
                <a:gd name="T6" fmla="*/ 36 w 199"/>
                <a:gd name="T7" fmla="*/ 92 h 235"/>
                <a:gd name="T8" fmla="*/ 190 w 199"/>
                <a:gd name="T9" fmla="*/ 92 h 235"/>
                <a:gd name="T10" fmla="*/ 168 w 199"/>
                <a:gd name="T11" fmla="*/ 29 h 235"/>
                <a:gd name="T12" fmla="*/ 105 w 199"/>
                <a:gd name="T13" fmla="*/ 0 h 235"/>
                <a:gd name="T14" fmla="*/ 37 w 199"/>
                <a:gd name="T15" fmla="*/ 26 h 235"/>
                <a:gd name="T16" fmla="*/ 0 w 199"/>
                <a:gd name="T17" fmla="*/ 123 h 235"/>
                <a:gd name="T18" fmla="*/ 94 w 199"/>
                <a:gd name="T19" fmla="*/ 235 h 235"/>
                <a:gd name="T20" fmla="*/ 199 w 199"/>
                <a:gd name="T21" fmla="*/ 151 h 235"/>
                <a:gd name="T22" fmla="*/ 191 w 199"/>
                <a:gd name="T23" fmla="*/ 148 h 235"/>
                <a:gd name="T24" fmla="*/ 37 w 199"/>
                <a:gd name="T25" fmla="*/ 76 h 235"/>
                <a:gd name="T26" fmla="*/ 90 w 199"/>
                <a:gd name="T27" fmla="*/ 18 h 235"/>
                <a:gd name="T28" fmla="*/ 139 w 199"/>
                <a:gd name="T29" fmla="*/ 76 h 235"/>
                <a:gd name="T30" fmla="*/ 37 w 199"/>
                <a:gd name="T31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5">
                  <a:moveTo>
                    <a:pt x="191" y="148"/>
                  </a:moveTo>
                  <a:cubicBezTo>
                    <a:pt x="167" y="186"/>
                    <a:pt x="146" y="200"/>
                    <a:pt x="114" y="200"/>
                  </a:cubicBezTo>
                  <a:cubicBezTo>
                    <a:pt x="86" y="200"/>
                    <a:pt x="64" y="186"/>
                    <a:pt x="50" y="157"/>
                  </a:cubicBezTo>
                  <a:cubicBezTo>
                    <a:pt x="41" y="138"/>
                    <a:pt x="37" y="122"/>
                    <a:pt x="36" y="92"/>
                  </a:cubicBezTo>
                  <a:lnTo>
                    <a:pt x="190" y="92"/>
                  </a:lnTo>
                  <a:cubicBezTo>
                    <a:pt x="186" y="59"/>
                    <a:pt x="181" y="45"/>
                    <a:pt x="168" y="29"/>
                  </a:cubicBezTo>
                  <a:cubicBezTo>
                    <a:pt x="153" y="11"/>
                    <a:pt x="131" y="0"/>
                    <a:pt x="105" y="0"/>
                  </a:cubicBezTo>
                  <a:cubicBezTo>
                    <a:pt x="80" y="0"/>
                    <a:pt x="56" y="9"/>
                    <a:pt x="37" y="26"/>
                  </a:cubicBezTo>
                  <a:cubicBezTo>
                    <a:pt x="14" y="47"/>
                    <a:pt x="0" y="82"/>
                    <a:pt x="0" y="123"/>
                  </a:cubicBezTo>
                  <a:cubicBezTo>
                    <a:pt x="0" y="192"/>
                    <a:pt x="36" y="235"/>
                    <a:pt x="94" y="235"/>
                  </a:cubicBezTo>
                  <a:cubicBezTo>
                    <a:pt x="141" y="235"/>
                    <a:pt x="178" y="205"/>
                    <a:pt x="199" y="151"/>
                  </a:cubicBezTo>
                  <a:lnTo>
                    <a:pt x="191" y="148"/>
                  </a:lnTo>
                  <a:close/>
                  <a:moveTo>
                    <a:pt x="37" y="76"/>
                  </a:moveTo>
                  <a:cubicBezTo>
                    <a:pt x="43" y="37"/>
                    <a:pt x="60" y="18"/>
                    <a:pt x="90" y="18"/>
                  </a:cubicBezTo>
                  <a:cubicBezTo>
                    <a:pt x="121" y="18"/>
                    <a:pt x="132" y="32"/>
                    <a:pt x="139" y="76"/>
                  </a:cubicBezTo>
                  <a:lnTo>
                    <a:pt x="37" y="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2" name="Freeform 1382"/>
            <p:cNvSpPr>
              <a:spLocks noEditPoints="1"/>
            </p:cNvSpPr>
            <p:nvPr>
              <p:custDataLst>
                <p:tags r:id="rId339"/>
              </p:custDataLst>
            </p:nvPr>
          </p:nvSpPr>
          <p:spPr bwMode="auto">
            <a:xfrm>
              <a:off x="4765675" y="4543426"/>
              <a:ext cx="74613" cy="107950"/>
            </a:xfrm>
            <a:custGeom>
              <a:avLst/>
              <a:gdLst>
                <a:gd name="T0" fmla="*/ 202 w 202"/>
                <a:gd name="T1" fmla="*/ 197 h 235"/>
                <a:gd name="T2" fmla="*/ 180 w 202"/>
                <a:gd name="T3" fmla="*/ 206 h 235"/>
                <a:gd name="T4" fmla="*/ 165 w 202"/>
                <a:gd name="T5" fmla="*/ 177 h 235"/>
                <a:gd name="T6" fmla="*/ 165 w 202"/>
                <a:gd name="T7" fmla="*/ 80 h 235"/>
                <a:gd name="T8" fmla="*/ 155 w 202"/>
                <a:gd name="T9" fmla="*/ 28 h 235"/>
                <a:gd name="T10" fmla="*/ 93 w 202"/>
                <a:gd name="T11" fmla="*/ 0 h 235"/>
                <a:gd name="T12" fmla="*/ 10 w 202"/>
                <a:gd name="T13" fmla="*/ 56 h 235"/>
                <a:gd name="T14" fmla="*/ 31 w 202"/>
                <a:gd name="T15" fmla="*/ 78 h 235"/>
                <a:gd name="T16" fmla="*/ 53 w 202"/>
                <a:gd name="T17" fmla="*/ 57 h 235"/>
                <a:gd name="T18" fmla="*/ 52 w 202"/>
                <a:gd name="T19" fmla="*/ 49 h 235"/>
                <a:gd name="T20" fmla="*/ 51 w 202"/>
                <a:gd name="T21" fmla="*/ 37 h 235"/>
                <a:gd name="T22" fmla="*/ 87 w 202"/>
                <a:gd name="T23" fmla="*/ 12 h 235"/>
                <a:gd name="T24" fmla="*/ 125 w 202"/>
                <a:gd name="T25" fmla="*/ 54 h 235"/>
                <a:gd name="T26" fmla="*/ 125 w 202"/>
                <a:gd name="T27" fmla="*/ 84 h 235"/>
                <a:gd name="T28" fmla="*/ 18 w 202"/>
                <a:gd name="T29" fmla="*/ 138 h 235"/>
                <a:gd name="T30" fmla="*/ 0 w 202"/>
                <a:gd name="T31" fmla="*/ 181 h 235"/>
                <a:gd name="T32" fmla="*/ 52 w 202"/>
                <a:gd name="T33" fmla="*/ 235 h 235"/>
                <a:gd name="T34" fmla="*/ 125 w 202"/>
                <a:gd name="T35" fmla="*/ 198 h 235"/>
                <a:gd name="T36" fmla="*/ 157 w 202"/>
                <a:gd name="T37" fmla="*/ 235 h 235"/>
                <a:gd name="T38" fmla="*/ 202 w 202"/>
                <a:gd name="T39" fmla="*/ 210 h 235"/>
                <a:gd name="T40" fmla="*/ 202 w 202"/>
                <a:gd name="T41" fmla="*/ 197 h 235"/>
                <a:gd name="T42" fmla="*/ 125 w 202"/>
                <a:gd name="T43" fmla="*/ 168 h 235"/>
                <a:gd name="T44" fmla="*/ 112 w 202"/>
                <a:gd name="T45" fmla="*/ 194 h 235"/>
                <a:gd name="T46" fmla="*/ 75 w 202"/>
                <a:gd name="T47" fmla="*/ 206 h 235"/>
                <a:gd name="T48" fmla="*/ 44 w 202"/>
                <a:gd name="T49" fmla="*/ 167 h 235"/>
                <a:gd name="T50" fmla="*/ 44 w 202"/>
                <a:gd name="T51" fmla="*/ 165 h 235"/>
                <a:gd name="T52" fmla="*/ 125 w 202"/>
                <a:gd name="T53" fmla="*/ 96 h 235"/>
                <a:gd name="T54" fmla="*/ 125 w 202"/>
                <a:gd name="T55" fmla="*/ 16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2" h="235">
                  <a:moveTo>
                    <a:pt x="202" y="197"/>
                  </a:moveTo>
                  <a:cubicBezTo>
                    <a:pt x="194" y="204"/>
                    <a:pt x="188" y="206"/>
                    <a:pt x="180" y="206"/>
                  </a:cubicBezTo>
                  <a:cubicBezTo>
                    <a:pt x="169" y="206"/>
                    <a:pt x="165" y="199"/>
                    <a:pt x="165" y="177"/>
                  </a:cubicBezTo>
                  <a:lnTo>
                    <a:pt x="165" y="80"/>
                  </a:lnTo>
                  <a:cubicBezTo>
                    <a:pt x="165" y="54"/>
                    <a:pt x="163" y="40"/>
                    <a:pt x="155" y="28"/>
                  </a:cubicBezTo>
                  <a:cubicBezTo>
                    <a:pt x="144" y="10"/>
                    <a:pt x="123" y="0"/>
                    <a:pt x="93" y="0"/>
                  </a:cubicBezTo>
                  <a:cubicBezTo>
                    <a:pt x="46" y="0"/>
                    <a:pt x="10" y="25"/>
                    <a:pt x="10" y="56"/>
                  </a:cubicBezTo>
                  <a:cubicBezTo>
                    <a:pt x="10" y="68"/>
                    <a:pt x="19" y="78"/>
                    <a:pt x="31" y="78"/>
                  </a:cubicBezTo>
                  <a:cubicBezTo>
                    <a:pt x="43" y="78"/>
                    <a:pt x="53" y="68"/>
                    <a:pt x="53" y="57"/>
                  </a:cubicBezTo>
                  <a:cubicBezTo>
                    <a:pt x="53" y="55"/>
                    <a:pt x="53" y="52"/>
                    <a:pt x="52" y="49"/>
                  </a:cubicBezTo>
                  <a:cubicBezTo>
                    <a:pt x="51" y="44"/>
                    <a:pt x="51" y="40"/>
                    <a:pt x="51" y="37"/>
                  </a:cubicBezTo>
                  <a:cubicBezTo>
                    <a:pt x="51" y="23"/>
                    <a:pt x="67" y="12"/>
                    <a:pt x="87" y="12"/>
                  </a:cubicBezTo>
                  <a:cubicBezTo>
                    <a:pt x="111" y="12"/>
                    <a:pt x="125" y="27"/>
                    <a:pt x="125" y="54"/>
                  </a:cubicBezTo>
                  <a:lnTo>
                    <a:pt x="125" y="84"/>
                  </a:lnTo>
                  <a:cubicBezTo>
                    <a:pt x="48" y="115"/>
                    <a:pt x="39" y="119"/>
                    <a:pt x="18" y="138"/>
                  </a:cubicBezTo>
                  <a:cubicBezTo>
                    <a:pt x="7" y="148"/>
                    <a:pt x="0" y="165"/>
                    <a:pt x="0" y="181"/>
                  </a:cubicBezTo>
                  <a:cubicBezTo>
                    <a:pt x="0" y="213"/>
                    <a:pt x="22" y="235"/>
                    <a:pt x="52" y="235"/>
                  </a:cubicBezTo>
                  <a:cubicBezTo>
                    <a:pt x="74" y="235"/>
                    <a:pt x="95" y="224"/>
                    <a:pt x="125" y="198"/>
                  </a:cubicBezTo>
                  <a:cubicBezTo>
                    <a:pt x="128" y="224"/>
                    <a:pt x="137" y="235"/>
                    <a:pt x="157" y="235"/>
                  </a:cubicBezTo>
                  <a:cubicBezTo>
                    <a:pt x="174" y="235"/>
                    <a:pt x="185" y="229"/>
                    <a:pt x="202" y="210"/>
                  </a:cubicBezTo>
                  <a:lnTo>
                    <a:pt x="202" y="197"/>
                  </a:lnTo>
                  <a:close/>
                  <a:moveTo>
                    <a:pt x="125" y="168"/>
                  </a:moveTo>
                  <a:cubicBezTo>
                    <a:pt x="125" y="184"/>
                    <a:pt x="122" y="188"/>
                    <a:pt x="112" y="194"/>
                  </a:cubicBezTo>
                  <a:cubicBezTo>
                    <a:pt x="100" y="201"/>
                    <a:pt x="86" y="206"/>
                    <a:pt x="75" y="206"/>
                  </a:cubicBezTo>
                  <a:cubicBezTo>
                    <a:pt x="58" y="206"/>
                    <a:pt x="44" y="189"/>
                    <a:pt x="44" y="167"/>
                  </a:cubicBezTo>
                  <a:lnTo>
                    <a:pt x="44" y="165"/>
                  </a:lnTo>
                  <a:cubicBezTo>
                    <a:pt x="44" y="136"/>
                    <a:pt x="64" y="118"/>
                    <a:pt x="125" y="96"/>
                  </a:cubicBezTo>
                  <a:lnTo>
                    <a:pt x="125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3" name="Freeform 1383"/>
            <p:cNvSpPr/>
            <p:nvPr>
              <p:custDataLst>
                <p:tags r:id="rId340"/>
              </p:custDataLst>
            </p:nvPr>
          </p:nvSpPr>
          <p:spPr bwMode="auto">
            <a:xfrm>
              <a:off x="4841875" y="4543426"/>
              <a:ext cx="61913" cy="104775"/>
            </a:xfrm>
            <a:custGeom>
              <a:avLst/>
              <a:gdLst>
                <a:gd name="T0" fmla="*/ 1 w 165"/>
                <a:gd name="T1" fmla="*/ 35 h 230"/>
                <a:gd name="T2" fmla="*/ 19 w 165"/>
                <a:gd name="T3" fmla="*/ 33 h 230"/>
                <a:gd name="T4" fmla="*/ 36 w 165"/>
                <a:gd name="T5" fmla="*/ 63 h 230"/>
                <a:gd name="T6" fmla="*/ 36 w 165"/>
                <a:gd name="T7" fmla="*/ 188 h 230"/>
                <a:gd name="T8" fmla="*/ 0 w 165"/>
                <a:gd name="T9" fmla="*/ 222 h 230"/>
                <a:gd name="T10" fmla="*/ 0 w 165"/>
                <a:gd name="T11" fmla="*/ 230 h 230"/>
                <a:gd name="T12" fmla="*/ 120 w 165"/>
                <a:gd name="T13" fmla="*/ 230 h 230"/>
                <a:gd name="T14" fmla="*/ 120 w 165"/>
                <a:gd name="T15" fmla="*/ 222 h 230"/>
                <a:gd name="T16" fmla="*/ 77 w 165"/>
                <a:gd name="T17" fmla="*/ 185 h 230"/>
                <a:gd name="T18" fmla="*/ 77 w 165"/>
                <a:gd name="T19" fmla="*/ 73 h 230"/>
                <a:gd name="T20" fmla="*/ 112 w 165"/>
                <a:gd name="T21" fmla="*/ 32 h 230"/>
                <a:gd name="T22" fmla="*/ 125 w 165"/>
                <a:gd name="T23" fmla="*/ 39 h 230"/>
                <a:gd name="T24" fmla="*/ 145 w 165"/>
                <a:gd name="T25" fmla="*/ 49 h 230"/>
                <a:gd name="T26" fmla="*/ 165 w 165"/>
                <a:gd name="T27" fmla="*/ 27 h 230"/>
                <a:gd name="T28" fmla="*/ 137 w 165"/>
                <a:gd name="T29" fmla="*/ 0 h 230"/>
                <a:gd name="T30" fmla="*/ 77 w 165"/>
                <a:gd name="T31" fmla="*/ 47 h 230"/>
                <a:gd name="T32" fmla="*/ 77 w 165"/>
                <a:gd name="T33" fmla="*/ 1 h 230"/>
                <a:gd name="T34" fmla="*/ 75 w 165"/>
                <a:gd name="T35" fmla="*/ 0 h 230"/>
                <a:gd name="T36" fmla="*/ 1 w 165"/>
                <a:gd name="T37" fmla="*/ 27 h 230"/>
                <a:gd name="T38" fmla="*/ 1 w 165"/>
                <a:gd name="T39" fmla="*/ 35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230">
                  <a:moveTo>
                    <a:pt x="1" y="35"/>
                  </a:moveTo>
                  <a:cubicBezTo>
                    <a:pt x="8" y="34"/>
                    <a:pt x="13" y="33"/>
                    <a:pt x="19" y="33"/>
                  </a:cubicBezTo>
                  <a:cubicBezTo>
                    <a:pt x="31" y="33"/>
                    <a:pt x="36" y="41"/>
                    <a:pt x="36" y="63"/>
                  </a:cubicBezTo>
                  <a:lnTo>
                    <a:pt x="36" y="188"/>
                  </a:lnTo>
                  <a:cubicBezTo>
                    <a:pt x="36" y="213"/>
                    <a:pt x="32" y="216"/>
                    <a:pt x="0" y="222"/>
                  </a:cubicBezTo>
                  <a:lnTo>
                    <a:pt x="0" y="230"/>
                  </a:lnTo>
                  <a:lnTo>
                    <a:pt x="120" y="230"/>
                  </a:lnTo>
                  <a:lnTo>
                    <a:pt x="120" y="222"/>
                  </a:lnTo>
                  <a:cubicBezTo>
                    <a:pt x="86" y="221"/>
                    <a:pt x="77" y="213"/>
                    <a:pt x="77" y="185"/>
                  </a:cubicBezTo>
                  <a:lnTo>
                    <a:pt x="77" y="73"/>
                  </a:lnTo>
                  <a:cubicBezTo>
                    <a:pt x="77" y="57"/>
                    <a:pt x="99" y="32"/>
                    <a:pt x="112" y="32"/>
                  </a:cubicBezTo>
                  <a:cubicBezTo>
                    <a:pt x="115" y="32"/>
                    <a:pt x="120" y="34"/>
                    <a:pt x="125" y="39"/>
                  </a:cubicBezTo>
                  <a:cubicBezTo>
                    <a:pt x="133" y="46"/>
                    <a:pt x="139" y="49"/>
                    <a:pt x="145" y="49"/>
                  </a:cubicBezTo>
                  <a:cubicBezTo>
                    <a:pt x="157" y="49"/>
                    <a:pt x="165" y="41"/>
                    <a:pt x="165" y="27"/>
                  </a:cubicBezTo>
                  <a:cubicBezTo>
                    <a:pt x="165" y="10"/>
                    <a:pt x="154" y="0"/>
                    <a:pt x="137" y="0"/>
                  </a:cubicBezTo>
                  <a:cubicBezTo>
                    <a:pt x="116" y="0"/>
                    <a:pt x="102" y="12"/>
                    <a:pt x="77" y="47"/>
                  </a:cubicBezTo>
                  <a:lnTo>
                    <a:pt x="77" y="1"/>
                  </a:lnTo>
                  <a:lnTo>
                    <a:pt x="75" y="0"/>
                  </a:lnTo>
                  <a:cubicBezTo>
                    <a:pt x="49" y="11"/>
                    <a:pt x="31" y="18"/>
                    <a:pt x="1" y="27"/>
                  </a:cubicBezTo>
                  <a:lnTo>
                    <a:pt x="1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4" name="Freeform 1384"/>
            <p:cNvSpPr>
              <a:spLocks noEditPoints="1"/>
            </p:cNvSpPr>
            <p:nvPr>
              <p:custDataLst>
                <p:tags r:id="rId341"/>
              </p:custDataLst>
            </p:nvPr>
          </p:nvSpPr>
          <p:spPr bwMode="auto">
            <a:xfrm>
              <a:off x="4908550" y="4543426"/>
              <a:ext cx="73025" cy="107950"/>
            </a:xfrm>
            <a:custGeom>
              <a:avLst/>
              <a:gdLst>
                <a:gd name="T0" fmla="*/ 191 w 199"/>
                <a:gd name="T1" fmla="*/ 148 h 235"/>
                <a:gd name="T2" fmla="*/ 114 w 199"/>
                <a:gd name="T3" fmla="*/ 200 h 235"/>
                <a:gd name="T4" fmla="*/ 49 w 199"/>
                <a:gd name="T5" fmla="*/ 157 h 235"/>
                <a:gd name="T6" fmla="*/ 36 w 199"/>
                <a:gd name="T7" fmla="*/ 92 h 235"/>
                <a:gd name="T8" fmla="*/ 190 w 199"/>
                <a:gd name="T9" fmla="*/ 92 h 235"/>
                <a:gd name="T10" fmla="*/ 168 w 199"/>
                <a:gd name="T11" fmla="*/ 29 h 235"/>
                <a:gd name="T12" fmla="*/ 104 w 199"/>
                <a:gd name="T13" fmla="*/ 0 h 235"/>
                <a:gd name="T14" fmla="*/ 37 w 199"/>
                <a:gd name="T15" fmla="*/ 26 h 235"/>
                <a:gd name="T16" fmla="*/ 0 w 199"/>
                <a:gd name="T17" fmla="*/ 123 h 235"/>
                <a:gd name="T18" fmla="*/ 93 w 199"/>
                <a:gd name="T19" fmla="*/ 235 h 235"/>
                <a:gd name="T20" fmla="*/ 199 w 199"/>
                <a:gd name="T21" fmla="*/ 151 h 235"/>
                <a:gd name="T22" fmla="*/ 191 w 199"/>
                <a:gd name="T23" fmla="*/ 148 h 235"/>
                <a:gd name="T24" fmla="*/ 37 w 199"/>
                <a:gd name="T25" fmla="*/ 76 h 235"/>
                <a:gd name="T26" fmla="*/ 90 w 199"/>
                <a:gd name="T27" fmla="*/ 18 h 235"/>
                <a:gd name="T28" fmla="*/ 139 w 199"/>
                <a:gd name="T29" fmla="*/ 76 h 235"/>
                <a:gd name="T30" fmla="*/ 37 w 199"/>
                <a:gd name="T31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5">
                  <a:moveTo>
                    <a:pt x="191" y="148"/>
                  </a:moveTo>
                  <a:cubicBezTo>
                    <a:pt x="167" y="186"/>
                    <a:pt x="146" y="200"/>
                    <a:pt x="114" y="200"/>
                  </a:cubicBezTo>
                  <a:cubicBezTo>
                    <a:pt x="85" y="200"/>
                    <a:pt x="64" y="186"/>
                    <a:pt x="49" y="157"/>
                  </a:cubicBezTo>
                  <a:cubicBezTo>
                    <a:pt x="41" y="138"/>
                    <a:pt x="37" y="122"/>
                    <a:pt x="36" y="92"/>
                  </a:cubicBezTo>
                  <a:lnTo>
                    <a:pt x="190" y="92"/>
                  </a:lnTo>
                  <a:cubicBezTo>
                    <a:pt x="186" y="59"/>
                    <a:pt x="181" y="45"/>
                    <a:pt x="168" y="29"/>
                  </a:cubicBezTo>
                  <a:cubicBezTo>
                    <a:pt x="153" y="11"/>
                    <a:pt x="130" y="0"/>
                    <a:pt x="104" y="0"/>
                  </a:cubicBezTo>
                  <a:cubicBezTo>
                    <a:pt x="79" y="0"/>
                    <a:pt x="56" y="9"/>
                    <a:pt x="37" y="26"/>
                  </a:cubicBezTo>
                  <a:cubicBezTo>
                    <a:pt x="14" y="47"/>
                    <a:pt x="0" y="82"/>
                    <a:pt x="0" y="123"/>
                  </a:cubicBezTo>
                  <a:cubicBezTo>
                    <a:pt x="0" y="192"/>
                    <a:pt x="36" y="235"/>
                    <a:pt x="93" y="235"/>
                  </a:cubicBezTo>
                  <a:cubicBezTo>
                    <a:pt x="141" y="235"/>
                    <a:pt x="178" y="205"/>
                    <a:pt x="199" y="151"/>
                  </a:cubicBezTo>
                  <a:lnTo>
                    <a:pt x="191" y="148"/>
                  </a:lnTo>
                  <a:close/>
                  <a:moveTo>
                    <a:pt x="37" y="76"/>
                  </a:moveTo>
                  <a:cubicBezTo>
                    <a:pt x="43" y="37"/>
                    <a:pt x="59" y="18"/>
                    <a:pt x="90" y="18"/>
                  </a:cubicBezTo>
                  <a:cubicBezTo>
                    <a:pt x="120" y="18"/>
                    <a:pt x="132" y="32"/>
                    <a:pt x="139" y="76"/>
                  </a:cubicBezTo>
                  <a:lnTo>
                    <a:pt x="37" y="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5" name="Freeform 1385"/>
            <p:cNvSpPr>
              <a:spLocks noEditPoints="1"/>
            </p:cNvSpPr>
            <p:nvPr>
              <p:custDataLst>
                <p:tags r:id="rId342"/>
              </p:custDataLst>
            </p:nvPr>
          </p:nvSpPr>
          <p:spPr bwMode="auto">
            <a:xfrm>
              <a:off x="5038725" y="4543426"/>
              <a:ext cx="76200" cy="107950"/>
            </a:xfrm>
            <a:custGeom>
              <a:avLst/>
              <a:gdLst>
                <a:gd name="T0" fmla="*/ 202 w 202"/>
                <a:gd name="T1" fmla="*/ 197 h 235"/>
                <a:gd name="T2" fmla="*/ 180 w 202"/>
                <a:gd name="T3" fmla="*/ 206 h 235"/>
                <a:gd name="T4" fmla="*/ 165 w 202"/>
                <a:gd name="T5" fmla="*/ 177 h 235"/>
                <a:gd name="T6" fmla="*/ 165 w 202"/>
                <a:gd name="T7" fmla="*/ 80 h 235"/>
                <a:gd name="T8" fmla="*/ 155 w 202"/>
                <a:gd name="T9" fmla="*/ 28 h 235"/>
                <a:gd name="T10" fmla="*/ 93 w 202"/>
                <a:gd name="T11" fmla="*/ 0 h 235"/>
                <a:gd name="T12" fmla="*/ 9 w 202"/>
                <a:gd name="T13" fmla="*/ 56 h 235"/>
                <a:gd name="T14" fmla="*/ 31 w 202"/>
                <a:gd name="T15" fmla="*/ 78 h 235"/>
                <a:gd name="T16" fmla="*/ 53 w 202"/>
                <a:gd name="T17" fmla="*/ 57 h 235"/>
                <a:gd name="T18" fmla="*/ 52 w 202"/>
                <a:gd name="T19" fmla="*/ 49 h 235"/>
                <a:gd name="T20" fmla="*/ 51 w 202"/>
                <a:gd name="T21" fmla="*/ 37 h 235"/>
                <a:gd name="T22" fmla="*/ 87 w 202"/>
                <a:gd name="T23" fmla="*/ 12 h 235"/>
                <a:gd name="T24" fmla="*/ 124 w 202"/>
                <a:gd name="T25" fmla="*/ 54 h 235"/>
                <a:gd name="T26" fmla="*/ 124 w 202"/>
                <a:gd name="T27" fmla="*/ 84 h 235"/>
                <a:gd name="T28" fmla="*/ 18 w 202"/>
                <a:gd name="T29" fmla="*/ 138 h 235"/>
                <a:gd name="T30" fmla="*/ 0 w 202"/>
                <a:gd name="T31" fmla="*/ 181 h 235"/>
                <a:gd name="T32" fmla="*/ 52 w 202"/>
                <a:gd name="T33" fmla="*/ 235 h 235"/>
                <a:gd name="T34" fmla="*/ 125 w 202"/>
                <a:gd name="T35" fmla="*/ 198 h 235"/>
                <a:gd name="T36" fmla="*/ 157 w 202"/>
                <a:gd name="T37" fmla="*/ 235 h 235"/>
                <a:gd name="T38" fmla="*/ 202 w 202"/>
                <a:gd name="T39" fmla="*/ 210 h 235"/>
                <a:gd name="T40" fmla="*/ 202 w 202"/>
                <a:gd name="T41" fmla="*/ 197 h 235"/>
                <a:gd name="T42" fmla="*/ 124 w 202"/>
                <a:gd name="T43" fmla="*/ 168 h 235"/>
                <a:gd name="T44" fmla="*/ 111 w 202"/>
                <a:gd name="T45" fmla="*/ 194 h 235"/>
                <a:gd name="T46" fmla="*/ 75 w 202"/>
                <a:gd name="T47" fmla="*/ 206 h 235"/>
                <a:gd name="T48" fmla="*/ 44 w 202"/>
                <a:gd name="T49" fmla="*/ 167 h 235"/>
                <a:gd name="T50" fmla="*/ 44 w 202"/>
                <a:gd name="T51" fmla="*/ 165 h 235"/>
                <a:gd name="T52" fmla="*/ 124 w 202"/>
                <a:gd name="T53" fmla="*/ 96 h 235"/>
                <a:gd name="T54" fmla="*/ 124 w 202"/>
                <a:gd name="T55" fmla="*/ 16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2" h="235">
                  <a:moveTo>
                    <a:pt x="202" y="197"/>
                  </a:moveTo>
                  <a:cubicBezTo>
                    <a:pt x="193" y="204"/>
                    <a:pt x="187" y="206"/>
                    <a:pt x="180" y="206"/>
                  </a:cubicBezTo>
                  <a:cubicBezTo>
                    <a:pt x="168" y="206"/>
                    <a:pt x="165" y="199"/>
                    <a:pt x="165" y="177"/>
                  </a:cubicBezTo>
                  <a:lnTo>
                    <a:pt x="165" y="80"/>
                  </a:lnTo>
                  <a:cubicBezTo>
                    <a:pt x="165" y="54"/>
                    <a:pt x="162" y="40"/>
                    <a:pt x="155" y="28"/>
                  </a:cubicBezTo>
                  <a:cubicBezTo>
                    <a:pt x="144" y="10"/>
                    <a:pt x="122" y="0"/>
                    <a:pt x="93" y="0"/>
                  </a:cubicBezTo>
                  <a:cubicBezTo>
                    <a:pt x="46" y="0"/>
                    <a:pt x="9" y="25"/>
                    <a:pt x="9" y="56"/>
                  </a:cubicBezTo>
                  <a:cubicBezTo>
                    <a:pt x="9" y="68"/>
                    <a:pt x="19" y="78"/>
                    <a:pt x="31" y="78"/>
                  </a:cubicBezTo>
                  <a:cubicBezTo>
                    <a:pt x="43" y="78"/>
                    <a:pt x="53" y="68"/>
                    <a:pt x="53" y="57"/>
                  </a:cubicBezTo>
                  <a:cubicBezTo>
                    <a:pt x="53" y="55"/>
                    <a:pt x="53" y="52"/>
                    <a:pt x="52" y="49"/>
                  </a:cubicBezTo>
                  <a:cubicBezTo>
                    <a:pt x="51" y="44"/>
                    <a:pt x="51" y="40"/>
                    <a:pt x="51" y="37"/>
                  </a:cubicBezTo>
                  <a:cubicBezTo>
                    <a:pt x="51" y="23"/>
                    <a:pt x="67" y="12"/>
                    <a:pt x="87" y="12"/>
                  </a:cubicBezTo>
                  <a:cubicBezTo>
                    <a:pt x="111" y="12"/>
                    <a:pt x="124" y="27"/>
                    <a:pt x="124" y="54"/>
                  </a:cubicBezTo>
                  <a:lnTo>
                    <a:pt x="124" y="84"/>
                  </a:lnTo>
                  <a:cubicBezTo>
                    <a:pt x="48" y="115"/>
                    <a:pt x="39" y="119"/>
                    <a:pt x="18" y="138"/>
                  </a:cubicBezTo>
                  <a:cubicBezTo>
                    <a:pt x="7" y="148"/>
                    <a:pt x="0" y="165"/>
                    <a:pt x="0" y="181"/>
                  </a:cubicBezTo>
                  <a:cubicBezTo>
                    <a:pt x="0" y="213"/>
                    <a:pt x="22" y="235"/>
                    <a:pt x="52" y="235"/>
                  </a:cubicBezTo>
                  <a:cubicBezTo>
                    <a:pt x="74" y="235"/>
                    <a:pt x="95" y="224"/>
                    <a:pt x="125" y="198"/>
                  </a:cubicBezTo>
                  <a:cubicBezTo>
                    <a:pt x="127" y="224"/>
                    <a:pt x="136" y="235"/>
                    <a:pt x="157" y="235"/>
                  </a:cubicBezTo>
                  <a:cubicBezTo>
                    <a:pt x="174" y="235"/>
                    <a:pt x="184" y="229"/>
                    <a:pt x="202" y="210"/>
                  </a:cubicBezTo>
                  <a:lnTo>
                    <a:pt x="202" y="197"/>
                  </a:lnTo>
                  <a:close/>
                  <a:moveTo>
                    <a:pt x="124" y="168"/>
                  </a:moveTo>
                  <a:cubicBezTo>
                    <a:pt x="124" y="184"/>
                    <a:pt x="122" y="188"/>
                    <a:pt x="111" y="194"/>
                  </a:cubicBezTo>
                  <a:cubicBezTo>
                    <a:pt x="100" y="201"/>
                    <a:pt x="86" y="206"/>
                    <a:pt x="75" y="206"/>
                  </a:cubicBezTo>
                  <a:cubicBezTo>
                    <a:pt x="58" y="206"/>
                    <a:pt x="44" y="189"/>
                    <a:pt x="44" y="167"/>
                  </a:cubicBezTo>
                  <a:lnTo>
                    <a:pt x="44" y="165"/>
                  </a:lnTo>
                  <a:cubicBezTo>
                    <a:pt x="44" y="136"/>
                    <a:pt x="64" y="118"/>
                    <a:pt x="124" y="96"/>
                  </a:cubicBezTo>
                  <a:lnTo>
                    <a:pt x="12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6" name="Freeform 1386"/>
            <p:cNvSpPr/>
            <p:nvPr>
              <p:custDataLst>
                <p:tags r:id="rId343"/>
              </p:custDataLst>
            </p:nvPr>
          </p:nvSpPr>
          <p:spPr bwMode="auto">
            <a:xfrm>
              <a:off x="5118100" y="4516439"/>
              <a:ext cx="49213" cy="134938"/>
            </a:xfrm>
            <a:custGeom>
              <a:avLst/>
              <a:gdLst>
                <a:gd name="T0" fmla="*/ 121 w 133"/>
                <a:gd name="T1" fmla="*/ 64 h 294"/>
                <a:gd name="T2" fmla="*/ 70 w 133"/>
                <a:gd name="T3" fmla="*/ 64 h 294"/>
                <a:gd name="T4" fmla="*/ 70 w 133"/>
                <a:gd name="T5" fmla="*/ 6 h 294"/>
                <a:gd name="T6" fmla="*/ 67 w 133"/>
                <a:gd name="T7" fmla="*/ 0 h 294"/>
                <a:gd name="T8" fmla="*/ 57 w 133"/>
                <a:gd name="T9" fmla="*/ 14 h 294"/>
                <a:gd name="T10" fmla="*/ 8 w 133"/>
                <a:gd name="T11" fmla="*/ 67 h 294"/>
                <a:gd name="T12" fmla="*/ 0 w 133"/>
                <a:gd name="T13" fmla="*/ 77 h 294"/>
                <a:gd name="T14" fmla="*/ 2 w 133"/>
                <a:gd name="T15" fmla="*/ 80 h 294"/>
                <a:gd name="T16" fmla="*/ 28 w 133"/>
                <a:gd name="T17" fmla="*/ 80 h 294"/>
                <a:gd name="T18" fmla="*/ 28 w 133"/>
                <a:gd name="T19" fmla="*/ 230 h 294"/>
                <a:gd name="T20" fmla="*/ 73 w 133"/>
                <a:gd name="T21" fmla="*/ 294 h 294"/>
                <a:gd name="T22" fmla="*/ 133 w 133"/>
                <a:gd name="T23" fmla="*/ 256 h 294"/>
                <a:gd name="T24" fmla="*/ 126 w 133"/>
                <a:gd name="T25" fmla="*/ 250 h 294"/>
                <a:gd name="T26" fmla="*/ 96 w 133"/>
                <a:gd name="T27" fmla="*/ 268 h 294"/>
                <a:gd name="T28" fmla="*/ 70 w 133"/>
                <a:gd name="T29" fmla="*/ 223 h 294"/>
                <a:gd name="T30" fmla="*/ 70 w 133"/>
                <a:gd name="T31" fmla="*/ 80 h 294"/>
                <a:gd name="T32" fmla="*/ 121 w 133"/>
                <a:gd name="T33" fmla="*/ 80 h 294"/>
                <a:gd name="T34" fmla="*/ 121 w 133"/>
                <a:gd name="T35" fmla="*/ 6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294">
                  <a:moveTo>
                    <a:pt x="121" y="64"/>
                  </a:moveTo>
                  <a:lnTo>
                    <a:pt x="70" y="64"/>
                  </a:lnTo>
                  <a:lnTo>
                    <a:pt x="70" y="6"/>
                  </a:lnTo>
                  <a:cubicBezTo>
                    <a:pt x="70" y="1"/>
                    <a:pt x="70" y="0"/>
                    <a:pt x="67" y="0"/>
                  </a:cubicBezTo>
                  <a:cubicBezTo>
                    <a:pt x="63" y="4"/>
                    <a:pt x="60" y="9"/>
                    <a:pt x="57" y="14"/>
                  </a:cubicBezTo>
                  <a:cubicBezTo>
                    <a:pt x="38" y="41"/>
                    <a:pt x="16" y="65"/>
                    <a:pt x="8" y="67"/>
                  </a:cubicBezTo>
                  <a:cubicBezTo>
                    <a:pt x="3" y="71"/>
                    <a:pt x="0" y="74"/>
                    <a:pt x="0" y="77"/>
                  </a:cubicBezTo>
                  <a:cubicBezTo>
                    <a:pt x="0" y="78"/>
                    <a:pt x="0" y="79"/>
                    <a:pt x="2" y="80"/>
                  </a:cubicBezTo>
                  <a:lnTo>
                    <a:pt x="28" y="80"/>
                  </a:lnTo>
                  <a:lnTo>
                    <a:pt x="28" y="230"/>
                  </a:lnTo>
                  <a:cubicBezTo>
                    <a:pt x="28" y="272"/>
                    <a:pt x="43" y="294"/>
                    <a:pt x="73" y="294"/>
                  </a:cubicBezTo>
                  <a:cubicBezTo>
                    <a:pt x="97" y="294"/>
                    <a:pt x="116" y="282"/>
                    <a:pt x="133" y="256"/>
                  </a:cubicBezTo>
                  <a:lnTo>
                    <a:pt x="126" y="250"/>
                  </a:lnTo>
                  <a:cubicBezTo>
                    <a:pt x="116" y="263"/>
                    <a:pt x="107" y="268"/>
                    <a:pt x="96" y="268"/>
                  </a:cubicBezTo>
                  <a:cubicBezTo>
                    <a:pt x="78" y="268"/>
                    <a:pt x="70" y="254"/>
                    <a:pt x="70" y="223"/>
                  </a:cubicBezTo>
                  <a:lnTo>
                    <a:pt x="70" y="80"/>
                  </a:lnTo>
                  <a:lnTo>
                    <a:pt x="121" y="80"/>
                  </a:lnTo>
                  <a:lnTo>
                    <a:pt x="121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7" name="Freeform 1387"/>
            <p:cNvSpPr/>
            <p:nvPr>
              <p:custDataLst>
                <p:tags r:id="rId344"/>
              </p:custDataLst>
            </p:nvPr>
          </p:nvSpPr>
          <p:spPr bwMode="auto">
            <a:xfrm>
              <a:off x="5216525" y="4543426"/>
              <a:ext cx="141288" cy="104775"/>
            </a:xfrm>
            <a:custGeom>
              <a:avLst/>
              <a:gdLst>
                <a:gd name="T0" fmla="*/ 1 w 378"/>
                <a:gd name="T1" fmla="*/ 31 h 230"/>
                <a:gd name="T2" fmla="*/ 17 w 378"/>
                <a:gd name="T3" fmla="*/ 29 h 230"/>
                <a:gd name="T4" fmla="*/ 34 w 378"/>
                <a:gd name="T5" fmla="*/ 61 h 230"/>
                <a:gd name="T6" fmla="*/ 34 w 378"/>
                <a:gd name="T7" fmla="*/ 187 h 230"/>
                <a:gd name="T8" fmla="*/ 0 w 378"/>
                <a:gd name="T9" fmla="*/ 222 h 230"/>
                <a:gd name="T10" fmla="*/ 0 w 378"/>
                <a:gd name="T11" fmla="*/ 230 h 230"/>
                <a:gd name="T12" fmla="*/ 110 w 378"/>
                <a:gd name="T13" fmla="*/ 230 h 230"/>
                <a:gd name="T14" fmla="*/ 110 w 378"/>
                <a:gd name="T15" fmla="*/ 222 h 230"/>
                <a:gd name="T16" fmla="*/ 76 w 378"/>
                <a:gd name="T17" fmla="*/ 196 h 230"/>
                <a:gd name="T18" fmla="*/ 76 w 378"/>
                <a:gd name="T19" fmla="*/ 56 h 230"/>
                <a:gd name="T20" fmla="*/ 84 w 378"/>
                <a:gd name="T21" fmla="*/ 46 h 230"/>
                <a:gd name="T22" fmla="*/ 135 w 378"/>
                <a:gd name="T23" fmla="*/ 26 h 230"/>
                <a:gd name="T24" fmla="*/ 168 w 378"/>
                <a:gd name="T25" fmla="*/ 79 h 230"/>
                <a:gd name="T26" fmla="*/ 168 w 378"/>
                <a:gd name="T27" fmla="*/ 187 h 230"/>
                <a:gd name="T28" fmla="*/ 134 w 378"/>
                <a:gd name="T29" fmla="*/ 222 h 230"/>
                <a:gd name="T30" fmla="*/ 134 w 378"/>
                <a:gd name="T31" fmla="*/ 230 h 230"/>
                <a:gd name="T32" fmla="*/ 246 w 378"/>
                <a:gd name="T33" fmla="*/ 230 h 230"/>
                <a:gd name="T34" fmla="*/ 246 w 378"/>
                <a:gd name="T35" fmla="*/ 222 h 230"/>
                <a:gd name="T36" fmla="*/ 210 w 378"/>
                <a:gd name="T37" fmla="*/ 182 h 230"/>
                <a:gd name="T38" fmla="*/ 210 w 378"/>
                <a:gd name="T39" fmla="*/ 57 h 230"/>
                <a:gd name="T40" fmla="*/ 264 w 378"/>
                <a:gd name="T41" fmla="*/ 26 h 230"/>
                <a:gd name="T42" fmla="*/ 302 w 378"/>
                <a:gd name="T43" fmla="*/ 81 h 230"/>
                <a:gd name="T44" fmla="*/ 302 w 378"/>
                <a:gd name="T45" fmla="*/ 186 h 230"/>
                <a:gd name="T46" fmla="*/ 269 w 378"/>
                <a:gd name="T47" fmla="*/ 222 h 230"/>
                <a:gd name="T48" fmla="*/ 269 w 378"/>
                <a:gd name="T49" fmla="*/ 230 h 230"/>
                <a:gd name="T50" fmla="*/ 378 w 378"/>
                <a:gd name="T51" fmla="*/ 230 h 230"/>
                <a:gd name="T52" fmla="*/ 378 w 378"/>
                <a:gd name="T53" fmla="*/ 222 h 230"/>
                <a:gd name="T54" fmla="*/ 365 w 378"/>
                <a:gd name="T55" fmla="*/ 221 h 230"/>
                <a:gd name="T56" fmla="*/ 344 w 378"/>
                <a:gd name="T57" fmla="*/ 192 h 230"/>
                <a:gd name="T58" fmla="*/ 344 w 378"/>
                <a:gd name="T59" fmla="*/ 89 h 230"/>
                <a:gd name="T60" fmla="*/ 286 w 378"/>
                <a:gd name="T61" fmla="*/ 0 h 230"/>
                <a:gd name="T62" fmla="*/ 204 w 378"/>
                <a:gd name="T63" fmla="*/ 42 h 230"/>
                <a:gd name="T64" fmla="*/ 152 w 378"/>
                <a:gd name="T65" fmla="*/ 0 h 230"/>
                <a:gd name="T66" fmla="*/ 74 w 378"/>
                <a:gd name="T67" fmla="*/ 39 h 230"/>
                <a:gd name="T68" fmla="*/ 74 w 378"/>
                <a:gd name="T69" fmla="*/ 1 h 230"/>
                <a:gd name="T70" fmla="*/ 71 w 378"/>
                <a:gd name="T71" fmla="*/ 0 h 230"/>
                <a:gd name="T72" fmla="*/ 1 w 378"/>
                <a:gd name="T73" fmla="*/ 23 h 230"/>
                <a:gd name="T74" fmla="*/ 1 w 378"/>
                <a:gd name="T75" fmla="*/ 3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230">
                  <a:moveTo>
                    <a:pt x="1" y="31"/>
                  </a:moveTo>
                  <a:cubicBezTo>
                    <a:pt x="7" y="30"/>
                    <a:pt x="12" y="29"/>
                    <a:pt x="17" y="29"/>
                  </a:cubicBezTo>
                  <a:cubicBezTo>
                    <a:pt x="30" y="29"/>
                    <a:pt x="34" y="37"/>
                    <a:pt x="34" y="61"/>
                  </a:cubicBezTo>
                  <a:lnTo>
                    <a:pt x="34" y="187"/>
                  </a:lnTo>
                  <a:cubicBezTo>
                    <a:pt x="34" y="214"/>
                    <a:pt x="27" y="222"/>
                    <a:pt x="0" y="222"/>
                  </a:cubicBezTo>
                  <a:lnTo>
                    <a:pt x="0" y="230"/>
                  </a:lnTo>
                  <a:lnTo>
                    <a:pt x="110" y="230"/>
                  </a:lnTo>
                  <a:lnTo>
                    <a:pt x="110" y="222"/>
                  </a:lnTo>
                  <a:cubicBezTo>
                    <a:pt x="84" y="221"/>
                    <a:pt x="76" y="216"/>
                    <a:pt x="76" y="196"/>
                  </a:cubicBezTo>
                  <a:lnTo>
                    <a:pt x="76" y="56"/>
                  </a:lnTo>
                  <a:cubicBezTo>
                    <a:pt x="76" y="55"/>
                    <a:pt x="80" y="50"/>
                    <a:pt x="84" y="46"/>
                  </a:cubicBezTo>
                  <a:cubicBezTo>
                    <a:pt x="96" y="35"/>
                    <a:pt x="118" y="26"/>
                    <a:pt x="135" y="26"/>
                  </a:cubicBezTo>
                  <a:cubicBezTo>
                    <a:pt x="157" y="26"/>
                    <a:pt x="168" y="44"/>
                    <a:pt x="168" y="79"/>
                  </a:cubicBezTo>
                  <a:lnTo>
                    <a:pt x="168" y="187"/>
                  </a:lnTo>
                  <a:cubicBezTo>
                    <a:pt x="168" y="215"/>
                    <a:pt x="163" y="220"/>
                    <a:pt x="134" y="222"/>
                  </a:cubicBezTo>
                  <a:lnTo>
                    <a:pt x="134" y="230"/>
                  </a:lnTo>
                  <a:lnTo>
                    <a:pt x="246" y="230"/>
                  </a:lnTo>
                  <a:lnTo>
                    <a:pt x="246" y="222"/>
                  </a:lnTo>
                  <a:cubicBezTo>
                    <a:pt x="217" y="222"/>
                    <a:pt x="210" y="213"/>
                    <a:pt x="210" y="182"/>
                  </a:cubicBezTo>
                  <a:lnTo>
                    <a:pt x="210" y="57"/>
                  </a:lnTo>
                  <a:cubicBezTo>
                    <a:pt x="225" y="35"/>
                    <a:pt x="241" y="26"/>
                    <a:pt x="264" y="26"/>
                  </a:cubicBezTo>
                  <a:cubicBezTo>
                    <a:pt x="293" y="26"/>
                    <a:pt x="302" y="40"/>
                    <a:pt x="302" y="81"/>
                  </a:cubicBezTo>
                  <a:lnTo>
                    <a:pt x="302" y="186"/>
                  </a:lnTo>
                  <a:cubicBezTo>
                    <a:pt x="302" y="215"/>
                    <a:pt x="298" y="219"/>
                    <a:pt x="269" y="222"/>
                  </a:cubicBezTo>
                  <a:lnTo>
                    <a:pt x="269" y="230"/>
                  </a:lnTo>
                  <a:lnTo>
                    <a:pt x="378" y="230"/>
                  </a:lnTo>
                  <a:lnTo>
                    <a:pt x="378" y="222"/>
                  </a:lnTo>
                  <a:lnTo>
                    <a:pt x="365" y="221"/>
                  </a:lnTo>
                  <a:cubicBezTo>
                    <a:pt x="350" y="220"/>
                    <a:pt x="344" y="211"/>
                    <a:pt x="344" y="192"/>
                  </a:cubicBezTo>
                  <a:lnTo>
                    <a:pt x="344" y="89"/>
                  </a:lnTo>
                  <a:cubicBezTo>
                    <a:pt x="344" y="30"/>
                    <a:pt x="324" y="0"/>
                    <a:pt x="286" y="0"/>
                  </a:cubicBezTo>
                  <a:cubicBezTo>
                    <a:pt x="257" y="0"/>
                    <a:pt x="231" y="13"/>
                    <a:pt x="204" y="42"/>
                  </a:cubicBezTo>
                  <a:cubicBezTo>
                    <a:pt x="195" y="14"/>
                    <a:pt x="179" y="0"/>
                    <a:pt x="152" y="0"/>
                  </a:cubicBezTo>
                  <a:cubicBezTo>
                    <a:pt x="130" y="0"/>
                    <a:pt x="116" y="7"/>
                    <a:pt x="74" y="39"/>
                  </a:cubicBezTo>
                  <a:lnTo>
                    <a:pt x="74" y="1"/>
                  </a:lnTo>
                  <a:lnTo>
                    <a:pt x="71" y="0"/>
                  </a:lnTo>
                  <a:cubicBezTo>
                    <a:pt x="45" y="10"/>
                    <a:pt x="28" y="15"/>
                    <a:pt x="1" y="23"/>
                  </a:cubicBezTo>
                  <a:lnTo>
                    <a:pt x="1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8" name="Freeform 1388"/>
            <p:cNvSpPr>
              <a:spLocks noEditPoints="1"/>
            </p:cNvSpPr>
            <p:nvPr>
              <p:custDataLst>
                <p:tags r:id="rId345"/>
              </p:custDataLst>
            </p:nvPr>
          </p:nvSpPr>
          <p:spPr bwMode="auto">
            <a:xfrm>
              <a:off x="5364163" y="4543426"/>
              <a:ext cx="82550" cy="107950"/>
            </a:xfrm>
            <a:custGeom>
              <a:avLst/>
              <a:gdLst>
                <a:gd name="T0" fmla="*/ 110 w 220"/>
                <a:gd name="T1" fmla="*/ 0 h 235"/>
                <a:gd name="T2" fmla="*/ 0 w 220"/>
                <a:gd name="T3" fmla="*/ 117 h 235"/>
                <a:gd name="T4" fmla="*/ 109 w 220"/>
                <a:gd name="T5" fmla="*/ 235 h 235"/>
                <a:gd name="T6" fmla="*/ 220 w 220"/>
                <a:gd name="T7" fmla="*/ 113 h 235"/>
                <a:gd name="T8" fmla="*/ 110 w 220"/>
                <a:gd name="T9" fmla="*/ 0 h 235"/>
                <a:gd name="T10" fmla="*/ 103 w 220"/>
                <a:gd name="T11" fmla="*/ 14 h 235"/>
                <a:gd name="T12" fmla="*/ 175 w 220"/>
                <a:gd name="T13" fmla="*/ 130 h 235"/>
                <a:gd name="T14" fmla="*/ 115 w 220"/>
                <a:gd name="T15" fmla="*/ 221 h 235"/>
                <a:gd name="T16" fmla="*/ 66 w 220"/>
                <a:gd name="T17" fmla="*/ 189 h 235"/>
                <a:gd name="T18" fmla="*/ 44 w 220"/>
                <a:gd name="T19" fmla="*/ 93 h 235"/>
                <a:gd name="T20" fmla="*/ 103 w 220"/>
                <a:gd name="T21" fmla="*/ 1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235">
                  <a:moveTo>
                    <a:pt x="110" y="0"/>
                  </a:moveTo>
                  <a:cubicBezTo>
                    <a:pt x="45" y="0"/>
                    <a:pt x="0" y="48"/>
                    <a:pt x="0" y="117"/>
                  </a:cubicBezTo>
                  <a:cubicBezTo>
                    <a:pt x="0" y="184"/>
                    <a:pt x="46" y="235"/>
                    <a:pt x="109" y="235"/>
                  </a:cubicBezTo>
                  <a:cubicBezTo>
                    <a:pt x="172" y="235"/>
                    <a:pt x="220" y="182"/>
                    <a:pt x="220" y="113"/>
                  </a:cubicBezTo>
                  <a:cubicBezTo>
                    <a:pt x="220" y="48"/>
                    <a:pt x="174" y="0"/>
                    <a:pt x="110" y="0"/>
                  </a:cubicBezTo>
                  <a:close/>
                  <a:moveTo>
                    <a:pt x="103" y="14"/>
                  </a:moveTo>
                  <a:cubicBezTo>
                    <a:pt x="145" y="14"/>
                    <a:pt x="175" y="62"/>
                    <a:pt x="175" y="130"/>
                  </a:cubicBezTo>
                  <a:cubicBezTo>
                    <a:pt x="175" y="187"/>
                    <a:pt x="152" y="221"/>
                    <a:pt x="115" y="221"/>
                  </a:cubicBezTo>
                  <a:cubicBezTo>
                    <a:pt x="95" y="221"/>
                    <a:pt x="77" y="209"/>
                    <a:pt x="66" y="189"/>
                  </a:cubicBezTo>
                  <a:cubicBezTo>
                    <a:pt x="52" y="163"/>
                    <a:pt x="44" y="128"/>
                    <a:pt x="44" y="93"/>
                  </a:cubicBezTo>
                  <a:cubicBezTo>
                    <a:pt x="44" y="45"/>
                    <a:pt x="68" y="14"/>
                    <a:pt x="103" y="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9" name="Freeform 1389"/>
            <p:cNvSpPr/>
            <p:nvPr>
              <p:custDataLst>
                <p:tags r:id="rId346"/>
              </p:custDataLst>
            </p:nvPr>
          </p:nvSpPr>
          <p:spPr bwMode="auto">
            <a:xfrm>
              <a:off x="5461000" y="4543426"/>
              <a:ext cx="55563" cy="107950"/>
            </a:xfrm>
            <a:custGeom>
              <a:avLst/>
              <a:gdLst>
                <a:gd name="T0" fmla="*/ 131 w 148"/>
                <a:gd name="T1" fmla="*/ 72 h 234"/>
                <a:gd name="T2" fmla="*/ 129 w 148"/>
                <a:gd name="T3" fmla="*/ 4 h 234"/>
                <a:gd name="T4" fmla="*/ 124 w 148"/>
                <a:gd name="T5" fmla="*/ 4 h 234"/>
                <a:gd name="T6" fmla="*/ 123 w 148"/>
                <a:gd name="T7" fmla="*/ 5 h 234"/>
                <a:gd name="T8" fmla="*/ 116 w 148"/>
                <a:gd name="T9" fmla="*/ 9 h 234"/>
                <a:gd name="T10" fmla="*/ 102 w 148"/>
                <a:gd name="T11" fmla="*/ 6 h 234"/>
                <a:gd name="T12" fmla="*/ 67 w 148"/>
                <a:gd name="T13" fmla="*/ 0 h 234"/>
                <a:gd name="T14" fmla="*/ 0 w 148"/>
                <a:gd name="T15" fmla="*/ 61 h 234"/>
                <a:gd name="T16" fmla="*/ 58 w 148"/>
                <a:gd name="T17" fmla="*/ 133 h 234"/>
                <a:gd name="T18" fmla="*/ 87 w 148"/>
                <a:gd name="T19" fmla="*/ 149 h 234"/>
                <a:gd name="T20" fmla="*/ 113 w 148"/>
                <a:gd name="T21" fmla="*/ 187 h 234"/>
                <a:gd name="T22" fmla="*/ 71 w 148"/>
                <a:gd name="T23" fmla="*/ 223 h 234"/>
                <a:gd name="T24" fmla="*/ 29 w 148"/>
                <a:gd name="T25" fmla="*/ 205 h 234"/>
                <a:gd name="T26" fmla="*/ 8 w 148"/>
                <a:gd name="T27" fmla="*/ 153 h 234"/>
                <a:gd name="T28" fmla="*/ 0 w 148"/>
                <a:gd name="T29" fmla="*/ 153 h 234"/>
                <a:gd name="T30" fmla="*/ 0 w 148"/>
                <a:gd name="T31" fmla="*/ 231 h 234"/>
                <a:gd name="T32" fmla="*/ 6 w 148"/>
                <a:gd name="T33" fmla="*/ 231 h 234"/>
                <a:gd name="T34" fmla="*/ 18 w 148"/>
                <a:gd name="T35" fmla="*/ 225 h 234"/>
                <a:gd name="T36" fmla="*/ 41 w 148"/>
                <a:gd name="T37" fmla="*/ 229 h 234"/>
                <a:gd name="T38" fmla="*/ 77 w 148"/>
                <a:gd name="T39" fmla="*/ 234 h 234"/>
                <a:gd name="T40" fmla="*/ 148 w 148"/>
                <a:gd name="T41" fmla="*/ 170 h 234"/>
                <a:gd name="T42" fmla="*/ 106 w 148"/>
                <a:gd name="T43" fmla="*/ 110 h 234"/>
                <a:gd name="T44" fmla="*/ 52 w 148"/>
                <a:gd name="T45" fmla="*/ 79 h 234"/>
                <a:gd name="T46" fmla="*/ 30 w 148"/>
                <a:gd name="T47" fmla="*/ 45 h 234"/>
                <a:gd name="T48" fmla="*/ 69 w 148"/>
                <a:gd name="T49" fmla="*/ 11 h 234"/>
                <a:gd name="T50" fmla="*/ 124 w 148"/>
                <a:gd name="T51" fmla="*/ 72 h 234"/>
                <a:gd name="T52" fmla="*/ 131 w 148"/>
                <a:gd name="T53" fmla="*/ 7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8" h="234">
                  <a:moveTo>
                    <a:pt x="131" y="72"/>
                  </a:moveTo>
                  <a:lnTo>
                    <a:pt x="129" y="4"/>
                  </a:lnTo>
                  <a:lnTo>
                    <a:pt x="124" y="4"/>
                  </a:lnTo>
                  <a:lnTo>
                    <a:pt x="123" y="5"/>
                  </a:lnTo>
                  <a:cubicBezTo>
                    <a:pt x="118" y="9"/>
                    <a:pt x="118" y="9"/>
                    <a:pt x="116" y="9"/>
                  </a:cubicBezTo>
                  <a:cubicBezTo>
                    <a:pt x="113" y="9"/>
                    <a:pt x="108" y="8"/>
                    <a:pt x="102" y="6"/>
                  </a:cubicBezTo>
                  <a:cubicBezTo>
                    <a:pt x="91" y="2"/>
                    <a:pt x="80" y="0"/>
                    <a:pt x="67" y="0"/>
                  </a:cubicBezTo>
                  <a:cubicBezTo>
                    <a:pt x="28" y="0"/>
                    <a:pt x="0" y="25"/>
                    <a:pt x="0" y="61"/>
                  </a:cubicBezTo>
                  <a:cubicBezTo>
                    <a:pt x="0" y="89"/>
                    <a:pt x="15" y="109"/>
                    <a:pt x="58" y="133"/>
                  </a:cubicBezTo>
                  <a:lnTo>
                    <a:pt x="87" y="149"/>
                  </a:lnTo>
                  <a:cubicBezTo>
                    <a:pt x="104" y="159"/>
                    <a:pt x="113" y="171"/>
                    <a:pt x="113" y="187"/>
                  </a:cubicBezTo>
                  <a:cubicBezTo>
                    <a:pt x="113" y="209"/>
                    <a:pt x="97" y="223"/>
                    <a:pt x="71" y="223"/>
                  </a:cubicBezTo>
                  <a:cubicBezTo>
                    <a:pt x="54" y="223"/>
                    <a:pt x="39" y="216"/>
                    <a:pt x="29" y="205"/>
                  </a:cubicBezTo>
                  <a:cubicBezTo>
                    <a:pt x="19" y="193"/>
                    <a:pt x="14" y="181"/>
                    <a:pt x="8" y="153"/>
                  </a:cubicBezTo>
                  <a:lnTo>
                    <a:pt x="0" y="153"/>
                  </a:lnTo>
                  <a:lnTo>
                    <a:pt x="0" y="231"/>
                  </a:lnTo>
                  <a:lnTo>
                    <a:pt x="6" y="231"/>
                  </a:lnTo>
                  <a:cubicBezTo>
                    <a:pt x="10" y="226"/>
                    <a:pt x="12" y="225"/>
                    <a:pt x="18" y="225"/>
                  </a:cubicBezTo>
                  <a:cubicBezTo>
                    <a:pt x="22" y="225"/>
                    <a:pt x="29" y="226"/>
                    <a:pt x="41" y="229"/>
                  </a:cubicBezTo>
                  <a:cubicBezTo>
                    <a:pt x="55" y="232"/>
                    <a:pt x="68" y="234"/>
                    <a:pt x="77" y="234"/>
                  </a:cubicBezTo>
                  <a:cubicBezTo>
                    <a:pt x="116" y="234"/>
                    <a:pt x="148" y="205"/>
                    <a:pt x="148" y="170"/>
                  </a:cubicBezTo>
                  <a:cubicBezTo>
                    <a:pt x="148" y="145"/>
                    <a:pt x="136" y="128"/>
                    <a:pt x="106" y="110"/>
                  </a:cubicBezTo>
                  <a:lnTo>
                    <a:pt x="52" y="79"/>
                  </a:lnTo>
                  <a:cubicBezTo>
                    <a:pt x="38" y="71"/>
                    <a:pt x="30" y="58"/>
                    <a:pt x="30" y="45"/>
                  </a:cubicBezTo>
                  <a:cubicBezTo>
                    <a:pt x="30" y="25"/>
                    <a:pt x="46" y="11"/>
                    <a:pt x="69" y="11"/>
                  </a:cubicBezTo>
                  <a:cubicBezTo>
                    <a:pt x="97" y="11"/>
                    <a:pt x="112" y="28"/>
                    <a:pt x="124" y="72"/>
                  </a:cubicBezTo>
                  <a:lnTo>
                    <a:pt x="131" y="7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0" name="Freeform 1390"/>
            <p:cNvSpPr/>
            <p:nvPr>
              <p:custDataLst>
                <p:tags r:id="rId347"/>
              </p:custDataLst>
            </p:nvPr>
          </p:nvSpPr>
          <p:spPr bwMode="auto">
            <a:xfrm>
              <a:off x="5526088" y="4516439"/>
              <a:ext cx="50800" cy="134938"/>
            </a:xfrm>
            <a:custGeom>
              <a:avLst/>
              <a:gdLst>
                <a:gd name="T0" fmla="*/ 121 w 133"/>
                <a:gd name="T1" fmla="*/ 64 h 294"/>
                <a:gd name="T2" fmla="*/ 71 w 133"/>
                <a:gd name="T3" fmla="*/ 64 h 294"/>
                <a:gd name="T4" fmla="*/ 71 w 133"/>
                <a:gd name="T5" fmla="*/ 6 h 294"/>
                <a:gd name="T6" fmla="*/ 67 w 133"/>
                <a:gd name="T7" fmla="*/ 0 h 294"/>
                <a:gd name="T8" fmla="*/ 57 w 133"/>
                <a:gd name="T9" fmla="*/ 14 h 294"/>
                <a:gd name="T10" fmla="*/ 9 w 133"/>
                <a:gd name="T11" fmla="*/ 67 h 294"/>
                <a:gd name="T12" fmla="*/ 0 w 133"/>
                <a:gd name="T13" fmla="*/ 77 h 294"/>
                <a:gd name="T14" fmla="*/ 2 w 133"/>
                <a:gd name="T15" fmla="*/ 80 h 294"/>
                <a:gd name="T16" fmla="*/ 29 w 133"/>
                <a:gd name="T17" fmla="*/ 80 h 294"/>
                <a:gd name="T18" fmla="*/ 29 w 133"/>
                <a:gd name="T19" fmla="*/ 230 h 294"/>
                <a:gd name="T20" fmla="*/ 73 w 133"/>
                <a:gd name="T21" fmla="*/ 294 h 294"/>
                <a:gd name="T22" fmla="*/ 133 w 133"/>
                <a:gd name="T23" fmla="*/ 256 h 294"/>
                <a:gd name="T24" fmla="*/ 127 w 133"/>
                <a:gd name="T25" fmla="*/ 250 h 294"/>
                <a:gd name="T26" fmla="*/ 97 w 133"/>
                <a:gd name="T27" fmla="*/ 268 h 294"/>
                <a:gd name="T28" fmla="*/ 71 w 133"/>
                <a:gd name="T29" fmla="*/ 223 h 294"/>
                <a:gd name="T30" fmla="*/ 71 w 133"/>
                <a:gd name="T31" fmla="*/ 80 h 294"/>
                <a:gd name="T32" fmla="*/ 121 w 133"/>
                <a:gd name="T33" fmla="*/ 80 h 294"/>
                <a:gd name="T34" fmla="*/ 121 w 133"/>
                <a:gd name="T35" fmla="*/ 6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294">
                  <a:moveTo>
                    <a:pt x="121" y="64"/>
                  </a:moveTo>
                  <a:lnTo>
                    <a:pt x="71" y="64"/>
                  </a:lnTo>
                  <a:lnTo>
                    <a:pt x="71" y="6"/>
                  </a:lnTo>
                  <a:cubicBezTo>
                    <a:pt x="71" y="1"/>
                    <a:pt x="70" y="0"/>
                    <a:pt x="67" y="0"/>
                  </a:cubicBezTo>
                  <a:cubicBezTo>
                    <a:pt x="64" y="4"/>
                    <a:pt x="61" y="9"/>
                    <a:pt x="57" y="14"/>
                  </a:cubicBezTo>
                  <a:cubicBezTo>
                    <a:pt x="38" y="41"/>
                    <a:pt x="17" y="65"/>
                    <a:pt x="9" y="67"/>
                  </a:cubicBezTo>
                  <a:cubicBezTo>
                    <a:pt x="3" y="71"/>
                    <a:pt x="0" y="74"/>
                    <a:pt x="0" y="77"/>
                  </a:cubicBezTo>
                  <a:cubicBezTo>
                    <a:pt x="0" y="78"/>
                    <a:pt x="1" y="79"/>
                    <a:pt x="2" y="80"/>
                  </a:cubicBezTo>
                  <a:lnTo>
                    <a:pt x="29" y="80"/>
                  </a:lnTo>
                  <a:lnTo>
                    <a:pt x="29" y="230"/>
                  </a:lnTo>
                  <a:cubicBezTo>
                    <a:pt x="29" y="272"/>
                    <a:pt x="44" y="294"/>
                    <a:pt x="73" y="294"/>
                  </a:cubicBezTo>
                  <a:cubicBezTo>
                    <a:pt x="98" y="294"/>
                    <a:pt x="117" y="282"/>
                    <a:pt x="133" y="256"/>
                  </a:cubicBezTo>
                  <a:lnTo>
                    <a:pt x="127" y="250"/>
                  </a:lnTo>
                  <a:cubicBezTo>
                    <a:pt x="116" y="263"/>
                    <a:pt x="108" y="268"/>
                    <a:pt x="97" y="268"/>
                  </a:cubicBezTo>
                  <a:cubicBezTo>
                    <a:pt x="78" y="268"/>
                    <a:pt x="71" y="254"/>
                    <a:pt x="71" y="223"/>
                  </a:cubicBezTo>
                  <a:lnTo>
                    <a:pt x="71" y="80"/>
                  </a:lnTo>
                  <a:lnTo>
                    <a:pt x="121" y="80"/>
                  </a:lnTo>
                  <a:lnTo>
                    <a:pt x="121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1" name="Freeform 1391"/>
            <p:cNvSpPr/>
            <p:nvPr>
              <p:custDataLst>
                <p:tags r:id="rId348"/>
              </p:custDataLst>
            </p:nvPr>
          </p:nvSpPr>
          <p:spPr bwMode="auto">
            <a:xfrm>
              <a:off x="5632450" y="4495801"/>
              <a:ext cx="74613" cy="152400"/>
            </a:xfrm>
            <a:custGeom>
              <a:avLst/>
              <a:gdLst>
                <a:gd name="T0" fmla="*/ 38 w 199"/>
                <a:gd name="T1" fmla="*/ 294 h 333"/>
                <a:gd name="T2" fmla="*/ 91 w 199"/>
                <a:gd name="T3" fmla="*/ 243 h 333"/>
                <a:gd name="T4" fmla="*/ 199 w 199"/>
                <a:gd name="T5" fmla="*/ 97 h 333"/>
                <a:gd name="T6" fmla="*/ 93 w 199"/>
                <a:gd name="T7" fmla="*/ 0 h 333"/>
                <a:gd name="T8" fmla="*/ 0 w 199"/>
                <a:gd name="T9" fmla="*/ 91 h 333"/>
                <a:gd name="T10" fmla="*/ 26 w 199"/>
                <a:gd name="T11" fmla="*/ 119 h 333"/>
                <a:gd name="T12" fmla="*/ 52 w 199"/>
                <a:gd name="T13" fmla="*/ 92 h 333"/>
                <a:gd name="T14" fmla="*/ 26 w 199"/>
                <a:gd name="T15" fmla="*/ 66 h 333"/>
                <a:gd name="T16" fmla="*/ 19 w 199"/>
                <a:gd name="T17" fmla="*/ 67 h 333"/>
                <a:gd name="T18" fmla="*/ 87 w 199"/>
                <a:gd name="T19" fmla="*/ 16 h 333"/>
                <a:gd name="T20" fmla="*/ 153 w 199"/>
                <a:gd name="T21" fmla="*/ 97 h 333"/>
                <a:gd name="T22" fmla="*/ 101 w 199"/>
                <a:gd name="T23" fmla="*/ 208 h 333"/>
                <a:gd name="T24" fmla="*/ 5 w 199"/>
                <a:gd name="T25" fmla="*/ 314 h 333"/>
                <a:gd name="T26" fmla="*/ 0 w 199"/>
                <a:gd name="T27" fmla="*/ 333 h 333"/>
                <a:gd name="T28" fmla="*/ 185 w 199"/>
                <a:gd name="T29" fmla="*/ 333 h 333"/>
                <a:gd name="T30" fmla="*/ 199 w 199"/>
                <a:gd name="T31" fmla="*/ 246 h 333"/>
                <a:gd name="T32" fmla="*/ 186 w 199"/>
                <a:gd name="T33" fmla="*/ 246 h 333"/>
                <a:gd name="T34" fmla="*/ 175 w 199"/>
                <a:gd name="T35" fmla="*/ 290 h 333"/>
                <a:gd name="T36" fmla="*/ 128 w 199"/>
                <a:gd name="T37" fmla="*/ 294 h 333"/>
                <a:gd name="T38" fmla="*/ 38 w 199"/>
                <a:gd name="T39" fmla="*/ 294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9" h="333">
                  <a:moveTo>
                    <a:pt x="38" y="294"/>
                  </a:moveTo>
                  <a:lnTo>
                    <a:pt x="91" y="243"/>
                  </a:lnTo>
                  <a:cubicBezTo>
                    <a:pt x="169" y="174"/>
                    <a:pt x="199" y="147"/>
                    <a:pt x="199" y="97"/>
                  </a:cubicBezTo>
                  <a:cubicBezTo>
                    <a:pt x="199" y="40"/>
                    <a:pt x="154" y="0"/>
                    <a:pt x="93" y="0"/>
                  </a:cubicBezTo>
                  <a:cubicBezTo>
                    <a:pt x="37" y="0"/>
                    <a:pt x="0" y="46"/>
                    <a:pt x="0" y="91"/>
                  </a:cubicBezTo>
                  <a:cubicBezTo>
                    <a:pt x="0" y="119"/>
                    <a:pt x="25" y="119"/>
                    <a:pt x="26" y="119"/>
                  </a:cubicBezTo>
                  <a:cubicBezTo>
                    <a:pt x="35" y="119"/>
                    <a:pt x="52" y="113"/>
                    <a:pt x="52" y="92"/>
                  </a:cubicBezTo>
                  <a:cubicBezTo>
                    <a:pt x="52" y="79"/>
                    <a:pt x="43" y="66"/>
                    <a:pt x="26" y="66"/>
                  </a:cubicBezTo>
                  <a:cubicBezTo>
                    <a:pt x="22" y="66"/>
                    <a:pt x="21" y="66"/>
                    <a:pt x="19" y="67"/>
                  </a:cubicBezTo>
                  <a:cubicBezTo>
                    <a:pt x="31" y="34"/>
                    <a:pt x="58" y="16"/>
                    <a:pt x="87" y="16"/>
                  </a:cubicBezTo>
                  <a:cubicBezTo>
                    <a:pt x="132" y="16"/>
                    <a:pt x="153" y="56"/>
                    <a:pt x="153" y="97"/>
                  </a:cubicBezTo>
                  <a:cubicBezTo>
                    <a:pt x="153" y="137"/>
                    <a:pt x="129" y="177"/>
                    <a:pt x="101" y="208"/>
                  </a:cubicBezTo>
                  <a:lnTo>
                    <a:pt x="5" y="314"/>
                  </a:lnTo>
                  <a:cubicBezTo>
                    <a:pt x="0" y="320"/>
                    <a:pt x="0" y="321"/>
                    <a:pt x="0" y="333"/>
                  </a:cubicBezTo>
                  <a:lnTo>
                    <a:pt x="185" y="333"/>
                  </a:lnTo>
                  <a:lnTo>
                    <a:pt x="199" y="246"/>
                  </a:lnTo>
                  <a:lnTo>
                    <a:pt x="186" y="246"/>
                  </a:lnTo>
                  <a:cubicBezTo>
                    <a:pt x="184" y="261"/>
                    <a:pt x="180" y="283"/>
                    <a:pt x="175" y="290"/>
                  </a:cubicBezTo>
                  <a:cubicBezTo>
                    <a:pt x="172" y="294"/>
                    <a:pt x="139" y="294"/>
                    <a:pt x="128" y="294"/>
                  </a:cubicBezTo>
                  <a:lnTo>
                    <a:pt x="38" y="2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2" name="Freeform 1392"/>
            <p:cNvSpPr/>
            <p:nvPr>
              <p:custDataLst>
                <p:tags r:id="rId349"/>
              </p:custDataLst>
            </p:nvPr>
          </p:nvSpPr>
          <p:spPr bwMode="auto">
            <a:xfrm>
              <a:off x="5753100" y="4489451"/>
              <a:ext cx="41275" cy="158750"/>
            </a:xfrm>
            <a:custGeom>
              <a:avLst/>
              <a:gdLst>
                <a:gd name="T0" fmla="*/ 71 w 110"/>
                <a:gd name="T1" fmla="*/ 0 h 347"/>
                <a:gd name="T2" fmla="*/ 0 w 110"/>
                <a:gd name="T3" fmla="*/ 6 h 347"/>
                <a:gd name="T4" fmla="*/ 0 w 110"/>
                <a:gd name="T5" fmla="*/ 21 h 347"/>
                <a:gd name="T6" fmla="*/ 38 w 110"/>
                <a:gd name="T7" fmla="*/ 49 h 347"/>
                <a:gd name="T8" fmla="*/ 38 w 110"/>
                <a:gd name="T9" fmla="*/ 309 h 347"/>
                <a:gd name="T10" fmla="*/ 0 w 110"/>
                <a:gd name="T11" fmla="*/ 331 h 347"/>
                <a:gd name="T12" fmla="*/ 0 w 110"/>
                <a:gd name="T13" fmla="*/ 347 h 347"/>
                <a:gd name="T14" fmla="*/ 55 w 110"/>
                <a:gd name="T15" fmla="*/ 345 h 347"/>
                <a:gd name="T16" fmla="*/ 110 w 110"/>
                <a:gd name="T17" fmla="*/ 347 h 347"/>
                <a:gd name="T18" fmla="*/ 110 w 110"/>
                <a:gd name="T19" fmla="*/ 331 h 347"/>
                <a:gd name="T20" fmla="*/ 71 w 110"/>
                <a:gd name="T21" fmla="*/ 309 h 347"/>
                <a:gd name="T22" fmla="*/ 71 w 110"/>
                <a:gd name="T23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0" h="347">
                  <a:moveTo>
                    <a:pt x="71" y="0"/>
                  </a:moveTo>
                  <a:lnTo>
                    <a:pt x="0" y="6"/>
                  </a:lnTo>
                  <a:lnTo>
                    <a:pt x="0" y="21"/>
                  </a:lnTo>
                  <a:cubicBezTo>
                    <a:pt x="34" y="21"/>
                    <a:pt x="38" y="25"/>
                    <a:pt x="38" y="49"/>
                  </a:cubicBezTo>
                  <a:lnTo>
                    <a:pt x="38" y="309"/>
                  </a:lnTo>
                  <a:cubicBezTo>
                    <a:pt x="38" y="331"/>
                    <a:pt x="33" y="331"/>
                    <a:pt x="0" y="331"/>
                  </a:cubicBezTo>
                  <a:lnTo>
                    <a:pt x="0" y="347"/>
                  </a:lnTo>
                  <a:cubicBezTo>
                    <a:pt x="16" y="346"/>
                    <a:pt x="42" y="345"/>
                    <a:pt x="55" y="345"/>
                  </a:cubicBezTo>
                  <a:cubicBezTo>
                    <a:pt x="67" y="345"/>
                    <a:pt x="92" y="346"/>
                    <a:pt x="110" y="347"/>
                  </a:cubicBezTo>
                  <a:lnTo>
                    <a:pt x="110" y="331"/>
                  </a:lnTo>
                  <a:cubicBezTo>
                    <a:pt x="77" y="331"/>
                    <a:pt x="71" y="331"/>
                    <a:pt x="71" y="309"/>
                  </a:cubicBezTo>
                  <a:lnTo>
                    <a:pt x="71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3" name="Freeform 1393"/>
            <p:cNvSpPr>
              <a:spLocks noEditPoints="1"/>
            </p:cNvSpPr>
            <p:nvPr>
              <p:custDataLst>
                <p:tags r:id="rId350"/>
              </p:custDataLst>
            </p:nvPr>
          </p:nvSpPr>
          <p:spPr bwMode="auto">
            <a:xfrm>
              <a:off x="5803900" y="4545014"/>
              <a:ext cx="85725" cy="150813"/>
            </a:xfrm>
            <a:custGeom>
              <a:avLst/>
              <a:gdLst>
                <a:gd name="T0" fmla="*/ 96 w 228"/>
                <a:gd name="T1" fmla="*/ 140 h 329"/>
                <a:gd name="T2" fmla="*/ 53 w 228"/>
                <a:gd name="T3" fmla="*/ 79 h 329"/>
                <a:gd name="T4" fmla="*/ 61 w 228"/>
                <a:gd name="T5" fmla="*/ 37 h 329"/>
                <a:gd name="T6" fmla="*/ 96 w 228"/>
                <a:gd name="T7" fmla="*/ 17 h 329"/>
                <a:gd name="T8" fmla="*/ 140 w 228"/>
                <a:gd name="T9" fmla="*/ 78 h 329"/>
                <a:gd name="T10" fmla="*/ 132 w 228"/>
                <a:gd name="T11" fmla="*/ 120 h 329"/>
                <a:gd name="T12" fmla="*/ 96 w 228"/>
                <a:gd name="T13" fmla="*/ 140 h 329"/>
                <a:gd name="T14" fmla="*/ 38 w 228"/>
                <a:gd name="T15" fmla="*/ 159 h 329"/>
                <a:gd name="T16" fmla="*/ 47 w 228"/>
                <a:gd name="T17" fmla="*/ 136 h 329"/>
                <a:gd name="T18" fmla="*/ 96 w 228"/>
                <a:gd name="T19" fmla="*/ 151 h 329"/>
                <a:gd name="T20" fmla="*/ 177 w 228"/>
                <a:gd name="T21" fmla="*/ 79 h 329"/>
                <a:gd name="T22" fmla="*/ 157 w 228"/>
                <a:gd name="T23" fmla="*/ 30 h 329"/>
                <a:gd name="T24" fmla="*/ 202 w 228"/>
                <a:gd name="T25" fmla="*/ 11 h 329"/>
                <a:gd name="T26" fmla="*/ 207 w 228"/>
                <a:gd name="T27" fmla="*/ 11 h 329"/>
                <a:gd name="T28" fmla="*/ 199 w 228"/>
                <a:gd name="T29" fmla="*/ 25 h 329"/>
                <a:gd name="T30" fmla="*/ 213 w 228"/>
                <a:gd name="T31" fmla="*/ 39 h 329"/>
                <a:gd name="T32" fmla="*/ 228 w 228"/>
                <a:gd name="T33" fmla="*/ 24 h 329"/>
                <a:gd name="T34" fmla="*/ 202 w 228"/>
                <a:gd name="T35" fmla="*/ 0 h 329"/>
                <a:gd name="T36" fmla="*/ 149 w 228"/>
                <a:gd name="T37" fmla="*/ 23 h 329"/>
                <a:gd name="T38" fmla="*/ 96 w 228"/>
                <a:gd name="T39" fmla="*/ 5 h 329"/>
                <a:gd name="T40" fmla="*/ 16 w 228"/>
                <a:gd name="T41" fmla="*/ 78 h 329"/>
                <a:gd name="T42" fmla="*/ 39 w 228"/>
                <a:gd name="T43" fmla="*/ 129 h 329"/>
                <a:gd name="T44" fmla="*/ 24 w 228"/>
                <a:gd name="T45" fmla="*/ 171 h 329"/>
                <a:gd name="T46" fmla="*/ 45 w 228"/>
                <a:gd name="T47" fmla="*/ 215 h 329"/>
                <a:gd name="T48" fmla="*/ 0 w 228"/>
                <a:gd name="T49" fmla="*/ 265 h 329"/>
                <a:gd name="T50" fmla="*/ 110 w 228"/>
                <a:gd name="T51" fmla="*/ 329 h 329"/>
                <a:gd name="T52" fmla="*/ 221 w 228"/>
                <a:gd name="T53" fmla="*/ 264 h 329"/>
                <a:gd name="T54" fmla="*/ 188 w 228"/>
                <a:gd name="T55" fmla="*/ 207 h 329"/>
                <a:gd name="T56" fmla="*/ 102 w 228"/>
                <a:gd name="T57" fmla="*/ 193 h 329"/>
                <a:gd name="T58" fmla="*/ 65 w 228"/>
                <a:gd name="T59" fmla="*/ 193 h 329"/>
                <a:gd name="T60" fmla="*/ 38 w 228"/>
                <a:gd name="T61" fmla="*/ 159 h 329"/>
                <a:gd name="T62" fmla="*/ 110 w 228"/>
                <a:gd name="T63" fmla="*/ 317 h 329"/>
                <a:gd name="T64" fmla="*/ 26 w 228"/>
                <a:gd name="T65" fmla="*/ 265 h 329"/>
                <a:gd name="T66" fmla="*/ 66 w 228"/>
                <a:gd name="T67" fmla="*/ 222 h 329"/>
                <a:gd name="T68" fmla="*/ 96 w 228"/>
                <a:gd name="T69" fmla="*/ 222 h 329"/>
                <a:gd name="T70" fmla="*/ 195 w 228"/>
                <a:gd name="T71" fmla="*/ 265 h 329"/>
                <a:gd name="T72" fmla="*/ 110 w 228"/>
                <a:gd name="T73" fmla="*/ 3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329">
                  <a:moveTo>
                    <a:pt x="96" y="140"/>
                  </a:moveTo>
                  <a:cubicBezTo>
                    <a:pt x="53" y="140"/>
                    <a:pt x="53" y="90"/>
                    <a:pt x="53" y="79"/>
                  </a:cubicBezTo>
                  <a:cubicBezTo>
                    <a:pt x="53" y="65"/>
                    <a:pt x="53" y="49"/>
                    <a:pt x="61" y="37"/>
                  </a:cubicBezTo>
                  <a:cubicBezTo>
                    <a:pt x="65" y="31"/>
                    <a:pt x="76" y="17"/>
                    <a:pt x="96" y="17"/>
                  </a:cubicBezTo>
                  <a:cubicBezTo>
                    <a:pt x="140" y="17"/>
                    <a:pt x="140" y="67"/>
                    <a:pt x="140" y="78"/>
                  </a:cubicBezTo>
                  <a:cubicBezTo>
                    <a:pt x="140" y="92"/>
                    <a:pt x="139" y="107"/>
                    <a:pt x="132" y="120"/>
                  </a:cubicBezTo>
                  <a:cubicBezTo>
                    <a:pt x="128" y="126"/>
                    <a:pt x="116" y="140"/>
                    <a:pt x="96" y="140"/>
                  </a:cubicBezTo>
                  <a:close/>
                  <a:moveTo>
                    <a:pt x="38" y="159"/>
                  </a:moveTo>
                  <a:cubicBezTo>
                    <a:pt x="38" y="157"/>
                    <a:pt x="38" y="146"/>
                    <a:pt x="47" y="136"/>
                  </a:cubicBezTo>
                  <a:cubicBezTo>
                    <a:pt x="66" y="150"/>
                    <a:pt x="87" y="151"/>
                    <a:pt x="96" y="151"/>
                  </a:cubicBezTo>
                  <a:cubicBezTo>
                    <a:pt x="143" y="151"/>
                    <a:pt x="177" y="117"/>
                    <a:pt x="177" y="79"/>
                  </a:cubicBezTo>
                  <a:cubicBezTo>
                    <a:pt x="177" y="60"/>
                    <a:pt x="169" y="42"/>
                    <a:pt x="157" y="30"/>
                  </a:cubicBezTo>
                  <a:cubicBezTo>
                    <a:pt x="175" y="13"/>
                    <a:pt x="193" y="11"/>
                    <a:pt x="202" y="11"/>
                  </a:cubicBezTo>
                  <a:cubicBezTo>
                    <a:pt x="203" y="11"/>
                    <a:pt x="205" y="11"/>
                    <a:pt x="207" y="11"/>
                  </a:cubicBezTo>
                  <a:cubicBezTo>
                    <a:pt x="201" y="13"/>
                    <a:pt x="199" y="19"/>
                    <a:pt x="199" y="25"/>
                  </a:cubicBezTo>
                  <a:cubicBezTo>
                    <a:pt x="199" y="33"/>
                    <a:pt x="205" y="39"/>
                    <a:pt x="213" y="39"/>
                  </a:cubicBezTo>
                  <a:cubicBezTo>
                    <a:pt x="218" y="39"/>
                    <a:pt x="228" y="36"/>
                    <a:pt x="228" y="24"/>
                  </a:cubicBezTo>
                  <a:cubicBezTo>
                    <a:pt x="228" y="16"/>
                    <a:pt x="222" y="0"/>
                    <a:pt x="202" y="0"/>
                  </a:cubicBezTo>
                  <a:cubicBezTo>
                    <a:pt x="192" y="0"/>
                    <a:pt x="170" y="3"/>
                    <a:pt x="149" y="23"/>
                  </a:cubicBezTo>
                  <a:cubicBezTo>
                    <a:pt x="128" y="7"/>
                    <a:pt x="107" y="5"/>
                    <a:pt x="96" y="5"/>
                  </a:cubicBezTo>
                  <a:cubicBezTo>
                    <a:pt x="50" y="5"/>
                    <a:pt x="16" y="40"/>
                    <a:pt x="16" y="78"/>
                  </a:cubicBezTo>
                  <a:cubicBezTo>
                    <a:pt x="16" y="100"/>
                    <a:pt x="27" y="119"/>
                    <a:pt x="39" y="129"/>
                  </a:cubicBezTo>
                  <a:cubicBezTo>
                    <a:pt x="33" y="137"/>
                    <a:pt x="24" y="153"/>
                    <a:pt x="24" y="171"/>
                  </a:cubicBezTo>
                  <a:cubicBezTo>
                    <a:pt x="24" y="186"/>
                    <a:pt x="30" y="205"/>
                    <a:pt x="45" y="215"/>
                  </a:cubicBezTo>
                  <a:cubicBezTo>
                    <a:pt x="16" y="224"/>
                    <a:pt x="0" y="245"/>
                    <a:pt x="0" y="265"/>
                  </a:cubicBezTo>
                  <a:cubicBezTo>
                    <a:pt x="0" y="301"/>
                    <a:pt x="49" y="329"/>
                    <a:pt x="110" y="329"/>
                  </a:cubicBezTo>
                  <a:cubicBezTo>
                    <a:pt x="169" y="329"/>
                    <a:pt x="221" y="303"/>
                    <a:pt x="221" y="264"/>
                  </a:cubicBezTo>
                  <a:cubicBezTo>
                    <a:pt x="221" y="247"/>
                    <a:pt x="214" y="221"/>
                    <a:pt x="188" y="207"/>
                  </a:cubicBezTo>
                  <a:cubicBezTo>
                    <a:pt x="162" y="193"/>
                    <a:pt x="133" y="193"/>
                    <a:pt x="102" y="193"/>
                  </a:cubicBezTo>
                  <a:cubicBezTo>
                    <a:pt x="90" y="193"/>
                    <a:pt x="68" y="193"/>
                    <a:pt x="65" y="193"/>
                  </a:cubicBezTo>
                  <a:cubicBezTo>
                    <a:pt x="49" y="191"/>
                    <a:pt x="38" y="175"/>
                    <a:pt x="38" y="159"/>
                  </a:cubicBezTo>
                  <a:close/>
                  <a:moveTo>
                    <a:pt x="110" y="317"/>
                  </a:moveTo>
                  <a:cubicBezTo>
                    <a:pt x="60" y="317"/>
                    <a:pt x="26" y="292"/>
                    <a:pt x="26" y="265"/>
                  </a:cubicBezTo>
                  <a:cubicBezTo>
                    <a:pt x="26" y="242"/>
                    <a:pt x="44" y="224"/>
                    <a:pt x="66" y="222"/>
                  </a:cubicBezTo>
                  <a:lnTo>
                    <a:pt x="96" y="222"/>
                  </a:lnTo>
                  <a:cubicBezTo>
                    <a:pt x="139" y="222"/>
                    <a:pt x="195" y="222"/>
                    <a:pt x="195" y="265"/>
                  </a:cubicBezTo>
                  <a:cubicBezTo>
                    <a:pt x="195" y="292"/>
                    <a:pt x="159" y="317"/>
                    <a:pt x="110" y="3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4" name="Freeform 1394"/>
            <p:cNvSpPr/>
            <p:nvPr>
              <p:custDataLst>
                <p:tags r:id="rId351"/>
              </p:custDataLst>
            </p:nvPr>
          </p:nvSpPr>
          <p:spPr bwMode="auto">
            <a:xfrm>
              <a:off x="5930900" y="4548189"/>
              <a:ext cx="101600" cy="103188"/>
            </a:xfrm>
            <a:custGeom>
              <a:avLst/>
              <a:gdLst>
                <a:gd name="T0" fmla="*/ 29 w 270"/>
                <a:gd name="T1" fmla="*/ 191 h 226"/>
                <a:gd name="T2" fmla="*/ 25 w 270"/>
                <a:gd name="T3" fmla="*/ 213 h 226"/>
                <a:gd name="T4" fmla="*/ 39 w 270"/>
                <a:gd name="T5" fmla="*/ 226 h 226"/>
                <a:gd name="T6" fmla="*/ 58 w 270"/>
                <a:gd name="T7" fmla="*/ 212 h 226"/>
                <a:gd name="T8" fmla="*/ 67 w 270"/>
                <a:gd name="T9" fmla="*/ 175 h 226"/>
                <a:gd name="T10" fmla="*/ 78 w 270"/>
                <a:gd name="T11" fmla="*/ 130 h 226"/>
                <a:gd name="T12" fmla="*/ 87 w 270"/>
                <a:gd name="T13" fmla="*/ 97 h 226"/>
                <a:gd name="T14" fmla="*/ 93 w 270"/>
                <a:gd name="T15" fmla="*/ 72 h 226"/>
                <a:gd name="T16" fmla="*/ 175 w 270"/>
                <a:gd name="T17" fmla="*/ 11 h 226"/>
                <a:gd name="T18" fmla="*/ 201 w 270"/>
                <a:gd name="T19" fmla="*/ 46 h 226"/>
                <a:gd name="T20" fmla="*/ 169 w 270"/>
                <a:gd name="T21" fmla="*/ 162 h 226"/>
                <a:gd name="T22" fmla="*/ 164 w 270"/>
                <a:gd name="T23" fmla="*/ 185 h 226"/>
                <a:gd name="T24" fmla="*/ 205 w 270"/>
                <a:gd name="T25" fmla="*/ 226 h 226"/>
                <a:gd name="T26" fmla="*/ 270 w 270"/>
                <a:gd name="T27" fmla="*/ 149 h 226"/>
                <a:gd name="T28" fmla="*/ 264 w 270"/>
                <a:gd name="T29" fmla="*/ 144 h 226"/>
                <a:gd name="T30" fmla="*/ 257 w 270"/>
                <a:gd name="T31" fmla="*/ 153 h 226"/>
                <a:gd name="T32" fmla="*/ 206 w 270"/>
                <a:gd name="T33" fmla="*/ 215 h 226"/>
                <a:gd name="T34" fmla="*/ 194 w 270"/>
                <a:gd name="T35" fmla="*/ 199 h 226"/>
                <a:gd name="T36" fmla="*/ 203 w 270"/>
                <a:gd name="T37" fmla="*/ 163 h 226"/>
                <a:gd name="T38" fmla="*/ 233 w 270"/>
                <a:gd name="T39" fmla="*/ 54 h 226"/>
                <a:gd name="T40" fmla="*/ 176 w 270"/>
                <a:gd name="T41" fmla="*/ 0 h 226"/>
                <a:gd name="T42" fmla="*/ 98 w 270"/>
                <a:gd name="T43" fmla="*/ 44 h 226"/>
                <a:gd name="T44" fmla="*/ 52 w 270"/>
                <a:gd name="T45" fmla="*/ 0 h 226"/>
                <a:gd name="T46" fmla="*/ 15 w 270"/>
                <a:gd name="T47" fmla="*/ 29 h 226"/>
                <a:gd name="T48" fmla="*/ 0 w 270"/>
                <a:gd name="T49" fmla="*/ 77 h 226"/>
                <a:gd name="T50" fmla="*/ 6 w 270"/>
                <a:gd name="T51" fmla="*/ 82 h 226"/>
                <a:gd name="T52" fmla="*/ 14 w 270"/>
                <a:gd name="T53" fmla="*/ 71 h 226"/>
                <a:gd name="T54" fmla="*/ 51 w 270"/>
                <a:gd name="T55" fmla="*/ 11 h 226"/>
                <a:gd name="T56" fmla="*/ 66 w 270"/>
                <a:gd name="T57" fmla="*/ 34 h 226"/>
                <a:gd name="T58" fmla="*/ 58 w 270"/>
                <a:gd name="T59" fmla="*/ 76 h 226"/>
                <a:gd name="T60" fmla="*/ 29 w 270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0" h="226">
                  <a:moveTo>
                    <a:pt x="29" y="191"/>
                  </a:moveTo>
                  <a:cubicBezTo>
                    <a:pt x="28" y="199"/>
                    <a:pt x="25" y="210"/>
                    <a:pt x="25" y="213"/>
                  </a:cubicBezTo>
                  <a:cubicBezTo>
                    <a:pt x="25" y="222"/>
                    <a:pt x="32" y="226"/>
                    <a:pt x="39" y="226"/>
                  </a:cubicBezTo>
                  <a:cubicBezTo>
                    <a:pt x="45" y="226"/>
                    <a:pt x="54" y="222"/>
                    <a:pt x="58" y="212"/>
                  </a:cubicBezTo>
                  <a:cubicBezTo>
                    <a:pt x="58" y="211"/>
                    <a:pt x="64" y="188"/>
                    <a:pt x="67" y="175"/>
                  </a:cubicBezTo>
                  <a:lnTo>
                    <a:pt x="78" y="130"/>
                  </a:lnTo>
                  <a:cubicBezTo>
                    <a:pt x="81" y="119"/>
                    <a:pt x="84" y="108"/>
                    <a:pt x="87" y="97"/>
                  </a:cubicBezTo>
                  <a:cubicBezTo>
                    <a:pt x="89" y="89"/>
                    <a:pt x="93" y="74"/>
                    <a:pt x="93" y="72"/>
                  </a:cubicBezTo>
                  <a:cubicBezTo>
                    <a:pt x="101" y="57"/>
                    <a:pt x="127" y="11"/>
                    <a:pt x="175" y="11"/>
                  </a:cubicBezTo>
                  <a:cubicBezTo>
                    <a:pt x="197" y="11"/>
                    <a:pt x="201" y="30"/>
                    <a:pt x="201" y="46"/>
                  </a:cubicBezTo>
                  <a:cubicBezTo>
                    <a:pt x="201" y="77"/>
                    <a:pt x="177" y="141"/>
                    <a:pt x="169" y="162"/>
                  </a:cubicBezTo>
                  <a:cubicBezTo>
                    <a:pt x="165" y="174"/>
                    <a:pt x="164" y="180"/>
                    <a:pt x="164" y="185"/>
                  </a:cubicBezTo>
                  <a:cubicBezTo>
                    <a:pt x="164" y="209"/>
                    <a:pt x="181" y="226"/>
                    <a:pt x="205" y="226"/>
                  </a:cubicBezTo>
                  <a:cubicBezTo>
                    <a:pt x="252" y="226"/>
                    <a:pt x="270" y="153"/>
                    <a:pt x="270" y="149"/>
                  </a:cubicBezTo>
                  <a:cubicBezTo>
                    <a:pt x="270" y="144"/>
                    <a:pt x="266" y="144"/>
                    <a:pt x="264" y="144"/>
                  </a:cubicBezTo>
                  <a:cubicBezTo>
                    <a:pt x="259" y="144"/>
                    <a:pt x="259" y="146"/>
                    <a:pt x="257" y="153"/>
                  </a:cubicBezTo>
                  <a:cubicBezTo>
                    <a:pt x="247" y="187"/>
                    <a:pt x="230" y="215"/>
                    <a:pt x="206" y="215"/>
                  </a:cubicBezTo>
                  <a:cubicBezTo>
                    <a:pt x="197" y="215"/>
                    <a:pt x="194" y="210"/>
                    <a:pt x="194" y="199"/>
                  </a:cubicBezTo>
                  <a:cubicBezTo>
                    <a:pt x="194" y="186"/>
                    <a:pt x="198" y="174"/>
                    <a:pt x="203" y="163"/>
                  </a:cubicBezTo>
                  <a:cubicBezTo>
                    <a:pt x="212" y="137"/>
                    <a:pt x="233" y="82"/>
                    <a:pt x="233" y="54"/>
                  </a:cubicBezTo>
                  <a:cubicBezTo>
                    <a:pt x="233" y="20"/>
                    <a:pt x="212" y="0"/>
                    <a:pt x="176" y="0"/>
                  </a:cubicBezTo>
                  <a:cubicBezTo>
                    <a:pt x="131" y="0"/>
                    <a:pt x="107" y="32"/>
                    <a:pt x="98" y="44"/>
                  </a:cubicBezTo>
                  <a:cubicBezTo>
                    <a:pt x="96" y="16"/>
                    <a:pt x="75" y="0"/>
                    <a:pt x="52" y="0"/>
                  </a:cubicBezTo>
                  <a:cubicBezTo>
                    <a:pt x="29" y="0"/>
                    <a:pt x="20" y="20"/>
                    <a:pt x="15" y="29"/>
                  </a:cubicBezTo>
                  <a:cubicBezTo>
                    <a:pt x="7" y="46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1" y="82"/>
                    <a:pt x="14" y="71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61" y="11"/>
                    <a:pt x="66" y="18"/>
                    <a:pt x="66" y="34"/>
                  </a:cubicBezTo>
                  <a:cubicBezTo>
                    <a:pt x="66" y="45"/>
                    <a:pt x="65" y="50"/>
                    <a:pt x="58" y="76"/>
                  </a:cubicBezTo>
                  <a:lnTo>
                    <a:pt x="29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5" name="Freeform 1395"/>
            <p:cNvSpPr>
              <a:spLocks noEditPoints="1"/>
            </p:cNvSpPr>
            <p:nvPr>
              <p:custDataLst>
                <p:tags r:id="rId352"/>
              </p:custDataLst>
            </p:nvPr>
          </p:nvSpPr>
          <p:spPr bwMode="auto">
            <a:xfrm>
              <a:off x="6089650" y="4543426"/>
              <a:ext cx="82550" cy="153988"/>
            </a:xfrm>
            <a:custGeom>
              <a:avLst/>
              <a:gdLst>
                <a:gd name="T0" fmla="*/ 220 w 220"/>
                <a:gd name="T1" fmla="*/ 36 h 339"/>
                <a:gd name="T2" fmla="*/ 220 w 220"/>
                <a:gd name="T3" fmla="*/ 17 h 339"/>
                <a:gd name="T4" fmla="*/ 182 w 220"/>
                <a:gd name="T5" fmla="*/ 17 h 339"/>
                <a:gd name="T6" fmla="*/ 154 w 220"/>
                <a:gd name="T7" fmla="*/ 12 h 339"/>
                <a:gd name="T8" fmla="*/ 143 w 220"/>
                <a:gd name="T9" fmla="*/ 8 h 339"/>
                <a:gd name="T10" fmla="*/ 104 w 220"/>
                <a:gd name="T11" fmla="*/ 0 h 339"/>
                <a:gd name="T12" fmla="*/ 20 w 220"/>
                <a:gd name="T13" fmla="*/ 82 h 339"/>
                <a:gd name="T14" fmla="*/ 67 w 220"/>
                <a:gd name="T15" fmla="*/ 148 h 339"/>
                <a:gd name="T16" fmla="*/ 45 w 220"/>
                <a:gd name="T17" fmla="*/ 168 h 339"/>
                <a:gd name="T18" fmla="*/ 22 w 220"/>
                <a:gd name="T19" fmla="*/ 203 h 339"/>
                <a:gd name="T20" fmla="*/ 49 w 220"/>
                <a:gd name="T21" fmla="*/ 229 h 339"/>
                <a:gd name="T22" fmla="*/ 0 w 220"/>
                <a:gd name="T23" fmla="*/ 290 h 339"/>
                <a:gd name="T24" fmla="*/ 86 w 220"/>
                <a:gd name="T25" fmla="*/ 339 h 339"/>
                <a:gd name="T26" fmla="*/ 188 w 220"/>
                <a:gd name="T27" fmla="*/ 305 h 339"/>
                <a:gd name="T28" fmla="*/ 216 w 220"/>
                <a:gd name="T29" fmla="*/ 254 h 339"/>
                <a:gd name="T30" fmla="*/ 155 w 220"/>
                <a:gd name="T31" fmla="*/ 201 h 339"/>
                <a:gd name="T32" fmla="*/ 91 w 220"/>
                <a:gd name="T33" fmla="*/ 198 h 339"/>
                <a:gd name="T34" fmla="*/ 52 w 220"/>
                <a:gd name="T35" fmla="*/ 184 h 339"/>
                <a:gd name="T36" fmla="*/ 82 w 220"/>
                <a:gd name="T37" fmla="*/ 153 h 339"/>
                <a:gd name="T38" fmla="*/ 92 w 220"/>
                <a:gd name="T39" fmla="*/ 154 h 339"/>
                <a:gd name="T40" fmla="*/ 111 w 220"/>
                <a:gd name="T41" fmla="*/ 155 h 339"/>
                <a:gd name="T42" fmla="*/ 164 w 220"/>
                <a:gd name="T43" fmla="*/ 134 h 339"/>
                <a:gd name="T44" fmla="*/ 188 w 220"/>
                <a:gd name="T45" fmla="*/ 78 h 339"/>
                <a:gd name="T46" fmla="*/ 179 w 220"/>
                <a:gd name="T47" fmla="*/ 36 h 339"/>
                <a:gd name="T48" fmla="*/ 220 w 220"/>
                <a:gd name="T49" fmla="*/ 36 h 339"/>
                <a:gd name="T50" fmla="*/ 59 w 220"/>
                <a:gd name="T51" fmla="*/ 231 h 339"/>
                <a:gd name="T52" fmla="*/ 140 w 220"/>
                <a:gd name="T53" fmla="*/ 237 h 339"/>
                <a:gd name="T54" fmla="*/ 202 w 220"/>
                <a:gd name="T55" fmla="*/ 262 h 339"/>
                <a:gd name="T56" fmla="*/ 108 w 220"/>
                <a:gd name="T57" fmla="*/ 310 h 339"/>
                <a:gd name="T58" fmla="*/ 35 w 220"/>
                <a:gd name="T59" fmla="*/ 274 h 339"/>
                <a:gd name="T60" fmla="*/ 59 w 220"/>
                <a:gd name="T61" fmla="*/ 231 h 339"/>
                <a:gd name="T62" fmla="*/ 62 w 220"/>
                <a:gd name="T63" fmla="*/ 61 h 339"/>
                <a:gd name="T64" fmla="*/ 99 w 220"/>
                <a:gd name="T65" fmla="*/ 14 h 339"/>
                <a:gd name="T66" fmla="*/ 135 w 220"/>
                <a:gd name="T67" fmla="*/ 38 h 339"/>
                <a:gd name="T68" fmla="*/ 150 w 220"/>
                <a:gd name="T69" fmla="*/ 98 h 339"/>
                <a:gd name="T70" fmla="*/ 113 w 220"/>
                <a:gd name="T71" fmla="*/ 143 h 339"/>
                <a:gd name="T72" fmla="*/ 62 w 220"/>
                <a:gd name="T73" fmla="*/ 63 h 339"/>
                <a:gd name="T74" fmla="*/ 62 w 220"/>
                <a:gd name="T75" fmla="*/ 61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0" h="339">
                  <a:moveTo>
                    <a:pt x="220" y="36"/>
                  </a:moveTo>
                  <a:lnTo>
                    <a:pt x="220" y="17"/>
                  </a:lnTo>
                  <a:lnTo>
                    <a:pt x="182" y="17"/>
                  </a:lnTo>
                  <a:cubicBezTo>
                    <a:pt x="172" y="17"/>
                    <a:pt x="164" y="15"/>
                    <a:pt x="154" y="12"/>
                  </a:cubicBezTo>
                  <a:lnTo>
                    <a:pt x="143" y="8"/>
                  </a:lnTo>
                  <a:cubicBezTo>
                    <a:pt x="130" y="3"/>
                    <a:pt x="117" y="0"/>
                    <a:pt x="104" y="0"/>
                  </a:cubicBezTo>
                  <a:cubicBezTo>
                    <a:pt x="57" y="0"/>
                    <a:pt x="20" y="36"/>
                    <a:pt x="20" y="82"/>
                  </a:cubicBezTo>
                  <a:cubicBezTo>
                    <a:pt x="20" y="113"/>
                    <a:pt x="34" y="132"/>
                    <a:pt x="67" y="148"/>
                  </a:cubicBezTo>
                  <a:cubicBezTo>
                    <a:pt x="57" y="157"/>
                    <a:pt x="48" y="166"/>
                    <a:pt x="45" y="168"/>
                  </a:cubicBezTo>
                  <a:cubicBezTo>
                    <a:pt x="29" y="183"/>
                    <a:pt x="22" y="193"/>
                    <a:pt x="22" y="203"/>
                  </a:cubicBezTo>
                  <a:cubicBezTo>
                    <a:pt x="22" y="213"/>
                    <a:pt x="28" y="219"/>
                    <a:pt x="49" y="229"/>
                  </a:cubicBezTo>
                  <a:cubicBezTo>
                    <a:pt x="13" y="255"/>
                    <a:pt x="0" y="272"/>
                    <a:pt x="0" y="290"/>
                  </a:cubicBezTo>
                  <a:cubicBezTo>
                    <a:pt x="0" y="317"/>
                    <a:pt x="39" y="339"/>
                    <a:pt x="86" y="339"/>
                  </a:cubicBezTo>
                  <a:cubicBezTo>
                    <a:pt x="124" y="339"/>
                    <a:pt x="162" y="326"/>
                    <a:pt x="188" y="305"/>
                  </a:cubicBezTo>
                  <a:cubicBezTo>
                    <a:pt x="207" y="289"/>
                    <a:pt x="216" y="273"/>
                    <a:pt x="216" y="254"/>
                  </a:cubicBezTo>
                  <a:cubicBezTo>
                    <a:pt x="216" y="223"/>
                    <a:pt x="192" y="202"/>
                    <a:pt x="155" y="201"/>
                  </a:cubicBezTo>
                  <a:lnTo>
                    <a:pt x="91" y="198"/>
                  </a:lnTo>
                  <a:cubicBezTo>
                    <a:pt x="65" y="197"/>
                    <a:pt x="52" y="192"/>
                    <a:pt x="52" y="184"/>
                  </a:cubicBezTo>
                  <a:cubicBezTo>
                    <a:pt x="52" y="174"/>
                    <a:pt x="69" y="157"/>
                    <a:pt x="82" y="153"/>
                  </a:cubicBezTo>
                  <a:cubicBezTo>
                    <a:pt x="87" y="153"/>
                    <a:pt x="90" y="154"/>
                    <a:pt x="92" y="154"/>
                  </a:cubicBezTo>
                  <a:cubicBezTo>
                    <a:pt x="101" y="155"/>
                    <a:pt x="108" y="155"/>
                    <a:pt x="111" y="155"/>
                  </a:cubicBezTo>
                  <a:cubicBezTo>
                    <a:pt x="129" y="155"/>
                    <a:pt x="149" y="148"/>
                    <a:pt x="164" y="134"/>
                  </a:cubicBezTo>
                  <a:cubicBezTo>
                    <a:pt x="181" y="120"/>
                    <a:pt x="188" y="103"/>
                    <a:pt x="188" y="78"/>
                  </a:cubicBezTo>
                  <a:cubicBezTo>
                    <a:pt x="188" y="64"/>
                    <a:pt x="186" y="52"/>
                    <a:pt x="179" y="36"/>
                  </a:cubicBezTo>
                  <a:lnTo>
                    <a:pt x="220" y="36"/>
                  </a:lnTo>
                  <a:close/>
                  <a:moveTo>
                    <a:pt x="59" y="231"/>
                  </a:moveTo>
                  <a:cubicBezTo>
                    <a:pt x="76" y="234"/>
                    <a:pt x="116" y="237"/>
                    <a:pt x="140" y="237"/>
                  </a:cubicBezTo>
                  <a:cubicBezTo>
                    <a:pt x="185" y="237"/>
                    <a:pt x="202" y="244"/>
                    <a:pt x="202" y="262"/>
                  </a:cubicBezTo>
                  <a:cubicBezTo>
                    <a:pt x="202" y="291"/>
                    <a:pt x="164" y="310"/>
                    <a:pt x="108" y="310"/>
                  </a:cubicBezTo>
                  <a:cubicBezTo>
                    <a:pt x="64" y="310"/>
                    <a:pt x="35" y="296"/>
                    <a:pt x="35" y="274"/>
                  </a:cubicBezTo>
                  <a:cubicBezTo>
                    <a:pt x="35" y="262"/>
                    <a:pt x="38" y="256"/>
                    <a:pt x="59" y="231"/>
                  </a:cubicBezTo>
                  <a:close/>
                  <a:moveTo>
                    <a:pt x="62" y="61"/>
                  </a:moveTo>
                  <a:cubicBezTo>
                    <a:pt x="62" y="32"/>
                    <a:pt x="76" y="14"/>
                    <a:pt x="99" y="14"/>
                  </a:cubicBezTo>
                  <a:cubicBezTo>
                    <a:pt x="114" y="14"/>
                    <a:pt x="127" y="23"/>
                    <a:pt x="135" y="38"/>
                  </a:cubicBezTo>
                  <a:cubicBezTo>
                    <a:pt x="144" y="55"/>
                    <a:pt x="150" y="78"/>
                    <a:pt x="150" y="98"/>
                  </a:cubicBezTo>
                  <a:cubicBezTo>
                    <a:pt x="150" y="125"/>
                    <a:pt x="136" y="143"/>
                    <a:pt x="113" y="143"/>
                  </a:cubicBezTo>
                  <a:cubicBezTo>
                    <a:pt x="83" y="143"/>
                    <a:pt x="62" y="110"/>
                    <a:pt x="62" y="63"/>
                  </a:cubicBezTo>
                  <a:lnTo>
                    <a:pt x="62" y="6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6" name="Freeform 1396"/>
            <p:cNvSpPr>
              <a:spLocks noEditPoints="1"/>
            </p:cNvSpPr>
            <p:nvPr>
              <p:custDataLst>
                <p:tags r:id="rId353"/>
              </p:custDataLst>
            </p:nvPr>
          </p:nvSpPr>
          <p:spPr bwMode="auto">
            <a:xfrm>
              <a:off x="6181725" y="4543426"/>
              <a:ext cx="82550" cy="107950"/>
            </a:xfrm>
            <a:custGeom>
              <a:avLst/>
              <a:gdLst>
                <a:gd name="T0" fmla="*/ 111 w 220"/>
                <a:gd name="T1" fmla="*/ 0 h 235"/>
                <a:gd name="T2" fmla="*/ 0 w 220"/>
                <a:gd name="T3" fmla="*/ 117 h 235"/>
                <a:gd name="T4" fmla="*/ 110 w 220"/>
                <a:gd name="T5" fmla="*/ 235 h 235"/>
                <a:gd name="T6" fmla="*/ 220 w 220"/>
                <a:gd name="T7" fmla="*/ 113 h 235"/>
                <a:gd name="T8" fmla="*/ 111 w 220"/>
                <a:gd name="T9" fmla="*/ 0 h 235"/>
                <a:gd name="T10" fmla="*/ 104 w 220"/>
                <a:gd name="T11" fmla="*/ 14 h 235"/>
                <a:gd name="T12" fmla="*/ 176 w 220"/>
                <a:gd name="T13" fmla="*/ 130 h 235"/>
                <a:gd name="T14" fmla="*/ 116 w 220"/>
                <a:gd name="T15" fmla="*/ 221 h 235"/>
                <a:gd name="T16" fmla="*/ 67 w 220"/>
                <a:gd name="T17" fmla="*/ 189 h 235"/>
                <a:gd name="T18" fmla="*/ 45 w 220"/>
                <a:gd name="T19" fmla="*/ 93 h 235"/>
                <a:gd name="T20" fmla="*/ 104 w 220"/>
                <a:gd name="T21" fmla="*/ 1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235">
                  <a:moveTo>
                    <a:pt x="111" y="0"/>
                  </a:moveTo>
                  <a:cubicBezTo>
                    <a:pt x="46" y="0"/>
                    <a:pt x="0" y="48"/>
                    <a:pt x="0" y="117"/>
                  </a:cubicBezTo>
                  <a:cubicBezTo>
                    <a:pt x="0" y="184"/>
                    <a:pt x="47" y="235"/>
                    <a:pt x="110" y="235"/>
                  </a:cubicBezTo>
                  <a:cubicBezTo>
                    <a:pt x="173" y="235"/>
                    <a:pt x="220" y="182"/>
                    <a:pt x="220" y="113"/>
                  </a:cubicBezTo>
                  <a:cubicBezTo>
                    <a:pt x="220" y="48"/>
                    <a:pt x="175" y="0"/>
                    <a:pt x="111" y="0"/>
                  </a:cubicBezTo>
                  <a:close/>
                  <a:moveTo>
                    <a:pt x="104" y="14"/>
                  </a:moveTo>
                  <a:cubicBezTo>
                    <a:pt x="146" y="14"/>
                    <a:pt x="176" y="62"/>
                    <a:pt x="176" y="130"/>
                  </a:cubicBezTo>
                  <a:cubicBezTo>
                    <a:pt x="176" y="187"/>
                    <a:pt x="153" y="221"/>
                    <a:pt x="116" y="221"/>
                  </a:cubicBezTo>
                  <a:cubicBezTo>
                    <a:pt x="96" y="221"/>
                    <a:pt x="78" y="209"/>
                    <a:pt x="67" y="189"/>
                  </a:cubicBezTo>
                  <a:cubicBezTo>
                    <a:pt x="53" y="163"/>
                    <a:pt x="45" y="128"/>
                    <a:pt x="45" y="93"/>
                  </a:cubicBezTo>
                  <a:cubicBezTo>
                    <a:pt x="45" y="45"/>
                    <a:pt x="69" y="14"/>
                    <a:pt x="104" y="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7" name="Freeform 1397"/>
            <p:cNvSpPr>
              <a:spLocks noEditPoints="1"/>
            </p:cNvSpPr>
            <p:nvPr>
              <p:custDataLst>
                <p:tags r:id="rId354"/>
              </p:custDataLst>
            </p:nvPr>
          </p:nvSpPr>
          <p:spPr bwMode="auto">
            <a:xfrm>
              <a:off x="6275388" y="4543426"/>
              <a:ext cx="82550" cy="107950"/>
            </a:xfrm>
            <a:custGeom>
              <a:avLst/>
              <a:gdLst>
                <a:gd name="T0" fmla="*/ 110 w 220"/>
                <a:gd name="T1" fmla="*/ 0 h 235"/>
                <a:gd name="T2" fmla="*/ 0 w 220"/>
                <a:gd name="T3" fmla="*/ 117 h 235"/>
                <a:gd name="T4" fmla="*/ 109 w 220"/>
                <a:gd name="T5" fmla="*/ 235 h 235"/>
                <a:gd name="T6" fmla="*/ 220 w 220"/>
                <a:gd name="T7" fmla="*/ 113 h 235"/>
                <a:gd name="T8" fmla="*/ 110 w 220"/>
                <a:gd name="T9" fmla="*/ 0 h 235"/>
                <a:gd name="T10" fmla="*/ 103 w 220"/>
                <a:gd name="T11" fmla="*/ 14 h 235"/>
                <a:gd name="T12" fmla="*/ 175 w 220"/>
                <a:gd name="T13" fmla="*/ 130 h 235"/>
                <a:gd name="T14" fmla="*/ 115 w 220"/>
                <a:gd name="T15" fmla="*/ 221 h 235"/>
                <a:gd name="T16" fmla="*/ 66 w 220"/>
                <a:gd name="T17" fmla="*/ 189 h 235"/>
                <a:gd name="T18" fmla="*/ 45 w 220"/>
                <a:gd name="T19" fmla="*/ 93 h 235"/>
                <a:gd name="T20" fmla="*/ 103 w 220"/>
                <a:gd name="T21" fmla="*/ 1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235">
                  <a:moveTo>
                    <a:pt x="110" y="0"/>
                  </a:moveTo>
                  <a:cubicBezTo>
                    <a:pt x="45" y="0"/>
                    <a:pt x="0" y="48"/>
                    <a:pt x="0" y="117"/>
                  </a:cubicBezTo>
                  <a:cubicBezTo>
                    <a:pt x="0" y="184"/>
                    <a:pt x="46" y="235"/>
                    <a:pt x="109" y="235"/>
                  </a:cubicBezTo>
                  <a:cubicBezTo>
                    <a:pt x="172" y="235"/>
                    <a:pt x="220" y="182"/>
                    <a:pt x="220" y="113"/>
                  </a:cubicBezTo>
                  <a:cubicBezTo>
                    <a:pt x="220" y="48"/>
                    <a:pt x="174" y="0"/>
                    <a:pt x="110" y="0"/>
                  </a:cubicBezTo>
                  <a:close/>
                  <a:moveTo>
                    <a:pt x="103" y="14"/>
                  </a:moveTo>
                  <a:cubicBezTo>
                    <a:pt x="145" y="14"/>
                    <a:pt x="175" y="62"/>
                    <a:pt x="175" y="130"/>
                  </a:cubicBezTo>
                  <a:cubicBezTo>
                    <a:pt x="175" y="187"/>
                    <a:pt x="152" y="221"/>
                    <a:pt x="115" y="221"/>
                  </a:cubicBezTo>
                  <a:cubicBezTo>
                    <a:pt x="95" y="221"/>
                    <a:pt x="77" y="209"/>
                    <a:pt x="66" y="189"/>
                  </a:cubicBezTo>
                  <a:cubicBezTo>
                    <a:pt x="52" y="163"/>
                    <a:pt x="45" y="128"/>
                    <a:pt x="45" y="93"/>
                  </a:cubicBezTo>
                  <a:cubicBezTo>
                    <a:pt x="45" y="45"/>
                    <a:pt x="68" y="14"/>
                    <a:pt x="103" y="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8" name="Freeform 1398"/>
            <p:cNvSpPr>
              <a:spLocks noEditPoints="1"/>
            </p:cNvSpPr>
            <p:nvPr>
              <p:custDataLst>
                <p:tags r:id="rId355"/>
              </p:custDataLst>
            </p:nvPr>
          </p:nvSpPr>
          <p:spPr bwMode="auto">
            <a:xfrm>
              <a:off x="6369050" y="4492626"/>
              <a:ext cx="85725" cy="158750"/>
            </a:xfrm>
            <a:custGeom>
              <a:avLst/>
              <a:gdLst>
                <a:gd name="T0" fmla="*/ 158 w 231"/>
                <a:gd name="T1" fmla="*/ 346 h 346"/>
                <a:gd name="T2" fmla="*/ 231 w 231"/>
                <a:gd name="T3" fmla="*/ 320 h 346"/>
                <a:gd name="T4" fmla="*/ 231 w 231"/>
                <a:gd name="T5" fmla="*/ 312 h 346"/>
                <a:gd name="T6" fmla="*/ 220 w 231"/>
                <a:gd name="T7" fmla="*/ 312 h 346"/>
                <a:gd name="T8" fmla="*/ 198 w 231"/>
                <a:gd name="T9" fmla="*/ 284 h 346"/>
                <a:gd name="T10" fmla="*/ 198 w 231"/>
                <a:gd name="T11" fmla="*/ 1 h 346"/>
                <a:gd name="T12" fmla="*/ 195 w 231"/>
                <a:gd name="T13" fmla="*/ 0 h 346"/>
                <a:gd name="T14" fmla="*/ 122 w 231"/>
                <a:gd name="T15" fmla="*/ 22 h 346"/>
                <a:gd name="T16" fmla="*/ 122 w 231"/>
                <a:gd name="T17" fmla="*/ 30 h 346"/>
                <a:gd name="T18" fmla="*/ 133 w 231"/>
                <a:gd name="T19" fmla="*/ 29 h 346"/>
                <a:gd name="T20" fmla="*/ 156 w 231"/>
                <a:gd name="T21" fmla="*/ 55 h 346"/>
                <a:gd name="T22" fmla="*/ 156 w 231"/>
                <a:gd name="T23" fmla="*/ 133 h 346"/>
                <a:gd name="T24" fmla="*/ 103 w 231"/>
                <a:gd name="T25" fmla="*/ 111 h 346"/>
                <a:gd name="T26" fmla="*/ 0 w 231"/>
                <a:gd name="T27" fmla="*/ 238 h 346"/>
                <a:gd name="T28" fmla="*/ 92 w 231"/>
                <a:gd name="T29" fmla="*/ 346 h 346"/>
                <a:gd name="T30" fmla="*/ 156 w 231"/>
                <a:gd name="T31" fmla="*/ 312 h 346"/>
                <a:gd name="T32" fmla="*/ 156 w 231"/>
                <a:gd name="T33" fmla="*/ 344 h 346"/>
                <a:gd name="T34" fmla="*/ 158 w 231"/>
                <a:gd name="T35" fmla="*/ 346 h 346"/>
                <a:gd name="T36" fmla="*/ 156 w 231"/>
                <a:gd name="T37" fmla="*/ 290 h 346"/>
                <a:gd name="T38" fmla="*/ 147 w 231"/>
                <a:gd name="T39" fmla="*/ 305 h 346"/>
                <a:gd name="T40" fmla="*/ 111 w 231"/>
                <a:gd name="T41" fmla="*/ 320 h 346"/>
                <a:gd name="T42" fmla="*/ 43 w 231"/>
                <a:gd name="T43" fmla="*/ 218 h 346"/>
                <a:gd name="T44" fmla="*/ 105 w 231"/>
                <a:gd name="T45" fmla="*/ 125 h 346"/>
                <a:gd name="T46" fmla="*/ 156 w 231"/>
                <a:gd name="T47" fmla="*/ 175 h 346"/>
                <a:gd name="T48" fmla="*/ 156 w 231"/>
                <a:gd name="T49" fmla="*/ 29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1" h="346">
                  <a:moveTo>
                    <a:pt x="158" y="346"/>
                  </a:moveTo>
                  <a:lnTo>
                    <a:pt x="231" y="320"/>
                  </a:lnTo>
                  <a:lnTo>
                    <a:pt x="231" y="312"/>
                  </a:lnTo>
                  <a:cubicBezTo>
                    <a:pt x="222" y="312"/>
                    <a:pt x="221" y="312"/>
                    <a:pt x="220" y="312"/>
                  </a:cubicBezTo>
                  <a:cubicBezTo>
                    <a:pt x="202" y="312"/>
                    <a:pt x="198" y="307"/>
                    <a:pt x="198" y="284"/>
                  </a:cubicBezTo>
                  <a:lnTo>
                    <a:pt x="198" y="1"/>
                  </a:lnTo>
                  <a:lnTo>
                    <a:pt x="195" y="0"/>
                  </a:lnTo>
                  <a:cubicBezTo>
                    <a:pt x="171" y="8"/>
                    <a:pt x="154" y="13"/>
                    <a:pt x="122" y="22"/>
                  </a:cubicBezTo>
                  <a:lnTo>
                    <a:pt x="122" y="30"/>
                  </a:lnTo>
                  <a:cubicBezTo>
                    <a:pt x="126" y="29"/>
                    <a:pt x="129" y="29"/>
                    <a:pt x="133" y="29"/>
                  </a:cubicBezTo>
                  <a:cubicBezTo>
                    <a:pt x="151" y="29"/>
                    <a:pt x="156" y="34"/>
                    <a:pt x="156" y="55"/>
                  </a:cubicBezTo>
                  <a:lnTo>
                    <a:pt x="156" y="133"/>
                  </a:lnTo>
                  <a:cubicBezTo>
                    <a:pt x="137" y="117"/>
                    <a:pt x="123" y="111"/>
                    <a:pt x="103" y="111"/>
                  </a:cubicBezTo>
                  <a:cubicBezTo>
                    <a:pt x="46" y="111"/>
                    <a:pt x="0" y="168"/>
                    <a:pt x="0" y="238"/>
                  </a:cubicBezTo>
                  <a:cubicBezTo>
                    <a:pt x="0" y="302"/>
                    <a:pt x="37" y="346"/>
                    <a:pt x="92" y="346"/>
                  </a:cubicBezTo>
                  <a:cubicBezTo>
                    <a:pt x="120" y="346"/>
                    <a:pt x="139" y="336"/>
                    <a:pt x="156" y="312"/>
                  </a:cubicBezTo>
                  <a:lnTo>
                    <a:pt x="156" y="344"/>
                  </a:lnTo>
                  <a:lnTo>
                    <a:pt x="158" y="346"/>
                  </a:lnTo>
                  <a:close/>
                  <a:moveTo>
                    <a:pt x="156" y="290"/>
                  </a:moveTo>
                  <a:cubicBezTo>
                    <a:pt x="156" y="293"/>
                    <a:pt x="152" y="299"/>
                    <a:pt x="147" y="305"/>
                  </a:cubicBezTo>
                  <a:cubicBezTo>
                    <a:pt x="138" y="315"/>
                    <a:pt x="126" y="320"/>
                    <a:pt x="111" y="320"/>
                  </a:cubicBezTo>
                  <a:cubicBezTo>
                    <a:pt x="70" y="320"/>
                    <a:pt x="43" y="280"/>
                    <a:pt x="43" y="218"/>
                  </a:cubicBezTo>
                  <a:cubicBezTo>
                    <a:pt x="43" y="162"/>
                    <a:pt x="67" y="125"/>
                    <a:pt x="105" y="125"/>
                  </a:cubicBezTo>
                  <a:cubicBezTo>
                    <a:pt x="131" y="125"/>
                    <a:pt x="156" y="149"/>
                    <a:pt x="156" y="175"/>
                  </a:cubicBezTo>
                  <a:lnTo>
                    <a:pt x="156" y="2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9" name="Freeform 1399"/>
            <p:cNvSpPr/>
            <p:nvPr>
              <p:custDataLst>
                <p:tags r:id="rId356"/>
              </p:custDataLst>
            </p:nvPr>
          </p:nvSpPr>
          <p:spPr bwMode="auto">
            <a:xfrm>
              <a:off x="6505575" y="4543426"/>
              <a:ext cx="88900" cy="104775"/>
            </a:xfrm>
            <a:custGeom>
              <a:avLst/>
              <a:gdLst>
                <a:gd name="T0" fmla="*/ 0 w 234"/>
                <a:gd name="T1" fmla="*/ 31 h 230"/>
                <a:gd name="T2" fmla="*/ 13 w 234"/>
                <a:gd name="T3" fmla="*/ 29 h 230"/>
                <a:gd name="T4" fmla="*/ 32 w 234"/>
                <a:gd name="T5" fmla="*/ 61 h 230"/>
                <a:gd name="T6" fmla="*/ 32 w 234"/>
                <a:gd name="T7" fmla="*/ 185 h 230"/>
                <a:gd name="T8" fmla="*/ 1 w 234"/>
                <a:gd name="T9" fmla="*/ 222 h 230"/>
                <a:gd name="T10" fmla="*/ 1 w 234"/>
                <a:gd name="T11" fmla="*/ 230 h 230"/>
                <a:gd name="T12" fmla="*/ 107 w 234"/>
                <a:gd name="T13" fmla="*/ 230 h 230"/>
                <a:gd name="T14" fmla="*/ 107 w 234"/>
                <a:gd name="T15" fmla="*/ 222 h 230"/>
                <a:gd name="T16" fmla="*/ 74 w 234"/>
                <a:gd name="T17" fmla="*/ 196 h 230"/>
                <a:gd name="T18" fmla="*/ 74 w 234"/>
                <a:gd name="T19" fmla="*/ 56 h 230"/>
                <a:gd name="T20" fmla="*/ 125 w 234"/>
                <a:gd name="T21" fmla="*/ 28 h 230"/>
                <a:gd name="T22" fmla="*/ 161 w 234"/>
                <a:gd name="T23" fmla="*/ 76 h 230"/>
                <a:gd name="T24" fmla="*/ 161 w 234"/>
                <a:gd name="T25" fmla="*/ 180 h 230"/>
                <a:gd name="T26" fmla="*/ 130 w 234"/>
                <a:gd name="T27" fmla="*/ 222 h 230"/>
                <a:gd name="T28" fmla="*/ 130 w 234"/>
                <a:gd name="T29" fmla="*/ 230 h 230"/>
                <a:gd name="T30" fmla="*/ 234 w 234"/>
                <a:gd name="T31" fmla="*/ 230 h 230"/>
                <a:gd name="T32" fmla="*/ 234 w 234"/>
                <a:gd name="T33" fmla="*/ 222 h 230"/>
                <a:gd name="T34" fmla="*/ 203 w 234"/>
                <a:gd name="T35" fmla="*/ 189 h 230"/>
                <a:gd name="T36" fmla="*/ 203 w 234"/>
                <a:gd name="T37" fmla="*/ 75 h 230"/>
                <a:gd name="T38" fmla="*/ 144 w 234"/>
                <a:gd name="T39" fmla="*/ 0 h 230"/>
                <a:gd name="T40" fmla="*/ 72 w 234"/>
                <a:gd name="T41" fmla="*/ 41 h 230"/>
                <a:gd name="T42" fmla="*/ 72 w 234"/>
                <a:gd name="T43" fmla="*/ 1 h 230"/>
                <a:gd name="T44" fmla="*/ 69 w 234"/>
                <a:gd name="T45" fmla="*/ 0 h 230"/>
                <a:gd name="T46" fmla="*/ 0 w 234"/>
                <a:gd name="T47" fmla="*/ 23 h 230"/>
                <a:gd name="T48" fmla="*/ 0 w 234"/>
                <a:gd name="T49" fmla="*/ 3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4" h="230">
                  <a:moveTo>
                    <a:pt x="0" y="31"/>
                  </a:moveTo>
                  <a:cubicBezTo>
                    <a:pt x="3" y="30"/>
                    <a:pt x="8" y="29"/>
                    <a:pt x="13" y="29"/>
                  </a:cubicBezTo>
                  <a:cubicBezTo>
                    <a:pt x="27" y="29"/>
                    <a:pt x="32" y="37"/>
                    <a:pt x="32" y="61"/>
                  </a:cubicBezTo>
                  <a:lnTo>
                    <a:pt x="32" y="185"/>
                  </a:lnTo>
                  <a:cubicBezTo>
                    <a:pt x="32" y="213"/>
                    <a:pt x="26" y="220"/>
                    <a:pt x="1" y="222"/>
                  </a:cubicBezTo>
                  <a:lnTo>
                    <a:pt x="1" y="230"/>
                  </a:lnTo>
                  <a:lnTo>
                    <a:pt x="107" y="230"/>
                  </a:lnTo>
                  <a:lnTo>
                    <a:pt x="107" y="222"/>
                  </a:lnTo>
                  <a:cubicBezTo>
                    <a:pt x="81" y="220"/>
                    <a:pt x="74" y="214"/>
                    <a:pt x="74" y="196"/>
                  </a:cubicBezTo>
                  <a:lnTo>
                    <a:pt x="74" y="56"/>
                  </a:lnTo>
                  <a:cubicBezTo>
                    <a:pt x="98" y="34"/>
                    <a:pt x="109" y="28"/>
                    <a:pt x="125" y="28"/>
                  </a:cubicBezTo>
                  <a:cubicBezTo>
                    <a:pt x="149" y="28"/>
                    <a:pt x="161" y="43"/>
                    <a:pt x="161" y="76"/>
                  </a:cubicBezTo>
                  <a:lnTo>
                    <a:pt x="161" y="180"/>
                  </a:lnTo>
                  <a:cubicBezTo>
                    <a:pt x="161" y="212"/>
                    <a:pt x="155" y="220"/>
                    <a:pt x="130" y="222"/>
                  </a:cubicBezTo>
                  <a:lnTo>
                    <a:pt x="130" y="230"/>
                  </a:lnTo>
                  <a:lnTo>
                    <a:pt x="234" y="230"/>
                  </a:lnTo>
                  <a:lnTo>
                    <a:pt x="234" y="222"/>
                  </a:lnTo>
                  <a:cubicBezTo>
                    <a:pt x="209" y="220"/>
                    <a:pt x="203" y="214"/>
                    <a:pt x="203" y="189"/>
                  </a:cubicBezTo>
                  <a:lnTo>
                    <a:pt x="203" y="75"/>
                  </a:lnTo>
                  <a:cubicBezTo>
                    <a:pt x="203" y="28"/>
                    <a:pt x="181" y="0"/>
                    <a:pt x="144" y="0"/>
                  </a:cubicBezTo>
                  <a:cubicBezTo>
                    <a:pt x="121" y="0"/>
                    <a:pt x="106" y="9"/>
                    <a:pt x="72" y="41"/>
                  </a:cubicBezTo>
                  <a:lnTo>
                    <a:pt x="72" y="1"/>
                  </a:lnTo>
                  <a:lnTo>
                    <a:pt x="69" y="0"/>
                  </a:lnTo>
                  <a:cubicBezTo>
                    <a:pt x="44" y="9"/>
                    <a:pt x="27" y="15"/>
                    <a:pt x="0" y="23"/>
                  </a:cubicBezTo>
                  <a:lnTo>
                    <a:pt x="0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0" name="Freeform 1400"/>
            <p:cNvSpPr>
              <a:spLocks noEditPoints="1"/>
            </p:cNvSpPr>
            <p:nvPr>
              <p:custDataLst>
                <p:tags r:id="rId357"/>
              </p:custDataLst>
            </p:nvPr>
          </p:nvSpPr>
          <p:spPr bwMode="auto">
            <a:xfrm>
              <a:off x="6602413" y="4543426"/>
              <a:ext cx="80963" cy="107950"/>
            </a:xfrm>
            <a:custGeom>
              <a:avLst/>
              <a:gdLst>
                <a:gd name="T0" fmla="*/ 111 w 220"/>
                <a:gd name="T1" fmla="*/ 0 h 235"/>
                <a:gd name="T2" fmla="*/ 0 w 220"/>
                <a:gd name="T3" fmla="*/ 117 h 235"/>
                <a:gd name="T4" fmla="*/ 110 w 220"/>
                <a:gd name="T5" fmla="*/ 235 h 235"/>
                <a:gd name="T6" fmla="*/ 220 w 220"/>
                <a:gd name="T7" fmla="*/ 113 h 235"/>
                <a:gd name="T8" fmla="*/ 111 w 220"/>
                <a:gd name="T9" fmla="*/ 0 h 235"/>
                <a:gd name="T10" fmla="*/ 104 w 220"/>
                <a:gd name="T11" fmla="*/ 14 h 235"/>
                <a:gd name="T12" fmla="*/ 175 w 220"/>
                <a:gd name="T13" fmla="*/ 130 h 235"/>
                <a:gd name="T14" fmla="*/ 116 w 220"/>
                <a:gd name="T15" fmla="*/ 221 h 235"/>
                <a:gd name="T16" fmla="*/ 67 w 220"/>
                <a:gd name="T17" fmla="*/ 189 h 235"/>
                <a:gd name="T18" fmla="*/ 45 w 220"/>
                <a:gd name="T19" fmla="*/ 93 h 235"/>
                <a:gd name="T20" fmla="*/ 104 w 220"/>
                <a:gd name="T21" fmla="*/ 1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235">
                  <a:moveTo>
                    <a:pt x="111" y="0"/>
                  </a:moveTo>
                  <a:cubicBezTo>
                    <a:pt x="46" y="0"/>
                    <a:pt x="0" y="48"/>
                    <a:pt x="0" y="117"/>
                  </a:cubicBezTo>
                  <a:cubicBezTo>
                    <a:pt x="0" y="184"/>
                    <a:pt x="47" y="235"/>
                    <a:pt x="110" y="235"/>
                  </a:cubicBezTo>
                  <a:cubicBezTo>
                    <a:pt x="172" y="235"/>
                    <a:pt x="220" y="182"/>
                    <a:pt x="220" y="113"/>
                  </a:cubicBezTo>
                  <a:cubicBezTo>
                    <a:pt x="220" y="48"/>
                    <a:pt x="174" y="0"/>
                    <a:pt x="111" y="0"/>
                  </a:cubicBezTo>
                  <a:close/>
                  <a:moveTo>
                    <a:pt x="104" y="14"/>
                  </a:moveTo>
                  <a:cubicBezTo>
                    <a:pt x="146" y="14"/>
                    <a:pt x="175" y="62"/>
                    <a:pt x="175" y="130"/>
                  </a:cubicBezTo>
                  <a:cubicBezTo>
                    <a:pt x="175" y="187"/>
                    <a:pt x="153" y="221"/>
                    <a:pt x="116" y="221"/>
                  </a:cubicBezTo>
                  <a:cubicBezTo>
                    <a:pt x="96" y="221"/>
                    <a:pt x="78" y="209"/>
                    <a:pt x="67" y="189"/>
                  </a:cubicBezTo>
                  <a:cubicBezTo>
                    <a:pt x="53" y="163"/>
                    <a:pt x="45" y="128"/>
                    <a:pt x="45" y="93"/>
                  </a:cubicBezTo>
                  <a:cubicBezTo>
                    <a:pt x="45" y="45"/>
                    <a:pt x="69" y="14"/>
                    <a:pt x="104" y="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1" name="Freeform 1401"/>
            <p:cNvSpPr>
              <a:spLocks noEditPoints="1"/>
            </p:cNvSpPr>
            <p:nvPr>
              <p:custDataLst>
                <p:tags r:id="rId358"/>
              </p:custDataLst>
            </p:nvPr>
          </p:nvSpPr>
          <p:spPr bwMode="auto">
            <a:xfrm>
              <a:off x="6694488" y="4492626"/>
              <a:ext cx="87313" cy="158750"/>
            </a:xfrm>
            <a:custGeom>
              <a:avLst/>
              <a:gdLst>
                <a:gd name="T0" fmla="*/ 158 w 231"/>
                <a:gd name="T1" fmla="*/ 346 h 346"/>
                <a:gd name="T2" fmla="*/ 231 w 231"/>
                <a:gd name="T3" fmla="*/ 320 h 346"/>
                <a:gd name="T4" fmla="*/ 231 w 231"/>
                <a:gd name="T5" fmla="*/ 312 h 346"/>
                <a:gd name="T6" fmla="*/ 219 w 231"/>
                <a:gd name="T7" fmla="*/ 312 h 346"/>
                <a:gd name="T8" fmla="*/ 197 w 231"/>
                <a:gd name="T9" fmla="*/ 284 h 346"/>
                <a:gd name="T10" fmla="*/ 197 w 231"/>
                <a:gd name="T11" fmla="*/ 1 h 346"/>
                <a:gd name="T12" fmla="*/ 195 w 231"/>
                <a:gd name="T13" fmla="*/ 0 h 346"/>
                <a:gd name="T14" fmla="*/ 122 w 231"/>
                <a:gd name="T15" fmla="*/ 22 h 346"/>
                <a:gd name="T16" fmla="*/ 122 w 231"/>
                <a:gd name="T17" fmla="*/ 30 h 346"/>
                <a:gd name="T18" fmla="*/ 133 w 231"/>
                <a:gd name="T19" fmla="*/ 29 h 346"/>
                <a:gd name="T20" fmla="*/ 156 w 231"/>
                <a:gd name="T21" fmla="*/ 55 h 346"/>
                <a:gd name="T22" fmla="*/ 156 w 231"/>
                <a:gd name="T23" fmla="*/ 133 h 346"/>
                <a:gd name="T24" fmla="*/ 103 w 231"/>
                <a:gd name="T25" fmla="*/ 111 h 346"/>
                <a:gd name="T26" fmla="*/ 0 w 231"/>
                <a:gd name="T27" fmla="*/ 238 h 346"/>
                <a:gd name="T28" fmla="*/ 92 w 231"/>
                <a:gd name="T29" fmla="*/ 346 h 346"/>
                <a:gd name="T30" fmla="*/ 156 w 231"/>
                <a:gd name="T31" fmla="*/ 312 h 346"/>
                <a:gd name="T32" fmla="*/ 156 w 231"/>
                <a:gd name="T33" fmla="*/ 344 h 346"/>
                <a:gd name="T34" fmla="*/ 158 w 231"/>
                <a:gd name="T35" fmla="*/ 346 h 346"/>
                <a:gd name="T36" fmla="*/ 156 w 231"/>
                <a:gd name="T37" fmla="*/ 290 h 346"/>
                <a:gd name="T38" fmla="*/ 147 w 231"/>
                <a:gd name="T39" fmla="*/ 305 h 346"/>
                <a:gd name="T40" fmla="*/ 111 w 231"/>
                <a:gd name="T41" fmla="*/ 320 h 346"/>
                <a:gd name="T42" fmla="*/ 42 w 231"/>
                <a:gd name="T43" fmla="*/ 218 h 346"/>
                <a:gd name="T44" fmla="*/ 105 w 231"/>
                <a:gd name="T45" fmla="*/ 125 h 346"/>
                <a:gd name="T46" fmla="*/ 156 w 231"/>
                <a:gd name="T47" fmla="*/ 175 h 346"/>
                <a:gd name="T48" fmla="*/ 156 w 231"/>
                <a:gd name="T49" fmla="*/ 29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1" h="346">
                  <a:moveTo>
                    <a:pt x="158" y="346"/>
                  </a:moveTo>
                  <a:lnTo>
                    <a:pt x="231" y="320"/>
                  </a:lnTo>
                  <a:lnTo>
                    <a:pt x="231" y="312"/>
                  </a:lnTo>
                  <a:cubicBezTo>
                    <a:pt x="222" y="312"/>
                    <a:pt x="221" y="312"/>
                    <a:pt x="219" y="312"/>
                  </a:cubicBezTo>
                  <a:cubicBezTo>
                    <a:pt x="201" y="312"/>
                    <a:pt x="197" y="307"/>
                    <a:pt x="197" y="284"/>
                  </a:cubicBezTo>
                  <a:lnTo>
                    <a:pt x="197" y="1"/>
                  </a:lnTo>
                  <a:lnTo>
                    <a:pt x="195" y="0"/>
                  </a:lnTo>
                  <a:cubicBezTo>
                    <a:pt x="171" y="8"/>
                    <a:pt x="154" y="13"/>
                    <a:pt x="122" y="22"/>
                  </a:cubicBezTo>
                  <a:lnTo>
                    <a:pt x="122" y="30"/>
                  </a:lnTo>
                  <a:cubicBezTo>
                    <a:pt x="126" y="29"/>
                    <a:pt x="129" y="29"/>
                    <a:pt x="133" y="29"/>
                  </a:cubicBezTo>
                  <a:cubicBezTo>
                    <a:pt x="151" y="29"/>
                    <a:pt x="156" y="34"/>
                    <a:pt x="156" y="55"/>
                  </a:cubicBezTo>
                  <a:lnTo>
                    <a:pt x="156" y="133"/>
                  </a:lnTo>
                  <a:cubicBezTo>
                    <a:pt x="137" y="117"/>
                    <a:pt x="123" y="111"/>
                    <a:pt x="103" y="111"/>
                  </a:cubicBezTo>
                  <a:cubicBezTo>
                    <a:pt x="46" y="111"/>
                    <a:pt x="0" y="168"/>
                    <a:pt x="0" y="238"/>
                  </a:cubicBezTo>
                  <a:cubicBezTo>
                    <a:pt x="0" y="302"/>
                    <a:pt x="37" y="346"/>
                    <a:pt x="92" y="346"/>
                  </a:cubicBezTo>
                  <a:cubicBezTo>
                    <a:pt x="120" y="346"/>
                    <a:pt x="139" y="336"/>
                    <a:pt x="156" y="312"/>
                  </a:cubicBezTo>
                  <a:lnTo>
                    <a:pt x="156" y="344"/>
                  </a:lnTo>
                  <a:lnTo>
                    <a:pt x="158" y="346"/>
                  </a:lnTo>
                  <a:close/>
                  <a:moveTo>
                    <a:pt x="156" y="290"/>
                  </a:moveTo>
                  <a:cubicBezTo>
                    <a:pt x="156" y="293"/>
                    <a:pt x="152" y="299"/>
                    <a:pt x="147" y="305"/>
                  </a:cubicBezTo>
                  <a:cubicBezTo>
                    <a:pt x="138" y="315"/>
                    <a:pt x="126" y="320"/>
                    <a:pt x="111" y="320"/>
                  </a:cubicBezTo>
                  <a:cubicBezTo>
                    <a:pt x="70" y="320"/>
                    <a:pt x="42" y="280"/>
                    <a:pt x="42" y="218"/>
                  </a:cubicBezTo>
                  <a:cubicBezTo>
                    <a:pt x="42" y="162"/>
                    <a:pt x="67" y="125"/>
                    <a:pt x="105" y="125"/>
                  </a:cubicBezTo>
                  <a:cubicBezTo>
                    <a:pt x="131" y="125"/>
                    <a:pt x="156" y="149"/>
                    <a:pt x="156" y="175"/>
                  </a:cubicBezTo>
                  <a:lnTo>
                    <a:pt x="156" y="2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2" name="Freeform 1402"/>
            <p:cNvSpPr>
              <a:spLocks noEditPoints="1"/>
            </p:cNvSpPr>
            <p:nvPr>
              <p:custDataLst>
                <p:tags r:id="rId359"/>
              </p:custDataLst>
            </p:nvPr>
          </p:nvSpPr>
          <p:spPr bwMode="auto">
            <a:xfrm>
              <a:off x="6786563" y="4543426"/>
              <a:ext cx="74613" cy="107950"/>
            </a:xfrm>
            <a:custGeom>
              <a:avLst/>
              <a:gdLst>
                <a:gd name="T0" fmla="*/ 191 w 199"/>
                <a:gd name="T1" fmla="*/ 148 h 235"/>
                <a:gd name="T2" fmla="*/ 114 w 199"/>
                <a:gd name="T3" fmla="*/ 200 h 235"/>
                <a:gd name="T4" fmla="*/ 50 w 199"/>
                <a:gd name="T5" fmla="*/ 157 h 235"/>
                <a:gd name="T6" fmla="*/ 36 w 199"/>
                <a:gd name="T7" fmla="*/ 92 h 235"/>
                <a:gd name="T8" fmla="*/ 190 w 199"/>
                <a:gd name="T9" fmla="*/ 92 h 235"/>
                <a:gd name="T10" fmla="*/ 168 w 199"/>
                <a:gd name="T11" fmla="*/ 29 h 235"/>
                <a:gd name="T12" fmla="*/ 105 w 199"/>
                <a:gd name="T13" fmla="*/ 0 h 235"/>
                <a:gd name="T14" fmla="*/ 37 w 199"/>
                <a:gd name="T15" fmla="*/ 26 h 235"/>
                <a:gd name="T16" fmla="*/ 0 w 199"/>
                <a:gd name="T17" fmla="*/ 123 h 235"/>
                <a:gd name="T18" fmla="*/ 94 w 199"/>
                <a:gd name="T19" fmla="*/ 235 h 235"/>
                <a:gd name="T20" fmla="*/ 199 w 199"/>
                <a:gd name="T21" fmla="*/ 151 h 235"/>
                <a:gd name="T22" fmla="*/ 191 w 199"/>
                <a:gd name="T23" fmla="*/ 148 h 235"/>
                <a:gd name="T24" fmla="*/ 37 w 199"/>
                <a:gd name="T25" fmla="*/ 76 h 235"/>
                <a:gd name="T26" fmla="*/ 90 w 199"/>
                <a:gd name="T27" fmla="*/ 18 h 235"/>
                <a:gd name="T28" fmla="*/ 139 w 199"/>
                <a:gd name="T29" fmla="*/ 76 h 235"/>
                <a:gd name="T30" fmla="*/ 37 w 199"/>
                <a:gd name="T31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35">
                  <a:moveTo>
                    <a:pt x="191" y="148"/>
                  </a:moveTo>
                  <a:cubicBezTo>
                    <a:pt x="167" y="186"/>
                    <a:pt x="146" y="200"/>
                    <a:pt x="114" y="200"/>
                  </a:cubicBezTo>
                  <a:cubicBezTo>
                    <a:pt x="86" y="200"/>
                    <a:pt x="64" y="186"/>
                    <a:pt x="50" y="157"/>
                  </a:cubicBezTo>
                  <a:cubicBezTo>
                    <a:pt x="41" y="138"/>
                    <a:pt x="37" y="122"/>
                    <a:pt x="36" y="92"/>
                  </a:cubicBezTo>
                  <a:lnTo>
                    <a:pt x="190" y="92"/>
                  </a:lnTo>
                  <a:cubicBezTo>
                    <a:pt x="186" y="59"/>
                    <a:pt x="181" y="45"/>
                    <a:pt x="168" y="29"/>
                  </a:cubicBezTo>
                  <a:cubicBezTo>
                    <a:pt x="154" y="11"/>
                    <a:pt x="131" y="0"/>
                    <a:pt x="105" y="0"/>
                  </a:cubicBezTo>
                  <a:cubicBezTo>
                    <a:pt x="80" y="0"/>
                    <a:pt x="56" y="9"/>
                    <a:pt x="37" y="26"/>
                  </a:cubicBezTo>
                  <a:cubicBezTo>
                    <a:pt x="14" y="47"/>
                    <a:pt x="0" y="82"/>
                    <a:pt x="0" y="123"/>
                  </a:cubicBezTo>
                  <a:cubicBezTo>
                    <a:pt x="0" y="192"/>
                    <a:pt x="36" y="235"/>
                    <a:pt x="94" y="235"/>
                  </a:cubicBezTo>
                  <a:cubicBezTo>
                    <a:pt x="141" y="235"/>
                    <a:pt x="178" y="205"/>
                    <a:pt x="199" y="151"/>
                  </a:cubicBezTo>
                  <a:lnTo>
                    <a:pt x="191" y="148"/>
                  </a:lnTo>
                  <a:close/>
                  <a:moveTo>
                    <a:pt x="37" y="76"/>
                  </a:moveTo>
                  <a:cubicBezTo>
                    <a:pt x="43" y="37"/>
                    <a:pt x="60" y="18"/>
                    <a:pt x="90" y="18"/>
                  </a:cubicBezTo>
                  <a:cubicBezTo>
                    <a:pt x="121" y="18"/>
                    <a:pt x="133" y="32"/>
                    <a:pt x="139" y="76"/>
                  </a:cubicBezTo>
                  <a:lnTo>
                    <a:pt x="37" y="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3" name="Freeform 1403"/>
            <p:cNvSpPr/>
            <p:nvPr>
              <p:custDataLst>
                <p:tags r:id="rId360"/>
              </p:custDataLst>
            </p:nvPr>
          </p:nvSpPr>
          <p:spPr bwMode="auto">
            <a:xfrm>
              <a:off x="6875463" y="4543426"/>
              <a:ext cx="55563" cy="107950"/>
            </a:xfrm>
            <a:custGeom>
              <a:avLst/>
              <a:gdLst>
                <a:gd name="T0" fmla="*/ 131 w 148"/>
                <a:gd name="T1" fmla="*/ 72 h 234"/>
                <a:gd name="T2" fmla="*/ 129 w 148"/>
                <a:gd name="T3" fmla="*/ 4 h 234"/>
                <a:gd name="T4" fmla="*/ 124 w 148"/>
                <a:gd name="T5" fmla="*/ 4 h 234"/>
                <a:gd name="T6" fmla="*/ 123 w 148"/>
                <a:gd name="T7" fmla="*/ 5 h 234"/>
                <a:gd name="T8" fmla="*/ 116 w 148"/>
                <a:gd name="T9" fmla="*/ 9 h 234"/>
                <a:gd name="T10" fmla="*/ 102 w 148"/>
                <a:gd name="T11" fmla="*/ 6 h 234"/>
                <a:gd name="T12" fmla="*/ 67 w 148"/>
                <a:gd name="T13" fmla="*/ 0 h 234"/>
                <a:gd name="T14" fmla="*/ 0 w 148"/>
                <a:gd name="T15" fmla="*/ 61 h 234"/>
                <a:gd name="T16" fmla="*/ 58 w 148"/>
                <a:gd name="T17" fmla="*/ 133 h 234"/>
                <a:gd name="T18" fmla="*/ 87 w 148"/>
                <a:gd name="T19" fmla="*/ 149 h 234"/>
                <a:gd name="T20" fmla="*/ 113 w 148"/>
                <a:gd name="T21" fmla="*/ 187 h 234"/>
                <a:gd name="T22" fmla="*/ 71 w 148"/>
                <a:gd name="T23" fmla="*/ 223 h 234"/>
                <a:gd name="T24" fmla="*/ 30 w 148"/>
                <a:gd name="T25" fmla="*/ 205 h 234"/>
                <a:gd name="T26" fmla="*/ 8 w 148"/>
                <a:gd name="T27" fmla="*/ 153 h 234"/>
                <a:gd name="T28" fmla="*/ 0 w 148"/>
                <a:gd name="T29" fmla="*/ 153 h 234"/>
                <a:gd name="T30" fmla="*/ 0 w 148"/>
                <a:gd name="T31" fmla="*/ 231 h 234"/>
                <a:gd name="T32" fmla="*/ 7 w 148"/>
                <a:gd name="T33" fmla="*/ 231 h 234"/>
                <a:gd name="T34" fmla="*/ 18 w 148"/>
                <a:gd name="T35" fmla="*/ 225 h 234"/>
                <a:gd name="T36" fmla="*/ 41 w 148"/>
                <a:gd name="T37" fmla="*/ 229 h 234"/>
                <a:gd name="T38" fmla="*/ 77 w 148"/>
                <a:gd name="T39" fmla="*/ 234 h 234"/>
                <a:gd name="T40" fmla="*/ 148 w 148"/>
                <a:gd name="T41" fmla="*/ 170 h 234"/>
                <a:gd name="T42" fmla="*/ 106 w 148"/>
                <a:gd name="T43" fmla="*/ 110 h 234"/>
                <a:gd name="T44" fmla="*/ 52 w 148"/>
                <a:gd name="T45" fmla="*/ 79 h 234"/>
                <a:gd name="T46" fmla="*/ 31 w 148"/>
                <a:gd name="T47" fmla="*/ 45 h 234"/>
                <a:gd name="T48" fmla="*/ 69 w 148"/>
                <a:gd name="T49" fmla="*/ 11 h 234"/>
                <a:gd name="T50" fmla="*/ 124 w 148"/>
                <a:gd name="T51" fmla="*/ 72 h 234"/>
                <a:gd name="T52" fmla="*/ 131 w 148"/>
                <a:gd name="T53" fmla="*/ 7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8" h="234">
                  <a:moveTo>
                    <a:pt x="131" y="72"/>
                  </a:moveTo>
                  <a:lnTo>
                    <a:pt x="129" y="4"/>
                  </a:lnTo>
                  <a:lnTo>
                    <a:pt x="124" y="4"/>
                  </a:lnTo>
                  <a:lnTo>
                    <a:pt x="123" y="5"/>
                  </a:lnTo>
                  <a:cubicBezTo>
                    <a:pt x="118" y="9"/>
                    <a:pt x="118" y="9"/>
                    <a:pt x="116" y="9"/>
                  </a:cubicBezTo>
                  <a:cubicBezTo>
                    <a:pt x="113" y="9"/>
                    <a:pt x="108" y="8"/>
                    <a:pt x="102" y="6"/>
                  </a:cubicBezTo>
                  <a:cubicBezTo>
                    <a:pt x="91" y="2"/>
                    <a:pt x="80" y="0"/>
                    <a:pt x="67" y="0"/>
                  </a:cubicBezTo>
                  <a:cubicBezTo>
                    <a:pt x="28" y="0"/>
                    <a:pt x="0" y="25"/>
                    <a:pt x="0" y="61"/>
                  </a:cubicBezTo>
                  <a:cubicBezTo>
                    <a:pt x="0" y="89"/>
                    <a:pt x="16" y="109"/>
                    <a:pt x="58" y="133"/>
                  </a:cubicBezTo>
                  <a:lnTo>
                    <a:pt x="87" y="149"/>
                  </a:lnTo>
                  <a:cubicBezTo>
                    <a:pt x="104" y="159"/>
                    <a:pt x="113" y="171"/>
                    <a:pt x="113" y="187"/>
                  </a:cubicBezTo>
                  <a:cubicBezTo>
                    <a:pt x="113" y="209"/>
                    <a:pt x="97" y="223"/>
                    <a:pt x="71" y="223"/>
                  </a:cubicBezTo>
                  <a:cubicBezTo>
                    <a:pt x="54" y="223"/>
                    <a:pt x="39" y="216"/>
                    <a:pt x="30" y="205"/>
                  </a:cubicBezTo>
                  <a:cubicBezTo>
                    <a:pt x="19" y="193"/>
                    <a:pt x="15" y="181"/>
                    <a:pt x="8" y="153"/>
                  </a:cubicBezTo>
                  <a:lnTo>
                    <a:pt x="0" y="153"/>
                  </a:lnTo>
                  <a:lnTo>
                    <a:pt x="0" y="231"/>
                  </a:lnTo>
                  <a:lnTo>
                    <a:pt x="7" y="231"/>
                  </a:lnTo>
                  <a:cubicBezTo>
                    <a:pt x="10" y="226"/>
                    <a:pt x="12" y="225"/>
                    <a:pt x="18" y="225"/>
                  </a:cubicBezTo>
                  <a:cubicBezTo>
                    <a:pt x="23" y="225"/>
                    <a:pt x="30" y="226"/>
                    <a:pt x="41" y="229"/>
                  </a:cubicBezTo>
                  <a:cubicBezTo>
                    <a:pt x="55" y="232"/>
                    <a:pt x="68" y="234"/>
                    <a:pt x="77" y="234"/>
                  </a:cubicBezTo>
                  <a:cubicBezTo>
                    <a:pt x="116" y="234"/>
                    <a:pt x="148" y="205"/>
                    <a:pt x="148" y="170"/>
                  </a:cubicBezTo>
                  <a:cubicBezTo>
                    <a:pt x="148" y="145"/>
                    <a:pt x="136" y="128"/>
                    <a:pt x="106" y="110"/>
                  </a:cubicBezTo>
                  <a:lnTo>
                    <a:pt x="52" y="79"/>
                  </a:lnTo>
                  <a:cubicBezTo>
                    <a:pt x="38" y="71"/>
                    <a:pt x="31" y="58"/>
                    <a:pt x="31" y="45"/>
                  </a:cubicBezTo>
                  <a:cubicBezTo>
                    <a:pt x="31" y="25"/>
                    <a:pt x="46" y="11"/>
                    <a:pt x="69" y="11"/>
                  </a:cubicBezTo>
                  <a:cubicBezTo>
                    <a:pt x="97" y="11"/>
                    <a:pt x="112" y="28"/>
                    <a:pt x="124" y="72"/>
                  </a:cubicBezTo>
                  <a:lnTo>
                    <a:pt x="131" y="7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4" name="Freeform 1404"/>
            <p:cNvSpPr>
              <a:spLocks noEditPoints="1"/>
            </p:cNvSpPr>
            <p:nvPr>
              <p:custDataLst>
                <p:tags r:id="rId361"/>
              </p:custDataLst>
            </p:nvPr>
          </p:nvSpPr>
          <p:spPr bwMode="auto">
            <a:xfrm>
              <a:off x="6988175" y="4492626"/>
              <a:ext cx="44450" cy="155575"/>
            </a:xfrm>
            <a:custGeom>
              <a:avLst/>
              <a:gdLst>
                <a:gd name="T0" fmla="*/ 79 w 118"/>
                <a:gd name="T1" fmla="*/ 111 h 341"/>
                <a:gd name="T2" fmla="*/ 2 w 118"/>
                <a:gd name="T3" fmla="*/ 139 h 341"/>
                <a:gd name="T4" fmla="*/ 2 w 118"/>
                <a:gd name="T5" fmla="*/ 146 h 341"/>
                <a:gd name="T6" fmla="*/ 6 w 118"/>
                <a:gd name="T7" fmla="*/ 146 h 341"/>
                <a:gd name="T8" fmla="*/ 23 w 118"/>
                <a:gd name="T9" fmla="*/ 144 h 341"/>
                <a:gd name="T10" fmla="*/ 39 w 118"/>
                <a:gd name="T11" fmla="*/ 174 h 341"/>
                <a:gd name="T12" fmla="*/ 39 w 118"/>
                <a:gd name="T13" fmla="*/ 290 h 341"/>
                <a:gd name="T14" fmla="*/ 0 w 118"/>
                <a:gd name="T15" fmla="*/ 333 h 341"/>
                <a:gd name="T16" fmla="*/ 0 w 118"/>
                <a:gd name="T17" fmla="*/ 341 h 341"/>
                <a:gd name="T18" fmla="*/ 118 w 118"/>
                <a:gd name="T19" fmla="*/ 341 h 341"/>
                <a:gd name="T20" fmla="*/ 118 w 118"/>
                <a:gd name="T21" fmla="*/ 333 h 341"/>
                <a:gd name="T22" fmla="*/ 81 w 118"/>
                <a:gd name="T23" fmla="*/ 290 h 341"/>
                <a:gd name="T24" fmla="*/ 81 w 118"/>
                <a:gd name="T25" fmla="*/ 113 h 341"/>
                <a:gd name="T26" fmla="*/ 79 w 118"/>
                <a:gd name="T27" fmla="*/ 111 h 341"/>
                <a:gd name="T28" fmla="*/ 55 w 118"/>
                <a:gd name="T29" fmla="*/ 0 h 341"/>
                <a:gd name="T30" fmla="*/ 31 w 118"/>
                <a:gd name="T31" fmla="*/ 25 h 341"/>
                <a:gd name="T32" fmla="*/ 55 w 118"/>
                <a:gd name="T33" fmla="*/ 51 h 341"/>
                <a:gd name="T34" fmla="*/ 81 w 118"/>
                <a:gd name="T35" fmla="*/ 25 h 341"/>
                <a:gd name="T36" fmla="*/ 55 w 118"/>
                <a:gd name="T37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341">
                  <a:moveTo>
                    <a:pt x="79" y="111"/>
                  </a:moveTo>
                  <a:lnTo>
                    <a:pt x="2" y="139"/>
                  </a:lnTo>
                  <a:lnTo>
                    <a:pt x="2" y="146"/>
                  </a:lnTo>
                  <a:lnTo>
                    <a:pt x="6" y="146"/>
                  </a:lnTo>
                  <a:cubicBezTo>
                    <a:pt x="12" y="145"/>
                    <a:pt x="18" y="144"/>
                    <a:pt x="23" y="144"/>
                  </a:cubicBezTo>
                  <a:cubicBezTo>
                    <a:pt x="34" y="144"/>
                    <a:pt x="39" y="152"/>
                    <a:pt x="39" y="174"/>
                  </a:cubicBezTo>
                  <a:lnTo>
                    <a:pt x="39" y="290"/>
                  </a:lnTo>
                  <a:cubicBezTo>
                    <a:pt x="39" y="326"/>
                    <a:pt x="34" y="331"/>
                    <a:pt x="0" y="333"/>
                  </a:cubicBezTo>
                  <a:lnTo>
                    <a:pt x="0" y="341"/>
                  </a:lnTo>
                  <a:lnTo>
                    <a:pt x="118" y="341"/>
                  </a:lnTo>
                  <a:lnTo>
                    <a:pt x="118" y="333"/>
                  </a:lnTo>
                  <a:cubicBezTo>
                    <a:pt x="85" y="331"/>
                    <a:pt x="81" y="326"/>
                    <a:pt x="81" y="290"/>
                  </a:cubicBezTo>
                  <a:lnTo>
                    <a:pt x="81" y="113"/>
                  </a:lnTo>
                  <a:lnTo>
                    <a:pt x="79" y="111"/>
                  </a:lnTo>
                  <a:close/>
                  <a:moveTo>
                    <a:pt x="55" y="0"/>
                  </a:moveTo>
                  <a:cubicBezTo>
                    <a:pt x="42" y="0"/>
                    <a:pt x="31" y="11"/>
                    <a:pt x="31" y="25"/>
                  </a:cubicBezTo>
                  <a:cubicBezTo>
                    <a:pt x="31" y="39"/>
                    <a:pt x="41" y="51"/>
                    <a:pt x="55" y="51"/>
                  </a:cubicBezTo>
                  <a:cubicBezTo>
                    <a:pt x="70" y="51"/>
                    <a:pt x="81" y="40"/>
                    <a:pt x="81" y="25"/>
                  </a:cubicBezTo>
                  <a:cubicBezTo>
                    <a:pt x="81" y="11"/>
                    <a:pt x="70" y="0"/>
                    <a:pt x="55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5" name="Freeform 1405"/>
            <p:cNvSpPr/>
            <p:nvPr>
              <p:custDataLst>
                <p:tags r:id="rId362"/>
              </p:custDataLst>
            </p:nvPr>
          </p:nvSpPr>
          <p:spPr bwMode="auto">
            <a:xfrm>
              <a:off x="7038975" y="4543426"/>
              <a:ext cx="87313" cy="104775"/>
            </a:xfrm>
            <a:custGeom>
              <a:avLst/>
              <a:gdLst>
                <a:gd name="T0" fmla="*/ 0 w 234"/>
                <a:gd name="T1" fmla="*/ 31 h 230"/>
                <a:gd name="T2" fmla="*/ 14 w 234"/>
                <a:gd name="T3" fmla="*/ 29 h 230"/>
                <a:gd name="T4" fmla="*/ 32 w 234"/>
                <a:gd name="T5" fmla="*/ 61 h 230"/>
                <a:gd name="T6" fmla="*/ 32 w 234"/>
                <a:gd name="T7" fmla="*/ 185 h 230"/>
                <a:gd name="T8" fmla="*/ 1 w 234"/>
                <a:gd name="T9" fmla="*/ 222 h 230"/>
                <a:gd name="T10" fmla="*/ 1 w 234"/>
                <a:gd name="T11" fmla="*/ 230 h 230"/>
                <a:gd name="T12" fmla="*/ 107 w 234"/>
                <a:gd name="T13" fmla="*/ 230 h 230"/>
                <a:gd name="T14" fmla="*/ 107 w 234"/>
                <a:gd name="T15" fmla="*/ 222 h 230"/>
                <a:gd name="T16" fmla="*/ 74 w 234"/>
                <a:gd name="T17" fmla="*/ 196 h 230"/>
                <a:gd name="T18" fmla="*/ 74 w 234"/>
                <a:gd name="T19" fmla="*/ 56 h 230"/>
                <a:gd name="T20" fmla="*/ 125 w 234"/>
                <a:gd name="T21" fmla="*/ 28 h 230"/>
                <a:gd name="T22" fmla="*/ 162 w 234"/>
                <a:gd name="T23" fmla="*/ 76 h 230"/>
                <a:gd name="T24" fmla="*/ 162 w 234"/>
                <a:gd name="T25" fmla="*/ 180 h 230"/>
                <a:gd name="T26" fmla="*/ 130 w 234"/>
                <a:gd name="T27" fmla="*/ 222 h 230"/>
                <a:gd name="T28" fmla="*/ 130 w 234"/>
                <a:gd name="T29" fmla="*/ 230 h 230"/>
                <a:gd name="T30" fmla="*/ 234 w 234"/>
                <a:gd name="T31" fmla="*/ 230 h 230"/>
                <a:gd name="T32" fmla="*/ 234 w 234"/>
                <a:gd name="T33" fmla="*/ 222 h 230"/>
                <a:gd name="T34" fmla="*/ 204 w 234"/>
                <a:gd name="T35" fmla="*/ 189 h 230"/>
                <a:gd name="T36" fmla="*/ 204 w 234"/>
                <a:gd name="T37" fmla="*/ 75 h 230"/>
                <a:gd name="T38" fmla="*/ 145 w 234"/>
                <a:gd name="T39" fmla="*/ 0 h 230"/>
                <a:gd name="T40" fmla="*/ 72 w 234"/>
                <a:gd name="T41" fmla="*/ 41 h 230"/>
                <a:gd name="T42" fmla="*/ 72 w 234"/>
                <a:gd name="T43" fmla="*/ 1 h 230"/>
                <a:gd name="T44" fmla="*/ 69 w 234"/>
                <a:gd name="T45" fmla="*/ 0 h 230"/>
                <a:gd name="T46" fmla="*/ 0 w 234"/>
                <a:gd name="T47" fmla="*/ 23 h 230"/>
                <a:gd name="T48" fmla="*/ 0 w 234"/>
                <a:gd name="T49" fmla="*/ 3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4" h="230">
                  <a:moveTo>
                    <a:pt x="0" y="31"/>
                  </a:moveTo>
                  <a:cubicBezTo>
                    <a:pt x="3" y="30"/>
                    <a:pt x="8" y="29"/>
                    <a:pt x="14" y="29"/>
                  </a:cubicBezTo>
                  <a:cubicBezTo>
                    <a:pt x="28" y="29"/>
                    <a:pt x="32" y="37"/>
                    <a:pt x="32" y="61"/>
                  </a:cubicBezTo>
                  <a:lnTo>
                    <a:pt x="32" y="185"/>
                  </a:lnTo>
                  <a:cubicBezTo>
                    <a:pt x="32" y="213"/>
                    <a:pt x="27" y="220"/>
                    <a:pt x="1" y="222"/>
                  </a:cubicBezTo>
                  <a:lnTo>
                    <a:pt x="1" y="230"/>
                  </a:lnTo>
                  <a:lnTo>
                    <a:pt x="107" y="230"/>
                  </a:lnTo>
                  <a:lnTo>
                    <a:pt x="107" y="222"/>
                  </a:lnTo>
                  <a:cubicBezTo>
                    <a:pt x="81" y="220"/>
                    <a:pt x="74" y="214"/>
                    <a:pt x="74" y="196"/>
                  </a:cubicBezTo>
                  <a:lnTo>
                    <a:pt x="74" y="56"/>
                  </a:lnTo>
                  <a:cubicBezTo>
                    <a:pt x="98" y="34"/>
                    <a:pt x="109" y="28"/>
                    <a:pt x="125" y="28"/>
                  </a:cubicBezTo>
                  <a:cubicBezTo>
                    <a:pt x="150" y="28"/>
                    <a:pt x="162" y="43"/>
                    <a:pt x="162" y="76"/>
                  </a:cubicBezTo>
                  <a:lnTo>
                    <a:pt x="162" y="180"/>
                  </a:lnTo>
                  <a:cubicBezTo>
                    <a:pt x="162" y="212"/>
                    <a:pt x="155" y="220"/>
                    <a:pt x="130" y="222"/>
                  </a:cubicBezTo>
                  <a:lnTo>
                    <a:pt x="130" y="230"/>
                  </a:lnTo>
                  <a:lnTo>
                    <a:pt x="234" y="230"/>
                  </a:lnTo>
                  <a:lnTo>
                    <a:pt x="234" y="222"/>
                  </a:lnTo>
                  <a:cubicBezTo>
                    <a:pt x="210" y="220"/>
                    <a:pt x="204" y="214"/>
                    <a:pt x="204" y="189"/>
                  </a:cubicBezTo>
                  <a:lnTo>
                    <a:pt x="204" y="75"/>
                  </a:lnTo>
                  <a:cubicBezTo>
                    <a:pt x="204" y="28"/>
                    <a:pt x="182" y="0"/>
                    <a:pt x="145" y="0"/>
                  </a:cubicBezTo>
                  <a:cubicBezTo>
                    <a:pt x="122" y="0"/>
                    <a:pt x="106" y="9"/>
                    <a:pt x="72" y="41"/>
                  </a:cubicBezTo>
                  <a:lnTo>
                    <a:pt x="72" y="1"/>
                  </a:lnTo>
                  <a:lnTo>
                    <a:pt x="69" y="0"/>
                  </a:lnTo>
                  <a:cubicBezTo>
                    <a:pt x="44" y="9"/>
                    <a:pt x="28" y="15"/>
                    <a:pt x="0" y="23"/>
                  </a:cubicBezTo>
                  <a:lnTo>
                    <a:pt x="0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6" name="Freeform 1406"/>
            <p:cNvSpPr>
              <a:spLocks noEditPoints="1"/>
            </p:cNvSpPr>
            <p:nvPr>
              <p:custDataLst>
                <p:tags r:id="rId363"/>
              </p:custDataLst>
            </p:nvPr>
          </p:nvSpPr>
          <p:spPr bwMode="auto">
            <a:xfrm>
              <a:off x="7183438" y="4492626"/>
              <a:ext cx="133350" cy="155575"/>
            </a:xfrm>
            <a:custGeom>
              <a:avLst/>
              <a:gdLst>
                <a:gd name="T0" fmla="*/ 131 w 356"/>
                <a:gd name="T1" fmla="*/ 183 h 341"/>
                <a:gd name="T2" fmla="*/ 216 w 356"/>
                <a:gd name="T3" fmla="*/ 183 h 341"/>
                <a:gd name="T4" fmla="*/ 356 w 356"/>
                <a:gd name="T5" fmla="*/ 75 h 341"/>
                <a:gd name="T6" fmla="*/ 257 w 356"/>
                <a:gd name="T7" fmla="*/ 0 h 341"/>
                <a:gd name="T8" fmla="*/ 96 w 356"/>
                <a:gd name="T9" fmla="*/ 0 h 341"/>
                <a:gd name="T10" fmla="*/ 81 w 356"/>
                <a:gd name="T11" fmla="*/ 9 h 341"/>
                <a:gd name="T12" fmla="*/ 95 w 356"/>
                <a:gd name="T13" fmla="*/ 15 h 341"/>
                <a:gd name="T14" fmla="*/ 117 w 356"/>
                <a:gd name="T15" fmla="*/ 16 h 341"/>
                <a:gd name="T16" fmla="*/ 128 w 356"/>
                <a:gd name="T17" fmla="*/ 24 h 341"/>
                <a:gd name="T18" fmla="*/ 126 w 356"/>
                <a:gd name="T19" fmla="*/ 34 h 341"/>
                <a:gd name="T20" fmla="*/ 59 w 356"/>
                <a:gd name="T21" fmla="*/ 302 h 341"/>
                <a:gd name="T22" fmla="*/ 14 w 356"/>
                <a:gd name="T23" fmla="*/ 325 h 341"/>
                <a:gd name="T24" fmla="*/ 0 w 356"/>
                <a:gd name="T25" fmla="*/ 335 h 341"/>
                <a:gd name="T26" fmla="*/ 7 w 356"/>
                <a:gd name="T27" fmla="*/ 341 h 341"/>
                <a:gd name="T28" fmla="*/ 70 w 356"/>
                <a:gd name="T29" fmla="*/ 339 h 341"/>
                <a:gd name="T30" fmla="*/ 102 w 356"/>
                <a:gd name="T31" fmla="*/ 340 h 341"/>
                <a:gd name="T32" fmla="*/ 135 w 356"/>
                <a:gd name="T33" fmla="*/ 341 h 341"/>
                <a:gd name="T34" fmla="*/ 145 w 356"/>
                <a:gd name="T35" fmla="*/ 331 h 341"/>
                <a:gd name="T36" fmla="*/ 131 w 356"/>
                <a:gd name="T37" fmla="*/ 325 h 341"/>
                <a:gd name="T38" fmla="*/ 98 w 356"/>
                <a:gd name="T39" fmla="*/ 316 h 341"/>
                <a:gd name="T40" fmla="*/ 100 w 356"/>
                <a:gd name="T41" fmla="*/ 308 h 341"/>
                <a:gd name="T42" fmla="*/ 131 w 356"/>
                <a:gd name="T43" fmla="*/ 183 h 341"/>
                <a:gd name="T44" fmla="*/ 167 w 356"/>
                <a:gd name="T45" fmla="*/ 34 h 341"/>
                <a:gd name="T46" fmla="*/ 194 w 356"/>
                <a:gd name="T47" fmla="*/ 15 h 341"/>
                <a:gd name="T48" fmla="*/ 241 w 356"/>
                <a:gd name="T49" fmla="*/ 15 h 341"/>
                <a:gd name="T50" fmla="*/ 309 w 356"/>
                <a:gd name="T51" fmla="*/ 63 h 341"/>
                <a:gd name="T52" fmla="*/ 280 w 356"/>
                <a:gd name="T53" fmla="*/ 144 h 341"/>
                <a:gd name="T54" fmla="*/ 203 w 356"/>
                <a:gd name="T55" fmla="*/ 170 h 341"/>
                <a:gd name="T56" fmla="*/ 133 w 356"/>
                <a:gd name="T57" fmla="*/ 170 h 341"/>
                <a:gd name="T58" fmla="*/ 167 w 356"/>
                <a:gd name="T59" fmla="*/ 3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6" h="341">
                  <a:moveTo>
                    <a:pt x="131" y="183"/>
                  </a:moveTo>
                  <a:lnTo>
                    <a:pt x="216" y="183"/>
                  </a:lnTo>
                  <a:cubicBezTo>
                    <a:pt x="286" y="183"/>
                    <a:pt x="356" y="131"/>
                    <a:pt x="356" y="75"/>
                  </a:cubicBezTo>
                  <a:cubicBezTo>
                    <a:pt x="356" y="37"/>
                    <a:pt x="323" y="0"/>
                    <a:pt x="257" y="0"/>
                  </a:cubicBezTo>
                  <a:lnTo>
                    <a:pt x="96" y="0"/>
                  </a:lnTo>
                  <a:cubicBezTo>
                    <a:pt x="86" y="0"/>
                    <a:pt x="81" y="0"/>
                    <a:pt x="81" y="9"/>
                  </a:cubicBezTo>
                  <a:cubicBezTo>
                    <a:pt x="81" y="15"/>
                    <a:pt x="85" y="15"/>
                    <a:pt x="95" y="15"/>
                  </a:cubicBezTo>
                  <a:cubicBezTo>
                    <a:pt x="102" y="15"/>
                    <a:pt x="111" y="16"/>
                    <a:pt x="117" y="16"/>
                  </a:cubicBezTo>
                  <a:cubicBezTo>
                    <a:pt x="125" y="17"/>
                    <a:pt x="128" y="19"/>
                    <a:pt x="128" y="24"/>
                  </a:cubicBezTo>
                  <a:cubicBezTo>
                    <a:pt x="128" y="26"/>
                    <a:pt x="127" y="28"/>
                    <a:pt x="126" y="34"/>
                  </a:cubicBezTo>
                  <a:lnTo>
                    <a:pt x="59" y="302"/>
                  </a:lnTo>
                  <a:cubicBezTo>
                    <a:pt x="54" y="321"/>
                    <a:pt x="53" y="325"/>
                    <a:pt x="14" y="325"/>
                  </a:cubicBezTo>
                  <a:cubicBezTo>
                    <a:pt x="5" y="325"/>
                    <a:pt x="0" y="325"/>
                    <a:pt x="0" y="335"/>
                  </a:cubicBezTo>
                  <a:cubicBezTo>
                    <a:pt x="0" y="341"/>
                    <a:pt x="6" y="341"/>
                    <a:pt x="7" y="341"/>
                  </a:cubicBezTo>
                  <a:cubicBezTo>
                    <a:pt x="21" y="341"/>
                    <a:pt x="56" y="339"/>
                    <a:pt x="70" y="339"/>
                  </a:cubicBezTo>
                  <a:cubicBezTo>
                    <a:pt x="81" y="339"/>
                    <a:pt x="92" y="340"/>
                    <a:pt x="102" y="340"/>
                  </a:cubicBezTo>
                  <a:cubicBezTo>
                    <a:pt x="113" y="340"/>
                    <a:pt x="124" y="341"/>
                    <a:pt x="135" y="341"/>
                  </a:cubicBezTo>
                  <a:cubicBezTo>
                    <a:pt x="138" y="341"/>
                    <a:pt x="145" y="341"/>
                    <a:pt x="145" y="331"/>
                  </a:cubicBezTo>
                  <a:cubicBezTo>
                    <a:pt x="145" y="325"/>
                    <a:pt x="140" y="325"/>
                    <a:pt x="131" y="325"/>
                  </a:cubicBezTo>
                  <a:cubicBezTo>
                    <a:pt x="112" y="325"/>
                    <a:pt x="98" y="325"/>
                    <a:pt x="98" y="316"/>
                  </a:cubicBezTo>
                  <a:cubicBezTo>
                    <a:pt x="98" y="313"/>
                    <a:pt x="99" y="311"/>
                    <a:pt x="100" y="308"/>
                  </a:cubicBezTo>
                  <a:lnTo>
                    <a:pt x="131" y="183"/>
                  </a:lnTo>
                  <a:close/>
                  <a:moveTo>
                    <a:pt x="167" y="34"/>
                  </a:moveTo>
                  <a:cubicBezTo>
                    <a:pt x="171" y="17"/>
                    <a:pt x="172" y="15"/>
                    <a:pt x="194" y="15"/>
                  </a:cubicBezTo>
                  <a:lnTo>
                    <a:pt x="241" y="15"/>
                  </a:lnTo>
                  <a:cubicBezTo>
                    <a:pt x="283" y="15"/>
                    <a:pt x="309" y="29"/>
                    <a:pt x="309" y="63"/>
                  </a:cubicBezTo>
                  <a:cubicBezTo>
                    <a:pt x="309" y="83"/>
                    <a:pt x="299" y="126"/>
                    <a:pt x="280" y="144"/>
                  </a:cubicBezTo>
                  <a:cubicBezTo>
                    <a:pt x="255" y="166"/>
                    <a:pt x="225" y="170"/>
                    <a:pt x="203" y="170"/>
                  </a:cubicBezTo>
                  <a:lnTo>
                    <a:pt x="133" y="170"/>
                  </a:lnTo>
                  <a:lnTo>
                    <a:pt x="167" y="3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7" name="Freeform 1407"/>
            <p:cNvSpPr>
              <a:spLocks noEditPoints="1"/>
            </p:cNvSpPr>
            <p:nvPr>
              <p:custDataLst>
                <p:tags r:id="rId364"/>
              </p:custDataLst>
            </p:nvPr>
          </p:nvSpPr>
          <p:spPr bwMode="auto">
            <a:xfrm>
              <a:off x="7302500" y="4576764"/>
              <a:ext cx="39688" cy="106363"/>
            </a:xfrm>
            <a:custGeom>
              <a:avLst/>
              <a:gdLst>
                <a:gd name="T0" fmla="*/ 96 w 106"/>
                <a:gd name="T1" fmla="*/ 14 h 235"/>
                <a:gd name="T2" fmla="*/ 82 w 106"/>
                <a:gd name="T3" fmla="*/ 0 h 235"/>
                <a:gd name="T4" fmla="*/ 63 w 106"/>
                <a:gd name="T5" fmla="*/ 19 h 235"/>
                <a:gd name="T6" fmla="*/ 77 w 106"/>
                <a:gd name="T7" fmla="*/ 33 h 235"/>
                <a:gd name="T8" fmla="*/ 96 w 106"/>
                <a:gd name="T9" fmla="*/ 14 h 235"/>
                <a:gd name="T10" fmla="*/ 25 w 106"/>
                <a:gd name="T11" fmla="*/ 191 h 235"/>
                <a:gd name="T12" fmla="*/ 22 w 106"/>
                <a:gd name="T13" fmla="*/ 206 h 235"/>
                <a:gd name="T14" fmla="*/ 55 w 106"/>
                <a:gd name="T15" fmla="*/ 235 h 235"/>
                <a:gd name="T16" fmla="*/ 106 w 106"/>
                <a:gd name="T17" fmla="*/ 182 h 235"/>
                <a:gd name="T18" fmla="*/ 100 w 106"/>
                <a:gd name="T19" fmla="*/ 177 h 235"/>
                <a:gd name="T20" fmla="*/ 93 w 106"/>
                <a:gd name="T21" fmla="*/ 183 h 235"/>
                <a:gd name="T22" fmla="*/ 56 w 106"/>
                <a:gd name="T23" fmla="*/ 225 h 235"/>
                <a:gd name="T24" fmla="*/ 48 w 106"/>
                <a:gd name="T25" fmla="*/ 213 h 235"/>
                <a:gd name="T26" fmla="*/ 53 w 106"/>
                <a:gd name="T27" fmla="*/ 191 h 235"/>
                <a:gd name="T28" fmla="*/ 64 w 106"/>
                <a:gd name="T29" fmla="*/ 163 h 235"/>
                <a:gd name="T30" fmla="*/ 81 w 106"/>
                <a:gd name="T31" fmla="*/ 119 h 235"/>
                <a:gd name="T32" fmla="*/ 84 w 106"/>
                <a:gd name="T33" fmla="*/ 107 h 235"/>
                <a:gd name="T34" fmla="*/ 50 w 106"/>
                <a:gd name="T35" fmla="*/ 78 h 235"/>
                <a:gd name="T36" fmla="*/ 0 w 106"/>
                <a:gd name="T37" fmla="*/ 131 h 235"/>
                <a:gd name="T38" fmla="*/ 6 w 106"/>
                <a:gd name="T39" fmla="*/ 136 h 235"/>
                <a:gd name="T40" fmla="*/ 12 w 106"/>
                <a:gd name="T41" fmla="*/ 130 h 235"/>
                <a:gd name="T42" fmla="*/ 49 w 106"/>
                <a:gd name="T43" fmla="*/ 88 h 235"/>
                <a:gd name="T44" fmla="*/ 58 w 106"/>
                <a:gd name="T45" fmla="*/ 100 h 235"/>
                <a:gd name="T46" fmla="*/ 47 w 106"/>
                <a:gd name="T47" fmla="*/ 135 h 235"/>
                <a:gd name="T48" fmla="*/ 25 w 106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6" y="14"/>
                  </a:moveTo>
                  <a:cubicBezTo>
                    <a:pt x="96" y="8"/>
                    <a:pt x="92" y="0"/>
                    <a:pt x="82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7" y="33"/>
                    <a:pt x="77" y="33"/>
                  </a:cubicBezTo>
                  <a:cubicBezTo>
                    <a:pt x="87" y="33"/>
                    <a:pt x="96" y="23"/>
                    <a:pt x="96" y="14"/>
                  </a:cubicBezTo>
                  <a:close/>
                  <a:moveTo>
                    <a:pt x="25" y="191"/>
                  </a:moveTo>
                  <a:cubicBezTo>
                    <a:pt x="24" y="195"/>
                    <a:pt x="22" y="200"/>
                    <a:pt x="22" y="206"/>
                  </a:cubicBezTo>
                  <a:cubicBezTo>
                    <a:pt x="22" y="222"/>
                    <a:pt x="36" y="235"/>
                    <a:pt x="55" y="235"/>
                  </a:cubicBezTo>
                  <a:cubicBezTo>
                    <a:pt x="90" y="235"/>
                    <a:pt x="106" y="187"/>
                    <a:pt x="106" y="182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8" y="221"/>
                    <a:pt x="48" y="213"/>
                  </a:cubicBezTo>
                  <a:cubicBezTo>
                    <a:pt x="48" y="205"/>
                    <a:pt x="50" y="199"/>
                    <a:pt x="53" y="191"/>
                  </a:cubicBezTo>
                  <a:cubicBezTo>
                    <a:pt x="57" y="181"/>
                    <a:pt x="61" y="172"/>
                    <a:pt x="64" y="163"/>
                  </a:cubicBezTo>
                  <a:cubicBezTo>
                    <a:pt x="67" y="155"/>
                    <a:pt x="80" y="123"/>
                    <a:pt x="81" y="119"/>
                  </a:cubicBezTo>
                  <a:cubicBezTo>
                    <a:pt x="82" y="115"/>
                    <a:pt x="84" y="111"/>
                    <a:pt x="84" y="107"/>
                  </a:cubicBezTo>
                  <a:cubicBezTo>
                    <a:pt x="84" y="91"/>
                    <a:pt x="70" y="78"/>
                    <a:pt x="50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5" y="136"/>
                    <a:pt x="6" y="136"/>
                  </a:cubicBezTo>
                  <a:cubicBezTo>
                    <a:pt x="11" y="136"/>
                    <a:pt x="11" y="134"/>
                    <a:pt x="12" y="130"/>
                  </a:cubicBezTo>
                  <a:cubicBezTo>
                    <a:pt x="21" y="100"/>
                    <a:pt x="36" y="88"/>
                    <a:pt x="49" y="88"/>
                  </a:cubicBezTo>
                  <a:cubicBezTo>
                    <a:pt x="55" y="88"/>
                    <a:pt x="58" y="90"/>
                    <a:pt x="58" y="100"/>
                  </a:cubicBezTo>
                  <a:cubicBezTo>
                    <a:pt x="58" y="108"/>
                    <a:pt x="56" y="113"/>
                    <a:pt x="47" y="135"/>
                  </a:cubicBezTo>
                  <a:lnTo>
                    <a:pt x="25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312" name="文本框 3311"/>
          <p:cNvSpPr txBox="1"/>
          <p:nvPr/>
        </p:nvSpPr>
        <p:spPr>
          <a:xfrm>
            <a:off x="7150466" y="451545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</a:rPr>
              <a:t>???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3313" name="文本框 3312"/>
          <p:cNvSpPr txBox="1"/>
          <p:nvPr/>
        </p:nvSpPr>
        <p:spPr>
          <a:xfrm>
            <a:off x="7513851" y="4943075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</a:rPr>
              <a:t>???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grpSp>
        <p:nvGrpSpPr>
          <p:cNvPr id="4969" name="组合 4968"/>
          <p:cNvGrpSpPr>
            <a:grpSpLocks noChangeAspect="1"/>
          </p:cNvGrpSpPr>
          <p:nvPr>
            <p:custDataLst>
              <p:tags r:id="rId365"/>
            </p:custDataLst>
          </p:nvPr>
        </p:nvGrpSpPr>
        <p:grpSpPr>
          <a:xfrm>
            <a:off x="3498850" y="6342063"/>
            <a:ext cx="3625851" cy="269876"/>
            <a:chOff x="3498850" y="6342063"/>
            <a:chExt cx="3625851" cy="269876"/>
          </a:xfrm>
        </p:grpSpPr>
        <p:sp>
          <p:nvSpPr>
            <p:cNvPr id="4934" name="Freeform 1101"/>
            <p:cNvSpPr>
              <a:spLocks noEditPoints="1"/>
            </p:cNvSpPr>
            <p:nvPr>
              <p:custDataLst>
                <p:tags r:id="rId366"/>
              </p:custDataLst>
            </p:nvPr>
          </p:nvSpPr>
          <p:spPr bwMode="auto">
            <a:xfrm>
              <a:off x="3498850" y="6380163"/>
              <a:ext cx="111125" cy="152400"/>
            </a:xfrm>
            <a:custGeom>
              <a:avLst/>
              <a:gdLst>
                <a:gd name="T0" fmla="*/ 122 w 290"/>
                <a:gd name="T1" fmla="*/ 188 h 341"/>
                <a:gd name="T2" fmla="*/ 136 w 290"/>
                <a:gd name="T3" fmla="*/ 188 h 341"/>
                <a:gd name="T4" fmla="*/ 153 w 290"/>
                <a:gd name="T5" fmla="*/ 188 h 341"/>
                <a:gd name="T6" fmla="*/ 290 w 290"/>
                <a:gd name="T7" fmla="*/ 94 h 341"/>
                <a:gd name="T8" fmla="*/ 162 w 290"/>
                <a:gd name="T9" fmla="*/ 0 h 341"/>
                <a:gd name="T10" fmla="*/ 17 w 290"/>
                <a:gd name="T11" fmla="*/ 0 h 341"/>
                <a:gd name="T12" fmla="*/ 0 w 290"/>
                <a:gd name="T13" fmla="*/ 9 h 341"/>
                <a:gd name="T14" fmla="*/ 13 w 290"/>
                <a:gd name="T15" fmla="*/ 17 h 341"/>
                <a:gd name="T16" fmla="*/ 41 w 290"/>
                <a:gd name="T17" fmla="*/ 46 h 341"/>
                <a:gd name="T18" fmla="*/ 41 w 290"/>
                <a:gd name="T19" fmla="*/ 296 h 341"/>
                <a:gd name="T20" fmla="*/ 14 w 290"/>
                <a:gd name="T21" fmla="*/ 324 h 341"/>
                <a:gd name="T22" fmla="*/ 0 w 290"/>
                <a:gd name="T23" fmla="*/ 332 h 341"/>
                <a:gd name="T24" fmla="*/ 17 w 290"/>
                <a:gd name="T25" fmla="*/ 341 h 341"/>
                <a:gd name="T26" fmla="*/ 150 w 290"/>
                <a:gd name="T27" fmla="*/ 341 h 341"/>
                <a:gd name="T28" fmla="*/ 167 w 290"/>
                <a:gd name="T29" fmla="*/ 332 h 341"/>
                <a:gd name="T30" fmla="*/ 153 w 290"/>
                <a:gd name="T31" fmla="*/ 324 h 341"/>
                <a:gd name="T32" fmla="*/ 122 w 290"/>
                <a:gd name="T33" fmla="*/ 296 h 341"/>
                <a:gd name="T34" fmla="*/ 122 w 290"/>
                <a:gd name="T35" fmla="*/ 188 h 341"/>
                <a:gd name="T36" fmla="*/ 205 w 290"/>
                <a:gd name="T37" fmla="*/ 165 h 341"/>
                <a:gd name="T38" fmla="*/ 222 w 290"/>
                <a:gd name="T39" fmla="*/ 93 h 341"/>
                <a:gd name="T40" fmla="*/ 207 w 290"/>
                <a:gd name="T41" fmla="*/ 22 h 341"/>
                <a:gd name="T42" fmla="*/ 273 w 290"/>
                <a:gd name="T43" fmla="*/ 94 h 341"/>
                <a:gd name="T44" fmla="*/ 205 w 290"/>
                <a:gd name="T45" fmla="*/ 165 h 341"/>
                <a:gd name="T46" fmla="*/ 122 w 290"/>
                <a:gd name="T47" fmla="*/ 44 h 341"/>
                <a:gd name="T48" fmla="*/ 152 w 290"/>
                <a:gd name="T49" fmla="*/ 17 h 341"/>
                <a:gd name="T50" fmla="*/ 205 w 290"/>
                <a:gd name="T51" fmla="*/ 93 h 341"/>
                <a:gd name="T52" fmla="*/ 147 w 290"/>
                <a:gd name="T53" fmla="*/ 170 h 341"/>
                <a:gd name="T54" fmla="*/ 122 w 290"/>
                <a:gd name="T55" fmla="*/ 170 h 341"/>
                <a:gd name="T56" fmla="*/ 122 w 290"/>
                <a:gd name="T57" fmla="*/ 44 h 341"/>
                <a:gd name="T58" fmla="*/ 54 w 290"/>
                <a:gd name="T59" fmla="*/ 324 h 341"/>
                <a:gd name="T60" fmla="*/ 58 w 290"/>
                <a:gd name="T61" fmla="*/ 297 h 341"/>
                <a:gd name="T62" fmla="*/ 58 w 290"/>
                <a:gd name="T63" fmla="*/ 45 h 341"/>
                <a:gd name="T64" fmla="*/ 54 w 290"/>
                <a:gd name="T65" fmla="*/ 17 h 341"/>
                <a:gd name="T66" fmla="*/ 111 w 290"/>
                <a:gd name="T67" fmla="*/ 17 h 341"/>
                <a:gd name="T68" fmla="*/ 105 w 290"/>
                <a:gd name="T69" fmla="*/ 43 h 341"/>
                <a:gd name="T70" fmla="*/ 105 w 290"/>
                <a:gd name="T71" fmla="*/ 297 h 341"/>
                <a:gd name="T72" fmla="*/ 109 w 290"/>
                <a:gd name="T73" fmla="*/ 324 h 341"/>
                <a:gd name="T74" fmla="*/ 54 w 290"/>
                <a:gd name="T75" fmla="*/ 32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0" h="341">
                  <a:moveTo>
                    <a:pt x="122" y="188"/>
                  </a:moveTo>
                  <a:cubicBezTo>
                    <a:pt x="124" y="188"/>
                    <a:pt x="135" y="188"/>
                    <a:pt x="136" y="188"/>
                  </a:cubicBezTo>
                  <a:lnTo>
                    <a:pt x="153" y="188"/>
                  </a:lnTo>
                  <a:cubicBezTo>
                    <a:pt x="254" y="188"/>
                    <a:pt x="290" y="141"/>
                    <a:pt x="290" y="94"/>
                  </a:cubicBezTo>
                  <a:cubicBezTo>
                    <a:pt x="290" y="23"/>
                    <a:pt x="226" y="0"/>
                    <a:pt x="162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7"/>
                    <a:pt x="9" y="17"/>
                    <a:pt x="13" y="17"/>
                  </a:cubicBezTo>
                  <a:cubicBezTo>
                    <a:pt x="39" y="17"/>
                    <a:pt x="41" y="21"/>
                    <a:pt x="41" y="46"/>
                  </a:cubicBezTo>
                  <a:lnTo>
                    <a:pt x="41" y="296"/>
                  </a:lnTo>
                  <a:cubicBezTo>
                    <a:pt x="41" y="320"/>
                    <a:pt x="39" y="324"/>
                    <a:pt x="14" y="324"/>
                  </a:cubicBezTo>
                  <a:cubicBezTo>
                    <a:pt x="9" y="324"/>
                    <a:pt x="0" y="324"/>
                    <a:pt x="0" y="332"/>
                  </a:cubicBezTo>
                  <a:cubicBezTo>
                    <a:pt x="0" y="341"/>
                    <a:pt x="8" y="341"/>
                    <a:pt x="17" y="341"/>
                  </a:cubicBezTo>
                  <a:lnTo>
                    <a:pt x="150" y="341"/>
                  </a:lnTo>
                  <a:cubicBezTo>
                    <a:pt x="159" y="341"/>
                    <a:pt x="167" y="341"/>
                    <a:pt x="167" y="332"/>
                  </a:cubicBezTo>
                  <a:cubicBezTo>
                    <a:pt x="167" y="324"/>
                    <a:pt x="158" y="324"/>
                    <a:pt x="153" y="324"/>
                  </a:cubicBezTo>
                  <a:cubicBezTo>
                    <a:pt x="124" y="324"/>
                    <a:pt x="122" y="320"/>
                    <a:pt x="122" y="296"/>
                  </a:cubicBezTo>
                  <a:lnTo>
                    <a:pt x="122" y="188"/>
                  </a:lnTo>
                  <a:close/>
                  <a:moveTo>
                    <a:pt x="205" y="165"/>
                  </a:moveTo>
                  <a:cubicBezTo>
                    <a:pt x="220" y="145"/>
                    <a:pt x="222" y="113"/>
                    <a:pt x="222" y="93"/>
                  </a:cubicBezTo>
                  <a:cubicBezTo>
                    <a:pt x="222" y="67"/>
                    <a:pt x="220" y="40"/>
                    <a:pt x="207" y="22"/>
                  </a:cubicBezTo>
                  <a:cubicBezTo>
                    <a:pt x="234" y="28"/>
                    <a:pt x="273" y="43"/>
                    <a:pt x="273" y="94"/>
                  </a:cubicBezTo>
                  <a:cubicBezTo>
                    <a:pt x="273" y="129"/>
                    <a:pt x="250" y="154"/>
                    <a:pt x="205" y="165"/>
                  </a:cubicBezTo>
                  <a:close/>
                  <a:moveTo>
                    <a:pt x="122" y="44"/>
                  </a:moveTo>
                  <a:cubicBezTo>
                    <a:pt x="122" y="34"/>
                    <a:pt x="122" y="17"/>
                    <a:pt x="152" y="17"/>
                  </a:cubicBezTo>
                  <a:cubicBezTo>
                    <a:pt x="188" y="17"/>
                    <a:pt x="205" y="31"/>
                    <a:pt x="205" y="93"/>
                  </a:cubicBezTo>
                  <a:cubicBezTo>
                    <a:pt x="205" y="164"/>
                    <a:pt x="178" y="170"/>
                    <a:pt x="147" y="170"/>
                  </a:cubicBezTo>
                  <a:lnTo>
                    <a:pt x="122" y="170"/>
                  </a:lnTo>
                  <a:lnTo>
                    <a:pt x="122" y="44"/>
                  </a:lnTo>
                  <a:close/>
                  <a:moveTo>
                    <a:pt x="54" y="324"/>
                  </a:moveTo>
                  <a:cubicBezTo>
                    <a:pt x="58" y="315"/>
                    <a:pt x="58" y="303"/>
                    <a:pt x="58" y="297"/>
                  </a:cubicBezTo>
                  <a:lnTo>
                    <a:pt x="58" y="45"/>
                  </a:lnTo>
                  <a:cubicBezTo>
                    <a:pt x="58" y="38"/>
                    <a:pt x="58" y="26"/>
                    <a:pt x="54" y="17"/>
                  </a:cubicBezTo>
                  <a:lnTo>
                    <a:pt x="111" y="17"/>
                  </a:lnTo>
                  <a:cubicBezTo>
                    <a:pt x="105" y="25"/>
                    <a:pt x="105" y="35"/>
                    <a:pt x="105" y="43"/>
                  </a:cubicBezTo>
                  <a:lnTo>
                    <a:pt x="105" y="297"/>
                  </a:lnTo>
                  <a:cubicBezTo>
                    <a:pt x="105" y="302"/>
                    <a:pt x="105" y="315"/>
                    <a:pt x="109" y="324"/>
                  </a:cubicBezTo>
                  <a:lnTo>
                    <a:pt x="54" y="3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35" name="Freeform 1102"/>
            <p:cNvSpPr/>
            <p:nvPr>
              <p:custDataLst>
                <p:tags r:id="rId367"/>
              </p:custDataLst>
            </p:nvPr>
          </p:nvSpPr>
          <p:spPr bwMode="auto">
            <a:xfrm>
              <a:off x="3632200" y="6365876"/>
              <a:ext cx="44450" cy="222250"/>
            </a:xfrm>
            <a:custGeom>
              <a:avLst/>
              <a:gdLst>
                <a:gd name="T0" fmla="*/ 115 w 115"/>
                <a:gd name="T1" fmla="*/ 493 h 498"/>
                <a:gd name="T2" fmla="*/ 107 w 115"/>
                <a:gd name="T3" fmla="*/ 482 h 498"/>
                <a:gd name="T4" fmla="*/ 28 w 115"/>
                <a:gd name="T5" fmla="*/ 249 h 498"/>
                <a:gd name="T6" fmla="*/ 109 w 115"/>
                <a:gd name="T7" fmla="*/ 13 h 498"/>
                <a:gd name="T8" fmla="*/ 115 w 115"/>
                <a:gd name="T9" fmla="*/ 4 h 498"/>
                <a:gd name="T10" fmla="*/ 110 w 115"/>
                <a:gd name="T11" fmla="*/ 0 h 498"/>
                <a:gd name="T12" fmla="*/ 31 w 115"/>
                <a:gd name="T13" fmla="*/ 97 h 498"/>
                <a:gd name="T14" fmla="*/ 0 w 115"/>
                <a:gd name="T15" fmla="*/ 249 h 498"/>
                <a:gd name="T16" fmla="*/ 32 w 115"/>
                <a:gd name="T17" fmla="*/ 404 h 498"/>
                <a:gd name="T18" fmla="*/ 110 w 115"/>
                <a:gd name="T19" fmla="*/ 498 h 498"/>
                <a:gd name="T20" fmla="*/ 115 w 115"/>
                <a:gd name="T21" fmla="*/ 49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8">
                  <a:moveTo>
                    <a:pt x="115" y="493"/>
                  </a:moveTo>
                  <a:cubicBezTo>
                    <a:pt x="115" y="492"/>
                    <a:pt x="115" y="491"/>
                    <a:pt x="107" y="482"/>
                  </a:cubicBezTo>
                  <a:cubicBezTo>
                    <a:pt x="44" y="419"/>
                    <a:pt x="28" y="325"/>
                    <a:pt x="28" y="249"/>
                  </a:cubicBezTo>
                  <a:cubicBezTo>
                    <a:pt x="28" y="162"/>
                    <a:pt x="47" y="75"/>
                    <a:pt x="109" y="13"/>
                  </a:cubicBezTo>
                  <a:cubicBezTo>
                    <a:pt x="115" y="7"/>
                    <a:pt x="115" y="6"/>
                    <a:pt x="115" y="4"/>
                  </a:cubicBezTo>
                  <a:cubicBezTo>
                    <a:pt x="115" y="1"/>
                    <a:pt x="113" y="0"/>
                    <a:pt x="110" y="0"/>
                  </a:cubicBezTo>
                  <a:cubicBezTo>
                    <a:pt x="105" y="0"/>
                    <a:pt x="60" y="33"/>
                    <a:pt x="31" y="97"/>
                  </a:cubicBezTo>
                  <a:cubicBezTo>
                    <a:pt x="5" y="152"/>
                    <a:pt x="0" y="207"/>
                    <a:pt x="0" y="249"/>
                  </a:cubicBezTo>
                  <a:cubicBezTo>
                    <a:pt x="0" y="288"/>
                    <a:pt x="5" y="348"/>
                    <a:pt x="32" y="404"/>
                  </a:cubicBezTo>
                  <a:cubicBezTo>
                    <a:pt x="62" y="466"/>
                    <a:pt x="105" y="498"/>
                    <a:pt x="110" y="498"/>
                  </a:cubicBezTo>
                  <a:cubicBezTo>
                    <a:pt x="113" y="498"/>
                    <a:pt x="115" y="497"/>
                    <a:pt x="115" y="49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36" name="Freeform 1103"/>
            <p:cNvSpPr/>
            <p:nvPr>
              <p:custDataLst>
                <p:tags r:id="rId368"/>
              </p:custDataLst>
            </p:nvPr>
          </p:nvSpPr>
          <p:spPr bwMode="auto">
            <a:xfrm>
              <a:off x="3709988" y="6365876"/>
              <a:ext cx="7938" cy="222250"/>
            </a:xfrm>
            <a:custGeom>
              <a:avLst/>
              <a:gdLst>
                <a:gd name="T0" fmla="*/ 20 w 20"/>
                <a:gd name="T1" fmla="*/ 17 h 498"/>
                <a:gd name="T2" fmla="*/ 10 w 20"/>
                <a:gd name="T3" fmla="*/ 0 h 498"/>
                <a:gd name="T4" fmla="*/ 0 w 20"/>
                <a:gd name="T5" fmla="*/ 17 h 498"/>
                <a:gd name="T6" fmla="*/ 0 w 20"/>
                <a:gd name="T7" fmla="*/ 480 h 498"/>
                <a:gd name="T8" fmla="*/ 10 w 20"/>
                <a:gd name="T9" fmla="*/ 498 h 498"/>
                <a:gd name="T10" fmla="*/ 20 w 20"/>
                <a:gd name="T11" fmla="*/ 480 h 498"/>
                <a:gd name="T12" fmla="*/ 20 w 20"/>
                <a:gd name="T13" fmla="*/ 17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8">
                  <a:moveTo>
                    <a:pt x="20" y="17"/>
                  </a:moveTo>
                  <a:cubicBezTo>
                    <a:pt x="20" y="8"/>
                    <a:pt x="20" y="0"/>
                    <a:pt x="10" y="0"/>
                  </a:cubicBezTo>
                  <a:cubicBezTo>
                    <a:pt x="0" y="0"/>
                    <a:pt x="0" y="8"/>
                    <a:pt x="0" y="17"/>
                  </a:cubicBezTo>
                  <a:lnTo>
                    <a:pt x="0" y="480"/>
                  </a:lnTo>
                  <a:cubicBezTo>
                    <a:pt x="0" y="489"/>
                    <a:pt x="0" y="498"/>
                    <a:pt x="10" y="498"/>
                  </a:cubicBezTo>
                  <a:cubicBezTo>
                    <a:pt x="20" y="498"/>
                    <a:pt x="20" y="489"/>
                    <a:pt x="20" y="480"/>
                  </a:cubicBezTo>
                  <a:lnTo>
                    <a:pt x="20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37" name="Freeform 1104"/>
            <p:cNvSpPr>
              <a:spLocks noEditPoints="1"/>
            </p:cNvSpPr>
            <p:nvPr>
              <p:custDataLst>
                <p:tags r:id="rId369"/>
              </p:custDataLst>
            </p:nvPr>
          </p:nvSpPr>
          <p:spPr bwMode="auto">
            <a:xfrm>
              <a:off x="3748088" y="6380163"/>
              <a:ext cx="136525" cy="152400"/>
            </a:xfrm>
            <a:custGeom>
              <a:avLst/>
              <a:gdLst>
                <a:gd name="T0" fmla="*/ 131 w 356"/>
                <a:gd name="T1" fmla="*/ 183 h 340"/>
                <a:gd name="T2" fmla="*/ 216 w 356"/>
                <a:gd name="T3" fmla="*/ 183 h 340"/>
                <a:gd name="T4" fmla="*/ 356 w 356"/>
                <a:gd name="T5" fmla="*/ 75 h 340"/>
                <a:gd name="T6" fmla="*/ 258 w 356"/>
                <a:gd name="T7" fmla="*/ 0 h 340"/>
                <a:gd name="T8" fmla="*/ 96 w 356"/>
                <a:gd name="T9" fmla="*/ 0 h 340"/>
                <a:gd name="T10" fmla="*/ 81 w 356"/>
                <a:gd name="T11" fmla="*/ 9 h 340"/>
                <a:gd name="T12" fmla="*/ 96 w 356"/>
                <a:gd name="T13" fmla="*/ 15 h 340"/>
                <a:gd name="T14" fmla="*/ 117 w 356"/>
                <a:gd name="T15" fmla="*/ 16 h 340"/>
                <a:gd name="T16" fmla="*/ 128 w 356"/>
                <a:gd name="T17" fmla="*/ 24 h 340"/>
                <a:gd name="T18" fmla="*/ 126 w 356"/>
                <a:gd name="T19" fmla="*/ 34 h 340"/>
                <a:gd name="T20" fmla="*/ 59 w 356"/>
                <a:gd name="T21" fmla="*/ 302 h 340"/>
                <a:gd name="T22" fmla="*/ 14 w 356"/>
                <a:gd name="T23" fmla="*/ 325 h 340"/>
                <a:gd name="T24" fmla="*/ 0 w 356"/>
                <a:gd name="T25" fmla="*/ 334 h 340"/>
                <a:gd name="T26" fmla="*/ 8 w 356"/>
                <a:gd name="T27" fmla="*/ 340 h 340"/>
                <a:gd name="T28" fmla="*/ 71 w 356"/>
                <a:gd name="T29" fmla="*/ 339 h 340"/>
                <a:gd name="T30" fmla="*/ 103 w 356"/>
                <a:gd name="T31" fmla="*/ 339 h 340"/>
                <a:gd name="T32" fmla="*/ 135 w 356"/>
                <a:gd name="T33" fmla="*/ 340 h 340"/>
                <a:gd name="T34" fmla="*/ 145 w 356"/>
                <a:gd name="T35" fmla="*/ 330 h 340"/>
                <a:gd name="T36" fmla="*/ 131 w 356"/>
                <a:gd name="T37" fmla="*/ 325 h 340"/>
                <a:gd name="T38" fmla="*/ 99 w 356"/>
                <a:gd name="T39" fmla="*/ 316 h 340"/>
                <a:gd name="T40" fmla="*/ 100 w 356"/>
                <a:gd name="T41" fmla="*/ 308 h 340"/>
                <a:gd name="T42" fmla="*/ 131 w 356"/>
                <a:gd name="T43" fmla="*/ 183 h 340"/>
                <a:gd name="T44" fmla="*/ 167 w 356"/>
                <a:gd name="T45" fmla="*/ 34 h 340"/>
                <a:gd name="T46" fmla="*/ 194 w 356"/>
                <a:gd name="T47" fmla="*/ 15 h 340"/>
                <a:gd name="T48" fmla="*/ 242 w 356"/>
                <a:gd name="T49" fmla="*/ 15 h 340"/>
                <a:gd name="T50" fmla="*/ 310 w 356"/>
                <a:gd name="T51" fmla="*/ 63 h 340"/>
                <a:gd name="T52" fmla="*/ 280 w 356"/>
                <a:gd name="T53" fmla="*/ 144 h 340"/>
                <a:gd name="T54" fmla="*/ 204 w 356"/>
                <a:gd name="T55" fmla="*/ 170 h 340"/>
                <a:gd name="T56" fmla="*/ 133 w 356"/>
                <a:gd name="T57" fmla="*/ 170 h 340"/>
                <a:gd name="T58" fmla="*/ 167 w 356"/>
                <a:gd name="T59" fmla="*/ 34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6" h="340">
                  <a:moveTo>
                    <a:pt x="131" y="183"/>
                  </a:moveTo>
                  <a:lnTo>
                    <a:pt x="216" y="183"/>
                  </a:lnTo>
                  <a:cubicBezTo>
                    <a:pt x="287" y="183"/>
                    <a:pt x="356" y="131"/>
                    <a:pt x="356" y="75"/>
                  </a:cubicBezTo>
                  <a:cubicBezTo>
                    <a:pt x="356" y="37"/>
                    <a:pt x="323" y="0"/>
                    <a:pt x="258" y="0"/>
                  </a:cubicBezTo>
                  <a:lnTo>
                    <a:pt x="96" y="0"/>
                  </a:lnTo>
                  <a:cubicBezTo>
                    <a:pt x="87" y="0"/>
                    <a:pt x="81" y="0"/>
                    <a:pt x="81" y="9"/>
                  </a:cubicBezTo>
                  <a:cubicBezTo>
                    <a:pt x="81" y="15"/>
                    <a:pt x="86" y="15"/>
                    <a:pt x="96" y="15"/>
                  </a:cubicBezTo>
                  <a:cubicBezTo>
                    <a:pt x="102" y="15"/>
                    <a:pt x="111" y="16"/>
                    <a:pt x="117" y="16"/>
                  </a:cubicBezTo>
                  <a:cubicBezTo>
                    <a:pt x="125" y="17"/>
                    <a:pt x="128" y="19"/>
                    <a:pt x="128" y="24"/>
                  </a:cubicBezTo>
                  <a:cubicBezTo>
                    <a:pt x="128" y="26"/>
                    <a:pt x="128" y="28"/>
                    <a:pt x="126" y="34"/>
                  </a:cubicBezTo>
                  <a:lnTo>
                    <a:pt x="59" y="302"/>
                  </a:lnTo>
                  <a:cubicBezTo>
                    <a:pt x="54" y="321"/>
                    <a:pt x="53" y="325"/>
                    <a:pt x="14" y="325"/>
                  </a:cubicBezTo>
                  <a:cubicBezTo>
                    <a:pt x="6" y="325"/>
                    <a:pt x="0" y="325"/>
                    <a:pt x="0" y="334"/>
                  </a:cubicBezTo>
                  <a:cubicBezTo>
                    <a:pt x="0" y="340"/>
                    <a:pt x="6" y="340"/>
                    <a:pt x="8" y="340"/>
                  </a:cubicBezTo>
                  <a:cubicBezTo>
                    <a:pt x="22" y="340"/>
                    <a:pt x="57" y="339"/>
                    <a:pt x="71" y="339"/>
                  </a:cubicBezTo>
                  <a:cubicBezTo>
                    <a:pt x="81" y="339"/>
                    <a:pt x="92" y="339"/>
                    <a:pt x="103" y="339"/>
                  </a:cubicBezTo>
                  <a:cubicBezTo>
                    <a:pt x="114" y="339"/>
                    <a:pt x="125" y="340"/>
                    <a:pt x="135" y="340"/>
                  </a:cubicBezTo>
                  <a:cubicBezTo>
                    <a:pt x="139" y="340"/>
                    <a:pt x="145" y="340"/>
                    <a:pt x="145" y="330"/>
                  </a:cubicBezTo>
                  <a:cubicBezTo>
                    <a:pt x="145" y="325"/>
                    <a:pt x="141" y="325"/>
                    <a:pt x="131" y="325"/>
                  </a:cubicBezTo>
                  <a:cubicBezTo>
                    <a:pt x="113" y="325"/>
                    <a:pt x="99" y="325"/>
                    <a:pt x="99" y="316"/>
                  </a:cubicBezTo>
                  <a:cubicBezTo>
                    <a:pt x="99" y="313"/>
                    <a:pt x="100" y="311"/>
                    <a:pt x="100" y="308"/>
                  </a:cubicBezTo>
                  <a:lnTo>
                    <a:pt x="131" y="183"/>
                  </a:lnTo>
                  <a:close/>
                  <a:moveTo>
                    <a:pt x="167" y="34"/>
                  </a:moveTo>
                  <a:cubicBezTo>
                    <a:pt x="172" y="17"/>
                    <a:pt x="173" y="15"/>
                    <a:pt x="194" y="15"/>
                  </a:cubicBezTo>
                  <a:lnTo>
                    <a:pt x="242" y="15"/>
                  </a:lnTo>
                  <a:cubicBezTo>
                    <a:pt x="283" y="15"/>
                    <a:pt x="310" y="29"/>
                    <a:pt x="310" y="63"/>
                  </a:cubicBezTo>
                  <a:cubicBezTo>
                    <a:pt x="310" y="83"/>
                    <a:pt x="300" y="126"/>
                    <a:pt x="280" y="144"/>
                  </a:cubicBezTo>
                  <a:cubicBezTo>
                    <a:pt x="255" y="166"/>
                    <a:pt x="226" y="170"/>
                    <a:pt x="204" y="170"/>
                  </a:cubicBezTo>
                  <a:lnTo>
                    <a:pt x="133" y="170"/>
                  </a:lnTo>
                  <a:lnTo>
                    <a:pt x="167" y="3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38" name="Freeform 1105"/>
            <p:cNvSpPr>
              <a:spLocks noEditPoints="1"/>
            </p:cNvSpPr>
            <p:nvPr>
              <p:custDataLst>
                <p:tags r:id="rId370"/>
              </p:custDataLst>
            </p:nvPr>
          </p:nvSpPr>
          <p:spPr bwMode="auto">
            <a:xfrm>
              <a:off x="3870325" y="6462713"/>
              <a:ext cx="39688" cy="104775"/>
            </a:xfrm>
            <a:custGeom>
              <a:avLst/>
              <a:gdLst>
                <a:gd name="T0" fmla="*/ 97 w 106"/>
                <a:gd name="T1" fmla="*/ 13 h 235"/>
                <a:gd name="T2" fmla="*/ 83 w 106"/>
                <a:gd name="T3" fmla="*/ 0 h 235"/>
                <a:gd name="T4" fmla="*/ 63 w 106"/>
                <a:gd name="T5" fmla="*/ 19 h 235"/>
                <a:gd name="T6" fmla="*/ 77 w 106"/>
                <a:gd name="T7" fmla="*/ 32 h 235"/>
                <a:gd name="T8" fmla="*/ 97 w 106"/>
                <a:gd name="T9" fmla="*/ 13 h 235"/>
                <a:gd name="T10" fmla="*/ 26 w 106"/>
                <a:gd name="T11" fmla="*/ 190 h 235"/>
                <a:gd name="T12" fmla="*/ 23 w 106"/>
                <a:gd name="T13" fmla="*/ 205 h 235"/>
                <a:gd name="T14" fmla="*/ 56 w 106"/>
                <a:gd name="T15" fmla="*/ 235 h 235"/>
                <a:gd name="T16" fmla="*/ 106 w 106"/>
                <a:gd name="T17" fmla="*/ 181 h 235"/>
                <a:gd name="T18" fmla="*/ 100 w 106"/>
                <a:gd name="T19" fmla="*/ 177 h 235"/>
                <a:gd name="T20" fmla="*/ 94 w 106"/>
                <a:gd name="T21" fmla="*/ 183 h 235"/>
                <a:gd name="T22" fmla="*/ 57 w 106"/>
                <a:gd name="T23" fmla="*/ 225 h 235"/>
                <a:gd name="T24" fmla="*/ 48 w 106"/>
                <a:gd name="T25" fmla="*/ 213 h 235"/>
                <a:gd name="T26" fmla="*/ 54 w 106"/>
                <a:gd name="T27" fmla="*/ 190 h 235"/>
                <a:gd name="T28" fmla="*/ 65 w 106"/>
                <a:gd name="T29" fmla="*/ 162 h 235"/>
                <a:gd name="T30" fmla="*/ 82 w 106"/>
                <a:gd name="T31" fmla="*/ 118 h 235"/>
                <a:gd name="T32" fmla="*/ 84 w 106"/>
                <a:gd name="T33" fmla="*/ 107 h 235"/>
                <a:gd name="T34" fmla="*/ 51 w 106"/>
                <a:gd name="T35" fmla="*/ 77 h 235"/>
                <a:gd name="T36" fmla="*/ 0 w 106"/>
                <a:gd name="T37" fmla="*/ 131 h 235"/>
                <a:gd name="T38" fmla="*/ 6 w 106"/>
                <a:gd name="T39" fmla="*/ 135 h 235"/>
                <a:gd name="T40" fmla="*/ 13 w 106"/>
                <a:gd name="T41" fmla="*/ 130 h 235"/>
                <a:gd name="T42" fmla="*/ 50 w 106"/>
                <a:gd name="T43" fmla="*/ 87 h 235"/>
                <a:gd name="T44" fmla="*/ 59 w 106"/>
                <a:gd name="T45" fmla="*/ 99 h 235"/>
                <a:gd name="T46" fmla="*/ 48 w 106"/>
                <a:gd name="T47" fmla="*/ 134 h 235"/>
                <a:gd name="T48" fmla="*/ 26 w 106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3"/>
                  </a:moveTo>
                  <a:cubicBezTo>
                    <a:pt x="97" y="8"/>
                    <a:pt x="93" y="0"/>
                    <a:pt x="83" y="0"/>
                  </a:cubicBezTo>
                  <a:cubicBezTo>
                    <a:pt x="74" y="0"/>
                    <a:pt x="63" y="9"/>
                    <a:pt x="63" y="19"/>
                  </a:cubicBezTo>
                  <a:cubicBezTo>
                    <a:pt x="63" y="25"/>
                    <a:pt x="68" y="32"/>
                    <a:pt x="77" y="32"/>
                  </a:cubicBezTo>
                  <a:cubicBezTo>
                    <a:pt x="88" y="32"/>
                    <a:pt x="97" y="23"/>
                    <a:pt x="97" y="13"/>
                  </a:cubicBezTo>
                  <a:close/>
                  <a:moveTo>
                    <a:pt x="26" y="190"/>
                  </a:moveTo>
                  <a:cubicBezTo>
                    <a:pt x="24" y="195"/>
                    <a:pt x="23" y="199"/>
                    <a:pt x="23" y="205"/>
                  </a:cubicBezTo>
                  <a:cubicBezTo>
                    <a:pt x="23" y="221"/>
                    <a:pt x="37" y="235"/>
                    <a:pt x="56" y="235"/>
                  </a:cubicBezTo>
                  <a:cubicBezTo>
                    <a:pt x="91" y="235"/>
                    <a:pt x="106" y="186"/>
                    <a:pt x="106" y="181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6" y="177"/>
                    <a:pt x="95" y="179"/>
                    <a:pt x="94" y="183"/>
                  </a:cubicBezTo>
                  <a:cubicBezTo>
                    <a:pt x="86" y="211"/>
                    <a:pt x="70" y="225"/>
                    <a:pt x="57" y="225"/>
                  </a:cubicBezTo>
                  <a:cubicBezTo>
                    <a:pt x="50" y="225"/>
                    <a:pt x="48" y="220"/>
                    <a:pt x="48" y="213"/>
                  </a:cubicBezTo>
                  <a:cubicBezTo>
                    <a:pt x="48" y="205"/>
                    <a:pt x="51" y="198"/>
                    <a:pt x="54" y="190"/>
                  </a:cubicBezTo>
                  <a:cubicBezTo>
                    <a:pt x="57" y="181"/>
                    <a:pt x="61" y="171"/>
                    <a:pt x="65" y="162"/>
                  </a:cubicBezTo>
                  <a:cubicBezTo>
                    <a:pt x="68" y="154"/>
                    <a:pt x="81" y="122"/>
                    <a:pt x="82" y="118"/>
                  </a:cubicBezTo>
                  <a:cubicBezTo>
                    <a:pt x="83" y="115"/>
                    <a:pt x="84" y="110"/>
                    <a:pt x="84" y="107"/>
                  </a:cubicBezTo>
                  <a:cubicBezTo>
                    <a:pt x="84" y="91"/>
                    <a:pt x="70" y="77"/>
                    <a:pt x="51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2" y="133"/>
                    <a:pt x="13" y="130"/>
                  </a:cubicBezTo>
                  <a:cubicBezTo>
                    <a:pt x="22" y="100"/>
                    <a:pt x="37" y="87"/>
                    <a:pt x="50" y="87"/>
                  </a:cubicBezTo>
                  <a:cubicBezTo>
                    <a:pt x="55" y="87"/>
                    <a:pt x="59" y="90"/>
                    <a:pt x="59" y="99"/>
                  </a:cubicBezTo>
                  <a:cubicBezTo>
                    <a:pt x="59" y="107"/>
                    <a:pt x="56" y="113"/>
                    <a:pt x="48" y="134"/>
                  </a:cubicBezTo>
                  <a:lnTo>
                    <a:pt x="26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39" name="Freeform 1106"/>
            <p:cNvSpPr/>
            <p:nvPr>
              <p:custDataLst>
                <p:tags r:id="rId371"/>
              </p:custDataLst>
            </p:nvPr>
          </p:nvSpPr>
          <p:spPr bwMode="auto">
            <a:xfrm>
              <a:off x="3949700" y="6365876"/>
              <a:ext cx="7938" cy="222250"/>
            </a:xfrm>
            <a:custGeom>
              <a:avLst/>
              <a:gdLst>
                <a:gd name="T0" fmla="*/ 20 w 20"/>
                <a:gd name="T1" fmla="*/ 17 h 498"/>
                <a:gd name="T2" fmla="*/ 10 w 20"/>
                <a:gd name="T3" fmla="*/ 0 h 498"/>
                <a:gd name="T4" fmla="*/ 0 w 20"/>
                <a:gd name="T5" fmla="*/ 17 h 498"/>
                <a:gd name="T6" fmla="*/ 0 w 20"/>
                <a:gd name="T7" fmla="*/ 480 h 498"/>
                <a:gd name="T8" fmla="*/ 10 w 20"/>
                <a:gd name="T9" fmla="*/ 498 h 498"/>
                <a:gd name="T10" fmla="*/ 20 w 20"/>
                <a:gd name="T11" fmla="*/ 480 h 498"/>
                <a:gd name="T12" fmla="*/ 20 w 20"/>
                <a:gd name="T13" fmla="*/ 17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8">
                  <a:moveTo>
                    <a:pt x="20" y="17"/>
                  </a:moveTo>
                  <a:cubicBezTo>
                    <a:pt x="20" y="8"/>
                    <a:pt x="20" y="0"/>
                    <a:pt x="10" y="0"/>
                  </a:cubicBezTo>
                  <a:cubicBezTo>
                    <a:pt x="0" y="0"/>
                    <a:pt x="0" y="8"/>
                    <a:pt x="0" y="17"/>
                  </a:cubicBezTo>
                  <a:lnTo>
                    <a:pt x="0" y="480"/>
                  </a:lnTo>
                  <a:cubicBezTo>
                    <a:pt x="0" y="489"/>
                    <a:pt x="0" y="498"/>
                    <a:pt x="10" y="498"/>
                  </a:cubicBezTo>
                  <a:cubicBezTo>
                    <a:pt x="20" y="498"/>
                    <a:pt x="20" y="489"/>
                    <a:pt x="20" y="480"/>
                  </a:cubicBezTo>
                  <a:lnTo>
                    <a:pt x="20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40" name="Freeform 1107"/>
            <p:cNvSpPr>
              <a:spLocks noEditPoints="1"/>
            </p:cNvSpPr>
            <p:nvPr>
              <p:custDataLst>
                <p:tags r:id="rId372"/>
              </p:custDataLst>
            </p:nvPr>
          </p:nvSpPr>
          <p:spPr bwMode="auto">
            <a:xfrm>
              <a:off x="4049713" y="6391276"/>
              <a:ext cx="117475" cy="173038"/>
            </a:xfrm>
            <a:custGeom>
              <a:avLst/>
              <a:gdLst>
                <a:gd name="T0" fmla="*/ 295 w 305"/>
                <a:gd name="T1" fmla="*/ 156 h 386"/>
                <a:gd name="T2" fmla="*/ 305 w 305"/>
                <a:gd name="T3" fmla="*/ 145 h 386"/>
                <a:gd name="T4" fmla="*/ 295 w 305"/>
                <a:gd name="T5" fmla="*/ 133 h 386"/>
                <a:gd name="T6" fmla="*/ 20 w 305"/>
                <a:gd name="T7" fmla="*/ 4 h 386"/>
                <a:gd name="T8" fmla="*/ 10 w 305"/>
                <a:gd name="T9" fmla="*/ 0 h 386"/>
                <a:gd name="T10" fmla="*/ 0 w 305"/>
                <a:gd name="T11" fmla="*/ 10 h 386"/>
                <a:gd name="T12" fmla="*/ 9 w 305"/>
                <a:gd name="T13" fmla="*/ 21 h 386"/>
                <a:gd name="T14" fmla="*/ 271 w 305"/>
                <a:gd name="T15" fmla="*/ 144 h 386"/>
                <a:gd name="T16" fmla="*/ 10 w 305"/>
                <a:gd name="T17" fmla="*/ 268 h 386"/>
                <a:gd name="T18" fmla="*/ 0 w 305"/>
                <a:gd name="T19" fmla="*/ 279 h 386"/>
                <a:gd name="T20" fmla="*/ 10 w 305"/>
                <a:gd name="T21" fmla="*/ 289 h 386"/>
                <a:gd name="T22" fmla="*/ 19 w 305"/>
                <a:gd name="T23" fmla="*/ 286 h 386"/>
                <a:gd name="T24" fmla="*/ 295 w 305"/>
                <a:gd name="T25" fmla="*/ 156 h 386"/>
                <a:gd name="T26" fmla="*/ 287 w 305"/>
                <a:gd name="T27" fmla="*/ 386 h 386"/>
                <a:gd name="T28" fmla="*/ 305 w 305"/>
                <a:gd name="T29" fmla="*/ 376 h 386"/>
                <a:gd name="T30" fmla="*/ 287 w 305"/>
                <a:gd name="T31" fmla="*/ 366 h 386"/>
                <a:gd name="T32" fmla="*/ 18 w 305"/>
                <a:gd name="T33" fmla="*/ 366 h 386"/>
                <a:gd name="T34" fmla="*/ 0 w 305"/>
                <a:gd name="T35" fmla="*/ 376 h 386"/>
                <a:gd name="T36" fmla="*/ 17 w 305"/>
                <a:gd name="T37" fmla="*/ 386 h 386"/>
                <a:gd name="T38" fmla="*/ 287 w 305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5" h="386">
                  <a:moveTo>
                    <a:pt x="295" y="156"/>
                  </a:moveTo>
                  <a:cubicBezTo>
                    <a:pt x="302" y="153"/>
                    <a:pt x="305" y="149"/>
                    <a:pt x="305" y="145"/>
                  </a:cubicBezTo>
                  <a:cubicBezTo>
                    <a:pt x="305" y="140"/>
                    <a:pt x="303" y="137"/>
                    <a:pt x="295" y="133"/>
                  </a:cubicBezTo>
                  <a:lnTo>
                    <a:pt x="20" y="4"/>
                  </a:lnTo>
                  <a:cubicBezTo>
                    <a:pt x="13" y="0"/>
                    <a:pt x="11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19"/>
                    <a:pt x="9" y="21"/>
                  </a:cubicBezTo>
                  <a:lnTo>
                    <a:pt x="271" y="144"/>
                  </a:lnTo>
                  <a:lnTo>
                    <a:pt x="10" y="268"/>
                  </a:lnTo>
                  <a:cubicBezTo>
                    <a:pt x="0" y="272"/>
                    <a:pt x="0" y="276"/>
                    <a:pt x="0" y="279"/>
                  </a:cubicBezTo>
                  <a:cubicBezTo>
                    <a:pt x="0" y="285"/>
                    <a:pt x="4" y="289"/>
                    <a:pt x="10" y="289"/>
                  </a:cubicBezTo>
                  <a:cubicBezTo>
                    <a:pt x="11" y="289"/>
                    <a:pt x="12" y="289"/>
                    <a:pt x="19" y="286"/>
                  </a:cubicBezTo>
                  <a:lnTo>
                    <a:pt x="295" y="156"/>
                  </a:lnTo>
                  <a:close/>
                  <a:moveTo>
                    <a:pt x="287" y="386"/>
                  </a:moveTo>
                  <a:cubicBezTo>
                    <a:pt x="296" y="386"/>
                    <a:pt x="305" y="386"/>
                    <a:pt x="305" y="376"/>
                  </a:cubicBezTo>
                  <a:cubicBezTo>
                    <a:pt x="305" y="366"/>
                    <a:pt x="294" y="366"/>
                    <a:pt x="287" y="366"/>
                  </a:cubicBezTo>
                  <a:lnTo>
                    <a:pt x="18" y="366"/>
                  </a:lnTo>
                  <a:cubicBezTo>
                    <a:pt x="10" y="366"/>
                    <a:pt x="0" y="366"/>
                    <a:pt x="0" y="376"/>
                  </a:cubicBezTo>
                  <a:cubicBezTo>
                    <a:pt x="0" y="386"/>
                    <a:pt x="9" y="386"/>
                    <a:pt x="17" y="386"/>
                  </a:cubicBezTo>
                  <a:lnTo>
                    <a:pt x="287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41" name="Freeform 1108"/>
            <p:cNvSpPr/>
            <p:nvPr>
              <p:custDataLst>
                <p:tags r:id="rId373"/>
              </p:custDataLst>
            </p:nvPr>
          </p:nvSpPr>
          <p:spPr bwMode="auto">
            <a:xfrm>
              <a:off x="4243388" y="6384926"/>
              <a:ext cx="79375" cy="152400"/>
            </a:xfrm>
            <a:custGeom>
              <a:avLst/>
              <a:gdLst>
                <a:gd name="T0" fmla="*/ 124 w 207"/>
                <a:gd name="T1" fmla="*/ 157 h 343"/>
                <a:gd name="T2" fmla="*/ 194 w 207"/>
                <a:gd name="T3" fmla="*/ 69 h 343"/>
                <a:gd name="T4" fmla="*/ 102 w 207"/>
                <a:gd name="T5" fmla="*/ 0 h 343"/>
                <a:gd name="T6" fmla="*/ 14 w 207"/>
                <a:gd name="T7" fmla="*/ 68 h 343"/>
                <a:gd name="T8" fmla="*/ 39 w 207"/>
                <a:gd name="T9" fmla="*/ 94 h 343"/>
                <a:gd name="T10" fmla="*/ 65 w 207"/>
                <a:gd name="T11" fmla="*/ 69 h 343"/>
                <a:gd name="T12" fmla="*/ 34 w 207"/>
                <a:gd name="T13" fmla="*/ 44 h 343"/>
                <a:gd name="T14" fmla="*/ 100 w 207"/>
                <a:gd name="T15" fmla="*/ 13 h 343"/>
                <a:gd name="T16" fmla="*/ 148 w 207"/>
                <a:gd name="T17" fmla="*/ 69 h 343"/>
                <a:gd name="T18" fmla="*/ 134 w 207"/>
                <a:gd name="T19" fmla="*/ 126 h 343"/>
                <a:gd name="T20" fmla="*/ 90 w 207"/>
                <a:gd name="T21" fmla="*/ 151 h 343"/>
                <a:gd name="T22" fmla="*/ 70 w 207"/>
                <a:gd name="T23" fmla="*/ 153 h 343"/>
                <a:gd name="T24" fmla="*/ 63 w 207"/>
                <a:gd name="T25" fmla="*/ 159 h 343"/>
                <a:gd name="T26" fmla="*/ 75 w 207"/>
                <a:gd name="T27" fmla="*/ 164 h 343"/>
                <a:gd name="T28" fmla="*/ 97 w 207"/>
                <a:gd name="T29" fmla="*/ 164 h 343"/>
                <a:gd name="T30" fmla="*/ 156 w 207"/>
                <a:gd name="T31" fmla="*/ 247 h 343"/>
                <a:gd name="T32" fmla="*/ 100 w 207"/>
                <a:gd name="T33" fmla="*/ 329 h 343"/>
                <a:gd name="T34" fmla="*/ 23 w 207"/>
                <a:gd name="T35" fmla="*/ 292 h 343"/>
                <a:gd name="T36" fmla="*/ 56 w 207"/>
                <a:gd name="T37" fmla="*/ 264 h 343"/>
                <a:gd name="T38" fmla="*/ 28 w 207"/>
                <a:gd name="T39" fmla="*/ 236 h 343"/>
                <a:gd name="T40" fmla="*/ 0 w 207"/>
                <a:gd name="T41" fmla="*/ 265 h 343"/>
                <a:gd name="T42" fmla="*/ 101 w 207"/>
                <a:gd name="T43" fmla="*/ 343 h 343"/>
                <a:gd name="T44" fmla="*/ 207 w 207"/>
                <a:gd name="T45" fmla="*/ 247 h 343"/>
                <a:gd name="T46" fmla="*/ 124 w 207"/>
                <a:gd name="T47" fmla="*/ 157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7" h="343">
                  <a:moveTo>
                    <a:pt x="124" y="157"/>
                  </a:moveTo>
                  <a:cubicBezTo>
                    <a:pt x="165" y="143"/>
                    <a:pt x="194" y="109"/>
                    <a:pt x="194" y="69"/>
                  </a:cubicBezTo>
                  <a:cubicBezTo>
                    <a:pt x="194" y="28"/>
                    <a:pt x="150" y="0"/>
                    <a:pt x="102" y="0"/>
                  </a:cubicBezTo>
                  <a:cubicBezTo>
                    <a:pt x="52" y="0"/>
                    <a:pt x="14" y="30"/>
                    <a:pt x="14" y="68"/>
                  </a:cubicBezTo>
                  <a:cubicBezTo>
                    <a:pt x="14" y="85"/>
                    <a:pt x="25" y="94"/>
                    <a:pt x="39" y="94"/>
                  </a:cubicBezTo>
                  <a:cubicBezTo>
                    <a:pt x="55" y="94"/>
                    <a:pt x="65" y="83"/>
                    <a:pt x="65" y="69"/>
                  </a:cubicBezTo>
                  <a:cubicBezTo>
                    <a:pt x="65" y="44"/>
                    <a:pt x="41" y="44"/>
                    <a:pt x="34" y="44"/>
                  </a:cubicBezTo>
                  <a:cubicBezTo>
                    <a:pt x="49" y="19"/>
                    <a:pt x="82" y="13"/>
                    <a:pt x="100" y="13"/>
                  </a:cubicBezTo>
                  <a:cubicBezTo>
                    <a:pt x="120" y="13"/>
                    <a:pt x="148" y="24"/>
                    <a:pt x="148" y="69"/>
                  </a:cubicBezTo>
                  <a:cubicBezTo>
                    <a:pt x="148" y="75"/>
                    <a:pt x="147" y="104"/>
                    <a:pt x="134" y="126"/>
                  </a:cubicBezTo>
                  <a:cubicBezTo>
                    <a:pt x="119" y="149"/>
                    <a:pt x="102" y="151"/>
                    <a:pt x="90" y="151"/>
                  </a:cubicBezTo>
                  <a:cubicBezTo>
                    <a:pt x="86" y="152"/>
                    <a:pt x="74" y="153"/>
                    <a:pt x="70" y="153"/>
                  </a:cubicBezTo>
                  <a:cubicBezTo>
                    <a:pt x="66" y="153"/>
                    <a:pt x="63" y="154"/>
                    <a:pt x="63" y="159"/>
                  </a:cubicBezTo>
                  <a:cubicBezTo>
                    <a:pt x="63" y="164"/>
                    <a:pt x="66" y="164"/>
                    <a:pt x="75" y="164"/>
                  </a:cubicBezTo>
                  <a:lnTo>
                    <a:pt x="97" y="164"/>
                  </a:lnTo>
                  <a:cubicBezTo>
                    <a:pt x="137" y="164"/>
                    <a:pt x="156" y="198"/>
                    <a:pt x="156" y="247"/>
                  </a:cubicBezTo>
                  <a:cubicBezTo>
                    <a:pt x="156" y="315"/>
                    <a:pt x="121" y="329"/>
                    <a:pt x="100" y="329"/>
                  </a:cubicBezTo>
                  <a:cubicBezTo>
                    <a:pt x="78" y="329"/>
                    <a:pt x="41" y="321"/>
                    <a:pt x="23" y="292"/>
                  </a:cubicBezTo>
                  <a:cubicBezTo>
                    <a:pt x="41" y="294"/>
                    <a:pt x="56" y="283"/>
                    <a:pt x="56" y="264"/>
                  </a:cubicBezTo>
                  <a:cubicBezTo>
                    <a:pt x="56" y="246"/>
                    <a:pt x="43" y="236"/>
                    <a:pt x="28" y="236"/>
                  </a:cubicBezTo>
                  <a:cubicBezTo>
                    <a:pt x="16" y="236"/>
                    <a:pt x="0" y="243"/>
                    <a:pt x="0" y="265"/>
                  </a:cubicBezTo>
                  <a:cubicBezTo>
                    <a:pt x="0" y="311"/>
                    <a:pt x="47" y="343"/>
                    <a:pt x="101" y="343"/>
                  </a:cubicBezTo>
                  <a:cubicBezTo>
                    <a:pt x="162" y="343"/>
                    <a:pt x="207" y="298"/>
                    <a:pt x="207" y="247"/>
                  </a:cubicBezTo>
                  <a:cubicBezTo>
                    <a:pt x="207" y="206"/>
                    <a:pt x="176" y="167"/>
                    <a:pt x="124" y="15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42" name="Freeform 1109"/>
            <p:cNvSpPr>
              <a:spLocks noEditPoints="1"/>
            </p:cNvSpPr>
            <p:nvPr>
              <p:custDataLst>
                <p:tags r:id="rId374"/>
              </p:custDataLst>
            </p:nvPr>
          </p:nvSpPr>
          <p:spPr bwMode="auto">
            <a:xfrm>
              <a:off x="4338638" y="6384926"/>
              <a:ext cx="80963" cy="152400"/>
            </a:xfrm>
            <a:custGeom>
              <a:avLst/>
              <a:gdLst>
                <a:gd name="T0" fmla="*/ 210 w 210"/>
                <a:gd name="T1" fmla="*/ 173 h 343"/>
                <a:gd name="T2" fmla="*/ 190 w 210"/>
                <a:gd name="T3" fmla="*/ 56 h 343"/>
                <a:gd name="T4" fmla="*/ 105 w 210"/>
                <a:gd name="T5" fmla="*/ 0 h 343"/>
                <a:gd name="T6" fmla="*/ 18 w 210"/>
                <a:gd name="T7" fmla="*/ 60 h 343"/>
                <a:gd name="T8" fmla="*/ 0 w 210"/>
                <a:gd name="T9" fmla="*/ 173 h 343"/>
                <a:gd name="T10" fmla="*/ 22 w 210"/>
                <a:gd name="T11" fmla="*/ 293 h 343"/>
                <a:gd name="T12" fmla="*/ 105 w 210"/>
                <a:gd name="T13" fmla="*/ 343 h 343"/>
                <a:gd name="T14" fmla="*/ 191 w 210"/>
                <a:gd name="T15" fmla="*/ 286 h 343"/>
                <a:gd name="T16" fmla="*/ 210 w 210"/>
                <a:gd name="T17" fmla="*/ 173 h 343"/>
                <a:gd name="T18" fmla="*/ 105 w 210"/>
                <a:gd name="T19" fmla="*/ 332 h 343"/>
                <a:gd name="T20" fmla="*/ 47 w 210"/>
                <a:gd name="T21" fmla="*/ 272 h 343"/>
                <a:gd name="T22" fmla="*/ 41 w 210"/>
                <a:gd name="T23" fmla="*/ 167 h 343"/>
                <a:gd name="T24" fmla="*/ 45 w 210"/>
                <a:gd name="T25" fmla="*/ 75 h 343"/>
                <a:gd name="T26" fmla="*/ 105 w 210"/>
                <a:gd name="T27" fmla="*/ 11 h 343"/>
                <a:gd name="T28" fmla="*/ 163 w 210"/>
                <a:gd name="T29" fmla="*/ 70 h 343"/>
                <a:gd name="T30" fmla="*/ 168 w 210"/>
                <a:gd name="T31" fmla="*/ 167 h 343"/>
                <a:gd name="T32" fmla="*/ 163 w 210"/>
                <a:gd name="T33" fmla="*/ 270 h 343"/>
                <a:gd name="T34" fmla="*/ 105 w 210"/>
                <a:gd name="T35" fmla="*/ 33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343">
                  <a:moveTo>
                    <a:pt x="210" y="173"/>
                  </a:moveTo>
                  <a:cubicBezTo>
                    <a:pt x="210" y="133"/>
                    <a:pt x="207" y="93"/>
                    <a:pt x="190" y="56"/>
                  </a:cubicBezTo>
                  <a:cubicBezTo>
                    <a:pt x="167" y="8"/>
                    <a:pt x="126" y="0"/>
                    <a:pt x="105" y="0"/>
                  </a:cubicBezTo>
                  <a:cubicBezTo>
                    <a:pt x="75" y="0"/>
                    <a:pt x="39" y="13"/>
                    <a:pt x="18" y="60"/>
                  </a:cubicBezTo>
                  <a:cubicBezTo>
                    <a:pt x="2" y="94"/>
                    <a:pt x="0" y="133"/>
                    <a:pt x="0" y="173"/>
                  </a:cubicBezTo>
                  <a:cubicBezTo>
                    <a:pt x="0" y="210"/>
                    <a:pt x="2" y="255"/>
                    <a:pt x="22" y="293"/>
                  </a:cubicBezTo>
                  <a:cubicBezTo>
                    <a:pt x="44" y="333"/>
                    <a:pt x="80" y="343"/>
                    <a:pt x="105" y="343"/>
                  </a:cubicBezTo>
                  <a:cubicBezTo>
                    <a:pt x="132" y="343"/>
                    <a:pt x="169" y="333"/>
                    <a:pt x="191" y="286"/>
                  </a:cubicBezTo>
                  <a:cubicBezTo>
                    <a:pt x="207" y="251"/>
                    <a:pt x="210" y="212"/>
                    <a:pt x="210" y="173"/>
                  </a:cubicBezTo>
                  <a:close/>
                  <a:moveTo>
                    <a:pt x="105" y="332"/>
                  </a:moveTo>
                  <a:cubicBezTo>
                    <a:pt x="85" y="332"/>
                    <a:pt x="56" y="320"/>
                    <a:pt x="47" y="272"/>
                  </a:cubicBezTo>
                  <a:cubicBezTo>
                    <a:pt x="41" y="242"/>
                    <a:pt x="41" y="196"/>
                    <a:pt x="41" y="167"/>
                  </a:cubicBezTo>
                  <a:cubicBezTo>
                    <a:pt x="41" y="135"/>
                    <a:pt x="41" y="102"/>
                    <a:pt x="45" y="75"/>
                  </a:cubicBezTo>
                  <a:cubicBezTo>
                    <a:pt x="55" y="16"/>
                    <a:pt x="92" y="11"/>
                    <a:pt x="105" y="11"/>
                  </a:cubicBezTo>
                  <a:cubicBezTo>
                    <a:pt x="121" y="11"/>
                    <a:pt x="154" y="20"/>
                    <a:pt x="163" y="70"/>
                  </a:cubicBezTo>
                  <a:cubicBezTo>
                    <a:pt x="168" y="98"/>
                    <a:pt x="168" y="136"/>
                    <a:pt x="168" y="167"/>
                  </a:cubicBezTo>
                  <a:cubicBezTo>
                    <a:pt x="168" y="204"/>
                    <a:pt x="168" y="238"/>
                    <a:pt x="163" y="270"/>
                  </a:cubicBezTo>
                  <a:cubicBezTo>
                    <a:pt x="155" y="317"/>
                    <a:pt x="127" y="332"/>
                    <a:pt x="105" y="3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43" name="Freeform 1110"/>
            <p:cNvSpPr/>
            <p:nvPr>
              <p:custDataLst>
                <p:tags r:id="rId375"/>
              </p:custDataLst>
            </p:nvPr>
          </p:nvSpPr>
          <p:spPr bwMode="auto">
            <a:xfrm>
              <a:off x="4465638" y="6378576"/>
              <a:ext cx="42863" cy="153988"/>
            </a:xfrm>
            <a:custGeom>
              <a:avLst/>
              <a:gdLst>
                <a:gd name="T0" fmla="*/ 72 w 111"/>
                <a:gd name="T1" fmla="*/ 0 h 346"/>
                <a:gd name="T2" fmla="*/ 0 w 111"/>
                <a:gd name="T3" fmla="*/ 6 h 346"/>
                <a:gd name="T4" fmla="*/ 0 w 111"/>
                <a:gd name="T5" fmla="*/ 21 h 346"/>
                <a:gd name="T6" fmla="*/ 39 w 111"/>
                <a:gd name="T7" fmla="*/ 49 h 346"/>
                <a:gd name="T8" fmla="*/ 39 w 111"/>
                <a:gd name="T9" fmla="*/ 309 h 346"/>
                <a:gd name="T10" fmla="*/ 0 w 111"/>
                <a:gd name="T11" fmla="*/ 331 h 346"/>
                <a:gd name="T12" fmla="*/ 0 w 111"/>
                <a:gd name="T13" fmla="*/ 346 h 346"/>
                <a:gd name="T14" fmla="*/ 55 w 111"/>
                <a:gd name="T15" fmla="*/ 345 h 346"/>
                <a:gd name="T16" fmla="*/ 111 w 111"/>
                <a:gd name="T17" fmla="*/ 346 h 346"/>
                <a:gd name="T18" fmla="*/ 111 w 111"/>
                <a:gd name="T19" fmla="*/ 331 h 346"/>
                <a:gd name="T20" fmla="*/ 72 w 111"/>
                <a:gd name="T21" fmla="*/ 309 h 346"/>
                <a:gd name="T22" fmla="*/ 72 w 111"/>
                <a:gd name="T2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346">
                  <a:moveTo>
                    <a:pt x="72" y="0"/>
                  </a:move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5"/>
                    <a:pt x="39" y="49"/>
                  </a:cubicBezTo>
                  <a:lnTo>
                    <a:pt x="39" y="309"/>
                  </a:lnTo>
                  <a:cubicBezTo>
                    <a:pt x="39" y="331"/>
                    <a:pt x="34" y="331"/>
                    <a:pt x="0" y="331"/>
                  </a:cubicBezTo>
                  <a:lnTo>
                    <a:pt x="0" y="346"/>
                  </a:lnTo>
                  <a:cubicBezTo>
                    <a:pt x="17" y="346"/>
                    <a:pt x="43" y="345"/>
                    <a:pt x="55" y="345"/>
                  </a:cubicBezTo>
                  <a:cubicBezTo>
                    <a:pt x="68" y="345"/>
                    <a:pt x="92" y="346"/>
                    <a:pt x="111" y="346"/>
                  </a:cubicBezTo>
                  <a:lnTo>
                    <a:pt x="111" y="331"/>
                  </a:lnTo>
                  <a:cubicBezTo>
                    <a:pt x="77" y="331"/>
                    <a:pt x="72" y="331"/>
                    <a:pt x="72" y="309"/>
                  </a:cubicBezTo>
                  <a:lnTo>
                    <a:pt x="72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44" name="Freeform 1111"/>
            <p:cNvSpPr>
              <a:spLocks noEditPoints="1"/>
            </p:cNvSpPr>
            <p:nvPr>
              <p:custDataLst>
                <p:tags r:id="rId376"/>
              </p:custDataLst>
            </p:nvPr>
          </p:nvSpPr>
          <p:spPr bwMode="auto">
            <a:xfrm>
              <a:off x="4518025" y="6432551"/>
              <a:ext cx="87313" cy="146050"/>
            </a:xfrm>
            <a:custGeom>
              <a:avLst/>
              <a:gdLst>
                <a:gd name="T0" fmla="*/ 97 w 228"/>
                <a:gd name="T1" fmla="*/ 140 h 328"/>
                <a:gd name="T2" fmla="*/ 54 w 228"/>
                <a:gd name="T3" fmla="*/ 78 h 328"/>
                <a:gd name="T4" fmla="*/ 61 w 228"/>
                <a:gd name="T5" fmla="*/ 36 h 328"/>
                <a:gd name="T6" fmla="*/ 97 w 228"/>
                <a:gd name="T7" fmla="*/ 17 h 328"/>
                <a:gd name="T8" fmla="*/ 140 w 228"/>
                <a:gd name="T9" fmla="*/ 78 h 328"/>
                <a:gd name="T10" fmla="*/ 132 w 228"/>
                <a:gd name="T11" fmla="*/ 120 h 328"/>
                <a:gd name="T12" fmla="*/ 97 w 228"/>
                <a:gd name="T13" fmla="*/ 140 h 328"/>
                <a:gd name="T14" fmla="*/ 39 w 228"/>
                <a:gd name="T15" fmla="*/ 159 h 328"/>
                <a:gd name="T16" fmla="*/ 48 w 228"/>
                <a:gd name="T17" fmla="*/ 136 h 328"/>
                <a:gd name="T18" fmla="*/ 97 w 228"/>
                <a:gd name="T19" fmla="*/ 151 h 328"/>
                <a:gd name="T20" fmla="*/ 178 w 228"/>
                <a:gd name="T21" fmla="*/ 78 h 328"/>
                <a:gd name="T22" fmla="*/ 157 w 228"/>
                <a:gd name="T23" fmla="*/ 30 h 328"/>
                <a:gd name="T24" fmla="*/ 202 w 228"/>
                <a:gd name="T25" fmla="*/ 11 h 328"/>
                <a:gd name="T26" fmla="*/ 207 w 228"/>
                <a:gd name="T27" fmla="*/ 11 h 328"/>
                <a:gd name="T28" fmla="*/ 199 w 228"/>
                <a:gd name="T29" fmla="*/ 25 h 328"/>
                <a:gd name="T30" fmla="*/ 214 w 228"/>
                <a:gd name="T31" fmla="*/ 39 h 328"/>
                <a:gd name="T32" fmla="*/ 228 w 228"/>
                <a:gd name="T33" fmla="*/ 24 h 328"/>
                <a:gd name="T34" fmla="*/ 203 w 228"/>
                <a:gd name="T35" fmla="*/ 0 h 328"/>
                <a:gd name="T36" fmla="*/ 150 w 228"/>
                <a:gd name="T37" fmla="*/ 23 h 328"/>
                <a:gd name="T38" fmla="*/ 97 w 228"/>
                <a:gd name="T39" fmla="*/ 5 h 328"/>
                <a:gd name="T40" fmla="*/ 16 w 228"/>
                <a:gd name="T41" fmla="*/ 78 h 328"/>
                <a:gd name="T42" fmla="*/ 40 w 228"/>
                <a:gd name="T43" fmla="*/ 129 h 328"/>
                <a:gd name="T44" fmla="*/ 24 w 228"/>
                <a:gd name="T45" fmla="*/ 171 h 328"/>
                <a:gd name="T46" fmla="*/ 46 w 228"/>
                <a:gd name="T47" fmla="*/ 215 h 328"/>
                <a:gd name="T48" fmla="*/ 0 w 228"/>
                <a:gd name="T49" fmla="*/ 265 h 328"/>
                <a:gd name="T50" fmla="*/ 110 w 228"/>
                <a:gd name="T51" fmla="*/ 328 h 328"/>
                <a:gd name="T52" fmla="*/ 221 w 228"/>
                <a:gd name="T53" fmla="*/ 264 h 328"/>
                <a:gd name="T54" fmla="*/ 189 w 228"/>
                <a:gd name="T55" fmla="*/ 207 h 328"/>
                <a:gd name="T56" fmla="*/ 103 w 228"/>
                <a:gd name="T57" fmla="*/ 193 h 328"/>
                <a:gd name="T58" fmla="*/ 65 w 228"/>
                <a:gd name="T59" fmla="*/ 193 h 328"/>
                <a:gd name="T60" fmla="*/ 39 w 228"/>
                <a:gd name="T61" fmla="*/ 159 h 328"/>
                <a:gd name="T62" fmla="*/ 111 w 228"/>
                <a:gd name="T63" fmla="*/ 317 h 328"/>
                <a:gd name="T64" fmla="*/ 26 w 228"/>
                <a:gd name="T65" fmla="*/ 265 h 328"/>
                <a:gd name="T66" fmla="*/ 67 w 228"/>
                <a:gd name="T67" fmla="*/ 222 h 328"/>
                <a:gd name="T68" fmla="*/ 96 w 228"/>
                <a:gd name="T69" fmla="*/ 222 h 328"/>
                <a:gd name="T70" fmla="*/ 195 w 228"/>
                <a:gd name="T71" fmla="*/ 265 h 328"/>
                <a:gd name="T72" fmla="*/ 111 w 228"/>
                <a:gd name="T73" fmla="*/ 31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328">
                  <a:moveTo>
                    <a:pt x="97" y="140"/>
                  </a:moveTo>
                  <a:cubicBezTo>
                    <a:pt x="54" y="140"/>
                    <a:pt x="54" y="90"/>
                    <a:pt x="54" y="78"/>
                  </a:cubicBezTo>
                  <a:cubicBezTo>
                    <a:pt x="54" y="65"/>
                    <a:pt x="54" y="49"/>
                    <a:pt x="61" y="36"/>
                  </a:cubicBezTo>
                  <a:cubicBezTo>
                    <a:pt x="65" y="31"/>
                    <a:pt x="77" y="17"/>
                    <a:pt x="97" y="17"/>
                  </a:cubicBezTo>
                  <a:cubicBezTo>
                    <a:pt x="140" y="17"/>
                    <a:pt x="140" y="66"/>
                    <a:pt x="140" y="78"/>
                  </a:cubicBezTo>
                  <a:cubicBezTo>
                    <a:pt x="140" y="91"/>
                    <a:pt x="140" y="107"/>
                    <a:pt x="132" y="120"/>
                  </a:cubicBezTo>
                  <a:cubicBezTo>
                    <a:pt x="128" y="126"/>
                    <a:pt x="117" y="140"/>
                    <a:pt x="97" y="140"/>
                  </a:cubicBezTo>
                  <a:close/>
                  <a:moveTo>
                    <a:pt x="39" y="159"/>
                  </a:moveTo>
                  <a:cubicBezTo>
                    <a:pt x="39" y="157"/>
                    <a:pt x="39" y="146"/>
                    <a:pt x="48" y="136"/>
                  </a:cubicBezTo>
                  <a:cubicBezTo>
                    <a:pt x="67" y="150"/>
                    <a:pt x="87" y="151"/>
                    <a:pt x="97" y="151"/>
                  </a:cubicBezTo>
                  <a:cubicBezTo>
                    <a:pt x="143" y="151"/>
                    <a:pt x="178" y="117"/>
                    <a:pt x="178" y="78"/>
                  </a:cubicBezTo>
                  <a:cubicBezTo>
                    <a:pt x="178" y="60"/>
                    <a:pt x="170" y="41"/>
                    <a:pt x="157" y="30"/>
                  </a:cubicBezTo>
                  <a:cubicBezTo>
                    <a:pt x="175" y="13"/>
                    <a:pt x="193" y="11"/>
                    <a:pt x="202" y="11"/>
                  </a:cubicBezTo>
                  <a:cubicBezTo>
                    <a:pt x="203" y="11"/>
                    <a:pt x="206" y="11"/>
                    <a:pt x="207" y="11"/>
                  </a:cubicBezTo>
                  <a:cubicBezTo>
                    <a:pt x="202" y="13"/>
                    <a:pt x="199" y="19"/>
                    <a:pt x="199" y="25"/>
                  </a:cubicBezTo>
                  <a:cubicBezTo>
                    <a:pt x="199" y="33"/>
                    <a:pt x="206" y="39"/>
                    <a:pt x="214" y="39"/>
                  </a:cubicBezTo>
                  <a:cubicBezTo>
                    <a:pt x="219" y="39"/>
                    <a:pt x="228" y="35"/>
                    <a:pt x="228" y="24"/>
                  </a:cubicBezTo>
                  <a:cubicBezTo>
                    <a:pt x="228" y="16"/>
                    <a:pt x="222" y="0"/>
                    <a:pt x="203" y="0"/>
                  </a:cubicBezTo>
                  <a:cubicBezTo>
                    <a:pt x="193" y="0"/>
                    <a:pt x="171" y="3"/>
                    <a:pt x="150" y="23"/>
                  </a:cubicBezTo>
                  <a:cubicBezTo>
                    <a:pt x="129" y="7"/>
                    <a:pt x="108" y="5"/>
                    <a:pt x="97" y="5"/>
                  </a:cubicBezTo>
                  <a:cubicBezTo>
                    <a:pt x="51" y="5"/>
                    <a:pt x="16" y="39"/>
                    <a:pt x="16" y="78"/>
                  </a:cubicBezTo>
                  <a:cubicBezTo>
                    <a:pt x="16" y="100"/>
                    <a:pt x="27" y="119"/>
                    <a:pt x="40" y="129"/>
                  </a:cubicBezTo>
                  <a:cubicBezTo>
                    <a:pt x="33" y="137"/>
                    <a:pt x="24" y="153"/>
                    <a:pt x="24" y="171"/>
                  </a:cubicBezTo>
                  <a:cubicBezTo>
                    <a:pt x="24" y="186"/>
                    <a:pt x="31" y="205"/>
                    <a:pt x="46" y="215"/>
                  </a:cubicBezTo>
                  <a:cubicBezTo>
                    <a:pt x="16" y="223"/>
                    <a:pt x="0" y="245"/>
                    <a:pt x="0" y="265"/>
                  </a:cubicBezTo>
                  <a:cubicBezTo>
                    <a:pt x="0" y="301"/>
                    <a:pt x="50" y="328"/>
                    <a:pt x="110" y="328"/>
                  </a:cubicBezTo>
                  <a:cubicBezTo>
                    <a:pt x="169" y="328"/>
                    <a:pt x="221" y="303"/>
                    <a:pt x="221" y="264"/>
                  </a:cubicBezTo>
                  <a:cubicBezTo>
                    <a:pt x="221" y="246"/>
                    <a:pt x="214" y="221"/>
                    <a:pt x="189" y="207"/>
                  </a:cubicBezTo>
                  <a:cubicBezTo>
                    <a:pt x="162" y="193"/>
                    <a:pt x="133" y="193"/>
                    <a:pt x="103" y="193"/>
                  </a:cubicBezTo>
                  <a:cubicBezTo>
                    <a:pt x="90" y="193"/>
                    <a:pt x="69" y="193"/>
                    <a:pt x="65" y="193"/>
                  </a:cubicBezTo>
                  <a:cubicBezTo>
                    <a:pt x="50" y="191"/>
                    <a:pt x="39" y="175"/>
                    <a:pt x="39" y="159"/>
                  </a:cubicBezTo>
                  <a:close/>
                  <a:moveTo>
                    <a:pt x="111" y="317"/>
                  </a:moveTo>
                  <a:cubicBezTo>
                    <a:pt x="60" y="317"/>
                    <a:pt x="26" y="291"/>
                    <a:pt x="26" y="265"/>
                  </a:cubicBezTo>
                  <a:cubicBezTo>
                    <a:pt x="26" y="242"/>
                    <a:pt x="45" y="223"/>
                    <a:pt x="67" y="222"/>
                  </a:cubicBezTo>
                  <a:lnTo>
                    <a:pt x="96" y="222"/>
                  </a:lnTo>
                  <a:cubicBezTo>
                    <a:pt x="139" y="222"/>
                    <a:pt x="195" y="222"/>
                    <a:pt x="195" y="265"/>
                  </a:cubicBezTo>
                  <a:cubicBezTo>
                    <a:pt x="195" y="292"/>
                    <a:pt x="160" y="317"/>
                    <a:pt x="111" y="3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45" name="Freeform 1112"/>
            <p:cNvSpPr/>
            <p:nvPr>
              <p:custDataLst>
                <p:tags r:id="rId377"/>
              </p:custDataLst>
            </p:nvPr>
          </p:nvSpPr>
          <p:spPr bwMode="auto">
            <a:xfrm>
              <a:off x="4648200" y="6434138"/>
              <a:ext cx="104775" cy="101600"/>
            </a:xfrm>
            <a:custGeom>
              <a:avLst/>
              <a:gdLst>
                <a:gd name="T0" fmla="*/ 29 w 270"/>
                <a:gd name="T1" fmla="*/ 191 h 226"/>
                <a:gd name="T2" fmla="*/ 24 w 270"/>
                <a:gd name="T3" fmla="*/ 212 h 226"/>
                <a:gd name="T4" fmla="*/ 39 w 270"/>
                <a:gd name="T5" fmla="*/ 226 h 226"/>
                <a:gd name="T6" fmla="*/ 57 w 270"/>
                <a:gd name="T7" fmla="*/ 212 h 226"/>
                <a:gd name="T8" fmla="*/ 67 w 270"/>
                <a:gd name="T9" fmla="*/ 175 h 226"/>
                <a:gd name="T10" fmla="*/ 78 w 270"/>
                <a:gd name="T11" fmla="*/ 130 h 226"/>
                <a:gd name="T12" fmla="*/ 86 w 270"/>
                <a:gd name="T13" fmla="*/ 97 h 226"/>
                <a:gd name="T14" fmla="*/ 93 w 270"/>
                <a:gd name="T15" fmla="*/ 72 h 226"/>
                <a:gd name="T16" fmla="*/ 174 w 270"/>
                <a:gd name="T17" fmla="*/ 11 h 226"/>
                <a:gd name="T18" fmla="*/ 201 w 270"/>
                <a:gd name="T19" fmla="*/ 46 h 226"/>
                <a:gd name="T20" fmla="*/ 169 w 270"/>
                <a:gd name="T21" fmla="*/ 162 h 226"/>
                <a:gd name="T22" fmla="*/ 164 w 270"/>
                <a:gd name="T23" fmla="*/ 185 h 226"/>
                <a:gd name="T24" fmla="*/ 204 w 270"/>
                <a:gd name="T25" fmla="*/ 226 h 226"/>
                <a:gd name="T26" fmla="*/ 270 w 270"/>
                <a:gd name="T27" fmla="*/ 149 h 226"/>
                <a:gd name="T28" fmla="*/ 264 w 270"/>
                <a:gd name="T29" fmla="*/ 144 h 226"/>
                <a:gd name="T30" fmla="*/ 256 w 270"/>
                <a:gd name="T31" fmla="*/ 153 h 226"/>
                <a:gd name="T32" fmla="*/ 205 w 270"/>
                <a:gd name="T33" fmla="*/ 215 h 226"/>
                <a:gd name="T34" fmla="*/ 193 w 270"/>
                <a:gd name="T35" fmla="*/ 199 h 226"/>
                <a:gd name="T36" fmla="*/ 202 w 270"/>
                <a:gd name="T37" fmla="*/ 163 h 226"/>
                <a:gd name="T38" fmla="*/ 233 w 270"/>
                <a:gd name="T39" fmla="*/ 53 h 226"/>
                <a:gd name="T40" fmla="*/ 176 w 270"/>
                <a:gd name="T41" fmla="*/ 0 h 226"/>
                <a:gd name="T42" fmla="*/ 98 w 270"/>
                <a:gd name="T43" fmla="*/ 43 h 226"/>
                <a:gd name="T44" fmla="*/ 52 w 270"/>
                <a:gd name="T45" fmla="*/ 0 h 226"/>
                <a:gd name="T46" fmla="*/ 14 w 270"/>
                <a:gd name="T47" fmla="*/ 29 h 226"/>
                <a:gd name="T48" fmla="*/ 0 w 270"/>
                <a:gd name="T49" fmla="*/ 77 h 226"/>
                <a:gd name="T50" fmla="*/ 6 w 270"/>
                <a:gd name="T51" fmla="*/ 82 h 226"/>
                <a:gd name="T52" fmla="*/ 14 w 270"/>
                <a:gd name="T53" fmla="*/ 70 h 226"/>
                <a:gd name="T54" fmla="*/ 50 w 270"/>
                <a:gd name="T55" fmla="*/ 11 h 226"/>
                <a:gd name="T56" fmla="*/ 66 w 270"/>
                <a:gd name="T57" fmla="*/ 34 h 226"/>
                <a:gd name="T58" fmla="*/ 58 w 270"/>
                <a:gd name="T59" fmla="*/ 76 h 226"/>
                <a:gd name="T60" fmla="*/ 29 w 270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0" h="226">
                  <a:moveTo>
                    <a:pt x="29" y="191"/>
                  </a:moveTo>
                  <a:cubicBezTo>
                    <a:pt x="27" y="199"/>
                    <a:pt x="24" y="210"/>
                    <a:pt x="24" y="212"/>
                  </a:cubicBezTo>
                  <a:cubicBezTo>
                    <a:pt x="24" y="221"/>
                    <a:pt x="31" y="226"/>
                    <a:pt x="39" y="226"/>
                  </a:cubicBezTo>
                  <a:cubicBezTo>
                    <a:pt x="45" y="226"/>
                    <a:pt x="54" y="222"/>
                    <a:pt x="57" y="212"/>
                  </a:cubicBezTo>
                  <a:cubicBezTo>
                    <a:pt x="58" y="211"/>
                    <a:pt x="64" y="188"/>
                    <a:pt x="67" y="175"/>
                  </a:cubicBezTo>
                  <a:lnTo>
                    <a:pt x="78" y="130"/>
                  </a:lnTo>
                  <a:cubicBezTo>
                    <a:pt x="81" y="119"/>
                    <a:pt x="84" y="108"/>
                    <a:pt x="86" y="97"/>
                  </a:cubicBezTo>
                  <a:cubicBezTo>
                    <a:pt x="88" y="88"/>
                    <a:pt x="92" y="74"/>
                    <a:pt x="93" y="72"/>
                  </a:cubicBezTo>
                  <a:cubicBezTo>
                    <a:pt x="100" y="56"/>
                    <a:pt x="127" y="11"/>
                    <a:pt x="174" y="11"/>
                  </a:cubicBezTo>
                  <a:cubicBezTo>
                    <a:pt x="196" y="11"/>
                    <a:pt x="201" y="29"/>
                    <a:pt x="201" y="46"/>
                  </a:cubicBezTo>
                  <a:cubicBezTo>
                    <a:pt x="201" y="77"/>
                    <a:pt x="177" y="141"/>
                    <a:pt x="169" y="162"/>
                  </a:cubicBezTo>
                  <a:cubicBezTo>
                    <a:pt x="164" y="174"/>
                    <a:pt x="164" y="180"/>
                    <a:pt x="164" y="185"/>
                  </a:cubicBezTo>
                  <a:cubicBezTo>
                    <a:pt x="164" y="209"/>
                    <a:pt x="181" y="226"/>
                    <a:pt x="204" y="226"/>
                  </a:cubicBezTo>
                  <a:cubicBezTo>
                    <a:pt x="251" y="226"/>
                    <a:pt x="270" y="153"/>
                    <a:pt x="270" y="149"/>
                  </a:cubicBezTo>
                  <a:cubicBezTo>
                    <a:pt x="270" y="144"/>
                    <a:pt x="265" y="144"/>
                    <a:pt x="264" y="144"/>
                  </a:cubicBezTo>
                  <a:cubicBezTo>
                    <a:pt x="259" y="144"/>
                    <a:pt x="259" y="146"/>
                    <a:pt x="256" y="153"/>
                  </a:cubicBezTo>
                  <a:cubicBezTo>
                    <a:pt x="246" y="187"/>
                    <a:pt x="230" y="215"/>
                    <a:pt x="205" y="215"/>
                  </a:cubicBezTo>
                  <a:cubicBezTo>
                    <a:pt x="197" y="215"/>
                    <a:pt x="193" y="210"/>
                    <a:pt x="193" y="199"/>
                  </a:cubicBezTo>
                  <a:cubicBezTo>
                    <a:pt x="193" y="186"/>
                    <a:pt x="198" y="174"/>
                    <a:pt x="202" y="163"/>
                  </a:cubicBezTo>
                  <a:cubicBezTo>
                    <a:pt x="212" y="137"/>
                    <a:pt x="233" y="82"/>
                    <a:pt x="233" y="53"/>
                  </a:cubicBezTo>
                  <a:cubicBezTo>
                    <a:pt x="233" y="20"/>
                    <a:pt x="211" y="0"/>
                    <a:pt x="176" y="0"/>
                  </a:cubicBezTo>
                  <a:cubicBezTo>
                    <a:pt x="131" y="0"/>
                    <a:pt x="106" y="32"/>
                    <a:pt x="98" y="43"/>
                  </a:cubicBezTo>
                  <a:cubicBezTo>
                    <a:pt x="95" y="16"/>
                    <a:pt x="75" y="0"/>
                    <a:pt x="52" y="0"/>
                  </a:cubicBezTo>
                  <a:cubicBezTo>
                    <a:pt x="29" y="0"/>
                    <a:pt x="19" y="20"/>
                    <a:pt x="14" y="29"/>
                  </a:cubicBezTo>
                  <a:cubicBezTo>
                    <a:pt x="7" y="45"/>
                    <a:pt x="0" y="75"/>
                    <a:pt x="0" y="77"/>
                  </a:cubicBezTo>
                  <a:cubicBezTo>
                    <a:pt x="0" y="82"/>
                    <a:pt x="4" y="82"/>
                    <a:pt x="6" y="82"/>
                  </a:cubicBezTo>
                  <a:cubicBezTo>
                    <a:pt x="10" y="82"/>
                    <a:pt x="11" y="81"/>
                    <a:pt x="14" y="70"/>
                  </a:cubicBezTo>
                  <a:cubicBezTo>
                    <a:pt x="22" y="35"/>
                    <a:pt x="32" y="11"/>
                    <a:pt x="50" y="11"/>
                  </a:cubicBezTo>
                  <a:cubicBezTo>
                    <a:pt x="60" y="11"/>
                    <a:pt x="66" y="18"/>
                    <a:pt x="66" y="34"/>
                  </a:cubicBezTo>
                  <a:cubicBezTo>
                    <a:pt x="66" y="44"/>
                    <a:pt x="64" y="50"/>
                    <a:pt x="58" y="76"/>
                  </a:cubicBezTo>
                  <a:lnTo>
                    <a:pt x="29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46" name="Freeform 1113"/>
            <p:cNvSpPr/>
            <p:nvPr>
              <p:custDataLst>
                <p:tags r:id="rId378"/>
              </p:custDataLst>
            </p:nvPr>
          </p:nvSpPr>
          <p:spPr bwMode="auto">
            <a:xfrm>
              <a:off x="4768850" y="6365876"/>
              <a:ext cx="44450" cy="222250"/>
            </a:xfrm>
            <a:custGeom>
              <a:avLst/>
              <a:gdLst>
                <a:gd name="T0" fmla="*/ 116 w 116"/>
                <a:gd name="T1" fmla="*/ 249 h 498"/>
                <a:gd name="T2" fmla="*/ 83 w 116"/>
                <a:gd name="T3" fmla="*/ 93 h 498"/>
                <a:gd name="T4" fmla="*/ 5 w 116"/>
                <a:gd name="T5" fmla="*/ 0 h 498"/>
                <a:gd name="T6" fmla="*/ 0 w 116"/>
                <a:gd name="T7" fmla="*/ 4 h 498"/>
                <a:gd name="T8" fmla="*/ 10 w 116"/>
                <a:gd name="T9" fmla="*/ 16 h 498"/>
                <a:gd name="T10" fmla="*/ 87 w 116"/>
                <a:gd name="T11" fmla="*/ 249 h 498"/>
                <a:gd name="T12" fmla="*/ 7 w 116"/>
                <a:gd name="T13" fmla="*/ 485 h 498"/>
                <a:gd name="T14" fmla="*/ 0 w 116"/>
                <a:gd name="T15" fmla="*/ 493 h 498"/>
                <a:gd name="T16" fmla="*/ 5 w 116"/>
                <a:gd name="T17" fmla="*/ 498 h 498"/>
                <a:gd name="T18" fmla="*/ 85 w 116"/>
                <a:gd name="T19" fmla="*/ 401 h 498"/>
                <a:gd name="T20" fmla="*/ 116 w 116"/>
                <a:gd name="T21" fmla="*/ 24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8">
                  <a:moveTo>
                    <a:pt x="116" y="249"/>
                  </a:moveTo>
                  <a:cubicBezTo>
                    <a:pt x="116" y="210"/>
                    <a:pt x="111" y="150"/>
                    <a:pt x="83" y="93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7"/>
                    <a:pt x="10" y="16"/>
                  </a:cubicBezTo>
                  <a:cubicBezTo>
                    <a:pt x="59" y="65"/>
                    <a:pt x="87" y="145"/>
                    <a:pt x="87" y="249"/>
                  </a:cubicBezTo>
                  <a:cubicBezTo>
                    <a:pt x="87" y="334"/>
                    <a:pt x="69" y="422"/>
                    <a:pt x="7" y="485"/>
                  </a:cubicBezTo>
                  <a:cubicBezTo>
                    <a:pt x="0" y="491"/>
                    <a:pt x="0" y="492"/>
                    <a:pt x="0" y="493"/>
                  </a:cubicBezTo>
                  <a:cubicBezTo>
                    <a:pt x="0" y="496"/>
                    <a:pt x="2" y="498"/>
                    <a:pt x="5" y="498"/>
                  </a:cubicBezTo>
                  <a:cubicBezTo>
                    <a:pt x="10" y="498"/>
                    <a:pt x="55" y="464"/>
                    <a:pt x="85" y="401"/>
                  </a:cubicBezTo>
                  <a:cubicBezTo>
                    <a:pt x="110" y="346"/>
                    <a:pt x="116" y="291"/>
                    <a:pt x="116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47" name="Freeform 1114"/>
            <p:cNvSpPr>
              <a:spLocks noEditPoints="1"/>
            </p:cNvSpPr>
            <p:nvPr>
              <p:custDataLst>
                <p:tags r:id="rId379"/>
              </p:custDataLst>
            </p:nvPr>
          </p:nvSpPr>
          <p:spPr bwMode="auto">
            <a:xfrm>
              <a:off x="4900613" y="6391276"/>
              <a:ext cx="117475" cy="173038"/>
            </a:xfrm>
            <a:custGeom>
              <a:avLst/>
              <a:gdLst>
                <a:gd name="T0" fmla="*/ 296 w 305"/>
                <a:gd name="T1" fmla="*/ 21 h 386"/>
                <a:gd name="T2" fmla="*/ 305 w 305"/>
                <a:gd name="T3" fmla="*/ 10 h 386"/>
                <a:gd name="T4" fmla="*/ 295 w 305"/>
                <a:gd name="T5" fmla="*/ 0 h 386"/>
                <a:gd name="T6" fmla="*/ 286 w 305"/>
                <a:gd name="T7" fmla="*/ 3 h 386"/>
                <a:gd name="T8" fmla="*/ 10 w 305"/>
                <a:gd name="T9" fmla="*/ 133 h 386"/>
                <a:gd name="T10" fmla="*/ 0 w 305"/>
                <a:gd name="T11" fmla="*/ 145 h 386"/>
                <a:gd name="T12" fmla="*/ 10 w 305"/>
                <a:gd name="T13" fmla="*/ 156 h 386"/>
                <a:gd name="T14" fmla="*/ 286 w 305"/>
                <a:gd name="T15" fmla="*/ 286 h 386"/>
                <a:gd name="T16" fmla="*/ 295 w 305"/>
                <a:gd name="T17" fmla="*/ 289 h 386"/>
                <a:gd name="T18" fmla="*/ 305 w 305"/>
                <a:gd name="T19" fmla="*/ 279 h 386"/>
                <a:gd name="T20" fmla="*/ 295 w 305"/>
                <a:gd name="T21" fmla="*/ 268 h 386"/>
                <a:gd name="T22" fmla="*/ 34 w 305"/>
                <a:gd name="T23" fmla="*/ 145 h 386"/>
                <a:gd name="T24" fmla="*/ 296 w 305"/>
                <a:gd name="T25" fmla="*/ 21 h 386"/>
                <a:gd name="T26" fmla="*/ 288 w 305"/>
                <a:gd name="T27" fmla="*/ 386 h 386"/>
                <a:gd name="T28" fmla="*/ 305 w 305"/>
                <a:gd name="T29" fmla="*/ 376 h 386"/>
                <a:gd name="T30" fmla="*/ 287 w 305"/>
                <a:gd name="T31" fmla="*/ 366 h 386"/>
                <a:gd name="T32" fmla="*/ 18 w 305"/>
                <a:gd name="T33" fmla="*/ 366 h 386"/>
                <a:gd name="T34" fmla="*/ 0 w 305"/>
                <a:gd name="T35" fmla="*/ 376 h 386"/>
                <a:gd name="T36" fmla="*/ 18 w 305"/>
                <a:gd name="T37" fmla="*/ 386 h 386"/>
                <a:gd name="T38" fmla="*/ 288 w 305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5" h="386">
                  <a:moveTo>
                    <a:pt x="296" y="21"/>
                  </a:moveTo>
                  <a:cubicBezTo>
                    <a:pt x="301" y="19"/>
                    <a:pt x="305" y="16"/>
                    <a:pt x="305" y="10"/>
                  </a:cubicBezTo>
                  <a:cubicBezTo>
                    <a:pt x="305" y="5"/>
                    <a:pt x="301" y="0"/>
                    <a:pt x="295" y="0"/>
                  </a:cubicBezTo>
                  <a:cubicBezTo>
                    <a:pt x="293" y="0"/>
                    <a:pt x="288" y="2"/>
                    <a:pt x="286" y="3"/>
                  </a:cubicBezTo>
                  <a:lnTo>
                    <a:pt x="10" y="133"/>
                  </a:lnTo>
                  <a:cubicBezTo>
                    <a:pt x="2" y="137"/>
                    <a:pt x="0" y="141"/>
                    <a:pt x="0" y="145"/>
                  </a:cubicBezTo>
                  <a:cubicBezTo>
                    <a:pt x="0" y="149"/>
                    <a:pt x="3" y="153"/>
                    <a:pt x="10" y="156"/>
                  </a:cubicBezTo>
                  <a:lnTo>
                    <a:pt x="286" y="286"/>
                  </a:lnTo>
                  <a:cubicBezTo>
                    <a:pt x="293" y="289"/>
                    <a:pt x="294" y="289"/>
                    <a:pt x="295" y="289"/>
                  </a:cubicBezTo>
                  <a:cubicBezTo>
                    <a:pt x="301" y="289"/>
                    <a:pt x="305" y="285"/>
                    <a:pt x="305" y="279"/>
                  </a:cubicBezTo>
                  <a:cubicBezTo>
                    <a:pt x="305" y="275"/>
                    <a:pt x="303" y="272"/>
                    <a:pt x="295" y="268"/>
                  </a:cubicBezTo>
                  <a:lnTo>
                    <a:pt x="34" y="145"/>
                  </a:lnTo>
                  <a:lnTo>
                    <a:pt x="296" y="21"/>
                  </a:lnTo>
                  <a:close/>
                  <a:moveTo>
                    <a:pt x="288" y="386"/>
                  </a:moveTo>
                  <a:cubicBezTo>
                    <a:pt x="296" y="386"/>
                    <a:pt x="305" y="386"/>
                    <a:pt x="305" y="376"/>
                  </a:cubicBezTo>
                  <a:cubicBezTo>
                    <a:pt x="305" y="366"/>
                    <a:pt x="295" y="366"/>
                    <a:pt x="287" y="366"/>
                  </a:cubicBezTo>
                  <a:lnTo>
                    <a:pt x="18" y="366"/>
                  </a:lnTo>
                  <a:cubicBezTo>
                    <a:pt x="11" y="366"/>
                    <a:pt x="0" y="366"/>
                    <a:pt x="0" y="376"/>
                  </a:cubicBezTo>
                  <a:cubicBezTo>
                    <a:pt x="0" y="386"/>
                    <a:pt x="9" y="386"/>
                    <a:pt x="18" y="386"/>
                  </a:cubicBezTo>
                  <a:lnTo>
                    <a:pt x="288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48" name="Freeform 1115"/>
            <p:cNvSpPr/>
            <p:nvPr>
              <p:custDataLst>
                <p:tags r:id="rId380"/>
              </p:custDataLst>
            </p:nvPr>
          </p:nvSpPr>
          <p:spPr bwMode="auto">
            <a:xfrm>
              <a:off x="5092700" y="6434138"/>
              <a:ext cx="104775" cy="101600"/>
            </a:xfrm>
            <a:custGeom>
              <a:avLst/>
              <a:gdLst>
                <a:gd name="T0" fmla="*/ 30 w 271"/>
                <a:gd name="T1" fmla="*/ 191 h 226"/>
                <a:gd name="T2" fmla="*/ 25 w 271"/>
                <a:gd name="T3" fmla="*/ 212 h 226"/>
                <a:gd name="T4" fmla="*/ 40 w 271"/>
                <a:gd name="T5" fmla="*/ 226 h 226"/>
                <a:gd name="T6" fmla="*/ 58 w 271"/>
                <a:gd name="T7" fmla="*/ 212 h 226"/>
                <a:gd name="T8" fmla="*/ 68 w 271"/>
                <a:gd name="T9" fmla="*/ 175 h 226"/>
                <a:gd name="T10" fmla="*/ 79 w 271"/>
                <a:gd name="T11" fmla="*/ 130 h 226"/>
                <a:gd name="T12" fmla="*/ 87 w 271"/>
                <a:gd name="T13" fmla="*/ 97 h 226"/>
                <a:gd name="T14" fmla="*/ 94 w 271"/>
                <a:gd name="T15" fmla="*/ 72 h 226"/>
                <a:gd name="T16" fmla="*/ 175 w 271"/>
                <a:gd name="T17" fmla="*/ 11 h 226"/>
                <a:gd name="T18" fmla="*/ 202 w 271"/>
                <a:gd name="T19" fmla="*/ 46 h 226"/>
                <a:gd name="T20" fmla="*/ 169 w 271"/>
                <a:gd name="T21" fmla="*/ 162 h 226"/>
                <a:gd name="T22" fmla="*/ 164 w 271"/>
                <a:gd name="T23" fmla="*/ 185 h 226"/>
                <a:gd name="T24" fmla="*/ 205 w 271"/>
                <a:gd name="T25" fmla="*/ 226 h 226"/>
                <a:gd name="T26" fmla="*/ 271 w 271"/>
                <a:gd name="T27" fmla="*/ 149 h 226"/>
                <a:gd name="T28" fmla="*/ 265 w 271"/>
                <a:gd name="T29" fmla="*/ 144 h 226"/>
                <a:gd name="T30" fmla="*/ 257 w 271"/>
                <a:gd name="T31" fmla="*/ 153 h 226"/>
                <a:gd name="T32" fmla="*/ 206 w 271"/>
                <a:gd name="T33" fmla="*/ 215 h 226"/>
                <a:gd name="T34" fmla="*/ 194 w 271"/>
                <a:gd name="T35" fmla="*/ 199 h 226"/>
                <a:gd name="T36" fmla="*/ 203 w 271"/>
                <a:gd name="T37" fmla="*/ 163 h 226"/>
                <a:gd name="T38" fmla="*/ 234 w 271"/>
                <a:gd name="T39" fmla="*/ 53 h 226"/>
                <a:gd name="T40" fmla="*/ 176 w 271"/>
                <a:gd name="T41" fmla="*/ 0 h 226"/>
                <a:gd name="T42" fmla="*/ 99 w 271"/>
                <a:gd name="T43" fmla="*/ 43 h 226"/>
                <a:gd name="T44" fmla="*/ 53 w 271"/>
                <a:gd name="T45" fmla="*/ 0 h 226"/>
                <a:gd name="T46" fmla="*/ 15 w 271"/>
                <a:gd name="T47" fmla="*/ 29 h 226"/>
                <a:gd name="T48" fmla="*/ 0 w 271"/>
                <a:gd name="T49" fmla="*/ 77 h 226"/>
                <a:gd name="T50" fmla="*/ 6 w 271"/>
                <a:gd name="T51" fmla="*/ 82 h 226"/>
                <a:gd name="T52" fmla="*/ 15 w 271"/>
                <a:gd name="T53" fmla="*/ 70 h 226"/>
                <a:gd name="T54" fmla="*/ 51 w 271"/>
                <a:gd name="T55" fmla="*/ 11 h 226"/>
                <a:gd name="T56" fmla="*/ 67 w 271"/>
                <a:gd name="T57" fmla="*/ 34 h 226"/>
                <a:gd name="T58" fmla="*/ 59 w 271"/>
                <a:gd name="T59" fmla="*/ 76 h 226"/>
                <a:gd name="T60" fmla="*/ 30 w 271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1" h="226">
                  <a:moveTo>
                    <a:pt x="30" y="191"/>
                  </a:moveTo>
                  <a:cubicBezTo>
                    <a:pt x="28" y="199"/>
                    <a:pt x="25" y="210"/>
                    <a:pt x="25" y="212"/>
                  </a:cubicBezTo>
                  <a:cubicBezTo>
                    <a:pt x="25" y="221"/>
                    <a:pt x="32" y="226"/>
                    <a:pt x="40" y="226"/>
                  </a:cubicBezTo>
                  <a:cubicBezTo>
                    <a:pt x="46" y="226"/>
                    <a:pt x="55" y="222"/>
                    <a:pt x="58" y="212"/>
                  </a:cubicBezTo>
                  <a:cubicBezTo>
                    <a:pt x="59" y="211"/>
                    <a:pt x="65" y="188"/>
                    <a:pt x="68" y="175"/>
                  </a:cubicBezTo>
                  <a:lnTo>
                    <a:pt x="79" y="130"/>
                  </a:lnTo>
                  <a:cubicBezTo>
                    <a:pt x="82" y="119"/>
                    <a:pt x="85" y="108"/>
                    <a:pt x="87" y="97"/>
                  </a:cubicBezTo>
                  <a:cubicBezTo>
                    <a:pt x="89" y="88"/>
                    <a:pt x="93" y="74"/>
                    <a:pt x="94" y="72"/>
                  </a:cubicBezTo>
                  <a:cubicBezTo>
                    <a:pt x="101" y="56"/>
                    <a:pt x="128" y="11"/>
                    <a:pt x="175" y="11"/>
                  </a:cubicBezTo>
                  <a:cubicBezTo>
                    <a:pt x="197" y="11"/>
                    <a:pt x="202" y="29"/>
                    <a:pt x="202" y="46"/>
                  </a:cubicBezTo>
                  <a:cubicBezTo>
                    <a:pt x="202" y="77"/>
                    <a:pt x="177" y="141"/>
                    <a:pt x="169" y="162"/>
                  </a:cubicBezTo>
                  <a:cubicBezTo>
                    <a:pt x="165" y="174"/>
                    <a:pt x="164" y="180"/>
                    <a:pt x="164" y="185"/>
                  </a:cubicBezTo>
                  <a:cubicBezTo>
                    <a:pt x="164" y="209"/>
                    <a:pt x="182" y="226"/>
                    <a:pt x="205" y="226"/>
                  </a:cubicBezTo>
                  <a:cubicBezTo>
                    <a:pt x="252" y="226"/>
                    <a:pt x="271" y="153"/>
                    <a:pt x="271" y="149"/>
                  </a:cubicBezTo>
                  <a:cubicBezTo>
                    <a:pt x="271" y="144"/>
                    <a:pt x="266" y="144"/>
                    <a:pt x="265" y="144"/>
                  </a:cubicBezTo>
                  <a:cubicBezTo>
                    <a:pt x="260" y="144"/>
                    <a:pt x="260" y="146"/>
                    <a:pt x="257" y="153"/>
                  </a:cubicBezTo>
                  <a:cubicBezTo>
                    <a:pt x="247" y="187"/>
                    <a:pt x="231" y="215"/>
                    <a:pt x="206" y="215"/>
                  </a:cubicBezTo>
                  <a:cubicBezTo>
                    <a:pt x="198" y="215"/>
                    <a:pt x="194" y="210"/>
                    <a:pt x="194" y="199"/>
                  </a:cubicBezTo>
                  <a:cubicBezTo>
                    <a:pt x="194" y="186"/>
                    <a:pt x="199" y="174"/>
                    <a:pt x="203" y="163"/>
                  </a:cubicBezTo>
                  <a:cubicBezTo>
                    <a:pt x="213" y="137"/>
                    <a:pt x="234" y="82"/>
                    <a:pt x="234" y="53"/>
                  </a:cubicBezTo>
                  <a:cubicBezTo>
                    <a:pt x="234" y="20"/>
                    <a:pt x="212" y="0"/>
                    <a:pt x="176" y="0"/>
                  </a:cubicBezTo>
                  <a:cubicBezTo>
                    <a:pt x="132" y="0"/>
                    <a:pt x="107" y="32"/>
                    <a:pt x="99" y="43"/>
                  </a:cubicBezTo>
                  <a:cubicBezTo>
                    <a:pt x="96" y="16"/>
                    <a:pt x="76" y="0"/>
                    <a:pt x="53" y="0"/>
                  </a:cubicBezTo>
                  <a:cubicBezTo>
                    <a:pt x="30" y="0"/>
                    <a:pt x="20" y="20"/>
                    <a:pt x="15" y="29"/>
                  </a:cubicBezTo>
                  <a:cubicBezTo>
                    <a:pt x="7" y="45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2" y="81"/>
                    <a:pt x="15" y="70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61" y="11"/>
                    <a:pt x="67" y="18"/>
                    <a:pt x="67" y="34"/>
                  </a:cubicBezTo>
                  <a:cubicBezTo>
                    <a:pt x="67" y="44"/>
                    <a:pt x="65" y="50"/>
                    <a:pt x="59" y="76"/>
                  </a:cubicBezTo>
                  <a:lnTo>
                    <a:pt x="30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49" name="Oval 1116"/>
            <p:cNvSpPr>
              <a:spLocks noChangeArrowheads="1"/>
            </p:cNvSpPr>
            <p:nvPr>
              <p:custDataLst>
                <p:tags r:id="rId381"/>
              </p:custDataLst>
            </p:nvPr>
          </p:nvSpPr>
          <p:spPr bwMode="auto">
            <a:xfrm>
              <a:off x="5260975" y="6465888"/>
              <a:ext cx="20638" cy="23813"/>
            </a:xfrm>
            <a:prstGeom prst="ellipse">
              <a:avLst/>
            </a:pr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50" name="Freeform 1117"/>
            <p:cNvSpPr>
              <a:spLocks noEditPoints="1"/>
            </p:cNvSpPr>
            <p:nvPr>
              <p:custDataLst>
                <p:tags r:id="rId382"/>
              </p:custDataLst>
            </p:nvPr>
          </p:nvSpPr>
          <p:spPr bwMode="auto">
            <a:xfrm>
              <a:off x="5343525" y="6380163"/>
              <a:ext cx="111125" cy="152400"/>
            </a:xfrm>
            <a:custGeom>
              <a:avLst/>
              <a:gdLst>
                <a:gd name="T0" fmla="*/ 122 w 290"/>
                <a:gd name="T1" fmla="*/ 188 h 341"/>
                <a:gd name="T2" fmla="*/ 136 w 290"/>
                <a:gd name="T3" fmla="*/ 188 h 341"/>
                <a:gd name="T4" fmla="*/ 153 w 290"/>
                <a:gd name="T5" fmla="*/ 188 h 341"/>
                <a:gd name="T6" fmla="*/ 290 w 290"/>
                <a:gd name="T7" fmla="*/ 94 h 341"/>
                <a:gd name="T8" fmla="*/ 162 w 290"/>
                <a:gd name="T9" fmla="*/ 0 h 341"/>
                <a:gd name="T10" fmla="*/ 17 w 290"/>
                <a:gd name="T11" fmla="*/ 0 h 341"/>
                <a:gd name="T12" fmla="*/ 0 w 290"/>
                <a:gd name="T13" fmla="*/ 9 h 341"/>
                <a:gd name="T14" fmla="*/ 13 w 290"/>
                <a:gd name="T15" fmla="*/ 17 h 341"/>
                <a:gd name="T16" fmla="*/ 41 w 290"/>
                <a:gd name="T17" fmla="*/ 46 h 341"/>
                <a:gd name="T18" fmla="*/ 41 w 290"/>
                <a:gd name="T19" fmla="*/ 296 h 341"/>
                <a:gd name="T20" fmla="*/ 14 w 290"/>
                <a:gd name="T21" fmla="*/ 324 h 341"/>
                <a:gd name="T22" fmla="*/ 0 w 290"/>
                <a:gd name="T23" fmla="*/ 332 h 341"/>
                <a:gd name="T24" fmla="*/ 17 w 290"/>
                <a:gd name="T25" fmla="*/ 341 h 341"/>
                <a:gd name="T26" fmla="*/ 150 w 290"/>
                <a:gd name="T27" fmla="*/ 341 h 341"/>
                <a:gd name="T28" fmla="*/ 167 w 290"/>
                <a:gd name="T29" fmla="*/ 332 h 341"/>
                <a:gd name="T30" fmla="*/ 153 w 290"/>
                <a:gd name="T31" fmla="*/ 324 h 341"/>
                <a:gd name="T32" fmla="*/ 122 w 290"/>
                <a:gd name="T33" fmla="*/ 296 h 341"/>
                <a:gd name="T34" fmla="*/ 122 w 290"/>
                <a:gd name="T35" fmla="*/ 188 h 341"/>
                <a:gd name="T36" fmla="*/ 205 w 290"/>
                <a:gd name="T37" fmla="*/ 165 h 341"/>
                <a:gd name="T38" fmla="*/ 222 w 290"/>
                <a:gd name="T39" fmla="*/ 93 h 341"/>
                <a:gd name="T40" fmla="*/ 207 w 290"/>
                <a:gd name="T41" fmla="*/ 22 h 341"/>
                <a:gd name="T42" fmla="*/ 273 w 290"/>
                <a:gd name="T43" fmla="*/ 94 h 341"/>
                <a:gd name="T44" fmla="*/ 205 w 290"/>
                <a:gd name="T45" fmla="*/ 165 h 341"/>
                <a:gd name="T46" fmla="*/ 122 w 290"/>
                <a:gd name="T47" fmla="*/ 44 h 341"/>
                <a:gd name="T48" fmla="*/ 152 w 290"/>
                <a:gd name="T49" fmla="*/ 17 h 341"/>
                <a:gd name="T50" fmla="*/ 205 w 290"/>
                <a:gd name="T51" fmla="*/ 93 h 341"/>
                <a:gd name="T52" fmla="*/ 147 w 290"/>
                <a:gd name="T53" fmla="*/ 170 h 341"/>
                <a:gd name="T54" fmla="*/ 122 w 290"/>
                <a:gd name="T55" fmla="*/ 170 h 341"/>
                <a:gd name="T56" fmla="*/ 122 w 290"/>
                <a:gd name="T57" fmla="*/ 44 h 341"/>
                <a:gd name="T58" fmla="*/ 55 w 290"/>
                <a:gd name="T59" fmla="*/ 324 h 341"/>
                <a:gd name="T60" fmla="*/ 59 w 290"/>
                <a:gd name="T61" fmla="*/ 297 h 341"/>
                <a:gd name="T62" fmla="*/ 59 w 290"/>
                <a:gd name="T63" fmla="*/ 45 h 341"/>
                <a:gd name="T64" fmla="*/ 55 w 290"/>
                <a:gd name="T65" fmla="*/ 17 h 341"/>
                <a:gd name="T66" fmla="*/ 111 w 290"/>
                <a:gd name="T67" fmla="*/ 17 h 341"/>
                <a:gd name="T68" fmla="*/ 105 w 290"/>
                <a:gd name="T69" fmla="*/ 43 h 341"/>
                <a:gd name="T70" fmla="*/ 105 w 290"/>
                <a:gd name="T71" fmla="*/ 297 h 341"/>
                <a:gd name="T72" fmla="*/ 109 w 290"/>
                <a:gd name="T73" fmla="*/ 324 h 341"/>
                <a:gd name="T74" fmla="*/ 55 w 290"/>
                <a:gd name="T75" fmla="*/ 32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0" h="341">
                  <a:moveTo>
                    <a:pt x="122" y="188"/>
                  </a:moveTo>
                  <a:cubicBezTo>
                    <a:pt x="124" y="188"/>
                    <a:pt x="135" y="188"/>
                    <a:pt x="136" y="188"/>
                  </a:cubicBezTo>
                  <a:lnTo>
                    <a:pt x="153" y="188"/>
                  </a:lnTo>
                  <a:cubicBezTo>
                    <a:pt x="254" y="188"/>
                    <a:pt x="290" y="141"/>
                    <a:pt x="290" y="94"/>
                  </a:cubicBezTo>
                  <a:cubicBezTo>
                    <a:pt x="290" y="23"/>
                    <a:pt x="227" y="0"/>
                    <a:pt x="162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7"/>
                    <a:pt x="9" y="17"/>
                    <a:pt x="13" y="17"/>
                  </a:cubicBezTo>
                  <a:cubicBezTo>
                    <a:pt x="39" y="17"/>
                    <a:pt x="41" y="21"/>
                    <a:pt x="41" y="46"/>
                  </a:cubicBezTo>
                  <a:lnTo>
                    <a:pt x="41" y="296"/>
                  </a:lnTo>
                  <a:cubicBezTo>
                    <a:pt x="41" y="320"/>
                    <a:pt x="39" y="324"/>
                    <a:pt x="14" y="324"/>
                  </a:cubicBezTo>
                  <a:cubicBezTo>
                    <a:pt x="9" y="324"/>
                    <a:pt x="0" y="324"/>
                    <a:pt x="0" y="332"/>
                  </a:cubicBezTo>
                  <a:cubicBezTo>
                    <a:pt x="0" y="341"/>
                    <a:pt x="8" y="341"/>
                    <a:pt x="17" y="341"/>
                  </a:cubicBezTo>
                  <a:lnTo>
                    <a:pt x="150" y="341"/>
                  </a:lnTo>
                  <a:cubicBezTo>
                    <a:pt x="159" y="341"/>
                    <a:pt x="167" y="341"/>
                    <a:pt x="167" y="332"/>
                  </a:cubicBezTo>
                  <a:cubicBezTo>
                    <a:pt x="167" y="324"/>
                    <a:pt x="158" y="324"/>
                    <a:pt x="153" y="324"/>
                  </a:cubicBezTo>
                  <a:cubicBezTo>
                    <a:pt x="124" y="324"/>
                    <a:pt x="122" y="320"/>
                    <a:pt x="122" y="296"/>
                  </a:cubicBezTo>
                  <a:lnTo>
                    <a:pt x="122" y="188"/>
                  </a:lnTo>
                  <a:close/>
                  <a:moveTo>
                    <a:pt x="205" y="165"/>
                  </a:moveTo>
                  <a:cubicBezTo>
                    <a:pt x="221" y="145"/>
                    <a:pt x="222" y="113"/>
                    <a:pt x="222" y="93"/>
                  </a:cubicBezTo>
                  <a:cubicBezTo>
                    <a:pt x="222" y="67"/>
                    <a:pt x="220" y="40"/>
                    <a:pt x="207" y="22"/>
                  </a:cubicBezTo>
                  <a:cubicBezTo>
                    <a:pt x="234" y="28"/>
                    <a:pt x="273" y="43"/>
                    <a:pt x="273" y="94"/>
                  </a:cubicBezTo>
                  <a:cubicBezTo>
                    <a:pt x="273" y="129"/>
                    <a:pt x="251" y="154"/>
                    <a:pt x="205" y="165"/>
                  </a:cubicBezTo>
                  <a:close/>
                  <a:moveTo>
                    <a:pt x="122" y="44"/>
                  </a:moveTo>
                  <a:cubicBezTo>
                    <a:pt x="122" y="34"/>
                    <a:pt x="122" y="17"/>
                    <a:pt x="152" y="17"/>
                  </a:cubicBezTo>
                  <a:cubicBezTo>
                    <a:pt x="188" y="17"/>
                    <a:pt x="205" y="31"/>
                    <a:pt x="205" y="93"/>
                  </a:cubicBezTo>
                  <a:cubicBezTo>
                    <a:pt x="205" y="164"/>
                    <a:pt x="178" y="170"/>
                    <a:pt x="147" y="170"/>
                  </a:cubicBezTo>
                  <a:lnTo>
                    <a:pt x="122" y="170"/>
                  </a:lnTo>
                  <a:lnTo>
                    <a:pt x="122" y="44"/>
                  </a:lnTo>
                  <a:close/>
                  <a:moveTo>
                    <a:pt x="55" y="324"/>
                  </a:moveTo>
                  <a:cubicBezTo>
                    <a:pt x="59" y="315"/>
                    <a:pt x="59" y="303"/>
                    <a:pt x="59" y="297"/>
                  </a:cubicBezTo>
                  <a:lnTo>
                    <a:pt x="59" y="45"/>
                  </a:lnTo>
                  <a:cubicBezTo>
                    <a:pt x="59" y="38"/>
                    <a:pt x="59" y="26"/>
                    <a:pt x="55" y="17"/>
                  </a:cubicBezTo>
                  <a:lnTo>
                    <a:pt x="111" y="17"/>
                  </a:lnTo>
                  <a:cubicBezTo>
                    <a:pt x="105" y="25"/>
                    <a:pt x="105" y="35"/>
                    <a:pt x="105" y="43"/>
                  </a:cubicBezTo>
                  <a:lnTo>
                    <a:pt x="105" y="297"/>
                  </a:lnTo>
                  <a:cubicBezTo>
                    <a:pt x="105" y="302"/>
                    <a:pt x="105" y="315"/>
                    <a:pt x="109" y="324"/>
                  </a:cubicBezTo>
                  <a:lnTo>
                    <a:pt x="55" y="3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51" name="Freeform 1118"/>
            <p:cNvSpPr/>
            <p:nvPr>
              <p:custDataLst>
                <p:tags r:id="rId383"/>
              </p:custDataLst>
            </p:nvPr>
          </p:nvSpPr>
          <p:spPr bwMode="auto">
            <a:xfrm>
              <a:off x="5476875" y="6365876"/>
              <a:ext cx="44450" cy="222250"/>
            </a:xfrm>
            <a:custGeom>
              <a:avLst/>
              <a:gdLst>
                <a:gd name="T0" fmla="*/ 115 w 115"/>
                <a:gd name="T1" fmla="*/ 493 h 498"/>
                <a:gd name="T2" fmla="*/ 107 w 115"/>
                <a:gd name="T3" fmla="*/ 482 h 498"/>
                <a:gd name="T4" fmla="*/ 28 w 115"/>
                <a:gd name="T5" fmla="*/ 249 h 498"/>
                <a:gd name="T6" fmla="*/ 109 w 115"/>
                <a:gd name="T7" fmla="*/ 13 h 498"/>
                <a:gd name="T8" fmla="*/ 115 w 115"/>
                <a:gd name="T9" fmla="*/ 4 h 498"/>
                <a:gd name="T10" fmla="*/ 110 w 115"/>
                <a:gd name="T11" fmla="*/ 0 h 498"/>
                <a:gd name="T12" fmla="*/ 31 w 115"/>
                <a:gd name="T13" fmla="*/ 97 h 498"/>
                <a:gd name="T14" fmla="*/ 0 w 115"/>
                <a:gd name="T15" fmla="*/ 249 h 498"/>
                <a:gd name="T16" fmla="*/ 32 w 115"/>
                <a:gd name="T17" fmla="*/ 404 h 498"/>
                <a:gd name="T18" fmla="*/ 110 w 115"/>
                <a:gd name="T19" fmla="*/ 498 h 498"/>
                <a:gd name="T20" fmla="*/ 115 w 115"/>
                <a:gd name="T21" fmla="*/ 49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8">
                  <a:moveTo>
                    <a:pt x="115" y="493"/>
                  </a:moveTo>
                  <a:cubicBezTo>
                    <a:pt x="115" y="492"/>
                    <a:pt x="115" y="491"/>
                    <a:pt x="107" y="482"/>
                  </a:cubicBezTo>
                  <a:cubicBezTo>
                    <a:pt x="44" y="419"/>
                    <a:pt x="28" y="325"/>
                    <a:pt x="28" y="249"/>
                  </a:cubicBezTo>
                  <a:cubicBezTo>
                    <a:pt x="28" y="162"/>
                    <a:pt x="47" y="75"/>
                    <a:pt x="109" y="13"/>
                  </a:cubicBezTo>
                  <a:cubicBezTo>
                    <a:pt x="115" y="7"/>
                    <a:pt x="115" y="6"/>
                    <a:pt x="115" y="4"/>
                  </a:cubicBezTo>
                  <a:cubicBezTo>
                    <a:pt x="115" y="1"/>
                    <a:pt x="113" y="0"/>
                    <a:pt x="110" y="0"/>
                  </a:cubicBezTo>
                  <a:cubicBezTo>
                    <a:pt x="105" y="0"/>
                    <a:pt x="60" y="33"/>
                    <a:pt x="31" y="97"/>
                  </a:cubicBezTo>
                  <a:cubicBezTo>
                    <a:pt x="5" y="152"/>
                    <a:pt x="0" y="207"/>
                    <a:pt x="0" y="249"/>
                  </a:cubicBezTo>
                  <a:cubicBezTo>
                    <a:pt x="0" y="288"/>
                    <a:pt x="5" y="348"/>
                    <a:pt x="32" y="404"/>
                  </a:cubicBezTo>
                  <a:cubicBezTo>
                    <a:pt x="62" y="466"/>
                    <a:pt x="105" y="498"/>
                    <a:pt x="110" y="498"/>
                  </a:cubicBezTo>
                  <a:cubicBezTo>
                    <a:pt x="113" y="498"/>
                    <a:pt x="115" y="497"/>
                    <a:pt x="115" y="49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52" name="Freeform 1119"/>
            <p:cNvSpPr/>
            <p:nvPr>
              <p:custDataLst>
                <p:tags r:id="rId384"/>
              </p:custDataLst>
            </p:nvPr>
          </p:nvSpPr>
          <p:spPr bwMode="auto">
            <a:xfrm>
              <a:off x="5554663" y="6365876"/>
              <a:ext cx="7938" cy="222250"/>
            </a:xfrm>
            <a:custGeom>
              <a:avLst/>
              <a:gdLst>
                <a:gd name="T0" fmla="*/ 20 w 20"/>
                <a:gd name="T1" fmla="*/ 17 h 498"/>
                <a:gd name="T2" fmla="*/ 10 w 20"/>
                <a:gd name="T3" fmla="*/ 0 h 498"/>
                <a:gd name="T4" fmla="*/ 0 w 20"/>
                <a:gd name="T5" fmla="*/ 17 h 498"/>
                <a:gd name="T6" fmla="*/ 0 w 20"/>
                <a:gd name="T7" fmla="*/ 480 h 498"/>
                <a:gd name="T8" fmla="*/ 10 w 20"/>
                <a:gd name="T9" fmla="*/ 498 h 498"/>
                <a:gd name="T10" fmla="*/ 20 w 20"/>
                <a:gd name="T11" fmla="*/ 480 h 498"/>
                <a:gd name="T12" fmla="*/ 20 w 20"/>
                <a:gd name="T13" fmla="*/ 17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8">
                  <a:moveTo>
                    <a:pt x="20" y="17"/>
                  </a:moveTo>
                  <a:cubicBezTo>
                    <a:pt x="20" y="8"/>
                    <a:pt x="20" y="0"/>
                    <a:pt x="10" y="0"/>
                  </a:cubicBezTo>
                  <a:cubicBezTo>
                    <a:pt x="0" y="0"/>
                    <a:pt x="0" y="8"/>
                    <a:pt x="0" y="17"/>
                  </a:cubicBezTo>
                  <a:lnTo>
                    <a:pt x="0" y="480"/>
                  </a:lnTo>
                  <a:cubicBezTo>
                    <a:pt x="0" y="489"/>
                    <a:pt x="0" y="498"/>
                    <a:pt x="10" y="498"/>
                  </a:cubicBezTo>
                  <a:cubicBezTo>
                    <a:pt x="20" y="498"/>
                    <a:pt x="20" y="489"/>
                    <a:pt x="20" y="480"/>
                  </a:cubicBezTo>
                  <a:lnTo>
                    <a:pt x="20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53" name="Freeform 1120"/>
            <p:cNvSpPr>
              <a:spLocks noEditPoints="1"/>
            </p:cNvSpPr>
            <p:nvPr>
              <p:custDataLst>
                <p:tags r:id="rId385"/>
              </p:custDataLst>
            </p:nvPr>
          </p:nvSpPr>
          <p:spPr bwMode="auto">
            <a:xfrm>
              <a:off x="5592763" y="6380163"/>
              <a:ext cx="136525" cy="152400"/>
            </a:xfrm>
            <a:custGeom>
              <a:avLst/>
              <a:gdLst>
                <a:gd name="T0" fmla="*/ 131 w 356"/>
                <a:gd name="T1" fmla="*/ 183 h 340"/>
                <a:gd name="T2" fmla="*/ 216 w 356"/>
                <a:gd name="T3" fmla="*/ 183 h 340"/>
                <a:gd name="T4" fmla="*/ 356 w 356"/>
                <a:gd name="T5" fmla="*/ 75 h 340"/>
                <a:gd name="T6" fmla="*/ 258 w 356"/>
                <a:gd name="T7" fmla="*/ 0 h 340"/>
                <a:gd name="T8" fmla="*/ 96 w 356"/>
                <a:gd name="T9" fmla="*/ 0 h 340"/>
                <a:gd name="T10" fmla="*/ 82 w 356"/>
                <a:gd name="T11" fmla="*/ 9 h 340"/>
                <a:gd name="T12" fmla="*/ 96 w 356"/>
                <a:gd name="T13" fmla="*/ 15 h 340"/>
                <a:gd name="T14" fmla="*/ 117 w 356"/>
                <a:gd name="T15" fmla="*/ 16 h 340"/>
                <a:gd name="T16" fmla="*/ 128 w 356"/>
                <a:gd name="T17" fmla="*/ 24 h 340"/>
                <a:gd name="T18" fmla="*/ 126 w 356"/>
                <a:gd name="T19" fmla="*/ 34 h 340"/>
                <a:gd name="T20" fmla="*/ 60 w 356"/>
                <a:gd name="T21" fmla="*/ 302 h 340"/>
                <a:gd name="T22" fmla="*/ 14 w 356"/>
                <a:gd name="T23" fmla="*/ 325 h 340"/>
                <a:gd name="T24" fmla="*/ 0 w 356"/>
                <a:gd name="T25" fmla="*/ 334 h 340"/>
                <a:gd name="T26" fmla="*/ 8 w 356"/>
                <a:gd name="T27" fmla="*/ 340 h 340"/>
                <a:gd name="T28" fmla="*/ 71 w 356"/>
                <a:gd name="T29" fmla="*/ 339 h 340"/>
                <a:gd name="T30" fmla="*/ 103 w 356"/>
                <a:gd name="T31" fmla="*/ 339 h 340"/>
                <a:gd name="T32" fmla="*/ 135 w 356"/>
                <a:gd name="T33" fmla="*/ 340 h 340"/>
                <a:gd name="T34" fmla="*/ 145 w 356"/>
                <a:gd name="T35" fmla="*/ 330 h 340"/>
                <a:gd name="T36" fmla="*/ 131 w 356"/>
                <a:gd name="T37" fmla="*/ 325 h 340"/>
                <a:gd name="T38" fmla="*/ 99 w 356"/>
                <a:gd name="T39" fmla="*/ 316 h 340"/>
                <a:gd name="T40" fmla="*/ 100 w 356"/>
                <a:gd name="T41" fmla="*/ 308 h 340"/>
                <a:gd name="T42" fmla="*/ 131 w 356"/>
                <a:gd name="T43" fmla="*/ 183 h 340"/>
                <a:gd name="T44" fmla="*/ 167 w 356"/>
                <a:gd name="T45" fmla="*/ 34 h 340"/>
                <a:gd name="T46" fmla="*/ 194 w 356"/>
                <a:gd name="T47" fmla="*/ 15 h 340"/>
                <a:gd name="T48" fmla="*/ 242 w 356"/>
                <a:gd name="T49" fmla="*/ 15 h 340"/>
                <a:gd name="T50" fmla="*/ 310 w 356"/>
                <a:gd name="T51" fmla="*/ 63 h 340"/>
                <a:gd name="T52" fmla="*/ 281 w 356"/>
                <a:gd name="T53" fmla="*/ 144 h 340"/>
                <a:gd name="T54" fmla="*/ 204 w 356"/>
                <a:gd name="T55" fmla="*/ 170 h 340"/>
                <a:gd name="T56" fmla="*/ 133 w 356"/>
                <a:gd name="T57" fmla="*/ 170 h 340"/>
                <a:gd name="T58" fmla="*/ 167 w 356"/>
                <a:gd name="T59" fmla="*/ 34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6" h="340">
                  <a:moveTo>
                    <a:pt x="131" y="183"/>
                  </a:moveTo>
                  <a:lnTo>
                    <a:pt x="216" y="183"/>
                  </a:lnTo>
                  <a:cubicBezTo>
                    <a:pt x="287" y="183"/>
                    <a:pt x="356" y="131"/>
                    <a:pt x="356" y="75"/>
                  </a:cubicBezTo>
                  <a:cubicBezTo>
                    <a:pt x="356" y="37"/>
                    <a:pt x="323" y="0"/>
                    <a:pt x="258" y="0"/>
                  </a:cubicBezTo>
                  <a:lnTo>
                    <a:pt x="96" y="0"/>
                  </a:lnTo>
                  <a:cubicBezTo>
                    <a:pt x="87" y="0"/>
                    <a:pt x="82" y="0"/>
                    <a:pt x="82" y="9"/>
                  </a:cubicBezTo>
                  <a:cubicBezTo>
                    <a:pt x="82" y="15"/>
                    <a:pt x="86" y="15"/>
                    <a:pt x="96" y="15"/>
                  </a:cubicBezTo>
                  <a:cubicBezTo>
                    <a:pt x="102" y="15"/>
                    <a:pt x="111" y="16"/>
                    <a:pt x="117" y="16"/>
                  </a:cubicBezTo>
                  <a:cubicBezTo>
                    <a:pt x="125" y="17"/>
                    <a:pt x="128" y="19"/>
                    <a:pt x="128" y="24"/>
                  </a:cubicBezTo>
                  <a:cubicBezTo>
                    <a:pt x="128" y="26"/>
                    <a:pt x="128" y="28"/>
                    <a:pt x="126" y="34"/>
                  </a:cubicBezTo>
                  <a:lnTo>
                    <a:pt x="60" y="302"/>
                  </a:lnTo>
                  <a:cubicBezTo>
                    <a:pt x="55" y="321"/>
                    <a:pt x="54" y="325"/>
                    <a:pt x="14" y="325"/>
                  </a:cubicBezTo>
                  <a:cubicBezTo>
                    <a:pt x="6" y="325"/>
                    <a:pt x="0" y="325"/>
                    <a:pt x="0" y="334"/>
                  </a:cubicBezTo>
                  <a:cubicBezTo>
                    <a:pt x="0" y="340"/>
                    <a:pt x="6" y="340"/>
                    <a:pt x="8" y="340"/>
                  </a:cubicBezTo>
                  <a:cubicBezTo>
                    <a:pt x="22" y="340"/>
                    <a:pt x="57" y="339"/>
                    <a:pt x="71" y="339"/>
                  </a:cubicBezTo>
                  <a:cubicBezTo>
                    <a:pt x="82" y="339"/>
                    <a:pt x="93" y="339"/>
                    <a:pt x="103" y="339"/>
                  </a:cubicBezTo>
                  <a:cubicBezTo>
                    <a:pt x="114" y="339"/>
                    <a:pt x="125" y="340"/>
                    <a:pt x="135" y="340"/>
                  </a:cubicBezTo>
                  <a:cubicBezTo>
                    <a:pt x="139" y="340"/>
                    <a:pt x="145" y="340"/>
                    <a:pt x="145" y="330"/>
                  </a:cubicBezTo>
                  <a:cubicBezTo>
                    <a:pt x="145" y="325"/>
                    <a:pt x="141" y="325"/>
                    <a:pt x="131" y="325"/>
                  </a:cubicBezTo>
                  <a:cubicBezTo>
                    <a:pt x="113" y="325"/>
                    <a:pt x="99" y="325"/>
                    <a:pt x="99" y="316"/>
                  </a:cubicBezTo>
                  <a:cubicBezTo>
                    <a:pt x="99" y="313"/>
                    <a:pt x="100" y="311"/>
                    <a:pt x="100" y="308"/>
                  </a:cubicBezTo>
                  <a:lnTo>
                    <a:pt x="131" y="183"/>
                  </a:lnTo>
                  <a:close/>
                  <a:moveTo>
                    <a:pt x="167" y="34"/>
                  </a:moveTo>
                  <a:cubicBezTo>
                    <a:pt x="172" y="17"/>
                    <a:pt x="173" y="15"/>
                    <a:pt x="194" y="15"/>
                  </a:cubicBezTo>
                  <a:lnTo>
                    <a:pt x="242" y="15"/>
                  </a:lnTo>
                  <a:cubicBezTo>
                    <a:pt x="284" y="15"/>
                    <a:pt x="310" y="29"/>
                    <a:pt x="310" y="63"/>
                  </a:cubicBezTo>
                  <a:cubicBezTo>
                    <a:pt x="310" y="83"/>
                    <a:pt x="300" y="126"/>
                    <a:pt x="281" y="144"/>
                  </a:cubicBezTo>
                  <a:cubicBezTo>
                    <a:pt x="256" y="166"/>
                    <a:pt x="226" y="170"/>
                    <a:pt x="204" y="170"/>
                  </a:cubicBezTo>
                  <a:lnTo>
                    <a:pt x="133" y="170"/>
                  </a:lnTo>
                  <a:lnTo>
                    <a:pt x="167" y="3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54" name="Freeform 1121"/>
            <p:cNvSpPr>
              <a:spLocks noEditPoints="1"/>
            </p:cNvSpPr>
            <p:nvPr>
              <p:custDataLst>
                <p:tags r:id="rId386"/>
              </p:custDataLst>
            </p:nvPr>
          </p:nvSpPr>
          <p:spPr bwMode="auto">
            <a:xfrm>
              <a:off x="5715000" y="6462713"/>
              <a:ext cx="39688" cy="104775"/>
            </a:xfrm>
            <a:custGeom>
              <a:avLst/>
              <a:gdLst>
                <a:gd name="T0" fmla="*/ 96 w 105"/>
                <a:gd name="T1" fmla="*/ 13 h 235"/>
                <a:gd name="T2" fmla="*/ 82 w 105"/>
                <a:gd name="T3" fmla="*/ 0 h 235"/>
                <a:gd name="T4" fmla="*/ 63 w 105"/>
                <a:gd name="T5" fmla="*/ 19 h 235"/>
                <a:gd name="T6" fmla="*/ 77 w 105"/>
                <a:gd name="T7" fmla="*/ 32 h 235"/>
                <a:gd name="T8" fmla="*/ 96 w 105"/>
                <a:gd name="T9" fmla="*/ 13 h 235"/>
                <a:gd name="T10" fmla="*/ 25 w 105"/>
                <a:gd name="T11" fmla="*/ 190 h 235"/>
                <a:gd name="T12" fmla="*/ 22 w 105"/>
                <a:gd name="T13" fmla="*/ 205 h 235"/>
                <a:gd name="T14" fmla="*/ 55 w 105"/>
                <a:gd name="T15" fmla="*/ 235 h 235"/>
                <a:gd name="T16" fmla="*/ 105 w 105"/>
                <a:gd name="T17" fmla="*/ 181 h 235"/>
                <a:gd name="T18" fmla="*/ 100 w 105"/>
                <a:gd name="T19" fmla="*/ 177 h 235"/>
                <a:gd name="T20" fmla="*/ 93 w 105"/>
                <a:gd name="T21" fmla="*/ 183 h 235"/>
                <a:gd name="T22" fmla="*/ 56 w 105"/>
                <a:gd name="T23" fmla="*/ 225 h 235"/>
                <a:gd name="T24" fmla="*/ 47 w 105"/>
                <a:gd name="T25" fmla="*/ 213 h 235"/>
                <a:gd name="T26" fmla="*/ 53 w 105"/>
                <a:gd name="T27" fmla="*/ 190 h 235"/>
                <a:gd name="T28" fmla="*/ 64 w 105"/>
                <a:gd name="T29" fmla="*/ 162 h 235"/>
                <a:gd name="T30" fmla="*/ 81 w 105"/>
                <a:gd name="T31" fmla="*/ 118 h 235"/>
                <a:gd name="T32" fmla="*/ 83 w 105"/>
                <a:gd name="T33" fmla="*/ 107 h 235"/>
                <a:gd name="T34" fmla="*/ 50 w 105"/>
                <a:gd name="T35" fmla="*/ 77 h 235"/>
                <a:gd name="T36" fmla="*/ 0 w 105"/>
                <a:gd name="T37" fmla="*/ 131 h 235"/>
                <a:gd name="T38" fmla="*/ 5 w 105"/>
                <a:gd name="T39" fmla="*/ 135 h 235"/>
                <a:gd name="T40" fmla="*/ 12 w 105"/>
                <a:gd name="T41" fmla="*/ 130 h 235"/>
                <a:gd name="T42" fmla="*/ 49 w 105"/>
                <a:gd name="T43" fmla="*/ 87 h 235"/>
                <a:gd name="T44" fmla="*/ 58 w 105"/>
                <a:gd name="T45" fmla="*/ 99 h 235"/>
                <a:gd name="T46" fmla="*/ 47 w 105"/>
                <a:gd name="T47" fmla="*/ 134 h 235"/>
                <a:gd name="T48" fmla="*/ 25 w 105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5">
                  <a:moveTo>
                    <a:pt x="96" y="13"/>
                  </a:moveTo>
                  <a:cubicBezTo>
                    <a:pt x="96" y="8"/>
                    <a:pt x="92" y="0"/>
                    <a:pt x="82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7" y="32"/>
                    <a:pt x="77" y="32"/>
                  </a:cubicBezTo>
                  <a:cubicBezTo>
                    <a:pt x="87" y="32"/>
                    <a:pt x="96" y="23"/>
                    <a:pt x="96" y="13"/>
                  </a:cubicBezTo>
                  <a:close/>
                  <a:moveTo>
                    <a:pt x="25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1"/>
                    <a:pt x="36" y="235"/>
                    <a:pt x="55" y="235"/>
                  </a:cubicBezTo>
                  <a:cubicBezTo>
                    <a:pt x="90" y="235"/>
                    <a:pt x="105" y="186"/>
                    <a:pt x="105" y="181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4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7" y="220"/>
                    <a:pt x="47" y="213"/>
                  </a:cubicBezTo>
                  <a:cubicBezTo>
                    <a:pt x="47" y="205"/>
                    <a:pt x="50" y="198"/>
                    <a:pt x="53" y="190"/>
                  </a:cubicBezTo>
                  <a:cubicBezTo>
                    <a:pt x="56" y="181"/>
                    <a:pt x="60" y="171"/>
                    <a:pt x="64" y="162"/>
                  </a:cubicBezTo>
                  <a:cubicBezTo>
                    <a:pt x="67" y="154"/>
                    <a:pt x="80" y="122"/>
                    <a:pt x="81" y="118"/>
                  </a:cubicBezTo>
                  <a:cubicBezTo>
                    <a:pt x="82" y="115"/>
                    <a:pt x="83" y="110"/>
                    <a:pt x="83" y="107"/>
                  </a:cubicBezTo>
                  <a:cubicBezTo>
                    <a:pt x="83" y="91"/>
                    <a:pt x="69" y="77"/>
                    <a:pt x="50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4" y="135"/>
                    <a:pt x="5" y="135"/>
                  </a:cubicBezTo>
                  <a:cubicBezTo>
                    <a:pt x="10" y="135"/>
                    <a:pt x="11" y="133"/>
                    <a:pt x="12" y="130"/>
                  </a:cubicBezTo>
                  <a:cubicBezTo>
                    <a:pt x="21" y="100"/>
                    <a:pt x="36" y="87"/>
                    <a:pt x="49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3"/>
                    <a:pt x="47" y="134"/>
                  </a:cubicBezTo>
                  <a:lnTo>
                    <a:pt x="25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55" name="Freeform 1122"/>
            <p:cNvSpPr/>
            <p:nvPr>
              <p:custDataLst>
                <p:tags r:id="rId387"/>
              </p:custDataLst>
            </p:nvPr>
          </p:nvSpPr>
          <p:spPr bwMode="auto">
            <a:xfrm>
              <a:off x="5794375" y="6365876"/>
              <a:ext cx="7938" cy="222250"/>
            </a:xfrm>
            <a:custGeom>
              <a:avLst/>
              <a:gdLst>
                <a:gd name="T0" fmla="*/ 20 w 20"/>
                <a:gd name="T1" fmla="*/ 17 h 498"/>
                <a:gd name="T2" fmla="*/ 10 w 20"/>
                <a:gd name="T3" fmla="*/ 0 h 498"/>
                <a:gd name="T4" fmla="*/ 0 w 20"/>
                <a:gd name="T5" fmla="*/ 17 h 498"/>
                <a:gd name="T6" fmla="*/ 0 w 20"/>
                <a:gd name="T7" fmla="*/ 480 h 498"/>
                <a:gd name="T8" fmla="*/ 10 w 20"/>
                <a:gd name="T9" fmla="*/ 498 h 498"/>
                <a:gd name="T10" fmla="*/ 20 w 20"/>
                <a:gd name="T11" fmla="*/ 480 h 498"/>
                <a:gd name="T12" fmla="*/ 20 w 20"/>
                <a:gd name="T13" fmla="*/ 17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8">
                  <a:moveTo>
                    <a:pt x="20" y="17"/>
                  </a:moveTo>
                  <a:cubicBezTo>
                    <a:pt x="20" y="8"/>
                    <a:pt x="20" y="0"/>
                    <a:pt x="10" y="0"/>
                  </a:cubicBezTo>
                  <a:cubicBezTo>
                    <a:pt x="0" y="0"/>
                    <a:pt x="0" y="8"/>
                    <a:pt x="0" y="17"/>
                  </a:cubicBezTo>
                  <a:lnTo>
                    <a:pt x="0" y="480"/>
                  </a:lnTo>
                  <a:cubicBezTo>
                    <a:pt x="0" y="489"/>
                    <a:pt x="0" y="498"/>
                    <a:pt x="10" y="498"/>
                  </a:cubicBezTo>
                  <a:cubicBezTo>
                    <a:pt x="20" y="498"/>
                    <a:pt x="20" y="489"/>
                    <a:pt x="20" y="480"/>
                  </a:cubicBezTo>
                  <a:lnTo>
                    <a:pt x="20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56" name="Freeform 1123"/>
            <p:cNvSpPr>
              <a:spLocks noEditPoints="1"/>
            </p:cNvSpPr>
            <p:nvPr>
              <p:custDataLst>
                <p:tags r:id="rId388"/>
              </p:custDataLst>
            </p:nvPr>
          </p:nvSpPr>
          <p:spPr bwMode="auto">
            <a:xfrm>
              <a:off x="5889625" y="6451601"/>
              <a:ext cx="127000" cy="52388"/>
            </a:xfrm>
            <a:custGeom>
              <a:avLst/>
              <a:gdLst>
                <a:gd name="T0" fmla="*/ 314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6 w 331"/>
                <a:gd name="T7" fmla="*/ 0 h 117"/>
                <a:gd name="T8" fmla="*/ 0 w 331"/>
                <a:gd name="T9" fmla="*/ 10 h 117"/>
                <a:gd name="T10" fmla="*/ 16 w 331"/>
                <a:gd name="T11" fmla="*/ 20 h 117"/>
                <a:gd name="T12" fmla="*/ 314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4 w 331"/>
                <a:gd name="T19" fmla="*/ 97 h 117"/>
                <a:gd name="T20" fmla="*/ 16 w 331"/>
                <a:gd name="T21" fmla="*/ 97 h 117"/>
                <a:gd name="T22" fmla="*/ 0 w 331"/>
                <a:gd name="T23" fmla="*/ 107 h 117"/>
                <a:gd name="T24" fmla="*/ 16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6" y="20"/>
                  </a:cubicBezTo>
                  <a:lnTo>
                    <a:pt x="314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4" y="97"/>
                  </a:cubicBezTo>
                  <a:lnTo>
                    <a:pt x="16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57" name="Freeform 1124"/>
            <p:cNvSpPr/>
            <p:nvPr>
              <p:custDataLst>
                <p:tags r:id="rId389"/>
              </p:custDataLst>
            </p:nvPr>
          </p:nvSpPr>
          <p:spPr bwMode="auto">
            <a:xfrm>
              <a:off x="6088063" y="6384926"/>
              <a:ext cx="79375" cy="152400"/>
            </a:xfrm>
            <a:custGeom>
              <a:avLst/>
              <a:gdLst>
                <a:gd name="T0" fmla="*/ 124 w 207"/>
                <a:gd name="T1" fmla="*/ 157 h 343"/>
                <a:gd name="T2" fmla="*/ 194 w 207"/>
                <a:gd name="T3" fmla="*/ 69 h 343"/>
                <a:gd name="T4" fmla="*/ 102 w 207"/>
                <a:gd name="T5" fmla="*/ 0 h 343"/>
                <a:gd name="T6" fmla="*/ 14 w 207"/>
                <a:gd name="T7" fmla="*/ 68 h 343"/>
                <a:gd name="T8" fmla="*/ 39 w 207"/>
                <a:gd name="T9" fmla="*/ 94 h 343"/>
                <a:gd name="T10" fmla="*/ 65 w 207"/>
                <a:gd name="T11" fmla="*/ 69 h 343"/>
                <a:gd name="T12" fmla="*/ 34 w 207"/>
                <a:gd name="T13" fmla="*/ 44 h 343"/>
                <a:gd name="T14" fmla="*/ 100 w 207"/>
                <a:gd name="T15" fmla="*/ 13 h 343"/>
                <a:gd name="T16" fmla="*/ 148 w 207"/>
                <a:gd name="T17" fmla="*/ 69 h 343"/>
                <a:gd name="T18" fmla="*/ 134 w 207"/>
                <a:gd name="T19" fmla="*/ 126 h 343"/>
                <a:gd name="T20" fmla="*/ 90 w 207"/>
                <a:gd name="T21" fmla="*/ 151 h 343"/>
                <a:gd name="T22" fmla="*/ 70 w 207"/>
                <a:gd name="T23" fmla="*/ 153 h 343"/>
                <a:gd name="T24" fmla="*/ 63 w 207"/>
                <a:gd name="T25" fmla="*/ 159 h 343"/>
                <a:gd name="T26" fmla="*/ 75 w 207"/>
                <a:gd name="T27" fmla="*/ 164 h 343"/>
                <a:gd name="T28" fmla="*/ 97 w 207"/>
                <a:gd name="T29" fmla="*/ 164 h 343"/>
                <a:gd name="T30" fmla="*/ 156 w 207"/>
                <a:gd name="T31" fmla="*/ 247 h 343"/>
                <a:gd name="T32" fmla="*/ 100 w 207"/>
                <a:gd name="T33" fmla="*/ 329 h 343"/>
                <a:gd name="T34" fmla="*/ 23 w 207"/>
                <a:gd name="T35" fmla="*/ 292 h 343"/>
                <a:gd name="T36" fmla="*/ 56 w 207"/>
                <a:gd name="T37" fmla="*/ 264 h 343"/>
                <a:gd name="T38" fmla="*/ 28 w 207"/>
                <a:gd name="T39" fmla="*/ 236 h 343"/>
                <a:gd name="T40" fmla="*/ 0 w 207"/>
                <a:gd name="T41" fmla="*/ 265 h 343"/>
                <a:gd name="T42" fmla="*/ 101 w 207"/>
                <a:gd name="T43" fmla="*/ 343 h 343"/>
                <a:gd name="T44" fmla="*/ 207 w 207"/>
                <a:gd name="T45" fmla="*/ 247 h 343"/>
                <a:gd name="T46" fmla="*/ 124 w 207"/>
                <a:gd name="T47" fmla="*/ 157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7" h="343">
                  <a:moveTo>
                    <a:pt x="124" y="157"/>
                  </a:moveTo>
                  <a:cubicBezTo>
                    <a:pt x="165" y="143"/>
                    <a:pt x="194" y="109"/>
                    <a:pt x="194" y="69"/>
                  </a:cubicBezTo>
                  <a:cubicBezTo>
                    <a:pt x="194" y="28"/>
                    <a:pt x="150" y="0"/>
                    <a:pt x="102" y="0"/>
                  </a:cubicBezTo>
                  <a:cubicBezTo>
                    <a:pt x="52" y="0"/>
                    <a:pt x="14" y="30"/>
                    <a:pt x="14" y="68"/>
                  </a:cubicBezTo>
                  <a:cubicBezTo>
                    <a:pt x="14" y="85"/>
                    <a:pt x="25" y="94"/>
                    <a:pt x="39" y="94"/>
                  </a:cubicBezTo>
                  <a:cubicBezTo>
                    <a:pt x="55" y="94"/>
                    <a:pt x="65" y="83"/>
                    <a:pt x="65" y="69"/>
                  </a:cubicBezTo>
                  <a:cubicBezTo>
                    <a:pt x="65" y="44"/>
                    <a:pt x="41" y="44"/>
                    <a:pt x="34" y="44"/>
                  </a:cubicBezTo>
                  <a:cubicBezTo>
                    <a:pt x="49" y="19"/>
                    <a:pt x="82" y="13"/>
                    <a:pt x="100" y="13"/>
                  </a:cubicBezTo>
                  <a:cubicBezTo>
                    <a:pt x="121" y="13"/>
                    <a:pt x="148" y="24"/>
                    <a:pt x="148" y="69"/>
                  </a:cubicBezTo>
                  <a:cubicBezTo>
                    <a:pt x="148" y="75"/>
                    <a:pt x="147" y="104"/>
                    <a:pt x="134" y="126"/>
                  </a:cubicBezTo>
                  <a:cubicBezTo>
                    <a:pt x="119" y="149"/>
                    <a:pt x="102" y="151"/>
                    <a:pt x="90" y="151"/>
                  </a:cubicBezTo>
                  <a:cubicBezTo>
                    <a:pt x="86" y="152"/>
                    <a:pt x="74" y="153"/>
                    <a:pt x="70" y="153"/>
                  </a:cubicBezTo>
                  <a:cubicBezTo>
                    <a:pt x="66" y="153"/>
                    <a:pt x="63" y="154"/>
                    <a:pt x="63" y="159"/>
                  </a:cubicBezTo>
                  <a:cubicBezTo>
                    <a:pt x="63" y="164"/>
                    <a:pt x="66" y="164"/>
                    <a:pt x="75" y="164"/>
                  </a:cubicBezTo>
                  <a:lnTo>
                    <a:pt x="97" y="164"/>
                  </a:lnTo>
                  <a:cubicBezTo>
                    <a:pt x="138" y="164"/>
                    <a:pt x="156" y="198"/>
                    <a:pt x="156" y="247"/>
                  </a:cubicBezTo>
                  <a:cubicBezTo>
                    <a:pt x="156" y="315"/>
                    <a:pt x="122" y="329"/>
                    <a:pt x="100" y="329"/>
                  </a:cubicBezTo>
                  <a:cubicBezTo>
                    <a:pt x="78" y="329"/>
                    <a:pt x="41" y="321"/>
                    <a:pt x="23" y="292"/>
                  </a:cubicBezTo>
                  <a:cubicBezTo>
                    <a:pt x="41" y="294"/>
                    <a:pt x="56" y="283"/>
                    <a:pt x="56" y="264"/>
                  </a:cubicBezTo>
                  <a:cubicBezTo>
                    <a:pt x="56" y="246"/>
                    <a:pt x="43" y="236"/>
                    <a:pt x="28" y="236"/>
                  </a:cubicBezTo>
                  <a:cubicBezTo>
                    <a:pt x="16" y="236"/>
                    <a:pt x="0" y="243"/>
                    <a:pt x="0" y="265"/>
                  </a:cubicBezTo>
                  <a:cubicBezTo>
                    <a:pt x="0" y="311"/>
                    <a:pt x="47" y="343"/>
                    <a:pt x="101" y="343"/>
                  </a:cubicBezTo>
                  <a:cubicBezTo>
                    <a:pt x="162" y="343"/>
                    <a:pt x="207" y="298"/>
                    <a:pt x="207" y="247"/>
                  </a:cubicBezTo>
                  <a:cubicBezTo>
                    <a:pt x="207" y="206"/>
                    <a:pt x="176" y="167"/>
                    <a:pt x="124" y="15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58" name="Freeform 1125"/>
            <p:cNvSpPr>
              <a:spLocks noEditPoints="1"/>
            </p:cNvSpPr>
            <p:nvPr>
              <p:custDataLst>
                <p:tags r:id="rId390"/>
              </p:custDataLst>
            </p:nvPr>
          </p:nvSpPr>
          <p:spPr bwMode="auto">
            <a:xfrm>
              <a:off x="6183313" y="6384926"/>
              <a:ext cx="80963" cy="152400"/>
            </a:xfrm>
            <a:custGeom>
              <a:avLst/>
              <a:gdLst>
                <a:gd name="T0" fmla="*/ 210 w 210"/>
                <a:gd name="T1" fmla="*/ 173 h 343"/>
                <a:gd name="T2" fmla="*/ 190 w 210"/>
                <a:gd name="T3" fmla="*/ 56 h 343"/>
                <a:gd name="T4" fmla="*/ 105 w 210"/>
                <a:gd name="T5" fmla="*/ 0 h 343"/>
                <a:gd name="T6" fmla="*/ 19 w 210"/>
                <a:gd name="T7" fmla="*/ 60 h 343"/>
                <a:gd name="T8" fmla="*/ 0 w 210"/>
                <a:gd name="T9" fmla="*/ 173 h 343"/>
                <a:gd name="T10" fmla="*/ 23 w 210"/>
                <a:gd name="T11" fmla="*/ 293 h 343"/>
                <a:gd name="T12" fmla="*/ 105 w 210"/>
                <a:gd name="T13" fmla="*/ 343 h 343"/>
                <a:gd name="T14" fmla="*/ 192 w 210"/>
                <a:gd name="T15" fmla="*/ 286 h 343"/>
                <a:gd name="T16" fmla="*/ 210 w 210"/>
                <a:gd name="T17" fmla="*/ 173 h 343"/>
                <a:gd name="T18" fmla="*/ 105 w 210"/>
                <a:gd name="T19" fmla="*/ 332 h 343"/>
                <a:gd name="T20" fmla="*/ 47 w 210"/>
                <a:gd name="T21" fmla="*/ 272 h 343"/>
                <a:gd name="T22" fmla="*/ 41 w 210"/>
                <a:gd name="T23" fmla="*/ 167 h 343"/>
                <a:gd name="T24" fmla="*/ 45 w 210"/>
                <a:gd name="T25" fmla="*/ 75 h 343"/>
                <a:gd name="T26" fmla="*/ 105 w 210"/>
                <a:gd name="T27" fmla="*/ 11 h 343"/>
                <a:gd name="T28" fmla="*/ 164 w 210"/>
                <a:gd name="T29" fmla="*/ 70 h 343"/>
                <a:gd name="T30" fmla="*/ 169 w 210"/>
                <a:gd name="T31" fmla="*/ 167 h 343"/>
                <a:gd name="T32" fmla="*/ 163 w 210"/>
                <a:gd name="T33" fmla="*/ 270 h 343"/>
                <a:gd name="T34" fmla="*/ 105 w 210"/>
                <a:gd name="T35" fmla="*/ 33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343">
                  <a:moveTo>
                    <a:pt x="210" y="173"/>
                  </a:moveTo>
                  <a:cubicBezTo>
                    <a:pt x="210" y="133"/>
                    <a:pt x="208" y="93"/>
                    <a:pt x="190" y="56"/>
                  </a:cubicBezTo>
                  <a:cubicBezTo>
                    <a:pt x="167" y="8"/>
                    <a:pt x="126" y="0"/>
                    <a:pt x="105" y="0"/>
                  </a:cubicBezTo>
                  <a:cubicBezTo>
                    <a:pt x="75" y="0"/>
                    <a:pt x="39" y="13"/>
                    <a:pt x="19" y="60"/>
                  </a:cubicBezTo>
                  <a:cubicBezTo>
                    <a:pt x="3" y="94"/>
                    <a:pt x="0" y="133"/>
                    <a:pt x="0" y="173"/>
                  </a:cubicBezTo>
                  <a:cubicBezTo>
                    <a:pt x="0" y="210"/>
                    <a:pt x="2" y="255"/>
                    <a:pt x="23" y="293"/>
                  </a:cubicBezTo>
                  <a:cubicBezTo>
                    <a:pt x="44" y="333"/>
                    <a:pt x="80" y="343"/>
                    <a:pt x="105" y="343"/>
                  </a:cubicBezTo>
                  <a:cubicBezTo>
                    <a:pt x="132" y="343"/>
                    <a:pt x="170" y="333"/>
                    <a:pt x="192" y="286"/>
                  </a:cubicBezTo>
                  <a:cubicBezTo>
                    <a:pt x="208" y="251"/>
                    <a:pt x="210" y="212"/>
                    <a:pt x="210" y="173"/>
                  </a:cubicBezTo>
                  <a:close/>
                  <a:moveTo>
                    <a:pt x="105" y="332"/>
                  </a:moveTo>
                  <a:cubicBezTo>
                    <a:pt x="85" y="332"/>
                    <a:pt x="56" y="320"/>
                    <a:pt x="47" y="272"/>
                  </a:cubicBezTo>
                  <a:cubicBezTo>
                    <a:pt x="41" y="242"/>
                    <a:pt x="41" y="196"/>
                    <a:pt x="41" y="167"/>
                  </a:cubicBezTo>
                  <a:cubicBezTo>
                    <a:pt x="41" y="135"/>
                    <a:pt x="41" y="102"/>
                    <a:pt x="45" y="75"/>
                  </a:cubicBezTo>
                  <a:cubicBezTo>
                    <a:pt x="55" y="16"/>
                    <a:pt x="92" y="11"/>
                    <a:pt x="105" y="11"/>
                  </a:cubicBezTo>
                  <a:cubicBezTo>
                    <a:pt x="121" y="11"/>
                    <a:pt x="154" y="20"/>
                    <a:pt x="164" y="70"/>
                  </a:cubicBezTo>
                  <a:cubicBezTo>
                    <a:pt x="169" y="98"/>
                    <a:pt x="169" y="136"/>
                    <a:pt x="169" y="167"/>
                  </a:cubicBezTo>
                  <a:cubicBezTo>
                    <a:pt x="169" y="204"/>
                    <a:pt x="169" y="238"/>
                    <a:pt x="163" y="270"/>
                  </a:cubicBezTo>
                  <a:cubicBezTo>
                    <a:pt x="156" y="317"/>
                    <a:pt x="127" y="332"/>
                    <a:pt x="105" y="3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59" name="Freeform 1126"/>
            <p:cNvSpPr/>
            <p:nvPr>
              <p:custDataLst>
                <p:tags r:id="rId391"/>
              </p:custDataLst>
            </p:nvPr>
          </p:nvSpPr>
          <p:spPr bwMode="auto">
            <a:xfrm>
              <a:off x="6310313" y="6378576"/>
              <a:ext cx="42863" cy="153988"/>
            </a:xfrm>
            <a:custGeom>
              <a:avLst/>
              <a:gdLst>
                <a:gd name="T0" fmla="*/ 72 w 111"/>
                <a:gd name="T1" fmla="*/ 0 h 346"/>
                <a:gd name="T2" fmla="*/ 0 w 111"/>
                <a:gd name="T3" fmla="*/ 6 h 346"/>
                <a:gd name="T4" fmla="*/ 0 w 111"/>
                <a:gd name="T5" fmla="*/ 21 h 346"/>
                <a:gd name="T6" fmla="*/ 39 w 111"/>
                <a:gd name="T7" fmla="*/ 49 h 346"/>
                <a:gd name="T8" fmla="*/ 39 w 111"/>
                <a:gd name="T9" fmla="*/ 309 h 346"/>
                <a:gd name="T10" fmla="*/ 0 w 111"/>
                <a:gd name="T11" fmla="*/ 331 h 346"/>
                <a:gd name="T12" fmla="*/ 0 w 111"/>
                <a:gd name="T13" fmla="*/ 346 h 346"/>
                <a:gd name="T14" fmla="*/ 55 w 111"/>
                <a:gd name="T15" fmla="*/ 345 h 346"/>
                <a:gd name="T16" fmla="*/ 111 w 111"/>
                <a:gd name="T17" fmla="*/ 346 h 346"/>
                <a:gd name="T18" fmla="*/ 111 w 111"/>
                <a:gd name="T19" fmla="*/ 331 h 346"/>
                <a:gd name="T20" fmla="*/ 72 w 111"/>
                <a:gd name="T21" fmla="*/ 309 h 346"/>
                <a:gd name="T22" fmla="*/ 72 w 111"/>
                <a:gd name="T2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346">
                  <a:moveTo>
                    <a:pt x="72" y="0"/>
                  </a:move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5"/>
                    <a:pt x="39" y="49"/>
                  </a:cubicBezTo>
                  <a:lnTo>
                    <a:pt x="39" y="309"/>
                  </a:lnTo>
                  <a:cubicBezTo>
                    <a:pt x="39" y="331"/>
                    <a:pt x="33" y="331"/>
                    <a:pt x="0" y="331"/>
                  </a:cubicBezTo>
                  <a:lnTo>
                    <a:pt x="0" y="346"/>
                  </a:lnTo>
                  <a:cubicBezTo>
                    <a:pt x="16" y="346"/>
                    <a:pt x="43" y="345"/>
                    <a:pt x="55" y="345"/>
                  </a:cubicBezTo>
                  <a:cubicBezTo>
                    <a:pt x="68" y="345"/>
                    <a:pt x="92" y="346"/>
                    <a:pt x="111" y="346"/>
                  </a:cubicBezTo>
                  <a:lnTo>
                    <a:pt x="111" y="331"/>
                  </a:lnTo>
                  <a:cubicBezTo>
                    <a:pt x="77" y="331"/>
                    <a:pt x="72" y="331"/>
                    <a:pt x="72" y="309"/>
                  </a:cubicBezTo>
                  <a:lnTo>
                    <a:pt x="72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60" name="Freeform 1127"/>
            <p:cNvSpPr>
              <a:spLocks noEditPoints="1"/>
            </p:cNvSpPr>
            <p:nvPr>
              <p:custDataLst>
                <p:tags r:id="rId392"/>
              </p:custDataLst>
            </p:nvPr>
          </p:nvSpPr>
          <p:spPr bwMode="auto">
            <a:xfrm>
              <a:off x="6362700" y="6432551"/>
              <a:ext cx="87313" cy="146050"/>
            </a:xfrm>
            <a:custGeom>
              <a:avLst/>
              <a:gdLst>
                <a:gd name="T0" fmla="*/ 96 w 228"/>
                <a:gd name="T1" fmla="*/ 140 h 328"/>
                <a:gd name="T2" fmla="*/ 53 w 228"/>
                <a:gd name="T3" fmla="*/ 78 h 328"/>
                <a:gd name="T4" fmla="*/ 61 w 228"/>
                <a:gd name="T5" fmla="*/ 36 h 328"/>
                <a:gd name="T6" fmla="*/ 96 w 228"/>
                <a:gd name="T7" fmla="*/ 17 h 328"/>
                <a:gd name="T8" fmla="*/ 140 w 228"/>
                <a:gd name="T9" fmla="*/ 78 h 328"/>
                <a:gd name="T10" fmla="*/ 132 w 228"/>
                <a:gd name="T11" fmla="*/ 120 h 328"/>
                <a:gd name="T12" fmla="*/ 96 w 228"/>
                <a:gd name="T13" fmla="*/ 140 h 328"/>
                <a:gd name="T14" fmla="*/ 39 w 228"/>
                <a:gd name="T15" fmla="*/ 159 h 328"/>
                <a:gd name="T16" fmla="*/ 47 w 228"/>
                <a:gd name="T17" fmla="*/ 136 h 328"/>
                <a:gd name="T18" fmla="*/ 96 w 228"/>
                <a:gd name="T19" fmla="*/ 151 h 328"/>
                <a:gd name="T20" fmla="*/ 177 w 228"/>
                <a:gd name="T21" fmla="*/ 78 h 328"/>
                <a:gd name="T22" fmla="*/ 157 w 228"/>
                <a:gd name="T23" fmla="*/ 30 h 328"/>
                <a:gd name="T24" fmla="*/ 202 w 228"/>
                <a:gd name="T25" fmla="*/ 11 h 328"/>
                <a:gd name="T26" fmla="*/ 207 w 228"/>
                <a:gd name="T27" fmla="*/ 11 h 328"/>
                <a:gd name="T28" fmla="*/ 199 w 228"/>
                <a:gd name="T29" fmla="*/ 25 h 328"/>
                <a:gd name="T30" fmla="*/ 213 w 228"/>
                <a:gd name="T31" fmla="*/ 39 h 328"/>
                <a:gd name="T32" fmla="*/ 228 w 228"/>
                <a:gd name="T33" fmla="*/ 24 h 328"/>
                <a:gd name="T34" fmla="*/ 202 w 228"/>
                <a:gd name="T35" fmla="*/ 0 h 328"/>
                <a:gd name="T36" fmla="*/ 149 w 228"/>
                <a:gd name="T37" fmla="*/ 23 h 328"/>
                <a:gd name="T38" fmla="*/ 96 w 228"/>
                <a:gd name="T39" fmla="*/ 5 h 328"/>
                <a:gd name="T40" fmla="*/ 16 w 228"/>
                <a:gd name="T41" fmla="*/ 78 h 328"/>
                <a:gd name="T42" fmla="*/ 39 w 228"/>
                <a:gd name="T43" fmla="*/ 129 h 328"/>
                <a:gd name="T44" fmla="*/ 24 w 228"/>
                <a:gd name="T45" fmla="*/ 171 h 328"/>
                <a:gd name="T46" fmla="*/ 46 w 228"/>
                <a:gd name="T47" fmla="*/ 215 h 328"/>
                <a:gd name="T48" fmla="*/ 0 w 228"/>
                <a:gd name="T49" fmla="*/ 265 h 328"/>
                <a:gd name="T50" fmla="*/ 110 w 228"/>
                <a:gd name="T51" fmla="*/ 328 h 328"/>
                <a:gd name="T52" fmla="*/ 221 w 228"/>
                <a:gd name="T53" fmla="*/ 264 h 328"/>
                <a:gd name="T54" fmla="*/ 188 w 228"/>
                <a:gd name="T55" fmla="*/ 207 h 328"/>
                <a:gd name="T56" fmla="*/ 103 w 228"/>
                <a:gd name="T57" fmla="*/ 193 h 328"/>
                <a:gd name="T58" fmla="*/ 65 w 228"/>
                <a:gd name="T59" fmla="*/ 193 h 328"/>
                <a:gd name="T60" fmla="*/ 39 w 228"/>
                <a:gd name="T61" fmla="*/ 159 h 328"/>
                <a:gd name="T62" fmla="*/ 111 w 228"/>
                <a:gd name="T63" fmla="*/ 317 h 328"/>
                <a:gd name="T64" fmla="*/ 26 w 228"/>
                <a:gd name="T65" fmla="*/ 265 h 328"/>
                <a:gd name="T66" fmla="*/ 67 w 228"/>
                <a:gd name="T67" fmla="*/ 222 h 328"/>
                <a:gd name="T68" fmla="*/ 96 w 228"/>
                <a:gd name="T69" fmla="*/ 222 h 328"/>
                <a:gd name="T70" fmla="*/ 195 w 228"/>
                <a:gd name="T71" fmla="*/ 265 h 328"/>
                <a:gd name="T72" fmla="*/ 111 w 228"/>
                <a:gd name="T73" fmla="*/ 31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328">
                  <a:moveTo>
                    <a:pt x="96" y="140"/>
                  </a:moveTo>
                  <a:cubicBezTo>
                    <a:pt x="53" y="140"/>
                    <a:pt x="53" y="90"/>
                    <a:pt x="53" y="78"/>
                  </a:cubicBezTo>
                  <a:cubicBezTo>
                    <a:pt x="53" y="65"/>
                    <a:pt x="54" y="49"/>
                    <a:pt x="61" y="36"/>
                  </a:cubicBezTo>
                  <a:cubicBezTo>
                    <a:pt x="65" y="31"/>
                    <a:pt x="77" y="17"/>
                    <a:pt x="96" y="17"/>
                  </a:cubicBezTo>
                  <a:cubicBezTo>
                    <a:pt x="140" y="17"/>
                    <a:pt x="140" y="66"/>
                    <a:pt x="140" y="78"/>
                  </a:cubicBezTo>
                  <a:cubicBezTo>
                    <a:pt x="140" y="91"/>
                    <a:pt x="139" y="107"/>
                    <a:pt x="132" y="120"/>
                  </a:cubicBezTo>
                  <a:cubicBezTo>
                    <a:pt x="128" y="126"/>
                    <a:pt x="116" y="140"/>
                    <a:pt x="96" y="140"/>
                  </a:cubicBezTo>
                  <a:close/>
                  <a:moveTo>
                    <a:pt x="39" y="159"/>
                  </a:moveTo>
                  <a:cubicBezTo>
                    <a:pt x="39" y="157"/>
                    <a:pt x="39" y="146"/>
                    <a:pt x="47" y="136"/>
                  </a:cubicBezTo>
                  <a:cubicBezTo>
                    <a:pt x="67" y="150"/>
                    <a:pt x="87" y="151"/>
                    <a:pt x="96" y="151"/>
                  </a:cubicBezTo>
                  <a:cubicBezTo>
                    <a:pt x="143" y="151"/>
                    <a:pt x="177" y="117"/>
                    <a:pt x="177" y="78"/>
                  </a:cubicBezTo>
                  <a:cubicBezTo>
                    <a:pt x="177" y="60"/>
                    <a:pt x="169" y="41"/>
                    <a:pt x="157" y="30"/>
                  </a:cubicBezTo>
                  <a:cubicBezTo>
                    <a:pt x="175" y="13"/>
                    <a:pt x="193" y="11"/>
                    <a:pt x="202" y="11"/>
                  </a:cubicBezTo>
                  <a:cubicBezTo>
                    <a:pt x="203" y="11"/>
                    <a:pt x="205" y="11"/>
                    <a:pt x="207" y="11"/>
                  </a:cubicBezTo>
                  <a:cubicBezTo>
                    <a:pt x="201" y="13"/>
                    <a:pt x="199" y="19"/>
                    <a:pt x="199" y="25"/>
                  </a:cubicBezTo>
                  <a:cubicBezTo>
                    <a:pt x="199" y="33"/>
                    <a:pt x="205" y="39"/>
                    <a:pt x="213" y="39"/>
                  </a:cubicBezTo>
                  <a:cubicBezTo>
                    <a:pt x="218" y="39"/>
                    <a:pt x="228" y="35"/>
                    <a:pt x="228" y="24"/>
                  </a:cubicBezTo>
                  <a:cubicBezTo>
                    <a:pt x="228" y="16"/>
                    <a:pt x="222" y="0"/>
                    <a:pt x="202" y="0"/>
                  </a:cubicBezTo>
                  <a:cubicBezTo>
                    <a:pt x="192" y="0"/>
                    <a:pt x="170" y="3"/>
                    <a:pt x="149" y="23"/>
                  </a:cubicBezTo>
                  <a:cubicBezTo>
                    <a:pt x="128" y="7"/>
                    <a:pt x="108" y="5"/>
                    <a:pt x="96" y="5"/>
                  </a:cubicBezTo>
                  <a:cubicBezTo>
                    <a:pt x="50" y="5"/>
                    <a:pt x="16" y="39"/>
                    <a:pt x="16" y="78"/>
                  </a:cubicBezTo>
                  <a:cubicBezTo>
                    <a:pt x="16" y="100"/>
                    <a:pt x="27" y="119"/>
                    <a:pt x="39" y="129"/>
                  </a:cubicBezTo>
                  <a:cubicBezTo>
                    <a:pt x="33" y="137"/>
                    <a:pt x="24" y="153"/>
                    <a:pt x="24" y="171"/>
                  </a:cubicBezTo>
                  <a:cubicBezTo>
                    <a:pt x="24" y="186"/>
                    <a:pt x="30" y="205"/>
                    <a:pt x="46" y="215"/>
                  </a:cubicBezTo>
                  <a:cubicBezTo>
                    <a:pt x="16" y="223"/>
                    <a:pt x="0" y="245"/>
                    <a:pt x="0" y="265"/>
                  </a:cubicBezTo>
                  <a:cubicBezTo>
                    <a:pt x="0" y="301"/>
                    <a:pt x="49" y="328"/>
                    <a:pt x="110" y="328"/>
                  </a:cubicBezTo>
                  <a:cubicBezTo>
                    <a:pt x="169" y="328"/>
                    <a:pt x="221" y="303"/>
                    <a:pt x="221" y="264"/>
                  </a:cubicBezTo>
                  <a:cubicBezTo>
                    <a:pt x="221" y="246"/>
                    <a:pt x="214" y="221"/>
                    <a:pt x="188" y="207"/>
                  </a:cubicBezTo>
                  <a:cubicBezTo>
                    <a:pt x="162" y="193"/>
                    <a:pt x="133" y="193"/>
                    <a:pt x="103" y="193"/>
                  </a:cubicBezTo>
                  <a:cubicBezTo>
                    <a:pt x="90" y="193"/>
                    <a:pt x="69" y="193"/>
                    <a:pt x="65" y="193"/>
                  </a:cubicBezTo>
                  <a:cubicBezTo>
                    <a:pt x="49" y="191"/>
                    <a:pt x="39" y="175"/>
                    <a:pt x="39" y="159"/>
                  </a:cubicBezTo>
                  <a:close/>
                  <a:moveTo>
                    <a:pt x="111" y="317"/>
                  </a:moveTo>
                  <a:cubicBezTo>
                    <a:pt x="60" y="317"/>
                    <a:pt x="26" y="291"/>
                    <a:pt x="26" y="265"/>
                  </a:cubicBezTo>
                  <a:cubicBezTo>
                    <a:pt x="26" y="242"/>
                    <a:pt x="45" y="223"/>
                    <a:pt x="67" y="222"/>
                  </a:cubicBezTo>
                  <a:lnTo>
                    <a:pt x="96" y="222"/>
                  </a:lnTo>
                  <a:cubicBezTo>
                    <a:pt x="139" y="222"/>
                    <a:pt x="195" y="222"/>
                    <a:pt x="195" y="265"/>
                  </a:cubicBezTo>
                  <a:cubicBezTo>
                    <a:pt x="195" y="292"/>
                    <a:pt x="159" y="317"/>
                    <a:pt x="111" y="3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61" name="Freeform 1128"/>
            <p:cNvSpPr/>
            <p:nvPr>
              <p:custDataLst>
                <p:tags r:id="rId393"/>
              </p:custDataLst>
            </p:nvPr>
          </p:nvSpPr>
          <p:spPr bwMode="auto">
            <a:xfrm>
              <a:off x="6492875" y="6434138"/>
              <a:ext cx="103188" cy="101600"/>
            </a:xfrm>
            <a:custGeom>
              <a:avLst/>
              <a:gdLst>
                <a:gd name="T0" fmla="*/ 29 w 270"/>
                <a:gd name="T1" fmla="*/ 191 h 226"/>
                <a:gd name="T2" fmla="*/ 24 w 270"/>
                <a:gd name="T3" fmla="*/ 212 h 226"/>
                <a:gd name="T4" fmla="*/ 39 w 270"/>
                <a:gd name="T5" fmla="*/ 226 h 226"/>
                <a:gd name="T6" fmla="*/ 57 w 270"/>
                <a:gd name="T7" fmla="*/ 212 h 226"/>
                <a:gd name="T8" fmla="*/ 67 w 270"/>
                <a:gd name="T9" fmla="*/ 175 h 226"/>
                <a:gd name="T10" fmla="*/ 78 w 270"/>
                <a:gd name="T11" fmla="*/ 130 h 226"/>
                <a:gd name="T12" fmla="*/ 86 w 270"/>
                <a:gd name="T13" fmla="*/ 97 h 226"/>
                <a:gd name="T14" fmla="*/ 93 w 270"/>
                <a:gd name="T15" fmla="*/ 72 h 226"/>
                <a:gd name="T16" fmla="*/ 174 w 270"/>
                <a:gd name="T17" fmla="*/ 11 h 226"/>
                <a:gd name="T18" fmla="*/ 201 w 270"/>
                <a:gd name="T19" fmla="*/ 46 h 226"/>
                <a:gd name="T20" fmla="*/ 169 w 270"/>
                <a:gd name="T21" fmla="*/ 162 h 226"/>
                <a:gd name="T22" fmla="*/ 164 w 270"/>
                <a:gd name="T23" fmla="*/ 185 h 226"/>
                <a:gd name="T24" fmla="*/ 204 w 270"/>
                <a:gd name="T25" fmla="*/ 226 h 226"/>
                <a:gd name="T26" fmla="*/ 270 w 270"/>
                <a:gd name="T27" fmla="*/ 149 h 226"/>
                <a:gd name="T28" fmla="*/ 264 w 270"/>
                <a:gd name="T29" fmla="*/ 144 h 226"/>
                <a:gd name="T30" fmla="*/ 256 w 270"/>
                <a:gd name="T31" fmla="*/ 153 h 226"/>
                <a:gd name="T32" fmla="*/ 205 w 270"/>
                <a:gd name="T33" fmla="*/ 215 h 226"/>
                <a:gd name="T34" fmla="*/ 193 w 270"/>
                <a:gd name="T35" fmla="*/ 199 h 226"/>
                <a:gd name="T36" fmla="*/ 202 w 270"/>
                <a:gd name="T37" fmla="*/ 163 h 226"/>
                <a:gd name="T38" fmla="*/ 233 w 270"/>
                <a:gd name="T39" fmla="*/ 53 h 226"/>
                <a:gd name="T40" fmla="*/ 176 w 270"/>
                <a:gd name="T41" fmla="*/ 0 h 226"/>
                <a:gd name="T42" fmla="*/ 98 w 270"/>
                <a:gd name="T43" fmla="*/ 43 h 226"/>
                <a:gd name="T44" fmla="*/ 52 w 270"/>
                <a:gd name="T45" fmla="*/ 0 h 226"/>
                <a:gd name="T46" fmla="*/ 14 w 270"/>
                <a:gd name="T47" fmla="*/ 29 h 226"/>
                <a:gd name="T48" fmla="*/ 0 w 270"/>
                <a:gd name="T49" fmla="*/ 77 h 226"/>
                <a:gd name="T50" fmla="*/ 6 w 270"/>
                <a:gd name="T51" fmla="*/ 82 h 226"/>
                <a:gd name="T52" fmla="*/ 14 w 270"/>
                <a:gd name="T53" fmla="*/ 70 h 226"/>
                <a:gd name="T54" fmla="*/ 50 w 270"/>
                <a:gd name="T55" fmla="*/ 11 h 226"/>
                <a:gd name="T56" fmla="*/ 66 w 270"/>
                <a:gd name="T57" fmla="*/ 34 h 226"/>
                <a:gd name="T58" fmla="*/ 58 w 270"/>
                <a:gd name="T59" fmla="*/ 76 h 226"/>
                <a:gd name="T60" fmla="*/ 29 w 270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0" h="226">
                  <a:moveTo>
                    <a:pt x="29" y="191"/>
                  </a:moveTo>
                  <a:cubicBezTo>
                    <a:pt x="27" y="199"/>
                    <a:pt x="24" y="210"/>
                    <a:pt x="24" y="212"/>
                  </a:cubicBezTo>
                  <a:cubicBezTo>
                    <a:pt x="24" y="221"/>
                    <a:pt x="31" y="226"/>
                    <a:pt x="39" y="226"/>
                  </a:cubicBezTo>
                  <a:cubicBezTo>
                    <a:pt x="45" y="226"/>
                    <a:pt x="54" y="222"/>
                    <a:pt x="57" y="212"/>
                  </a:cubicBezTo>
                  <a:cubicBezTo>
                    <a:pt x="58" y="211"/>
                    <a:pt x="64" y="188"/>
                    <a:pt x="67" y="175"/>
                  </a:cubicBezTo>
                  <a:lnTo>
                    <a:pt x="78" y="130"/>
                  </a:lnTo>
                  <a:cubicBezTo>
                    <a:pt x="81" y="119"/>
                    <a:pt x="84" y="108"/>
                    <a:pt x="86" y="97"/>
                  </a:cubicBezTo>
                  <a:cubicBezTo>
                    <a:pt x="88" y="88"/>
                    <a:pt x="92" y="74"/>
                    <a:pt x="93" y="72"/>
                  </a:cubicBezTo>
                  <a:cubicBezTo>
                    <a:pt x="100" y="56"/>
                    <a:pt x="127" y="11"/>
                    <a:pt x="174" y="11"/>
                  </a:cubicBezTo>
                  <a:cubicBezTo>
                    <a:pt x="196" y="11"/>
                    <a:pt x="201" y="29"/>
                    <a:pt x="201" y="46"/>
                  </a:cubicBezTo>
                  <a:cubicBezTo>
                    <a:pt x="201" y="77"/>
                    <a:pt x="177" y="141"/>
                    <a:pt x="169" y="162"/>
                  </a:cubicBezTo>
                  <a:cubicBezTo>
                    <a:pt x="164" y="174"/>
                    <a:pt x="164" y="180"/>
                    <a:pt x="164" y="185"/>
                  </a:cubicBezTo>
                  <a:cubicBezTo>
                    <a:pt x="164" y="209"/>
                    <a:pt x="181" y="226"/>
                    <a:pt x="204" y="226"/>
                  </a:cubicBezTo>
                  <a:cubicBezTo>
                    <a:pt x="251" y="226"/>
                    <a:pt x="270" y="153"/>
                    <a:pt x="270" y="149"/>
                  </a:cubicBezTo>
                  <a:cubicBezTo>
                    <a:pt x="270" y="144"/>
                    <a:pt x="265" y="144"/>
                    <a:pt x="264" y="144"/>
                  </a:cubicBezTo>
                  <a:cubicBezTo>
                    <a:pt x="259" y="144"/>
                    <a:pt x="259" y="146"/>
                    <a:pt x="256" y="153"/>
                  </a:cubicBezTo>
                  <a:cubicBezTo>
                    <a:pt x="246" y="187"/>
                    <a:pt x="230" y="215"/>
                    <a:pt x="205" y="215"/>
                  </a:cubicBezTo>
                  <a:cubicBezTo>
                    <a:pt x="197" y="215"/>
                    <a:pt x="193" y="210"/>
                    <a:pt x="193" y="199"/>
                  </a:cubicBezTo>
                  <a:cubicBezTo>
                    <a:pt x="193" y="186"/>
                    <a:pt x="198" y="174"/>
                    <a:pt x="202" y="163"/>
                  </a:cubicBezTo>
                  <a:cubicBezTo>
                    <a:pt x="212" y="137"/>
                    <a:pt x="233" y="82"/>
                    <a:pt x="233" y="53"/>
                  </a:cubicBezTo>
                  <a:cubicBezTo>
                    <a:pt x="233" y="20"/>
                    <a:pt x="211" y="0"/>
                    <a:pt x="176" y="0"/>
                  </a:cubicBezTo>
                  <a:cubicBezTo>
                    <a:pt x="131" y="0"/>
                    <a:pt x="106" y="32"/>
                    <a:pt x="98" y="43"/>
                  </a:cubicBezTo>
                  <a:cubicBezTo>
                    <a:pt x="95" y="16"/>
                    <a:pt x="75" y="0"/>
                    <a:pt x="52" y="0"/>
                  </a:cubicBezTo>
                  <a:cubicBezTo>
                    <a:pt x="29" y="0"/>
                    <a:pt x="19" y="20"/>
                    <a:pt x="14" y="29"/>
                  </a:cubicBezTo>
                  <a:cubicBezTo>
                    <a:pt x="6" y="45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0" y="82"/>
                    <a:pt x="11" y="81"/>
                    <a:pt x="14" y="70"/>
                  </a:cubicBezTo>
                  <a:cubicBezTo>
                    <a:pt x="22" y="35"/>
                    <a:pt x="32" y="11"/>
                    <a:pt x="50" y="11"/>
                  </a:cubicBezTo>
                  <a:cubicBezTo>
                    <a:pt x="60" y="11"/>
                    <a:pt x="66" y="18"/>
                    <a:pt x="66" y="34"/>
                  </a:cubicBezTo>
                  <a:cubicBezTo>
                    <a:pt x="66" y="44"/>
                    <a:pt x="64" y="50"/>
                    <a:pt x="58" y="76"/>
                  </a:cubicBezTo>
                  <a:lnTo>
                    <a:pt x="29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62" name="Freeform 1129"/>
            <p:cNvSpPr/>
            <p:nvPr>
              <p:custDataLst>
                <p:tags r:id="rId394"/>
              </p:custDataLst>
            </p:nvPr>
          </p:nvSpPr>
          <p:spPr bwMode="auto">
            <a:xfrm>
              <a:off x="6613525" y="6365876"/>
              <a:ext cx="44450" cy="222250"/>
            </a:xfrm>
            <a:custGeom>
              <a:avLst/>
              <a:gdLst>
                <a:gd name="T0" fmla="*/ 115 w 115"/>
                <a:gd name="T1" fmla="*/ 249 h 498"/>
                <a:gd name="T2" fmla="*/ 82 w 115"/>
                <a:gd name="T3" fmla="*/ 93 h 498"/>
                <a:gd name="T4" fmla="*/ 5 w 115"/>
                <a:gd name="T5" fmla="*/ 0 h 498"/>
                <a:gd name="T6" fmla="*/ 0 w 115"/>
                <a:gd name="T7" fmla="*/ 4 h 498"/>
                <a:gd name="T8" fmla="*/ 9 w 115"/>
                <a:gd name="T9" fmla="*/ 16 h 498"/>
                <a:gd name="T10" fmla="*/ 86 w 115"/>
                <a:gd name="T11" fmla="*/ 249 h 498"/>
                <a:gd name="T12" fmla="*/ 6 w 115"/>
                <a:gd name="T13" fmla="*/ 485 h 498"/>
                <a:gd name="T14" fmla="*/ 0 w 115"/>
                <a:gd name="T15" fmla="*/ 493 h 498"/>
                <a:gd name="T16" fmla="*/ 5 w 115"/>
                <a:gd name="T17" fmla="*/ 498 h 498"/>
                <a:gd name="T18" fmla="*/ 84 w 115"/>
                <a:gd name="T19" fmla="*/ 401 h 498"/>
                <a:gd name="T20" fmla="*/ 115 w 115"/>
                <a:gd name="T21" fmla="*/ 24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8">
                  <a:moveTo>
                    <a:pt x="115" y="249"/>
                  </a:moveTo>
                  <a:cubicBezTo>
                    <a:pt x="115" y="210"/>
                    <a:pt x="110" y="150"/>
                    <a:pt x="82" y="93"/>
                  </a:cubicBezTo>
                  <a:cubicBezTo>
                    <a:pt x="52" y="32"/>
                    <a:pt x="10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5"/>
                    <a:pt x="86" y="145"/>
                    <a:pt x="86" y="249"/>
                  </a:cubicBezTo>
                  <a:cubicBezTo>
                    <a:pt x="86" y="334"/>
                    <a:pt x="68" y="422"/>
                    <a:pt x="6" y="485"/>
                  </a:cubicBezTo>
                  <a:cubicBezTo>
                    <a:pt x="0" y="491"/>
                    <a:pt x="0" y="492"/>
                    <a:pt x="0" y="493"/>
                  </a:cubicBezTo>
                  <a:cubicBezTo>
                    <a:pt x="0" y="496"/>
                    <a:pt x="2" y="498"/>
                    <a:pt x="5" y="498"/>
                  </a:cubicBezTo>
                  <a:cubicBezTo>
                    <a:pt x="10" y="498"/>
                    <a:pt x="54" y="464"/>
                    <a:pt x="84" y="401"/>
                  </a:cubicBezTo>
                  <a:cubicBezTo>
                    <a:pt x="109" y="346"/>
                    <a:pt x="115" y="291"/>
                    <a:pt x="115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63" name="Freeform 1130"/>
            <p:cNvSpPr>
              <a:spLocks noEditPoints="1"/>
            </p:cNvSpPr>
            <p:nvPr>
              <p:custDataLst>
                <p:tags r:id="rId395"/>
              </p:custDataLst>
            </p:nvPr>
          </p:nvSpPr>
          <p:spPr bwMode="auto">
            <a:xfrm>
              <a:off x="6745288" y="6391276"/>
              <a:ext cx="117475" cy="173038"/>
            </a:xfrm>
            <a:custGeom>
              <a:avLst/>
              <a:gdLst>
                <a:gd name="T0" fmla="*/ 295 w 304"/>
                <a:gd name="T1" fmla="*/ 21 h 386"/>
                <a:gd name="T2" fmla="*/ 304 w 304"/>
                <a:gd name="T3" fmla="*/ 10 h 386"/>
                <a:gd name="T4" fmla="*/ 294 w 304"/>
                <a:gd name="T5" fmla="*/ 0 h 386"/>
                <a:gd name="T6" fmla="*/ 285 w 304"/>
                <a:gd name="T7" fmla="*/ 3 h 386"/>
                <a:gd name="T8" fmla="*/ 10 w 304"/>
                <a:gd name="T9" fmla="*/ 133 h 386"/>
                <a:gd name="T10" fmla="*/ 0 w 304"/>
                <a:gd name="T11" fmla="*/ 145 h 386"/>
                <a:gd name="T12" fmla="*/ 10 w 304"/>
                <a:gd name="T13" fmla="*/ 156 h 386"/>
                <a:gd name="T14" fmla="*/ 285 w 304"/>
                <a:gd name="T15" fmla="*/ 286 h 386"/>
                <a:gd name="T16" fmla="*/ 294 w 304"/>
                <a:gd name="T17" fmla="*/ 289 h 386"/>
                <a:gd name="T18" fmla="*/ 304 w 304"/>
                <a:gd name="T19" fmla="*/ 279 h 386"/>
                <a:gd name="T20" fmla="*/ 294 w 304"/>
                <a:gd name="T21" fmla="*/ 268 h 386"/>
                <a:gd name="T22" fmla="*/ 33 w 304"/>
                <a:gd name="T23" fmla="*/ 145 h 386"/>
                <a:gd name="T24" fmla="*/ 295 w 304"/>
                <a:gd name="T25" fmla="*/ 21 h 386"/>
                <a:gd name="T26" fmla="*/ 287 w 304"/>
                <a:gd name="T27" fmla="*/ 386 h 386"/>
                <a:gd name="T28" fmla="*/ 304 w 304"/>
                <a:gd name="T29" fmla="*/ 376 h 386"/>
                <a:gd name="T30" fmla="*/ 286 w 304"/>
                <a:gd name="T31" fmla="*/ 366 h 386"/>
                <a:gd name="T32" fmla="*/ 18 w 304"/>
                <a:gd name="T33" fmla="*/ 366 h 386"/>
                <a:gd name="T34" fmla="*/ 0 w 304"/>
                <a:gd name="T35" fmla="*/ 376 h 386"/>
                <a:gd name="T36" fmla="*/ 17 w 304"/>
                <a:gd name="T37" fmla="*/ 386 h 386"/>
                <a:gd name="T38" fmla="*/ 287 w 304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4" h="386">
                  <a:moveTo>
                    <a:pt x="295" y="21"/>
                  </a:moveTo>
                  <a:cubicBezTo>
                    <a:pt x="300" y="19"/>
                    <a:pt x="304" y="16"/>
                    <a:pt x="304" y="10"/>
                  </a:cubicBezTo>
                  <a:cubicBezTo>
                    <a:pt x="304" y="5"/>
                    <a:pt x="300" y="0"/>
                    <a:pt x="294" y="0"/>
                  </a:cubicBezTo>
                  <a:cubicBezTo>
                    <a:pt x="292" y="0"/>
                    <a:pt x="287" y="2"/>
                    <a:pt x="285" y="3"/>
                  </a:cubicBezTo>
                  <a:lnTo>
                    <a:pt x="10" y="133"/>
                  </a:lnTo>
                  <a:cubicBezTo>
                    <a:pt x="1" y="137"/>
                    <a:pt x="0" y="141"/>
                    <a:pt x="0" y="145"/>
                  </a:cubicBezTo>
                  <a:cubicBezTo>
                    <a:pt x="0" y="149"/>
                    <a:pt x="3" y="153"/>
                    <a:pt x="10" y="156"/>
                  </a:cubicBezTo>
                  <a:lnTo>
                    <a:pt x="285" y="286"/>
                  </a:lnTo>
                  <a:cubicBezTo>
                    <a:pt x="292" y="289"/>
                    <a:pt x="293" y="289"/>
                    <a:pt x="294" y="289"/>
                  </a:cubicBezTo>
                  <a:cubicBezTo>
                    <a:pt x="300" y="289"/>
                    <a:pt x="304" y="285"/>
                    <a:pt x="304" y="279"/>
                  </a:cubicBezTo>
                  <a:cubicBezTo>
                    <a:pt x="304" y="275"/>
                    <a:pt x="302" y="272"/>
                    <a:pt x="294" y="268"/>
                  </a:cubicBezTo>
                  <a:lnTo>
                    <a:pt x="33" y="145"/>
                  </a:lnTo>
                  <a:lnTo>
                    <a:pt x="295" y="21"/>
                  </a:lnTo>
                  <a:close/>
                  <a:moveTo>
                    <a:pt x="287" y="386"/>
                  </a:moveTo>
                  <a:cubicBezTo>
                    <a:pt x="295" y="386"/>
                    <a:pt x="304" y="386"/>
                    <a:pt x="304" y="376"/>
                  </a:cubicBezTo>
                  <a:cubicBezTo>
                    <a:pt x="304" y="366"/>
                    <a:pt x="294" y="366"/>
                    <a:pt x="286" y="366"/>
                  </a:cubicBezTo>
                  <a:lnTo>
                    <a:pt x="18" y="366"/>
                  </a:lnTo>
                  <a:cubicBezTo>
                    <a:pt x="10" y="366"/>
                    <a:pt x="0" y="366"/>
                    <a:pt x="0" y="376"/>
                  </a:cubicBezTo>
                  <a:cubicBezTo>
                    <a:pt x="0" y="386"/>
                    <a:pt x="9" y="386"/>
                    <a:pt x="17" y="386"/>
                  </a:cubicBezTo>
                  <a:lnTo>
                    <a:pt x="287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64" name="Freeform 1131"/>
            <p:cNvSpPr/>
            <p:nvPr>
              <p:custDataLst>
                <p:tags r:id="rId396"/>
              </p:custDataLst>
            </p:nvPr>
          </p:nvSpPr>
          <p:spPr bwMode="auto">
            <a:xfrm>
              <a:off x="7016750" y="6342063"/>
              <a:ext cx="47625" cy="103188"/>
            </a:xfrm>
            <a:custGeom>
              <a:avLst/>
              <a:gdLst>
                <a:gd name="T0" fmla="*/ 79 w 127"/>
                <a:gd name="T1" fmla="*/ 10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5 h 231"/>
                <a:gd name="T8" fmla="*/ 50 w 127"/>
                <a:gd name="T9" fmla="*/ 25 h 231"/>
                <a:gd name="T10" fmla="*/ 50 w 127"/>
                <a:gd name="T11" fmla="*/ 203 h 231"/>
                <a:gd name="T12" fmla="*/ 16 w 127"/>
                <a:gd name="T13" fmla="*/ 219 h 231"/>
                <a:gd name="T14" fmla="*/ 2 w 127"/>
                <a:gd name="T15" fmla="*/ 219 h 231"/>
                <a:gd name="T16" fmla="*/ 2 w 127"/>
                <a:gd name="T17" fmla="*/ 231 h 231"/>
                <a:gd name="T18" fmla="*/ 64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4 w 127"/>
                <a:gd name="T25" fmla="*/ 219 h 231"/>
                <a:gd name="T26" fmla="*/ 79 w 127"/>
                <a:gd name="T27" fmla="*/ 203 h 231"/>
                <a:gd name="T28" fmla="*/ 79 w 127"/>
                <a:gd name="T29" fmla="*/ 1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9" y="10"/>
                  </a:moveTo>
                  <a:cubicBezTo>
                    <a:pt x="79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4"/>
                    <a:pt x="50" y="219"/>
                    <a:pt x="16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9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4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65" name="Rectangle 1132"/>
            <p:cNvSpPr>
              <a:spLocks noChangeArrowheads="1"/>
            </p:cNvSpPr>
            <p:nvPr>
              <p:custDataLst>
                <p:tags r:id="rId397"/>
              </p:custDataLst>
            </p:nvPr>
          </p:nvSpPr>
          <p:spPr bwMode="auto">
            <a:xfrm>
              <a:off x="6954838" y="6472238"/>
              <a:ext cx="169863" cy="95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66" name="Freeform 1133"/>
            <p:cNvSpPr/>
            <p:nvPr>
              <p:custDataLst>
                <p:tags r:id="rId398"/>
              </p:custDataLst>
            </p:nvPr>
          </p:nvSpPr>
          <p:spPr bwMode="auto">
            <a:xfrm>
              <a:off x="6961188" y="6540501"/>
              <a:ext cx="80963" cy="71438"/>
            </a:xfrm>
            <a:custGeom>
              <a:avLst/>
              <a:gdLst>
                <a:gd name="T0" fmla="*/ 26 w 213"/>
                <a:gd name="T1" fmla="*/ 132 h 158"/>
                <a:gd name="T2" fmla="*/ 23 w 213"/>
                <a:gd name="T3" fmla="*/ 147 h 158"/>
                <a:gd name="T4" fmla="*/ 35 w 213"/>
                <a:gd name="T5" fmla="*/ 158 h 158"/>
                <a:gd name="T6" fmla="*/ 48 w 213"/>
                <a:gd name="T7" fmla="*/ 150 h 158"/>
                <a:gd name="T8" fmla="*/ 55 w 213"/>
                <a:gd name="T9" fmla="*/ 128 h 158"/>
                <a:gd name="T10" fmla="*/ 62 w 213"/>
                <a:gd name="T11" fmla="*/ 97 h 158"/>
                <a:gd name="T12" fmla="*/ 68 w 213"/>
                <a:gd name="T13" fmla="*/ 74 h 158"/>
                <a:gd name="T14" fmla="*/ 83 w 213"/>
                <a:gd name="T15" fmla="*/ 42 h 158"/>
                <a:gd name="T16" fmla="*/ 135 w 213"/>
                <a:gd name="T17" fmla="*/ 10 h 158"/>
                <a:gd name="T18" fmla="*/ 156 w 213"/>
                <a:gd name="T19" fmla="*/ 35 h 158"/>
                <a:gd name="T20" fmla="*/ 135 w 213"/>
                <a:gd name="T21" fmla="*/ 109 h 158"/>
                <a:gd name="T22" fmla="*/ 130 w 213"/>
                <a:gd name="T23" fmla="*/ 128 h 158"/>
                <a:gd name="T24" fmla="*/ 163 w 213"/>
                <a:gd name="T25" fmla="*/ 158 h 158"/>
                <a:gd name="T26" fmla="*/ 213 w 213"/>
                <a:gd name="T27" fmla="*/ 104 h 158"/>
                <a:gd name="T28" fmla="*/ 208 w 213"/>
                <a:gd name="T29" fmla="*/ 100 h 158"/>
                <a:gd name="T30" fmla="*/ 201 w 213"/>
                <a:gd name="T31" fmla="*/ 106 h 158"/>
                <a:gd name="T32" fmla="*/ 164 w 213"/>
                <a:gd name="T33" fmla="*/ 148 h 158"/>
                <a:gd name="T34" fmla="*/ 155 w 213"/>
                <a:gd name="T35" fmla="*/ 136 h 158"/>
                <a:gd name="T36" fmla="*/ 163 w 213"/>
                <a:gd name="T37" fmla="*/ 108 h 158"/>
                <a:gd name="T38" fmla="*/ 182 w 213"/>
                <a:gd name="T39" fmla="*/ 40 h 158"/>
                <a:gd name="T40" fmla="*/ 137 w 213"/>
                <a:gd name="T41" fmla="*/ 0 h 158"/>
                <a:gd name="T42" fmla="*/ 78 w 213"/>
                <a:gd name="T43" fmla="*/ 32 h 158"/>
                <a:gd name="T44" fmla="*/ 40 w 213"/>
                <a:gd name="T45" fmla="*/ 0 h 158"/>
                <a:gd name="T46" fmla="*/ 13 w 213"/>
                <a:gd name="T47" fmla="*/ 19 h 158"/>
                <a:gd name="T48" fmla="*/ 0 w 213"/>
                <a:gd name="T49" fmla="*/ 54 h 158"/>
                <a:gd name="T50" fmla="*/ 6 w 213"/>
                <a:gd name="T51" fmla="*/ 58 h 158"/>
                <a:gd name="T52" fmla="*/ 14 w 213"/>
                <a:gd name="T53" fmla="*/ 48 h 158"/>
                <a:gd name="T54" fmla="*/ 39 w 213"/>
                <a:gd name="T55" fmla="*/ 10 h 158"/>
                <a:gd name="T56" fmla="*/ 51 w 213"/>
                <a:gd name="T57" fmla="*/ 27 h 158"/>
                <a:gd name="T58" fmla="*/ 45 w 213"/>
                <a:gd name="T59" fmla="*/ 56 h 158"/>
                <a:gd name="T60" fmla="*/ 38 w 213"/>
                <a:gd name="T61" fmla="*/ 88 h 158"/>
                <a:gd name="T62" fmla="*/ 26 w 213"/>
                <a:gd name="T63" fmla="*/ 1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8">
                  <a:moveTo>
                    <a:pt x="26" y="132"/>
                  </a:moveTo>
                  <a:cubicBezTo>
                    <a:pt x="25" y="137"/>
                    <a:pt x="23" y="146"/>
                    <a:pt x="23" y="147"/>
                  </a:cubicBezTo>
                  <a:cubicBezTo>
                    <a:pt x="23" y="154"/>
                    <a:pt x="29" y="158"/>
                    <a:pt x="35" y="158"/>
                  </a:cubicBezTo>
                  <a:cubicBezTo>
                    <a:pt x="41" y="158"/>
                    <a:pt x="47" y="153"/>
                    <a:pt x="48" y="150"/>
                  </a:cubicBezTo>
                  <a:cubicBezTo>
                    <a:pt x="50" y="147"/>
                    <a:pt x="53" y="136"/>
                    <a:pt x="55" y="128"/>
                  </a:cubicBezTo>
                  <a:cubicBezTo>
                    <a:pt x="56" y="122"/>
                    <a:pt x="60" y="106"/>
                    <a:pt x="62" y="97"/>
                  </a:cubicBezTo>
                  <a:cubicBezTo>
                    <a:pt x="64" y="89"/>
                    <a:pt x="66" y="82"/>
                    <a:pt x="68" y="74"/>
                  </a:cubicBezTo>
                  <a:cubicBezTo>
                    <a:pt x="72" y="59"/>
                    <a:pt x="73" y="57"/>
                    <a:pt x="83" y="42"/>
                  </a:cubicBezTo>
                  <a:cubicBezTo>
                    <a:pt x="93" y="28"/>
                    <a:pt x="109" y="10"/>
                    <a:pt x="135" y="10"/>
                  </a:cubicBezTo>
                  <a:cubicBezTo>
                    <a:pt x="155" y="10"/>
                    <a:pt x="156" y="28"/>
                    <a:pt x="156" y="35"/>
                  </a:cubicBezTo>
                  <a:cubicBezTo>
                    <a:pt x="156" y="56"/>
                    <a:pt x="141" y="94"/>
                    <a:pt x="135" y="109"/>
                  </a:cubicBezTo>
                  <a:cubicBezTo>
                    <a:pt x="131" y="119"/>
                    <a:pt x="130" y="122"/>
                    <a:pt x="130" y="128"/>
                  </a:cubicBezTo>
                  <a:cubicBezTo>
                    <a:pt x="130" y="146"/>
                    <a:pt x="145" y="158"/>
                    <a:pt x="163" y="158"/>
                  </a:cubicBezTo>
                  <a:cubicBezTo>
                    <a:pt x="198" y="158"/>
                    <a:pt x="213" y="110"/>
                    <a:pt x="213" y="104"/>
                  </a:cubicBezTo>
                  <a:cubicBezTo>
                    <a:pt x="213" y="100"/>
                    <a:pt x="209" y="100"/>
                    <a:pt x="208" y="100"/>
                  </a:cubicBezTo>
                  <a:cubicBezTo>
                    <a:pt x="203" y="100"/>
                    <a:pt x="202" y="102"/>
                    <a:pt x="201" y="106"/>
                  </a:cubicBezTo>
                  <a:cubicBezTo>
                    <a:pt x="193" y="134"/>
                    <a:pt x="178" y="148"/>
                    <a:pt x="164" y="148"/>
                  </a:cubicBezTo>
                  <a:cubicBezTo>
                    <a:pt x="157" y="148"/>
                    <a:pt x="155" y="143"/>
                    <a:pt x="155" y="136"/>
                  </a:cubicBezTo>
                  <a:cubicBezTo>
                    <a:pt x="155" y="128"/>
                    <a:pt x="157" y="123"/>
                    <a:pt x="163" y="108"/>
                  </a:cubicBezTo>
                  <a:cubicBezTo>
                    <a:pt x="168" y="97"/>
                    <a:pt x="182" y="60"/>
                    <a:pt x="182" y="40"/>
                  </a:cubicBezTo>
                  <a:cubicBezTo>
                    <a:pt x="182" y="6"/>
                    <a:pt x="155" y="0"/>
                    <a:pt x="137" y="0"/>
                  </a:cubicBezTo>
                  <a:cubicBezTo>
                    <a:pt x="108" y="0"/>
                    <a:pt x="88" y="18"/>
                    <a:pt x="78" y="32"/>
                  </a:cubicBezTo>
                  <a:cubicBezTo>
                    <a:pt x="75" y="8"/>
                    <a:pt x="55" y="0"/>
                    <a:pt x="40" y="0"/>
                  </a:cubicBezTo>
                  <a:cubicBezTo>
                    <a:pt x="25" y="0"/>
                    <a:pt x="17" y="11"/>
                    <a:pt x="13" y="19"/>
                  </a:cubicBezTo>
                  <a:cubicBezTo>
                    <a:pt x="5" y="32"/>
                    <a:pt x="0" y="52"/>
                    <a:pt x="0" y="54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4" y="48"/>
                  </a:cubicBezTo>
                  <a:cubicBezTo>
                    <a:pt x="19" y="27"/>
                    <a:pt x="26" y="10"/>
                    <a:pt x="39" y="10"/>
                  </a:cubicBezTo>
                  <a:cubicBezTo>
                    <a:pt x="48" y="10"/>
                    <a:pt x="51" y="18"/>
                    <a:pt x="51" y="27"/>
                  </a:cubicBezTo>
                  <a:cubicBezTo>
                    <a:pt x="51" y="34"/>
                    <a:pt x="48" y="47"/>
                    <a:pt x="45" y="56"/>
                  </a:cubicBezTo>
                  <a:cubicBezTo>
                    <a:pt x="43" y="66"/>
                    <a:pt x="39" y="80"/>
                    <a:pt x="38" y="88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67" name="Freeform 1134"/>
            <p:cNvSpPr/>
            <p:nvPr>
              <p:custDataLst>
                <p:tags r:id="rId399"/>
              </p:custDataLst>
            </p:nvPr>
          </p:nvSpPr>
          <p:spPr bwMode="auto">
            <a:xfrm>
              <a:off x="7058025" y="6491288"/>
              <a:ext cx="47625" cy="74613"/>
            </a:xfrm>
            <a:custGeom>
              <a:avLst/>
              <a:gdLst>
                <a:gd name="T0" fmla="*/ 123 w 123"/>
                <a:gd name="T1" fmla="*/ 118 h 166"/>
                <a:gd name="T2" fmla="*/ 113 w 123"/>
                <a:gd name="T3" fmla="*/ 118 h 166"/>
                <a:gd name="T4" fmla="*/ 106 w 123"/>
                <a:gd name="T5" fmla="*/ 140 h 166"/>
                <a:gd name="T6" fmla="*/ 79 w 123"/>
                <a:gd name="T7" fmla="*/ 142 h 166"/>
                <a:gd name="T8" fmla="*/ 30 w 123"/>
                <a:gd name="T9" fmla="*/ 142 h 166"/>
                <a:gd name="T10" fmla="*/ 80 w 123"/>
                <a:gd name="T11" fmla="*/ 106 h 166"/>
                <a:gd name="T12" fmla="*/ 123 w 123"/>
                <a:gd name="T13" fmla="*/ 50 h 166"/>
                <a:gd name="T14" fmla="*/ 58 w 123"/>
                <a:gd name="T15" fmla="*/ 0 h 166"/>
                <a:gd name="T16" fmla="*/ 0 w 123"/>
                <a:gd name="T17" fmla="*/ 44 h 166"/>
                <a:gd name="T18" fmla="*/ 14 w 123"/>
                <a:gd name="T19" fmla="*/ 59 h 166"/>
                <a:gd name="T20" fmla="*/ 29 w 123"/>
                <a:gd name="T21" fmla="*/ 44 h 166"/>
                <a:gd name="T22" fmla="*/ 15 w 123"/>
                <a:gd name="T23" fmla="*/ 30 h 166"/>
                <a:gd name="T24" fmla="*/ 53 w 123"/>
                <a:gd name="T25" fmla="*/ 11 h 166"/>
                <a:gd name="T26" fmla="*/ 97 w 123"/>
                <a:gd name="T27" fmla="*/ 50 h 166"/>
                <a:gd name="T28" fmla="*/ 63 w 123"/>
                <a:gd name="T29" fmla="*/ 103 h 166"/>
                <a:gd name="T30" fmla="*/ 3 w 123"/>
                <a:gd name="T31" fmla="*/ 154 h 166"/>
                <a:gd name="T32" fmla="*/ 0 w 123"/>
                <a:gd name="T33" fmla="*/ 158 h 166"/>
                <a:gd name="T34" fmla="*/ 0 w 123"/>
                <a:gd name="T35" fmla="*/ 166 h 166"/>
                <a:gd name="T36" fmla="*/ 115 w 123"/>
                <a:gd name="T37" fmla="*/ 166 h 166"/>
                <a:gd name="T38" fmla="*/ 123 w 123"/>
                <a:gd name="T39" fmla="*/ 1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3" h="166">
                  <a:moveTo>
                    <a:pt x="123" y="118"/>
                  </a:moveTo>
                  <a:lnTo>
                    <a:pt x="113" y="118"/>
                  </a:lnTo>
                  <a:cubicBezTo>
                    <a:pt x="112" y="122"/>
                    <a:pt x="110" y="138"/>
                    <a:pt x="106" y="140"/>
                  </a:cubicBezTo>
                  <a:cubicBezTo>
                    <a:pt x="104" y="142"/>
                    <a:pt x="83" y="142"/>
                    <a:pt x="79" y="142"/>
                  </a:cubicBezTo>
                  <a:lnTo>
                    <a:pt x="30" y="142"/>
                  </a:lnTo>
                  <a:cubicBezTo>
                    <a:pt x="47" y="130"/>
                    <a:pt x="65" y="116"/>
                    <a:pt x="80" y="106"/>
                  </a:cubicBezTo>
                  <a:cubicBezTo>
                    <a:pt x="102" y="90"/>
                    <a:pt x="123" y="76"/>
                    <a:pt x="123" y="50"/>
                  </a:cubicBezTo>
                  <a:cubicBezTo>
                    <a:pt x="123" y="18"/>
                    <a:pt x="93" y="0"/>
                    <a:pt x="58" y="0"/>
                  </a:cubicBezTo>
                  <a:cubicBezTo>
                    <a:pt x="24" y="0"/>
                    <a:pt x="0" y="20"/>
                    <a:pt x="0" y="44"/>
                  </a:cubicBezTo>
                  <a:cubicBezTo>
                    <a:pt x="0" y="57"/>
                    <a:pt x="11" y="59"/>
                    <a:pt x="14" y="59"/>
                  </a:cubicBezTo>
                  <a:cubicBezTo>
                    <a:pt x="21" y="59"/>
                    <a:pt x="29" y="55"/>
                    <a:pt x="29" y="44"/>
                  </a:cubicBezTo>
                  <a:cubicBezTo>
                    <a:pt x="29" y="35"/>
                    <a:pt x="22" y="30"/>
                    <a:pt x="15" y="30"/>
                  </a:cubicBezTo>
                  <a:cubicBezTo>
                    <a:pt x="22" y="19"/>
                    <a:pt x="36" y="11"/>
                    <a:pt x="53" y="11"/>
                  </a:cubicBezTo>
                  <a:cubicBezTo>
                    <a:pt x="77" y="11"/>
                    <a:pt x="97" y="26"/>
                    <a:pt x="97" y="50"/>
                  </a:cubicBezTo>
                  <a:cubicBezTo>
                    <a:pt x="97" y="71"/>
                    <a:pt x="82" y="87"/>
                    <a:pt x="63" y="103"/>
                  </a:cubicBezTo>
                  <a:lnTo>
                    <a:pt x="3" y="154"/>
                  </a:lnTo>
                  <a:cubicBezTo>
                    <a:pt x="0" y="156"/>
                    <a:pt x="0" y="156"/>
                    <a:pt x="0" y="158"/>
                  </a:cubicBezTo>
                  <a:lnTo>
                    <a:pt x="0" y="166"/>
                  </a:lnTo>
                  <a:lnTo>
                    <a:pt x="115" y="166"/>
                  </a:lnTo>
                  <a:lnTo>
                    <a:pt x="123" y="1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864" name="组合 4863"/>
          <p:cNvGrpSpPr>
            <a:grpSpLocks noChangeAspect="1"/>
          </p:cNvGrpSpPr>
          <p:nvPr>
            <p:custDataLst>
              <p:tags r:id="rId400"/>
            </p:custDataLst>
          </p:nvPr>
        </p:nvGrpSpPr>
        <p:grpSpPr>
          <a:xfrm>
            <a:off x="3508375" y="5435600"/>
            <a:ext cx="4981576" cy="225425"/>
            <a:chOff x="3508375" y="5435600"/>
            <a:chExt cx="4981576" cy="225425"/>
          </a:xfrm>
        </p:grpSpPr>
        <p:sp>
          <p:nvSpPr>
            <p:cNvPr id="1653" name="Freeform 997"/>
            <p:cNvSpPr>
              <a:spLocks noEditPoints="1"/>
            </p:cNvSpPr>
            <p:nvPr>
              <p:custDataLst>
                <p:tags r:id="rId401"/>
              </p:custDataLst>
            </p:nvPr>
          </p:nvSpPr>
          <p:spPr bwMode="auto">
            <a:xfrm>
              <a:off x="3508375" y="5449888"/>
              <a:ext cx="111125" cy="155575"/>
            </a:xfrm>
            <a:custGeom>
              <a:avLst/>
              <a:gdLst>
                <a:gd name="T0" fmla="*/ 122 w 290"/>
                <a:gd name="T1" fmla="*/ 188 h 342"/>
                <a:gd name="T2" fmla="*/ 136 w 290"/>
                <a:gd name="T3" fmla="*/ 189 h 342"/>
                <a:gd name="T4" fmla="*/ 153 w 290"/>
                <a:gd name="T5" fmla="*/ 189 h 342"/>
                <a:gd name="T6" fmla="*/ 290 w 290"/>
                <a:gd name="T7" fmla="*/ 94 h 342"/>
                <a:gd name="T8" fmla="*/ 162 w 290"/>
                <a:gd name="T9" fmla="*/ 0 h 342"/>
                <a:gd name="T10" fmla="*/ 17 w 290"/>
                <a:gd name="T11" fmla="*/ 0 h 342"/>
                <a:gd name="T12" fmla="*/ 0 w 290"/>
                <a:gd name="T13" fmla="*/ 9 h 342"/>
                <a:gd name="T14" fmla="*/ 13 w 290"/>
                <a:gd name="T15" fmla="*/ 18 h 342"/>
                <a:gd name="T16" fmla="*/ 41 w 290"/>
                <a:gd name="T17" fmla="*/ 46 h 342"/>
                <a:gd name="T18" fmla="*/ 41 w 290"/>
                <a:gd name="T19" fmla="*/ 296 h 342"/>
                <a:gd name="T20" fmla="*/ 14 w 290"/>
                <a:gd name="T21" fmla="*/ 324 h 342"/>
                <a:gd name="T22" fmla="*/ 0 w 290"/>
                <a:gd name="T23" fmla="*/ 333 h 342"/>
                <a:gd name="T24" fmla="*/ 17 w 290"/>
                <a:gd name="T25" fmla="*/ 342 h 342"/>
                <a:gd name="T26" fmla="*/ 150 w 290"/>
                <a:gd name="T27" fmla="*/ 342 h 342"/>
                <a:gd name="T28" fmla="*/ 167 w 290"/>
                <a:gd name="T29" fmla="*/ 333 h 342"/>
                <a:gd name="T30" fmla="*/ 153 w 290"/>
                <a:gd name="T31" fmla="*/ 324 h 342"/>
                <a:gd name="T32" fmla="*/ 122 w 290"/>
                <a:gd name="T33" fmla="*/ 296 h 342"/>
                <a:gd name="T34" fmla="*/ 122 w 290"/>
                <a:gd name="T35" fmla="*/ 188 h 342"/>
                <a:gd name="T36" fmla="*/ 205 w 290"/>
                <a:gd name="T37" fmla="*/ 166 h 342"/>
                <a:gd name="T38" fmla="*/ 222 w 290"/>
                <a:gd name="T39" fmla="*/ 93 h 342"/>
                <a:gd name="T40" fmla="*/ 207 w 290"/>
                <a:gd name="T41" fmla="*/ 22 h 342"/>
                <a:gd name="T42" fmla="*/ 273 w 290"/>
                <a:gd name="T43" fmla="*/ 94 h 342"/>
                <a:gd name="T44" fmla="*/ 205 w 290"/>
                <a:gd name="T45" fmla="*/ 166 h 342"/>
                <a:gd name="T46" fmla="*/ 122 w 290"/>
                <a:gd name="T47" fmla="*/ 45 h 342"/>
                <a:gd name="T48" fmla="*/ 152 w 290"/>
                <a:gd name="T49" fmla="*/ 18 h 342"/>
                <a:gd name="T50" fmla="*/ 205 w 290"/>
                <a:gd name="T51" fmla="*/ 93 h 342"/>
                <a:gd name="T52" fmla="*/ 147 w 290"/>
                <a:gd name="T53" fmla="*/ 171 h 342"/>
                <a:gd name="T54" fmla="*/ 122 w 290"/>
                <a:gd name="T55" fmla="*/ 171 h 342"/>
                <a:gd name="T56" fmla="*/ 122 w 290"/>
                <a:gd name="T57" fmla="*/ 45 h 342"/>
                <a:gd name="T58" fmla="*/ 54 w 290"/>
                <a:gd name="T59" fmla="*/ 324 h 342"/>
                <a:gd name="T60" fmla="*/ 58 w 290"/>
                <a:gd name="T61" fmla="*/ 297 h 342"/>
                <a:gd name="T62" fmla="*/ 58 w 290"/>
                <a:gd name="T63" fmla="*/ 45 h 342"/>
                <a:gd name="T64" fmla="*/ 54 w 290"/>
                <a:gd name="T65" fmla="*/ 18 h 342"/>
                <a:gd name="T66" fmla="*/ 111 w 290"/>
                <a:gd name="T67" fmla="*/ 18 h 342"/>
                <a:gd name="T68" fmla="*/ 105 w 290"/>
                <a:gd name="T69" fmla="*/ 43 h 342"/>
                <a:gd name="T70" fmla="*/ 105 w 290"/>
                <a:gd name="T71" fmla="*/ 297 h 342"/>
                <a:gd name="T72" fmla="*/ 109 w 290"/>
                <a:gd name="T73" fmla="*/ 324 h 342"/>
                <a:gd name="T74" fmla="*/ 54 w 290"/>
                <a:gd name="T75" fmla="*/ 32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0" h="342">
                  <a:moveTo>
                    <a:pt x="122" y="188"/>
                  </a:moveTo>
                  <a:cubicBezTo>
                    <a:pt x="124" y="188"/>
                    <a:pt x="135" y="188"/>
                    <a:pt x="136" y="189"/>
                  </a:cubicBezTo>
                  <a:lnTo>
                    <a:pt x="153" y="189"/>
                  </a:lnTo>
                  <a:cubicBezTo>
                    <a:pt x="254" y="189"/>
                    <a:pt x="290" y="141"/>
                    <a:pt x="290" y="94"/>
                  </a:cubicBezTo>
                  <a:cubicBezTo>
                    <a:pt x="290" y="23"/>
                    <a:pt x="226" y="0"/>
                    <a:pt x="162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8"/>
                    <a:pt x="9" y="18"/>
                    <a:pt x="13" y="18"/>
                  </a:cubicBezTo>
                  <a:cubicBezTo>
                    <a:pt x="39" y="18"/>
                    <a:pt x="41" y="22"/>
                    <a:pt x="41" y="46"/>
                  </a:cubicBezTo>
                  <a:lnTo>
                    <a:pt x="41" y="296"/>
                  </a:lnTo>
                  <a:cubicBezTo>
                    <a:pt x="41" y="320"/>
                    <a:pt x="39" y="324"/>
                    <a:pt x="14" y="324"/>
                  </a:cubicBezTo>
                  <a:cubicBezTo>
                    <a:pt x="9" y="324"/>
                    <a:pt x="0" y="324"/>
                    <a:pt x="0" y="333"/>
                  </a:cubicBezTo>
                  <a:cubicBezTo>
                    <a:pt x="0" y="342"/>
                    <a:pt x="8" y="342"/>
                    <a:pt x="17" y="342"/>
                  </a:cubicBezTo>
                  <a:lnTo>
                    <a:pt x="150" y="342"/>
                  </a:lnTo>
                  <a:cubicBezTo>
                    <a:pt x="159" y="342"/>
                    <a:pt x="167" y="342"/>
                    <a:pt x="167" y="333"/>
                  </a:cubicBezTo>
                  <a:cubicBezTo>
                    <a:pt x="167" y="324"/>
                    <a:pt x="158" y="324"/>
                    <a:pt x="153" y="324"/>
                  </a:cubicBezTo>
                  <a:cubicBezTo>
                    <a:pt x="124" y="324"/>
                    <a:pt x="122" y="320"/>
                    <a:pt x="122" y="296"/>
                  </a:cubicBezTo>
                  <a:lnTo>
                    <a:pt x="122" y="188"/>
                  </a:lnTo>
                  <a:close/>
                  <a:moveTo>
                    <a:pt x="205" y="166"/>
                  </a:moveTo>
                  <a:cubicBezTo>
                    <a:pt x="220" y="145"/>
                    <a:pt x="222" y="113"/>
                    <a:pt x="222" y="93"/>
                  </a:cubicBezTo>
                  <a:cubicBezTo>
                    <a:pt x="222" y="67"/>
                    <a:pt x="219" y="41"/>
                    <a:pt x="207" y="22"/>
                  </a:cubicBezTo>
                  <a:cubicBezTo>
                    <a:pt x="234" y="29"/>
                    <a:pt x="273" y="44"/>
                    <a:pt x="273" y="94"/>
                  </a:cubicBezTo>
                  <a:cubicBezTo>
                    <a:pt x="273" y="129"/>
                    <a:pt x="250" y="154"/>
                    <a:pt x="205" y="166"/>
                  </a:cubicBezTo>
                  <a:close/>
                  <a:moveTo>
                    <a:pt x="122" y="45"/>
                  </a:moveTo>
                  <a:cubicBezTo>
                    <a:pt x="122" y="35"/>
                    <a:pt x="122" y="18"/>
                    <a:pt x="152" y="18"/>
                  </a:cubicBezTo>
                  <a:cubicBezTo>
                    <a:pt x="188" y="18"/>
                    <a:pt x="205" y="31"/>
                    <a:pt x="205" y="93"/>
                  </a:cubicBezTo>
                  <a:cubicBezTo>
                    <a:pt x="205" y="165"/>
                    <a:pt x="178" y="171"/>
                    <a:pt x="147" y="171"/>
                  </a:cubicBezTo>
                  <a:lnTo>
                    <a:pt x="122" y="171"/>
                  </a:lnTo>
                  <a:lnTo>
                    <a:pt x="122" y="45"/>
                  </a:lnTo>
                  <a:close/>
                  <a:moveTo>
                    <a:pt x="54" y="324"/>
                  </a:moveTo>
                  <a:cubicBezTo>
                    <a:pt x="58" y="315"/>
                    <a:pt x="58" y="303"/>
                    <a:pt x="58" y="297"/>
                  </a:cubicBezTo>
                  <a:lnTo>
                    <a:pt x="58" y="45"/>
                  </a:lnTo>
                  <a:cubicBezTo>
                    <a:pt x="58" y="39"/>
                    <a:pt x="58" y="27"/>
                    <a:pt x="54" y="18"/>
                  </a:cubicBezTo>
                  <a:lnTo>
                    <a:pt x="111" y="18"/>
                  </a:lnTo>
                  <a:cubicBezTo>
                    <a:pt x="105" y="26"/>
                    <a:pt x="105" y="36"/>
                    <a:pt x="105" y="43"/>
                  </a:cubicBezTo>
                  <a:lnTo>
                    <a:pt x="105" y="297"/>
                  </a:lnTo>
                  <a:cubicBezTo>
                    <a:pt x="105" y="302"/>
                    <a:pt x="105" y="315"/>
                    <a:pt x="109" y="324"/>
                  </a:cubicBezTo>
                  <a:lnTo>
                    <a:pt x="54" y="3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54" name="Freeform 998"/>
            <p:cNvSpPr/>
            <p:nvPr>
              <p:custDataLst>
                <p:tags r:id="rId402"/>
              </p:custDataLst>
            </p:nvPr>
          </p:nvSpPr>
          <p:spPr bwMode="auto">
            <a:xfrm>
              <a:off x="3641725" y="5435600"/>
              <a:ext cx="44450" cy="225425"/>
            </a:xfrm>
            <a:custGeom>
              <a:avLst/>
              <a:gdLst>
                <a:gd name="T0" fmla="*/ 116 w 116"/>
                <a:gd name="T1" fmla="*/ 493 h 498"/>
                <a:gd name="T2" fmla="*/ 108 w 116"/>
                <a:gd name="T3" fmla="*/ 482 h 498"/>
                <a:gd name="T4" fmla="*/ 29 w 116"/>
                <a:gd name="T5" fmla="*/ 249 h 498"/>
                <a:gd name="T6" fmla="*/ 110 w 116"/>
                <a:gd name="T7" fmla="*/ 13 h 498"/>
                <a:gd name="T8" fmla="*/ 116 w 116"/>
                <a:gd name="T9" fmla="*/ 5 h 498"/>
                <a:gd name="T10" fmla="*/ 111 w 116"/>
                <a:gd name="T11" fmla="*/ 0 h 498"/>
                <a:gd name="T12" fmla="*/ 32 w 116"/>
                <a:gd name="T13" fmla="*/ 97 h 498"/>
                <a:gd name="T14" fmla="*/ 0 w 116"/>
                <a:gd name="T15" fmla="*/ 249 h 498"/>
                <a:gd name="T16" fmla="*/ 33 w 116"/>
                <a:gd name="T17" fmla="*/ 405 h 498"/>
                <a:gd name="T18" fmla="*/ 111 w 116"/>
                <a:gd name="T19" fmla="*/ 498 h 498"/>
                <a:gd name="T20" fmla="*/ 116 w 116"/>
                <a:gd name="T21" fmla="*/ 49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8">
                  <a:moveTo>
                    <a:pt x="116" y="493"/>
                  </a:moveTo>
                  <a:cubicBezTo>
                    <a:pt x="116" y="492"/>
                    <a:pt x="116" y="491"/>
                    <a:pt x="108" y="482"/>
                  </a:cubicBezTo>
                  <a:cubicBezTo>
                    <a:pt x="45" y="420"/>
                    <a:pt x="29" y="325"/>
                    <a:pt x="29" y="249"/>
                  </a:cubicBezTo>
                  <a:cubicBezTo>
                    <a:pt x="29" y="162"/>
                    <a:pt x="48" y="76"/>
                    <a:pt x="110" y="13"/>
                  </a:cubicBezTo>
                  <a:cubicBezTo>
                    <a:pt x="116" y="7"/>
                    <a:pt x="116" y="6"/>
                    <a:pt x="116" y="5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4"/>
                    <a:pt x="32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8"/>
                    <a:pt x="33" y="405"/>
                  </a:cubicBezTo>
                  <a:cubicBezTo>
                    <a:pt x="63" y="466"/>
                    <a:pt x="106" y="498"/>
                    <a:pt x="111" y="498"/>
                  </a:cubicBezTo>
                  <a:cubicBezTo>
                    <a:pt x="114" y="498"/>
                    <a:pt x="116" y="497"/>
                    <a:pt x="116" y="49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55" name="Freeform 999"/>
            <p:cNvSpPr/>
            <p:nvPr>
              <p:custDataLst>
                <p:tags r:id="rId403"/>
              </p:custDataLst>
            </p:nvPr>
          </p:nvSpPr>
          <p:spPr bwMode="auto">
            <a:xfrm>
              <a:off x="3719513" y="5435600"/>
              <a:ext cx="7938" cy="225425"/>
            </a:xfrm>
            <a:custGeom>
              <a:avLst/>
              <a:gdLst>
                <a:gd name="T0" fmla="*/ 20 w 20"/>
                <a:gd name="T1" fmla="*/ 18 h 498"/>
                <a:gd name="T2" fmla="*/ 10 w 20"/>
                <a:gd name="T3" fmla="*/ 0 h 498"/>
                <a:gd name="T4" fmla="*/ 0 w 20"/>
                <a:gd name="T5" fmla="*/ 18 h 498"/>
                <a:gd name="T6" fmla="*/ 0 w 20"/>
                <a:gd name="T7" fmla="*/ 480 h 498"/>
                <a:gd name="T8" fmla="*/ 10 w 20"/>
                <a:gd name="T9" fmla="*/ 498 h 498"/>
                <a:gd name="T10" fmla="*/ 20 w 20"/>
                <a:gd name="T11" fmla="*/ 480 h 498"/>
                <a:gd name="T12" fmla="*/ 20 w 20"/>
                <a:gd name="T13" fmla="*/ 1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8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0"/>
                  </a:lnTo>
                  <a:cubicBezTo>
                    <a:pt x="0" y="489"/>
                    <a:pt x="0" y="498"/>
                    <a:pt x="10" y="498"/>
                  </a:cubicBezTo>
                  <a:cubicBezTo>
                    <a:pt x="20" y="498"/>
                    <a:pt x="20" y="489"/>
                    <a:pt x="20" y="480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56" name="Freeform 1000"/>
            <p:cNvSpPr>
              <a:spLocks noEditPoints="1"/>
            </p:cNvSpPr>
            <p:nvPr>
              <p:custDataLst>
                <p:tags r:id="rId404"/>
              </p:custDataLst>
            </p:nvPr>
          </p:nvSpPr>
          <p:spPr bwMode="auto">
            <a:xfrm>
              <a:off x="3757613" y="5449888"/>
              <a:ext cx="136525" cy="155575"/>
            </a:xfrm>
            <a:custGeom>
              <a:avLst/>
              <a:gdLst>
                <a:gd name="T0" fmla="*/ 131 w 356"/>
                <a:gd name="T1" fmla="*/ 183 h 341"/>
                <a:gd name="T2" fmla="*/ 216 w 356"/>
                <a:gd name="T3" fmla="*/ 183 h 341"/>
                <a:gd name="T4" fmla="*/ 356 w 356"/>
                <a:gd name="T5" fmla="*/ 75 h 341"/>
                <a:gd name="T6" fmla="*/ 258 w 356"/>
                <a:gd name="T7" fmla="*/ 0 h 341"/>
                <a:gd name="T8" fmla="*/ 96 w 356"/>
                <a:gd name="T9" fmla="*/ 0 h 341"/>
                <a:gd name="T10" fmla="*/ 81 w 356"/>
                <a:gd name="T11" fmla="*/ 10 h 341"/>
                <a:gd name="T12" fmla="*/ 96 w 356"/>
                <a:gd name="T13" fmla="*/ 16 h 341"/>
                <a:gd name="T14" fmla="*/ 117 w 356"/>
                <a:gd name="T15" fmla="*/ 17 h 341"/>
                <a:gd name="T16" fmla="*/ 128 w 356"/>
                <a:gd name="T17" fmla="*/ 25 h 341"/>
                <a:gd name="T18" fmla="*/ 126 w 356"/>
                <a:gd name="T19" fmla="*/ 34 h 341"/>
                <a:gd name="T20" fmla="*/ 59 w 356"/>
                <a:gd name="T21" fmla="*/ 302 h 341"/>
                <a:gd name="T22" fmla="*/ 14 w 356"/>
                <a:gd name="T23" fmla="*/ 325 h 341"/>
                <a:gd name="T24" fmla="*/ 0 w 356"/>
                <a:gd name="T25" fmla="*/ 335 h 341"/>
                <a:gd name="T26" fmla="*/ 8 w 356"/>
                <a:gd name="T27" fmla="*/ 341 h 341"/>
                <a:gd name="T28" fmla="*/ 71 w 356"/>
                <a:gd name="T29" fmla="*/ 339 h 341"/>
                <a:gd name="T30" fmla="*/ 103 w 356"/>
                <a:gd name="T31" fmla="*/ 340 h 341"/>
                <a:gd name="T32" fmla="*/ 135 w 356"/>
                <a:gd name="T33" fmla="*/ 341 h 341"/>
                <a:gd name="T34" fmla="*/ 145 w 356"/>
                <a:gd name="T35" fmla="*/ 331 h 341"/>
                <a:gd name="T36" fmla="*/ 131 w 356"/>
                <a:gd name="T37" fmla="*/ 325 h 341"/>
                <a:gd name="T38" fmla="*/ 99 w 356"/>
                <a:gd name="T39" fmla="*/ 316 h 341"/>
                <a:gd name="T40" fmla="*/ 100 w 356"/>
                <a:gd name="T41" fmla="*/ 308 h 341"/>
                <a:gd name="T42" fmla="*/ 131 w 356"/>
                <a:gd name="T43" fmla="*/ 183 h 341"/>
                <a:gd name="T44" fmla="*/ 167 w 356"/>
                <a:gd name="T45" fmla="*/ 35 h 341"/>
                <a:gd name="T46" fmla="*/ 194 w 356"/>
                <a:gd name="T47" fmla="*/ 16 h 341"/>
                <a:gd name="T48" fmla="*/ 242 w 356"/>
                <a:gd name="T49" fmla="*/ 16 h 341"/>
                <a:gd name="T50" fmla="*/ 310 w 356"/>
                <a:gd name="T51" fmla="*/ 63 h 341"/>
                <a:gd name="T52" fmla="*/ 280 w 356"/>
                <a:gd name="T53" fmla="*/ 144 h 341"/>
                <a:gd name="T54" fmla="*/ 204 w 356"/>
                <a:gd name="T55" fmla="*/ 170 h 341"/>
                <a:gd name="T56" fmla="*/ 133 w 356"/>
                <a:gd name="T57" fmla="*/ 170 h 341"/>
                <a:gd name="T58" fmla="*/ 167 w 356"/>
                <a:gd name="T59" fmla="*/ 35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6" h="341">
                  <a:moveTo>
                    <a:pt x="131" y="183"/>
                  </a:moveTo>
                  <a:lnTo>
                    <a:pt x="216" y="183"/>
                  </a:lnTo>
                  <a:cubicBezTo>
                    <a:pt x="287" y="183"/>
                    <a:pt x="356" y="131"/>
                    <a:pt x="356" y="75"/>
                  </a:cubicBezTo>
                  <a:cubicBezTo>
                    <a:pt x="356" y="37"/>
                    <a:pt x="323" y="0"/>
                    <a:pt x="258" y="0"/>
                  </a:cubicBezTo>
                  <a:lnTo>
                    <a:pt x="96" y="0"/>
                  </a:lnTo>
                  <a:cubicBezTo>
                    <a:pt x="87" y="0"/>
                    <a:pt x="81" y="0"/>
                    <a:pt x="81" y="10"/>
                  </a:cubicBezTo>
                  <a:cubicBezTo>
                    <a:pt x="81" y="16"/>
                    <a:pt x="86" y="16"/>
                    <a:pt x="96" y="16"/>
                  </a:cubicBezTo>
                  <a:cubicBezTo>
                    <a:pt x="102" y="16"/>
                    <a:pt x="111" y="16"/>
                    <a:pt x="117" y="17"/>
                  </a:cubicBezTo>
                  <a:cubicBezTo>
                    <a:pt x="125" y="18"/>
                    <a:pt x="128" y="19"/>
                    <a:pt x="128" y="25"/>
                  </a:cubicBezTo>
                  <a:cubicBezTo>
                    <a:pt x="128" y="27"/>
                    <a:pt x="128" y="28"/>
                    <a:pt x="126" y="34"/>
                  </a:cubicBezTo>
                  <a:lnTo>
                    <a:pt x="59" y="302"/>
                  </a:lnTo>
                  <a:cubicBezTo>
                    <a:pt x="54" y="321"/>
                    <a:pt x="53" y="325"/>
                    <a:pt x="14" y="325"/>
                  </a:cubicBezTo>
                  <a:cubicBezTo>
                    <a:pt x="6" y="325"/>
                    <a:pt x="0" y="325"/>
                    <a:pt x="0" y="335"/>
                  </a:cubicBezTo>
                  <a:cubicBezTo>
                    <a:pt x="0" y="341"/>
                    <a:pt x="6" y="341"/>
                    <a:pt x="8" y="341"/>
                  </a:cubicBezTo>
                  <a:cubicBezTo>
                    <a:pt x="22" y="341"/>
                    <a:pt x="57" y="339"/>
                    <a:pt x="71" y="339"/>
                  </a:cubicBezTo>
                  <a:cubicBezTo>
                    <a:pt x="81" y="339"/>
                    <a:pt x="92" y="340"/>
                    <a:pt x="103" y="340"/>
                  </a:cubicBezTo>
                  <a:cubicBezTo>
                    <a:pt x="114" y="340"/>
                    <a:pt x="125" y="341"/>
                    <a:pt x="135" y="341"/>
                  </a:cubicBezTo>
                  <a:cubicBezTo>
                    <a:pt x="139" y="341"/>
                    <a:pt x="145" y="341"/>
                    <a:pt x="145" y="331"/>
                  </a:cubicBezTo>
                  <a:cubicBezTo>
                    <a:pt x="145" y="325"/>
                    <a:pt x="141" y="325"/>
                    <a:pt x="131" y="325"/>
                  </a:cubicBezTo>
                  <a:cubicBezTo>
                    <a:pt x="113" y="325"/>
                    <a:pt x="99" y="325"/>
                    <a:pt x="99" y="316"/>
                  </a:cubicBezTo>
                  <a:cubicBezTo>
                    <a:pt x="99" y="313"/>
                    <a:pt x="100" y="311"/>
                    <a:pt x="100" y="308"/>
                  </a:cubicBezTo>
                  <a:lnTo>
                    <a:pt x="131" y="183"/>
                  </a:lnTo>
                  <a:close/>
                  <a:moveTo>
                    <a:pt x="167" y="35"/>
                  </a:moveTo>
                  <a:cubicBezTo>
                    <a:pt x="172" y="17"/>
                    <a:pt x="173" y="16"/>
                    <a:pt x="194" y="16"/>
                  </a:cubicBezTo>
                  <a:lnTo>
                    <a:pt x="242" y="16"/>
                  </a:lnTo>
                  <a:cubicBezTo>
                    <a:pt x="283" y="16"/>
                    <a:pt x="310" y="29"/>
                    <a:pt x="310" y="63"/>
                  </a:cubicBezTo>
                  <a:cubicBezTo>
                    <a:pt x="310" y="83"/>
                    <a:pt x="300" y="126"/>
                    <a:pt x="280" y="144"/>
                  </a:cubicBezTo>
                  <a:cubicBezTo>
                    <a:pt x="255" y="166"/>
                    <a:pt x="225" y="170"/>
                    <a:pt x="204" y="170"/>
                  </a:cubicBezTo>
                  <a:lnTo>
                    <a:pt x="133" y="170"/>
                  </a:lnTo>
                  <a:lnTo>
                    <a:pt x="167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57" name="Freeform 1001"/>
            <p:cNvSpPr>
              <a:spLocks noEditPoints="1"/>
            </p:cNvSpPr>
            <p:nvPr>
              <p:custDataLst>
                <p:tags r:id="rId405"/>
              </p:custDataLst>
            </p:nvPr>
          </p:nvSpPr>
          <p:spPr bwMode="auto">
            <a:xfrm>
              <a:off x="3878263" y="5534025"/>
              <a:ext cx="41275" cy="106363"/>
            </a:xfrm>
            <a:custGeom>
              <a:avLst/>
              <a:gdLst>
                <a:gd name="T0" fmla="*/ 97 w 106"/>
                <a:gd name="T1" fmla="*/ 14 h 235"/>
                <a:gd name="T2" fmla="*/ 83 w 106"/>
                <a:gd name="T3" fmla="*/ 0 h 235"/>
                <a:gd name="T4" fmla="*/ 63 w 106"/>
                <a:gd name="T5" fmla="*/ 20 h 235"/>
                <a:gd name="T6" fmla="*/ 77 w 106"/>
                <a:gd name="T7" fmla="*/ 33 h 235"/>
                <a:gd name="T8" fmla="*/ 97 w 106"/>
                <a:gd name="T9" fmla="*/ 14 h 235"/>
                <a:gd name="T10" fmla="*/ 26 w 106"/>
                <a:gd name="T11" fmla="*/ 191 h 235"/>
                <a:gd name="T12" fmla="*/ 23 w 106"/>
                <a:gd name="T13" fmla="*/ 205 h 235"/>
                <a:gd name="T14" fmla="*/ 56 w 106"/>
                <a:gd name="T15" fmla="*/ 235 h 235"/>
                <a:gd name="T16" fmla="*/ 106 w 106"/>
                <a:gd name="T17" fmla="*/ 182 h 235"/>
                <a:gd name="T18" fmla="*/ 100 w 106"/>
                <a:gd name="T19" fmla="*/ 177 h 235"/>
                <a:gd name="T20" fmla="*/ 94 w 106"/>
                <a:gd name="T21" fmla="*/ 183 h 235"/>
                <a:gd name="T22" fmla="*/ 57 w 106"/>
                <a:gd name="T23" fmla="*/ 225 h 235"/>
                <a:gd name="T24" fmla="*/ 48 w 106"/>
                <a:gd name="T25" fmla="*/ 213 h 235"/>
                <a:gd name="T26" fmla="*/ 54 w 106"/>
                <a:gd name="T27" fmla="*/ 191 h 235"/>
                <a:gd name="T28" fmla="*/ 65 w 106"/>
                <a:gd name="T29" fmla="*/ 163 h 235"/>
                <a:gd name="T30" fmla="*/ 82 w 106"/>
                <a:gd name="T31" fmla="*/ 119 h 235"/>
                <a:gd name="T32" fmla="*/ 84 w 106"/>
                <a:gd name="T33" fmla="*/ 107 h 235"/>
                <a:gd name="T34" fmla="*/ 51 w 106"/>
                <a:gd name="T35" fmla="*/ 78 h 235"/>
                <a:gd name="T36" fmla="*/ 0 w 106"/>
                <a:gd name="T37" fmla="*/ 131 h 235"/>
                <a:gd name="T38" fmla="*/ 6 w 106"/>
                <a:gd name="T39" fmla="*/ 136 h 235"/>
                <a:gd name="T40" fmla="*/ 13 w 106"/>
                <a:gd name="T41" fmla="*/ 130 h 235"/>
                <a:gd name="T42" fmla="*/ 50 w 106"/>
                <a:gd name="T43" fmla="*/ 88 h 235"/>
                <a:gd name="T44" fmla="*/ 59 w 106"/>
                <a:gd name="T45" fmla="*/ 100 h 235"/>
                <a:gd name="T46" fmla="*/ 48 w 106"/>
                <a:gd name="T47" fmla="*/ 135 h 235"/>
                <a:gd name="T48" fmla="*/ 26 w 106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4"/>
                  </a:moveTo>
                  <a:cubicBezTo>
                    <a:pt x="97" y="8"/>
                    <a:pt x="93" y="0"/>
                    <a:pt x="83" y="0"/>
                  </a:cubicBezTo>
                  <a:cubicBezTo>
                    <a:pt x="74" y="0"/>
                    <a:pt x="63" y="9"/>
                    <a:pt x="63" y="20"/>
                  </a:cubicBezTo>
                  <a:cubicBezTo>
                    <a:pt x="63" y="25"/>
                    <a:pt x="68" y="33"/>
                    <a:pt x="77" y="33"/>
                  </a:cubicBezTo>
                  <a:cubicBezTo>
                    <a:pt x="87" y="33"/>
                    <a:pt x="97" y="23"/>
                    <a:pt x="97" y="14"/>
                  </a:cubicBezTo>
                  <a:close/>
                  <a:moveTo>
                    <a:pt x="26" y="191"/>
                  </a:moveTo>
                  <a:cubicBezTo>
                    <a:pt x="24" y="195"/>
                    <a:pt x="23" y="199"/>
                    <a:pt x="23" y="205"/>
                  </a:cubicBezTo>
                  <a:cubicBezTo>
                    <a:pt x="23" y="222"/>
                    <a:pt x="37" y="235"/>
                    <a:pt x="56" y="235"/>
                  </a:cubicBezTo>
                  <a:cubicBezTo>
                    <a:pt x="91" y="235"/>
                    <a:pt x="106" y="187"/>
                    <a:pt x="106" y="182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4" y="183"/>
                  </a:cubicBezTo>
                  <a:cubicBezTo>
                    <a:pt x="86" y="211"/>
                    <a:pt x="70" y="225"/>
                    <a:pt x="57" y="225"/>
                  </a:cubicBezTo>
                  <a:cubicBezTo>
                    <a:pt x="50" y="225"/>
                    <a:pt x="48" y="221"/>
                    <a:pt x="48" y="213"/>
                  </a:cubicBezTo>
                  <a:cubicBezTo>
                    <a:pt x="48" y="205"/>
                    <a:pt x="51" y="198"/>
                    <a:pt x="54" y="191"/>
                  </a:cubicBezTo>
                  <a:cubicBezTo>
                    <a:pt x="57" y="181"/>
                    <a:pt x="61" y="172"/>
                    <a:pt x="65" y="163"/>
                  </a:cubicBezTo>
                  <a:cubicBezTo>
                    <a:pt x="68" y="154"/>
                    <a:pt x="80" y="123"/>
                    <a:pt x="82" y="119"/>
                  </a:cubicBezTo>
                  <a:cubicBezTo>
                    <a:pt x="83" y="115"/>
                    <a:pt x="84" y="111"/>
                    <a:pt x="84" y="107"/>
                  </a:cubicBezTo>
                  <a:cubicBezTo>
                    <a:pt x="84" y="91"/>
                    <a:pt x="70" y="78"/>
                    <a:pt x="51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5" y="136"/>
                    <a:pt x="6" y="136"/>
                  </a:cubicBezTo>
                  <a:cubicBezTo>
                    <a:pt x="11" y="136"/>
                    <a:pt x="11" y="134"/>
                    <a:pt x="13" y="130"/>
                  </a:cubicBezTo>
                  <a:cubicBezTo>
                    <a:pt x="22" y="100"/>
                    <a:pt x="37" y="88"/>
                    <a:pt x="50" y="88"/>
                  </a:cubicBezTo>
                  <a:cubicBezTo>
                    <a:pt x="55" y="88"/>
                    <a:pt x="59" y="90"/>
                    <a:pt x="59" y="100"/>
                  </a:cubicBezTo>
                  <a:cubicBezTo>
                    <a:pt x="59" y="108"/>
                    <a:pt x="56" y="113"/>
                    <a:pt x="48" y="135"/>
                  </a:cubicBezTo>
                  <a:lnTo>
                    <a:pt x="26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58" name="Freeform 1002"/>
            <p:cNvSpPr/>
            <p:nvPr>
              <p:custDataLst>
                <p:tags r:id="rId406"/>
              </p:custDataLst>
            </p:nvPr>
          </p:nvSpPr>
          <p:spPr bwMode="auto">
            <a:xfrm>
              <a:off x="3959225" y="5435600"/>
              <a:ext cx="6350" cy="225425"/>
            </a:xfrm>
            <a:custGeom>
              <a:avLst/>
              <a:gdLst>
                <a:gd name="T0" fmla="*/ 20 w 20"/>
                <a:gd name="T1" fmla="*/ 18 h 498"/>
                <a:gd name="T2" fmla="*/ 10 w 20"/>
                <a:gd name="T3" fmla="*/ 0 h 498"/>
                <a:gd name="T4" fmla="*/ 0 w 20"/>
                <a:gd name="T5" fmla="*/ 18 h 498"/>
                <a:gd name="T6" fmla="*/ 0 w 20"/>
                <a:gd name="T7" fmla="*/ 480 h 498"/>
                <a:gd name="T8" fmla="*/ 10 w 20"/>
                <a:gd name="T9" fmla="*/ 498 h 498"/>
                <a:gd name="T10" fmla="*/ 20 w 20"/>
                <a:gd name="T11" fmla="*/ 480 h 498"/>
                <a:gd name="T12" fmla="*/ 20 w 20"/>
                <a:gd name="T13" fmla="*/ 1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8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0"/>
                  </a:lnTo>
                  <a:cubicBezTo>
                    <a:pt x="0" y="489"/>
                    <a:pt x="0" y="498"/>
                    <a:pt x="10" y="498"/>
                  </a:cubicBezTo>
                  <a:cubicBezTo>
                    <a:pt x="20" y="498"/>
                    <a:pt x="20" y="489"/>
                    <a:pt x="20" y="480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59" name="Freeform 1003"/>
            <p:cNvSpPr>
              <a:spLocks noEditPoints="1"/>
            </p:cNvSpPr>
            <p:nvPr>
              <p:custDataLst>
                <p:tags r:id="rId407"/>
              </p:custDataLst>
            </p:nvPr>
          </p:nvSpPr>
          <p:spPr bwMode="auto">
            <a:xfrm>
              <a:off x="4052888" y="5521325"/>
              <a:ext cx="127000" cy="53975"/>
            </a:xfrm>
            <a:custGeom>
              <a:avLst/>
              <a:gdLst>
                <a:gd name="T0" fmla="*/ 315 w 332"/>
                <a:gd name="T1" fmla="*/ 20 h 116"/>
                <a:gd name="T2" fmla="*/ 332 w 332"/>
                <a:gd name="T3" fmla="*/ 10 h 116"/>
                <a:gd name="T4" fmla="*/ 316 w 332"/>
                <a:gd name="T5" fmla="*/ 0 h 116"/>
                <a:gd name="T6" fmla="*/ 17 w 332"/>
                <a:gd name="T7" fmla="*/ 0 h 116"/>
                <a:gd name="T8" fmla="*/ 0 w 332"/>
                <a:gd name="T9" fmla="*/ 10 h 116"/>
                <a:gd name="T10" fmla="*/ 17 w 332"/>
                <a:gd name="T11" fmla="*/ 20 h 116"/>
                <a:gd name="T12" fmla="*/ 315 w 332"/>
                <a:gd name="T13" fmla="*/ 20 h 116"/>
                <a:gd name="T14" fmla="*/ 316 w 332"/>
                <a:gd name="T15" fmla="*/ 116 h 116"/>
                <a:gd name="T16" fmla="*/ 332 w 332"/>
                <a:gd name="T17" fmla="*/ 106 h 116"/>
                <a:gd name="T18" fmla="*/ 315 w 332"/>
                <a:gd name="T19" fmla="*/ 96 h 116"/>
                <a:gd name="T20" fmla="*/ 17 w 332"/>
                <a:gd name="T21" fmla="*/ 96 h 116"/>
                <a:gd name="T22" fmla="*/ 0 w 332"/>
                <a:gd name="T23" fmla="*/ 106 h 116"/>
                <a:gd name="T24" fmla="*/ 17 w 332"/>
                <a:gd name="T25" fmla="*/ 116 h 116"/>
                <a:gd name="T26" fmla="*/ 316 w 332"/>
                <a:gd name="T2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6">
                  <a:moveTo>
                    <a:pt x="315" y="20"/>
                  </a:moveTo>
                  <a:cubicBezTo>
                    <a:pt x="323" y="20"/>
                    <a:pt x="332" y="20"/>
                    <a:pt x="332" y="10"/>
                  </a:cubicBezTo>
                  <a:cubicBezTo>
                    <a:pt x="332" y="0"/>
                    <a:pt x="323" y="0"/>
                    <a:pt x="316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6" y="116"/>
                  </a:moveTo>
                  <a:cubicBezTo>
                    <a:pt x="323" y="116"/>
                    <a:pt x="332" y="116"/>
                    <a:pt x="332" y="106"/>
                  </a:cubicBezTo>
                  <a:cubicBezTo>
                    <a:pt x="332" y="96"/>
                    <a:pt x="323" y="96"/>
                    <a:pt x="315" y="96"/>
                  </a:cubicBezTo>
                  <a:lnTo>
                    <a:pt x="17" y="96"/>
                  </a:lnTo>
                  <a:cubicBezTo>
                    <a:pt x="10" y="96"/>
                    <a:pt x="0" y="96"/>
                    <a:pt x="0" y="106"/>
                  </a:cubicBezTo>
                  <a:cubicBezTo>
                    <a:pt x="0" y="116"/>
                    <a:pt x="10" y="116"/>
                    <a:pt x="17" y="116"/>
                  </a:cubicBezTo>
                  <a:lnTo>
                    <a:pt x="316" y="11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60" name="Freeform 1004"/>
            <p:cNvSpPr/>
            <p:nvPr>
              <p:custDataLst>
                <p:tags r:id="rId408"/>
              </p:custDataLst>
            </p:nvPr>
          </p:nvSpPr>
          <p:spPr bwMode="auto">
            <a:xfrm>
              <a:off x="4251325" y="5454650"/>
              <a:ext cx="79375" cy="155575"/>
            </a:xfrm>
            <a:custGeom>
              <a:avLst/>
              <a:gdLst>
                <a:gd name="T0" fmla="*/ 124 w 207"/>
                <a:gd name="T1" fmla="*/ 156 h 343"/>
                <a:gd name="T2" fmla="*/ 194 w 207"/>
                <a:gd name="T3" fmla="*/ 68 h 343"/>
                <a:gd name="T4" fmla="*/ 102 w 207"/>
                <a:gd name="T5" fmla="*/ 0 h 343"/>
                <a:gd name="T6" fmla="*/ 14 w 207"/>
                <a:gd name="T7" fmla="*/ 67 h 343"/>
                <a:gd name="T8" fmla="*/ 39 w 207"/>
                <a:gd name="T9" fmla="*/ 93 h 343"/>
                <a:gd name="T10" fmla="*/ 65 w 207"/>
                <a:gd name="T11" fmla="*/ 68 h 343"/>
                <a:gd name="T12" fmla="*/ 34 w 207"/>
                <a:gd name="T13" fmla="*/ 43 h 343"/>
                <a:gd name="T14" fmla="*/ 100 w 207"/>
                <a:gd name="T15" fmla="*/ 12 h 343"/>
                <a:gd name="T16" fmla="*/ 148 w 207"/>
                <a:gd name="T17" fmla="*/ 68 h 343"/>
                <a:gd name="T18" fmla="*/ 134 w 207"/>
                <a:gd name="T19" fmla="*/ 125 h 343"/>
                <a:gd name="T20" fmla="*/ 90 w 207"/>
                <a:gd name="T21" fmla="*/ 151 h 343"/>
                <a:gd name="T22" fmla="*/ 70 w 207"/>
                <a:gd name="T23" fmla="*/ 152 h 343"/>
                <a:gd name="T24" fmla="*/ 63 w 207"/>
                <a:gd name="T25" fmla="*/ 158 h 343"/>
                <a:gd name="T26" fmla="*/ 75 w 207"/>
                <a:gd name="T27" fmla="*/ 164 h 343"/>
                <a:gd name="T28" fmla="*/ 97 w 207"/>
                <a:gd name="T29" fmla="*/ 164 h 343"/>
                <a:gd name="T30" fmla="*/ 156 w 207"/>
                <a:gd name="T31" fmla="*/ 246 h 343"/>
                <a:gd name="T32" fmla="*/ 100 w 207"/>
                <a:gd name="T33" fmla="*/ 329 h 343"/>
                <a:gd name="T34" fmla="*/ 23 w 207"/>
                <a:gd name="T35" fmla="*/ 291 h 343"/>
                <a:gd name="T36" fmla="*/ 56 w 207"/>
                <a:gd name="T37" fmla="*/ 263 h 343"/>
                <a:gd name="T38" fmla="*/ 28 w 207"/>
                <a:gd name="T39" fmla="*/ 235 h 343"/>
                <a:gd name="T40" fmla="*/ 0 w 207"/>
                <a:gd name="T41" fmla="*/ 264 h 343"/>
                <a:gd name="T42" fmla="*/ 101 w 207"/>
                <a:gd name="T43" fmla="*/ 343 h 343"/>
                <a:gd name="T44" fmla="*/ 207 w 207"/>
                <a:gd name="T45" fmla="*/ 246 h 343"/>
                <a:gd name="T46" fmla="*/ 124 w 207"/>
                <a:gd name="T47" fmla="*/ 15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7" h="343">
                  <a:moveTo>
                    <a:pt x="124" y="156"/>
                  </a:moveTo>
                  <a:cubicBezTo>
                    <a:pt x="165" y="143"/>
                    <a:pt x="194" y="108"/>
                    <a:pt x="194" y="68"/>
                  </a:cubicBezTo>
                  <a:cubicBezTo>
                    <a:pt x="194" y="28"/>
                    <a:pt x="150" y="0"/>
                    <a:pt x="102" y="0"/>
                  </a:cubicBezTo>
                  <a:cubicBezTo>
                    <a:pt x="52" y="0"/>
                    <a:pt x="14" y="30"/>
                    <a:pt x="14" y="67"/>
                  </a:cubicBezTo>
                  <a:cubicBezTo>
                    <a:pt x="14" y="84"/>
                    <a:pt x="25" y="93"/>
                    <a:pt x="39" y="93"/>
                  </a:cubicBezTo>
                  <a:cubicBezTo>
                    <a:pt x="55" y="93"/>
                    <a:pt x="65" y="82"/>
                    <a:pt x="65" y="68"/>
                  </a:cubicBezTo>
                  <a:cubicBezTo>
                    <a:pt x="65" y="43"/>
                    <a:pt x="41" y="43"/>
                    <a:pt x="34" y="43"/>
                  </a:cubicBezTo>
                  <a:cubicBezTo>
                    <a:pt x="49" y="19"/>
                    <a:pt x="82" y="12"/>
                    <a:pt x="100" y="12"/>
                  </a:cubicBezTo>
                  <a:cubicBezTo>
                    <a:pt x="121" y="12"/>
                    <a:pt x="148" y="23"/>
                    <a:pt x="148" y="68"/>
                  </a:cubicBezTo>
                  <a:cubicBezTo>
                    <a:pt x="148" y="74"/>
                    <a:pt x="147" y="103"/>
                    <a:pt x="134" y="125"/>
                  </a:cubicBezTo>
                  <a:cubicBezTo>
                    <a:pt x="119" y="149"/>
                    <a:pt x="102" y="150"/>
                    <a:pt x="90" y="151"/>
                  </a:cubicBezTo>
                  <a:cubicBezTo>
                    <a:pt x="86" y="151"/>
                    <a:pt x="74" y="152"/>
                    <a:pt x="70" y="152"/>
                  </a:cubicBezTo>
                  <a:cubicBezTo>
                    <a:pt x="66" y="153"/>
                    <a:pt x="63" y="153"/>
                    <a:pt x="63" y="158"/>
                  </a:cubicBezTo>
                  <a:cubicBezTo>
                    <a:pt x="63" y="164"/>
                    <a:pt x="66" y="164"/>
                    <a:pt x="75" y="164"/>
                  </a:cubicBezTo>
                  <a:lnTo>
                    <a:pt x="97" y="164"/>
                  </a:lnTo>
                  <a:cubicBezTo>
                    <a:pt x="138" y="164"/>
                    <a:pt x="156" y="198"/>
                    <a:pt x="156" y="246"/>
                  </a:cubicBezTo>
                  <a:cubicBezTo>
                    <a:pt x="156" y="314"/>
                    <a:pt x="122" y="329"/>
                    <a:pt x="100" y="329"/>
                  </a:cubicBezTo>
                  <a:cubicBezTo>
                    <a:pt x="78" y="329"/>
                    <a:pt x="41" y="320"/>
                    <a:pt x="23" y="291"/>
                  </a:cubicBezTo>
                  <a:cubicBezTo>
                    <a:pt x="41" y="293"/>
                    <a:pt x="56" y="282"/>
                    <a:pt x="56" y="263"/>
                  </a:cubicBezTo>
                  <a:cubicBezTo>
                    <a:pt x="56" y="245"/>
                    <a:pt x="43" y="235"/>
                    <a:pt x="28" y="235"/>
                  </a:cubicBezTo>
                  <a:cubicBezTo>
                    <a:pt x="16" y="235"/>
                    <a:pt x="0" y="242"/>
                    <a:pt x="0" y="264"/>
                  </a:cubicBezTo>
                  <a:cubicBezTo>
                    <a:pt x="0" y="310"/>
                    <a:pt x="47" y="343"/>
                    <a:pt x="101" y="343"/>
                  </a:cubicBezTo>
                  <a:cubicBezTo>
                    <a:pt x="162" y="343"/>
                    <a:pt x="207" y="297"/>
                    <a:pt x="207" y="246"/>
                  </a:cubicBezTo>
                  <a:cubicBezTo>
                    <a:pt x="207" y="206"/>
                    <a:pt x="176" y="167"/>
                    <a:pt x="124" y="15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61" name="Freeform 1005"/>
            <p:cNvSpPr>
              <a:spLocks noEditPoints="1"/>
            </p:cNvSpPr>
            <p:nvPr>
              <p:custDataLst>
                <p:tags r:id="rId409"/>
              </p:custDataLst>
            </p:nvPr>
          </p:nvSpPr>
          <p:spPr bwMode="auto">
            <a:xfrm>
              <a:off x="4346575" y="5454650"/>
              <a:ext cx="80963" cy="155575"/>
            </a:xfrm>
            <a:custGeom>
              <a:avLst/>
              <a:gdLst>
                <a:gd name="T0" fmla="*/ 210 w 210"/>
                <a:gd name="T1" fmla="*/ 172 h 343"/>
                <a:gd name="T2" fmla="*/ 190 w 210"/>
                <a:gd name="T3" fmla="*/ 55 h 343"/>
                <a:gd name="T4" fmla="*/ 105 w 210"/>
                <a:gd name="T5" fmla="*/ 0 h 343"/>
                <a:gd name="T6" fmla="*/ 18 w 210"/>
                <a:gd name="T7" fmla="*/ 59 h 343"/>
                <a:gd name="T8" fmla="*/ 0 w 210"/>
                <a:gd name="T9" fmla="*/ 172 h 343"/>
                <a:gd name="T10" fmla="*/ 22 w 210"/>
                <a:gd name="T11" fmla="*/ 292 h 343"/>
                <a:gd name="T12" fmla="*/ 105 w 210"/>
                <a:gd name="T13" fmla="*/ 343 h 343"/>
                <a:gd name="T14" fmla="*/ 191 w 210"/>
                <a:gd name="T15" fmla="*/ 285 h 343"/>
                <a:gd name="T16" fmla="*/ 210 w 210"/>
                <a:gd name="T17" fmla="*/ 172 h 343"/>
                <a:gd name="T18" fmla="*/ 105 w 210"/>
                <a:gd name="T19" fmla="*/ 332 h 343"/>
                <a:gd name="T20" fmla="*/ 47 w 210"/>
                <a:gd name="T21" fmla="*/ 271 h 343"/>
                <a:gd name="T22" fmla="*/ 41 w 210"/>
                <a:gd name="T23" fmla="*/ 166 h 343"/>
                <a:gd name="T24" fmla="*/ 45 w 210"/>
                <a:gd name="T25" fmla="*/ 74 h 343"/>
                <a:gd name="T26" fmla="*/ 105 w 210"/>
                <a:gd name="T27" fmla="*/ 11 h 343"/>
                <a:gd name="T28" fmla="*/ 164 w 210"/>
                <a:gd name="T29" fmla="*/ 69 h 343"/>
                <a:gd name="T30" fmla="*/ 169 w 210"/>
                <a:gd name="T31" fmla="*/ 166 h 343"/>
                <a:gd name="T32" fmla="*/ 163 w 210"/>
                <a:gd name="T33" fmla="*/ 269 h 343"/>
                <a:gd name="T34" fmla="*/ 105 w 210"/>
                <a:gd name="T35" fmla="*/ 33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343">
                  <a:moveTo>
                    <a:pt x="210" y="172"/>
                  </a:moveTo>
                  <a:cubicBezTo>
                    <a:pt x="210" y="132"/>
                    <a:pt x="207" y="92"/>
                    <a:pt x="190" y="55"/>
                  </a:cubicBezTo>
                  <a:cubicBezTo>
                    <a:pt x="167" y="8"/>
                    <a:pt x="126" y="0"/>
                    <a:pt x="105" y="0"/>
                  </a:cubicBezTo>
                  <a:cubicBezTo>
                    <a:pt x="75" y="0"/>
                    <a:pt x="39" y="13"/>
                    <a:pt x="18" y="59"/>
                  </a:cubicBezTo>
                  <a:cubicBezTo>
                    <a:pt x="2" y="93"/>
                    <a:pt x="0" y="132"/>
                    <a:pt x="0" y="172"/>
                  </a:cubicBezTo>
                  <a:cubicBezTo>
                    <a:pt x="0" y="210"/>
                    <a:pt x="2" y="254"/>
                    <a:pt x="22" y="292"/>
                  </a:cubicBezTo>
                  <a:cubicBezTo>
                    <a:pt x="44" y="333"/>
                    <a:pt x="80" y="343"/>
                    <a:pt x="105" y="343"/>
                  </a:cubicBezTo>
                  <a:cubicBezTo>
                    <a:pt x="132" y="343"/>
                    <a:pt x="170" y="332"/>
                    <a:pt x="191" y="285"/>
                  </a:cubicBezTo>
                  <a:cubicBezTo>
                    <a:pt x="207" y="250"/>
                    <a:pt x="210" y="212"/>
                    <a:pt x="210" y="172"/>
                  </a:cubicBezTo>
                  <a:close/>
                  <a:moveTo>
                    <a:pt x="105" y="332"/>
                  </a:moveTo>
                  <a:cubicBezTo>
                    <a:pt x="85" y="332"/>
                    <a:pt x="56" y="319"/>
                    <a:pt x="47" y="271"/>
                  </a:cubicBezTo>
                  <a:cubicBezTo>
                    <a:pt x="41" y="241"/>
                    <a:pt x="41" y="196"/>
                    <a:pt x="41" y="166"/>
                  </a:cubicBezTo>
                  <a:cubicBezTo>
                    <a:pt x="41" y="134"/>
                    <a:pt x="41" y="101"/>
                    <a:pt x="45" y="74"/>
                  </a:cubicBezTo>
                  <a:cubicBezTo>
                    <a:pt x="55" y="15"/>
                    <a:pt x="92" y="11"/>
                    <a:pt x="105" y="11"/>
                  </a:cubicBezTo>
                  <a:cubicBezTo>
                    <a:pt x="121" y="11"/>
                    <a:pt x="154" y="20"/>
                    <a:pt x="164" y="69"/>
                  </a:cubicBezTo>
                  <a:cubicBezTo>
                    <a:pt x="169" y="97"/>
                    <a:pt x="169" y="135"/>
                    <a:pt x="169" y="166"/>
                  </a:cubicBezTo>
                  <a:cubicBezTo>
                    <a:pt x="169" y="204"/>
                    <a:pt x="169" y="237"/>
                    <a:pt x="163" y="269"/>
                  </a:cubicBezTo>
                  <a:cubicBezTo>
                    <a:pt x="156" y="317"/>
                    <a:pt x="127" y="332"/>
                    <a:pt x="105" y="3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62" name="Freeform 1006"/>
            <p:cNvSpPr/>
            <p:nvPr>
              <p:custDataLst>
                <p:tags r:id="rId410"/>
              </p:custDataLst>
            </p:nvPr>
          </p:nvSpPr>
          <p:spPr bwMode="auto">
            <a:xfrm>
              <a:off x="4473575" y="5448300"/>
              <a:ext cx="41275" cy="157163"/>
            </a:xfrm>
            <a:custGeom>
              <a:avLst/>
              <a:gdLst>
                <a:gd name="T0" fmla="*/ 71 w 110"/>
                <a:gd name="T1" fmla="*/ 0 h 346"/>
                <a:gd name="T2" fmla="*/ 0 w 110"/>
                <a:gd name="T3" fmla="*/ 5 h 346"/>
                <a:gd name="T4" fmla="*/ 0 w 110"/>
                <a:gd name="T5" fmla="*/ 21 h 346"/>
                <a:gd name="T6" fmla="*/ 39 w 110"/>
                <a:gd name="T7" fmla="*/ 49 h 346"/>
                <a:gd name="T8" fmla="*/ 39 w 110"/>
                <a:gd name="T9" fmla="*/ 308 h 346"/>
                <a:gd name="T10" fmla="*/ 0 w 110"/>
                <a:gd name="T11" fmla="*/ 330 h 346"/>
                <a:gd name="T12" fmla="*/ 0 w 110"/>
                <a:gd name="T13" fmla="*/ 346 h 346"/>
                <a:gd name="T14" fmla="*/ 55 w 110"/>
                <a:gd name="T15" fmla="*/ 344 h 346"/>
                <a:gd name="T16" fmla="*/ 110 w 110"/>
                <a:gd name="T17" fmla="*/ 346 h 346"/>
                <a:gd name="T18" fmla="*/ 110 w 110"/>
                <a:gd name="T19" fmla="*/ 330 h 346"/>
                <a:gd name="T20" fmla="*/ 71 w 110"/>
                <a:gd name="T21" fmla="*/ 308 h 346"/>
                <a:gd name="T22" fmla="*/ 71 w 110"/>
                <a:gd name="T2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0" h="346">
                  <a:moveTo>
                    <a:pt x="71" y="0"/>
                  </a:move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308"/>
                  </a:lnTo>
                  <a:cubicBezTo>
                    <a:pt x="39" y="330"/>
                    <a:pt x="33" y="330"/>
                    <a:pt x="0" y="330"/>
                  </a:cubicBezTo>
                  <a:lnTo>
                    <a:pt x="0" y="346"/>
                  </a:lnTo>
                  <a:cubicBezTo>
                    <a:pt x="16" y="345"/>
                    <a:pt x="43" y="344"/>
                    <a:pt x="55" y="344"/>
                  </a:cubicBezTo>
                  <a:cubicBezTo>
                    <a:pt x="67" y="344"/>
                    <a:pt x="92" y="345"/>
                    <a:pt x="110" y="346"/>
                  </a:cubicBezTo>
                  <a:lnTo>
                    <a:pt x="110" y="330"/>
                  </a:lnTo>
                  <a:cubicBezTo>
                    <a:pt x="77" y="330"/>
                    <a:pt x="71" y="330"/>
                    <a:pt x="71" y="308"/>
                  </a:cubicBezTo>
                  <a:lnTo>
                    <a:pt x="71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63" name="Freeform 1007"/>
            <p:cNvSpPr>
              <a:spLocks noEditPoints="1"/>
            </p:cNvSpPr>
            <p:nvPr>
              <p:custDataLst>
                <p:tags r:id="rId411"/>
              </p:custDataLst>
            </p:nvPr>
          </p:nvSpPr>
          <p:spPr bwMode="auto">
            <a:xfrm>
              <a:off x="4525963" y="5502275"/>
              <a:ext cx="85725" cy="149225"/>
            </a:xfrm>
            <a:custGeom>
              <a:avLst/>
              <a:gdLst>
                <a:gd name="T0" fmla="*/ 96 w 227"/>
                <a:gd name="T1" fmla="*/ 140 h 328"/>
                <a:gd name="T2" fmla="*/ 53 w 227"/>
                <a:gd name="T3" fmla="*/ 79 h 328"/>
                <a:gd name="T4" fmla="*/ 61 w 227"/>
                <a:gd name="T5" fmla="*/ 37 h 328"/>
                <a:gd name="T6" fmla="*/ 96 w 227"/>
                <a:gd name="T7" fmla="*/ 17 h 328"/>
                <a:gd name="T8" fmla="*/ 140 w 227"/>
                <a:gd name="T9" fmla="*/ 78 h 328"/>
                <a:gd name="T10" fmla="*/ 132 w 227"/>
                <a:gd name="T11" fmla="*/ 120 h 328"/>
                <a:gd name="T12" fmla="*/ 96 w 227"/>
                <a:gd name="T13" fmla="*/ 140 h 328"/>
                <a:gd name="T14" fmla="*/ 39 w 227"/>
                <a:gd name="T15" fmla="*/ 159 h 328"/>
                <a:gd name="T16" fmla="*/ 47 w 227"/>
                <a:gd name="T17" fmla="*/ 136 h 328"/>
                <a:gd name="T18" fmla="*/ 96 w 227"/>
                <a:gd name="T19" fmla="*/ 151 h 328"/>
                <a:gd name="T20" fmla="*/ 177 w 227"/>
                <a:gd name="T21" fmla="*/ 79 h 328"/>
                <a:gd name="T22" fmla="*/ 157 w 227"/>
                <a:gd name="T23" fmla="*/ 30 h 328"/>
                <a:gd name="T24" fmla="*/ 202 w 227"/>
                <a:gd name="T25" fmla="*/ 11 h 328"/>
                <a:gd name="T26" fmla="*/ 207 w 227"/>
                <a:gd name="T27" fmla="*/ 11 h 328"/>
                <a:gd name="T28" fmla="*/ 199 w 227"/>
                <a:gd name="T29" fmla="*/ 25 h 328"/>
                <a:gd name="T30" fmla="*/ 213 w 227"/>
                <a:gd name="T31" fmla="*/ 39 h 328"/>
                <a:gd name="T32" fmla="*/ 227 w 227"/>
                <a:gd name="T33" fmla="*/ 24 h 328"/>
                <a:gd name="T34" fmla="*/ 202 w 227"/>
                <a:gd name="T35" fmla="*/ 0 h 328"/>
                <a:gd name="T36" fmla="*/ 149 w 227"/>
                <a:gd name="T37" fmla="*/ 23 h 328"/>
                <a:gd name="T38" fmla="*/ 96 w 227"/>
                <a:gd name="T39" fmla="*/ 5 h 328"/>
                <a:gd name="T40" fmla="*/ 16 w 227"/>
                <a:gd name="T41" fmla="*/ 78 h 328"/>
                <a:gd name="T42" fmla="*/ 39 w 227"/>
                <a:gd name="T43" fmla="*/ 129 h 328"/>
                <a:gd name="T44" fmla="*/ 24 w 227"/>
                <a:gd name="T45" fmla="*/ 171 h 328"/>
                <a:gd name="T46" fmla="*/ 46 w 227"/>
                <a:gd name="T47" fmla="*/ 215 h 328"/>
                <a:gd name="T48" fmla="*/ 0 w 227"/>
                <a:gd name="T49" fmla="*/ 265 h 328"/>
                <a:gd name="T50" fmla="*/ 110 w 227"/>
                <a:gd name="T51" fmla="*/ 328 h 328"/>
                <a:gd name="T52" fmla="*/ 221 w 227"/>
                <a:gd name="T53" fmla="*/ 264 h 328"/>
                <a:gd name="T54" fmla="*/ 188 w 227"/>
                <a:gd name="T55" fmla="*/ 207 h 328"/>
                <a:gd name="T56" fmla="*/ 102 w 227"/>
                <a:gd name="T57" fmla="*/ 193 h 328"/>
                <a:gd name="T58" fmla="*/ 65 w 227"/>
                <a:gd name="T59" fmla="*/ 193 h 328"/>
                <a:gd name="T60" fmla="*/ 39 w 227"/>
                <a:gd name="T61" fmla="*/ 159 h 328"/>
                <a:gd name="T62" fmla="*/ 110 w 227"/>
                <a:gd name="T63" fmla="*/ 317 h 328"/>
                <a:gd name="T64" fmla="*/ 26 w 227"/>
                <a:gd name="T65" fmla="*/ 265 h 328"/>
                <a:gd name="T66" fmla="*/ 66 w 227"/>
                <a:gd name="T67" fmla="*/ 222 h 328"/>
                <a:gd name="T68" fmla="*/ 96 w 227"/>
                <a:gd name="T69" fmla="*/ 222 h 328"/>
                <a:gd name="T70" fmla="*/ 195 w 227"/>
                <a:gd name="T71" fmla="*/ 265 h 328"/>
                <a:gd name="T72" fmla="*/ 110 w 227"/>
                <a:gd name="T73" fmla="*/ 31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7" h="328">
                  <a:moveTo>
                    <a:pt x="96" y="140"/>
                  </a:moveTo>
                  <a:cubicBezTo>
                    <a:pt x="53" y="140"/>
                    <a:pt x="53" y="90"/>
                    <a:pt x="53" y="79"/>
                  </a:cubicBezTo>
                  <a:cubicBezTo>
                    <a:pt x="53" y="65"/>
                    <a:pt x="53" y="49"/>
                    <a:pt x="61" y="37"/>
                  </a:cubicBezTo>
                  <a:cubicBezTo>
                    <a:pt x="65" y="31"/>
                    <a:pt x="76" y="17"/>
                    <a:pt x="96" y="17"/>
                  </a:cubicBezTo>
                  <a:cubicBezTo>
                    <a:pt x="140" y="17"/>
                    <a:pt x="140" y="67"/>
                    <a:pt x="140" y="78"/>
                  </a:cubicBezTo>
                  <a:cubicBezTo>
                    <a:pt x="140" y="92"/>
                    <a:pt x="139" y="108"/>
                    <a:pt x="132" y="120"/>
                  </a:cubicBezTo>
                  <a:cubicBezTo>
                    <a:pt x="128" y="126"/>
                    <a:pt x="116" y="140"/>
                    <a:pt x="96" y="140"/>
                  </a:cubicBezTo>
                  <a:close/>
                  <a:moveTo>
                    <a:pt x="39" y="159"/>
                  </a:moveTo>
                  <a:cubicBezTo>
                    <a:pt x="39" y="157"/>
                    <a:pt x="39" y="146"/>
                    <a:pt x="47" y="136"/>
                  </a:cubicBezTo>
                  <a:cubicBezTo>
                    <a:pt x="66" y="150"/>
                    <a:pt x="87" y="151"/>
                    <a:pt x="96" y="151"/>
                  </a:cubicBezTo>
                  <a:cubicBezTo>
                    <a:pt x="143" y="151"/>
                    <a:pt x="177" y="117"/>
                    <a:pt x="177" y="79"/>
                  </a:cubicBezTo>
                  <a:cubicBezTo>
                    <a:pt x="177" y="60"/>
                    <a:pt x="169" y="42"/>
                    <a:pt x="157" y="30"/>
                  </a:cubicBezTo>
                  <a:cubicBezTo>
                    <a:pt x="175" y="13"/>
                    <a:pt x="193" y="11"/>
                    <a:pt x="202" y="11"/>
                  </a:cubicBezTo>
                  <a:cubicBezTo>
                    <a:pt x="203" y="11"/>
                    <a:pt x="205" y="11"/>
                    <a:pt x="207" y="11"/>
                  </a:cubicBezTo>
                  <a:cubicBezTo>
                    <a:pt x="201" y="13"/>
                    <a:pt x="199" y="19"/>
                    <a:pt x="199" y="25"/>
                  </a:cubicBezTo>
                  <a:cubicBezTo>
                    <a:pt x="199" y="33"/>
                    <a:pt x="205" y="39"/>
                    <a:pt x="213" y="39"/>
                  </a:cubicBezTo>
                  <a:cubicBezTo>
                    <a:pt x="218" y="39"/>
                    <a:pt x="227" y="36"/>
                    <a:pt x="227" y="24"/>
                  </a:cubicBezTo>
                  <a:cubicBezTo>
                    <a:pt x="227" y="16"/>
                    <a:pt x="222" y="0"/>
                    <a:pt x="202" y="0"/>
                  </a:cubicBezTo>
                  <a:cubicBezTo>
                    <a:pt x="192" y="0"/>
                    <a:pt x="170" y="3"/>
                    <a:pt x="149" y="23"/>
                  </a:cubicBezTo>
                  <a:cubicBezTo>
                    <a:pt x="128" y="7"/>
                    <a:pt x="107" y="5"/>
                    <a:pt x="96" y="5"/>
                  </a:cubicBezTo>
                  <a:cubicBezTo>
                    <a:pt x="50" y="5"/>
                    <a:pt x="16" y="40"/>
                    <a:pt x="16" y="78"/>
                  </a:cubicBezTo>
                  <a:cubicBezTo>
                    <a:pt x="16" y="100"/>
                    <a:pt x="27" y="119"/>
                    <a:pt x="39" y="129"/>
                  </a:cubicBezTo>
                  <a:cubicBezTo>
                    <a:pt x="33" y="137"/>
                    <a:pt x="24" y="153"/>
                    <a:pt x="24" y="171"/>
                  </a:cubicBezTo>
                  <a:cubicBezTo>
                    <a:pt x="24" y="186"/>
                    <a:pt x="30" y="205"/>
                    <a:pt x="46" y="215"/>
                  </a:cubicBezTo>
                  <a:cubicBezTo>
                    <a:pt x="16" y="224"/>
                    <a:pt x="0" y="245"/>
                    <a:pt x="0" y="265"/>
                  </a:cubicBezTo>
                  <a:cubicBezTo>
                    <a:pt x="0" y="301"/>
                    <a:pt x="49" y="328"/>
                    <a:pt x="110" y="328"/>
                  </a:cubicBezTo>
                  <a:cubicBezTo>
                    <a:pt x="169" y="328"/>
                    <a:pt x="221" y="303"/>
                    <a:pt x="221" y="264"/>
                  </a:cubicBezTo>
                  <a:cubicBezTo>
                    <a:pt x="221" y="247"/>
                    <a:pt x="214" y="221"/>
                    <a:pt x="188" y="207"/>
                  </a:cubicBezTo>
                  <a:cubicBezTo>
                    <a:pt x="162" y="193"/>
                    <a:pt x="133" y="193"/>
                    <a:pt x="102" y="193"/>
                  </a:cubicBezTo>
                  <a:cubicBezTo>
                    <a:pt x="90" y="193"/>
                    <a:pt x="68" y="193"/>
                    <a:pt x="65" y="193"/>
                  </a:cubicBezTo>
                  <a:cubicBezTo>
                    <a:pt x="49" y="191"/>
                    <a:pt x="39" y="175"/>
                    <a:pt x="39" y="159"/>
                  </a:cubicBezTo>
                  <a:close/>
                  <a:moveTo>
                    <a:pt x="110" y="317"/>
                  </a:moveTo>
                  <a:cubicBezTo>
                    <a:pt x="60" y="317"/>
                    <a:pt x="26" y="292"/>
                    <a:pt x="26" y="265"/>
                  </a:cubicBezTo>
                  <a:cubicBezTo>
                    <a:pt x="26" y="242"/>
                    <a:pt x="45" y="224"/>
                    <a:pt x="66" y="222"/>
                  </a:cubicBezTo>
                  <a:lnTo>
                    <a:pt x="96" y="222"/>
                  </a:lnTo>
                  <a:cubicBezTo>
                    <a:pt x="139" y="222"/>
                    <a:pt x="195" y="222"/>
                    <a:pt x="195" y="265"/>
                  </a:cubicBezTo>
                  <a:cubicBezTo>
                    <a:pt x="195" y="292"/>
                    <a:pt x="159" y="317"/>
                    <a:pt x="110" y="3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32" name="Freeform 1008"/>
            <p:cNvSpPr/>
            <p:nvPr>
              <p:custDataLst>
                <p:tags r:id="rId412"/>
              </p:custDataLst>
            </p:nvPr>
          </p:nvSpPr>
          <p:spPr bwMode="auto">
            <a:xfrm>
              <a:off x="4654550" y="5503863"/>
              <a:ext cx="104775" cy="103188"/>
            </a:xfrm>
            <a:custGeom>
              <a:avLst/>
              <a:gdLst>
                <a:gd name="T0" fmla="*/ 30 w 271"/>
                <a:gd name="T1" fmla="*/ 191 h 226"/>
                <a:gd name="T2" fmla="*/ 25 w 271"/>
                <a:gd name="T3" fmla="*/ 213 h 226"/>
                <a:gd name="T4" fmla="*/ 40 w 271"/>
                <a:gd name="T5" fmla="*/ 226 h 226"/>
                <a:gd name="T6" fmla="*/ 58 w 271"/>
                <a:gd name="T7" fmla="*/ 212 h 226"/>
                <a:gd name="T8" fmla="*/ 68 w 271"/>
                <a:gd name="T9" fmla="*/ 175 h 226"/>
                <a:gd name="T10" fmla="*/ 79 w 271"/>
                <a:gd name="T11" fmla="*/ 130 h 226"/>
                <a:gd name="T12" fmla="*/ 87 w 271"/>
                <a:gd name="T13" fmla="*/ 97 h 226"/>
                <a:gd name="T14" fmla="*/ 94 w 271"/>
                <a:gd name="T15" fmla="*/ 72 h 226"/>
                <a:gd name="T16" fmla="*/ 175 w 271"/>
                <a:gd name="T17" fmla="*/ 11 h 226"/>
                <a:gd name="T18" fmla="*/ 202 w 271"/>
                <a:gd name="T19" fmla="*/ 46 h 226"/>
                <a:gd name="T20" fmla="*/ 169 w 271"/>
                <a:gd name="T21" fmla="*/ 162 h 226"/>
                <a:gd name="T22" fmla="*/ 164 w 271"/>
                <a:gd name="T23" fmla="*/ 185 h 226"/>
                <a:gd name="T24" fmla="*/ 205 w 271"/>
                <a:gd name="T25" fmla="*/ 226 h 226"/>
                <a:gd name="T26" fmla="*/ 271 w 271"/>
                <a:gd name="T27" fmla="*/ 149 h 226"/>
                <a:gd name="T28" fmla="*/ 265 w 271"/>
                <a:gd name="T29" fmla="*/ 144 h 226"/>
                <a:gd name="T30" fmla="*/ 257 w 271"/>
                <a:gd name="T31" fmla="*/ 153 h 226"/>
                <a:gd name="T32" fmla="*/ 206 w 271"/>
                <a:gd name="T33" fmla="*/ 215 h 226"/>
                <a:gd name="T34" fmla="*/ 194 w 271"/>
                <a:gd name="T35" fmla="*/ 199 h 226"/>
                <a:gd name="T36" fmla="*/ 203 w 271"/>
                <a:gd name="T37" fmla="*/ 163 h 226"/>
                <a:gd name="T38" fmla="*/ 234 w 271"/>
                <a:gd name="T39" fmla="*/ 54 h 226"/>
                <a:gd name="T40" fmla="*/ 176 w 271"/>
                <a:gd name="T41" fmla="*/ 0 h 226"/>
                <a:gd name="T42" fmla="*/ 99 w 271"/>
                <a:gd name="T43" fmla="*/ 44 h 226"/>
                <a:gd name="T44" fmla="*/ 53 w 271"/>
                <a:gd name="T45" fmla="*/ 0 h 226"/>
                <a:gd name="T46" fmla="*/ 15 w 271"/>
                <a:gd name="T47" fmla="*/ 29 h 226"/>
                <a:gd name="T48" fmla="*/ 0 w 271"/>
                <a:gd name="T49" fmla="*/ 77 h 226"/>
                <a:gd name="T50" fmla="*/ 6 w 271"/>
                <a:gd name="T51" fmla="*/ 82 h 226"/>
                <a:gd name="T52" fmla="*/ 15 w 271"/>
                <a:gd name="T53" fmla="*/ 71 h 226"/>
                <a:gd name="T54" fmla="*/ 51 w 271"/>
                <a:gd name="T55" fmla="*/ 11 h 226"/>
                <a:gd name="T56" fmla="*/ 67 w 271"/>
                <a:gd name="T57" fmla="*/ 34 h 226"/>
                <a:gd name="T58" fmla="*/ 59 w 271"/>
                <a:gd name="T59" fmla="*/ 76 h 226"/>
                <a:gd name="T60" fmla="*/ 30 w 271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1" h="226">
                  <a:moveTo>
                    <a:pt x="30" y="191"/>
                  </a:moveTo>
                  <a:cubicBezTo>
                    <a:pt x="28" y="199"/>
                    <a:pt x="25" y="210"/>
                    <a:pt x="25" y="213"/>
                  </a:cubicBezTo>
                  <a:cubicBezTo>
                    <a:pt x="25" y="222"/>
                    <a:pt x="32" y="226"/>
                    <a:pt x="40" y="226"/>
                  </a:cubicBezTo>
                  <a:cubicBezTo>
                    <a:pt x="46" y="226"/>
                    <a:pt x="55" y="222"/>
                    <a:pt x="58" y="212"/>
                  </a:cubicBezTo>
                  <a:cubicBezTo>
                    <a:pt x="59" y="211"/>
                    <a:pt x="65" y="188"/>
                    <a:pt x="68" y="175"/>
                  </a:cubicBezTo>
                  <a:lnTo>
                    <a:pt x="79" y="130"/>
                  </a:lnTo>
                  <a:cubicBezTo>
                    <a:pt x="82" y="119"/>
                    <a:pt x="85" y="109"/>
                    <a:pt x="87" y="97"/>
                  </a:cubicBezTo>
                  <a:cubicBezTo>
                    <a:pt x="89" y="89"/>
                    <a:pt x="93" y="74"/>
                    <a:pt x="94" y="72"/>
                  </a:cubicBezTo>
                  <a:cubicBezTo>
                    <a:pt x="101" y="57"/>
                    <a:pt x="128" y="11"/>
                    <a:pt x="175" y="11"/>
                  </a:cubicBezTo>
                  <a:cubicBezTo>
                    <a:pt x="197" y="11"/>
                    <a:pt x="202" y="30"/>
                    <a:pt x="202" y="46"/>
                  </a:cubicBezTo>
                  <a:cubicBezTo>
                    <a:pt x="202" y="77"/>
                    <a:pt x="177" y="141"/>
                    <a:pt x="169" y="162"/>
                  </a:cubicBezTo>
                  <a:cubicBezTo>
                    <a:pt x="165" y="174"/>
                    <a:pt x="164" y="180"/>
                    <a:pt x="164" y="185"/>
                  </a:cubicBezTo>
                  <a:cubicBezTo>
                    <a:pt x="164" y="209"/>
                    <a:pt x="182" y="226"/>
                    <a:pt x="205" y="226"/>
                  </a:cubicBezTo>
                  <a:cubicBezTo>
                    <a:pt x="252" y="226"/>
                    <a:pt x="271" y="153"/>
                    <a:pt x="271" y="149"/>
                  </a:cubicBezTo>
                  <a:cubicBezTo>
                    <a:pt x="271" y="144"/>
                    <a:pt x="266" y="144"/>
                    <a:pt x="265" y="144"/>
                  </a:cubicBezTo>
                  <a:cubicBezTo>
                    <a:pt x="260" y="144"/>
                    <a:pt x="260" y="146"/>
                    <a:pt x="257" y="153"/>
                  </a:cubicBezTo>
                  <a:cubicBezTo>
                    <a:pt x="247" y="187"/>
                    <a:pt x="231" y="215"/>
                    <a:pt x="206" y="215"/>
                  </a:cubicBezTo>
                  <a:cubicBezTo>
                    <a:pt x="198" y="215"/>
                    <a:pt x="194" y="210"/>
                    <a:pt x="194" y="199"/>
                  </a:cubicBezTo>
                  <a:cubicBezTo>
                    <a:pt x="194" y="186"/>
                    <a:pt x="199" y="174"/>
                    <a:pt x="203" y="163"/>
                  </a:cubicBezTo>
                  <a:cubicBezTo>
                    <a:pt x="213" y="137"/>
                    <a:pt x="234" y="82"/>
                    <a:pt x="234" y="54"/>
                  </a:cubicBezTo>
                  <a:cubicBezTo>
                    <a:pt x="234" y="20"/>
                    <a:pt x="212" y="0"/>
                    <a:pt x="176" y="0"/>
                  </a:cubicBezTo>
                  <a:cubicBezTo>
                    <a:pt x="131" y="0"/>
                    <a:pt x="107" y="32"/>
                    <a:pt x="99" y="44"/>
                  </a:cubicBezTo>
                  <a:cubicBezTo>
                    <a:pt x="96" y="16"/>
                    <a:pt x="76" y="0"/>
                    <a:pt x="53" y="0"/>
                  </a:cubicBezTo>
                  <a:cubicBezTo>
                    <a:pt x="30" y="0"/>
                    <a:pt x="20" y="20"/>
                    <a:pt x="15" y="29"/>
                  </a:cubicBezTo>
                  <a:cubicBezTo>
                    <a:pt x="7" y="46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2" y="82"/>
                    <a:pt x="15" y="71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61" y="11"/>
                    <a:pt x="67" y="18"/>
                    <a:pt x="67" y="34"/>
                  </a:cubicBezTo>
                  <a:cubicBezTo>
                    <a:pt x="67" y="45"/>
                    <a:pt x="65" y="50"/>
                    <a:pt x="59" y="76"/>
                  </a:cubicBezTo>
                  <a:lnTo>
                    <a:pt x="30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33" name="Freeform 1009"/>
            <p:cNvSpPr/>
            <p:nvPr>
              <p:custDataLst>
                <p:tags r:id="rId413"/>
              </p:custDataLst>
            </p:nvPr>
          </p:nvSpPr>
          <p:spPr bwMode="auto">
            <a:xfrm>
              <a:off x="4775200" y="5435600"/>
              <a:ext cx="44450" cy="225425"/>
            </a:xfrm>
            <a:custGeom>
              <a:avLst/>
              <a:gdLst>
                <a:gd name="T0" fmla="*/ 116 w 116"/>
                <a:gd name="T1" fmla="*/ 249 h 498"/>
                <a:gd name="T2" fmla="*/ 83 w 116"/>
                <a:gd name="T3" fmla="*/ 94 h 498"/>
                <a:gd name="T4" fmla="*/ 5 w 116"/>
                <a:gd name="T5" fmla="*/ 0 h 498"/>
                <a:gd name="T6" fmla="*/ 0 w 116"/>
                <a:gd name="T7" fmla="*/ 5 h 498"/>
                <a:gd name="T8" fmla="*/ 10 w 116"/>
                <a:gd name="T9" fmla="*/ 16 h 498"/>
                <a:gd name="T10" fmla="*/ 87 w 116"/>
                <a:gd name="T11" fmla="*/ 249 h 498"/>
                <a:gd name="T12" fmla="*/ 7 w 116"/>
                <a:gd name="T13" fmla="*/ 485 h 498"/>
                <a:gd name="T14" fmla="*/ 0 w 116"/>
                <a:gd name="T15" fmla="*/ 493 h 498"/>
                <a:gd name="T16" fmla="*/ 5 w 116"/>
                <a:gd name="T17" fmla="*/ 498 h 498"/>
                <a:gd name="T18" fmla="*/ 85 w 116"/>
                <a:gd name="T19" fmla="*/ 401 h 498"/>
                <a:gd name="T20" fmla="*/ 116 w 116"/>
                <a:gd name="T21" fmla="*/ 24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8">
                  <a:moveTo>
                    <a:pt x="116" y="249"/>
                  </a:moveTo>
                  <a:cubicBezTo>
                    <a:pt x="116" y="210"/>
                    <a:pt x="110" y="150"/>
                    <a:pt x="83" y="94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0" y="7"/>
                    <a:pt x="10" y="16"/>
                  </a:cubicBezTo>
                  <a:cubicBezTo>
                    <a:pt x="59" y="66"/>
                    <a:pt x="87" y="145"/>
                    <a:pt x="87" y="249"/>
                  </a:cubicBezTo>
                  <a:cubicBezTo>
                    <a:pt x="87" y="334"/>
                    <a:pt x="69" y="422"/>
                    <a:pt x="7" y="485"/>
                  </a:cubicBezTo>
                  <a:cubicBezTo>
                    <a:pt x="0" y="491"/>
                    <a:pt x="0" y="492"/>
                    <a:pt x="0" y="493"/>
                  </a:cubicBezTo>
                  <a:cubicBezTo>
                    <a:pt x="0" y="496"/>
                    <a:pt x="2" y="498"/>
                    <a:pt x="5" y="498"/>
                  </a:cubicBezTo>
                  <a:cubicBezTo>
                    <a:pt x="10" y="498"/>
                    <a:pt x="55" y="464"/>
                    <a:pt x="85" y="401"/>
                  </a:cubicBezTo>
                  <a:cubicBezTo>
                    <a:pt x="110" y="346"/>
                    <a:pt x="116" y="291"/>
                    <a:pt x="116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34" name="Freeform 1010"/>
            <p:cNvSpPr>
              <a:spLocks noEditPoints="1"/>
            </p:cNvSpPr>
            <p:nvPr>
              <p:custDataLst>
                <p:tags r:id="rId414"/>
              </p:custDataLst>
            </p:nvPr>
          </p:nvSpPr>
          <p:spPr bwMode="auto">
            <a:xfrm>
              <a:off x="4906963" y="5461000"/>
              <a:ext cx="117475" cy="174625"/>
            </a:xfrm>
            <a:custGeom>
              <a:avLst/>
              <a:gdLst>
                <a:gd name="T0" fmla="*/ 295 w 305"/>
                <a:gd name="T1" fmla="*/ 21 h 385"/>
                <a:gd name="T2" fmla="*/ 305 w 305"/>
                <a:gd name="T3" fmla="*/ 10 h 385"/>
                <a:gd name="T4" fmla="*/ 295 w 305"/>
                <a:gd name="T5" fmla="*/ 0 h 385"/>
                <a:gd name="T6" fmla="*/ 286 w 305"/>
                <a:gd name="T7" fmla="*/ 3 h 385"/>
                <a:gd name="T8" fmla="*/ 10 w 305"/>
                <a:gd name="T9" fmla="*/ 133 h 385"/>
                <a:gd name="T10" fmla="*/ 0 w 305"/>
                <a:gd name="T11" fmla="*/ 144 h 385"/>
                <a:gd name="T12" fmla="*/ 10 w 305"/>
                <a:gd name="T13" fmla="*/ 155 h 385"/>
                <a:gd name="T14" fmla="*/ 286 w 305"/>
                <a:gd name="T15" fmla="*/ 285 h 385"/>
                <a:gd name="T16" fmla="*/ 295 w 305"/>
                <a:gd name="T17" fmla="*/ 288 h 385"/>
                <a:gd name="T18" fmla="*/ 305 w 305"/>
                <a:gd name="T19" fmla="*/ 278 h 385"/>
                <a:gd name="T20" fmla="*/ 294 w 305"/>
                <a:gd name="T21" fmla="*/ 267 h 385"/>
                <a:gd name="T22" fmla="*/ 34 w 305"/>
                <a:gd name="T23" fmla="*/ 144 h 385"/>
                <a:gd name="T24" fmla="*/ 295 w 305"/>
                <a:gd name="T25" fmla="*/ 21 h 385"/>
                <a:gd name="T26" fmla="*/ 287 w 305"/>
                <a:gd name="T27" fmla="*/ 385 h 385"/>
                <a:gd name="T28" fmla="*/ 305 w 305"/>
                <a:gd name="T29" fmla="*/ 375 h 385"/>
                <a:gd name="T30" fmla="*/ 287 w 305"/>
                <a:gd name="T31" fmla="*/ 365 h 385"/>
                <a:gd name="T32" fmla="*/ 18 w 305"/>
                <a:gd name="T33" fmla="*/ 365 h 385"/>
                <a:gd name="T34" fmla="*/ 0 w 305"/>
                <a:gd name="T35" fmla="*/ 375 h 385"/>
                <a:gd name="T36" fmla="*/ 18 w 305"/>
                <a:gd name="T37" fmla="*/ 385 h 385"/>
                <a:gd name="T38" fmla="*/ 287 w 305"/>
                <a:gd name="T3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5" h="385">
                  <a:moveTo>
                    <a:pt x="295" y="21"/>
                  </a:moveTo>
                  <a:cubicBezTo>
                    <a:pt x="301" y="18"/>
                    <a:pt x="305" y="16"/>
                    <a:pt x="305" y="10"/>
                  </a:cubicBezTo>
                  <a:cubicBezTo>
                    <a:pt x="305" y="4"/>
                    <a:pt x="301" y="0"/>
                    <a:pt x="295" y="0"/>
                  </a:cubicBezTo>
                  <a:cubicBezTo>
                    <a:pt x="292" y="0"/>
                    <a:pt x="288" y="2"/>
                    <a:pt x="286" y="3"/>
                  </a:cubicBezTo>
                  <a:lnTo>
                    <a:pt x="10" y="133"/>
                  </a:lnTo>
                  <a:cubicBezTo>
                    <a:pt x="2" y="137"/>
                    <a:pt x="0" y="140"/>
                    <a:pt x="0" y="144"/>
                  </a:cubicBezTo>
                  <a:cubicBezTo>
                    <a:pt x="0" y="149"/>
                    <a:pt x="3" y="152"/>
                    <a:pt x="10" y="155"/>
                  </a:cubicBezTo>
                  <a:lnTo>
                    <a:pt x="286" y="285"/>
                  </a:lnTo>
                  <a:cubicBezTo>
                    <a:pt x="292" y="288"/>
                    <a:pt x="293" y="288"/>
                    <a:pt x="295" y="288"/>
                  </a:cubicBezTo>
                  <a:cubicBezTo>
                    <a:pt x="300" y="288"/>
                    <a:pt x="305" y="284"/>
                    <a:pt x="305" y="278"/>
                  </a:cubicBezTo>
                  <a:cubicBezTo>
                    <a:pt x="305" y="274"/>
                    <a:pt x="303" y="271"/>
                    <a:pt x="294" y="267"/>
                  </a:cubicBezTo>
                  <a:lnTo>
                    <a:pt x="34" y="144"/>
                  </a:lnTo>
                  <a:lnTo>
                    <a:pt x="295" y="21"/>
                  </a:lnTo>
                  <a:close/>
                  <a:moveTo>
                    <a:pt x="287" y="385"/>
                  </a:moveTo>
                  <a:cubicBezTo>
                    <a:pt x="296" y="385"/>
                    <a:pt x="305" y="385"/>
                    <a:pt x="305" y="375"/>
                  </a:cubicBezTo>
                  <a:cubicBezTo>
                    <a:pt x="305" y="365"/>
                    <a:pt x="294" y="365"/>
                    <a:pt x="287" y="365"/>
                  </a:cubicBezTo>
                  <a:lnTo>
                    <a:pt x="18" y="365"/>
                  </a:lnTo>
                  <a:cubicBezTo>
                    <a:pt x="11" y="365"/>
                    <a:pt x="0" y="365"/>
                    <a:pt x="0" y="375"/>
                  </a:cubicBezTo>
                  <a:cubicBezTo>
                    <a:pt x="0" y="385"/>
                    <a:pt x="9" y="385"/>
                    <a:pt x="18" y="385"/>
                  </a:cubicBezTo>
                  <a:lnTo>
                    <a:pt x="287" y="38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35" name="Freeform 1011"/>
            <p:cNvSpPr>
              <a:spLocks noEditPoints="1"/>
            </p:cNvSpPr>
            <p:nvPr>
              <p:custDataLst>
                <p:tags r:id="rId415"/>
              </p:custDataLst>
            </p:nvPr>
          </p:nvSpPr>
          <p:spPr bwMode="auto">
            <a:xfrm>
              <a:off x="5097463" y="5449888"/>
              <a:ext cx="111125" cy="155575"/>
            </a:xfrm>
            <a:custGeom>
              <a:avLst/>
              <a:gdLst>
                <a:gd name="T0" fmla="*/ 122 w 290"/>
                <a:gd name="T1" fmla="*/ 188 h 342"/>
                <a:gd name="T2" fmla="*/ 136 w 290"/>
                <a:gd name="T3" fmla="*/ 189 h 342"/>
                <a:gd name="T4" fmla="*/ 153 w 290"/>
                <a:gd name="T5" fmla="*/ 189 h 342"/>
                <a:gd name="T6" fmla="*/ 290 w 290"/>
                <a:gd name="T7" fmla="*/ 94 h 342"/>
                <a:gd name="T8" fmla="*/ 162 w 290"/>
                <a:gd name="T9" fmla="*/ 0 h 342"/>
                <a:gd name="T10" fmla="*/ 17 w 290"/>
                <a:gd name="T11" fmla="*/ 0 h 342"/>
                <a:gd name="T12" fmla="*/ 0 w 290"/>
                <a:gd name="T13" fmla="*/ 9 h 342"/>
                <a:gd name="T14" fmla="*/ 13 w 290"/>
                <a:gd name="T15" fmla="*/ 18 h 342"/>
                <a:gd name="T16" fmla="*/ 41 w 290"/>
                <a:gd name="T17" fmla="*/ 46 h 342"/>
                <a:gd name="T18" fmla="*/ 41 w 290"/>
                <a:gd name="T19" fmla="*/ 296 h 342"/>
                <a:gd name="T20" fmla="*/ 14 w 290"/>
                <a:gd name="T21" fmla="*/ 324 h 342"/>
                <a:gd name="T22" fmla="*/ 0 w 290"/>
                <a:gd name="T23" fmla="*/ 333 h 342"/>
                <a:gd name="T24" fmla="*/ 17 w 290"/>
                <a:gd name="T25" fmla="*/ 342 h 342"/>
                <a:gd name="T26" fmla="*/ 150 w 290"/>
                <a:gd name="T27" fmla="*/ 342 h 342"/>
                <a:gd name="T28" fmla="*/ 167 w 290"/>
                <a:gd name="T29" fmla="*/ 333 h 342"/>
                <a:gd name="T30" fmla="*/ 153 w 290"/>
                <a:gd name="T31" fmla="*/ 324 h 342"/>
                <a:gd name="T32" fmla="*/ 122 w 290"/>
                <a:gd name="T33" fmla="*/ 296 h 342"/>
                <a:gd name="T34" fmla="*/ 122 w 290"/>
                <a:gd name="T35" fmla="*/ 188 h 342"/>
                <a:gd name="T36" fmla="*/ 205 w 290"/>
                <a:gd name="T37" fmla="*/ 166 h 342"/>
                <a:gd name="T38" fmla="*/ 222 w 290"/>
                <a:gd name="T39" fmla="*/ 93 h 342"/>
                <a:gd name="T40" fmla="*/ 207 w 290"/>
                <a:gd name="T41" fmla="*/ 22 h 342"/>
                <a:gd name="T42" fmla="*/ 273 w 290"/>
                <a:gd name="T43" fmla="*/ 94 h 342"/>
                <a:gd name="T44" fmla="*/ 205 w 290"/>
                <a:gd name="T45" fmla="*/ 166 h 342"/>
                <a:gd name="T46" fmla="*/ 122 w 290"/>
                <a:gd name="T47" fmla="*/ 45 h 342"/>
                <a:gd name="T48" fmla="*/ 152 w 290"/>
                <a:gd name="T49" fmla="*/ 18 h 342"/>
                <a:gd name="T50" fmla="*/ 205 w 290"/>
                <a:gd name="T51" fmla="*/ 93 h 342"/>
                <a:gd name="T52" fmla="*/ 147 w 290"/>
                <a:gd name="T53" fmla="*/ 171 h 342"/>
                <a:gd name="T54" fmla="*/ 122 w 290"/>
                <a:gd name="T55" fmla="*/ 171 h 342"/>
                <a:gd name="T56" fmla="*/ 122 w 290"/>
                <a:gd name="T57" fmla="*/ 45 h 342"/>
                <a:gd name="T58" fmla="*/ 55 w 290"/>
                <a:gd name="T59" fmla="*/ 324 h 342"/>
                <a:gd name="T60" fmla="*/ 59 w 290"/>
                <a:gd name="T61" fmla="*/ 297 h 342"/>
                <a:gd name="T62" fmla="*/ 59 w 290"/>
                <a:gd name="T63" fmla="*/ 45 h 342"/>
                <a:gd name="T64" fmla="*/ 55 w 290"/>
                <a:gd name="T65" fmla="*/ 18 h 342"/>
                <a:gd name="T66" fmla="*/ 111 w 290"/>
                <a:gd name="T67" fmla="*/ 18 h 342"/>
                <a:gd name="T68" fmla="*/ 105 w 290"/>
                <a:gd name="T69" fmla="*/ 43 h 342"/>
                <a:gd name="T70" fmla="*/ 105 w 290"/>
                <a:gd name="T71" fmla="*/ 297 h 342"/>
                <a:gd name="T72" fmla="*/ 109 w 290"/>
                <a:gd name="T73" fmla="*/ 324 h 342"/>
                <a:gd name="T74" fmla="*/ 55 w 290"/>
                <a:gd name="T75" fmla="*/ 32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0" h="342">
                  <a:moveTo>
                    <a:pt x="122" y="188"/>
                  </a:moveTo>
                  <a:cubicBezTo>
                    <a:pt x="124" y="188"/>
                    <a:pt x="135" y="188"/>
                    <a:pt x="136" y="189"/>
                  </a:cubicBezTo>
                  <a:lnTo>
                    <a:pt x="153" y="189"/>
                  </a:lnTo>
                  <a:cubicBezTo>
                    <a:pt x="254" y="189"/>
                    <a:pt x="290" y="141"/>
                    <a:pt x="290" y="94"/>
                  </a:cubicBezTo>
                  <a:cubicBezTo>
                    <a:pt x="290" y="23"/>
                    <a:pt x="227" y="0"/>
                    <a:pt x="162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8"/>
                    <a:pt x="9" y="18"/>
                    <a:pt x="13" y="18"/>
                  </a:cubicBezTo>
                  <a:cubicBezTo>
                    <a:pt x="39" y="18"/>
                    <a:pt x="41" y="22"/>
                    <a:pt x="41" y="46"/>
                  </a:cubicBezTo>
                  <a:lnTo>
                    <a:pt x="41" y="296"/>
                  </a:lnTo>
                  <a:cubicBezTo>
                    <a:pt x="41" y="320"/>
                    <a:pt x="39" y="324"/>
                    <a:pt x="14" y="324"/>
                  </a:cubicBezTo>
                  <a:cubicBezTo>
                    <a:pt x="9" y="324"/>
                    <a:pt x="0" y="324"/>
                    <a:pt x="0" y="333"/>
                  </a:cubicBezTo>
                  <a:cubicBezTo>
                    <a:pt x="0" y="342"/>
                    <a:pt x="8" y="342"/>
                    <a:pt x="17" y="342"/>
                  </a:cubicBezTo>
                  <a:lnTo>
                    <a:pt x="150" y="342"/>
                  </a:lnTo>
                  <a:cubicBezTo>
                    <a:pt x="159" y="342"/>
                    <a:pt x="167" y="342"/>
                    <a:pt x="167" y="333"/>
                  </a:cubicBezTo>
                  <a:cubicBezTo>
                    <a:pt x="167" y="324"/>
                    <a:pt x="158" y="324"/>
                    <a:pt x="153" y="324"/>
                  </a:cubicBezTo>
                  <a:cubicBezTo>
                    <a:pt x="124" y="324"/>
                    <a:pt x="122" y="320"/>
                    <a:pt x="122" y="296"/>
                  </a:cubicBezTo>
                  <a:lnTo>
                    <a:pt x="122" y="188"/>
                  </a:lnTo>
                  <a:close/>
                  <a:moveTo>
                    <a:pt x="205" y="166"/>
                  </a:moveTo>
                  <a:cubicBezTo>
                    <a:pt x="221" y="145"/>
                    <a:pt x="222" y="113"/>
                    <a:pt x="222" y="93"/>
                  </a:cubicBezTo>
                  <a:cubicBezTo>
                    <a:pt x="222" y="67"/>
                    <a:pt x="220" y="41"/>
                    <a:pt x="207" y="22"/>
                  </a:cubicBezTo>
                  <a:cubicBezTo>
                    <a:pt x="234" y="29"/>
                    <a:pt x="273" y="44"/>
                    <a:pt x="273" y="94"/>
                  </a:cubicBezTo>
                  <a:cubicBezTo>
                    <a:pt x="273" y="129"/>
                    <a:pt x="251" y="154"/>
                    <a:pt x="205" y="166"/>
                  </a:cubicBezTo>
                  <a:close/>
                  <a:moveTo>
                    <a:pt x="122" y="45"/>
                  </a:moveTo>
                  <a:cubicBezTo>
                    <a:pt x="122" y="35"/>
                    <a:pt x="122" y="18"/>
                    <a:pt x="152" y="18"/>
                  </a:cubicBezTo>
                  <a:cubicBezTo>
                    <a:pt x="188" y="18"/>
                    <a:pt x="205" y="31"/>
                    <a:pt x="205" y="93"/>
                  </a:cubicBezTo>
                  <a:cubicBezTo>
                    <a:pt x="205" y="165"/>
                    <a:pt x="178" y="171"/>
                    <a:pt x="147" y="171"/>
                  </a:cubicBezTo>
                  <a:lnTo>
                    <a:pt x="122" y="171"/>
                  </a:lnTo>
                  <a:lnTo>
                    <a:pt x="122" y="45"/>
                  </a:lnTo>
                  <a:close/>
                  <a:moveTo>
                    <a:pt x="55" y="324"/>
                  </a:moveTo>
                  <a:cubicBezTo>
                    <a:pt x="59" y="315"/>
                    <a:pt x="59" y="303"/>
                    <a:pt x="59" y="297"/>
                  </a:cubicBezTo>
                  <a:lnTo>
                    <a:pt x="59" y="45"/>
                  </a:lnTo>
                  <a:cubicBezTo>
                    <a:pt x="59" y="39"/>
                    <a:pt x="59" y="27"/>
                    <a:pt x="55" y="18"/>
                  </a:cubicBezTo>
                  <a:lnTo>
                    <a:pt x="111" y="18"/>
                  </a:lnTo>
                  <a:cubicBezTo>
                    <a:pt x="105" y="26"/>
                    <a:pt x="105" y="36"/>
                    <a:pt x="105" y="43"/>
                  </a:cubicBezTo>
                  <a:lnTo>
                    <a:pt x="105" y="297"/>
                  </a:lnTo>
                  <a:cubicBezTo>
                    <a:pt x="105" y="302"/>
                    <a:pt x="105" y="315"/>
                    <a:pt x="109" y="324"/>
                  </a:cubicBezTo>
                  <a:lnTo>
                    <a:pt x="55" y="3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36" name="Freeform 1012"/>
            <p:cNvSpPr/>
            <p:nvPr>
              <p:custDataLst>
                <p:tags r:id="rId416"/>
              </p:custDataLst>
            </p:nvPr>
          </p:nvSpPr>
          <p:spPr bwMode="auto">
            <a:xfrm>
              <a:off x="5229225" y="5435600"/>
              <a:ext cx="44450" cy="225425"/>
            </a:xfrm>
            <a:custGeom>
              <a:avLst/>
              <a:gdLst>
                <a:gd name="T0" fmla="*/ 115 w 115"/>
                <a:gd name="T1" fmla="*/ 493 h 498"/>
                <a:gd name="T2" fmla="*/ 107 w 115"/>
                <a:gd name="T3" fmla="*/ 482 h 498"/>
                <a:gd name="T4" fmla="*/ 29 w 115"/>
                <a:gd name="T5" fmla="*/ 249 h 498"/>
                <a:gd name="T6" fmla="*/ 109 w 115"/>
                <a:gd name="T7" fmla="*/ 13 h 498"/>
                <a:gd name="T8" fmla="*/ 115 w 115"/>
                <a:gd name="T9" fmla="*/ 5 h 498"/>
                <a:gd name="T10" fmla="*/ 110 w 115"/>
                <a:gd name="T11" fmla="*/ 0 h 498"/>
                <a:gd name="T12" fmla="*/ 31 w 115"/>
                <a:gd name="T13" fmla="*/ 97 h 498"/>
                <a:gd name="T14" fmla="*/ 0 w 115"/>
                <a:gd name="T15" fmla="*/ 249 h 498"/>
                <a:gd name="T16" fmla="*/ 32 w 115"/>
                <a:gd name="T17" fmla="*/ 405 h 498"/>
                <a:gd name="T18" fmla="*/ 110 w 115"/>
                <a:gd name="T19" fmla="*/ 498 h 498"/>
                <a:gd name="T20" fmla="*/ 115 w 115"/>
                <a:gd name="T21" fmla="*/ 49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8">
                  <a:moveTo>
                    <a:pt x="115" y="493"/>
                  </a:moveTo>
                  <a:cubicBezTo>
                    <a:pt x="115" y="492"/>
                    <a:pt x="115" y="491"/>
                    <a:pt x="107" y="482"/>
                  </a:cubicBezTo>
                  <a:cubicBezTo>
                    <a:pt x="44" y="420"/>
                    <a:pt x="29" y="325"/>
                    <a:pt x="29" y="249"/>
                  </a:cubicBezTo>
                  <a:cubicBezTo>
                    <a:pt x="29" y="162"/>
                    <a:pt x="47" y="76"/>
                    <a:pt x="109" y="13"/>
                  </a:cubicBezTo>
                  <a:cubicBezTo>
                    <a:pt x="115" y="7"/>
                    <a:pt x="115" y="6"/>
                    <a:pt x="115" y="5"/>
                  </a:cubicBezTo>
                  <a:cubicBezTo>
                    <a:pt x="115" y="1"/>
                    <a:pt x="113" y="0"/>
                    <a:pt x="110" y="0"/>
                  </a:cubicBezTo>
                  <a:cubicBezTo>
                    <a:pt x="105" y="0"/>
                    <a:pt x="60" y="34"/>
                    <a:pt x="31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5" y="348"/>
                    <a:pt x="32" y="405"/>
                  </a:cubicBezTo>
                  <a:cubicBezTo>
                    <a:pt x="62" y="466"/>
                    <a:pt x="105" y="498"/>
                    <a:pt x="110" y="498"/>
                  </a:cubicBezTo>
                  <a:cubicBezTo>
                    <a:pt x="113" y="498"/>
                    <a:pt x="115" y="497"/>
                    <a:pt x="115" y="49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37" name="Freeform 1013"/>
            <p:cNvSpPr/>
            <p:nvPr>
              <p:custDataLst>
                <p:tags r:id="rId417"/>
              </p:custDataLst>
            </p:nvPr>
          </p:nvSpPr>
          <p:spPr bwMode="auto">
            <a:xfrm>
              <a:off x="5289550" y="5449888"/>
              <a:ext cx="157163" cy="155575"/>
            </a:xfrm>
            <a:custGeom>
              <a:avLst/>
              <a:gdLst>
                <a:gd name="T0" fmla="*/ 229 w 411"/>
                <a:gd name="T1" fmla="*/ 136 h 341"/>
                <a:gd name="T2" fmla="*/ 187 w 411"/>
                <a:gd name="T3" fmla="*/ 37 h 341"/>
                <a:gd name="T4" fmla="*/ 184 w 411"/>
                <a:gd name="T5" fmla="*/ 30 h 341"/>
                <a:gd name="T6" fmla="*/ 214 w 411"/>
                <a:gd name="T7" fmla="*/ 16 h 341"/>
                <a:gd name="T8" fmla="*/ 224 w 411"/>
                <a:gd name="T9" fmla="*/ 6 h 341"/>
                <a:gd name="T10" fmla="*/ 216 w 411"/>
                <a:gd name="T11" fmla="*/ 0 h 341"/>
                <a:gd name="T12" fmla="*/ 153 w 411"/>
                <a:gd name="T13" fmla="*/ 2 h 341"/>
                <a:gd name="T14" fmla="*/ 98 w 411"/>
                <a:gd name="T15" fmla="*/ 0 h 341"/>
                <a:gd name="T16" fmla="*/ 89 w 411"/>
                <a:gd name="T17" fmla="*/ 10 h 341"/>
                <a:gd name="T18" fmla="*/ 100 w 411"/>
                <a:gd name="T19" fmla="*/ 16 h 341"/>
                <a:gd name="T20" fmla="*/ 138 w 411"/>
                <a:gd name="T21" fmla="*/ 32 h 341"/>
                <a:gd name="T22" fmla="*/ 196 w 411"/>
                <a:gd name="T23" fmla="*/ 171 h 341"/>
                <a:gd name="T24" fmla="*/ 91 w 411"/>
                <a:gd name="T25" fmla="*/ 284 h 341"/>
                <a:gd name="T26" fmla="*/ 85 w 411"/>
                <a:gd name="T27" fmla="*/ 289 h 341"/>
                <a:gd name="T28" fmla="*/ 11 w 411"/>
                <a:gd name="T29" fmla="*/ 325 h 341"/>
                <a:gd name="T30" fmla="*/ 0 w 411"/>
                <a:gd name="T31" fmla="*/ 335 h 341"/>
                <a:gd name="T32" fmla="*/ 7 w 411"/>
                <a:gd name="T33" fmla="*/ 341 h 341"/>
                <a:gd name="T34" fmla="*/ 54 w 411"/>
                <a:gd name="T35" fmla="*/ 339 h 341"/>
                <a:gd name="T36" fmla="*/ 110 w 411"/>
                <a:gd name="T37" fmla="*/ 341 h 341"/>
                <a:gd name="T38" fmla="*/ 119 w 411"/>
                <a:gd name="T39" fmla="*/ 331 h 341"/>
                <a:gd name="T40" fmla="*/ 113 w 411"/>
                <a:gd name="T41" fmla="*/ 325 h 341"/>
                <a:gd name="T42" fmla="*/ 93 w 411"/>
                <a:gd name="T43" fmla="*/ 310 h 341"/>
                <a:gd name="T44" fmla="*/ 106 w 411"/>
                <a:gd name="T45" fmla="*/ 287 h 341"/>
                <a:gd name="T46" fmla="*/ 157 w 411"/>
                <a:gd name="T47" fmla="*/ 234 h 341"/>
                <a:gd name="T48" fmla="*/ 202 w 411"/>
                <a:gd name="T49" fmla="*/ 185 h 341"/>
                <a:gd name="T50" fmla="*/ 252 w 411"/>
                <a:gd name="T51" fmla="*/ 304 h 341"/>
                <a:gd name="T52" fmla="*/ 255 w 411"/>
                <a:gd name="T53" fmla="*/ 311 h 341"/>
                <a:gd name="T54" fmla="*/ 226 w 411"/>
                <a:gd name="T55" fmla="*/ 325 h 341"/>
                <a:gd name="T56" fmla="*/ 216 w 411"/>
                <a:gd name="T57" fmla="*/ 335 h 341"/>
                <a:gd name="T58" fmla="*/ 223 w 411"/>
                <a:gd name="T59" fmla="*/ 341 h 341"/>
                <a:gd name="T60" fmla="*/ 286 w 411"/>
                <a:gd name="T61" fmla="*/ 339 h 341"/>
                <a:gd name="T62" fmla="*/ 341 w 411"/>
                <a:gd name="T63" fmla="*/ 341 h 341"/>
                <a:gd name="T64" fmla="*/ 351 w 411"/>
                <a:gd name="T65" fmla="*/ 331 h 341"/>
                <a:gd name="T66" fmla="*/ 342 w 411"/>
                <a:gd name="T67" fmla="*/ 325 h 341"/>
                <a:gd name="T68" fmla="*/ 299 w 411"/>
                <a:gd name="T69" fmla="*/ 303 h 341"/>
                <a:gd name="T70" fmla="*/ 235 w 411"/>
                <a:gd name="T71" fmla="*/ 149 h 341"/>
                <a:gd name="T72" fmla="*/ 337 w 411"/>
                <a:gd name="T73" fmla="*/ 41 h 341"/>
                <a:gd name="T74" fmla="*/ 400 w 411"/>
                <a:gd name="T75" fmla="*/ 16 h 341"/>
                <a:gd name="T76" fmla="*/ 411 w 411"/>
                <a:gd name="T77" fmla="*/ 6 h 341"/>
                <a:gd name="T78" fmla="*/ 405 w 411"/>
                <a:gd name="T79" fmla="*/ 0 h 341"/>
                <a:gd name="T80" fmla="*/ 358 w 411"/>
                <a:gd name="T81" fmla="*/ 2 h 341"/>
                <a:gd name="T82" fmla="*/ 303 w 411"/>
                <a:gd name="T83" fmla="*/ 0 h 341"/>
                <a:gd name="T84" fmla="*/ 293 w 411"/>
                <a:gd name="T85" fmla="*/ 10 h 341"/>
                <a:gd name="T86" fmla="*/ 299 w 411"/>
                <a:gd name="T87" fmla="*/ 16 h 341"/>
                <a:gd name="T88" fmla="*/ 319 w 411"/>
                <a:gd name="T89" fmla="*/ 31 h 341"/>
                <a:gd name="T90" fmla="*/ 310 w 411"/>
                <a:gd name="T91" fmla="*/ 49 h 341"/>
                <a:gd name="T92" fmla="*/ 229 w 411"/>
                <a:gd name="T93" fmla="*/ 13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1" h="341">
                  <a:moveTo>
                    <a:pt x="229" y="136"/>
                  </a:moveTo>
                  <a:lnTo>
                    <a:pt x="187" y="37"/>
                  </a:lnTo>
                  <a:cubicBezTo>
                    <a:pt x="185" y="33"/>
                    <a:pt x="184" y="31"/>
                    <a:pt x="184" y="30"/>
                  </a:cubicBezTo>
                  <a:cubicBezTo>
                    <a:pt x="184" y="27"/>
                    <a:pt x="193" y="18"/>
                    <a:pt x="214" y="16"/>
                  </a:cubicBezTo>
                  <a:cubicBezTo>
                    <a:pt x="219" y="15"/>
                    <a:pt x="224" y="15"/>
                    <a:pt x="224" y="6"/>
                  </a:cubicBezTo>
                  <a:cubicBezTo>
                    <a:pt x="224" y="0"/>
                    <a:pt x="218" y="0"/>
                    <a:pt x="216" y="0"/>
                  </a:cubicBezTo>
                  <a:cubicBezTo>
                    <a:pt x="196" y="0"/>
                    <a:pt x="174" y="2"/>
                    <a:pt x="153" y="2"/>
                  </a:cubicBezTo>
                  <a:cubicBezTo>
                    <a:pt x="141" y="2"/>
                    <a:pt x="110" y="0"/>
                    <a:pt x="98" y="0"/>
                  </a:cubicBezTo>
                  <a:cubicBezTo>
                    <a:pt x="95" y="0"/>
                    <a:pt x="89" y="0"/>
                    <a:pt x="89" y="10"/>
                  </a:cubicBezTo>
                  <a:cubicBezTo>
                    <a:pt x="89" y="16"/>
                    <a:pt x="94" y="16"/>
                    <a:pt x="100" y="16"/>
                  </a:cubicBezTo>
                  <a:cubicBezTo>
                    <a:pt x="130" y="16"/>
                    <a:pt x="133" y="21"/>
                    <a:pt x="138" y="32"/>
                  </a:cubicBezTo>
                  <a:lnTo>
                    <a:pt x="196" y="171"/>
                  </a:lnTo>
                  <a:lnTo>
                    <a:pt x="91" y="284"/>
                  </a:lnTo>
                  <a:lnTo>
                    <a:pt x="85" y="289"/>
                  </a:lnTo>
                  <a:cubicBezTo>
                    <a:pt x="60" y="316"/>
                    <a:pt x="37" y="324"/>
                    <a:pt x="11" y="325"/>
                  </a:cubicBezTo>
                  <a:cubicBezTo>
                    <a:pt x="5" y="326"/>
                    <a:pt x="0" y="326"/>
                    <a:pt x="0" y="335"/>
                  </a:cubicBezTo>
                  <a:cubicBezTo>
                    <a:pt x="0" y="336"/>
                    <a:pt x="0" y="341"/>
                    <a:pt x="7" y="341"/>
                  </a:cubicBezTo>
                  <a:cubicBezTo>
                    <a:pt x="22" y="341"/>
                    <a:pt x="38" y="339"/>
                    <a:pt x="54" y="339"/>
                  </a:cubicBezTo>
                  <a:cubicBezTo>
                    <a:pt x="72" y="339"/>
                    <a:pt x="92" y="341"/>
                    <a:pt x="110" y="341"/>
                  </a:cubicBezTo>
                  <a:cubicBezTo>
                    <a:pt x="113" y="341"/>
                    <a:pt x="119" y="341"/>
                    <a:pt x="119" y="331"/>
                  </a:cubicBezTo>
                  <a:cubicBezTo>
                    <a:pt x="119" y="326"/>
                    <a:pt x="114" y="325"/>
                    <a:pt x="113" y="325"/>
                  </a:cubicBezTo>
                  <a:cubicBezTo>
                    <a:pt x="108" y="325"/>
                    <a:pt x="93" y="324"/>
                    <a:pt x="93" y="310"/>
                  </a:cubicBezTo>
                  <a:cubicBezTo>
                    <a:pt x="93" y="302"/>
                    <a:pt x="100" y="294"/>
                    <a:pt x="106" y="287"/>
                  </a:cubicBezTo>
                  <a:lnTo>
                    <a:pt x="157" y="234"/>
                  </a:lnTo>
                  <a:lnTo>
                    <a:pt x="202" y="185"/>
                  </a:lnTo>
                  <a:lnTo>
                    <a:pt x="252" y="304"/>
                  </a:lnTo>
                  <a:cubicBezTo>
                    <a:pt x="254" y="309"/>
                    <a:pt x="255" y="310"/>
                    <a:pt x="255" y="311"/>
                  </a:cubicBezTo>
                  <a:cubicBezTo>
                    <a:pt x="255" y="315"/>
                    <a:pt x="245" y="323"/>
                    <a:pt x="226" y="325"/>
                  </a:cubicBezTo>
                  <a:cubicBezTo>
                    <a:pt x="220" y="326"/>
                    <a:pt x="216" y="326"/>
                    <a:pt x="216" y="335"/>
                  </a:cubicBezTo>
                  <a:cubicBezTo>
                    <a:pt x="216" y="341"/>
                    <a:pt x="221" y="341"/>
                    <a:pt x="223" y="341"/>
                  </a:cubicBezTo>
                  <a:cubicBezTo>
                    <a:pt x="237" y="341"/>
                    <a:pt x="272" y="339"/>
                    <a:pt x="286" y="339"/>
                  </a:cubicBezTo>
                  <a:cubicBezTo>
                    <a:pt x="299" y="339"/>
                    <a:pt x="329" y="341"/>
                    <a:pt x="341" y="341"/>
                  </a:cubicBezTo>
                  <a:cubicBezTo>
                    <a:pt x="345" y="341"/>
                    <a:pt x="351" y="341"/>
                    <a:pt x="351" y="331"/>
                  </a:cubicBezTo>
                  <a:cubicBezTo>
                    <a:pt x="351" y="325"/>
                    <a:pt x="346" y="325"/>
                    <a:pt x="342" y="325"/>
                  </a:cubicBezTo>
                  <a:cubicBezTo>
                    <a:pt x="309" y="325"/>
                    <a:pt x="308" y="323"/>
                    <a:pt x="299" y="303"/>
                  </a:cubicBezTo>
                  <a:cubicBezTo>
                    <a:pt x="280" y="257"/>
                    <a:pt x="246" y="179"/>
                    <a:pt x="235" y="149"/>
                  </a:cubicBezTo>
                  <a:cubicBezTo>
                    <a:pt x="269" y="114"/>
                    <a:pt x="321" y="55"/>
                    <a:pt x="337" y="41"/>
                  </a:cubicBezTo>
                  <a:cubicBezTo>
                    <a:pt x="351" y="29"/>
                    <a:pt x="370" y="17"/>
                    <a:pt x="400" y="16"/>
                  </a:cubicBezTo>
                  <a:cubicBezTo>
                    <a:pt x="407" y="15"/>
                    <a:pt x="411" y="15"/>
                    <a:pt x="411" y="6"/>
                  </a:cubicBezTo>
                  <a:cubicBezTo>
                    <a:pt x="411" y="5"/>
                    <a:pt x="411" y="0"/>
                    <a:pt x="405" y="0"/>
                  </a:cubicBezTo>
                  <a:cubicBezTo>
                    <a:pt x="390" y="0"/>
                    <a:pt x="373" y="2"/>
                    <a:pt x="358" y="2"/>
                  </a:cubicBezTo>
                  <a:cubicBezTo>
                    <a:pt x="339" y="2"/>
                    <a:pt x="320" y="0"/>
                    <a:pt x="303" y="0"/>
                  </a:cubicBezTo>
                  <a:cubicBezTo>
                    <a:pt x="300" y="0"/>
                    <a:pt x="293" y="0"/>
                    <a:pt x="293" y="10"/>
                  </a:cubicBezTo>
                  <a:cubicBezTo>
                    <a:pt x="293" y="14"/>
                    <a:pt x="296" y="15"/>
                    <a:pt x="299" y="16"/>
                  </a:cubicBezTo>
                  <a:cubicBezTo>
                    <a:pt x="304" y="16"/>
                    <a:pt x="319" y="17"/>
                    <a:pt x="319" y="31"/>
                  </a:cubicBezTo>
                  <a:cubicBezTo>
                    <a:pt x="319" y="38"/>
                    <a:pt x="314" y="45"/>
                    <a:pt x="310" y="49"/>
                  </a:cubicBezTo>
                  <a:lnTo>
                    <a:pt x="229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38" name="Freeform 1014"/>
            <p:cNvSpPr>
              <a:spLocks noEditPoints="1"/>
            </p:cNvSpPr>
            <p:nvPr>
              <p:custDataLst>
                <p:tags r:id="rId418"/>
              </p:custDataLst>
            </p:nvPr>
          </p:nvSpPr>
          <p:spPr bwMode="auto">
            <a:xfrm>
              <a:off x="5449888" y="5534025"/>
              <a:ext cx="39688" cy="106363"/>
            </a:xfrm>
            <a:custGeom>
              <a:avLst/>
              <a:gdLst>
                <a:gd name="T0" fmla="*/ 96 w 106"/>
                <a:gd name="T1" fmla="*/ 14 h 235"/>
                <a:gd name="T2" fmla="*/ 83 w 106"/>
                <a:gd name="T3" fmla="*/ 0 h 235"/>
                <a:gd name="T4" fmla="*/ 63 w 106"/>
                <a:gd name="T5" fmla="*/ 20 h 235"/>
                <a:gd name="T6" fmla="*/ 77 w 106"/>
                <a:gd name="T7" fmla="*/ 33 h 235"/>
                <a:gd name="T8" fmla="*/ 96 w 106"/>
                <a:gd name="T9" fmla="*/ 14 h 235"/>
                <a:gd name="T10" fmla="*/ 25 w 106"/>
                <a:gd name="T11" fmla="*/ 191 h 235"/>
                <a:gd name="T12" fmla="*/ 22 w 106"/>
                <a:gd name="T13" fmla="*/ 205 h 235"/>
                <a:gd name="T14" fmla="*/ 55 w 106"/>
                <a:gd name="T15" fmla="*/ 235 h 235"/>
                <a:gd name="T16" fmla="*/ 106 w 106"/>
                <a:gd name="T17" fmla="*/ 182 h 235"/>
                <a:gd name="T18" fmla="*/ 100 w 106"/>
                <a:gd name="T19" fmla="*/ 177 h 235"/>
                <a:gd name="T20" fmla="*/ 93 w 106"/>
                <a:gd name="T21" fmla="*/ 183 h 235"/>
                <a:gd name="T22" fmla="*/ 56 w 106"/>
                <a:gd name="T23" fmla="*/ 225 h 235"/>
                <a:gd name="T24" fmla="*/ 48 w 106"/>
                <a:gd name="T25" fmla="*/ 213 h 235"/>
                <a:gd name="T26" fmla="*/ 53 w 106"/>
                <a:gd name="T27" fmla="*/ 191 h 235"/>
                <a:gd name="T28" fmla="*/ 64 w 106"/>
                <a:gd name="T29" fmla="*/ 163 h 235"/>
                <a:gd name="T30" fmla="*/ 82 w 106"/>
                <a:gd name="T31" fmla="*/ 119 h 235"/>
                <a:gd name="T32" fmla="*/ 84 w 106"/>
                <a:gd name="T33" fmla="*/ 107 h 235"/>
                <a:gd name="T34" fmla="*/ 50 w 106"/>
                <a:gd name="T35" fmla="*/ 78 h 235"/>
                <a:gd name="T36" fmla="*/ 0 w 106"/>
                <a:gd name="T37" fmla="*/ 131 h 235"/>
                <a:gd name="T38" fmla="*/ 6 w 106"/>
                <a:gd name="T39" fmla="*/ 136 h 235"/>
                <a:gd name="T40" fmla="*/ 12 w 106"/>
                <a:gd name="T41" fmla="*/ 130 h 235"/>
                <a:gd name="T42" fmla="*/ 49 w 106"/>
                <a:gd name="T43" fmla="*/ 88 h 235"/>
                <a:gd name="T44" fmla="*/ 58 w 106"/>
                <a:gd name="T45" fmla="*/ 100 h 235"/>
                <a:gd name="T46" fmla="*/ 47 w 106"/>
                <a:gd name="T47" fmla="*/ 135 h 235"/>
                <a:gd name="T48" fmla="*/ 25 w 106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6" y="14"/>
                  </a:moveTo>
                  <a:cubicBezTo>
                    <a:pt x="96" y="8"/>
                    <a:pt x="92" y="0"/>
                    <a:pt x="83" y="0"/>
                  </a:cubicBezTo>
                  <a:cubicBezTo>
                    <a:pt x="73" y="0"/>
                    <a:pt x="63" y="9"/>
                    <a:pt x="63" y="20"/>
                  </a:cubicBezTo>
                  <a:cubicBezTo>
                    <a:pt x="63" y="25"/>
                    <a:pt x="68" y="33"/>
                    <a:pt x="77" y="33"/>
                  </a:cubicBezTo>
                  <a:cubicBezTo>
                    <a:pt x="87" y="33"/>
                    <a:pt x="96" y="23"/>
                    <a:pt x="96" y="14"/>
                  </a:cubicBezTo>
                  <a:close/>
                  <a:moveTo>
                    <a:pt x="25" y="191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2"/>
                    <a:pt x="36" y="235"/>
                    <a:pt x="55" y="235"/>
                  </a:cubicBezTo>
                  <a:cubicBezTo>
                    <a:pt x="90" y="235"/>
                    <a:pt x="106" y="187"/>
                    <a:pt x="106" y="182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8" y="221"/>
                    <a:pt x="48" y="213"/>
                  </a:cubicBezTo>
                  <a:cubicBezTo>
                    <a:pt x="48" y="205"/>
                    <a:pt x="50" y="198"/>
                    <a:pt x="53" y="191"/>
                  </a:cubicBezTo>
                  <a:cubicBezTo>
                    <a:pt x="57" y="181"/>
                    <a:pt x="61" y="172"/>
                    <a:pt x="64" y="163"/>
                  </a:cubicBezTo>
                  <a:cubicBezTo>
                    <a:pt x="68" y="154"/>
                    <a:pt x="80" y="123"/>
                    <a:pt x="82" y="119"/>
                  </a:cubicBezTo>
                  <a:cubicBezTo>
                    <a:pt x="83" y="115"/>
                    <a:pt x="84" y="111"/>
                    <a:pt x="84" y="107"/>
                  </a:cubicBezTo>
                  <a:cubicBezTo>
                    <a:pt x="84" y="91"/>
                    <a:pt x="70" y="78"/>
                    <a:pt x="50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5" y="136"/>
                    <a:pt x="6" y="136"/>
                  </a:cubicBezTo>
                  <a:cubicBezTo>
                    <a:pt x="11" y="136"/>
                    <a:pt x="11" y="134"/>
                    <a:pt x="12" y="130"/>
                  </a:cubicBezTo>
                  <a:cubicBezTo>
                    <a:pt x="21" y="100"/>
                    <a:pt x="37" y="88"/>
                    <a:pt x="49" y="88"/>
                  </a:cubicBezTo>
                  <a:cubicBezTo>
                    <a:pt x="55" y="88"/>
                    <a:pt x="58" y="90"/>
                    <a:pt x="58" y="100"/>
                  </a:cubicBezTo>
                  <a:cubicBezTo>
                    <a:pt x="58" y="108"/>
                    <a:pt x="56" y="113"/>
                    <a:pt x="47" y="135"/>
                  </a:cubicBezTo>
                  <a:lnTo>
                    <a:pt x="25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39" name="Freeform 1015"/>
            <p:cNvSpPr>
              <a:spLocks noEditPoints="1"/>
            </p:cNvSpPr>
            <p:nvPr>
              <p:custDataLst>
                <p:tags r:id="rId419"/>
              </p:custDataLst>
            </p:nvPr>
          </p:nvSpPr>
          <p:spPr bwMode="auto">
            <a:xfrm>
              <a:off x="5575300" y="5461000"/>
              <a:ext cx="117475" cy="174625"/>
            </a:xfrm>
            <a:custGeom>
              <a:avLst/>
              <a:gdLst>
                <a:gd name="T0" fmla="*/ 295 w 305"/>
                <a:gd name="T1" fmla="*/ 155 h 385"/>
                <a:gd name="T2" fmla="*/ 305 w 305"/>
                <a:gd name="T3" fmla="*/ 144 h 385"/>
                <a:gd name="T4" fmla="*/ 295 w 305"/>
                <a:gd name="T5" fmla="*/ 133 h 385"/>
                <a:gd name="T6" fmla="*/ 20 w 305"/>
                <a:gd name="T7" fmla="*/ 3 h 385"/>
                <a:gd name="T8" fmla="*/ 10 w 305"/>
                <a:gd name="T9" fmla="*/ 0 h 385"/>
                <a:gd name="T10" fmla="*/ 0 w 305"/>
                <a:gd name="T11" fmla="*/ 10 h 385"/>
                <a:gd name="T12" fmla="*/ 10 w 305"/>
                <a:gd name="T13" fmla="*/ 21 h 385"/>
                <a:gd name="T14" fmla="*/ 271 w 305"/>
                <a:gd name="T15" fmla="*/ 144 h 385"/>
                <a:gd name="T16" fmla="*/ 11 w 305"/>
                <a:gd name="T17" fmla="*/ 267 h 385"/>
                <a:gd name="T18" fmla="*/ 0 w 305"/>
                <a:gd name="T19" fmla="*/ 278 h 385"/>
                <a:gd name="T20" fmla="*/ 10 w 305"/>
                <a:gd name="T21" fmla="*/ 288 h 385"/>
                <a:gd name="T22" fmla="*/ 19 w 305"/>
                <a:gd name="T23" fmla="*/ 285 h 385"/>
                <a:gd name="T24" fmla="*/ 295 w 305"/>
                <a:gd name="T25" fmla="*/ 155 h 385"/>
                <a:gd name="T26" fmla="*/ 287 w 305"/>
                <a:gd name="T27" fmla="*/ 385 h 385"/>
                <a:gd name="T28" fmla="*/ 305 w 305"/>
                <a:gd name="T29" fmla="*/ 375 h 385"/>
                <a:gd name="T30" fmla="*/ 287 w 305"/>
                <a:gd name="T31" fmla="*/ 365 h 385"/>
                <a:gd name="T32" fmla="*/ 18 w 305"/>
                <a:gd name="T33" fmla="*/ 365 h 385"/>
                <a:gd name="T34" fmla="*/ 0 w 305"/>
                <a:gd name="T35" fmla="*/ 375 h 385"/>
                <a:gd name="T36" fmla="*/ 18 w 305"/>
                <a:gd name="T37" fmla="*/ 385 h 385"/>
                <a:gd name="T38" fmla="*/ 287 w 305"/>
                <a:gd name="T3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5" h="385">
                  <a:moveTo>
                    <a:pt x="295" y="155"/>
                  </a:moveTo>
                  <a:cubicBezTo>
                    <a:pt x="302" y="152"/>
                    <a:pt x="305" y="149"/>
                    <a:pt x="305" y="144"/>
                  </a:cubicBezTo>
                  <a:cubicBezTo>
                    <a:pt x="305" y="139"/>
                    <a:pt x="303" y="136"/>
                    <a:pt x="295" y="133"/>
                  </a:cubicBezTo>
                  <a:lnTo>
                    <a:pt x="20" y="3"/>
                  </a:lnTo>
                  <a:cubicBezTo>
                    <a:pt x="13" y="0"/>
                    <a:pt x="11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18"/>
                    <a:pt x="10" y="21"/>
                  </a:cubicBezTo>
                  <a:lnTo>
                    <a:pt x="271" y="144"/>
                  </a:lnTo>
                  <a:lnTo>
                    <a:pt x="11" y="267"/>
                  </a:lnTo>
                  <a:cubicBezTo>
                    <a:pt x="1" y="271"/>
                    <a:pt x="0" y="275"/>
                    <a:pt x="0" y="278"/>
                  </a:cubicBezTo>
                  <a:cubicBezTo>
                    <a:pt x="0" y="284"/>
                    <a:pt x="5" y="288"/>
                    <a:pt x="10" y="288"/>
                  </a:cubicBezTo>
                  <a:cubicBezTo>
                    <a:pt x="12" y="288"/>
                    <a:pt x="13" y="288"/>
                    <a:pt x="19" y="285"/>
                  </a:cubicBezTo>
                  <a:lnTo>
                    <a:pt x="295" y="155"/>
                  </a:lnTo>
                  <a:close/>
                  <a:moveTo>
                    <a:pt x="287" y="385"/>
                  </a:moveTo>
                  <a:cubicBezTo>
                    <a:pt x="296" y="385"/>
                    <a:pt x="305" y="385"/>
                    <a:pt x="305" y="375"/>
                  </a:cubicBezTo>
                  <a:cubicBezTo>
                    <a:pt x="305" y="365"/>
                    <a:pt x="294" y="365"/>
                    <a:pt x="287" y="365"/>
                  </a:cubicBezTo>
                  <a:lnTo>
                    <a:pt x="18" y="365"/>
                  </a:lnTo>
                  <a:cubicBezTo>
                    <a:pt x="11" y="365"/>
                    <a:pt x="0" y="365"/>
                    <a:pt x="0" y="375"/>
                  </a:cubicBezTo>
                  <a:cubicBezTo>
                    <a:pt x="0" y="385"/>
                    <a:pt x="9" y="385"/>
                    <a:pt x="18" y="385"/>
                  </a:cubicBezTo>
                  <a:lnTo>
                    <a:pt x="287" y="38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40" name="Freeform 1016"/>
            <p:cNvSpPr/>
            <p:nvPr>
              <p:custDataLst>
                <p:tags r:id="rId420"/>
              </p:custDataLst>
            </p:nvPr>
          </p:nvSpPr>
          <p:spPr bwMode="auto">
            <a:xfrm>
              <a:off x="5770563" y="5454650"/>
              <a:ext cx="76200" cy="150813"/>
            </a:xfrm>
            <a:custGeom>
              <a:avLst/>
              <a:gdLst>
                <a:gd name="T0" fmla="*/ 38 w 198"/>
                <a:gd name="T1" fmla="*/ 293 h 332"/>
                <a:gd name="T2" fmla="*/ 91 w 198"/>
                <a:gd name="T3" fmla="*/ 242 h 332"/>
                <a:gd name="T4" fmla="*/ 198 w 198"/>
                <a:gd name="T5" fmla="*/ 96 h 332"/>
                <a:gd name="T6" fmla="*/ 93 w 198"/>
                <a:gd name="T7" fmla="*/ 0 h 332"/>
                <a:gd name="T8" fmla="*/ 0 w 198"/>
                <a:gd name="T9" fmla="*/ 90 h 332"/>
                <a:gd name="T10" fmla="*/ 26 w 198"/>
                <a:gd name="T11" fmla="*/ 118 h 332"/>
                <a:gd name="T12" fmla="*/ 52 w 198"/>
                <a:gd name="T13" fmla="*/ 91 h 332"/>
                <a:gd name="T14" fmla="*/ 25 w 198"/>
                <a:gd name="T15" fmla="*/ 65 h 332"/>
                <a:gd name="T16" fmla="*/ 19 w 198"/>
                <a:gd name="T17" fmla="*/ 66 h 332"/>
                <a:gd name="T18" fmla="*/ 86 w 198"/>
                <a:gd name="T19" fmla="*/ 15 h 332"/>
                <a:gd name="T20" fmla="*/ 153 w 198"/>
                <a:gd name="T21" fmla="*/ 96 h 332"/>
                <a:gd name="T22" fmla="*/ 101 w 198"/>
                <a:gd name="T23" fmla="*/ 207 h 332"/>
                <a:gd name="T24" fmla="*/ 5 w 198"/>
                <a:gd name="T25" fmla="*/ 313 h 332"/>
                <a:gd name="T26" fmla="*/ 0 w 198"/>
                <a:gd name="T27" fmla="*/ 332 h 332"/>
                <a:gd name="T28" fmla="*/ 185 w 198"/>
                <a:gd name="T29" fmla="*/ 332 h 332"/>
                <a:gd name="T30" fmla="*/ 198 w 198"/>
                <a:gd name="T31" fmla="*/ 245 h 332"/>
                <a:gd name="T32" fmla="*/ 186 w 198"/>
                <a:gd name="T33" fmla="*/ 245 h 332"/>
                <a:gd name="T34" fmla="*/ 175 w 198"/>
                <a:gd name="T35" fmla="*/ 289 h 332"/>
                <a:gd name="T36" fmla="*/ 128 w 198"/>
                <a:gd name="T37" fmla="*/ 293 h 332"/>
                <a:gd name="T38" fmla="*/ 38 w 198"/>
                <a:gd name="T39" fmla="*/ 29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" h="332">
                  <a:moveTo>
                    <a:pt x="38" y="293"/>
                  </a:moveTo>
                  <a:lnTo>
                    <a:pt x="91" y="242"/>
                  </a:lnTo>
                  <a:cubicBezTo>
                    <a:pt x="169" y="173"/>
                    <a:pt x="198" y="146"/>
                    <a:pt x="198" y="96"/>
                  </a:cubicBezTo>
                  <a:cubicBezTo>
                    <a:pt x="198" y="40"/>
                    <a:pt x="154" y="0"/>
                    <a:pt x="93" y="0"/>
                  </a:cubicBezTo>
                  <a:cubicBezTo>
                    <a:pt x="36" y="0"/>
                    <a:pt x="0" y="46"/>
                    <a:pt x="0" y="90"/>
                  </a:cubicBezTo>
                  <a:cubicBezTo>
                    <a:pt x="0" y="118"/>
                    <a:pt x="24" y="118"/>
                    <a:pt x="26" y="118"/>
                  </a:cubicBezTo>
                  <a:cubicBezTo>
                    <a:pt x="34" y="118"/>
                    <a:pt x="52" y="112"/>
                    <a:pt x="52" y="91"/>
                  </a:cubicBezTo>
                  <a:cubicBezTo>
                    <a:pt x="52" y="78"/>
                    <a:pt x="43" y="65"/>
                    <a:pt x="25" y="65"/>
                  </a:cubicBezTo>
                  <a:cubicBezTo>
                    <a:pt x="21" y="65"/>
                    <a:pt x="20" y="65"/>
                    <a:pt x="19" y="66"/>
                  </a:cubicBezTo>
                  <a:cubicBezTo>
                    <a:pt x="30" y="34"/>
                    <a:pt x="57" y="15"/>
                    <a:pt x="86" y="15"/>
                  </a:cubicBezTo>
                  <a:cubicBezTo>
                    <a:pt x="132" y="15"/>
                    <a:pt x="153" y="55"/>
                    <a:pt x="153" y="96"/>
                  </a:cubicBezTo>
                  <a:cubicBezTo>
                    <a:pt x="153" y="136"/>
                    <a:pt x="128" y="176"/>
                    <a:pt x="101" y="207"/>
                  </a:cubicBezTo>
                  <a:lnTo>
                    <a:pt x="5" y="313"/>
                  </a:lnTo>
                  <a:cubicBezTo>
                    <a:pt x="0" y="319"/>
                    <a:pt x="0" y="320"/>
                    <a:pt x="0" y="332"/>
                  </a:cubicBezTo>
                  <a:lnTo>
                    <a:pt x="185" y="332"/>
                  </a:lnTo>
                  <a:lnTo>
                    <a:pt x="198" y="245"/>
                  </a:lnTo>
                  <a:lnTo>
                    <a:pt x="186" y="245"/>
                  </a:lnTo>
                  <a:cubicBezTo>
                    <a:pt x="184" y="260"/>
                    <a:pt x="180" y="282"/>
                    <a:pt x="175" y="289"/>
                  </a:cubicBezTo>
                  <a:cubicBezTo>
                    <a:pt x="172" y="293"/>
                    <a:pt x="139" y="293"/>
                    <a:pt x="128" y="293"/>
                  </a:cubicBezTo>
                  <a:lnTo>
                    <a:pt x="38" y="29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41" name="Freeform 1017"/>
            <p:cNvSpPr>
              <a:spLocks noEditPoints="1"/>
            </p:cNvSpPr>
            <p:nvPr>
              <p:custDataLst>
                <p:tags r:id="rId421"/>
              </p:custDataLst>
            </p:nvPr>
          </p:nvSpPr>
          <p:spPr bwMode="auto">
            <a:xfrm>
              <a:off x="5864225" y="5454650"/>
              <a:ext cx="79375" cy="155575"/>
            </a:xfrm>
            <a:custGeom>
              <a:avLst/>
              <a:gdLst>
                <a:gd name="T0" fmla="*/ 60 w 207"/>
                <a:gd name="T1" fmla="*/ 104 h 343"/>
                <a:gd name="T2" fmla="*/ 35 w 207"/>
                <a:gd name="T3" fmla="*/ 63 h 343"/>
                <a:gd name="T4" fmla="*/ 103 w 207"/>
                <a:gd name="T5" fmla="*/ 12 h 343"/>
                <a:gd name="T6" fmla="*/ 171 w 207"/>
                <a:gd name="T7" fmla="*/ 74 h 343"/>
                <a:gd name="T8" fmla="*/ 122 w 207"/>
                <a:gd name="T9" fmla="*/ 144 h 343"/>
                <a:gd name="T10" fmla="*/ 60 w 207"/>
                <a:gd name="T11" fmla="*/ 104 h 343"/>
                <a:gd name="T12" fmla="*/ 133 w 207"/>
                <a:gd name="T13" fmla="*/ 151 h 343"/>
                <a:gd name="T14" fmla="*/ 193 w 207"/>
                <a:gd name="T15" fmla="*/ 74 h 343"/>
                <a:gd name="T16" fmla="*/ 103 w 207"/>
                <a:gd name="T17" fmla="*/ 0 h 343"/>
                <a:gd name="T18" fmla="*/ 13 w 207"/>
                <a:gd name="T19" fmla="*/ 83 h 343"/>
                <a:gd name="T20" fmla="*/ 35 w 207"/>
                <a:gd name="T21" fmla="*/ 138 h 343"/>
                <a:gd name="T22" fmla="*/ 71 w 207"/>
                <a:gd name="T23" fmla="*/ 165 h 343"/>
                <a:gd name="T24" fmla="*/ 0 w 207"/>
                <a:gd name="T25" fmla="*/ 256 h 343"/>
                <a:gd name="T26" fmla="*/ 103 w 207"/>
                <a:gd name="T27" fmla="*/ 343 h 343"/>
                <a:gd name="T28" fmla="*/ 207 w 207"/>
                <a:gd name="T29" fmla="*/ 248 h 343"/>
                <a:gd name="T30" fmla="*/ 182 w 207"/>
                <a:gd name="T31" fmla="*/ 187 h 343"/>
                <a:gd name="T32" fmla="*/ 133 w 207"/>
                <a:gd name="T33" fmla="*/ 151 h 343"/>
                <a:gd name="T34" fmla="*/ 83 w 207"/>
                <a:gd name="T35" fmla="*/ 172 h 343"/>
                <a:gd name="T36" fmla="*/ 144 w 207"/>
                <a:gd name="T37" fmla="*/ 211 h 343"/>
                <a:gd name="T38" fmla="*/ 182 w 207"/>
                <a:gd name="T39" fmla="*/ 266 h 343"/>
                <a:gd name="T40" fmla="*/ 103 w 207"/>
                <a:gd name="T41" fmla="*/ 329 h 343"/>
                <a:gd name="T42" fmla="*/ 25 w 207"/>
                <a:gd name="T43" fmla="*/ 256 h 343"/>
                <a:gd name="T44" fmla="*/ 83 w 207"/>
                <a:gd name="T45" fmla="*/ 17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7" h="343">
                  <a:moveTo>
                    <a:pt x="60" y="104"/>
                  </a:moveTo>
                  <a:cubicBezTo>
                    <a:pt x="37" y="89"/>
                    <a:pt x="35" y="72"/>
                    <a:pt x="35" y="63"/>
                  </a:cubicBezTo>
                  <a:cubicBezTo>
                    <a:pt x="35" y="33"/>
                    <a:pt x="67" y="12"/>
                    <a:pt x="103" y="12"/>
                  </a:cubicBezTo>
                  <a:cubicBezTo>
                    <a:pt x="139" y="12"/>
                    <a:pt x="171" y="38"/>
                    <a:pt x="171" y="74"/>
                  </a:cubicBezTo>
                  <a:cubicBezTo>
                    <a:pt x="171" y="102"/>
                    <a:pt x="152" y="126"/>
                    <a:pt x="122" y="144"/>
                  </a:cubicBezTo>
                  <a:lnTo>
                    <a:pt x="60" y="104"/>
                  </a:lnTo>
                  <a:close/>
                  <a:moveTo>
                    <a:pt x="133" y="151"/>
                  </a:moveTo>
                  <a:cubicBezTo>
                    <a:pt x="169" y="133"/>
                    <a:pt x="193" y="107"/>
                    <a:pt x="193" y="74"/>
                  </a:cubicBezTo>
                  <a:cubicBezTo>
                    <a:pt x="193" y="28"/>
                    <a:pt x="149" y="0"/>
                    <a:pt x="103" y="0"/>
                  </a:cubicBezTo>
                  <a:cubicBezTo>
                    <a:pt x="53" y="0"/>
                    <a:pt x="13" y="37"/>
                    <a:pt x="13" y="83"/>
                  </a:cubicBezTo>
                  <a:cubicBezTo>
                    <a:pt x="13" y="92"/>
                    <a:pt x="14" y="114"/>
                    <a:pt x="35" y="138"/>
                  </a:cubicBezTo>
                  <a:cubicBezTo>
                    <a:pt x="41" y="144"/>
                    <a:pt x="59" y="156"/>
                    <a:pt x="71" y="165"/>
                  </a:cubicBezTo>
                  <a:cubicBezTo>
                    <a:pt x="42" y="179"/>
                    <a:pt x="0" y="207"/>
                    <a:pt x="0" y="256"/>
                  </a:cubicBezTo>
                  <a:cubicBezTo>
                    <a:pt x="0" y="309"/>
                    <a:pt x="50" y="343"/>
                    <a:pt x="103" y="343"/>
                  </a:cubicBezTo>
                  <a:cubicBezTo>
                    <a:pt x="159" y="343"/>
                    <a:pt x="207" y="301"/>
                    <a:pt x="207" y="248"/>
                  </a:cubicBezTo>
                  <a:cubicBezTo>
                    <a:pt x="207" y="230"/>
                    <a:pt x="201" y="208"/>
                    <a:pt x="182" y="187"/>
                  </a:cubicBezTo>
                  <a:cubicBezTo>
                    <a:pt x="173" y="176"/>
                    <a:pt x="165" y="171"/>
                    <a:pt x="133" y="151"/>
                  </a:cubicBezTo>
                  <a:close/>
                  <a:moveTo>
                    <a:pt x="83" y="172"/>
                  </a:moveTo>
                  <a:lnTo>
                    <a:pt x="144" y="211"/>
                  </a:lnTo>
                  <a:cubicBezTo>
                    <a:pt x="158" y="221"/>
                    <a:pt x="182" y="235"/>
                    <a:pt x="182" y="266"/>
                  </a:cubicBezTo>
                  <a:cubicBezTo>
                    <a:pt x="182" y="303"/>
                    <a:pt x="144" y="329"/>
                    <a:pt x="103" y="329"/>
                  </a:cubicBezTo>
                  <a:cubicBezTo>
                    <a:pt x="60" y="329"/>
                    <a:pt x="25" y="298"/>
                    <a:pt x="25" y="256"/>
                  </a:cubicBezTo>
                  <a:cubicBezTo>
                    <a:pt x="25" y="228"/>
                    <a:pt x="41" y="196"/>
                    <a:pt x="83" y="17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42" name="Freeform 1018"/>
            <p:cNvSpPr/>
            <p:nvPr>
              <p:custDataLst>
                <p:tags r:id="rId422"/>
              </p:custDataLst>
            </p:nvPr>
          </p:nvSpPr>
          <p:spPr bwMode="auto">
            <a:xfrm>
              <a:off x="5989638" y="5448300"/>
              <a:ext cx="42863" cy="157163"/>
            </a:xfrm>
            <a:custGeom>
              <a:avLst/>
              <a:gdLst>
                <a:gd name="T0" fmla="*/ 72 w 111"/>
                <a:gd name="T1" fmla="*/ 0 h 346"/>
                <a:gd name="T2" fmla="*/ 0 w 111"/>
                <a:gd name="T3" fmla="*/ 5 h 346"/>
                <a:gd name="T4" fmla="*/ 0 w 111"/>
                <a:gd name="T5" fmla="*/ 21 h 346"/>
                <a:gd name="T6" fmla="*/ 39 w 111"/>
                <a:gd name="T7" fmla="*/ 49 h 346"/>
                <a:gd name="T8" fmla="*/ 39 w 111"/>
                <a:gd name="T9" fmla="*/ 308 h 346"/>
                <a:gd name="T10" fmla="*/ 0 w 111"/>
                <a:gd name="T11" fmla="*/ 330 h 346"/>
                <a:gd name="T12" fmla="*/ 0 w 111"/>
                <a:gd name="T13" fmla="*/ 346 h 346"/>
                <a:gd name="T14" fmla="*/ 56 w 111"/>
                <a:gd name="T15" fmla="*/ 344 h 346"/>
                <a:gd name="T16" fmla="*/ 111 w 111"/>
                <a:gd name="T17" fmla="*/ 346 h 346"/>
                <a:gd name="T18" fmla="*/ 111 w 111"/>
                <a:gd name="T19" fmla="*/ 330 h 346"/>
                <a:gd name="T20" fmla="*/ 72 w 111"/>
                <a:gd name="T21" fmla="*/ 308 h 346"/>
                <a:gd name="T22" fmla="*/ 72 w 111"/>
                <a:gd name="T2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346">
                  <a:moveTo>
                    <a:pt x="72" y="0"/>
                  </a:move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308"/>
                  </a:lnTo>
                  <a:cubicBezTo>
                    <a:pt x="39" y="330"/>
                    <a:pt x="34" y="330"/>
                    <a:pt x="0" y="330"/>
                  </a:cubicBezTo>
                  <a:lnTo>
                    <a:pt x="0" y="346"/>
                  </a:lnTo>
                  <a:cubicBezTo>
                    <a:pt x="17" y="345"/>
                    <a:pt x="43" y="344"/>
                    <a:pt x="56" y="344"/>
                  </a:cubicBezTo>
                  <a:cubicBezTo>
                    <a:pt x="68" y="344"/>
                    <a:pt x="93" y="345"/>
                    <a:pt x="111" y="346"/>
                  </a:cubicBezTo>
                  <a:lnTo>
                    <a:pt x="111" y="330"/>
                  </a:lnTo>
                  <a:cubicBezTo>
                    <a:pt x="78" y="330"/>
                    <a:pt x="72" y="330"/>
                    <a:pt x="72" y="308"/>
                  </a:cubicBezTo>
                  <a:lnTo>
                    <a:pt x="72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43" name="Freeform 1019"/>
            <p:cNvSpPr>
              <a:spLocks noEditPoints="1"/>
            </p:cNvSpPr>
            <p:nvPr>
              <p:custDataLst>
                <p:tags r:id="rId423"/>
              </p:custDataLst>
            </p:nvPr>
          </p:nvSpPr>
          <p:spPr bwMode="auto">
            <a:xfrm>
              <a:off x="6042025" y="5502275"/>
              <a:ext cx="87313" cy="149225"/>
            </a:xfrm>
            <a:custGeom>
              <a:avLst/>
              <a:gdLst>
                <a:gd name="T0" fmla="*/ 97 w 228"/>
                <a:gd name="T1" fmla="*/ 140 h 328"/>
                <a:gd name="T2" fmla="*/ 54 w 228"/>
                <a:gd name="T3" fmla="*/ 79 h 328"/>
                <a:gd name="T4" fmla="*/ 61 w 228"/>
                <a:gd name="T5" fmla="*/ 37 h 328"/>
                <a:gd name="T6" fmla="*/ 97 w 228"/>
                <a:gd name="T7" fmla="*/ 17 h 328"/>
                <a:gd name="T8" fmla="*/ 140 w 228"/>
                <a:gd name="T9" fmla="*/ 78 h 328"/>
                <a:gd name="T10" fmla="*/ 132 w 228"/>
                <a:gd name="T11" fmla="*/ 120 h 328"/>
                <a:gd name="T12" fmla="*/ 97 w 228"/>
                <a:gd name="T13" fmla="*/ 140 h 328"/>
                <a:gd name="T14" fmla="*/ 39 w 228"/>
                <a:gd name="T15" fmla="*/ 159 h 328"/>
                <a:gd name="T16" fmla="*/ 48 w 228"/>
                <a:gd name="T17" fmla="*/ 136 h 328"/>
                <a:gd name="T18" fmla="*/ 97 w 228"/>
                <a:gd name="T19" fmla="*/ 151 h 328"/>
                <a:gd name="T20" fmla="*/ 178 w 228"/>
                <a:gd name="T21" fmla="*/ 79 h 328"/>
                <a:gd name="T22" fmla="*/ 157 w 228"/>
                <a:gd name="T23" fmla="*/ 30 h 328"/>
                <a:gd name="T24" fmla="*/ 202 w 228"/>
                <a:gd name="T25" fmla="*/ 11 h 328"/>
                <a:gd name="T26" fmla="*/ 207 w 228"/>
                <a:gd name="T27" fmla="*/ 11 h 328"/>
                <a:gd name="T28" fmla="*/ 199 w 228"/>
                <a:gd name="T29" fmla="*/ 25 h 328"/>
                <a:gd name="T30" fmla="*/ 214 w 228"/>
                <a:gd name="T31" fmla="*/ 39 h 328"/>
                <a:gd name="T32" fmla="*/ 228 w 228"/>
                <a:gd name="T33" fmla="*/ 24 h 328"/>
                <a:gd name="T34" fmla="*/ 203 w 228"/>
                <a:gd name="T35" fmla="*/ 0 h 328"/>
                <a:gd name="T36" fmla="*/ 150 w 228"/>
                <a:gd name="T37" fmla="*/ 23 h 328"/>
                <a:gd name="T38" fmla="*/ 97 w 228"/>
                <a:gd name="T39" fmla="*/ 5 h 328"/>
                <a:gd name="T40" fmla="*/ 16 w 228"/>
                <a:gd name="T41" fmla="*/ 78 h 328"/>
                <a:gd name="T42" fmla="*/ 40 w 228"/>
                <a:gd name="T43" fmla="*/ 129 h 328"/>
                <a:gd name="T44" fmla="*/ 24 w 228"/>
                <a:gd name="T45" fmla="*/ 171 h 328"/>
                <a:gd name="T46" fmla="*/ 46 w 228"/>
                <a:gd name="T47" fmla="*/ 215 h 328"/>
                <a:gd name="T48" fmla="*/ 0 w 228"/>
                <a:gd name="T49" fmla="*/ 265 h 328"/>
                <a:gd name="T50" fmla="*/ 110 w 228"/>
                <a:gd name="T51" fmla="*/ 328 h 328"/>
                <a:gd name="T52" fmla="*/ 221 w 228"/>
                <a:gd name="T53" fmla="*/ 264 h 328"/>
                <a:gd name="T54" fmla="*/ 189 w 228"/>
                <a:gd name="T55" fmla="*/ 207 h 328"/>
                <a:gd name="T56" fmla="*/ 103 w 228"/>
                <a:gd name="T57" fmla="*/ 193 h 328"/>
                <a:gd name="T58" fmla="*/ 65 w 228"/>
                <a:gd name="T59" fmla="*/ 193 h 328"/>
                <a:gd name="T60" fmla="*/ 39 w 228"/>
                <a:gd name="T61" fmla="*/ 159 h 328"/>
                <a:gd name="T62" fmla="*/ 111 w 228"/>
                <a:gd name="T63" fmla="*/ 317 h 328"/>
                <a:gd name="T64" fmla="*/ 26 w 228"/>
                <a:gd name="T65" fmla="*/ 265 h 328"/>
                <a:gd name="T66" fmla="*/ 67 w 228"/>
                <a:gd name="T67" fmla="*/ 222 h 328"/>
                <a:gd name="T68" fmla="*/ 96 w 228"/>
                <a:gd name="T69" fmla="*/ 222 h 328"/>
                <a:gd name="T70" fmla="*/ 195 w 228"/>
                <a:gd name="T71" fmla="*/ 265 h 328"/>
                <a:gd name="T72" fmla="*/ 111 w 228"/>
                <a:gd name="T73" fmla="*/ 31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328">
                  <a:moveTo>
                    <a:pt x="97" y="140"/>
                  </a:moveTo>
                  <a:cubicBezTo>
                    <a:pt x="54" y="140"/>
                    <a:pt x="54" y="90"/>
                    <a:pt x="54" y="79"/>
                  </a:cubicBezTo>
                  <a:cubicBezTo>
                    <a:pt x="54" y="65"/>
                    <a:pt x="54" y="49"/>
                    <a:pt x="61" y="37"/>
                  </a:cubicBezTo>
                  <a:cubicBezTo>
                    <a:pt x="65" y="31"/>
                    <a:pt x="77" y="17"/>
                    <a:pt x="97" y="17"/>
                  </a:cubicBezTo>
                  <a:cubicBezTo>
                    <a:pt x="140" y="17"/>
                    <a:pt x="140" y="67"/>
                    <a:pt x="140" y="78"/>
                  </a:cubicBezTo>
                  <a:cubicBezTo>
                    <a:pt x="140" y="92"/>
                    <a:pt x="140" y="108"/>
                    <a:pt x="132" y="120"/>
                  </a:cubicBezTo>
                  <a:cubicBezTo>
                    <a:pt x="128" y="126"/>
                    <a:pt x="117" y="140"/>
                    <a:pt x="97" y="140"/>
                  </a:cubicBezTo>
                  <a:close/>
                  <a:moveTo>
                    <a:pt x="39" y="159"/>
                  </a:moveTo>
                  <a:cubicBezTo>
                    <a:pt x="39" y="157"/>
                    <a:pt x="39" y="146"/>
                    <a:pt x="48" y="136"/>
                  </a:cubicBezTo>
                  <a:cubicBezTo>
                    <a:pt x="67" y="150"/>
                    <a:pt x="87" y="151"/>
                    <a:pt x="97" y="151"/>
                  </a:cubicBezTo>
                  <a:cubicBezTo>
                    <a:pt x="143" y="151"/>
                    <a:pt x="178" y="117"/>
                    <a:pt x="178" y="79"/>
                  </a:cubicBezTo>
                  <a:cubicBezTo>
                    <a:pt x="178" y="60"/>
                    <a:pt x="170" y="42"/>
                    <a:pt x="157" y="30"/>
                  </a:cubicBezTo>
                  <a:cubicBezTo>
                    <a:pt x="175" y="13"/>
                    <a:pt x="193" y="11"/>
                    <a:pt x="202" y="11"/>
                  </a:cubicBezTo>
                  <a:cubicBezTo>
                    <a:pt x="203" y="11"/>
                    <a:pt x="206" y="11"/>
                    <a:pt x="207" y="11"/>
                  </a:cubicBezTo>
                  <a:cubicBezTo>
                    <a:pt x="202" y="13"/>
                    <a:pt x="199" y="19"/>
                    <a:pt x="199" y="25"/>
                  </a:cubicBezTo>
                  <a:cubicBezTo>
                    <a:pt x="199" y="33"/>
                    <a:pt x="206" y="39"/>
                    <a:pt x="214" y="39"/>
                  </a:cubicBezTo>
                  <a:cubicBezTo>
                    <a:pt x="219" y="39"/>
                    <a:pt x="228" y="36"/>
                    <a:pt x="228" y="24"/>
                  </a:cubicBezTo>
                  <a:cubicBezTo>
                    <a:pt x="228" y="16"/>
                    <a:pt x="222" y="0"/>
                    <a:pt x="203" y="0"/>
                  </a:cubicBezTo>
                  <a:cubicBezTo>
                    <a:pt x="193" y="0"/>
                    <a:pt x="171" y="3"/>
                    <a:pt x="150" y="23"/>
                  </a:cubicBezTo>
                  <a:cubicBezTo>
                    <a:pt x="129" y="7"/>
                    <a:pt x="108" y="5"/>
                    <a:pt x="97" y="5"/>
                  </a:cubicBezTo>
                  <a:cubicBezTo>
                    <a:pt x="51" y="5"/>
                    <a:pt x="16" y="40"/>
                    <a:pt x="16" y="78"/>
                  </a:cubicBezTo>
                  <a:cubicBezTo>
                    <a:pt x="16" y="100"/>
                    <a:pt x="27" y="119"/>
                    <a:pt x="40" y="129"/>
                  </a:cubicBezTo>
                  <a:cubicBezTo>
                    <a:pt x="33" y="137"/>
                    <a:pt x="24" y="153"/>
                    <a:pt x="24" y="171"/>
                  </a:cubicBezTo>
                  <a:cubicBezTo>
                    <a:pt x="24" y="186"/>
                    <a:pt x="31" y="205"/>
                    <a:pt x="46" y="215"/>
                  </a:cubicBezTo>
                  <a:cubicBezTo>
                    <a:pt x="16" y="224"/>
                    <a:pt x="0" y="245"/>
                    <a:pt x="0" y="265"/>
                  </a:cubicBezTo>
                  <a:cubicBezTo>
                    <a:pt x="0" y="301"/>
                    <a:pt x="50" y="328"/>
                    <a:pt x="110" y="328"/>
                  </a:cubicBezTo>
                  <a:cubicBezTo>
                    <a:pt x="169" y="328"/>
                    <a:pt x="221" y="303"/>
                    <a:pt x="221" y="264"/>
                  </a:cubicBezTo>
                  <a:cubicBezTo>
                    <a:pt x="221" y="247"/>
                    <a:pt x="214" y="221"/>
                    <a:pt x="189" y="207"/>
                  </a:cubicBezTo>
                  <a:cubicBezTo>
                    <a:pt x="162" y="193"/>
                    <a:pt x="133" y="193"/>
                    <a:pt x="103" y="193"/>
                  </a:cubicBezTo>
                  <a:cubicBezTo>
                    <a:pt x="90" y="193"/>
                    <a:pt x="69" y="193"/>
                    <a:pt x="65" y="193"/>
                  </a:cubicBezTo>
                  <a:cubicBezTo>
                    <a:pt x="50" y="191"/>
                    <a:pt x="39" y="175"/>
                    <a:pt x="39" y="159"/>
                  </a:cubicBezTo>
                  <a:close/>
                  <a:moveTo>
                    <a:pt x="111" y="317"/>
                  </a:moveTo>
                  <a:cubicBezTo>
                    <a:pt x="60" y="317"/>
                    <a:pt x="26" y="292"/>
                    <a:pt x="26" y="265"/>
                  </a:cubicBezTo>
                  <a:cubicBezTo>
                    <a:pt x="26" y="242"/>
                    <a:pt x="45" y="224"/>
                    <a:pt x="67" y="222"/>
                  </a:cubicBezTo>
                  <a:lnTo>
                    <a:pt x="96" y="222"/>
                  </a:lnTo>
                  <a:cubicBezTo>
                    <a:pt x="139" y="222"/>
                    <a:pt x="195" y="222"/>
                    <a:pt x="195" y="265"/>
                  </a:cubicBezTo>
                  <a:cubicBezTo>
                    <a:pt x="195" y="292"/>
                    <a:pt x="160" y="317"/>
                    <a:pt x="111" y="3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44" name="Freeform 1020"/>
            <p:cNvSpPr/>
            <p:nvPr>
              <p:custDataLst>
                <p:tags r:id="rId424"/>
              </p:custDataLst>
            </p:nvPr>
          </p:nvSpPr>
          <p:spPr bwMode="auto">
            <a:xfrm>
              <a:off x="6172200" y="5503863"/>
              <a:ext cx="104775" cy="103188"/>
            </a:xfrm>
            <a:custGeom>
              <a:avLst/>
              <a:gdLst>
                <a:gd name="T0" fmla="*/ 30 w 271"/>
                <a:gd name="T1" fmla="*/ 191 h 226"/>
                <a:gd name="T2" fmla="*/ 25 w 271"/>
                <a:gd name="T3" fmla="*/ 213 h 226"/>
                <a:gd name="T4" fmla="*/ 40 w 271"/>
                <a:gd name="T5" fmla="*/ 226 h 226"/>
                <a:gd name="T6" fmla="*/ 58 w 271"/>
                <a:gd name="T7" fmla="*/ 212 h 226"/>
                <a:gd name="T8" fmla="*/ 68 w 271"/>
                <a:gd name="T9" fmla="*/ 175 h 226"/>
                <a:gd name="T10" fmla="*/ 79 w 271"/>
                <a:gd name="T11" fmla="*/ 130 h 226"/>
                <a:gd name="T12" fmla="*/ 87 w 271"/>
                <a:gd name="T13" fmla="*/ 97 h 226"/>
                <a:gd name="T14" fmla="*/ 94 w 271"/>
                <a:gd name="T15" fmla="*/ 72 h 226"/>
                <a:gd name="T16" fmla="*/ 175 w 271"/>
                <a:gd name="T17" fmla="*/ 11 h 226"/>
                <a:gd name="T18" fmla="*/ 202 w 271"/>
                <a:gd name="T19" fmla="*/ 46 h 226"/>
                <a:gd name="T20" fmla="*/ 170 w 271"/>
                <a:gd name="T21" fmla="*/ 162 h 226"/>
                <a:gd name="T22" fmla="*/ 165 w 271"/>
                <a:gd name="T23" fmla="*/ 185 h 226"/>
                <a:gd name="T24" fmla="*/ 205 w 271"/>
                <a:gd name="T25" fmla="*/ 226 h 226"/>
                <a:gd name="T26" fmla="*/ 271 w 271"/>
                <a:gd name="T27" fmla="*/ 149 h 226"/>
                <a:gd name="T28" fmla="*/ 265 w 271"/>
                <a:gd name="T29" fmla="*/ 144 h 226"/>
                <a:gd name="T30" fmla="*/ 257 w 271"/>
                <a:gd name="T31" fmla="*/ 153 h 226"/>
                <a:gd name="T32" fmla="*/ 206 w 271"/>
                <a:gd name="T33" fmla="*/ 215 h 226"/>
                <a:gd name="T34" fmla="*/ 194 w 271"/>
                <a:gd name="T35" fmla="*/ 199 h 226"/>
                <a:gd name="T36" fmla="*/ 203 w 271"/>
                <a:gd name="T37" fmla="*/ 163 h 226"/>
                <a:gd name="T38" fmla="*/ 234 w 271"/>
                <a:gd name="T39" fmla="*/ 54 h 226"/>
                <a:gd name="T40" fmla="*/ 177 w 271"/>
                <a:gd name="T41" fmla="*/ 0 h 226"/>
                <a:gd name="T42" fmla="*/ 99 w 271"/>
                <a:gd name="T43" fmla="*/ 44 h 226"/>
                <a:gd name="T44" fmla="*/ 53 w 271"/>
                <a:gd name="T45" fmla="*/ 0 h 226"/>
                <a:gd name="T46" fmla="*/ 15 w 271"/>
                <a:gd name="T47" fmla="*/ 29 h 226"/>
                <a:gd name="T48" fmla="*/ 0 w 271"/>
                <a:gd name="T49" fmla="*/ 77 h 226"/>
                <a:gd name="T50" fmla="*/ 6 w 271"/>
                <a:gd name="T51" fmla="*/ 82 h 226"/>
                <a:gd name="T52" fmla="*/ 15 w 271"/>
                <a:gd name="T53" fmla="*/ 71 h 226"/>
                <a:gd name="T54" fmla="*/ 51 w 271"/>
                <a:gd name="T55" fmla="*/ 11 h 226"/>
                <a:gd name="T56" fmla="*/ 67 w 271"/>
                <a:gd name="T57" fmla="*/ 34 h 226"/>
                <a:gd name="T58" fmla="*/ 59 w 271"/>
                <a:gd name="T59" fmla="*/ 76 h 226"/>
                <a:gd name="T60" fmla="*/ 30 w 271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1" h="226">
                  <a:moveTo>
                    <a:pt x="30" y="191"/>
                  </a:moveTo>
                  <a:cubicBezTo>
                    <a:pt x="28" y="199"/>
                    <a:pt x="25" y="210"/>
                    <a:pt x="25" y="213"/>
                  </a:cubicBezTo>
                  <a:cubicBezTo>
                    <a:pt x="25" y="222"/>
                    <a:pt x="32" y="226"/>
                    <a:pt x="40" y="226"/>
                  </a:cubicBezTo>
                  <a:cubicBezTo>
                    <a:pt x="46" y="226"/>
                    <a:pt x="55" y="222"/>
                    <a:pt x="58" y="212"/>
                  </a:cubicBezTo>
                  <a:cubicBezTo>
                    <a:pt x="59" y="211"/>
                    <a:pt x="65" y="188"/>
                    <a:pt x="68" y="175"/>
                  </a:cubicBezTo>
                  <a:lnTo>
                    <a:pt x="79" y="130"/>
                  </a:lnTo>
                  <a:cubicBezTo>
                    <a:pt x="82" y="119"/>
                    <a:pt x="85" y="109"/>
                    <a:pt x="87" y="97"/>
                  </a:cubicBezTo>
                  <a:cubicBezTo>
                    <a:pt x="89" y="89"/>
                    <a:pt x="93" y="74"/>
                    <a:pt x="94" y="72"/>
                  </a:cubicBezTo>
                  <a:cubicBezTo>
                    <a:pt x="101" y="57"/>
                    <a:pt x="128" y="11"/>
                    <a:pt x="175" y="11"/>
                  </a:cubicBezTo>
                  <a:cubicBezTo>
                    <a:pt x="197" y="11"/>
                    <a:pt x="202" y="30"/>
                    <a:pt x="202" y="46"/>
                  </a:cubicBezTo>
                  <a:cubicBezTo>
                    <a:pt x="202" y="77"/>
                    <a:pt x="178" y="141"/>
                    <a:pt x="170" y="162"/>
                  </a:cubicBezTo>
                  <a:cubicBezTo>
                    <a:pt x="165" y="174"/>
                    <a:pt x="165" y="180"/>
                    <a:pt x="165" y="185"/>
                  </a:cubicBezTo>
                  <a:cubicBezTo>
                    <a:pt x="165" y="209"/>
                    <a:pt x="182" y="226"/>
                    <a:pt x="205" y="226"/>
                  </a:cubicBezTo>
                  <a:cubicBezTo>
                    <a:pt x="252" y="226"/>
                    <a:pt x="271" y="153"/>
                    <a:pt x="271" y="149"/>
                  </a:cubicBezTo>
                  <a:cubicBezTo>
                    <a:pt x="271" y="144"/>
                    <a:pt x="266" y="144"/>
                    <a:pt x="265" y="144"/>
                  </a:cubicBezTo>
                  <a:cubicBezTo>
                    <a:pt x="260" y="144"/>
                    <a:pt x="260" y="146"/>
                    <a:pt x="257" y="153"/>
                  </a:cubicBezTo>
                  <a:cubicBezTo>
                    <a:pt x="247" y="187"/>
                    <a:pt x="231" y="215"/>
                    <a:pt x="206" y="215"/>
                  </a:cubicBezTo>
                  <a:cubicBezTo>
                    <a:pt x="198" y="215"/>
                    <a:pt x="194" y="210"/>
                    <a:pt x="194" y="199"/>
                  </a:cubicBezTo>
                  <a:cubicBezTo>
                    <a:pt x="194" y="186"/>
                    <a:pt x="199" y="174"/>
                    <a:pt x="203" y="163"/>
                  </a:cubicBezTo>
                  <a:cubicBezTo>
                    <a:pt x="213" y="137"/>
                    <a:pt x="234" y="82"/>
                    <a:pt x="234" y="54"/>
                  </a:cubicBezTo>
                  <a:cubicBezTo>
                    <a:pt x="234" y="20"/>
                    <a:pt x="212" y="0"/>
                    <a:pt x="177" y="0"/>
                  </a:cubicBezTo>
                  <a:cubicBezTo>
                    <a:pt x="132" y="0"/>
                    <a:pt x="107" y="32"/>
                    <a:pt x="99" y="44"/>
                  </a:cubicBezTo>
                  <a:cubicBezTo>
                    <a:pt x="96" y="16"/>
                    <a:pt x="76" y="0"/>
                    <a:pt x="53" y="0"/>
                  </a:cubicBezTo>
                  <a:cubicBezTo>
                    <a:pt x="30" y="0"/>
                    <a:pt x="20" y="20"/>
                    <a:pt x="15" y="29"/>
                  </a:cubicBezTo>
                  <a:cubicBezTo>
                    <a:pt x="7" y="46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2" y="82"/>
                    <a:pt x="15" y="71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61" y="11"/>
                    <a:pt x="67" y="18"/>
                    <a:pt x="67" y="34"/>
                  </a:cubicBezTo>
                  <a:cubicBezTo>
                    <a:pt x="67" y="45"/>
                    <a:pt x="65" y="50"/>
                    <a:pt x="59" y="76"/>
                  </a:cubicBezTo>
                  <a:lnTo>
                    <a:pt x="30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45" name="Freeform 1021"/>
            <p:cNvSpPr/>
            <p:nvPr>
              <p:custDataLst>
                <p:tags r:id="rId425"/>
              </p:custDataLst>
            </p:nvPr>
          </p:nvSpPr>
          <p:spPr bwMode="auto">
            <a:xfrm>
              <a:off x="6292850" y="5435600"/>
              <a:ext cx="44450" cy="225425"/>
            </a:xfrm>
            <a:custGeom>
              <a:avLst/>
              <a:gdLst>
                <a:gd name="T0" fmla="*/ 115 w 115"/>
                <a:gd name="T1" fmla="*/ 249 h 498"/>
                <a:gd name="T2" fmla="*/ 82 w 115"/>
                <a:gd name="T3" fmla="*/ 94 h 498"/>
                <a:gd name="T4" fmla="*/ 5 w 115"/>
                <a:gd name="T5" fmla="*/ 0 h 498"/>
                <a:gd name="T6" fmla="*/ 0 w 115"/>
                <a:gd name="T7" fmla="*/ 5 h 498"/>
                <a:gd name="T8" fmla="*/ 9 w 115"/>
                <a:gd name="T9" fmla="*/ 16 h 498"/>
                <a:gd name="T10" fmla="*/ 86 w 115"/>
                <a:gd name="T11" fmla="*/ 249 h 498"/>
                <a:gd name="T12" fmla="*/ 6 w 115"/>
                <a:gd name="T13" fmla="*/ 485 h 498"/>
                <a:gd name="T14" fmla="*/ 0 w 115"/>
                <a:gd name="T15" fmla="*/ 493 h 498"/>
                <a:gd name="T16" fmla="*/ 5 w 115"/>
                <a:gd name="T17" fmla="*/ 498 h 498"/>
                <a:gd name="T18" fmla="*/ 84 w 115"/>
                <a:gd name="T19" fmla="*/ 401 h 498"/>
                <a:gd name="T20" fmla="*/ 115 w 115"/>
                <a:gd name="T21" fmla="*/ 24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8">
                  <a:moveTo>
                    <a:pt x="115" y="249"/>
                  </a:moveTo>
                  <a:cubicBezTo>
                    <a:pt x="115" y="210"/>
                    <a:pt x="110" y="150"/>
                    <a:pt x="82" y="94"/>
                  </a:cubicBezTo>
                  <a:cubicBezTo>
                    <a:pt x="52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6"/>
                    <a:pt x="86" y="145"/>
                    <a:pt x="86" y="249"/>
                  </a:cubicBezTo>
                  <a:cubicBezTo>
                    <a:pt x="86" y="334"/>
                    <a:pt x="68" y="422"/>
                    <a:pt x="6" y="485"/>
                  </a:cubicBezTo>
                  <a:cubicBezTo>
                    <a:pt x="0" y="491"/>
                    <a:pt x="0" y="492"/>
                    <a:pt x="0" y="493"/>
                  </a:cubicBezTo>
                  <a:cubicBezTo>
                    <a:pt x="0" y="496"/>
                    <a:pt x="2" y="498"/>
                    <a:pt x="5" y="498"/>
                  </a:cubicBezTo>
                  <a:cubicBezTo>
                    <a:pt x="10" y="498"/>
                    <a:pt x="54" y="464"/>
                    <a:pt x="84" y="401"/>
                  </a:cubicBezTo>
                  <a:cubicBezTo>
                    <a:pt x="109" y="346"/>
                    <a:pt x="115" y="291"/>
                    <a:pt x="115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46" name="Freeform 1022"/>
            <p:cNvSpPr>
              <a:spLocks noEditPoints="1"/>
            </p:cNvSpPr>
            <p:nvPr>
              <p:custDataLst>
                <p:tags r:id="rId426"/>
              </p:custDataLst>
            </p:nvPr>
          </p:nvSpPr>
          <p:spPr bwMode="auto">
            <a:xfrm>
              <a:off x="6419850" y="5521325"/>
              <a:ext cx="127000" cy="53975"/>
            </a:xfrm>
            <a:custGeom>
              <a:avLst/>
              <a:gdLst>
                <a:gd name="T0" fmla="*/ 315 w 332"/>
                <a:gd name="T1" fmla="*/ 20 h 116"/>
                <a:gd name="T2" fmla="*/ 332 w 332"/>
                <a:gd name="T3" fmla="*/ 10 h 116"/>
                <a:gd name="T4" fmla="*/ 315 w 332"/>
                <a:gd name="T5" fmla="*/ 0 h 116"/>
                <a:gd name="T6" fmla="*/ 17 w 332"/>
                <a:gd name="T7" fmla="*/ 0 h 116"/>
                <a:gd name="T8" fmla="*/ 0 w 332"/>
                <a:gd name="T9" fmla="*/ 10 h 116"/>
                <a:gd name="T10" fmla="*/ 17 w 332"/>
                <a:gd name="T11" fmla="*/ 20 h 116"/>
                <a:gd name="T12" fmla="*/ 315 w 332"/>
                <a:gd name="T13" fmla="*/ 20 h 116"/>
                <a:gd name="T14" fmla="*/ 315 w 332"/>
                <a:gd name="T15" fmla="*/ 116 h 116"/>
                <a:gd name="T16" fmla="*/ 332 w 332"/>
                <a:gd name="T17" fmla="*/ 106 h 116"/>
                <a:gd name="T18" fmla="*/ 315 w 332"/>
                <a:gd name="T19" fmla="*/ 96 h 116"/>
                <a:gd name="T20" fmla="*/ 17 w 332"/>
                <a:gd name="T21" fmla="*/ 96 h 116"/>
                <a:gd name="T22" fmla="*/ 0 w 332"/>
                <a:gd name="T23" fmla="*/ 106 h 116"/>
                <a:gd name="T24" fmla="*/ 17 w 332"/>
                <a:gd name="T25" fmla="*/ 116 h 116"/>
                <a:gd name="T26" fmla="*/ 315 w 332"/>
                <a:gd name="T2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6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6"/>
                  </a:moveTo>
                  <a:cubicBezTo>
                    <a:pt x="322" y="116"/>
                    <a:pt x="332" y="116"/>
                    <a:pt x="332" y="106"/>
                  </a:cubicBezTo>
                  <a:cubicBezTo>
                    <a:pt x="332" y="96"/>
                    <a:pt x="322" y="96"/>
                    <a:pt x="315" y="96"/>
                  </a:cubicBezTo>
                  <a:lnTo>
                    <a:pt x="17" y="96"/>
                  </a:lnTo>
                  <a:cubicBezTo>
                    <a:pt x="10" y="96"/>
                    <a:pt x="0" y="96"/>
                    <a:pt x="0" y="106"/>
                  </a:cubicBezTo>
                  <a:cubicBezTo>
                    <a:pt x="0" y="116"/>
                    <a:pt x="10" y="116"/>
                    <a:pt x="17" y="116"/>
                  </a:cubicBezTo>
                  <a:lnTo>
                    <a:pt x="315" y="11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47" name="Freeform 1023"/>
            <p:cNvSpPr>
              <a:spLocks noEditPoints="1"/>
            </p:cNvSpPr>
            <p:nvPr>
              <p:custDataLst>
                <p:tags r:id="rId427"/>
              </p:custDataLst>
            </p:nvPr>
          </p:nvSpPr>
          <p:spPr bwMode="auto">
            <a:xfrm>
              <a:off x="6613525" y="5449888"/>
              <a:ext cx="112713" cy="155575"/>
            </a:xfrm>
            <a:custGeom>
              <a:avLst/>
              <a:gdLst>
                <a:gd name="T0" fmla="*/ 123 w 291"/>
                <a:gd name="T1" fmla="*/ 188 h 342"/>
                <a:gd name="T2" fmla="*/ 136 w 291"/>
                <a:gd name="T3" fmla="*/ 189 h 342"/>
                <a:gd name="T4" fmla="*/ 153 w 291"/>
                <a:gd name="T5" fmla="*/ 189 h 342"/>
                <a:gd name="T6" fmla="*/ 291 w 291"/>
                <a:gd name="T7" fmla="*/ 94 h 342"/>
                <a:gd name="T8" fmla="*/ 163 w 291"/>
                <a:gd name="T9" fmla="*/ 0 h 342"/>
                <a:gd name="T10" fmla="*/ 17 w 291"/>
                <a:gd name="T11" fmla="*/ 0 h 342"/>
                <a:gd name="T12" fmla="*/ 0 w 291"/>
                <a:gd name="T13" fmla="*/ 9 h 342"/>
                <a:gd name="T14" fmla="*/ 13 w 291"/>
                <a:gd name="T15" fmla="*/ 18 h 342"/>
                <a:gd name="T16" fmla="*/ 41 w 291"/>
                <a:gd name="T17" fmla="*/ 46 h 342"/>
                <a:gd name="T18" fmla="*/ 41 w 291"/>
                <a:gd name="T19" fmla="*/ 296 h 342"/>
                <a:gd name="T20" fmla="*/ 14 w 291"/>
                <a:gd name="T21" fmla="*/ 324 h 342"/>
                <a:gd name="T22" fmla="*/ 0 w 291"/>
                <a:gd name="T23" fmla="*/ 333 h 342"/>
                <a:gd name="T24" fmla="*/ 17 w 291"/>
                <a:gd name="T25" fmla="*/ 342 h 342"/>
                <a:gd name="T26" fmla="*/ 151 w 291"/>
                <a:gd name="T27" fmla="*/ 342 h 342"/>
                <a:gd name="T28" fmla="*/ 167 w 291"/>
                <a:gd name="T29" fmla="*/ 333 h 342"/>
                <a:gd name="T30" fmla="*/ 153 w 291"/>
                <a:gd name="T31" fmla="*/ 324 h 342"/>
                <a:gd name="T32" fmla="*/ 123 w 291"/>
                <a:gd name="T33" fmla="*/ 296 h 342"/>
                <a:gd name="T34" fmla="*/ 123 w 291"/>
                <a:gd name="T35" fmla="*/ 188 h 342"/>
                <a:gd name="T36" fmla="*/ 205 w 291"/>
                <a:gd name="T37" fmla="*/ 166 h 342"/>
                <a:gd name="T38" fmla="*/ 222 w 291"/>
                <a:gd name="T39" fmla="*/ 93 h 342"/>
                <a:gd name="T40" fmla="*/ 207 w 291"/>
                <a:gd name="T41" fmla="*/ 22 h 342"/>
                <a:gd name="T42" fmla="*/ 273 w 291"/>
                <a:gd name="T43" fmla="*/ 94 h 342"/>
                <a:gd name="T44" fmla="*/ 205 w 291"/>
                <a:gd name="T45" fmla="*/ 166 h 342"/>
                <a:gd name="T46" fmla="*/ 123 w 291"/>
                <a:gd name="T47" fmla="*/ 45 h 342"/>
                <a:gd name="T48" fmla="*/ 153 w 291"/>
                <a:gd name="T49" fmla="*/ 18 h 342"/>
                <a:gd name="T50" fmla="*/ 205 w 291"/>
                <a:gd name="T51" fmla="*/ 93 h 342"/>
                <a:gd name="T52" fmla="*/ 148 w 291"/>
                <a:gd name="T53" fmla="*/ 171 h 342"/>
                <a:gd name="T54" fmla="*/ 123 w 291"/>
                <a:gd name="T55" fmla="*/ 171 h 342"/>
                <a:gd name="T56" fmla="*/ 123 w 291"/>
                <a:gd name="T57" fmla="*/ 45 h 342"/>
                <a:gd name="T58" fmla="*/ 55 w 291"/>
                <a:gd name="T59" fmla="*/ 324 h 342"/>
                <a:gd name="T60" fmla="*/ 59 w 291"/>
                <a:gd name="T61" fmla="*/ 297 h 342"/>
                <a:gd name="T62" fmla="*/ 59 w 291"/>
                <a:gd name="T63" fmla="*/ 45 h 342"/>
                <a:gd name="T64" fmla="*/ 55 w 291"/>
                <a:gd name="T65" fmla="*/ 18 h 342"/>
                <a:gd name="T66" fmla="*/ 112 w 291"/>
                <a:gd name="T67" fmla="*/ 18 h 342"/>
                <a:gd name="T68" fmla="*/ 105 w 291"/>
                <a:gd name="T69" fmla="*/ 43 h 342"/>
                <a:gd name="T70" fmla="*/ 105 w 291"/>
                <a:gd name="T71" fmla="*/ 297 h 342"/>
                <a:gd name="T72" fmla="*/ 109 w 291"/>
                <a:gd name="T73" fmla="*/ 324 h 342"/>
                <a:gd name="T74" fmla="*/ 55 w 291"/>
                <a:gd name="T75" fmla="*/ 32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1" h="342">
                  <a:moveTo>
                    <a:pt x="123" y="188"/>
                  </a:moveTo>
                  <a:cubicBezTo>
                    <a:pt x="125" y="188"/>
                    <a:pt x="135" y="188"/>
                    <a:pt x="136" y="189"/>
                  </a:cubicBezTo>
                  <a:lnTo>
                    <a:pt x="153" y="189"/>
                  </a:lnTo>
                  <a:cubicBezTo>
                    <a:pt x="254" y="189"/>
                    <a:pt x="291" y="141"/>
                    <a:pt x="291" y="94"/>
                  </a:cubicBezTo>
                  <a:cubicBezTo>
                    <a:pt x="291" y="23"/>
                    <a:pt x="227" y="0"/>
                    <a:pt x="163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8"/>
                    <a:pt x="9" y="18"/>
                    <a:pt x="13" y="18"/>
                  </a:cubicBezTo>
                  <a:cubicBezTo>
                    <a:pt x="39" y="18"/>
                    <a:pt x="41" y="22"/>
                    <a:pt x="41" y="46"/>
                  </a:cubicBezTo>
                  <a:lnTo>
                    <a:pt x="41" y="296"/>
                  </a:lnTo>
                  <a:cubicBezTo>
                    <a:pt x="41" y="320"/>
                    <a:pt x="39" y="324"/>
                    <a:pt x="14" y="324"/>
                  </a:cubicBezTo>
                  <a:cubicBezTo>
                    <a:pt x="9" y="324"/>
                    <a:pt x="0" y="324"/>
                    <a:pt x="0" y="333"/>
                  </a:cubicBezTo>
                  <a:cubicBezTo>
                    <a:pt x="0" y="342"/>
                    <a:pt x="8" y="342"/>
                    <a:pt x="17" y="342"/>
                  </a:cubicBezTo>
                  <a:lnTo>
                    <a:pt x="151" y="342"/>
                  </a:lnTo>
                  <a:cubicBezTo>
                    <a:pt x="160" y="342"/>
                    <a:pt x="167" y="342"/>
                    <a:pt x="167" y="333"/>
                  </a:cubicBezTo>
                  <a:cubicBezTo>
                    <a:pt x="167" y="324"/>
                    <a:pt x="159" y="324"/>
                    <a:pt x="153" y="324"/>
                  </a:cubicBezTo>
                  <a:cubicBezTo>
                    <a:pt x="125" y="324"/>
                    <a:pt x="123" y="320"/>
                    <a:pt x="123" y="296"/>
                  </a:cubicBezTo>
                  <a:lnTo>
                    <a:pt x="123" y="188"/>
                  </a:lnTo>
                  <a:close/>
                  <a:moveTo>
                    <a:pt x="205" y="166"/>
                  </a:moveTo>
                  <a:cubicBezTo>
                    <a:pt x="221" y="145"/>
                    <a:pt x="222" y="113"/>
                    <a:pt x="222" y="93"/>
                  </a:cubicBezTo>
                  <a:cubicBezTo>
                    <a:pt x="222" y="67"/>
                    <a:pt x="220" y="41"/>
                    <a:pt x="207" y="22"/>
                  </a:cubicBezTo>
                  <a:cubicBezTo>
                    <a:pt x="234" y="29"/>
                    <a:pt x="273" y="44"/>
                    <a:pt x="273" y="94"/>
                  </a:cubicBezTo>
                  <a:cubicBezTo>
                    <a:pt x="273" y="129"/>
                    <a:pt x="251" y="154"/>
                    <a:pt x="205" y="166"/>
                  </a:cubicBezTo>
                  <a:close/>
                  <a:moveTo>
                    <a:pt x="123" y="45"/>
                  </a:moveTo>
                  <a:cubicBezTo>
                    <a:pt x="123" y="35"/>
                    <a:pt x="123" y="18"/>
                    <a:pt x="153" y="18"/>
                  </a:cubicBezTo>
                  <a:cubicBezTo>
                    <a:pt x="189" y="18"/>
                    <a:pt x="205" y="31"/>
                    <a:pt x="205" y="93"/>
                  </a:cubicBezTo>
                  <a:cubicBezTo>
                    <a:pt x="205" y="165"/>
                    <a:pt x="179" y="171"/>
                    <a:pt x="148" y="171"/>
                  </a:cubicBezTo>
                  <a:lnTo>
                    <a:pt x="123" y="171"/>
                  </a:lnTo>
                  <a:lnTo>
                    <a:pt x="123" y="45"/>
                  </a:lnTo>
                  <a:close/>
                  <a:moveTo>
                    <a:pt x="55" y="324"/>
                  </a:moveTo>
                  <a:cubicBezTo>
                    <a:pt x="59" y="315"/>
                    <a:pt x="59" y="303"/>
                    <a:pt x="59" y="297"/>
                  </a:cubicBezTo>
                  <a:lnTo>
                    <a:pt x="59" y="45"/>
                  </a:lnTo>
                  <a:cubicBezTo>
                    <a:pt x="59" y="39"/>
                    <a:pt x="59" y="27"/>
                    <a:pt x="55" y="18"/>
                  </a:cubicBezTo>
                  <a:lnTo>
                    <a:pt x="112" y="18"/>
                  </a:lnTo>
                  <a:cubicBezTo>
                    <a:pt x="105" y="26"/>
                    <a:pt x="105" y="36"/>
                    <a:pt x="105" y="43"/>
                  </a:cubicBezTo>
                  <a:lnTo>
                    <a:pt x="105" y="297"/>
                  </a:lnTo>
                  <a:cubicBezTo>
                    <a:pt x="105" y="302"/>
                    <a:pt x="105" y="315"/>
                    <a:pt x="109" y="324"/>
                  </a:cubicBezTo>
                  <a:lnTo>
                    <a:pt x="55" y="3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48" name="Freeform 1024"/>
            <p:cNvSpPr/>
            <p:nvPr>
              <p:custDataLst>
                <p:tags r:id="rId428"/>
              </p:custDataLst>
            </p:nvPr>
          </p:nvSpPr>
          <p:spPr bwMode="auto">
            <a:xfrm>
              <a:off x="6746875" y="5435600"/>
              <a:ext cx="44450" cy="225425"/>
            </a:xfrm>
            <a:custGeom>
              <a:avLst/>
              <a:gdLst>
                <a:gd name="T0" fmla="*/ 115 w 115"/>
                <a:gd name="T1" fmla="*/ 493 h 498"/>
                <a:gd name="T2" fmla="*/ 107 w 115"/>
                <a:gd name="T3" fmla="*/ 482 h 498"/>
                <a:gd name="T4" fmla="*/ 29 w 115"/>
                <a:gd name="T5" fmla="*/ 249 h 498"/>
                <a:gd name="T6" fmla="*/ 109 w 115"/>
                <a:gd name="T7" fmla="*/ 13 h 498"/>
                <a:gd name="T8" fmla="*/ 115 w 115"/>
                <a:gd name="T9" fmla="*/ 5 h 498"/>
                <a:gd name="T10" fmla="*/ 110 w 115"/>
                <a:gd name="T11" fmla="*/ 0 h 498"/>
                <a:gd name="T12" fmla="*/ 31 w 115"/>
                <a:gd name="T13" fmla="*/ 97 h 498"/>
                <a:gd name="T14" fmla="*/ 0 w 115"/>
                <a:gd name="T15" fmla="*/ 249 h 498"/>
                <a:gd name="T16" fmla="*/ 33 w 115"/>
                <a:gd name="T17" fmla="*/ 405 h 498"/>
                <a:gd name="T18" fmla="*/ 110 w 115"/>
                <a:gd name="T19" fmla="*/ 498 h 498"/>
                <a:gd name="T20" fmla="*/ 115 w 115"/>
                <a:gd name="T21" fmla="*/ 49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8">
                  <a:moveTo>
                    <a:pt x="115" y="493"/>
                  </a:moveTo>
                  <a:cubicBezTo>
                    <a:pt x="115" y="492"/>
                    <a:pt x="115" y="491"/>
                    <a:pt x="107" y="482"/>
                  </a:cubicBezTo>
                  <a:cubicBezTo>
                    <a:pt x="45" y="420"/>
                    <a:pt x="29" y="325"/>
                    <a:pt x="29" y="249"/>
                  </a:cubicBezTo>
                  <a:cubicBezTo>
                    <a:pt x="29" y="162"/>
                    <a:pt x="48" y="76"/>
                    <a:pt x="109" y="13"/>
                  </a:cubicBezTo>
                  <a:cubicBezTo>
                    <a:pt x="115" y="7"/>
                    <a:pt x="115" y="6"/>
                    <a:pt x="115" y="5"/>
                  </a:cubicBezTo>
                  <a:cubicBezTo>
                    <a:pt x="115" y="1"/>
                    <a:pt x="113" y="0"/>
                    <a:pt x="110" y="0"/>
                  </a:cubicBezTo>
                  <a:cubicBezTo>
                    <a:pt x="105" y="0"/>
                    <a:pt x="61" y="34"/>
                    <a:pt x="31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5" y="348"/>
                    <a:pt x="33" y="405"/>
                  </a:cubicBezTo>
                  <a:cubicBezTo>
                    <a:pt x="63" y="466"/>
                    <a:pt x="105" y="498"/>
                    <a:pt x="110" y="498"/>
                  </a:cubicBezTo>
                  <a:cubicBezTo>
                    <a:pt x="113" y="498"/>
                    <a:pt x="115" y="497"/>
                    <a:pt x="115" y="49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49" name="Freeform 1025"/>
            <p:cNvSpPr/>
            <p:nvPr>
              <p:custDataLst>
                <p:tags r:id="rId429"/>
              </p:custDataLst>
            </p:nvPr>
          </p:nvSpPr>
          <p:spPr bwMode="auto">
            <a:xfrm>
              <a:off x="6807200" y="5449888"/>
              <a:ext cx="157163" cy="155575"/>
            </a:xfrm>
            <a:custGeom>
              <a:avLst/>
              <a:gdLst>
                <a:gd name="T0" fmla="*/ 228 w 410"/>
                <a:gd name="T1" fmla="*/ 136 h 341"/>
                <a:gd name="T2" fmla="*/ 186 w 410"/>
                <a:gd name="T3" fmla="*/ 37 h 341"/>
                <a:gd name="T4" fmla="*/ 184 w 410"/>
                <a:gd name="T5" fmla="*/ 30 h 341"/>
                <a:gd name="T6" fmla="*/ 213 w 410"/>
                <a:gd name="T7" fmla="*/ 16 h 341"/>
                <a:gd name="T8" fmla="*/ 223 w 410"/>
                <a:gd name="T9" fmla="*/ 6 h 341"/>
                <a:gd name="T10" fmla="*/ 215 w 410"/>
                <a:gd name="T11" fmla="*/ 0 h 341"/>
                <a:gd name="T12" fmla="*/ 153 w 410"/>
                <a:gd name="T13" fmla="*/ 2 h 341"/>
                <a:gd name="T14" fmla="*/ 97 w 410"/>
                <a:gd name="T15" fmla="*/ 0 h 341"/>
                <a:gd name="T16" fmla="*/ 88 w 410"/>
                <a:gd name="T17" fmla="*/ 10 h 341"/>
                <a:gd name="T18" fmla="*/ 99 w 410"/>
                <a:gd name="T19" fmla="*/ 16 h 341"/>
                <a:gd name="T20" fmla="*/ 137 w 410"/>
                <a:gd name="T21" fmla="*/ 32 h 341"/>
                <a:gd name="T22" fmla="*/ 195 w 410"/>
                <a:gd name="T23" fmla="*/ 171 h 341"/>
                <a:gd name="T24" fmla="*/ 90 w 410"/>
                <a:gd name="T25" fmla="*/ 284 h 341"/>
                <a:gd name="T26" fmla="*/ 84 w 410"/>
                <a:gd name="T27" fmla="*/ 289 h 341"/>
                <a:gd name="T28" fmla="*/ 10 w 410"/>
                <a:gd name="T29" fmla="*/ 325 h 341"/>
                <a:gd name="T30" fmla="*/ 0 w 410"/>
                <a:gd name="T31" fmla="*/ 335 h 341"/>
                <a:gd name="T32" fmla="*/ 6 w 410"/>
                <a:gd name="T33" fmla="*/ 341 h 341"/>
                <a:gd name="T34" fmla="*/ 53 w 410"/>
                <a:gd name="T35" fmla="*/ 339 h 341"/>
                <a:gd name="T36" fmla="*/ 109 w 410"/>
                <a:gd name="T37" fmla="*/ 341 h 341"/>
                <a:gd name="T38" fmla="*/ 118 w 410"/>
                <a:gd name="T39" fmla="*/ 331 h 341"/>
                <a:gd name="T40" fmla="*/ 112 w 410"/>
                <a:gd name="T41" fmla="*/ 325 h 341"/>
                <a:gd name="T42" fmla="*/ 92 w 410"/>
                <a:gd name="T43" fmla="*/ 310 h 341"/>
                <a:gd name="T44" fmla="*/ 105 w 410"/>
                <a:gd name="T45" fmla="*/ 287 h 341"/>
                <a:gd name="T46" fmla="*/ 156 w 410"/>
                <a:gd name="T47" fmla="*/ 234 h 341"/>
                <a:gd name="T48" fmla="*/ 201 w 410"/>
                <a:gd name="T49" fmla="*/ 185 h 341"/>
                <a:gd name="T50" fmla="*/ 251 w 410"/>
                <a:gd name="T51" fmla="*/ 304 h 341"/>
                <a:gd name="T52" fmla="*/ 254 w 410"/>
                <a:gd name="T53" fmla="*/ 311 h 341"/>
                <a:gd name="T54" fmla="*/ 225 w 410"/>
                <a:gd name="T55" fmla="*/ 325 h 341"/>
                <a:gd name="T56" fmla="*/ 215 w 410"/>
                <a:gd name="T57" fmla="*/ 335 h 341"/>
                <a:gd name="T58" fmla="*/ 222 w 410"/>
                <a:gd name="T59" fmla="*/ 341 h 341"/>
                <a:gd name="T60" fmla="*/ 285 w 410"/>
                <a:gd name="T61" fmla="*/ 339 h 341"/>
                <a:gd name="T62" fmla="*/ 341 w 410"/>
                <a:gd name="T63" fmla="*/ 341 h 341"/>
                <a:gd name="T64" fmla="*/ 350 w 410"/>
                <a:gd name="T65" fmla="*/ 331 h 341"/>
                <a:gd name="T66" fmla="*/ 341 w 410"/>
                <a:gd name="T67" fmla="*/ 325 h 341"/>
                <a:gd name="T68" fmla="*/ 298 w 410"/>
                <a:gd name="T69" fmla="*/ 303 h 341"/>
                <a:gd name="T70" fmla="*/ 234 w 410"/>
                <a:gd name="T71" fmla="*/ 149 h 341"/>
                <a:gd name="T72" fmla="*/ 336 w 410"/>
                <a:gd name="T73" fmla="*/ 41 h 341"/>
                <a:gd name="T74" fmla="*/ 399 w 410"/>
                <a:gd name="T75" fmla="*/ 16 h 341"/>
                <a:gd name="T76" fmla="*/ 410 w 410"/>
                <a:gd name="T77" fmla="*/ 6 h 341"/>
                <a:gd name="T78" fmla="*/ 404 w 410"/>
                <a:gd name="T79" fmla="*/ 0 h 341"/>
                <a:gd name="T80" fmla="*/ 357 w 410"/>
                <a:gd name="T81" fmla="*/ 2 h 341"/>
                <a:gd name="T82" fmla="*/ 302 w 410"/>
                <a:gd name="T83" fmla="*/ 0 h 341"/>
                <a:gd name="T84" fmla="*/ 292 w 410"/>
                <a:gd name="T85" fmla="*/ 10 h 341"/>
                <a:gd name="T86" fmla="*/ 298 w 410"/>
                <a:gd name="T87" fmla="*/ 16 h 341"/>
                <a:gd name="T88" fmla="*/ 318 w 410"/>
                <a:gd name="T89" fmla="*/ 31 h 341"/>
                <a:gd name="T90" fmla="*/ 309 w 410"/>
                <a:gd name="T91" fmla="*/ 49 h 341"/>
                <a:gd name="T92" fmla="*/ 228 w 410"/>
                <a:gd name="T93" fmla="*/ 13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341">
                  <a:moveTo>
                    <a:pt x="228" y="136"/>
                  </a:moveTo>
                  <a:lnTo>
                    <a:pt x="186" y="37"/>
                  </a:lnTo>
                  <a:cubicBezTo>
                    <a:pt x="185" y="33"/>
                    <a:pt x="184" y="31"/>
                    <a:pt x="184" y="30"/>
                  </a:cubicBezTo>
                  <a:cubicBezTo>
                    <a:pt x="184" y="27"/>
                    <a:pt x="192" y="18"/>
                    <a:pt x="213" y="16"/>
                  </a:cubicBezTo>
                  <a:cubicBezTo>
                    <a:pt x="218" y="15"/>
                    <a:pt x="223" y="15"/>
                    <a:pt x="223" y="6"/>
                  </a:cubicBezTo>
                  <a:cubicBezTo>
                    <a:pt x="223" y="0"/>
                    <a:pt x="217" y="0"/>
                    <a:pt x="215" y="0"/>
                  </a:cubicBezTo>
                  <a:cubicBezTo>
                    <a:pt x="195" y="0"/>
                    <a:pt x="174" y="2"/>
                    <a:pt x="153" y="2"/>
                  </a:cubicBezTo>
                  <a:cubicBezTo>
                    <a:pt x="140" y="2"/>
                    <a:pt x="109" y="0"/>
                    <a:pt x="97" y="0"/>
                  </a:cubicBezTo>
                  <a:cubicBezTo>
                    <a:pt x="94" y="0"/>
                    <a:pt x="88" y="0"/>
                    <a:pt x="88" y="10"/>
                  </a:cubicBezTo>
                  <a:cubicBezTo>
                    <a:pt x="88" y="16"/>
                    <a:pt x="93" y="16"/>
                    <a:pt x="99" y="16"/>
                  </a:cubicBezTo>
                  <a:cubicBezTo>
                    <a:pt x="129" y="16"/>
                    <a:pt x="132" y="21"/>
                    <a:pt x="137" y="32"/>
                  </a:cubicBezTo>
                  <a:lnTo>
                    <a:pt x="195" y="171"/>
                  </a:lnTo>
                  <a:lnTo>
                    <a:pt x="90" y="284"/>
                  </a:lnTo>
                  <a:lnTo>
                    <a:pt x="84" y="289"/>
                  </a:lnTo>
                  <a:cubicBezTo>
                    <a:pt x="59" y="316"/>
                    <a:pt x="36" y="324"/>
                    <a:pt x="10" y="325"/>
                  </a:cubicBezTo>
                  <a:cubicBezTo>
                    <a:pt x="4" y="326"/>
                    <a:pt x="0" y="326"/>
                    <a:pt x="0" y="335"/>
                  </a:cubicBezTo>
                  <a:cubicBezTo>
                    <a:pt x="0" y="336"/>
                    <a:pt x="0" y="341"/>
                    <a:pt x="6" y="341"/>
                  </a:cubicBezTo>
                  <a:cubicBezTo>
                    <a:pt x="21" y="341"/>
                    <a:pt x="37" y="339"/>
                    <a:pt x="53" y="339"/>
                  </a:cubicBezTo>
                  <a:cubicBezTo>
                    <a:pt x="71" y="339"/>
                    <a:pt x="91" y="341"/>
                    <a:pt x="109" y="341"/>
                  </a:cubicBezTo>
                  <a:cubicBezTo>
                    <a:pt x="112" y="341"/>
                    <a:pt x="118" y="341"/>
                    <a:pt x="118" y="331"/>
                  </a:cubicBezTo>
                  <a:cubicBezTo>
                    <a:pt x="118" y="326"/>
                    <a:pt x="113" y="325"/>
                    <a:pt x="112" y="325"/>
                  </a:cubicBezTo>
                  <a:cubicBezTo>
                    <a:pt x="107" y="325"/>
                    <a:pt x="92" y="324"/>
                    <a:pt x="92" y="310"/>
                  </a:cubicBezTo>
                  <a:cubicBezTo>
                    <a:pt x="92" y="302"/>
                    <a:pt x="99" y="294"/>
                    <a:pt x="105" y="287"/>
                  </a:cubicBezTo>
                  <a:lnTo>
                    <a:pt x="156" y="234"/>
                  </a:lnTo>
                  <a:lnTo>
                    <a:pt x="201" y="185"/>
                  </a:lnTo>
                  <a:lnTo>
                    <a:pt x="251" y="304"/>
                  </a:lnTo>
                  <a:cubicBezTo>
                    <a:pt x="253" y="309"/>
                    <a:pt x="254" y="310"/>
                    <a:pt x="254" y="311"/>
                  </a:cubicBezTo>
                  <a:cubicBezTo>
                    <a:pt x="254" y="315"/>
                    <a:pt x="244" y="323"/>
                    <a:pt x="225" y="325"/>
                  </a:cubicBezTo>
                  <a:cubicBezTo>
                    <a:pt x="219" y="326"/>
                    <a:pt x="215" y="326"/>
                    <a:pt x="215" y="335"/>
                  </a:cubicBezTo>
                  <a:cubicBezTo>
                    <a:pt x="215" y="341"/>
                    <a:pt x="220" y="341"/>
                    <a:pt x="222" y="341"/>
                  </a:cubicBezTo>
                  <a:cubicBezTo>
                    <a:pt x="236" y="341"/>
                    <a:pt x="271" y="339"/>
                    <a:pt x="285" y="339"/>
                  </a:cubicBezTo>
                  <a:cubicBezTo>
                    <a:pt x="298" y="339"/>
                    <a:pt x="328" y="341"/>
                    <a:pt x="341" y="341"/>
                  </a:cubicBezTo>
                  <a:cubicBezTo>
                    <a:pt x="344" y="341"/>
                    <a:pt x="350" y="341"/>
                    <a:pt x="350" y="331"/>
                  </a:cubicBezTo>
                  <a:cubicBezTo>
                    <a:pt x="350" y="325"/>
                    <a:pt x="345" y="325"/>
                    <a:pt x="341" y="325"/>
                  </a:cubicBezTo>
                  <a:cubicBezTo>
                    <a:pt x="308" y="325"/>
                    <a:pt x="307" y="323"/>
                    <a:pt x="298" y="303"/>
                  </a:cubicBezTo>
                  <a:cubicBezTo>
                    <a:pt x="279" y="257"/>
                    <a:pt x="245" y="179"/>
                    <a:pt x="234" y="149"/>
                  </a:cubicBezTo>
                  <a:cubicBezTo>
                    <a:pt x="268" y="114"/>
                    <a:pt x="320" y="55"/>
                    <a:pt x="336" y="41"/>
                  </a:cubicBezTo>
                  <a:cubicBezTo>
                    <a:pt x="351" y="29"/>
                    <a:pt x="369" y="17"/>
                    <a:pt x="399" y="16"/>
                  </a:cubicBezTo>
                  <a:cubicBezTo>
                    <a:pt x="406" y="15"/>
                    <a:pt x="410" y="15"/>
                    <a:pt x="410" y="6"/>
                  </a:cubicBezTo>
                  <a:cubicBezTo>
                    <a:pt x="410" y="5"/>
                    <a:pt x="410" y="0"/>
                    <a:pt x="404" y="0"/>
                  </a:cubicBezTo>
                  <a:cubicBezTo>
                    <a:pt x="389" y="0"/>
                    <a:pt x="372" y="2"/>
                    <a:pt x="357" y="2"/>
                  </a:cubicBezTo>
                  <a:cubicBezTo>
                    <a:pt x="339" y="2"/>
                    <a:pt x="320" y="0"/>
                    <a:pt x="302" y="0"/>
                  </a:cubicBezTo>
                  <a:cubicBezTo>
                    <a:pt x="299" y="0"/>
                    <a:pt x="292" y="0"/>
                    <a:pt x="292" y="10"/>
                  </a:cubicBezTo>
                  <a:cubicBezTo>
                    <a:pt x="292" y="14"/>
                    <a:pt x="295" y="15"/>
                    <a:pt x="298" y="16"/>
                  </a:cubicBezTo>
                  <a:cubicBezTo>
                    <a:pt x="303" y="16"/>
                    <a:pt x="318" y="17"/>
                    <a:pt x="318" y="31"/>
                  </a:cubicBezTo>
                  <a:cubicBezTo>
                    <a:pt x="318" y="38"/>
                    <a:pt x="313" y="45"/>
                    <a:pt x="309" y="49"/>
                  </a:cubicBezTo>
                  <a:lnTo>
                    <a:pt x="228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50" name="Freeform 1026"/>
            <p:cNvSpPr>
              <a:spLocks noEditPoints="1"/>
            </p:cNvSpPr>
            <p:nvPr>
              <p:custDataLst>
                <p:tags r:id="rId430"/>
              </p:custDataLst>
            </p:nvPr>
          </p:nvSpPr>
          <p:spPr bwMode="auto">
            <a:xfrm>
              <a:off x="6965950" y="5534025"/>
              <a:ext cx="41275" cy="106363"/>
            </a:xfrm>
            <a:custGeom>
              <a:avLst/>
              <a:gdLst>
                <a:gd name="T0" fmla="*/ 97 w 106"/>
                <a:gd name="T1" fmla="*/ 14 h 235"/>
                <a:gd name="T2" fmla="*/ 83 w 106"/>
                <a:gd name="T3" fmla="*/ 0 h 235"/>
                <a:gd name="T4" fmla="*/ 63 w 106"/>
                <a:gd name="T5" fmla="*/ 20 h 235"/>
                <a:gd name="T6" fmla="*/ 77 w 106"/>
                <a:gd name="T7" fmla="*/ 33 h 235"/>
                <a:gd name="T8" fmla="*/ 97 w 106"/>
                <a:gd name="T9" fmla="*/ 14 h 235"/>
                <a:gd name="T10" fmla="*/ 26 w 106"/>
                <a:gd name="T11" fmla="*/ 191 h 235"/>
                <a:gd name="T12" fmla="*/ 23 w 106"/>
                <a:gd name="T13" fmla="*/ 205 h 235"/>
                <a:gd name="T14" fmla="*/ 56 w 106"/>
                <a:gd name="T15" fmla="*/ 235 h 235"/>
                <a:gd name="T16" fmla="*/ 106 w 106"/>
                <a:gd name="T17" fmla="*/ 182 h 235"/>
                <a:gd name="T18" fmla="*/ 100 w 106"/>
                <a:gd name="T19" fmla="*/ 177 h 235"/>
                <a:gd name="T20" fmla="*/ 94 w 106"/>
                <a:gd name="T21" fmla="*/ 183 h 235"/>
                <a:gd name="T22" fmla="*/ 57 w 106"/>
                <a:gd name="T23" fmla="*/ 225 h 235"/>
                <a:gd name="T24" fmla="*/ 48 w 106"/>
                <a:gd name="T25" fmla="*/ 213 h 235"/>
                <a:gd name="T26" fmla="*/ 54 w 106"/>
                <a:gd name="T27" fmla="*/ 191 h 235"/>
                <a:gd name="T28" fmla="*/ 65 w 106"/>
                <a:gd name="T29" fmla="*/ 163 h 235"/>
                <a:gd name="T30" fmla="*/ 82 w 106"/>
                <a:gd name="T31" fmla="*/ 119 h 235"/>
                <a:gd name="T32" fmla="*/ 84 w 106"/>
                <a:gd name="T33" fmla="*/ 107 h 235"/>
                <a:gd name="T34" fmla="*/ 51 w 106"/>
                <a:gd name="T35" fmla="*/ 78 h 235"/>
                <a:gd name="T36" fmla="*/ 0 w 106"/>
                <a:gd name="T37" fmla="*/ 131 h 235"/>
                <a:gd name="T38" fmla="*/ 6 w 106"/>
                <a:gd name="T39" fmla="*/ 136 h 235"/>
                <a:gd name="T40" fmla="*/ 12 w 106"/>
                <a:gd name="T41" fmla="*/ 130 h 235"/>
                <a:gd name="T42" fmla="*/ 50 w 106"/>
                <a:gd name="T43" fmla="*/ 88 h 235"/>
                <a:gd name="T44" fmla="*/ 58 w 106"/>
                <a:gd name="T45" fmla="*/ 100 h 235"/>
                <a:gd name="T46" fmla="*/ 48 w 106"/>
                <a:gd name="T47" fmla="*/ 135 h 235"/>
                <a:gd name="T48" fmla="*/ 26 w 106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4"/>
                  </a:moveTo>
                  <a:cubicBezTo>
                    <a:pt x="97" y="8"/>
                    <a:pt x="93" y="0"/>
                    <a:pt x="83" y="0"/>
                  </a:cubicBezTo>
                  <a:cubicBezTo>
                    <a:pt x="73" y="0"/>
                    <a:pt x="63" y="9"/>
                    <a:pt x="63" y="20"/>
                  </a:cubicBezTo>
                  <a:cubicBezTo>
                    <a:pt x="63" y="25"/>
                    <a:pt x="68" y="33"/>
                    <a:pt x="77" y="33"/>
                  </a:cubicBezTo>
                  <a:cubicBezTo>
                    <a:pt x="87" y="33"/>
                    <a:pt x="97" y="23"/>
                    <a:pt x="97" y="14"/>
                  </a:cubicBezTo>
                  <a:close/>
                  <a:moveTo>
                    <a:pt x="26" y="191"/>
                  </a:moveTo>
                  <a:cubicBezTo>
                    <a:pt x="24" y="195"/>
                    <a:pt x="23" y="199"/>
                    <a:pt x="23" y="205"/>
                  </a:cubicBezTo>
                  <a:cubicBezTo>
                    <a:pt x="23" y="222"/>
                    <a:pt x="36" y="235"/>
                    <a:pt x="56" y="235"/>
                  </a:cubicBezTo>
                  <a:cubicBezTo>
                    <a:pt x="91" y="235"/>
                    <a:pt x="106" y="187"/>
                    <a:pt x="106" y="182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4" y="183"/>
                  </a:cubicBezTo>
                  <a:cubicBezTo>
                    <a:pt x="86" y="211"/>
                    <a:pt x="70" y="225"/>
                    <a:pt x="57" y="225"/>
                  </a:cubicBezTo>
                  <a:cubicBezTo>
                    <a:pt x="50" y="225"/>
                    <a:pt x="48" y="221"/>
                    <a:pt x="48" y="213"/>
                  </a:cubicBezTo>
                  <a:cubicBezTo>
                    <a:pt x="48" y="205"/>
                    <a:pt x="50" y="198"/>
                    <a:pt x="54" y="191"/>
                  </a:cubicBezTo>
                  <a:cubicBezTo>
                    <a:pt x="57" y="181"/>
                    <a:pt x="61" y="172"/>
                    <a:pt x="65" y="163"/>
                  </a:cubicBezTo>
                  <a:cubicBezTo>
                    <a:pt x="68" y="154"/>
                    <a:pt x="80" y="123"/>
                    <a:pt x="82" y="119"/>
                  </a:cubicBezTo>
                  <a:cubicBezTo>
                    <a:pt x="83" y="115"/>
                    <a:pt x="84" y="111"/>
                    <a:pt x="84" y="107"/>
                  </a:cubicBezTo>
                  <a:cubicBezTo>
                    <a:pt x="84" y="91"/>
                    <a:pt x="70" y="78"/>
                    <a:pt x="51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5" y="136"/>
                    <a:pt x="6" y="136"/>
                  </a:cubicBezTo>
                  <a:cubicBezTo>
                    <a:pt x="11" y="136"/>
                    <a:pt x="11" y="134"/>
                    <a:pt x="12" y="130"/>
                  </a:cubicBezTo>
                  <a:cubicBezTo>
                    <a:pt x="21" y="100"/>
                    <a:pt x="37" y="88"/>
                    <a:pt x="50" y="88"/>
                  </a:cubicBezTo>
                  <a:cubicBezTo>
                    <a:pt x="55" y="88"/>
                    <a:pt x="58" y="90"/>
                    <a:pt x="58" y="100"/>
                  </a:cubicBezTo>
                  <a:cubicBezTo>
                    <a:pt x="58" y="108"/>
                    <a:pt x="56" y="113"/>
                    <a:pt x="48" y="135"/>
                  </a:cubicBezTo>
                  <a:lnTo>
                    <a:pt x="26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51" name="Freeform 1027"/>
            <p:cNvSpPr/>
            <p:nvPr>
              <p:custDataLst>
                <p:tags r:id="rId431"/>
              </p:custDataLst>
            </p:nvPr>
          </p:nvSpPr>
          <p:spPr bwMode="auto">
            <a:xfrm>
              <a:off x="7092950" y="5481638"/>
              <a:ext cx="117475" cy="131763"/>
            </a:xfrm>
            <a:custGeom>
              <a:avLst/>
              <a:gdLst>
                <a:gd name="T0" fmla="*/ 296 w 305"/>
                <a:gd name="T1" fmla="*/ 156 h 290"/>
                <a:gd name="T2" fmla="*/ 305 w 305"/>
                <a:gd name="T3" fmla="*/ 145 h 290"/>
                <a:gd name="T4" fmla="*/ 296 w 305"/>
                <a:gd name="T5" fmla="*/ 134 h 290"/>
                <a:gd name="T6" fmla="*/ 19 w 305"/>
                <a:gd name="T7" fmla="*/ 4 h 290"/>
                <a:gd name="T8" fmla="*/ 10 w 305"/>
                <a:gd name="T9" fmla="*/ 0 h 290"/>
                <a:gd name="T10" fmla="*/ 0 w 305"/>
                <a:gd name="T11" fmla="*/ 10 h 290"/>
                <a:gd name="T12" fmla="*/ 10 w 305"/>
                <a:gd name="T13" fmla="*/ 21 h 290"/>
                <a:gd name="T14" fmla="*/ 272 w 305"/>
                <a:gd name="T15" fmla="*/ 145 h 290"/>
                <a:gd name="T16" fmla="*/ 10 w 305"/>
                <a:gd name="T17" fmla="*/ 269 h 290"/>
                <a:gd name="T18" fmla="*/ 0 w 305"/>
                <a:gd name="T19" fmla="*/ 280 h 290"/>
                <a:gd name="T20" fmla="*/ 10 w 305"/>
                <a:gd name="T21" fmla="*/ 290 h 290"/>
                <a:gd name="T22" fmla="*/ 19 w 305"/>
                <a:gd name="T23" fmla="*/ 286 h 290"/>
                <a:gd name="T24" fmla="*/ 296 w 305"/>
                <a:gd name="T25" fmla="*/ 15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5" h="290">
                  <a:moveTo>
                    <a:pt x="296" y="156"/>
                  </a:moveTo>
                  <a:cubicBezTo>
                    <a:pt x="301" y="154"/>
                    <a:pt x="305" y="151"/>
                    <a:pt x="305" y="145"/>
                  </a:cubicBezTo>
                  <a:cubicBezTo>
                    <a:pt x="305" y="139"/>
                    <a:pt x="301" y="137"/>
                    <a:pt x="296" y="134"/>
                  </a:cubicBezTo>
                  <a:lnTo>
                    <a:pt x="19" y="4"/>
                  </a:lnTo>
                  <a:cubicBezTo>
                    <a:pt x="13" y="0"/>
                    <a:pt x="12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3" y="18"/>
                    <a:pt x="10" y="21"/>
                  </a:cubicBezTo>
                  <a:lnTo>
                    <a:pt x="272" y="145"/>
                  </a:lnTo>
                  <a:lnTo>
                    <a:pt x="10" y="269"/>
                  </a:lnTo>
                  <a:cubicBezTo>
                    <a:pt x="3" y="272"/>
                    <a:pt x="0" y="275"/>
                    <a:pt x="0" y="280"/>
                  </a:cubicBezTo>
                  <a:cubicBezTo>
                    <a:pt x="0" y="285"/>
                    <a:pt x="5" y="290"/>
                    <a:pt x="10" y="290"/>
                  </a:cubicBezTo>
                  <a:cubicBezTo>
                    <a:pt x="12" y="290"/>
                    <a:pt x="13" y="290"/>
                    <a:pt x="19" y="286"/>
                  </a:cubicBezTo>
                  <a:lnTo>
                    <a:pt x="296" y="1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52" name="Freeform 1028"/>
            <p:cNvSpPr>
              <a:spLocks noEditPoints="1"/>
            </p:cNvSpPr>
            <p:nvPr>
              <p:custDataLst>
                <p:tags r:id="rId432"/>
              </p:custDataLst>
            </p:nvPr>
          </p:nvSpPr>
          <p:spPr bwMode="auto">
            <a:xfrm>
              <a:off x="7281863" y="5449888"/>
              <a:ext cx="119063" cy="155575"/>
            </a:xfrm>
            <a:custGeom>
              <a:avLst/>
              <a:gdLst>
                <a:gd name="T0" fmla="*/ 122 w 311"/>
                <a:gd name="T1" fmla="*/ 174 h 342"/>
                <a:gd name="T2" fmla="*/ 176 w 311"/>
                <a:gd name="T3" fmla="*/ 185 h 342"/>
                <a:gd name="T4" fmla="*/ 202 w 311"/>
                <a:gd name="T5" fmla="*/ 230 h 342"/>
                <a:gd name="T6" fmla="*/ 211 w 311"/>
                <a:gd name="T7" fmla="*/ 244 h 342"/>
                <a:gd name="T8" fmla="*/ 219 w 311"/>
                <a:gd name="T9" fmla="*/ 228 h 342"/>
                <a:gd name="T10" fmla="*/ 219 w 311"/>
                <a:gd name="T11" fmla="*/ 92 h 342"/>
                <a:gd name="T12" fmla="*/ 211 w 311"/>
                <a:gd name="T13" fmla="*/ 76 h 342"/>
                <a:gd name="T14" fmla="*/ 202 w 311"/>
                <a:gd name="T15" fmla="*/ 88 h 342"/>
                <a:gd name="T16" fmla="*/ 122 w 311"/>
                <a:gd name="T17" fmla="*/ 156 h 342"/>
                <a:gd name="T18" fmla="*/ 122 w 311"/>
                <a:gd name="T19" fmla="*/ 51 h 342"/>
                <a:gd name="T20" fmla="*/ 143 w 311"/>
                <a:gd name="T21" fmla="*/ 18 h 342"/>
                <a:gd name="T22" fmla="*/ 167 w 311"/>
                <a:gd name="T23" fmla="*/ 18 h 342"/>
                <a:gd name="T24" fmla="*/ 271 w 311"/>
                <a:gd name="T25" fmla="*/ 86 h 342"/>
                <a:gd name="T26" fmla="*/ 280 w 311"/>
                <a:gd name="T27" fmla="*/ 98 h 342"/>
                <a:gd name="T28" fmla="*/ 289 w 311"/>
                <a:gd name="T29" fmla="*/ 81 h 342"/>
                <a:gd name="T30" fmla="*/ 289 w 311"/>
                <a:gd name="T31" fmla="*/ 17 h 342"/>
                <a:gd name="T32" fmla="*/ 272 w 311"/>
                <a:gd name="T33" fmla="*/ 0 h 342"/>
                <a:gd name="T34" fmla="*/ 17 w 311"/>
                <a:gd name="T35" fmla="*/ 0 h 342"/>
                <a:gd name="T36" fmla="*/ 0 w 311"/>
                <a:gd name="T37" fmla="*/ 9 h 342"/>
                <a:gd name="T38" fmla="*/ 13 w 311"/>
                <a:gd name="T39" fmla="*/ 18 h 342"/>
                <a:gd name="T40" fmla="*/ 44 w 311"/>
                <a:gd name="T41" fmla="*/ 46 h 342"/>
                <a:gd name="T42" fmla="*/ 44 w 311"/>
                <a:gd name="T43" fmla="*/ 296 h 342"/>
                <a:gd name="T44" fmla="*/ 16 w 311"/>
                <a:gd name="T45" fmla="*/ 324 h 342"/>
                <a:gd name="T46" fmla="*/ 0 w 311"/>
                <a:gd name="T47" fmla="*/ 333 h 342"/>
                <a:gd name="T48" fmla="*/ 17 w 311"/>
                <a:gd name="T49" fmla="*/ 342 h 342"/>
                <a:gd name="T50" fmla="*/ 281 w 311"/>
                <a:gd name="T51" fmla="*/ 342 h 342"/>
                <a:gd name="T52" fmla="*/ 297 w 311"/>
                <a:gd name="T53" fmla="*/ 335 h 342"/>
                <a:gd name="T54" fmla="*/ 311 w 311"/>
                <a:gd name="T55" fmla="*/ 248 h 342"/>
                <a:gd name="T56" fmla="*/ 303 w 311"/>
                <a:gd name="T57" fmla="*/ 239 h 342"/>
                <a:gd name="T58" fmla="*/ 294 w 311"/>
                <a:gd name="T59" fmla="*/ 246 h 342"/>
                <a:gd name="T60" fmla="*/ 250 w 311"/>
                <a:gd name="T61" fmla="*/ 302 h 342"/>
                <a:gd name="T62" fmla="*/ 171 w 311"/>
                <a:gd name="T63" fmla="*/ 324 h 342"/>
                <a:gd name="T64" fmla="*/ 143 w 311"/>
                <a:gd name="T65" fmla="*/ 324 h 342"/>
                <a:gd name="T66" fmla="*/ 122 w 311"/>
                <a:gd name="T67" fmla="*/ 291 h 342"/>
                <a:gd name="T68" fmla="*/ 122 w 311"/>
                <a:gd name="T69" fmla="*/ 174 h 342"/>
                <a:gd name="T70" fmla="*/ 271 w 311"/>
                <a:gd name="T71" fmla="*/ 18 h 342"/>
                <a:gd name="T72" fmla="*/ 271 w 311"/>
                <a:gd name="T73" fmla="*/ 42 h 342"/>
                <a:gd name="T74" fmla="*/ 243 w 311"/>
                <a:gd name="T75" fmla="*/ 18 h 342"/>
                <a:gd name="T76" fmla="*/ 271 w 311"/>
                <a:gd name="T77" fmla="*/ 18 h 342"/>
                <a:gd name="T78" fmla="*/ 174 w 311"/>
                <a:gd name="T79" fmla="*/ 164 h 342"/>
                <a:gd name="T80" fmla="*/ 202 w 311"/>
                <a:gd name="T81" fmla="*/ 142 h 342"/>
                <a:gd name="T82" fmla="*/ 202 w 311"/>
                <a:gd name="T83" fmla="*/ 184 h 342"/>
                <a:gd name="T84" fmla="*/ 174 w 311"/>
                <a:gd name="T85" fmla="*/ 164 h 342"/>
                <a:gd name="T86" fmla="*/ 174 w 311"/>
                <a:gd name="T87" fmla="*/ 164 h 342"/>
                <a:gd name="T88" fmla="*/ 61 w 311"/>
                <a:gd name="T89" fmla="*/ 45 h 342"/>
                <a:gd name="T90" fmla="*/ 57 w 311"/>
                <a:gd name="T91" fmla="*/ 18 h 342"/>
                <a:gd name="T92" fmla="*/ 110 w 311"/>
                <a:gd name="T93" fmla="*/ 18 h 342"/>
                <a:gd name="T94" fmla="*/ 105 w 311"/>
                <a:gd name="T95" fmla="*/ 50 h 342"/>
                <a:gd name="T96" fmla="*/ 105 w 311"/>
                <a:gd name="T97" fmla="*/ 292 h 342"/>
                <a:gd name="T98" fmla="*/ 110 w 311"/>
                <a:gd name="T99" fmla="*/ 324 h 342"/>
                <a:gd name="T100" fmla="*/ 57 w 311"/>
                <a:gd name="T101" fmla="*/ 324 h 342"/>
                <a:gd name="T102" fmla="*/ 61 w 311"/>
                <a:gd name="T103" fmla="*/ 297 h 342"/>
                <a:gd name="T104" fmla="*/ 61 w 311"/>
                <a:gd name="T105" fmla="*/ 45 h 342"/>
                <a:gd name="T106" fmla="*/ 247 w 311"/>
                <a:gd name="T107" fmla="*/ 324 h 342"/>
                <a:gd name="T108" fmla="*/ 247 w 311"/>
                <a:gd name="T109" fmla="*/ 324 h 342"/>
                <a:gd name="T110" fmla="*/ 286 w 311"/>
                <a:gd name="T111" fmla="*/ 296 h 342"/>
                <a:gd name="T112" fmla="*/ 282 w 311"/>
                <a:gd name="T113" fmla="*/ 324 h 342"/>
                <a:gd name="T114" fmla="*/ 247 w 311"/>
                <a:gd name="T115" fmla="*/ 32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1" h="342">
                  <a:moveTo>
                    <a:pt x="122" y="174"/>
                  </a:moveTo>
                  <a:cubicBezTo>
                    <a:pt x="134" y="174"/>
                    <a:pt x="158" y="174"/>
                    <a:pt x="176" y="185"/>
                  </a:cubicBezTo>
                  <a:cubicBezTo>
                    <a:pt x="200" y="200"/>
                    <a:pt x="202" y="227"/>
                    <a:pt x="202" y="230"/>
                  </a:cubicBezTo>
                  <a:cubicBezTo>
                    <a:pt x="202" y="237"/>
                    <a:pt x="202" y="244"/>
                    <a:pt x="211" y="244"/>
                  </a:cubicBezTo>
                  <a:cubicBezTo>
                    <a:pt x="219" y="244"/>
                    <a:pt x="219" y="237"/>
                    <a:pt x="219" y="228"/>
                  </a:cubicBezTo>
                  <a:lnTo>
                    <a:pt x="219" y="92"/>
                  </a:lnTo>
                  <a:cubicBezTo>
                    <a:pt x="219" y="84"/>
                    <a:pt x="219" y="76"/>
                    <a:pt x="211" y="76"/>
                  </a:cubicBezTo>
                  <a:cubicBezTo>
                    <a:pt x="202" y="76"/>
                    <a:pt x="202" y="84"/>
                    <a:pt x="202" y="88"/>
                  </a:cubicBezTo>
                  <a:cubicBezTo>
                    <a:pt x="199" y="152"/>
                    <a:pt x="148" y="156"/>
                    <a:pt x="122" y="156"/>
                  </a:cubicBezTo>
                  <a:lnTo>
                    <a:pt x="122" y="51"/>
                  </a:lnTo>
                  <a:cubicBezTo>
                    <a:pt x="122" y="18"/>
                    <a:pt x="131" y="18"/>
                    <a:pt x="143" y="18"/>
                  </a:cubicBezTo>
                  <a:lnTo>
                    <a:pt x="167" y="18"/>
                  </a:lnTo>
                  <a:cubicBezTo>
                    <a:pt x="235" y="18"/>
                    <a:pt x="268" y="52"/>
                    <a:pt x="271" y="86"/>
                  </a:cubicBezTo>
                  <a:cubicBezTo>
                    <a:pt x="272" y="90"/>
                    <a:pt x="272" y="98"/>
                    <a:pt x="280" y="98"/>
                  </a:cubicBezTo>
                  <a:cubicBezTo>
                    <a:pt x="289" y="98"/>
                    <a:pt x="289" y="90"/>
                    <a:pt x="289" y="81"/>
                  </a:cubicBezTo>
                  <a:lnTo>
                    <a:pt x="289" y="17"/>
                  </a:lnTo>
                  <a:cubicBezTo>
                    <a:pt x="289" y="1"/>
                    <a:pt x="288" y="0"/>
                    <a:pt x="272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8"/>
                    <a:pt x="9" y="18"/>
                    <a:pt x="13" y="18"/>
                  </a:cubicBezTo>
                  <a:cubicBezTo>
                    <a:pt x="42" y="18"/>
                    <a:pt x="44" y="22"/>
                    <a:pt x="44" y="46"/>
                  </a:cubicBezTo>
                  <a:lnTo>
                    <a:pt x="44" y="296"/>
                  </a:lnTo>
                  <a:cubicBezTo>
                    <a:pt x="44" y="319"/>
                    <a:pt x="42" y="324"/>
                    <a:pt x="16" y="324"/>
                  </a:cubicBezTo>
                  <a:cubicBezTo>
                    <a:pt x="8" y="324"/>
                    <a:pt x="0" y="324"/>
                    <a:pt x="0" y="333"/>
                  </a:cubicBezTo>
                  <a:cubicBezTo>
                    <a:pt x="0" y="342"/>
                    <a:pt x="8" y="342"/>
                    <a:pt x="17" y="342"/>
                  </a:cubicBezTo>
                  <a:lnTo>
                    <a:pt x="281" y="342"/>
                  </a:lnTo>
                  <a:cubicBezTo>
                    <a:pt x="291" y="342"/>
                    <a:pt x="296" y="342"/>
                    <a:pt x="297" y="335"/>
                  </a:cubicBezTo>
                  <a:cubicBezTo>
                    <a:pt x="298" y="334"/>
                    <a:pt x="311" y="251"/>
                    <a:pt x="311" y="248"/>
                  </a:cubicBezTo>
                  <a:cubicBezTo>
                    <a:pt x="311" y="243"/>
                    <a:pt x="307" y="239"/>
                    <a:pt x="303" y="239"/>
                  </a:cubicBezTo>
                  <a:cubicBezTo>
                    <a:pt x="296" y="239"/>
                    <a:pt x="294" y="246"/>
                    <a:pt x="294" y="246"/>
                  </a:cubicBezTo>
                  <a:cubicBezTo>
                    <a:pt x="291" y="259"/>
                    <a:pt x="286" y="280"/>
                    <a:pt x="250" y="302"/>
                  </a:cubicBezTo>
                  <a:cubicBezTo>
                    <a:pt x="224" y="317"/>
                    <a:pt x="198" y="324"/>
                    <a:pt x="171" y="324"/>
                  </a:cubicBezTo>
                  <a:lnTo>
                    <a:pt x="143" y="324"/>
                  </a:lnTo>
                  <a:cubicBezTo>
                    <a:pt x="131" y="324"/>
                    <a:pt x="122" y="324"/>
                    <a:pt x="122" y="291"/>
                  </a:cubicBezTo>
                  <a:lnTo>
                    <a:pt x="122" y="174"/>
                  </a:lnTo>
                  <a:close/>
                  <a:moveTo>
                    <a:pt x="271" y="18"/>
                  </a:moveTo>
                  <a:lnTo>
                    <a:pt x="271" y="42"/>
                  </a:lnTo>
                  <a:cubicBezTo>
                    <a:pt x="263" y="32"/>
                    <a:pt x="253" y="24"/>
                    <a:pt x="243" y="18"/>
                  </a:cubicBezTo>
                  <a:lnTo>
                    <a:pt x="271" y="18"/>
                  </a:lnTo>
                  <a:close/>
                  <a:moveTo>
                    <a:pt x="174" y="164"/>
                  </a:moveTo>
                  <a:cubicBezTo>
                    <a:pt x="182" y="160"/>
                    <a:pt x="193" y="153"/>
                    <a:pt x="202" y="142"/>
                  </a:cubicBezTo>
                  <a:lnTo>
                    <a:pt x="202" y="184"/>
                  </a:lnTo>
                  <a:cubicBezTo>
                    <a:pt x="190" y="171"/>
                    <a:pt x="174" y="164"/>
                    <a:pt x="174" y="164"/>
                  </a:cubicBezTo>
                  <a:lnTo>
                    <a:pt x="174" y="164"/>
                  </a:lnTo>
                  <a:close/>
                  <a:moveTo>
                    <a:pt x="61" y="45"/>
                  </a:moveTo>
                  <a:cubicBezTo>
                    <a:pt x="61" y="39"/>
                    <a:pt x="61" y="27"/>
                    <a:pt x="57" y="18"/>
                  </a:cubicBezTo>
                  <a:lnTo>
                    <a:pt x="110" y="18"/>
                  </a:lnTo>
                  <a:cubicBezTo>
                    <a:pt x="105" y="29"/>
                    <a:pt x="105" y="46"/>
                    <a:pt x="105" y="50"/>
                  </a:cubicBezTo>
                  <a:lnTo>
                    <a:pt x="105" y="292"/>
                  </a:lnTo>
                  <a:cubicBezTo>
                    <a:pt x="105" y="310"/>
                    <a:pt x="108" y="320"/>
                    <a:pt x="110" y="324"/>
                  </a:cubicBezTo>
                  <a:lnTo>
                    <a:pt x="57" y="324"/>
                  </a:lnTo>
                  <a:cubicBezTo>
                    <a:pt x="61" y="315"/>
                    <a:pt x="61" y="303"/>
                    <a:pt x="61" y="297"/>
                  </a:cubicBezTo>
                  <a:lnTo>
                    <a:pt x="61" y="45"/>
                  </a:lnTo>
                  <a:close/>
                  <a:moveTo>
                    <a:pt x="247" y="324"/>
                  </a:moveTo>
                  <a:lnTo>
                    <a:pt x="247" y="324"/>
                  </a:lnTo>
                  <a:cubicBezTo>
                    <a:pt x="263" y="316"/>
                    <a:pt x="276" y="305"/>
                    <a:pt x="286" y="296"/>
                  </a:cubicBezTo>
                  <a:cubicBezTo>
                    <a:pt x="286" y="298"/>
                    <a:pt x="282" y="320"/>
                    <a:pt x="282" y="324"/>
                  </a:cubicBezTo>
                  <a:lnTo>
                    <a:pt x="247" y="3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53" name="Freeform 1029"/>
            <p:cNvSpPr/>
            <p:nvPr>
              <p:custDataLst>
                <p:tags r:id="rId433"/>
              </p:custDataLst>
            </p:nvPr>
          </p:nvSpPr>
          <p:spPr bwMode="auto">
            <a:xfrm>
              <a:off x="7424738" y="5435600"/>
              <a:ext cx="44450" cy="225425"/>
            </a:xfrm>
            <a:custGeom>
              <a:avLst/>
              <a:gdLst>
                <a:gd name="T0" fmla="*/ 116 w 116"/>
                <a:gd name="T1" fmla="*/ 493 h 498"/>
                <a:gd name="T2" fmla="*/ 107 w 116"/>
                <a:gd name="T3" fmla="*/ 482 h 498"/>
                <a:gd name="T4" fmla="*/ 29 w 116"/>
                <a:gd name="T5" fmla="*/ 249 h 498"/>
                <a:gd name="T6" fmla="*/ 109 w 116"/>
                <a:gd name="T7" fmla="*/ 13 h 498"/>
                <a:gd name="T8" fmla="*/ 116 w 116"/>
                <a:gd name="T9" fmla="*/ 5 h 498"/>
                <a:gd name="T10" fmla="*/ 111 w 116"/>
                <a:gd name="T11" fmla="*/ 0 h 498"/>
                <a:gd name="T12" fmla="*/ 32 w 116"/>
                <a:gd name="T13" fmla="*/ 97 h 498"/>
                <a:gd name="T14" fmla="*/ 0 w 116"/>
                <a:gd name="T15" fmla="*/ 249 h 498"/>
                <a:gd name="T16" fmla="*/ 33 w 116"/>
                <a:gd name="T17" fmla="*/ 405 h 498"/>
                <a:gd name="T18" fmla="*/ 111 w 116"/>
                <a:gd name="T19" fmla="*/ 498 h 498"/>
                <a:gd name="T20" fmla="*/ 116 w 116"/>
                <a:gd name="T21" fmla="*/ 49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8">
                  <a:moveTo>
                    <a:pt x="116" y="493"/>
                  </a:moveTo>
                  <a:cubicBezTo>
                    <a:pt x="116" y="492"/>
                    <a:pt x="116" y="491"/>
                    <a:pt x="107" y="482"/>
                  </a:cubicBezTo>
                  <a:cubicBezTo>
                    <a:pt x="45" y="420"/>
                    <a:pt x="29" y="325"/>
                    <a:pt x="29" y="249"/>
                  </a:cubicBezTo>
                  <a:cubicBezTo>
                    <a:pt x="29" y="162"/>
                    <a:pt x="48" y="76"/>
                    <a:pt x="109" y="13"/>
                  </a:cubicBezTo>
                  <a:cubicBezTo>
                    <a:pt x="116" y="7"/>
                    <a:pt x="116" y="6"/>
                    <a:pt x="116" y="5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4"/>
                    <a:pt x="32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8"/>
                    <a:pt x="33" y="405"/>
                  </a:cubicBezTo>
                  <a:cubicBezTo>
                    <a:pt x="63" y="466"/>
                    <a:pt x="106" y="498"/>
                    <a:pt x="111" y="498"/>
                  </a:cubicBezTo>
                  <a:cubicBezTo>
                    <a:pt x="114" y="498"/>
                    <a:pt x="116" y="497"/>
                    <a:pt x="116" y="49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54" name="Freeform 1030"/>
            <p:cNvSpPr/>
            <p:nvPr>
              <p:custDataLst>
                <p:tags r:id="rId434"/>
              </p:custDataLst>
            </p:nvPr>
          </p:nvSpPr>
          <p:spPr bwMode="auto">
            <a:xfrm>
              <a:off x="7485063" y="5449888"/>
              <a:ext cx="158750" cy="155575"/>
            </a:xfrm>
            <a:custGeom>
              <a:avLst/>
              <a:gdLst>
                <a:gd name="T0" fmla="*/ 228 w 411"/>
                <a:gd name="T1" fmla="*/ 136 h 341"/>
                <a:gd name="T2" fmla="*/ 187 w 411"/>
                <a:gd name="T3" fmla="*/ 37 h 341"/>
                <a:gd name="T4" fmla="*/ 184 w 411"/>
                <a:gd name="T5" fmla="*/ 30 h 341"/>
                <a:gd name="T6" fmla="*/ 213 w 411"/>
                <a:gd name="T7" fmla="*/ 16 h 341"/>
                <a:gd name="T8" fmla="*/ 223 w 411"/>
                <a:gd name="T9" fmla="*/ 6 h 341"/>
                <a:gd name="T10" fmla="*/ 216 w 411"/>
                <a:gd name="T11" fmla="*/ 0 h 341"/>
                <a:gd name="T12" fmla="*/ 153 w 411"/>
                <a:gd name="T13" fmla="*/ 2 h 341"/>
                <a:gd name="T14" fmla="*/ 97 w 411"/>
                <a:gd name="T15" fmla="*/ 0 h 341"/>
                <a:gd name="T16" fmla="*/ 88 w 411"/>
                <a:gd name="T17" fmla="*/ 10 h 341"/>
                <a:gd name="T18" fmla="*/ 100 w 411"/>
                <a:gd name="T19" fmla="*/ 16 h 341"/>
                <a:gd name="T20" fmla="*/ 137 w 411"/>
                <a:gd name="T21" fmla="*/ 32 h 341"/>
                <a:gd name="T22" fmla="*/ 196 w 411"/>
                <a:gd name="T23" fmla="*/ 171 h 341"/>
                <a:gd name="T24" fmla="*/ 91 w 411"/>
                <a:gd name="T25" fmla="*/ 284 h 341"/>
                <a:gd name="T26" fmla="*/ 84 w 411"/>
                <a:gd name="T27" fmla="*/ 289 h 341"/>
                <a:gd name="T28" fmla="*/ 11 w 411"/>
                <a:gd name="T29" fmla="*/ 325 h 341"/>
                <a:gd name="T30" fmla="*/ 0 w 411"/>
                <a:gd name="T31" fmla="*/ 335 h 341"/>
                <a:gd name="T32" fmla="*/ 7 w 411"/>
                <a:gd name="T33" fmla="*/ 341 h 341"/>
                <a:gd name="T34" fmla="*/ 53 w 411"/>
                <a:gd name="T35" fmla="*/ 339 h 341"/>
                <a:gd name="T36" fmla="*/ 109 w 411"/>
                <a:gd name="T37" fmla="*/ 341 h 341"/>
                <a:gd name="T38" fmla="*/ 118 w 411"/>
                <a:gd name="T39" fmla="*/ 331 h 341"/>
                <a:gd name="T40" fmla="*/ 112 w 411"/>
                <a:gd name="T41" fmla="*/ 325 h 341"/>
                <a:gd name="T42" fmla="*/ 92 w 411"/>
                <a:gd name="T43" fmla="*/ 310 h 341"/>
                <a:gd name="T44" fmla="*/ 106 w 411"/>
                <a:gd name="T45" fmla="*/ 287 h 341"/>
                <a:gd name="T46" fmla="*/ 157 w 411"/>
                <a:gd name="T47" fmla="*/ 234 h 341"/>
                <a:gd name="T48" fmla="*/ 201 w 411"/>
                <a:gd name="T49" fmla="*/ 185 h 341"/>
                <a:gd name="T50" fmla="*/ 252 w 411"/>
                <a:gd name="T51" fmla="*/ 304 h 341"/>
                <a:gd name="T52" fmla="*/ 254 w 411"/>
                <a:gd name="T53" fmla="*/ 311 h 341"/>
                <a:gd name="T54" fmla="*/ 225 w 411"/>
                <a:gd name="T55" fmla="*/ 325 h 341"/>
                <a:gd name="T56" fmla="*/ 215 w 411"/>
                <a:gd name="T57" fmla="*/ 335 h 341"/>
                <a:gd name="T58" fmla="*/ 223 w 411"/>
                <a:gd name="T59" fmla="*/ 341 h 341"/>
                <a:gd name="T60" fmla="*/ 286 w 411"/>
                <a:gd name="T61" fmla="*/ 339 h 341"/>
                <a:gd name="T62" fmla="*/ 341 w 411"/>
                <a:gd name="T63" fmla="*/ 341 h 341"/>
                <a:gd name="T64" fmla="*/ 351 w 411"/>
                <a:gd name="T65" fmla="*/ 331 h 341"/>
                <a:gd name="T66" fmla="*/ 342 w 411"/>
                <a:gd name="T67" fmla="*/ 325 h 341"/>
                <a:gd name="T68" fmla="*/ 299 w 411"/>
                <a:gd name="T69" fmla="*/ 303 h 341"/>
                <a:gd name="T70" fmla="*/ 234 w 411"/>
                <a:gd name="T71" fmla="*/ 149 h 341"/>
                <a:gd name="T72" fmla="*/ 337 w 411"/>
                <a:gd name="T73" fmla="*/ 41 h 341"/>
                <a:gd name="T74" fmla="*/ 400 w 411"/>
                <a:gd name="T75" fmla="*/ 16 h 341"/>
                <a:gd name="T76" fmla="*/ 411 w 411"/>
                <a:gd name="T77" fmla="*/ 6 h 341"/>
                <a:gd name="T78" fmla="*/ 404 w 411"/>
                <a:gd name="T79" fmla="*/ 0 h 341"/>
                <a:gd name="T80" fmla="*/ 358 w 411"/>
                <a:gd name="T81" fmla="*/ 2 h 341"/>
                <a:gd name="T82" fmla="*/ 302 w 411"/>
                <a:gd name="T83" fmla="*/ 0 h 341"/>
                <a:gd name="T84" fmla="*/ 293 w 411"/>
                <a:gd name="T85" fmla="*/ 10 h 341"/>
                <a:gd name="T86" fmla="*/ 299 w 411"/>
                <a:gd name="T87" fmla="*/ 16 h 341"/>
                <a:gd name="T88" fmla="*/ 319 w 411"/>
                <a:gd name="T89" fmla="*/ 31 h 341"/>
                <a:gd name="T90" fmla="*/ 309 w 411"/>
                <a:gd name="T91" fmla="*/ 49 h 341"/>
                <a:gd name="T92" fmla="*/ 228 w 411"/>
                <a:gd name="T93" fmla="*/ 13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1" h="341">
                  <a:moveTo>
                    <a:pt x="228" y="136"/>
                  </a:moveTo>
                  <a:lnTo>
                    <a:pt x="187" y="37"/>
                  </a:lnTo>
                  <a:cubicBezTo>
                    <a:pt x="185" y="33"/>
                    <a:pt x="184" y="31"/>
                    <a:pt x="184" y="30"/>
                  </a:cubicBezTo>
                  <a:cubicBezTo>
                    <a:pt x="184" y="27"/>
                    <a:pt x="193" y="18"/>
                    <a:pt x="213" y="16"/>
                  </a:cubicBezTo>
                  <a:cubicBezTo>
                    <a:pt x="218" y="15"/>
                    <a:pt x="223" y="15"/>
                    <a:pt x="223" y="6"/>
                  </a:cubicBezTo>
                  <a:cubicBezTo>
                    <a:pt x="223" y="0"/>
                    <a:pt x="217" y="0"/>
                    <a:pt x="216" y="0"/>
                  </a:cubicBezTo>
                  <a:cubicBezTo>
                    <a:pt x="196" y="0"/>
                    <a:pt x="174" y="2"/>
                    <a:pt x="153" y="2"/>
                  </a:cubicBezTo>
                  <a:cubicBezTo>
                    <a:pt x="141" y="2"/>
                    <a:pt x="110" y="0"/>
                    <a:pt x="97" y="0"/>
                  </a:cubicBezTo>
                  <a:cubicBezTo>
                    <a:pt x="94" y="0"/>
                    <a:pt x="88" y="0"/>
                    <a:pt x="88" y="10"/>
                  </a:cubicBezTo>
                  <a:cubicBezTo>
                    <a:pt x="88" y="16"/>
                    <a:pt x="93" y="16"/>
                    <a:pt x="100" y="16"/>
                  </a:cubicBezTo>
                  <a:cubicBezTo>
                    <a:pt x="130" y="16"/>
                    <a:pt x="133" y="21"/>
                    <a:pt x="137" y="32"/>
                  </a:cubicBezTo>
                  <a:lnTo>
                    <a:pt x="196" y="171"/>
                  </a:lnTo>
                  <a:lnTo>
                    <a:pt x="91" y="284"/>
                  </a:lnTo>
                  <a:lnTo>
                    <a:pt x="84" y="289"/>
                  </a:lnTo>
                  <a:cubicBezTo>
                    <a:pt x="60" y="316"/>
                    <a:pt x="36" y="324"/>
                    <a:pt x="11" y="325"/>
                  </a:cubicBezTo>
                  <a:cubicBezTo>
                    <a:pt x="5" y="326"/>
                    <a:pt x="0" y="326"/>
                    <a:pt x="0" y="335"/>
                  </a:cubicBezTo>
                  <a:cubicBezTo>
                    <a:pt x="0" y="336"/>
                    <a:pt x="0" y="341"/>
                    <a:pt x="7" y="341"/>
                  </a:cubicBezTo>
                  <a:cubicBezTo>
                    <a:pt x="22" y="341"/>
                    <a:pt x="38" y="339"/>
                    <a:pt x="53" y="339"/>
                  </a:cubicBezTo>
                  <a:cubicBezTo>
                    <a:pt x="72" y="339"/>
                    <a:pt x="91" y="341"/>
                    <a:pt x="109" y="341"/>
                  </a:cubicBezTo>
                  <a:cubicBezTo>
                    <a:pt x="112" y="341"/>
                    <a:pt x="118" y="341"/>
                    <a:pt x="118" y="331"/>
                  </a:cubicBezTo>
                  <a:cubicBezTo>
                    <a:pt x="118" y="326"/>
                    <a:pt x="113" y="325"/>
                    <a:pt x="112" y="325"/>
                  </a:cubicBezTo>
                  <a:cubicBezTo>
                    <a:pt x="108" y="325"/>
                    <a:pt x="92" y="324"/>
                    <a:pt x="92" y="310"/>
                  </a:cubicBezTo>
                  <a:cubicBezTo>
                    <a:pt x="92" y="302"/>
                    <a:pt x="100" y="294"/>
                    <a:pt x="106" y="287"/>
                  </a:cubicBezTo>
                  <a:lnTo>
                    <a:pt x="157" y="234"/>
                  </a:lnTo>
                  <a:lnTo>
                    <a:pt x="201" y="185"/>
                  </a:lnTo>
                  <a:lnTo>
                    <a:pt x="252" y="304"/>
                  </a:lnTo>
                  <a:cubicBezTo>
                    <a:pt x="254" y="309"/>
                    <a:pt x="254" y="310"/>
                    <a:pt x="254" y="311"/>
                  </a:cubicBezTo>
                  <a:cubicBezTo>
                    <a:pt x="254" y="315"/>
                    <a:pt x="245" y="323"/>
                    <a:pt x="225" y="325"/>
                  </a:cubicBezTo>
                  <a:cubicBezTo>
                    <a:pt x="220" y="326"/>
                    <a:pt x="215" y="326"/>
                    <a:pt x="215" y="335"/>
                  </a:cubicBezTo>
                  <a:cubicBezTo>
                    <a:pt x="215" y="341"/>
                    <a:pt x="221" y="341"/>
                    <a:pt x="223" y="341"/>
                  </a:cubicBezTo>
                  <a:cubicBezTo>
                    <a:pt x="237" y="341"/>
                    <a:pt x="272" y="339"/>
                    <a:pt x="286" y="339"/>
                  </a:cubicBezTo>
                  <a:cubicBezTo>
                    <a:pt x="298" y="339"/>
                    <a:pt x="329" y="341"/>
                    <a:pt x="341" y="341"/>
                  </a:cubicBezTo>
                  <a:cubicBezTo>
                    <a:pt x="345" y="341"/>
                    <a:pt x="351" y="341"/>
                    <a:pt x="351" y="331"/>
                  </a:cubicBezTo>
                  <a:cubicBezTo>
                    <a:pt x="351" y="325"/>
                    <a:pt x="346" y="325"/>
                    <a:pt x="342" y="325"/>
                  </a:cubicBezTo>
                  <a:cubicBezTo>
                    <a:pt x="308" y="325"/>
                    <a:pt x="307" y="323"/>
                    <a:pt x="299" y="303"/>
                  </a:cubicBezTo>
                  <a:cubicBezTo>
                    <a:pt x="279" y="257"/>
                    <a:pt x="246" y="179"/>
                    <a:pt x="234" y="149"/>
                  </a:cubicBezTo>
                  <a:cubicBezTo>
                    <a:pt x="268" y="114"/>
                    <a:pt x="321" y="55"/>
                    <a:pt x="337" y="41"/>
                  </a:cubicBezTo>
                  <a:cubicBezTo>
                    <a:pt x="351" y="29"/>
                    <a:pt x="370" y="17"/>
                    <a:pt x="400" y="16"/>
                  </a:cubicBezTo>
                  <a:cubicBezTo>
                    <a:pt x="406" y="15"/>
                    <a:pt x="411" y="15"/>
                    <a:pt x="411" y="6"/>
                  </a:cubicBezTo>
                  <a:cubicBezTo>
                    <a:pt x="411" y="5"/>
                    <a:pt x="411" y="0"/>
                    <a:pt x="404" y="0"/>
                  </a:cubicBezTo>
                  <a:cubicBezTo>
                    <a:pt x="389" y="0"/>
                    <a:pt x="373" y="2"/>
                    <a:pt x="358" y="2"/>
                  </a:cubicBezTo>
                  <a:cubicBezTo>
                    <a:pt x="339" y="2"/>
                    <a:pt x="320" y="0"/>
                    <a:pt x="302" y="0"/>
                  </a:cubicBezTo>
                  <a:cubicBezTo>
                    <a:pt x="299" y="0"/>
                    <a:pt x="293" y="0"/>
                    <a:pt x="293" y="10"/>
                  </a:cubicBezTo>
                  <a:cubicBezTo>
                    <a:pt x="293" y="14"/>
                    <a:pt x="295" y="15"/>
                    <a:pt x="299" y="16"/>
                  </a:cubicBezTo>
                  <a:cubicBezTo>
                    <a:pt x="303" y="16"/>
                    <a:pt x="319" y="17"/>
                    <a:pt x="319" y="31"/>
                  </a:cubicBezTo>
                  <a:cubicBezTo>
                    <a:pt x="319" y="38"/>
                    <a:pt x="313" y="45"/>
                    <a:pt x="309" y="49"/>
                  </a:cubicBezTo>
                  <a:lnTo>
                    <a:pt x="228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55" name="Freeform 1031"/>
            <p:cNvSpPr>
              <a:spLocks noEditPoints="1"/>
            </p:cNvSpPr>
            <p:nvPr>
              <p:custDataLst>
                <p:tags r:id="rId435"/>
              </p:custDataLst>
            </p:nvPr>
          </p:nvSpPr>
          <p:spPr bwMode="auto">
            <a:xfrm>
              <a:off x="7645400" y="5534025"/>
              <a:ext cx="39688" cy="106363"/>
            </a:xfrm>
            <a:custGeom>
              <a:avLst/>
              <a:gdLst>
                <a:gd name="T0" fmla="*/ 96 w 105"/>
                <a:gd name="T1" fmla="*/ 14 h 235"/>
                <a:gd name="T2" fmla="*/ 82 w 105"/>
                <a:gd name="T3" fmla="*/ 0 h 235"/>
                <a:gd name="T4" fmla="*/ 63 w 105"/>
                <a:gd name="T5" fmla="*/ 20 h 235"/>
                <a:gd name="T6" fmla="*/ 77 w 105"/>
                <a:gd name="T7" fmla="*/ 33 h 235"/>
                <a:gd name="T8" fmla="*/ 96 w 105"/>
                <a:gd name="T9" fmla="*/ 14 h 235"/>
                <a:gd name="T10" fmla="*/ 25 w 105"/>
                <a:gd name="T11" fmla="*/ 191 h 235"/>
                <a:gd name="T12" fmla="*/ 22 w 105"/>
                <a:gd name="T13" fmla="*/ 205 h 235"/>
                <a:gd name="T14" fmla="*/ 55 w 105"/>
                <a:gd name="T15" fmla="*/ 235 h 235"/>
                <a:gd name="T16" fmla="*/ 105 w 105"/>
                <a:gd name="T17" fmla="*/ 182 h 235"/>
                <a:gd name="T18" fmla="*/ 100 w 105"/>
                <a:gd name="T19" fmla="*/ 177 h 235"/>
                <a:gd name="T20" fmla="*/ 93 w 105"/>
                <a:gd name="T21" fmla="*/ 183 h 235"/>
                <a:gd name="T22" fmla="*/ 56 w 105"/>
                <a:gd name="T23" fmla="*/ 225 h 235"/>
                <a:gd name="T24" fmla="*/ 48 w 105"/>
                <a:gd name="T25" fmla="*/ 213 h 235"/>
                <a:gd name="T26" fmla="*/ 53 w 105"/>
                <a:gd name="T27" fmla="*/ 191 h 235"/>
                <a:gd name="T28" fmla="*/ 64 w 105"/>
                <a:gd name="T29" fmla="*/ 163 h 235"/>
                <a:gd name="T30" fmla="*/ 81 w 105"/>
                <a:gd name="T31" fmla="*/ 119 h 235"/>
                <a:gd name="T32" fmla="*/ 83 w 105"/>
                <a:gd name="T33" fmla="*/ 107 h 235"/>
                <a:gd name="T34" fmla="*/ 50 w 105"/>
                <a:gd name="T35" fmla="*/ 78 h 235"/>
                <a:gd name="T36" fmla="*/ 0 w 105"/>
                <a:gd name="T37" fmla="*/ 131 h 235"/>
                <a:gd name="T38" fmla="*/ 6 w 105"/>
                <a:gd name="T39" fmla="*/ 136 h 235"/>
                <a:gd name="T40" fmla="*/ 12 w 105"/>
                <a:gd name="T41" fmla="*/ 130 h 235"/>
                <a:gd name="T42" fmla="*/ 49 w 105"/>
                <a:gd name="T43" fmla="*/ 88 h 235"/>
                <a:gd name="T44" fmla="*/ 58 w 105"/>
                <a:gd name="T45" fmla="*/ 100 h 235"/>
                <a:gd name="T46" fmla="*/ 47 w 105"/>
                <a:gd name="T47" fmla="*/ 135 h 235"/>
                <a:gd name="T48" fmla="*/ 25 w 105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5">
                  <a:moveTo>
                    <a:pt x="96" y="14"/>
                  </a:moveTo>
                  <a:cubicBezTo>
                    <a:pt x="96" y="8"/>
                    <a:pt x="92" y="0"/>
                    <a:pt x="82" y="0"/>
                  </a:cubicBezTo>
                  <a:cubicBezTo>
                    <a:pt x="73" y="0"/>
                    <a:pt x="63" y="9"/>
                    <a:pt x="63" y="20"/>
                  </a:cubicBezTo>
                  <a:cubicBezTo>
                    <a:pt x="63" y="25"/>
                    <a:pt x="67" y="33"/>
                    <a:pt x="77" y="33"/>
                  </a:cubicBezTo>
                  <a:cubicBezTo>
                    <a:pt x="87" y="33"/>
                    <a:pt x="96" y="23"/>
                    <a:pt x="96" y="14"/>
                  </a:cubicBezTo>
                  <a:close/>
                  <a:moveTo>
                    <a:pt x="25" y="191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2"/>
                    <a:pt x="36" y="235"/>
                    <a:pt x="55" y="235"/>
                  </a:cubicBezTo>
                  <a:cubicBezTo>
                    <a:pt x="90" y="235"/>
                    <a:pt x="105" y="187"/>
                    <a:pt x="105" y="182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8" y="221"/>
                    <a:pt x="48" y="213"/>
                  </a:cubicBezTo>
                  <a:cubicBezTo>
                    <a:pt x="48" y="205"/>
                    <a:pt x="50" y="198"/>
                    <a:pt x="53" y="191"/>
                  </a:cubicBezTo>
                  <a:cubicBezTo>
                    <a:pt x="57" y="181"/>
                    <a:pt x="60" y="172"/>
                    <a:pt x="64" y="163"/>
                  </a:cubicBezTo>
                  <a:cubicBezTo>
                    <a:pt x="67" y="154"/>
                    <a:pt x="80" y="123"/>
                    <a:pt x="81" y="119"/>
                  </a:cubicBezTo>
                  <a:cubicBezTo>
                    <a:pt x="82" y="115"/>
                    <a:pt x="83" y="111"/>
                    <a:pt x="83" y="107"/>
                  </a:cubicBezTo>
                  <a:cubicBezTo>
                    <a:pt x="83" y="91"/>
                    <a:pt x="69" y="78"/>
                    <a:pt x="50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5" y="136"/>
                    <a:pt x="6" y="136"/>
                  </a:cubicBezTo>
                  <a:cubicBezTo>
                    <a:pt x="11" y="136"/>
                    <a:pt x="11" y="134"/>
                    <a:pt x="12" y="130"/>
                  </a:cubicBezTo>
                  <a:cubicBezTo>
                    <a:pt x="21" y="100"/>
                    <a:pt x="36" y="88"/>
                    <a:pt x="49" y="88"/>
                  </a:cubicBezTo>
                  <a:cubicBezTo>
                    <a:pt x="55" y="88"/>
                    <a:pt x="58" y="90"/>
                    <a:pt x="58" y="100"/>
                  </a:cubicBezTo>
                  <a:cubicBezTo>
                    <a:pt x="58" y="108"/>
                    <a:pt x="56" y="113"/>
                    <a:pt x="47" y="135"/>
                  </a:cubicBezTo>
                  <a:lnTo>
                    <a:pt x="25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56" name="Freeform 1032"/>
            <p:cNvSpPr/>
            <p:nvPr>
              <p:custDataLst>
                <p:tags r:id="rId436"/>
              </p:custDataLst>
            </p:nvPr>
          </p:nvSpPr>
          <p:spPr bwMode="auto">
            <a:xfrm>
              <a:off x="7713663" y="5435600"/>
              <a:ext cx="44450" cy="225425"/>
            </a:xfrm>
            <a:custGeom>
              <a:avLst/>
              <a:gdLst>
                <a:gd name="T0" fmla="*/ 115 w 115"/>
                <a:gd name="T1" fmla="*/ 249 h 498"/>
                <a:gd name="T2" fmla="*/ 82 w 115"/>
                <a:gd name="T3" fmla="*/ 94 h 498"/>
                <a:gd name="T4" fmla="*/ 5 w 115"/>
                <a:gd name="T5" fmla="*/ 0 h 498"/>
                <a:gd name="T6" fmla="*/ 0 w 115"/>
                <a:gd name="T7" fmla="*/ 5 h 498"/>
                <a:gd name="T8" fmla="*/ 9 w 115"/>
                <a:gd name="T9" fmla="*/ 16 h 498"/>
                <a:gd name="T10" fmla="*/ 86 w 115"/>
                <a:gd name="T11" fmla="*/ 249 h 498"/>
                <a:gd name="T12" fmla="*/ 6 w 115"/>
                <a:gd name="T13" fmla="*/ 485 h 498"/>
                <a:gd name="T14" fmla="*/ 0 w 115"/>
                <a:gd name="T15" fmla="*/ 493 h 498"/>
                <a:gd name="T16" fmla="*/ 5 w 115"/>
                <a:gd name="T17" fmla="*/ 498 h 498"/>
                <a:gd name="T18" fmla="*/ 84 w 115"/>
                <a:gd name="T19" fmla="*/ 401 h 498"/>
                <a:gd name="T20" fmla="*/ 115 w 115"/>
                <a:gd name="T21" fmla="*/ 24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8">
                  <a:moveTo>
                    <a:pt x="115" y="249"/>
                  </a:moveTo>
                  <a:cubicBezTo>
                    <a:pt x="115" y="210"/>
                    <a:pt x="110" y="150"/>
                    <a:pt x="82" y="94"/>
                  </a:cubicBezTo>
                  <a:cubicBezTo>
                    <a:pt x="52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6"/>
                    <a:pt x="86" y="145"/>
                    <a:pt x="86" y="249"/>
                  </a:cubicBezTo>
                  <a:cubicBezTo>
                    <a:pt x="86" y="334"/>
                    <a:pt x="68" y="422"/>
                    <a:pt x="6" y="485"/>
                  </a:cubicBezTo>
                  <a:cubicBezTo>
                    <a:pt x="0" y="491"/>
                    <a:pt x="0" y="492"/>
                    <a:pt x="0" y="493"/>
                  </a:cubicBezTo>
                  <a:cubicBezTo>
                    <a:pt x="0" y="496"/>
                    <a:pt x="2" y="498"/>
                    <a:pt x="5" y="498"/>
                  </a:cubicBezTo>
                  <a:cubicBezTo>
                    <a:pt x="10" y="498"/>
                    <a:pt x="54" y="464"/>
                    <a:pt x="84" y="401"/>
                  </a:cubicBezTo>
                  <a:cubicBezTo>
                    <a:pt x="109" y="346"/>
                    <a:pt x="115" y="291"/>
                    <a:pt x="115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57" name="Freeform 1033"/>
            <p:cNvSpPr/>
            <p:nvPr>
              <p:custDataLst>
                <p:tags r:id="rId437"/>
              </p:custDataLst>
            </p:nvPr>
          </p:nvSpPr>
          <p:spPr bwMode="auto">
            <a:xfrm>
              <a:off x="7829550" y="5472113"/>
              <a:ext cx="127000" cy="150813"/>
            </a:xfrm>
            <a:custGeom>
              <a:avLst/>
              <a:gdLst>
                <a:gd name="T0" fmla="*/ 176 w 332"/>
                <a:gd name="T1" fmla="*/ 176 h 332"/>
                <a:gd name="T2" fmla="*/ 316 w 332"/>
                <a:gd name="T3" fmla="*/ 176 h 332"/>
                <a:gd name="T4" fmla="*/ 332 w 332"/>
                <a:gd name="T5" fmla="*/ 166 h 332"/>
                <a:gd name="T6" fmla="*/ 316 w 332"/>
                <a:gd name="T7" fmla="*/ 156 h 332"/>
                <a:gd name="T8" fmla="*/ 176 w 332"/>
                <a:gd name="T9" fmla="*/ 156 h 332"/>
                <a:gd name="T10" fmla="*/ 176 w 332"/>
                <a:gd name="T11" fmla="*/ 16 h 332"/>
                <a:gd name="T12" fmla="*/ 166 w 332"/>
                <a:gd name="T13" fmla="*/ 0 h 332"/>
                <a:gd name="T14" fmla="*/ 157 w 332"/>
                <a:gd name="T15" fmla="*/ 16 h 332"/>
                <a:gd name="T16" fmla="*/ 157 w 332"/>
                <a:gd name="T17" fmla="*/ 156 h 332"/>
                <a:gd name="T18" fmla="*/ 17 w 332"/>
                <a:gd name="T19" fmla="*/ 156 h 332"/>
                <a:gd name="T20" fmla="*/ 0 w 332"/>
                <a:gd name="T21" fmla="*/ 166 h 332"/>
                <a:gd name="T22" fmla="*/ 17 w 332"/>
                <a:gd name="T23" fmla="*/ 176 h 332"/>
                <a:gd name="T24" fmla="*/ 157 w 332"/>
                <a:gd name="T25" fmla="*/ 176 h 332"/>
                <a:gd name="T26" fmla="*/ 157 w 332"/>
                <a:gd name="T27" fmla="*/ 316 h 332"/>
                <a:gd name="T28" fmla="*/ 166 w 332"/>
                <a:gd name="T29" fmla="*/ 332 h 332"/>
                <a:gd name="T30" fmla="*/ 176 w 332"/>
                <a:gd name="T31" fmla="*/ 316 h 332"/>
                <a:gd name="T32" fmla="*/ 176 w 332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6"/>
                  </a:moveTo>
                  <a:lnTo>
                    <a:pt x="316" y="176"/>
                  </a:lnTo>
                  <a:cubicBezTo>
                    <a:pt x="323" y="176"/>
                    <a:pt x="332" y="176"/>
                    <a:pt x="332" y="166"/>
                  </a:cubicBezTo>
                  <a:cubicBezTo>
                    <a:pt x="332" y="156"/>
                    <a:pt x="323" y="156"/>
                    <a:pt x="316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10"/>
                    <a:pt x="176" y="0"/>
                    <a:pt x="166" y="0"/>
                  </a:cubicBezTo>
                  <a:cubicBezTo>
                    <a:pt x="157" y="0"/>
                    <a:pt x="157" y="10"/>
                    <a:pt x="157" y="16"/>
                  </a:cubicBezTo>
                  <a:lnTo>
                    <a:pt x="157" y="156"/>
                  </a:lnTo>
                  <a:lnTo>
                    <a:pt x="17" y="156"/>
                  </a:lnTo>
                  <a:cubicBezTo>
                    <a:pt x="10" y="156"/>
                    <a:pt x="0" y="156"/>
                    <a:pt x="0" y="166"/>
                  </a:cubicBezTo>
                  <a:cubicBezTo>
                    <a:pt x="0" y="176"/>
                    <a:pt x="10" y="176"/>
                    <a:pt x="17" y="176"/>
                  </a:cubicBezTo>
                  <a:lnTo>
                    <a:pt x="157" y="176"/>
                  </a:lnTo>
                  <a:lnTo>
                    <a:pt x="157" y="316"/>
                  </a:lnTo>
                  <a:cubicBezTo>
                    <a:pt x="157" y="323"/>
                    <a:pt x="157" y="332"/>
                    <a:pt x="166" y="332"/>
                  </a:cubicBezTo>
                  <a:cubicBezTo>
                    <a:pt x="176" y="332"/>
                    <a:pt x="176" y="323"/>
                    <a:pt x="176" y="316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58" name="Freeform 1034"/>
            <p:cNvSpPr>
              <a:spLocks noEditPoints="1"/>
            </p:cNvSpPr>
            <p:nvPr>
              <p:custDataLst>
                <p:tags r:id="rId438"/>
              </p:custDataLst>
            </p:nvPr>
          </p:nvSpPr>
          <p:spPr bwMode="auto">
            <a:xfrm>
              <a:off x="8018463" y="5454650"/>
              <a:ext cx="79375" cy="155575"/>
            </a:xfrm>
            <a:custGeom>
              <a:avLst/>
              <a:gdLst>
                <a:gd name="T0" fmla="*/ 61 w 207"/>
                <a:gd name="T1" fmla="*/ 104 h 343"/>
                <a:gd name="T2" fmla="*/ 36 w 207"/>
                <a:gd name="T3" fmla="*/ 63 h 343"/>
                <a:gd name="T4" fmla="*/ 104 w 207"/>
                <a:gd name="T5" fmla="*/ 12 h 343"/>
                <a:gd name="T6" fmla="*/ 172 w 207"/>
                <a:gd name="T7" fmla="*/ 74 h 343"/>
                <a:gd name="T8" fmla="*/ 123 w 207"/>
                <a:gd name="T9" fmla="*/ 144 h 343"/>
                <a:gd name="T10" fmla="*/ 61 w 207"/>
                <a:gd name="T11" fmla="*/ 104 h 343"/>
                <a:gd name="T12" fmla="*/ 134 w 207"/>
                <a:gd name="T13" fmla="*/ 151 h 343"/>
                <a:gd name="T14" fmla="*/ 194 w 207"/>
                <a:gd name="T15" fmla="*/ 74 h 343"/>
                <a:gd name="T16" fmla="*/ 104 w 207"/>
                <a:gd name="T17" fmla="*/ 0 h 343"/>
                <a:gd name="T18" fmla="*/ 14 w 207"/>
                <a:gd name="T19" fmla="*/ 83 h 343"/>
                <a:gd name="T20" fmla="*/ 36 w 207"/>
                <a:gd name="T21" fmla="*/ 138 h 343"/>
                <a:gd name="T22" fmla="*/ 72 w 207"/>
                <a:gd name="T23" fmla="*/ 165 h 343"/>
                <a:gd name="T24" fmla="*/ 0 w 207"/>
                <a:gd name="T25" fmla="*/ 256 h 343"/>
                <a:gd name="T26" fmla="*/ 104 w 207"/>
                <a:gd name="T27" fmla="*/ 343 h 343"/>
                <a:gd name="T28" fmla="*/ 207 w 207"/>
                <a:gd name="T29" fmla="*/ 248 h 343"/>
                <a:gd name="T30" fmla="*/ 183 w 207"/>
                <a:gd name="T31" fmla="*/ 187 h 343"/>
                <a:gd name="T32" fmla="*/ 134 w 207"/>
                <a:gd name="T33" fmla="*/ 151 h 343"/>
                <a:gd name="T34" fmla="*/ 84 w 207"/>
                <a:gd name="T35" fmla="*/ 172 h 343"/>
                <a:gd name="T36" fmla="*/ 145 w 207"/>
                <a:gd name="T37" fmla="*/ 211 h 343"/>
                <a:gd name="T38" fmla="*/ 182 w 207"/>
                <a:gd name="T39" fmla="*/ 266 h 343"/>
                <a:gd name="T40" fmla="*/ 104 w 207"/>
                <a:gd name="T41" fmla="*/ 329 h 343"/>
                <a:gd name="T42" fmla="*/ 25 w 207"/>
                <a:gd name="T43" fmla="*/ 256 h 343"/>
                <a:gd name="T44" fmla="*/ 84 w 207"/>
                <a:gd name="T45" fmla="*/ 17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7" h="343">
                  <a:moveTo>
                    <a:pt x="61" y="104"/>
                  </a:moveTo>
                  <a:cubicBezTo>
                    <a:pt x="38" y="89"/>
                    <a:pt x="36" y="72"/>
                    <a:pt x="36" y="63"/>
                  </a:cubicBezTo>
                  <a:cubicBezTo>
                    <a:pt x="36" y="33"/>
                    <a:pt x="68" y="12"/>
                    <a:pt x="104" y="12"/>
                  </a:cubicBezTo>
                  <a:cubicBezTo>
                    <a:pt x="140" y="12"/>
                    <a:pt x="172" y="38"/>
                    <a:pt x="172" y="74"/>
                  </a:cubicBezTo>
                  <a:cubicBezTo>
                    <a:pt x="172" y="102"/>
                    <a:pt x="153" y="126"/>
                    <a:pt x="123" y="144"/>
                  </a:cubicBezTo>
                  <a:lnTo>
                    <a:pt x="61" y="104"/>
                  </a:lnTo>
                  <a:close/>
                  <a:moveTo>
                    <a:pt x="134" y="151"/>
                  </a:moveTo>
                  <a:cubicBezTo>
                    <a:pt x="169" y="133"/>
                    <a:pt x="194" y="107"/>
                    <a:pt x="194" y="74"/>
                  </a:cubicBezTo>
                  <a:cubicBezTo>
                    <a:pt x="194" y="28"/>
                    <a:pt x="150" y="0"/>
                    <a:pt x="104" y="0"/>
                  </a:cubicBezTo>
                  <a:cubicBezTo>
                    <a:pt x="54" y="0"/>
                    <a:pt x="14" y="37"/>
                    <a:pt x="14" y="83"/>
                  </a:cubicBezTo>
                  <a:cubicBezTo>
                    <a:pt x="14" y="92"/>
                    <a:pt x="15" y="114"/>
                    <a:pt x="36" y="138"/>
                  </a:cubicBezTo>
                  <a:cubicBezTo>
                    <a:pt x="41" y="144"/>
                    <a:pt x="60" y="156"/>
                    <a:pt x="72" y="165"/>
                  </a:cubicBezTo>
                  <a:cubicBezTo>
                    <a:pt x="43" y="179"/>
                    <a:pt x="0" y="207"/>
                    <a:pt x="0" y="256"/>
                  </a:cubicBezTo>
                  <a:cubicBezTo>
                    <a:pt x="0" y="309"/>
                    <a:pt x="51" y="343"/>
                    <a:pt x="104" y="343"/>
                  </a:cubicBezTo>
                  <a:cubicBezTo>
                    <a:pt x="160" y="343"/>
                    <a:pt x="207" y="301"/>
                    <a:pt x="207" y="248"/>
                  </a:cubicBezTo>
                  <a:cubicBezTo>
                    <a:pt x="207" y="230"/>
                    <a:pt x="202" y="208"/>
                    <a:pt x="183" y="187"/>
                  </a:cubicBezTo>
                  <a:cubicBezTo>
                    <a:pt x="173" y="176"/>
                    <a:pt x="166" y="171"/>
                    <a:pt x="134" y="151"/>
                  </a:cubicBezTo>
                  <a:close/>
                  <a:moveTo>
                    <a:pt x="84" y="172"/>
                  </a:moveTo>
                  <a:lnTo>
                    <a:pt x="145" y="211"/>
                  </a:lnTo>
                  <a:cubicBezTo>
                    <a:pt x="159" y="221"/>
                    <a:pt x="182" y="235"/>
                    <a:pt x="182" y="266"/>
                  </a:cubicBezTo>
                  <a:cubicBezTo>
                    <a:pt x="182" y="303"/>
                    <a:pt x="145" y="329"/>
                    <a:pt x="104" y="329"/>
                  </a:cubicBezTo>
                  <a:cubicBezTo>
                    <a:pt x="61" y="329"/>
                    <a:pt x="25" y="298"/>
                    <a:pt x="25" y="256"/>
                  </a:cubicBezTo>
                  <a:cubicBezTo>
                    <a:pt x="25" y="228"/>
                    <a:pt x="41" y="196"/>
                    <a:pt x="84" y="17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59" name="Freeform 1035"/>
            <p:cNvSpPr/>
            <p:nvPr>
              <p:custDataLst>
                <p:tags r:id="rId439"/>
              </p:custDataLst>
            </p:nvPr>
          </p:nvSpPr>
          <p:spPr bwMode="auto">
            <a:xfrm>
              <a:off x="8143875" y="5448300"/>
              <a:ext cx="42863" cy="157163"/>
            </a:xfrm>
            <a:custGeom>
              <a:avLst/>
              <a:gdLst>
                <a:gd name="T0" fmla="*/ 72 w 111"/>
                <a:gd name="T1" fmla="*/ 0 h 346"/>
                <a:gd name="T2" fmla="*/ 0 w 111"/>
                <a:gd name="T3" fmla="*/ 5 h 346"/>
                <a:gd name="T4" fmla="*/ 0 w 111"/>
                <a:gd name="T5" fmla="*/ 21 h 346"/>
                <a:gd name="T6" fmla="*/ 39 w 111"/>
                <a:gd name="T7" fmla="*/ 49 h 346"/>
                <a:gd name="T8" fmla="*/ 39 w 111"/>
                <a:gd name="T9" fmla="*/ 308 h 346"/>
                <a:gd name="T10" fmla="*/ 0 w 111"/>
                <a:gd name="T11" fmla="*/ 330 h 346"/>
                <a:gd name="T12" fmla="*/ 0 w 111"/>
                <a:gd name="T13" fmla="*/ 346 h 346"/>
                <a:gd name="T14" fmla="*/ 56 w 111"/>
                <a:gd name="T15" fmla="*/ 344 h 346"/>
                <a:gd name="T16" fmla="*/ 111 w 111"/>
                <a:gd name="T17" fmla="*/ 346 h 346"/>
                <a:gd name="T18" fmla="*/ 111 w 111"/>
                <a:gd name="T19" fmla="*/ 330 h 346"/>
                <a:gd name="T20" fmla="*/ 72 w 111"/>
                <a:gd name="T21" fmla="*/ 308 h 346"/>
                <a:gd name="T22" fmla="*/ 72 w 111"/>
                <a:gd name="T2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346">
                  <a:moveTo>
                    <a:pt x="72" y="0"/>
                  </a:move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308"/>
                  </a:lnTo>
                  <a:cubicBezTo>
                    <a:pt x="39" y="330"/>
                    <a:pt x="34" y="330"/>
                    <a:pt x="0" y="330"/>
                  </a:cubicBezTo>
                  <a:lnTo>
                    <a:pt x="0" y="346"/>
                  </a:lnTo>
                  <a:cubicBezTo>
                    <a:pt x="17" y="345"/>
                    <a:pt x="43" y="344"/>
                    <a:pt x="56" y="344"/>
                  </a:cubicBezTo>
                  <a:cubicBezTo>
                    <a:pt x="68" y="344"/>
                    <a:pt x="92" y="345"/>
                    <a:pt x="111" y="346"/>
                  </a:cubicBezTo>
                  <a:lnTo>
                    <a:pt x="111" y="330"/>
                  </a:lnTo>
                  <a:cubicBezTo>
                    <a:pt x="77" y="330"/>
                    <a:pt x="72" y="330"/>
                    <a:pt x="72" y="308"/>
                  </a:cubicBezTo>
                  <a:lnTo>
                    <a:pt x="72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60" name="Freeform 1036"/>
            <p:cNvSpPr>
              <a:spLocks noEditPoints="1"/>
            </p:cNvSpPr>
            <p:nvPr>
              <p:custDataLst>
                <p:tags r:id="rId440"/>
              </p:custDataLst>
            </p:nvPr>
          </p:nvSpPr>
          <p:spPr bwMode="auto">
            <a:xfrm>
              <a:off x="8196263" y="5502275"/>
              <a:ext cx="87313" cy="149225"/>
            </a:xfrm>
            <a:custGeom>
              <a:avLst/>
              <a:gdLst>
                <a:gd name="T0" fmla="*/ 97 w 228"/>
                <a:gd name="T1" fmla="*/ 140 h 328"/>
                <a:gd name="T2" fmla="*/ 54 w 228"/>
                <a:gd name="T3" fmla="*/ 79 h 328"/>
                <a:gd name="T4" fmla="*/ 62 w 228"/>
                <a:gd name="T5" fmla="*/ 37 h 328"/>
                <a:gd name="T6" fmla="*/ 97 w 228"/>
                <a:gd name="T7" fmla="*/ 17 h 328"/>
                <a:gd name="T8" fmla="*/ 140 w 228"/>
                <a:gd name="T9" fmla="*/ 78 h 328"/>
                <a:gd name="T10" fmla="*/ 132 w 228"/>
                <a:gd name="T11" fmla="*/ 120 h 328"/>
                <a:gd name="T12" fmla="*/ 97 w 228"/>
                <a:gd name="T13" fmla="*/ 140 h 328"/>
                <a:gd name="T14" fmla="*/ 39 w 228"/>
                <a:gd name="T15" fmla="*/ 159 h 328"/>
                <a:gd name="T16" fmla="*/ 48 w 228"/>
                <a:gd name="T17" fmla="*/ 136 h 328"/>
                <a:gd name="T18" fmla="*/ 97 w 228"/>
                <a:gd name="T19" fmla="*/ 151 h 328"/>
                <a:gd name="T20" fmla="*/ 178 w 228"/>
                <a:gd name="T21" fmla="*/ 79 h 328"/>
                <a:gd name="T22" fmla="*/ 157 w 228"/>
                <a:gd name="T23" fmla="*/ 30 h 328"/>
                <a:gd name="T24" fmla="*/ 202 w 228"/>
                <a:gd name="T25" fmla="*/ 11 h 328"/>
                <a:gd name="T26" fmla="*/ 207 w 228"/>
                <a:gd name="T27" fmla="*/ 11 h 328"/>
                <a:gd name="T28" fmla="*/ 199 w 228"/>
                <a:gd name="T29" fmla="*/ 25 h 328"/>
                <a:gd name="T30" fmla="*/ 214 w 228"/>
                <a:gd name="T31" fmla="*/ 39 h 328"/>
                <a:gd name="T32" fmla="*/ 228 w 228"/>
                <a:gd name="T33" fmla="*/ 24 h 328"/>
                <a:gd name="T34" fmla="*/ 203 w 228"/>
                <a:gd name="T35" fmla="*/ 0 h 328"/>
                <a:gd name="T36" fmla="*/ 150 w 228"/>
                <a:gd name="T37" fmla="*/ 23 h 328"/>
                <a:gd name="T38" fmla="*/ 97 w 228"/>
                <a:gd name="T39" fmla="*/ 5 h 328"/>
                <a:gd name="T40" fmla="*/ 16 w 228"/>
                <a:gd name="T41" fmla="*/ 78 h 328"/>
                <a:gd name="T42" fmla="*/ 40 w 228"/>
                <a:gd name="T43" fmla="*/ 129 h 328"/>
                <a:gd name="T44" fmla="*/ 24 w 228"/>
                <a:gd name="T45" fmla="*/ 171 h 328"/>
                <a:gd name="T46" fmla="*/ 46 w 228"/>
                <a:gd name="T47" fmla="*/ 215 h 328"/>
                <a:gd name="T48" fmla="*/ 0 w 228"/>
                <a:gd name="T49" fmla="*/ 265 h 328"/>
                <a:gd name="T50" fmla="*/ 110 w 228"/>
                <a:gd name="T51" fmla="*/ 328 h 328"/>
                <a:gd name="T52" fmla="*/ 221 w 228"/>
                <a:gd name="T53" fmla="*/ 264 h 328"/>
                <a:gd name="T54" fmla="*/ 189 w 228"/>
                <a:gd name="T55" fmla="*/ 207 h 328"/>
                <a:gd name="T56" fmla="*/ 103 w 228"/>
                <a:gd name="T57" fmla="*/ 193 h 328"/>
                <a:gd name="T58" fmla="*/ 65 w 228"/>
                <a:gd name="T59" fmla="*/ 193 h 328"/>
                <a:gd name="T60" fmla="*/ 39 w 228"/>
                <a:gd name="T61" fmla="*/ 159 h 328"/>
                <a:gd name="T62" fmla="*/ 111 w 228"/>
                <a:gd name="T63" fmla="*/ 317 h 328"/>
                <a:gd name="T64" fmla="*/ 26 w 228"/>
                <a:gd name="T65" fmla="*/ 265 h 328"/>
                <a:gd name="T66" fmla="*/ 67 w 228"/>
                <a:gd name="T67" fmla="*/ 222 h 328"/>
                <a:gd name="T68" fmla="*/ 96 w 228"/>
                <a:gd name="T69" fmla="*/ 222 h 328"/>
                <a:gd name="T70" fmla="*/ 195 w 228"/>
                <a:gd name="T71" fmla="*/ 265 h 328"/>
                <a:gd name="T72" fmla="*/ 111 w 228"/>
                <a:gd name="T73" fmla="*/ 31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328">
                  <a:moveTo>
                    <a:pt x="97" y="140"/>
                  </a:moveTo>
                  <a:cubicBezTo>
                    <a:pt x="54" y="140"/>
                    <a:pt x="54" y="90"/>
                    <a:pt x="54" y="79"/>
                  </a:cubicBezTo>
                  <a:cubicBezTo>
                    <a:pt x="54" y="65"/>
                    <a:pt x="54" y="49"/>
                    <a:pt x="62" y="37"/>
                  </a:cubicBezTo>
                  <a:cubicBezTo>
                    <a:pt x="65" y="31"/>
                    <a:pt x="77" y="17"/>
                    <a:pt x="97" y="17"/>
                  </a:cubicBezTo>
                  <a:cubicBezTo>
                    <a:pt x="140" y="17"/>
                    <a:pt x="140" y="67"/>
                    <a:pt x="140" y="78"/>
                  </a:cubicBezTo>
                  <a:cubicBezTo>
                    <a:pt x="140" y="92"/>
                    <a:pt x="140" y="108"/>
                    <a:pt x="132" y="120"/>
                  </a:cubicBezTo>
                  <a:cubicBezTo>
                    <a:pt x="128" y="126"/>
                    <a:pt x="117" y="140"/>
                    <a:pt x="97" y="140"/>
                  </a:cubicBezTo>
                  <a:close/>
                  <a:moveTo>
                    <a:pt x="39" y="159"/>
                  </a:moveTo>
                  <a:cubicBezTo>
                    <a:pt x="39" y="157"/>
                    <a:pt x="39" y="146"/>
                    <a:pt x="48" y="136"/>
                  </a:cubicBezTo>
                  <a:cubicBezTo>
                    <a:pt x="67" y="150"/>
                    <a:pt x="87" y="151"/>
                    <a:pt x="97" y="151"/>
                  </a:cubicBezTo>
                  <a:cubicBezTo>
                    <a:pt x="143" y="151"/>
                    <a:pt x="178" y="117"/>
                    <a:pt x="178" y="79"/>
                  </a:cubicBezTo>
                  <a:cubicBezTo>
                    <a:pt x="178" y="60"/>
                    <a:pt x="170" y="42"/>
                    <a:pt x="157" y="30"/>
                  </a:cubicBezTo>
                  <a:cubicBezTo>
                    <a:pt x="175" y="13"/>
                    <a:pt x="193" y="11"/>
                    <a:pt x="202" y="11"/>
                  </a:cubicBezTo>
                  <a:cubicBezTo>
                    <a:pt x="203" y="11"/>
                    <a:pt x="206" y="11"/>
                    <a:pt x="207" y="11"/>
                  </a:cubicBezTo>
                  <a:cubicBezTo>
                    <a:pt x="202" y="13"/>
                    <a:pt x="199" y="19"/>
                    <a:pt x="199" y="25"/>
                  </a:cubicBezTo>
                  <a:cubicBezTo>
                    <a:pt x="199" y="33"/>
                    <a:pt x="206" y="39"/>
                    <a:pt x="214" y="39"/>
                  </a:cubicBezTo>
                  <a:cubicBezTo>
                    <a:pt x="219" y="39"/>
                    <a:pt x="228" y="36"/>
                    <a:pt x="228" y="24"/>
                  </a:cubicBezTo>
                  <a:cubicBezTo>
                    <a:pt x="228" y="16"/>
                    <a:pt x="222" y="0"/>
                    <a:pt x="203" y="0"/>
                  </a:cubicBezTo>
                  <a:cubicBezTo>
                    <a:pt x="193" y="0"/>
                    <a:pt x="171" y="3"/>
                    <a:pt x="150" y="23"/>
                  </a:cubicBezTo>
                  <a:cubicBezTo>
                    <a:pt x="129" y="7"/>
                    <a:pt x="108" y="5"/>
                    <a:pt x="97" y="5"/>
                  </a:cubicBezTo>
                  <a:cubicBezTo>
                    <a:pt x="51" y="5"/>
                    <a:pt x="16" y="40"/>
                    <a:pt x="16" y="78"/>
                  </a:cubicBezTo>
                  <a:cubicBezTo>
                    <a:pt x="16" y="100"/>
                    <a:pt x="27" y="119"/>
                    <a:pt x="40" y="129"/>
                  </a:cubicBezTo>
                  <a:cubicBezTo>
                    <a:pt x="33" y="137"/>
                    <a:pt x="24" y="153"/>
                    <a:pt x="24" y="171"/>
                  </a:cubicBezTo>
                  <a:cubicBezTo>
                    <a:pt x="24" y="186"/>
                    <a:pt x="31" y="205"/>
                    <a:pt x="46" y="215"/>
                  </a:cubicBezTo>
                  <a:cubicBezTo>
                    <a:pt x="16" y="224"/>
                    <a:pt x="0" y="245"/>
                    <a:pt x="0" y="265"/>
                  </a:cubicBezTo>
                  <a:cubicBezTo>
                    <a:pt x="0" y="301"/>
                    <a:pt x="50" y="328"/>
                    <a:pt x="110" y="328"/>
                  </a:cubicBezTo>
                  <a:cubicBezTo>
                    <a:pt x="169" y="328"/>
                    <a:pt x="221" y="303"/>
                    <a:pt x="221" y="264"/>
                  </a:cubicBezTo>
                  <a:cubicBezTo>
                    <a:pt x="221" y="247"/>
                    <a:pt x="214" y="221"/>
                    <a:pt x="189" y="207"/>
                  </a:cubicBezTo>
                  <a:cubicBezTo>
                    <a:pt x="162" y="193"/>
                    <a:pt x="133" y="193"/>
                    <a:pt x="103" y="193"/>
                  </a:cubicBezTo>
                  <a:cubicBezTo>
                    <a:pt x="90" y="193"/>
                    <a:pt x="69" y="193"/>
                    <a:pt x="65" y="193"/>
                  </a:cubicBezTo>
                  <a:cubicBezTo>
                    <a:pt x="50" y="191"/>
                    <a:pt x="39" y="175"/>
                    <a:pt x="39" y="159"/>
                  </a:cubicBezTo>
                  <a:close/>
                  <a:moveTo>
                    <a:pt x="111" y="317"/>
                  </a:moveTo>
                  <a:cubicBezTo>
                    <a:pt x="61" y="317"/>
                    <a:pt x="26" y="292"/>
                    <a:pt x="26" y="265"/>
                  </a:cubicBezTo>
                  <a:cubicBezTo>
                    <a:pt x="26" y="242"/>
                    <a:pt x="45" y="224"/>
                    <a:pt x="67" y="222"/>
                  </a:cubicBezTo>
                  <a:lnTo>
                    <a:pt x="96" y="222"/>
                  </a:lnTo>
                  <a:cubicBezTo>
                    <a:pt x="139" y="222"/>
                    <a:pt x="195" y="222"/>
                    <a:pt x="195" y="265"/>
                  </a:cubicBezTo>
                  <a:cubicBezTo>
                    <a:pt x="195" y="292"/>
                    <a:pt x="160" y="317"/>
                    <a:pt x="111" y="3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61" name="Freeform 1037"/>
            <p:cNvSpPr/>
            <p:nvPr>
              <p:custDataLst>
                <p:tags r:id="rId441"/>
              </p:custDataLst>
            </p:nvPr>
          </p:nvSpPr>
          <p:spPr bwMode="auto">
            <a:xfrm>
              <a:off x="8326438" y="5503863"/>
              <a:ext cx="103188" cy="103188"/>
            </a:xfrm>
            <a:custGeom>
              <a:avLst/>
              <a:gdLst>
                <a:gd name="T0" fmla="*/ 29 w 270"/>
                <a:gd name="T1" fmla="*/ 191 h 226"/>
                <a:gd name="T2" fmla="*/ 25 w 270"/>
                <a:gd name="T3" fmla="*/ 213 h 226"/>
                <a:gd name="T4" fmla="*/ 39 w 270"/>
                <a:gd name="T5" fmla="*/ 226 h 226"/>
                <a:gd name="T6" fmla="*/ 58 w 270"/>
                <a:gd name="T7" fmla="*/ 212 h 226"/>
                <a:gd name="T8" fmla="*/ 67 w 270"/>
                <a:gd name="T9" fmla="*/ 175 h 226"/>
                <a:gd name="T10" fmla="*/ 78 w 270"/>
                <a:gd name="T11" fmla="*/ 130 h 226"/>
                <a:gd name="T12" fmla="*/ 86 w 270"/>
                <a:gd name="T13" fmla="*/ 97 h 226"/>
                <a:gd name="T14" fmla="*/ 93 w 270"/>
                <a:gd name="T15" fmla="*/ 72 h 226"/>
                <a:gd name="T16" fmla="*/ 174 w 270"/>
                <a:gd name="T17" fmla="*/ 11 h 226"/>
                <a:gd name="T18" fmla="*/ 201 w 270"/>
                <a:gd name="T19" fmla="*/ 46 h 226"/>
                <a:gd name="T20" fmla="*/ 169 w 270"/>
                <a:gd name="T21" fmla="*/ 162 h 226"/>
                <a:gd name="T22" fmla="*/ 164 w 270"/>
                <a:gd name="T23" fmla="*/ 185 h 226"/>
                <a:gd name="T24" fmla="*/ 205 w 270"/>
                <a:gd name="T25" fmla="*/ 226 h 226"/>
                <a:gd name="T26" fmla="*/ 270 w 270"/>
                <a:gd name="T27" fmla="*/ 149 h 226"/>
                <a:gd name="T28" fmla="*/ 264 w 270"/>
                <a:gd name="T29" fmla="*/ 144 h 226"/>
                <a:gd name="T30" fmla="*/ 256 w 270"/>
                <a:gd name="T31" fmla="*/ 153 h 226"/>
                <a:gd name="T32" fmla="*/ 206 w 270"/>
                <a:gd name="T33" fmla="*/ 215 h 226"/>
                <a:gd name="T34" fmla="*/ 194 w 270"/>
                <a:gd name="T35" fmla="*/ 199 h 226"/>
                <a:gd name="T36" fmla="*/ 203 w 270"/>
                <a:gd name="T37" fmla="*/ 163 h 226"/>
                <a:gd name="T38" fmla="*/ 233 w 270"/>
                <a:gd name="T39" fmla="*/ 54 h 226"/>
                <a:gd name="T40" fmla="*/ 176 w 270"/>
                <a:gd name="T41" fmla="*/ 0 h 226"/>
                <a:gd name="T42" fmla="*/ 98 w 270"/>
                <a:gd name="T43" fmla="*/ 44 h 226"/>
                <a:gd name="T44" fmla="*/ 52 w 270"/>
                <a:gd name="T45" fmla="*/ 0 h 226"/>
                <a:gd name="T46" fmla="*/ 15 w 270"/>
                <a:gd name="T47" fmla="*/ 29 h 226"/>
                <a:gd name="T48" fmla="*/ 0 w 270"/>
                <a:gd name="T49" fmla="*/ 77 h 226"/>
                <a:gd name="T50" fmla="*/ 6 w 270"/>
                <a:gd name="T51" fmla="*/ 82 h 226"/>
                <a:gd name="T52" fmla="*/ 14 w 270"/>
                <a:gd name="T53" fmla="*/ 71 h 226"/>
                <a:gd name="T54" fmla="*/ 51 w 270"/>
                <a:gd name="T55" fmla="*/ 11 h 226"/>
                <a:gd name="T56" fmla="*/ 66 w 270"/>
                <a:gd name="T57" fmla="*/ 34 h 226"/>
                <a:gd name="T58" fmla="*/ 58 w 270"/>
                <a:gd name="T59" fmla="*/ 76 h 226"/>
                <a:gd name="T60" fmla="*/ 29 w 270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0" h="226">
                  <a:moveTo>
                    <a:pt x="29" y="191"/>
                  </a:moveTo>
                  <a:cubicBezTo>
                    <a:pt x="28" y="199"/>
                    <a:pt x="25" y="210"/>
                    <a:pt x="25" y="213"/>
                  </a:cubicBezTo>
                  <a:cubicBezTo>
                    <a:pt x="25" y="222"/>
                    <a:pt x="32" y="226"/>
                    <a:pt x="39" y="226"/>
                  </a:cubicBezTo>
                  <a:cubicBezTo>
                    <a:pt x="45" y="226"/>
                    <a:pt x="54" y="222"/>
                    <a:pt x="58" y="212"/>
                  </a:cubicBezTo>
                  <a:cubicBezTo>
                    <a:pt x="58" y="211"/>
                    <a:pt x="64" y="188"/>
                    <a:pt x="67" y="175"/>
                  </a:cubicBezTo>
                  <a:lnTo>
                    <a:pt x="78" y="130"/>
                  </a:lnTo>
                  <a:cubicBezTo>
                    <a:pt x="81" y="119"/>
                    <a:pt x="84" y="109"/>
                    <a:pt x="86" y="97"/>
                  </a:cubicBezTo>
                  <a:cubicBezTo>
                    <a:pt x="88" y="89"/>
                    <a:pt x="92" y="74"/>
                    <a:pt x="93" y="72"/>
                  </a:cubicBezTo>
                  <a:cubicBezTo>
                    <a:pt x="100" y="57"/>
                    <a:pt x="127" y="11"/>
                    <a:pt x="174" y="11"/>
                  </a:cubicBezTo>
                  <a:cubicBezTo>
                    <a:pt x="197" y="11"/>
                    <a:pt x="201" y="30"/>
                    <a:pt x="201" y="46"/>
                  </a:cubicBezTo>
                  <a:cubicBezTo>
                    <a:pt x="201" y="77"/>
                    <a:pt x="177" y="141"/>
                    <a:pt x="169" y="162"/>
                  </a:cubicBezTo>
                  <a:cubicBezTo>
                    <a:pt x="164" y="174"/>
                    <a:pt x="164" y="180"/>
                    <a:pt x="164" y="185"/>
                  </a:cubicBezTo>
                  <a:cubicBezTo>
                    <a:pt x="164" y="209"/>
                    <a:pt x="181" y="226"/>
                    <a:pt x="205" y="226"/>
                  </a:cubicBezTo>
                  <a:cubicBezTo>
                    <a:pt x="252" y="226"/>
                    <a:pt x="270" y="153"/>
                    <a:pt x="270" y="149"/>
                  </a:cubicBezTo>
                  <a:cubicBezTo>
                    <a:pt x="270" y="144"/>
                    <a:pt x="265" y="144"/>
                    <a:pt x="264" y="144"/>
                  </a:cubicBezTo>
                  <a:cubicBezTo>
                    <a:pt x="259" y="144"/>
                    <a:pt x="259" y="146"/>
                    <a:pt x="256" y="153"/>
                  </a:cubicBezTo>
                  <a:cubicBezTo>
                    <a:pt x="247" y="187"/>
                    <a:pt x="230" y="215"/>
                    <a:pt x="206" y="215"/>
                  </a:cubicBezTo>
                  <a:cubicBezTo>
                    <a:pt x="197" y="215"/>
                    <a:pt x="194" y="210"/>
                    <a:pt x="194" y="199"/>
                  </a:cubicBezTo>
                  <a:cubicBezTo>
                    <a:pt x="194" y="186"/>
                    <a:pt x="198" y="174"/>
                    <a:pt x="203" y="163"/>
                  </a:cubicBezTo>
                  <a:cubicBezTo>
                    <a:pt x="212" y="137"/>
                    <a:pt x="233" y="82"/>
                    <a:pt x="233" y="54"/>
                  </a:cubicBezTo>
                  <a:cubicBezTo>
                    <a:pt x="233" y="20"/>
                    <a:pt x="212" y="0"/>
                    <a:pt x="176" y="0"/>
                  </a:cubicBezTo>
                  <a:cubicBezTo>
                    <a:pt x="131" y="0"/>
                    <a:pt x="106" y="32"/>
                    <a:pt x="98" y="44"/>
                  </a:cubicBezTo>
                  <a:cubicBezTo>
                    <a:pt x="95" y="16"/>
                    <a:pt x="75" y="0"/>
                    <a:pt x="52" y="0"/>
                  </a:cubicBezTo>
                  <a:cubicBezTo>
                    <a:pt x="29" y="0"/>
                    <a:pt x="20" y="20"/>
                    <a:pt x="15" y="29"/>
                  </a:cubicBezTo>
                  <a:cubicBezTo>
                    <a:pt x="7" y="46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1" y="82"/>
                    <a:pt x="14" y="71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61" y="11"/>
                    <a:pt x="66" y="18"/>
                    <a:pt x="66" y="34"/>
                  </a:cubicBezTo>
                  <a:cubicBezTo>
                    <a:pt x="66" y="45"/>
                    <a:pt x="65" y="50"/>
                    <a:pt x="58" y="76"/>
                  </a:cubicBezTo>
                  <a:lnTo>
                    <a:pt x="29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62" name="Freeform 1038"/>
            <p:cNvSpPr/>
            <p:nvPr>
              <p:custDataLst>
                <p:tags r:id="rId442"/>
              </p:custDataLst>
            </p:nvPr>
          </p:nvSpPr>
          <p:spPr bwMode="auto">
            <a:xfrm>
              <a:off x="8447088" y="5435600"/>
              <a:ext cx="42863" cy="225425"/>
            </a:xfrm>
            <a:custGeom>
              <a:avLst/>
              <a:gdLst>
                <a:gd name="T0" fmla="*/ 115 w 115"/>
                <a:gd name="T1" fmla="*/ 249 h 498"/>
                <a:gd name="T2" fmla="*/ 82 w 115"/>
                <a:gd name="T3" fmla="*/ 94 h 498"/>
                <a:gd name="T4" fmla="*/ 5 w 115"/>
                <a:gd name="T5" fmla="*/ 0 h 498"/>
                <a:gd name="T6" fmla="*/ 0 w 115"/>
                <a:gd name="T7" fmla="*/ 5 h 498"/>
                <a:gd name="T8" fmla="*/ 9 w 115"/>
                <a:gd name="T9" fmla="*/ 16 h 498"/>
                <a:gd name="T10" fmla="*/ 86 w 115"/>
                <a:gd name="T11" fmla="*/ 249 h 498"/>
                <a:gd name="T12" fmla="*/ 6 w 115"/>
                <a:gd name="T13" fmla="*/ 485 h 498"/>
                <a:gd name="T14" fmla="*/ 0 w 115"/>
                <a:gd name="T15" fmla="*/ 493 h 498"/>
                <a:gd name="T16" fmla="*/ 5 w 115"/>
                <a:gd name="T17" fmla="*/ 498 h 498"/>
                <a:gd name="T18" fmla="*/ 84 w 115"/>
                <a:gd name="T19" fmla="*/ 401 h 498"/>
                <a:gd name="T20" fmla="*/ 115 w 115"/>
                <a:gd name="T21" fmla="*/ 24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8">
                  <a:moveTo>
                    <a:pt x="115" y="249"/>
                  </a:moveTo>
                  <a:cubicBezTo>
                    <a:pt x="115" y="210"/>
                    <a:pt x="110" y="150"/>
                    <a:pt x="82" y="94"/>
                  </a:cubicBezTo>
                  <a:cubicBezTo>
                    <a:pt x="52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6"/>
                    <a:pt x="86" y="145"/>
                    <a:pt x="86" y="249"/>
                  </a:cubicBezTo>
                  <a:cubicBezTo>
                    <a:pt x="86" y="334"/>
                    <a:pt x="68" y="422"/>
                    <a:pt x="6" y="485"/>
                  </a:cubicBezTo>
                  <a:cubicBezTo>
                    <a:pt x="0" y="491"/>
                    <a:pt x="0" y="492"/>
                    <a:pt x="0" y="493"/>
                  </a:cubicBezTo>
                  <a:cubicBezTo>
                    <a:pt x="0" y="496"/>
                    <a:pt x="2" y="498"/>
                    <a:pt x="5" y="498"/>
                  </a:cubicBezTo>
                  <a:cubicBezTo>
                    <a:pt x="10" y="498"/>
                    <a:pt x="54" y="464"/>
                    <a:pt x="84" y="401"/>
                  </a:cubicBezTo>
                  <a:cubicBezTo>
                    <a:pt x="109" y="346"/>
                    <a:pt x="115" y="291"/>
                    <a:pt x="115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899" name="组合 4898"/>
          <p:cNvGrpSpPr>
            <a:grpSpLocks noChangeAspect="1"/>
          </p:cNvGrpSpPr>
          <p:nvPr>
            <p:custDataLst>
              <p:tags r:id="rId443"/>
            </p:custDataLst>
          </p:nvPr>
        </p:nvGrpSpPr>
        <p:grpSpPr>
          <a:xfrm>
            <a:off x="4901406" y="5815290"/>
            <a:ext cx="2017713" cy="376238"/>
            <a:chOff x="4706938" y="5835650"/>
            <a:chExt cx="2017713" cy="376238"/>
          </a:xfrm>
        </p:grpSpPr>
        <p:sp>
          <p:nvSpPr>
            <p:cNvPr id="4872" name="Freeform 1045"/>
            <p:cNvSpPr>
              <a:spLocks noEditPoints="1"/>
            </p:cNvSpPr>
            <p:nvPr>
              <p:custDataLst>
                <p:tags r:id="rId444"/>
              </p:custDataLst>
            </p:nvPr>
          </p:nvSpPr>
          <p:spPr bwMode="auto">
            <a:xfrm>
              <a:off x="4706938" y="5942013"/>
              <a:ext cx="119063" cy="163513"/>
            </a:xfrm>
            <a:custGeom>
              <a:avLst/>
              <a:gdLst>
                <a:gd name="T0" fmla="*/ 295 w 305"/>
                <a:gd name="T1" fmla="*/ 21 h 386"/>
                <a:gd name="T2" fmla="*/ 305 w 305"/>
                <a:gd name="T3" fmla="*/ 10 h 386"/>
                <a:gd name="T4" fmla="*/ 295 w 305"/>
                <a:gd name="T5" fmla="*/ 0 h 386"/>
                <a:gd name="T6" fmla="*/ 286 w 305"/>
                <a:gd name="T7" fmla="*/ 3 h 386"/>
                <a:gd name="T8" fmla="*/ 10 w 305"/>
                <a:gd name="T9" fmla="*/ 133 h 386"/>
                <a:gd name="T10" fmla="*/ 0 w 305"/>
                <a:gd name="T11" fmla="*/ 145 h 386"/>
                <a:gd name="T12" fmla="*/ 10 w 305"/>
                <a:gd name="T13" fmla="*/ 156 h 386"/>
                <a:gd name="T14" fmla="*/ 286 w 305"/>
                <a:gd name="T15" fmla="*/ 285 h 386"/>
                <a:gd name="T16" fmla="*/ 295 w 305"/>
                <a:gd name="T17" fmla="*/ 289 h 386"/>
                <a:gd name="T18" fmla="*/ 305 w 305"/>
                <a:gd name="T19" fmla="*/ 279 h 386"/>
                <a:gd name="T20" fmla="*/ 294 w 305"/>
                <a:gd name="T21" fmla="*/ 268 h 386"/>
                <a:gd name="T22" fmla="*/ 33 w 305"/>
                <a:gd name="T23" fmla="*/ 145 h 386"/>
                <a:gd name="T24" fmla="*/ 295 w 305"/>
                <a:gd name="T25" fmla="*/ 21 h 386"/>
                <a:gd name="T26" fmla="*/ 287 w 305"/>
                <a:gd name="T27" fmla="*/ 386 h 386"/>
                <a:gd name="T28" fmla="*/ 305 w 305"/>
                <a:gd name="T29" fmla="*/ 376 h 386"/>
                <a:gd name="T30" fmla="*/ 287 w 305"/>
                <a:gd name="T31" fmla="*/ 366 h 386"/>
                <a:gd name="T32" fmla="*/ 18 w 305"/>
                <a:gd name="T33" fmla="*/ 366 h 386"/>
                <a:gd name="T34" fmla="*/ 0 w 305"/>
                <a:gd name="T35" fmla="*/ 376 h 386"/>
                <a:gd name="T36" fmla="*/ 17 w 305"/>
                <a:gd name="T37" fmla="*/ 386 h 386"/>
                <a:gd name="T38" fmla="*/ 287 w 305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5" h="386">
                  <a:moveTo>
                    <a:pt x="295" y="21"/>
                  </a:moveTo>
                  <a:cubicBezTo>
                    <a:pt x="301" y="19"/>
                    <a:pt x="305" y="16"/>
                    <a:pt x="305" y="10"/>
                  </a:cubicBezTo>
                  <a:cubicBezTo>
                    <a:pt x="305" y="5"/>
                    <a:pt x="301" y="0"/>
                    <a:pt x="295" y="0"/>
                  </a:cubicBezTo>
                  <a:cubicBezTo>
                    <a:pt x="292" y="0"/>
                    <a:pt x="288" y="2"/>
                    <a:pt x="286" y="3"/>
                  </a:cubicBezTo>
                  <a:lnTo>
                    <a:pt x="10" y="133"/>
                  </a:lnTo>
                  <a:cubicBezTo>
                    <a:pt x="1" y="137"/>
                    <a:pt x="0" y="141"/>
                    <a:pt x="0" y="145"/>
                  </a:cubicBezTo>
                  <a:cubicBezTo>
                    <a:pt x="0" y="149"/>
                    <a:pt x="3" y="153"/>
                    <a:pt x="10" y="156"/>
                  </a:cubicBezTo>
                  <a:lnTo>
                    <a:pt x="286" y="285"/>
                  </a:lnTo>
                  <a:cubicBezTo>
                    <a:pt x="292" y="289"/>
                    <a:pt x="293" y="289"/>
                    <a:pt x="295" y="289"/>
                  </a:cubicBezTo>
                  <a:cubicBezTo>
                    <a:pt x="300" y="289"/>
                    <a:pt x="305" y="284"/>
                    <a:pt x="305" y="279"/>
                  </a:cubicBezTo>
                  <a:cubicBezTo>
                    <a:pt x="305" y="275"/>
                    <a:pt x="303" y="272"/>
                    <a:pt x="294" y="268"/>
                  </a:cubicBezTo>
                  <a:lnTo>
                    <a:pt x="33" y="145"/>
                  </a:lnTo>
                  <a:lnTo>
                    <a:pt x="295" y="21"/>
                  </a:lnTo>
                  <a:close/>
                  <a:moveTo>
                    <a:pt x="287" y="386"/>
                  </a:moveTo>
                  <a:cubicBezTo>
                    <a:pt x="296" y="386"/>
                    <a:pt x="305" y="386"/>
                    <a:pt x="305" y="376"/>
                  </a:cubicBezTo>
                  <a:cubicBezTo>
                    <a:pt x="305" y="366"/>
                    <a:pt x="294" y="366"/>
                    <a:pt x="287" y="366"/>
                  </a:cubicBezTo>
                  <a:lnTo>
                    <a:pt x="18" y="366"/>
                  </a:lnTo>
                  <a:cubicBezTo>
                    <a:pt x="10" y="366"/>
                    <a:pt x="0" y="366"/>
                    <a:pt x="0" y="376"/>
                  </a:cubicBezTo>
                  <a:cubicBezTo>
                    <a:pt x="0" y="386"/>
                    <a:pt x="9" y="386"/>
                    <a:pt x="17" y="386"/>
                  </a:cubicBezTo>
                  <a:lnTo>
                    <a:pt x="287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73" name="Freeform 1046"/>
            <p:cNvSpPr>
              <a:spLocks noEditPoints="1"/>
            </p:cNvSpPr>
            <p:nvPr>
              <p:custDataLst>
                <p:tags r:id="rId445"/>
              </p:custDataLst>
            </p:nvPr>
          </p:nvSpPr>
          <p:spPr bwMode="auto">
            <a:xfrm>
              <a:off x="4900613" y="5981700"/>
              <a:ext cx="74613" cy="96838"/>
            </a:xfrm>
            <a:custGeom>
              <a:avLst/>
              <a:gdLst>
                <a:gd name="T0" fmla="*/ 42 w 193"/>
                <a:gd name="T1" fmla="*/ 98 h 229"/>
                <a:gd name="T2" fmla="*/ 104 w 193"/>
                <a:gd name="T3" fmla="*/ 11 h 229"/>
                <a:gd name="T4" fmla="*/ 160 w 193"/>
                <a:gd name="T5" fmla="*/ 98 h 229"/>
                <a:gd name="T6" fmla="*/ 42 w 193"/>
                <a:gd name="T7" fmla="*/ 98 h 229"/>
                <a:gd name="T8" fmla="*/ 42 w 193"/>
                <a:gd name="T9" fmla="*/ 108 h 229"/>
                <a:gd name="T10" fmla="*/ 181 w 193"/>
                <a:gd name="T11" fmla="*/ 108 h 229"/>
                <a:gd name="T12" fmla="*/ 193 w 193"/>
                <a:gd name="T13" fmla="*/ 98 h 229"/>
                <a:gd name="T14" fmla="*/ 104 w 193"/>
                <a:gd name="T15" fmla="*/ 0 h 229"/>
                <a:gd name="T16" fmla="*/ 0 w 193"/>
                <a:gd name="T17" fmla="*/ 114 h 229"/>
                <a:gd name="T18" fmla="*/ 110 w 193"/>
                <a:gd name="T19" fmla="*/ 229 h 229"/>
                <a:gd name="T20" fmla="*/ 193 w 193"/>
                <a:gd name="T21" fmla="*/ 164 h 229"/>
                <a:gd name="T22" fmla="*/ 187 w 193"/>
                <a:gd name="T23" fmla="*/ 158 h 229"/>
                <a:gd name="T24" fmla="*/ 180 w 193"/>
                <a:gd name="T25" fmla="*/ 165 h 229"/>
                <a:gd name="T26" fmla="*/ 113 w 193"/>
                <a:gd name="T27" fmla="*/ 216 h 229"/>
                <a:gd name="T28" fmla="*/ 57 w 193"/>
                <a:gd name="T29" fmla="*/ 183 h 229"/>
                <a:gd name="T30" fmla="*/ 42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8"/>
                  </a:cubicBezTo>
                  <a:lnTo>
                    <a:pt x="42" y="98"/>
                  </a:lnTo>
                  <a:close/>
                  <a:moveTo>
                    <a:pt x="42" y="108"/>
                  </a:moveTo>
                  <a:lnTo>
                    <a:pt x="181" y="108"/>
                  </a:lnTo>
                  <a:cubicBezTo>
                    <a:pt x="192" y="108"/>
                    <a:pt x="193" y="108"/>
                    <a:pt x="193" y="98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4"/>
                  </a:cubicBezTo>
                  <a:cubicBezTo>
                    <a:pt x="0" y="181"/>
                    <a:pt x="53" y="229"/>
                    <a:pt x="110" y="229"/>
                  </a:cubicBezTo>
                  <a:cubicBezTo>
                    <a:pt x="171" y="229"/>
                    <a:pt x="193" y="174"/>
                    <a:pt x="193" y="164"/>
                  </a:cubicBezTo>
                  <a:cubicBezTo>
                    <a:pt x="193" y="159"/>
                    <a:pt x="189" y="158"/>
                    <a:pt x="187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3" y="216"/>
                    <a:pt x="118" y="216"/>
                    <a:pt x="113" y="216"/>
                  </a:cubicBezTo>
                  <a:cubicBezTo>
                    <a:pt x="88" y="216"/>
                    <a:pt x="68" y="201"/>
                    <a:pt x="57" y="183"/>
                  </a:cubicBezTo>
                  <a:cubicBezTo>
                    <a:pt x="42" y="159"/>
                    <a:pt x="42" y="126"/>
                    <a:pt x="42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74" name="Freeform 1047"/>
            <p:cNvSpPr/>
            <p:nvPr>
              <p:custDataLst>
                <p:tags r:id="rId446"/>
              </p:custDataLst>
            </p:nvPr>
          </p:nvSpPr>
          <p:spPr bwMode="auto">
            <a:xfrm>
              <a:off x="4983163" y="5984875"/>
              <a:ext cx="96838" cy="90488"/>
            </a:xfrm>
            <a:custGeom>
              <a:avLst/>
              <a:gdLst>
                <a:gd name="T0" fmla="*/ 137 w 251"/>
                <a:gd name="T1" fmla="*/ 98 h 215"/>
                <a:gd name="T2" fmla="*/ 183 w 251"/>
                <a:gd name="T3" fmla="*/ 42 h 215"/>
                <a:gd name="T4" fmla="*/ 242 w 251"/>
                <a:gd name="T5" fmla="*/ 16 h 215"/>
                <a:gd name="T6" fmla="*/ 242 w 251"/>
                <a:gd name="T7" fmla="*/ 0 h 215"/>
                <a:gd name="T8" fmla="*/ 201 w 251"/>
                <a:gd name="T9" fmla="*/ 2 h 215"/>
                <a:gd name="T10" fmla="*/ 153 w 251"/>
                <a:gd name="T11" fmla="*/ 0 h 215"/>
                <a:gd name="T12" fmla="*/ 153 w 251"/>
                <a:gd name="T13" fmla="*/ 16 h 215"/>
                <a:gd name="T14" fmla="*/ 168 w 251"/>
                <a:gd name="T15" fmla="*/ 31 h 215"/>
                <a:gd name="T16" fmla="*/ 160 w 251"/>
                <a:gd name="T17" fmla="*/ 49 h 215"/>
                <a:gd name="T18" fmla="*/ 129 w 251"/>
                <a:gd name="T19" fmla="*/ 88 h 215"/>
                <a:gd name="T20" fmla="*/ 90 w 251"/>
                <a:gd name="T21" fmla="*/ 37 h 215"/>
                <a:gd name="T22" fmla="*/ 86 w 251"/>
                <a:gd name="T23" fmla="*/ 28 h 215"/>
                <a:gd name="T24" fmla="*/ 103 w 251"/>
                <a:gd name="T25" fmla="*/ 16 h 215"/>
                <a:gd name="T26" fmla="*/ 103 w 251"/>
                <a:gd name="T27" fmla="*/ 0 h 215"/>
                <a:gd name="T28" fmla="*/ 49 w 251"/>
                <a:gd name="T29" fmla="*/ 2 h 215"/>
                <a:gd name="T30" fmla="*/ 2 w 251"/>
                <a:gd name="T31" fmla="*/ 0 h 215"/>
                <a:gd name="T32" fmla="*/ 2 w 251"/>
                <a:gd name="T33" fmla="*/ 16 h 215"/>
                <a:gd name="T34" fmla="*/ 61 w 251"/>
                <a:gd name="T35" fmla="*/ 46 h 215"/>
                <a:gd name="T36" fmla="*/ 110 w 251"/>
                <a:gd name="T37" fmla="*/ 111 h 215"/>
                <a:gd name="T38" fmla="*/ 63 w 251"/>
                <a:gd name="T39" fmla="*/ 170 h 215"/>
                <a:gd name="T40" fmla="*/ 0 w 251"/>
                <a:gd name="T41" fmla="*/ 200 h 215"/>
                <a:gd name="T42" fmla="*/ 0 w 251"/>
                <a:gd name="T43" fmla="*/ 215 h 215"/>
                <a:gd name="T44" fmla="*/ 41 w 251"/>
                <a:gd name="T45" fmla="*/ 214 h 215"/>
                <a:gd name="T46" fmla="*/ 88 w 251"/>
                <a:gd name="T47" fmla="*/ 215 h 215"/>
                <a:gd name="T48" fmla="*/ 88 w 251"/>
                <a:gd name="T49" fmla="*/ 200 h 215"/>
                <a:gd name="T50" fmla="*/ 74 w 251"/>
                <a:gd name="T51" fmla="*/ 184 h 215"/>
                <a:gd name="T52" fmla="*/ 119 w 251"/>
                <a:gd name="T53" fmla="*/ 121 h 215"/>
                <a:gd name="T54" fmla="*/ 157 w 251"/>
                <a:gd name="T55" fmla="*/ 171 h 215"/>
                <a:gd name="T56" fmla="*/ 167 w 251"/>
                <a:gd name="T57" fmla="*/ 187 h 215"/>
                <a:gd name="T58" fmla="*/ 149 w 251"/>
                <a:gd name="T59" fmla="*/ 200 h 215"/>
                <a:gd name="T60" fmla="*/ 149 w 251"/>
                <a:gd name="T61" fmla="*/ 215 h 215"/>
                <a:gd name="T62" fmla="*/ 203 w 251"/>
                <a:gd name="T63" fmla="*/ 214 h 215"/>
                <a:gd name="T64" fmla="*/ 251 w 251"/>
                <a:gd name="T65" fmla="*/ 215 h 215"/>
                <a:gd name="T66" fmla="*/ 251 w 251"/>
                <a:gd name="T67" fmla="*/ 200 h 215"/>
                <a:gd name="T68" fmla="*/ 204 w 251"/>
                <a:gd name="T69" fmla="*/ 184 h 215"/>
                <a:gd name="T70" fmla="*/ 137 w 251"/>
                <a:gd name="T71" fmla="*/ 9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1" h="215">
                  <a:moveTo>
                    <a:pt x="137" y="98"/>
                  </a:moveTo>
                  <a:cubicBezTo>
                    <a:pt x="152" y="79"/>
                    <a:pt x="171" y="55"/>
                    <a:pt x="183" y="42"/>
                  </a:cubicBezTo>
                  <a:cubicBezTo>
                    <a:pt x="198" y="24"/>
                    <a:pt x="219" y="16"/>
                    <a:pt x="242" y="16"/>
                  </a:cubicBezTo>
                  <a:lnTo>
                    <a:pt x="242" y="0"/>
                  </a:lnTo>
                  <a:cubicBezTo>
                    <a:pt x="229" y="1"/>
                    <a:pt x="214" y="2"/>
                    <a:pt x="201" y="2"/>
                  </a:cubicBezTo>
                  <a:cubicBezTo>
                    <a:pt x="186" y="2"/>
                    <a:pt x="160" y="1"/>
                    <a:pt x="153" y="0"/>
                  </a:cubicBezTo>
                  <a:lnTo>
                    <a:pt x="153" y="16"/>
                  </a:lnTo>
                  <a:cubicBezTo>
                    <a:pt x="164" y="17"/>
                    <a:pt x="168" y="23"/>
                    <a:pt x="168" y="31"/>
                  </a:cubicBezTo>
                  <a:cubicBezTo>
                    <a:pt x="168" y="39"/>
                    <a:pt x="163" y="46"/>
                    <a:pt x="160" y="49"/>
                  </a:cubicBezTo>
                  <a:lnTo>
                    <a:pt x="129" y="88"/>
                  </a:lnTo>
                  <a:lnTo>
                    <a:pt x="90" y="37"/>
                  </a:lnTo>
                  <a:cubicBezTo>
                    <a:pt x="86" y="32"/>
                    <a:pt x="86" y="31"/>
                    <a:pt x="86" y="28"/>
                  </a:cubicBezTo>
                  <a:cubicBezTo>
                    <a:pt x="86" y="21"/>
                    <a:pt x="93" y="16"/>
                    <a:pt x="103" y="16"/>
                  </a:cubicBezTo>
                  <a:lnTo>
                    <a:pt x="103" y="0"/>
                  </a:lnTo>
                  <a:cubicBezTo>
                    <a:pt x="90" y="1"/>
                    <a:pt x="57" y="2"/>
                    <a:pt x="49" y="2"/>
                  </a:cubicBezTo>
                  <a:cubicBezTo>
                    <a:pt x="39" y="2"/>
                    <a:pt x="16" y="1"/>
                    <a:pt x="2" y="0"/>
                  </a:cubicBezTo>
                  <a:lnTo>
                    <a:pt x="2" y="16"/>
                  </a:lnTo>
                  <a:cubicBezTo>
                    <a:pt x="37" y="16"/>
                    <a:pt x="38" y="16"/>
                    <a:pt x="61" y="46"/>
                  </a:cubicBezTo>
                  <a:lnTo>
                    <a:pt x="110" y="111"/>
                  </a:lnTo>
                  <a:lnTo>
                    <a:pt x="63" y="170"/>
                  </a:lnTo>
                  <a:cubicBezTo>
                    <a:pt x="40" y="199"/>
                    <a:pt x="10" y="200"/>
                    <a:pt x="0" y="200"/>
                  </a:cubicBezTo>
                  <a:lnTo>
                    <a:pt x="0" y="215"/>
                  </a:lnTo>
                  <a:cubicBezTo>
                    <a:pt x="13" y="214"/>
                    <a:pt x="28" y="214"/>
                    <a:pt x="41" y="214"/>
                  </a:cubicBezTo>
                  <a:cubicBezTo>
                    <a:pt x="55" y="214"/>
                    <a:pt x="76" y="215"/>
                    <a:pt x="88" y="215"/>
                  </a:cubicBezTo>
                  <a:lnTo>
                    <a:pt x="88" y="200"/>
                  </a:lnTo>
                  <a:cubicBezTo>
                    <a:pt x="77" y="198"/>
                    <a:pt x="74" y="192"/>
                    <a:pt x="74" y="184"/>
                  </a:cubicBezTo>
                  <a:cubicBezTo>
                    <a:pt x="74" y="174"/>
                    <a:pt x="88" y="157"/>
                    <a:pt x="119" y="121"/>
                  </a:cubicBezTo>
                  <a:lnTo>
                    <a:pt x="157" y="171"/>
                  </a:lnTo>
                  <a:cubicBezTo>
                    <a:pt x="161" y="177"/>
                    <a:pt x="167" y="184"/>
                    <a:pt x="167" y="187"/>
                  </a:cubicBezTo>
                  <a:cubicBezTo>
                    <a:pt x="167" y="192"/>
                    <a:pt x="163" y="199"/>
                    <a:pt x="149" y="200"/>
                  </a:cubicBezTo>
                  <a:lnTo>
                    <a:pt x="149" y="215"/>
                  </a:lnTo>
                  <a:cubicBezTo>
                    <a:pt x="164" y="215"/>
                    <a:pt x="192" y="214"/>
                    <a:pt x="203" y="214"/>
                  </a:cubicBezTo>
                  <a:cubicBezTo>
                    <a:pt x="217" y="214"/>
                    <a:pt x="236" y="214"/>
                    <a:pt x="251" y="215"/>
                  </a:cubicBezTo>
                  <a:lnTo>
                    <a:pt x="251" y="200"/>
                  </a:lnTo>
                  <a:cubicBezTo>
                    <a:pt x="224" y="200"/>
                    <a:pt x="215" y="199"/>
                    <a:pt x="204" y="184"/>
                  </a:cubicBezTo>
                  <a:lnTo>
                    <a:pt x="137" y="9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75" name="Freeform 1048"/>
            <p:cNvSpPr>
              <a:spLocks noEditPoints="1"/>
            </p:cNvSpPr>
            <p:nvPr>
              <p:custDataLst>
                <p:tags r:id="rId447"/>
              </p:custDataLst>
            </p:nvPr>
          </p:nvSpPr>
          <p:spPr bwMode="auto">
            <a:xfrm>
              <a:off x="5087938" y="5983288"/>
              <a:ext cx="95250" cy="133350"/>
            </a:xfrm>
            <a:custGeom>
              <a:avLst/>
              <a:gdLst>
                <a:gd name="T0" fmla="*/ 71 w 245"/>
                <a:gd name="T1" fmla="*/ 33 h 317"/>
                <a:gd name="T2" fmla="*/ 71 w 245"/>
                <a:gd name="T3" fmla="*/ 0 h 317"/>
                <a:gd name="T4" fmla="*/ 0 w 245"/>
                <a:gd name="T5" fmla="*/ 5 h 317"/>
                <a:gd name="T6" fmla="*/ 0 w 245"/>
                <a:gd name="T7" fmla="*/ 21 h 317"/>
                <a:gd name="T8" fmla="*/ 38 w 245"/>
                <a:gd name="T9" fmla="*/ 46 h 317"/>
                <a:gd name="T10" fmla="*/ 38 w 245"/>
                <a:gd name="T11" fmla="*/ 279 h 317"/>
                <a:gd name="T12" fmla="*/ 0 w 245"/>
                <a:gd name="T13" fmla="*/ 302 h 317"/>
                <a:gd name="T14" fmla="*/ 0 w 245"/>
                <a:gd name="T15" fmla="*/ 317 h 317"/>
                <a:gd name="T16" fmla="*/ 55 w 245"/>
                <a:gd name="T17" fmla="*/ 316 h 317"/>
                <a:gd name="T18" fmla="*/ 112 w 245"/>
                <a:gd name="T19" fmla="*/ 317 h 317"/>
                <a:gd name="T20" fmla="*/ 112 w 245"/>
                <a:gd name="T21" fmla="*/ 302 h 317"/>
                <a:gd name="T22" fmla="*/ 73 w 245"/>
                <a:gd name="T23" fmla="*/ 279 h 317"/>
                <a:gd name="T24" fmla="*/ 73 w 245"/>
                <a:gd name="T25" fmla="*/ 195 h 317"/>
                <a:gd name="T26" fmla="*/ 73 w 245"/>
                <a:gd name="T27" fmla="*/ 191 h 317"/>
                <a:gd name="T28" fmla="*/ 134 w 245"/>
                <a:gd name="T29" fmla="*/ 226 h 317"/>
                <a:gd name="T30" fmla="*/ 245 w 245"/>
                <a:gd name="T31" fmla="*/ 113 h 317"/>
                <a:gd name="T32" fmla="*/ 141 w 245"/>
                <a:gd name="T33" fmla="*/ 0 h 317"/>
                <a:gd name="T34" fmla="*/ 71 w 245"/>
                <a:gd name="T35" fmla="*/ 33 h 317"/>
                <a:gd name="T36" fmla="*/ 73 w 245"/>
                <a:gd name="T37" fmla="*/ 164 h 317"/>
                <a:gd name="T38" fmla="*/ 73 w 245"/>
                <a:gd name="T39" fmla="*/ 52 h 317"/>
                <a:gd name="T40" fmla="*/ 137 w 245"/>
                <a:gd name="T41" fmla="*/ 12 h 317"/>
                <a:gd name="T42" fmla="*/ 204 w 245"/>
                <a:gd name="T43" fmla="*/ 113 h 317"/>
                <a:gd name="T44" fmla="*/ 132 w 245"/>
                <a:gd name="T45" fmla="*/ 215 h 317"/>
                <a:gd name="T46" fmla="*/ 80 w 245"/>
                <a:gd name="T47" fmla="*/ 184 h 317"/>
                <a:gd name="T48" fmla="*/ 73 w 245"/>
                <a:gd name="T49" fmla="*/ 16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5" h="317">
                  <a:moveTo>
                    <a:pt x="71" y="33"/>
                  </a:moveTo>
                  <a:lnTo>
                    <a:pt x="71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8" y="24"/>
                    <a:pt x="38" y="46"/>
                  </a:cubicBezTo>
                  <a:lnTo>
                    <a:pt x="38" y="279"/>
                  </a:lnTo>
                  <a:cubicBezTo>
                    <a:pt x="38" y="302"/>
                    <a:pt x="33" y="302"/>
                    <a:pt x="0" y="302"/>
                  </a:cubicBezTo>
                  <a:lnTo>
                    <a:pt x="0" y="317"/>
                  </a:lnTo>
                  <a:cubicBezTo>
                    <a:pt x="17" y="317"/>
                    <a:pt x="42" y="316"/>
                    <a:pt x="55" y="316"/>
                  </a:cubicBezTo>
                  <a:cubicBezTo>
                    <a:pt x="69" y="316"/>
                    <a:pt x="94" y="317"/>
                    <a:pt x="112" y="317"/>
                  </a:cubicBezTo>
                  <a:lnTo>
                    <a:pt x="112" y="302"/>
                  </a:lnTo>
                  <a:cubicBezTo>
                    <a:pt x="78" y="302"/>
                    <a:pt x="73" y="302"/>
                    <a:pt x="73" y="279"/>
                  </a:cubicBezTo>
                  <a:lnTo>
                    <a:pt x="73" y="195"/>
                  </a:lnTo>
                  <a:lnTo>
                    <a:pt x="73" y="191"/>
                  </a:lnTo>
                  <a:cubicBezTo>
                    <a:pt x="75" y="199"/>
                    <a:pt x="96" y="226"/>
                    <a:pt x="134" y="226"/>
                  </a:cubicBezTo>
                  <a:cubicBezTo>
                    <a:pt x="194" y="226"/>
                    <a:pt x="245" y="177"/>
                    <a:pt x="245" y="113"/>
                  </a:cubicBezTo>
                  <a:cubicBezTo>
                    <a:pt x="245" y="49"/>
                    <a:pt x="197" y="0"/>
                    <a:pt x="141" y="0"/>
                  </a:cubicBezTo>
                  <a:cubicBezTo>
                    <a:pt x="102" y="0"/>
                    <a:pt x="81" y="22"/>
                    <a:pt x="71" y="33"/>
                  </a:cubicBezTo>
                  <a:close/>
                  <a:moveTo>
                    <a:pt x="73" y="164"/>
                  </a:moveTo>
                  <a:lnTo>
                    <a:pt x="73" y="52"/>
                  </a:lnTo>
                  <a:cubicBezTo>
                    <a:pt x="87" y="27"/>
                    <a:pt x="112" y="12"/>
                    <a:pt x="137" y="12"/>
                  </a:cubicBezTo>
                  <a:cubicBezTo>
                    <a:pt x="174" y="12"/>
                    <a:pt x="204" y="56"/>
                    <a:pt x="204" y="113"/>
                  </a:cubicBezTo>
                  <a:cubicBezTo>
                    <a:pt x="204" y="173"/>
                    <a:pt x="169" y="215"/>
                    <a:pt x="132" y="215"/>
                  </a:cubicBezTo>
                  <a:cubicBezTo>
                    <a:pt x="112" y="215"/>
                    <a:pt x="93" y="205"/>
                    <a:pt x="80" y="184"/>
                  </a:cubicBezTo>
                  <a:cubicBezTo>
                    <a:pt x="73" y="174"/>
                    <a:pt x="73" y="174"/>
                    <a:pt x="73" y="16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76" name="Freeform 1049"/>
            <p:cNvSpPr/>
            <p:nvPr>
              <p:custDataLst>
                <p:tags r:id="rId448"/>
              </p:custDataLst>
            </p:nvPr>
          </p:nvSpPr>
          <p:spPr bwMode="auto">
            <a:xfrm>
              <a:off x="5257801" y="5835650"/>
              <a:ext cx="73025" cy="376238"/>
            </a:xfrm>
            <a:custGeom>
              <a:avLst/>
              <a:gdLst>
                <a:gd name="T0" fmla="*/ 167 w 190"/>
                <a:gd name="T1" fmla="*/ 892 h 898"/>
                <a:gd name="T2" fmla="*/ 173 w 190"/>
                <a:gd name="T3" fmla="*/ 898 h 898"/>
                <a:gd name="T4" fmla="*/ 184 w 190"/>
                <a:gd name="T5" fmla="*/ 898 h 898"/>
                <a:gd name="T6" fmla="*/ 190 w 190"/>
                <a:gd name="T7" fmla="*/ 893 h 898"/>
                <a:gd name="T8" fmla="*/ 188 w 190"/>
                <a:gd name="T9" fmla="*/ 888 h 898"/>
                <a:gd name="T10" fmla="*/ 112 w 190"/>
                <a:gd name="T11" fmla="*/ 788 h 898"/>
                <a:gd name="T12" fmla="*/ 38 w 190"/>
                <a:gd name="T13" fmla="*/ 449 h 898"/>
                <a:gd name="T14" fmla="*/ 188 w 190"/>
                <a:gd name="T15" fmla="*/ 9 h 898"/>
                <a:gd name="T16" fmla="*/ 190 w 190"/>
                <a:gd name="T17" fmla="*/ 5 h 898"/>
                <a:gd name="T18" fmla="*/ 180 w 190"/>
                <a:gd name="T19" fmla="*/ 0 h 898"/>
                <a:gd name="T20" fmla="*/ 168 w 190"/>
                <a:gd name="T21" fmla="*/ 4 h 898"/>
                <a:gd name="T22" fmla="*/ 33 w 190"/>
                <a:gd name="T23" fmla="*/ 220 h 898"/>
                <a:gd name="T24" fmla="*/ 0 w 190"/>
                <a:gd name="T25" fmla="*/ 449 h 898"/>
                <a:gd name="T26" fmla="*/ 100 w 190"/>
                <a:gd name="T27" fmla="*/ 816 h 898"/>
                <a:gd name="T28" fmla="*/ 132 w 190"/>
                <a:gd name="T29" fmla="*/ 857 h 898"/>
                <a:gd name="T30" fmla="*/ 148 w 190"/>
                <a:gd name="T31" fmla="*/ 874 h 898"/>
                <a:gd name="T32" fmla="*/ 167 w 190"/>
                <a:gd name="T33" fmla="*/ 892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0" h="898">
                  <a:moveTo>
                    <a:pt x="167" y="892"/>
                  </a:moveTo>
                  <a:cubicBezTo>
                    <a:pt x="168" y="893"/>
                    <a:pt x="173" y="898"/>
                    <a:pt x="173" y="898"/>
                  </a:cubicBezTo>
                  <a:lnTo>
                    <a:pt x="184" y="898"/>
                  </a:lnTo>
                  <a:cubicBezTo>
                    <a:pt x="186" y="898"/>
                    <a:pt x="190" y="897"/>
                    <a:pt x="190" y="893"/>
                  </a:cubicBezTo>
                  <a:cubicBezTo>
                    <a:pt x="190" y="891"/>
                    <a:pt x="189" y="890"/>
                    <a:pt x="188" y="888"/>
                  </a:cubicBezTo>
                  <a:cubicBezTo>
                    <a:pt x="170" y="870"/>
                    <a:pt x="143" y="843"/>
                    <a:pt x="112" y="788"/>
                  </a:cubicBezTo>
                  <a:cubicBezTo>
                    <a:pt x="58" y="692"/>
                    <a:pt x="38" y="569"/>
                    <a:pt x="38" y="449"/>
                  </a:cubicBezTo>
                  <a:cubicBezTo>
                    <a:pt x="38" y="228"/>
                    <a:pt x="101" y="98"/>
                    <a:pt x="188" y="9"/>
                  </a:cubicBezTo>
                  <a:cubicBezTo>
                    <a:pt x="190" y="8"/>
                    <a:pt x="190" y="6"/>
                    <a:pt x="190" y="5"/>
                  </a:cubicBezTo>
                  <a:cubicBezTo>
                    <a:pt x="190" y="0"/>
                    <a:pt x="186" y="0"/>
                    <a:pt x="180" y="0"/>
                  </a:cubicBezTo>
                  <a:cubicBezTo>
                    <a:pt x="174" y="0"/>
                    <a:pt x="173" y="0"/>
                    <a:pt x="168" y="4"/>
                  </a:cubicBezTo>
                  <a:cubicBezTo>
                    <a:pt x="121" y="45"/>
                    <a:pt x="67" y="115"/>
                    <a:pt x="33" y="220"/>
                  </a:cubicBezTo>
                  <a:cubicBezTo>
                    <a:pt x="12" y="286"/>
                    <a:pt x="0" y="366"/>
                    <a:pt x="0" y="449"/>
                  </a:cubicBezTo>
                  <a:cubicBezTo>
                    <a:pt x="0" y="567"/>
                    <a:pt x="22" y="701"/>
                    <a:pt x="100" y="816"/>
                  </a:cubicBezTo>
                  <a:cubicBezTo>
                    <a:pt x="113" y="836"/>
                    <a:pt x="132" y="856"/>
                    <a:pt x="132" y="857"/>
                  </a:cubicBezTo>
                  <a:cubicBezTo>
                    <a:pt x="137" y="863"/>
                    <a:pt x="144" y="871"/>
                    <a:pt x="148" y="874"/>
                  </a:cubicBezTo>
                  <a:lnTo>
                    <a:pt x="167" y="89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77" name="Freeform 1050"/>
            <p:cNvSpPr/>
            <p:nvPr>
              <p:custDataLst>
                <p:tags r:id="rId449"/>
              </p:custDataLst>
            </p:nvPr>
          </p:nvSpPr>
          <p:spPr bwMode="auto">
            <a:xfrm>
              <a:off x="5354638" y="6019800"/>
              <a:ext cx="117475" cy="7938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8 w 305"/>
                <a:gd name="T7" fmla="*/ 0 h 20"/>
                <a:gd name="T8" fmla="*/ 0 w 305"/>
                <a:gd name="T9" fmla="*/ 10 h 20"/>
                <a:gd name="T10" fmla="*/ 18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78" name="Freeform 1051"/>
            <p:cNvSpPr/>
            <p:nvPr>
              <p:custDataLst>
                <p:tags r:id="rId450"/>
              </p:custDataLst>
            </p:nvPr>
          </p:nvSpPr>
          <p:spPr bwMode="auto">
            <a:xfrm>
              <a:off x="5519738" y="5876925"/>
              <a:ext cx="60325" cy="98425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9 w 154"/>
                <a:gd name="T7" fmla="*/ 202 h 232"/>
                <a:gd name="T8" fmla="*/ 35 w 154"/>
                <a:gd name="T9" fmla="*/ 202 h 232"/>
                <a:gd name="T10" fmla="*/ 104 w 154"/>
                <a:gd name="T11" fmla="*/ 143 h 232"/>
                <a:gd name="T12" fmla="*/ 154 w 154"/>
                <a:gd name="T13" fmla="*/ 68 h 232"/>
                <a:gd name="T14" fmla="*/ 73 w 154"/>
                <a:gd name="T15" fmla="*/ 0 h 232"/>
                <a:gd name="T16" fmla="*/ 0 w 154"/>
                <a:gd name="T17" fmla="*/ 63 h 232"/>
                <a:gd name="T18" fmla="*/ 19 w 154"/>
                <a:gd name="T19" fmla="*/ 82 h 232"/>
                <a:gd name="T20" fmla="*/ 37 w 154"/>
                <a:gd name="T21" fmla="*/ 64 h 232"/>
                <a:gd name="T22" fmla="*/ 17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8 w 154"/>
                <a:gd name="T29" fmla="*/ 135 h 232"/>
                <a:gd name="T30" fmla="*/ 4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7"/>
                    <a:pt x="133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70"/>
                    <a:pt x="84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29" y="0"/>
                    <a:pt x="0" y="30"/>
                    <a:pt x="0" y="63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8"/>
                    <a:pt x="99" y="123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79" name="Freeform 1052"/>
            <p:cNvSpPr/>
            <p:nvPr>
              <p:custDataLst>
                <p:tags r:id="rId451"/>
              </p:custDataLst>
            </p:nvPr>
          </p:nvSpPr>
          <p:spPr bwMode="auto">
            <a:xfrm>
              <a:off x="5603876" y="5864225"/>
              <a:ext cx="36513" cy="147638"/>
            </a:xfrm>
            <a:custGeom>
              <a:avLst/>
              <a:gdLst>
                <a:gd name="T0" fmla="*/ 84 w 91"/>
                <a:gd name="T1" fmla="*/ 0 h 349"/>
                <a:gd name="T2" fmla="*/ 0 w 91"/>
                <a:gd name="T3" fmla="*/ 174 h 349"/>
                <a:gd name="T4" fmla="*/ 84 w 91"/>
                <a:gd name="T5" fmla="*/ 349 h 349"/>
                <a:gd name="T6" fmla="*/ 91 w 91"/>
                <a:gd name="T7" fmla="*/ 344 h 349"/>
                <a:gd name="T8" fmla="*/ 87 w 91"/>
                <a:gd name="T9" fmla="*/ 339 h 349"/>
                <a:gd name="T10" fmla="*/ 24 w 91"/>
                <a:gd name="T11" fmla="*/ 175 h 349"/>
                <a:gd name="T12" fmla="*/ 88 w 91"/>
                <a:gd name="T13" fmla="*/ 8 h 349"/>
                <a:gd name="T14" fmla="*/ 91 w 91"/>
                <a:gd name="T15" fmla="*/ 4 h 349"/>
                <a:gd name="T16" fmla="*/ 84 w 91"/>
                <a:gd name="T17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349">
                  <a:moveTo>
                    <a:pt x="84" y="0"/>
                  </a:moveTo>
                  <a:cubicBezTo>
                    <a:pt x="17" y="47"/>
                    <a:pt x="0" y="121"/>
                    <a:pt x="0" y="174"/>
                  </a:cubicBezTo>
                  <a:cubicBezTo>
                    <a:pt x="0" y="223"/>
                    <a:pt x="15" y="300"/>
                    <a:pt x="84" y="349"/>
                  </a:cubicBezTo>
                  <a:cubicBezTo>
                    <a:pt x="86" y="349"/>
                    <a:pt x="91" y="349"/>
                    <a:pt x="91" y="344"/>
                  </a:cubicBezTo>
                  <a:cubicBezTo>
                    <a:pt x="91" y="342"/>
                    <a:pt x="90" y="342"/>
                    <a:pt x="87" y="339"/>
                  </a:cubicBezTo>
                  <a:cubicBezTo>
                    <a:pt x="41" y="297"/>
                    <a:pt x="24" y="238"/>
                    <a:pt x="24" y="175"/>
                  </a:cubicBezTo>
                  <a:cubicBezTo>
                    <a:pt x="24" y="80"/>
                    <a:pt x="60" y="34"/>
                    <a:pt x="88" y="8"/>
                  </a:cubicBezTo>
                  <a:cubicBezTo>
                    <a:pt x="90" y="7"/>
                    <a:pt x="91" y="6"/>
                    <a:pt x="91" y="4"/>
                  </a:cubicBezTo>
                  <a:cubicBezTo>
                    <a:pt x="91" y="0"/>
                    <a:pt x="86" y="0"/>
                    <a:pt x="84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80" name="Freeform 1053"/>
            <p:cNvSpPr>
              <a:spLocks noEditPoints="1"/>
            </p:cNvSpPr>
            <p:nvPr>
              <p:custDataLst>
                <p:tags r:id="rId452"/>
              </p:custDataLst>
            </p:nvPr>
          </p:nvSpPr>
          <p:spPr bwMode="auto">
            <a:xfrm>
              <a:off x="5656263" y="5876925"/>
              <a:ext cx="61913" cy="100013"/>
            </a:xfrm>
            <a:custGeom>
              <a:avLst/>
              <a:gdLst>
                <a:gd name="T0" fmla="*/ 105 w 161"/>
                <a:gd name="T1" fmla="*/ 106 h 239"/>
                <a:gd name="T2" fmla="*/ 150 w 161"/>
                <a:gd name="T3" fmla="*/ 52 h 239"/>
                <a:gd name="T4" fmla="*/ 81 w 161"/>
                <a:gd name="T5" fmla="*/ 0 h 239"/>
                <a:gd name="T6" fmla="*/ 11 w 161"/>
                <a:gd name="T7" fmla="*/ 58 h 239"/>
                <a:gd name="T8" fmla="*/ 25 w 161"/>
                <a:gd name="T9" fmla="*/ 94 h 239"/>
                <a:gd name="T10" fmla="*/ 54 w 161"/>
                <a:gd name="T11" fmla="*/ 115 h 239"/>
                <a:gd name="T12" fmla="*/ 0 w 161"/>
                <a:gd name="T13" fmla="*/ 178 h 239"/>
                <a:gd name="T14" fmla="*/ 80 w 161"/>
                <a:gd name="T15" fmla="*/ 239 h 239"/>
                <a:gd name="T16" fmla="*/ 161 w 161"/>
                <a:gd name="T17" fmla="*/ 173 h 239"/>
                <a:gd name="T18" fmla="*/ 127 w 161"/>
                <a:gd name="T19" fmla="*/ 118 h 239"/>
                <a:gd name="T20" fmla="*/ 105 w 161"/>
                <a:gd name="T21" fmla="*/ 106 h 239"/>
                <a:gd name="T22" fmla="*/ 48 w 161"/>
                <a:gd name="T23" fmla="*/ 73 h 239"/>
                <a:gd name="T24" fmla="*/ 30 w 161"/>
                <a:gd name="T25" fmla="*/ 45 h 239"/>
                <a:gd name="T26" fmla="*/ 80 w 161"/>
                <a:gd name="T27" fmla="*/ 10 h 239"/>
                <a:gd name="T28" fmla="*/ 131 w 161"/>
                <a:gd name="T29" fmla="*/ 52 h 239"/>
                <a:gd name="T30" fmla="*/ 94 w 161"/>
                <a:gd name="T31" fmla="*/ 99 h 239"/>
                <a:gd name="T32" fmla="*/ 91 w 161"/>
                <a:gd name="T33" fmla="*/ 97 h 239"/>
                <a:gd name="T34" fmla="*/ 48 w 161"/>
                <a:gd name="T35" fmla="*/ 73 h 239"/>
                <a:gd name="T36" fmla="*/ 65 w 161"/>
                <a:gd name="T37" fmla="*/ 121 h 239"/>
                <a:gd name="T38" fmla="*/ 113 w 161"/>
                <a:gd name="T39" fmla="*/ 149 h 239"/>
                <a:gd name="T40" fmla="*/ 140 w 161"/>
                <a:gd name="T41" fmla="*/ 185 h 239"/>
                <a:gd name="T42" fmla="*/ 81 w 161"/>
                <a:gd name="T43" fmla="*/ 228 h 239"/>
                <a:gd name="T44" fmla="*/ 21 w 161"/>
                <a:gd name="T45" fmla="*/ 178 h 239"/>
                <a:gd name="T46" fmla="*/ 65 w 161"/>
                <a:gd name="T47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239">
                  <a:moveTo>
                    <a:pt x="105" y="106"/>
                  </a:moveTo>
                  <a:cubicBezTo>
                    <a:pt x="132" y="93"/>
                    <a:pt x="150" y="76"/>
                    <a:pt x="150" y="52"/>
                  </a:cubicBezTo>
                  <a:cubicBezTo>
                    <a:pt x="150" y="18"/>
                    <a:pt x="115" y="0"/>
                    <a:pt x="81" y="0"/>
                  </a:cubicBezTo>
                  <a:cubicBezTo>
                    <a:pt x="42" y="0"/>
                    <a:pt x="11" y="25"/>
                    <a:pt x="11" y="58"/>
                  </a:cubicBezTo>
                  <a:cubicBezTo>
                    <a:pt x="11" y="75"/>
                    <a:pt x="19" y="87"/>
                    <a:pt x="25" y="94"/>
                  </a:cubicBezTo>
                  <a:cubicBezTo>
                    <a:pt x="31" y="101"/>
                    <a:pt x="34" y="102"/>
                    <a:pt x="54" y="115"/>
                  </a:cubicBezTo>
                  <a:cubicBezTo>
                    <a:pt x="35" y="123"/>
                    <a:pt x="0" y="142"/>
                    <a:pt x="0" y="178"/>
                  </a:cubicBezTo>
                  <a:cubicBezTo>
                    <a:pt x="0" y="217"/>
                    <a:pt x="40" y="239"/>
                    <a:pt x="80" y="239"/>
                  </a:cubicBezTo>
                  <a:cubicBezTo>
                    <a:pt x="124" y="239"/>
                    <a:pt x="161" y="210"/>
                    <a:pt x="161" y="173"/>
                  </a:cubicBezTo>
                  <a:cubicBezTo>
                    <a:pt x="161" y="150"/>
                    <a:pt x="147" y="130"/>
                    <a:pt x="127" y="118"/>
                  </a:cubicBezTo>
                  <a:cubicBezTo>
                    <a:pt x="122" y="116"/>
                    <a:pt x="110" y="109"/>
                    <a:pt x="105" y="106"/>
                  </a:cubicBezTo>
                  <a:close/>
                  <a:moveTo>
                    <a:pt x="48" y="73"/>
                  </a:moveTo>
                  <a:cubicBezTo>
                    <a:pt x="39" y="67"/>
                    <a:pt x="30" y="58"/>
                    <a:pt x="30" y="45"/>
                  </a:cubicBezTo>
                  <a:cubicBezTo>
                    <a:pt x="30" y="23"/>
                    <a:pt x="55" y="10"/>
                    <a:pt x="80" y="10"/>
                  </a:cubicBezTo>
                  <a:cubicBezTo>
                    <a:pt x="107" y="10"/>
                    <a:pt x="131" y="27"/>
                    <a:pt x="131" y="52"/>
                  </a:cubicBezTo>
                  <a:cubicBezTo>
                    <a:pt x="131" y="83"/>
                    <a:pt x="95" y="99"/>
                    <a:pt x="94" y="99"/>
                  </a:cubicBezTo>
                  <a:cubicBezTo>
                    <a:pt x="94" y="99"/>
                    <a:pt x="93" y="98"/>
                    <a:pt x="91" y="97"/>
                  </a:cubicBezTo>
                  <a:lnTo>
                    <a:pt x="48" y="73"/>
                  </a:lnTo>
                  <a:close/>
                  <a:moveTo>
                    <a:pt x="65" y="121"/>
                  </a:moveTo>
                  <a:lnTo>
                    <a:pt x="113" y="149"/>
                  </a:lnTo>
                  <a:cubicBezTo>
                    <a:pt x="122" y="154"/>
                    <a:pt x="140" y="164"/>
                    <a:pt x="140" y="185"/>
                  </a:cubicBezTo>
                  <a:cubicBezTo>
                    <a:pt x="140" y="211"/>
                    <a:pt x="111" y="228"/>
                    <a:pt x="81" y="228"/>
                  </a:cubicBezTo>
                  <a:cubicBezTo>
                    <a:pt x="49" y="228"/>
                    <a:pt x="21" y="207"/>
                    <a:pt x="21" y="178"/>
                  </a:cubicBezTo>
                  <a:cubicBezTo>
                    <a:pt x="21" y="153"/>
                    <a:pt x="40" y="133"/>
                    <a:pt x="65" y="12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81" name="Freeform 1054"/>
            <p:cNvSpPr/>
            <p:nvPr>
              <p:custDataLst>
                <p:tags r:id="rId453"/>
              </p:custDataLst>
            </p:nvPr>
          </p:nvSpPr>
          <p:spPr bwMode="auto">
            <a:xfrm>
              <a:off x="5761038" y="5873750"/>
              <a:ext cx="30163" cy="101600"/>
            </a:xfrm>
            <a:custGeom>
              <a:avLst/>
              <a:gdLst>
                <a:gd name="T0" fmla="*/ 52 w 78"/>
                <a:gd name="T1" fmla="*/ 0 h 242"/>
                <a:gd name="T2" fmla="*/ 0 w 78"/>
                <a:gd name="T3" fmla="*/ 3 h 242"/>
                <a:gd name="T4" fmla="*/ 0 w 78"/>
                <a:gd name="T5" fmla="*/ 16 h 242"/>
                <a:gd name="T6" fmla="*/ 26 w 78"/>
                <a:gd name="T7" fmla="*/ 36 h 242"/>
                <a:gd name="T8" fmla="*/ 26 w 78"/>
                <a:gd name="T9" fmla="*/ 214 h 242"/>
                <a:gd name="T10" fmla="*/ 0 w 78"/>
                <a:gd name="T11" fmla="*/ 229 h 242"/>
                <a:gd name="T12" fmla="*/ 0 w 78"/>
                <a:gd name="T13" fmla="*/ 242 h 242"/>
                <a:gd name="T14" fmla="*/ 39 w 78"/>
                <a:gd name="T15" fmla="*/ 240 h 242"/>
                <a:gd name="T16" fmla="*/ 78 w 78"/>
                <a:gd name="T17" fmla="*/ 242 h 242"/>
                <a:gd name="T18" fmla="*/ 78 w 78"/>
                <a:gd name="T19" fmla="*/ 229 h 242"/>
                <a:gd name="T20" fmla="*/ 52 w 78"/>
                <a:gd name="T21" fmla="*/ 214 h 242"/>
                <a:gd name="T22" fmla="*/ 52 w 78"/>
                <a:gd name="T2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242">
                  <a:moveTo>
                    <a:pt x="52" y="0"/>
                  </a:moveTo>
                  <a:lnTo>
                    <a:pt x="0" y="3"/>
                  </a:lnTo>
                  <a:lnTo>
                    <a:pt x="0" y="16"/>
                  </a:lnTo>
                  <a:cubicBezTo>
                    <a:pt x="23" y="16"/>
                    <a:pt x="26" y="18"/>
                    <a:pt x="26" y="36"/>
                  </a:cubicBezTo>
                  <a:lnTo>
                    <a:pt x="26" y="214"/>
                  </a:lnTo>
                  <a:cubicBezTo>
                    <a:pt x="26" y="229"/>
                    <a:pt x="22" y="229"/>
                    <a:pt x="0" y="229"/>
                  </a:cubicBezTo>
                  <a:lnTo>
                    <a:pt x="0" y="242"/>
                  </a:lnTo>
                  <a:cubicBezTo>
                    <a:pt x="0" y="242"/>
                    <a:pt x="25" y="240"/>
                    <a:pt x="39" y="240"/>
                  </a:cubicBezTo>
                  <a:cubicBezTo>
                    <a:pt x="52" y="240"/>
                    <a:pt x="65" y="241"/>
                    <a:pt x="78" y="242"/>
                  </a:cubicBezTo>
                  <a:lnTo>
                    <a:pt x="78" y="229"/>
                  </a:lnTo>
                  <a:cubicBezTo>
                    <a:pt x="55" y="229"/>
                    <a:pt x="52" y="229"/>
                    <a:pt x="52" y="214"/>
                  </a:cubicBezTo>
                  <a:lnTo>
                    <a:pt x="52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82" name="Freeform 1055"/>
            <p:cNvSpPr>
              <a:spLocks noEditPoints="1"/>
            </p:cNvSpPr>
            <p:nvPr>
              <p:custDataLst>
                <p:tags r:id="rId454"/>
              </p:custDataLst>
            </p:nvPr>
          </p:nvSpPr>
          <p:spPr bwMode="auto">
            <a:xfrm>
              <a:off x="5802313" y="5908675"/>
              <a:ext cx="68263" cy="95250"/>
            </a:xfrm>
            <a:custGeom>
              <a:avLst/>
              <a:gdLst>
                <a:gd name="T0" fmla="*/ 36 w 176"/>
                <a:gd name="T1" fmla="*/ 96 h 229"/>
                <a:gd name="T2" fmla="*/ 74 w 176"/>
                <a:gd name="T3" fmla="*/ 106 h 229"/>
                <a:gd name="T4" fmla="*/ 136 w 176"/>
                <a:gd name="T5" fmla="*/ 55 h 229"/>
                <a:gd name="T6" fmla="*/ 122 w 176"/>
                <a:gd name="T7" fmla="*/ 22 h 229"/>
                <a:gd name="T8" fmla="*/ 157 w 176"/>
                <a:gd name="T9" fmla="*/ 10 h 229"/>
                <a:gd name="T10" fmla="*/ 154 w 176"/>
                <a:gd name="T11" fmla="*/ 19 h 229"/>
                <a:gd name="T12" fmla="*/ 165 w 176"/>
                <a:gd name="T13" fmla="*/ 30 h 229"/>
                <a:gd name="T14" fmla="*/ 176 w 176"/>
                <a:gd name="T15" fmla="*/ 18 h 229"/>
                <a:gd name="T16" fmla="*/ 155 w 176"/>
                <a:gd name="T17" fmla="*/ 0 h 229"/>
                <a:gd name="T18" fmla="*/ 115 w 176"/>
                <a:gd name="T19" fmla="*/ 16 h 229"/>
                <a:gd name="T20" fmla="*/ 74 w 176"/>
                <a:gd name="T21" fmla="*/ 4 h 229"/>
                <a:gd name="T22" fmla="*/ 12 w 176"/>
                <a:gd name="T23" fmla="*/ 55 h 229"/>
                <a:gd name="T24" fmla="*/ 29 w 176"/>
                <a:gd name="T25" fmla="*/ 90 h 229"/>
                <a:gd name="T26" fmla="*/ 19 w 176"/>
                <a:gd name="T27" fmla="*/ 119 h 229"/>
                <a:gd name="T28" fmla="*/ 33 w 176"/>
                <a:gd name="T29" fmla="*/ 150 h 229"/>
                <a:gd name="T30" fmla="*/ 0 w 176"/>
                <a:gd name="T31" fmla="*/ 185 h 229"/>
                <a:gd name="T32" fmla="*/ 85 w 176"/>
                <a:gd name="T33" fmla="*/ 229 h 229"/>
                <a:gd name="T34" fmla="*/ 170 w 176"/>
                <a:gd name="T35" fmla="*/ 184 h 229"/>
                <a:gd name="T36" fmla="*/ 147 w 176"/>
                <a:gd name="T37" fmla="*/ 144 h 229"/>
                <a:gd name="T38" fmla="*/ 72 w 176"/>
                <a:gd name="T39" fmla="*/ 133 h 229"/>
                <a:gd name="T40" fmla="*/ 49 w 176"/>
                <a:gd name="T41" fmla="*/ 133 h 229"/>
                <a:gd name="T42" fmla="*/ 32 w 176"/>
                <a:gd name="T43" fmla="*/ 110 h 229"/>
                <a:gd name="T44" fmla="*/ 36 w 176"/>
                <a:gd name="T45" fmla="*/ 96 h 229"/>
                <a:gd name="T46" fmla="*/ 74 w 176"/>
                <a:gd name="T47" fmla="*/ 96 h 229"/>
                <a:gd name="T48" fmla="*/ 40 w 176"/>
                <a:gd name="T49" fmla="*/ 55 h 229"/>
                <a:gd name="T50" fmla="*/ 47 w 176"/>
                <a:gd name="T51" fmla="*/ 27 h 229"/>
                <a:gd name="T52" fmla="*/ 74 w 176"/>
                <a:gd name="T53" fmla="*/ 14 h 229"/>
                <a:gd name="T54" fmla="*/ 108 w 176"/>
                <a:gd name="T55" fmla="*/ 55 h 229"/>
                <a:gd name="T56" fmla="*/ 101 w 176"/>
                <a:gd name="T57" fmla="*/ 84 h 229"/>
                <a:gd name="T58" fmla="*/ 74 w 176"/>
                <a:gd name="T59" fmla="*/ 96 h 229"/>
                <a:gd name="T60" fmla="*/ 74 w 176"/>
                <a:gd name="T61" fmla="*/ 157 h 229"/>
                <a:gd name="T62" fmla="*/ 149 w 176"/>
                <a:gd name="T63" fmla="*/ 184 h 229"/>
                <a:gd name="T64" fmla="*/ 85 w 176"/>
                <a:gd name="T65" fmla="*/ 219 h 229"/>
                <a:gd name="T66" fmla="*/ 21 w 176"/>
                <a:gd name="T67" fmla="*/ 184 h 229"/>
                <a:gd name="T68" fmla="*/ 54 w 176"/>
                <a:gd name="T69" fmla="*/ 157 h 229"/>
                <a:gd name="T70" fmla="*/ 74 w 176"/>
                <a:gd name="T71" fmla="*/ 15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6" h="229">
                  <a:moveTo>
                    <a:pt x="36" y="96"/>
                  </a:moveTo>
                  <a:cubicBezTo>
                    <a:pt x="41" y="99"/>
                    <a:pt x="54" y="106"/>
                    <a:pt x="74" y="106"/>
                  </a:cubicBezTo>
                  <a:cubicBezTo>
                    <a:pt x="110" y="106"/>
                    <a:pt x="136" y="82"/>
                    <a:pt x="136" y="55"/>
                  </a:cubicBezTo>
                  <a:cubicBezTo>
                    <a:pt x="136" y="42"/>
                    <a:pt x="130" y="31"/>
                    <a:pt x="122" y="22"/>
                  </a:cubicBezTo>
                  <a:cubicBezTo>
                    <a:pt x="137" y="11"/>
                    <a:pt x="151" y="10"/>
                    <a:pt x="157" y="10"/>
                  </a:cubicBezTo>
                  <a:cubicBezTo>
                    <a:pt x="155" y="12"/>
                    <a:pt x="154" y="13"/>
                    <a:pt x="154" y="19"/>
                  </a:cubicBezTo>
                  <a:cubicBezTo>
                    <a:pt x="154" y="26"/>
                    <a:pt x="159" y="30"/>
                    <a:pt x="165" y="30"/>
                  </a:cubicBezTo>
                  <a:cubicBezTo>
                    <a:pt x="170" y="30"/>
                    <a:pt x="176" y="26"/>
                    <a:pt x="176" y="18"/>
                  </a:cubicBezTo>
                  <a:cubicBezTo>
                    <a:pt x="176" y="10"/>
                    <a:pt x="169" y="0"/>
                    <a:pt x="155" y="0"/>
                  </a:cubicBezTo>
                  <a:cubicBezTo>
                    <a:pt x="150" y="0"/>
                    <a:pt x="131" y="1"/>
                    <a:pt x="115" y="16"/>
                  </a:cubicBezTo>
                  <a:cubicBezTo>
                    <a:pt x="104" y="9"/>
                    <a:pt x="90" y="4"/>
                    <a:pt x="74" y="4"/>
                  </a:cubicBezTo>
                  <a:cubicBezTo>
                    <a:pt x="39" y="4"/>
                    <a:pt x="12" y="28"/>
                    <a:pt x="12" y="55"/>
                  </a:cubicBezTo>
                  <a:cubicBezTo>
                    <a:pt x="12" y="69"/>
                    <a:pt x="19" y="81"/>
                    <a:pt x="29" y="90"/>
                  </a:cubicBezTo>
                  <a:cubicBezTo>
                    <a:pt x="26" y="94"/>
                    <a:pt x="19" y="105"/>
                    <a:pt x="19" y="119"/>
                  </a:cubicBezTo>
                  <a:cubicBezTo>
                    <a:pt x="19" y="123"/>
                    <a:pt x="20" y="140"/>
                    <a:pt x="33" y="150"/>
                  </a:cubicBezTo>
                  <a:cubicBezTo>
                    <a:pt x="18" y="155"/>
                    <a:pt x="0" y="166"/>
                    <a:pt x="0" y="185"/>
                  </a:cubicBezTo>
                  <a:cubicBezTo>
                    <a:pt x="0" y="210"/>
                    <a:pt x="38" y="229"/>
                    <a:pt x="85" y="229"/>
                  </a:cubicBezTo>
                  <a:cubicBezTo>
                    <a:pt x="129" y="229"/>
                    <a:pt x="170" y="212"/>
                    <a:pt x="170" y="184"/>
                  </a:cubicBezTo>
                  <a:cubicBezTo>
                    <a:pt x="170" y="173"/>
                    <a:pt x="166" y="155"/>
                    <a:pt x="147" y="144"/>
                  </a:cubicBezTo>
                  <a:cubicBezTo>
                    <a:pt x="126" y="133"/>
                    <a:pt x="106" y="133"/>
                    <a:pt x="72" y="133"/>
                  </a:cubicBezTo>
                  <a:cubicBezTo>
                    <a:pt x="64" y="133"/>
                    <a:pt x="52" y="133"/>
                    <a:pt x="49" y="133"/>
                  </a:cubicBezTo>
                  <a:cubicBezTo>
                    <a:pt x="38" y="131"/>
                    <a:pt x="32" y="120"/>
                    <a:pt x="32" y="110"/>
                  </a:cubicBezTo>
                  <a:cubicBezTo>
                    <a:pt x="32" y="101"/>
                    <a:pt x="34" y="98"/>
                    <a:pt x="36" y="96"/>
                  </a:cubicBezTo>
                  <a:close/>
                  <a:moveTo>
                    <a:pt x="74" y="96"/>
                  </a:moveTo>
                  <a:cubicBezTo>
                    <a:pt x="40" y="96"/>
                    <a:pt x="40" y="63"/>
                    <a:pt x="40" y="55"/>
                  </a:cubicBezTo>
                  <a:cubicBezTo>
                    <a:pt x="40" y="50"/>
                    <a:pt x="40" y="36"/>
                    <a:pt x="47" y="27"/>
                  </a:cubicBezTo>
                  <a:cubicBezTo>
                    <a:pt x="52" y="21"/>
                    <a:pt x="62" y="14"/>
                    <a:pt x="74" y="14"/>
                  </a:cubicBezTo>
                  <a:cubicBezTo>
                    <a:pt x="108" y="14"/>
                    <a:pt x="108" y="48"/>
                    <a:pt x="108" y="55"/>
                  </a:cubicBezTo>
                  <a:cubicBezTo>
                    <a:pt x="108" y="61"/>
                    <a:pt x="108" y="75"/>
                    <a:pt x="101" y="84"/>
                  </a:cubicBezTo>
                  <a:cubicBezTo>
                    <a:pt x="96" y="90"/>
                    <a:pt x="87" y="96"/>
                    <a:pt x="74" y="96"/>
                  </a:cubicBezTo>
                  <a:close/>
                  <a:moveTo>
                    <a:pt x="74" y="157"/>
                  </a:moveTo>
                  <a:cubicBezTo>
                    <a:pt x="106" y="157"/>
                    <a:pt x="149" y="157"/>
                    <a:pt x="149" y="184"/>
                  </a:cubicBezTo>
                  <a:cubicBezTo>
                    <a:pt x="149" y="203"/>
                    <a:pt x="122" y="219"/>
                    <a:pt x="85" y="219"/>
                  </a:cubicBezTo>
                  <a:cubicBezTo>
                    <a:pt x="48" y="219"/>
                    <a:pt x="21" y="202"/>
                    <a:pt x="21" y="184"/>
                  </a:cubicBezTo>
                  <a:cubicBezTo>
                    <a:pt x="21" y="172"/>
                    <a:pt x="32" y="157"/>
                    <a:pt x="54" y="157"/>
                  </a:cubicBezTo>
                  <a:lnTo>
                    <a:pt x="74" y="15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83" name="Freeform 1056"/>
            <p:cNvSpPr/>
            <p:nvPr>
              <p:custDataLst>
                <p:tags r:id="rId455"/>
              </p:custDataLst>
            </p:nvPr>
          </p:nvSpPr>
          <p:spPr bwMode="auto">
            <a:xfrm>
              <a:off x="5908676" y="5910263"/>
              <a:ext cx="82550" cy="65088"/>
            </a:xfrm>
            <a:custGeom>
              <a:avLst/>
              <a:gdLst>
                <a:gd name="T0" fmla="*/ 26 w 213"/>
                <a:gd name="T1" fmla="*/ 132 h 157"/>
                <a:gd name="T2" fmla="*/ 23 w 213"/>
                <a:gd name="T3" fmla="*/ 146 h 157"/>
                <a:gd name="T4" fmla="*/ 35 w 213"/>
                <a:gd name="T5" fmla="*/ 157 h 157"/>
                <a:gd name="T6" fmla="*/ 48 w 213"/>
                <a:gd name="T7" fmla="*/ 150 h 157"/>
                <a:gd name="T8" fmla="*/ 55 w 213"/>
                <a:gd name="T9" fmla="*/ 128 h 157"/>
                <a:gd name="T10" fmla="*/ 62 w 213"/>
                <a:gd name="T11" fmla="*/ 97 h 157"/>
                <a:gd name="T12" fmla="*/ 68 w 213"/>
                <a:gd name="T13" fmla="*/ 73 h 157"/>
                <a:gd name="T14" fmla="*/ 83 w 213"/>
                <a:gd name="T15" fmla="*/ 42 h 157"/>
                <a:gd name="T16" fmla="*/ 135 w 213"/>
                <a:gd name="T17" fmla="*/ 10 h 157"/>
                <a:gd name="T18" fmla="*/ 156 w 213"/>
                <a:gd name="T19" fmla="*/ 34 h 157"/>
                <a:gd name="T20" fmla="*/ 135 w 213"/>
                <a:gd name="T21" fmla="*/ 108 h 157"/>
                <a:gd name="T22" fmla="*/ 130 w 213"/>
                <a:gd name="T23" fmla="*/ 127 h 157"/>
                <a:gd name="T24" fmla="*/ 163 w 213"/>
                <a:gd name="T25" fmla="*/ 157 h 157"/>
                <a:gd name="T26" fmla="*/ 213 w 213"/>
                <a:gd name="T27" fmla="*/ 104 h 157"/>
                <a:gd name="T28" fmla="*/ 208 w 213"/>
                <a:gd name="T29" fmla="*/ 99 h 157"/>
                <a:gd name="T30" fmla="*/ 201 w 213"/>
                <a:gd name="T31" fmla="*/ 105 h 157"/>
                <a:gd name="T32" fmla="*/ 164 w 213"/>
                <a:gd name="T33" fmla="*/ 147 h 157"/>
                <a:gd name="T34" fmla="*/ 155 w 213"/>
                <a:gd name="T35" fmla="*/ 135 h 157"/>
                <a:gd name="T36" fmla="*/ 163 w 213"/>
                <a:gd name="T37" fmla="*/ 107 h 157"/>
                <a:gd name="T38" fmla="*/ 182 w 213"/>
                <a:gd name="T39" fmla="*/ 40 h 157"/>
                <a:gd name="T40" fmla="*/ 137 w 213"/>
                <a:gd name="T41" fmla="*/ 0 h 157"/>
                <a:gd name="T42" fmla="*/ 78 w 213"/>
                <a:gd name="T43" fmla="*/ 32 h 157"/>
                <a:gd name="T44" fmla="*/ 40 w 213"/>
                <a:gd name="T45" fmla="*/ 0 h 157"/>
                <a:gd name="T46" fmla="*/ 13 w 213"/>
                <a:gd name="T47" fmla="*/ 19 h 157"/>
                <a:gd name="T48" fmla="*/ 0 w 213"/>
                <a:gd name="T49" fmla="*/ 53 h 157"/>
                <a:gd name="T50" fmla="*/ 6 w 213"/>
                <a:gd name="T51" fmla="*/ 58 h 157"/>
                <a:gd name="T52" fmla="*/ 14 w 213"/>
                <a:gd name="T53" fmla="*/ 47 h 157"/>
                <a:gd name="T54" fmla="*/ 39 w 213"/>
                <a:gd name="T55" fmla="*/ 10 h 157"/>
                <a:gd name="T56" fmla="*/ 51 w 213"/>
                <a:gd name="T57" fmla="*/ 27 h 157"/>
                <a:gd name="T58" fmla="*/ 45 w 213"/>
                <a:gd name="T59" fmla="*/ 56 h 157"/>
                <a:gd name="T60" fmla="*/ 38 w 213"/>
                <a:gd name="T61" fmla="*/ 87 h 157"/>
                <a:gd name="T62" fmla="*/ 26 w 213"/>
                <a:gd name="T63" fmla="*/ 13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7">
                  <a:moveTo>
                    <a:pt x="26" y="132"/>
                  </a:moveTo>
                  <a:cubicBezTo>
                    <a:pt x="25" y="136"/>
                    <a:pt x="23" y="145"/>
                    <a:pt x="23" y="146"/>
                  </a:cubicBezTo>
                  <a:cubicBezTo>
                    <a:pt x="23" y="154"/>
                    <a:pt x="29" y="157"/>
                    <a:pt x="35" y="157"/>
                  </a:cubicBezTo>
                  <a:cubicBezTo>
                    <a:pt x="41" y="157"/>
                    <a:pt x="47" y="153"/>
                    <a:pt x="48" y="150"/>
                  </a:cubicBezTo>
                  <a:cubicBezTo>
                    <a:pt x="50" y="146"/>
                    <a:pt x="53" y="135"/>
                    <a:pt x="55" y="128"/>
                  </a:cubicBezTo>
                  <a:cubicBezTo>
                    <a:pt x="56" y="121"/>
                    <a:pt x="60" y="105"/>
                    <a:pt x="62" y="97"/>
                  </a:cubicBezTo>
                  <a:cubicBezTo>
                    <a:pt x="64" y="89"/>
                    <a:pt x="67" y="81"/>
                    <a:pt x="68" y="73"/>
                  </a:cubicBezTo>
                  <a:cubicBezTo>
                    <a:pt x="72" y="59"/>
                    <a:pt x="73" y="56"/>
                    <a:pt x="83" y="42"/>
                  </a:cubicBezTo>
                  <a:cubicBezTo>
                    <a:pt x="93" y="28"/>
                    <a:pt x="109" y="10"/>
                    <a:pt x="135" y="10"/>
                  </a:cubicBezTo>
                  <a:cubicBezTo>
                    <a:pt x="155" y="10"/>
                    <a:pt x="156" y="27"/>
                    <a:pt x="156" y="34"/>
                  </a:cubicBezTo>
                  <a:cubicBezTo>
                    <a:pt x="156" y="55"/>
                    <a:pt x="141" y="94"/>
                    <a:pt x="135" y="108"/>
                  </a:cubicBezTo>
                  <a:cubicBezTo>
                    <a:pt x="131" y="118"/>
                    <a:pt x="130" y="121"/>
                    <a:pt x="130" y="127"/>
                  </a:cubicBezTo>
                  <a:cubicBezTo>
                    <a:pt x="130" y="146"/>
                    <a:pt x="145" y="157"/>
                    <a:pt x="163" y="157"/>
                  </a:cubicBezTo>
                  <a:cubicBezTo>
                    <a:pt x="198" y="157"/>
                    <a:pt x="213" y="109"/>
                    <a:pt x="213" y="104"/>
                  </a:cubicBezTo>
                  <a:cubicBezTo>
                    <a:pt x="213" y="99"/>
                    <a:pt x="209" y="99"/>
                    <a:pt x="208" y="99"/>
                  </a:cubicBezTo>
                  <a:cubicBezTo>
                    <a:pt x="203" y="99"/>
                    <a:pt x="203" y="101"/>
                    <a:pt x="201" y="105"/>
                  </a:cubicBezTo>
                  <a:cubicBezTo>
                    <a:pt x="193" y="133"/>
                    <a:pt x="178" y="147"/>
                    <a:pt x="164" y="147"/>
                  </a:cubicBezTo>
                  <a:cubicBezTo>
                    <a:pt x="157" y="147"/>
                    <a:pt x="155" y="143"/>
                    <a:pt x="155" y="135"/>
                  </a:cubicBezTo>
                  <a:cubicBezTo>
                    <a:pt x="155" y="127"/>
                    <a:pt x="157" y="123"/>
                    <a:pt x="163" y="107"/>
                  </a:cubicBezTo>
                  <a:cubicBezTo>
                    <a:pt x="168" y="96"/>
                    <a:pt x="182" y="59"/>
                    <a:pt x="182" y="40"/>
                  </a:cubicBezTo>
                  <a:cubicBezTo>
                    <a:pt x="182" y="6"/>
                    <a:pt x="155" y="0"/>
                    <a:pt x="137" y="0"/>
                  </a:cubicBezTo>
                  <a:cubicBezTo>
                    <a:pt x="108" y="0"/>
                    <a:pt x="88" y="18"/>
                    <a:pt x="78" y="32"/>
                  </a:cubicBezTo>
                  <a:cubicBezTo>
                    <a:pt x="75" y="8"/>
                    <a:pt x="55" y="0"/>
                    <a:pt x="40" y="0"/>
                  </a:cubicBezTo>
                  <a:cubicBezTo>
                    <a:pt x="25" y="0"/>
                    <a:pt x="17" y="11"/>
                    <a:pt x="13" y="19"/>
                  </a:cubicBezTo>
                  <a:cubicBezTo>
                    <a:pt x="5" y="32"/>
                    <a:pt x="0" y="52"/>
                    <a:pt x="0" y="53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4" y="47"/>
                  </a:cubicBezTo>
                  <a:cubicBezTo>
                    <a:pt x="19" y="27"/>
                    <a:pt x="26" y="10"/>
                    <a:pt x="39" y="10"/>
                  </a:cubicBezTo>
                  <a:cubicBezTo>
                    <a:pt x="48" y="10"/>
                    <a:pt x="51" y="17"/>
                    <a:pt x="51" y="27"/>
                  </a:cubicBezTo>
                  <a:cubicBezTo>
                    <a:pt x="51" y="33"/>
                    <a:pt x="48" y="46"/>
                    <a:pt x="45" y="56"/>
                  </a:cubicBezTo>
                  <a:cubicBezTo>
                    <a:pt x="43" y="65"/>
                    <a:pt x="39" y="79"/>
                    <a:pt x="38" y="87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84" name="Freeform 1057"/>
            <p:cNvSpPr/>
            <p:nvPr>
              <p:custDataLst>
                <p:tags r:id="rId456"/>
              </p:custDataLst>
            </p:nvPr>
          </p:nvSpPr>
          <p:spPr bwMode="auto">
            <a:xfrm>
              <a:off x="6007101" y="5864225"/>
              <a:ext cx="34925" cy="147638"/>
            </a:xfrm>
            <a:custGeom>
              <a:avLst/>
              <a:gdLst>
                <a:gd name="T0" fmla="*/ 7 w 90"/>
                <a:gd name="T1" fmla="*/ 0 h 349"/>
                <a:gd name="T2" fmla="*/ 0 w 90"/>
                <a:gd name="T3" fmla="*/ 4 h 349"/>
                <a:gd name="T4" fmla="*/ 3 w 90"/>
                <a:gd name="T5" fmla="*/ 10 h 349"/>
                <a:gd name="T6" fmla="*/ 66 w 90"/>
                <a:gd name="T7" fmla="*/ 174 h 349"/>
                <a:gd name="T8" fmla="*/ 6 w 90"/>
                <a:gd name="T9" fmla="*/ 336 h 349"/>
                <a:gd name="T10" fmla="*/ 0 w 90"/>
                <a:gd name="T11" fmla="*/ 344 h 349"/>
                <a:gd name="T12" fmla="*/ 4 w 90"/>
                <a:gd name="T13" fmla="*/ 349 h 349"/>
                <a:gd name="T14" fmla="*/ 65 w 90"/>
                <a:gd name="T15" fmla="*/ 282 h 349"/>
                <a:gd name="T16" fmla="*/ 90 w 90"/>
                <a:gd name="T17" fmla="*/ 175 h 349"/>
                <a:gd name="T18" fmla="*/ 7 w 90"/>
                <a:gd name="T19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349">
                  <a:moveTo>
                    <a:pt x="7" y="0"/>
                  </a:moveTo>
                  <a:cubicBezTo>
                    <a:pt x="4" y="0"/>
                    <a:pt x="0" y="0"/>
                    <a:pt x="0" y="4"/>
                  </a:cubicBezTo>
                  <a:cubicBezTo>
                    <a:pt x="0" y="6"/>
                    <a:pt x="1" y="7"/>
                    <a:pt x="3" y="10"/>
                  </a:cubicBezTo>
                  <a:cubicBezTo>
                    <a:pt x="33" y="37"/>
                    <a:pt x="66" y="84"/>
                    <a:pt x="66" y="174"/>
                  </a:cubicBezTo>
                  <a:cubicBezTo>
                    <a:pt x="66" y="247"/>
                    <a:pt x="44" y="302"/>
                    <a:pt x="6" y="336"/>
                  </a:cubicBezTo>
                  <a:cubicBezTo>
                    <a:pt x="0" y="342"/>
                    <a:pt x="0" y="343"/>
                    <a:pt x="0" y="344"/>
                  </a:cubicBezTo>
                  <a:cubicBezTo>
                    <a:pt x="0" y="346"/>
                    <a:pt x="1" y="349"/>
                    <a:pt x="4" y="349"/>
                  </a:cubicBezTo>
                  <a:cubicBezTo>
                    <a:pt x="9" y="349"/>
                    <a:pt x="42" y="326"/>
                    <a:pt x="65" y="282"/>
                  </a:cubicBezTo>
                  <a:cubicBezTo>
                    <a:pt x="80" y="253"/>
                    <a:pt x="90" y="215"/>
                    <a:pt x="90" y="175"/>
                  </a:cubicBezTo>
                  <a:cubicBezTo>
                    <a:pt x="90" y="125"/>
                    <a:pt x="76" y="49"/>
                    <a:pt x="7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85" name="Freeform 1058"/>
            <p:cNvSpPr/>
            <p:nvPr>
              <p:custDataLst>
                <p:tags r:id="rId457"/>
              </p:custDataLst>
            </p:nvPr>
          </p:nvSpPr>
          <p:spPr bwMode="auto">
            <a:xfrm>
              <a:off x="6067426" y="5842000"/>
              <a:ext cx="47625" cy="69850"/>
            </a:xfrm>
            <a:custGeom>
              <a:avLst/>
              <a:gdLst>
                <a:gd name="T0" fmla="*/ 124 w 124"/>
                <a:gd name="T1" fmla="*/ 117 h 165"/>
                <a:gd name="T2" fmla="*/ 114 w 124"/>
                <a:gd name="T3" fmla="*/ 117 h 165"/>
                <a:gd name="T4" fmla="*/ 106 w 124"/>
                <a:gd name="T5" fmla="*/ 140 h 165"/>
                <a:gd name="T6" fmla="*/ 80 w 124"/>
                <a:gd name="T7" fmla="*/ 141 h 165"/>
                <a:gd name="T8" fmla="*/ 31 w 124"/>
                <a:gd name="T9" fmla="*/ 141 h 165"/>
                <a:gd name="T10" fmla="*/ 81 w 124"/>
                <a:gd name="T11" fmla="*/ 105 h 165"/>
                <a:gd name="T12" fmla="*/ 124 w 124"/>
                <a:gd name="T13" fmla="*/ 49 h 165"/>
                <a:gd name="T14" fmla="*/ 58 w 124"/>
                <a:gd name="T15" fmla="*/ 0 h 165"/>
                <a:gd name="T16" fmla="*/ 0 w 124"/>
                <a:gd name="T17" fmla="*/ 44 h 165"/>
                <a:gd name="T18" fmla="*/ 15 w 124"/>
                <a:gd name="T19" fmla="*/ 59 h 165"/>
                <a:gd name="T20" fmla="*/ 29 w 124"/>
                <a:gd name="T21" fmla="*/ 44 h 165"/>
                <a:gd name="T22" fmla="*/ 15 w 124"/>
                <a:gd name="T23" fmla="*/ 29 h 165"/>
                <a:gd name="T24" fmla="*/ 53 w 124"/>
                <a:gd name="T25" fmla="*/ 11 h 165"/>
                <a:gd name="T26" fmla="*/ 97 w 124"/>
                <a:gd name="T27" fmla="*/ 49 h 165"/>
                <a:gd name="T28" fmla="*/ 64 w 124"/>
                <a:gd name="T29" fmla="*/ 102 h 165"/>
                <a:gd name="T30" fmla="*/ 3 w 124"/>
                <a:gd name="T31" fmla="*/ 154 h 165"/>
                <a:gd name="T32" fmla="*/ 0 w 124"/>
                <a:gd name="T33" fmla="*/ 158 h 165"/>
                <a:gd name="T34" fmla="*/ 0 w 124"/>
                <a:gd name="T35" fmla="*/ 165 h 165"/>
                <a:gd name="T36" fmla="*/ 116 w 124"/>
                <a:gd name="T37" fmla="*/ 165 h 165"/>
                <a:gd name="T38" fmla="*/ 124 w 124"/>
                <a:gd name="T39" fmla="*/ 11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4" h="165">
                  <a:moveTo>
                    <a:pt x="124" y="117"/>
                  </a:moveTo>
                  <a:lnTo>
                    <a:pt x="114" y="117"/>
                  </a:lnTo>
                  <a:cubicBezTo>
                    <a:pt x="113" y="122"/>
                    <a:pt x="110" y="137"/>
                    <a:pt x="106" y="140"/>
                  </a:cubicBezTo>
                  <a:cubicBezTo>
                    <a:pt x="104" y="141"/>
                    <a:pt x="84" y="141"/>
                    <a:pt x="80" y="141"/>
                  </a:cubicBezTo>
                  <a:lnTo>
                    <a:pt x="31" y="141"/>
                  </a:lnTo>
                  <a:cubicBezTo>
                    <a:pt x="48" y="129"/>
                    <a:pt x="66" y="115"/>
                    <a:pt x="81" y="105"/>
                  </a:cubicBezTo>
                  <a:cubicBezTo>
                    <a:pt x="103" y="90"/>
                    <a:pt x="124" y="76"/>
                    <a:pt x="124" y="49"/>
                  </a:cubicBezTo>
                  <a:cubicBezTo>
                    <a:pt x="124" y="17"/>
                    <a:pt x="94" y="0"/>
                    <a:pt x="58" y="0"/>
                  </a:cubicBezTo>
                  <a:cubicBezTo>
                    <a:pt x="25" y="0"/>
                    <a:pt x="0" y="19"/>
                    <a:pt x="0" y="44"/>
                  </a:cubicBezTo>
                  <a:cubicBezTo>
                    <a:pt x="0" y="56"/>
                    <a:pt x="11" y="59"/>
                    <a:pt x="15" y="59"/>
                  </a:cubicBezTo>
                  <a:cubicBezTo>
                    <a:pt x="21" y="59"/>
                    <a:pt x="29" y="54"/>
                    <a:pt x="29" y="44"/>
                  </a:cubicBezTo>
                  <a:cubicBezTo>
                    <a:pt x="29" y="35"/>
                    <a:pt x="23" y="30"/>
                    <a:pt x="15" y="29"/>
                  </a:cubicBezTo>
                  <a:cubicBezTo>
                    <a:pt x="22" y="18"/>
                    <a:pt x="37" y="11"/>
                    <a:pt x="53" y="11"/>
                  </a:cubicBezTo>
                  <a:cubicBezTo>
                    <a:pt x="77" y="11"/>
                    <a:pt x="97" y="25"/>
                    <a:pt x="97" y="49"/>
                  </a:cubicBezTo>
                  <a:cubicBezTo>
                    <a:pt x="97" y="70"/>
                    <a:pt x="83" y="86"/>
                    <a:pt x="64" y="102"/>
                  </a:cubicBezTo>
                  <a:lnTo>
                    <a:pt x="3" y="154"/>
                  </a:lnTo>
                  <a:cubicBezTo>
                    <a:pt x="1" y="156"/>
                    <a:pt x="1" y="156"/>
                    <a:pt x="0" y="158"/>
                  </a:cubicBezTo>
                  <a:lnTo>
                    <a:pt x="0" y="165"/>
                  </a:lnTo>
                  <a:lnTo>
                    <a:pt x="116" y="165"/>
                  </a:lnTo>
                  <a:lnTo>
                    <a:pt x="124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86" name="Rectangle 1059"/>
            <p:cNvSpPr>
              <a:spLocks noChangeArrowheads="1"/>
            </p:cNvSpPr>
            <p:nvPr>
              <p:custDataLst>
                <p:tags r:id="rId458"/>
              </p:custDataLst>
            </p:nvPr>
          </p:nvSpPr>
          <p:spPr bwMode="auto">
            <a:xfrm>
              <a:off x="5511801" y="6019800"/>
              <a:ext cx="622300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87" name="Freeform 1060"/>
            <p:cNvSpPr/>
            <p:nvPr>
              <p:custDataLst>
                <p:tags r:id="rId459"/>
              </p:custDataLst>
            </p:nvPr>
          </p:nvSpPr>
          <p:spPr bwMode="auto">
            <a:xfrm>
              <a:off x="5616576" y="6051550"/>
              <a:ext cx="63500" cy="100013"/>
            </a:xfrm>
            <a:custGeom>
              <a:avLst/>
              <a:gdLst>
                <a:gd name="T0" fmla="*/ 76 w 160"/>
                <a:gd name="T1" fmla="*/ 115 h 238"/>
                <a:gd name="T2" fmla="*/ 123 w 160"/>
                <a:gd name="T3" fmla="*/ 171 h 238"/>
                <a:gd name="T4" fmla="*/ 78 w 160"/>
                <a:gd name="T5" fmla="*/ 227 h 238"/>
                <a:gd name="T6" fmla="*/ 18 w 160"/>
                <a:gd name="T7" fmla="*/ 203 h 238"/>
                <a:gd name="T8" fmla="*/ 39 w 160"/>
                <a:gd name="T9" fmla="*/ 183 h 238"/>
                <a:gd name="T10" fmla="*/ 19 w 160"/>
                <a:gd name="T11" fmla="*/ 164 h 238"/>
                <a:gd name="T12" fmla="*/ 0 w 160"/>
                <a:gd name="T13" fmla="*/ 184 h 238"/>
                <a:gd name="T14" fmla="*/ 78 w 160"/>
                <a:gd name="T15" fmla="*/ 238 h 238"/>
                <a:gd name="T16" fmla="*/ 160 w 160"/>
                <a:gd name="T17" fmla="*/ 171 h 238"/>
                <a:gd name="T18" fmla="*/ 100 w 160"/>
                <a:gd name="T19" fmla="*/ 109 h 238"/>
                <a:gd name="T20" fmla="*/ 150 w 160"/>
                <a:gd name="T21" fmla="*/ 48 h 238"/>
                <a:gd name="T22" fmla="*/ 79 w 160"/>
                <a:gd name="T23" fmla="*/ 0 h 238"/>
                <a:gd name="T24" fmla="*/ 11 w 160"/>
                <a:gd name="T25" fmla="*/ 47 h 238"/>
                <a:gd name="T26" fmla="*/ 29 w 160"/>
                <a:gd name="T27" fmla="*/ 65 h 238"/>
                <a:gd name="T28" fmla="*/ 47 w 160"/>
                <a:gd name="T29" fmla="*/ 47 h 238"/>
                <a:gd name="T30" fmla="*/ 29 w 160"/>
                <a:gd name="T31" fmla="*/ 29 h 238"/>
                <a:gd name="T32" fmla="*/ 78 w 160"/>
                <a:gd name="T33" fmla="*/ 10 h 238"/>
                <a:gd name="T34" fmla="*/ 116 w 160"/>
                <a:gd name="T35" fmla="*/ 48 h 238"/>
                <a:gd name="T36" fmla="*/ 102 w 160"/>
                <a:gd name="T37" fmla="*/ 89 h 238"/>
                <a:gd name="T38" fmla="*/ 63 w 160"/>
                <a:gd name="T39" fmla="*/ 104 h 238"/>
                <a:gd name="T40" fmla="*/ 52 w 160"/>
                <a:gd name="T41" fmla="*/ 106 h 238"/>
                <a:gd name="T42" fmla="*/ 48 w 160"/>
                <a:gd name="T43" fmla="*/ 110 h 238"/>
                <a:gd name="T44" fmla="*/ 57 w 160"/>
                <a:gd name="T45" fmla="*/ 115 h 238"/>
                <a:gd name="T46" fmla="*/ 76 w 160"/>
                <a:gd name="T47" fmla="*/ 11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238">
                  <a:moveTo>
                    <a:pt x="76" y="115"/>
                  </a:moveTo>
                  <a:cubicBezTo>
                    <a:pt x="104" y="115"/>
                    <a:pt x="123" y="134"/>
                    <a:pt x="123" y="171"/>
                  </a:cubicBezTo>
                  <a:cubicBezTo>
                    <a:pt x="123" y="214"/>
                    <a:pt x="98" y="227"/>
                    <a:pt x="78" y="227"/>
                  </a:cubicBezTo>
                  <a:cubicBezTo>
                    <a:pt x="64" y="227"/>
                    <a:pt x="33" y="223"/>
                    <a:pt x="18" y="203"/>
                  </a:cubicBezTo>
                  <a:cubicBezTo>
                    <a:pt x="35" y="202"/>
                    <a:pt x="39" y="191"/>
                    <a:pt x="39" y="183"/>
                  </a:cubicBezTo>
                  <a:cubicBezTo>
                    <a:pt x="39" y="172"/>
                    <a:pt x="30" y="164"/>
                    <a:pt x="19" y="164"/>
                  </a:cubicBezTo>
                  <a:cubicBezTo>
                    <a:pt x="10" y="164"/>
                    <a:pt x="0" y="170"/>
                    <a:pt x="0" y="184"/>
                  </a:cubicBezTo>
                  <a:cubicBezTo>
                    <a:pt x="0" y="217"/>
                    <a:pt x="36" y="238"/>
                    <a:pt x="78" y="238"/>
                  </a:cubicBezTo>
                  <a:cubicBezTo>
                    <a:pt x="127" y="238"/>
                    <a:pt x="160" y="206"/>
                    <a:pt x="160" y="171"/>
                  </a:cubicBezTo>
                  <a:cubicBezTo>
                    <a:pt x="160" y="144"/>
                    <a:pt x="138" y="117"/>
                    <a:pt x="100" y="109"/>
                  </a:cubicBezTo>
                  <a:cubicBezTo>
                    <a:pt x="136" y="95"/>
                    <a:pt x="150" y="69"/>
                    <a:pt x="150" y="48"/>
                  </a:cubicBezTo>
                  <a:cubicBezTo>
                    <a:pt x="150" y="20"/>
                    <a:pt x="118" y="0"/>
                    <a:pt x="79" y="0"/>
                  </a:cubicBezTo>
                  <a:cubicBezTo>
                    <a:pt x="40" y="0"/>
                    <a:pt x="11" y="19"/>
                    <a:pt x="11" y="47"/>
                  </a:cubicBezTo>
                  <a:cubicBezTo>
                    <a:pt x="11" y="58"/>
                    <a:pt x="18" y="65"/>
                    <a:pt x="29" y="65"/>
                  </a:cubicBezTo>
                  <a:cubicBezTo>
                    <a:pt x="40" y="65"/>
                    <a:pt x="47" y="57"/>
                    <a:pt x="47" y="47"/>
                  </a:cubicBezTo>
                  <a:cubicBezTo>
                    <a:pt x="47" y="37"/>
                    <a:pt x="40" y="30"/>
                    <a:pt x="29" y="29"/>
                  </a:cubicBezTo>
                  <a:cubicBezTo>
                    <a:pt x="41" y="14"/>
                    <a:pt x="65" y="10"/>
                    <a:pt x="78" y="10"/>
                  </a:cubicBezTo>
                  <a:cubicBezTo>
                    <a:pt x="94" y="10"/>
                    <a:pt x="116" y="18"/>
                    <a:pt x="116" y="48"/>
                  </a:cubicBezTo>
                  <a:cubicBezTo>
                    <a:pt x="116" y="63"/>
                    <a:pt x="111" y="79"/>
                    <a:pt x="102" y="89"/>
                  </a:cubicBezTo>
                  <a:cubicBezTo>
                    <a:pt x="90" y="103"/>
                    <a:pt x="81" y="103"/>
                    <a:pt x="63" y="104"/>
                  </a:cubicBezTo>
                  <a:cubicBezTo>
                    <a:pt x="54" y="105"/>
                    <a:pt x="54" y="105"/>
                    <a:pt x="52" y="106"/>
                  </a:cubicBezTo>
                  <a:cubicBezTo>
                    <a:pt x="51" y="106"/>
                    <a:pt x="48" y="106"/>
                    <a:pt x="48" y="110"/>
                  </a:cubicBezTo>
                  <a:cubicBezTo>
                    <a:pt x="48" y="115"/>
                    <a:pt x="52" y="115"/>
                    <a:pt x="57" y="115"/>
                  </a:cubicBezTo>
                  <a:lnTo>
                    <a:pt x="76" y="1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88" name="Freeform 1061"/>
            <p:cNvSpPr>
              <a:spLocks noEditPoints="1"/>
            </p:cNvSpPr>
            <p:nvPr>
              <p:custDataLst>
                <p:tags r:id="rId460"/>
              </p:custDataLst>
            </p:nvPr>
          </p:nvSpPr>
          <p:spPr bwMode="auto">
            <a:xfrm>
              <a:off x="5694363" y="6051550"/>
              <a:ext cx="61913" cy="100013"/>
            </a:xfrm>
            <a:custGeom>
              <a:avLst/>
              <a:gdLst>
                <a:gd name="T0" fmla="*/ 162 w 162"/>
                <a:gd name="T1" fmla="*/ 120 h 238"/>
                <a:gd name="T2" fmla="*/ 141 w 162"/>
                <a:gd name="T3" fmla="*/ 30 h 238"/>
                <a:gd name="T4" fmla="*/ 81 w 162"/>
                <a:gd name="T5" fmla="*/ 0 h 238"/>
                <a:gd name="T6" fmla="*/ 0 w 162"/>
                <a:gd name="T7" fmla="*/ 120 h 238"/>
                <a:gd name="T8" fmla="*/ 81 w 162"/>
                <a:gd name="T9" fmla="*/ 238 h 238"/>
                <a:gd name="T10" fmla="*/ 162 w 162"/>
                <a:gd name="T11" fmla="*/ 120 h 238"/>
                <a:gd name="T12" fmla="*/ 81 w 162"/>
                <a:gd name="T13" fmla="*/ 229 h 238"/>
                <a:gd name="T14" fmla="*/ 36 w 162"/>
                <a:gd name="T15" fmla="*/ 191 h 238"/>
                <a:gd name="T16" fmla="*/ 32 w 162"/>
                <a:gd name="T17" fmla="*/ 116 h 238"/>
                <a:gd name="T18" fmla="*/ 37 w 162"/>
                <a:gd name="T19" fmla="*/ 44 h 238"/>
                <a:gd name="T20" fmla="*/ 81 w 162"/>
                <a:gd name="T21" fmla="*/ 10 h 238"/>
                <a:gd name="T22" fmla="*/ 124 w 162"/>
                <a:gd name="T23" fmla="*/ 41 h 238"/>
                <a:gd name="T24" fmla="*/ 130 w 162"/>
                <a:gd name="T25" fmla="*/ 116 h 238"/>
                <a:gd name="T26" fmla="*/ 125 w 162"/>
                <a:gd name="T27" fmla="*/ 189 h 238"/>
                <a:gd name="T28" fmla="*/ 81 w 162"/>
                <a:gd name="T29" fmla="*/ 22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2" h="238">
                  <a:moveTo>
                    <a:pt x="162" y="120"/>
                  </a:moveTo>
                  <a:cubicBezTo>
                    <a:pt x="162" y="82"/>
                    <a:pt x="157" y="54"/>
                    <a:pt x="141" y="30"/>
                  </a:cubicBezTo>
                  <a:cubicBezTo>
                    <a:pt x="130" y="14"/>
                    <a:pt x="109" y="0"/>
                    <a:pt x="81" y="0"/>
                  </a:cubicBezTo>
                  <a:cubicBezTo>
                    <a:pt x="0" y="0"/>
                    <a:pt x="0" y="95"/>
                    <a:pt x="0" y="120"/>
                  </a:cubicBezTo>
                  <a:cubicBezTo>
                    <a:pt x="0" y="145"/>
                    <a:pt x="0" y="238"/>
                    <a:pt x="81" y="238"/>
                  </a:cubicBezTo>
                  <a:cubicBezTo>
                    <a:pt x="162" y="238"/>
                    <a:pt x="162" y="145"/>
                    <a:pt x="162" y="120"/>
                  </a:cubicBezTo>
                  <a:close/>
                  <a:moveTo>
                    <a:pt x="81" y="229"/>
                  </a:moveTo>
                  <a:cubicBezTo>
                    <a:pt x="65" y="229"/>
                    <a:pt x="43" y="219"/>
                    <a:pt x="36" y="191"/>
                  </a:cubicBezTo>
                  <a:cubicBezTo>
                    <a:pt x="32" y="170"/>
                    <a:pt x="32" y="141"/>
                    <a:pt x="32" y="116"/>
                  </a:cubicBezTo>
                  <a:cubicBezTo>
                    <a:pt x="32" y="90"/>
                    <a:pt x="32" y="64"/>
                    <a:pt x="37" y="44"/>
                  </a:cubicBezTo>
                  <a:cubicBezTo>
                    <a:pt x="44" y="17"/>
                    <a:pt x="66" y="10"/>
                    <a:pt x="81" y="10"/>
                  </a:cubicBezTo>
                  <a:cubicBezTo>
                    <a:pt x="100" y="10"/>
                    <a:pt x="118" y="21"/>
                    <a:pt x="124" y="41"/>
                  </a:cubicBezTo>
                  <a:cubicBezTo>
                    <a:pt x="130" y="60"/>
                    <a:pt x="130" y="85"/>
                    <a:pt x="130" y="116"/>
                  </a:cubicBezTo>
                  <a:cubicBezTo>
                    <a:pt x="130" y="141"/>
                    <a:pt x="130" y="167"/>
                    <a:pt x="125" y="189"/>
                  </a:cubicBezTo>
                  <a:cubicBezTo>
                    <a:pt x="118" y="221"/>
                    <a:pt x="95" y="229"/>
                    <a:pt x="81" y="22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89" name="Freeform 1062"/>
            <p:cNvSpPr/>
            <p:nvPr>
              <p:custDataLst>
                <p:tags r:id="rId461"/>
              </p:custDataLst>
            </p:nvPr>
          </p:nvSpPr>
          <p:spPr bwMode="auto">
            <a:xfrm>
              <a:off x="5797551" y="6046788"/>
              <a:ext cx="30163" cy="101600"/>
            </a:xfrm>
            <a:custGeom>
              <a:avLst/>
              <a:gdLst>
                <a:gd name="T0" fmla="*/ 52 w 78"/>
                <a:gd name="T1" fmla="*/ 0 h 242"/>
                <a:gd name="T2" fmla="*/ 0 w 78"/>
                <a:gd name="T3" fmla="*/ 4 h 242"/>
                <a:gd name="T4" fmla="*/ 0 w 78"/>
                <a:gd name="T5" fmla="*/ 17 h 242"/>
                <a:gd name="T6" fmla="*/ 26 w 78"/>
                <a:gd name="T7" fmla="*/ 36 h 242"/>
                <a:gd name="T8" fmla="*/ 26 w 78"/>
                <a:gd name="T9" fmla="*/ 215 h 242"/>
                <a:gd name="T10" fmla="*/ 0 w 78"/>
                <a:gd name="T11" fmla="*/ 230 h 242"/>
                <a:gd name="T12" fmla="*/ 0 w 78"/>
                <a:gd name="T13" fmla="*/ 242 h 242"/>
                <a:gd name="T14" fmla="*/ 39 w 78"/>
                <a:gd name="T15" fmla="*/ 241 h 242"/>
                <a:gd name="T16" fmla="*/ 78 w 78"/>
                <a:gd name="T17" fmla="*/ 242 h 242"/>
                <a:gd name="T18" fmla="*/ 78 w 78"/>
                <a:gd name="T19" fmla="*/ 230 h 242"/>
                <a:gd name="T20" fmla="*/ 52 w 78"/>
                <a:gd name="T21" fmla="*/ 215 h 242"/>
                <a:gd name="T22" fmla="*/ 52 w 78"/>
                <a:gd name="T2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242">
                  <a:moveTo>
                    <a:pt x="52" y="0"/>
                  </a:moveTo>
                  <a:lnTo>
                    <a:pt x="0" y="4"/>
                  </a:lnTo>
                  <a:lnTo>
                    <a:pt x="0" y="17"/>
                  </a:lnTo>
                  <a:cubicBezTo>
                    <a:pt x="23" y="17"/>
                    <a:pt x="26" y="19"/>
                    <a:pt x="26" y="36"/>
                  </a:cubicBezTo>
                  <a:lnTo>
                    <a:pt x="26" y="215"/>
                  </a:lnTo>
                  <a:cubicBezTo>
                    <a:pt x="26" y="230"/>
                    <a:pt x="22" y="230"/>
                    <a:pt x="0" y="230"/>
                  </a:cubicBezTo>
                  <a:lnTo>
                    <a:pt x="0" y="242"/>
                  </a:lnTo>
                  <a:cubicBezTo>
                    <a:pt x="1" y="242"/>
                    <a:pt x="25" y="241"/>
                    <a:pt x="39" y="241"/>
                  </a:cubicBezTo>
                  <a:cubicBezTo>
                    <a:pt x="52" y="241"/>
                    <a:pt x="65" y="241"/>
                    <a:pt x="78" y="242"/>
                  </a:cubicBezTo>
                  <a:lnTo>
                    <a:pt x="78" y="230"/>
                  </a:lnTo>
                  <a:cubicBezTo>
                    <a:pt x="56" y="230"/>
                    <a:pt x="52" y="230"/>
                    <a:pt x="52" y="215"/>
                  </a:cubicBezTo>
                  <a:lnTo>
                    <a:pt x="52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90" name="Freeform 1063"/>
            <p:cNvSpPr>
              <a:spLocks noEditPoints="1"/>
            </p:cNvSpPr>
            <p:nvPr>
              <p:custDataLst>
                <p:tags r:id="rId462"/>
              </p:custDataLst>
            </p:nvPr>
          </p:nvSpPr>
          <p:spPr bwMode="auto">
            <a:xfrm>
              <a:off x="5840413" y="6081713"/>
              <a:ext cx="68263" cy="96838"/>
            </a:xfrm>
            <a:custGeom>
              <a:avLst/>
              <a:gdLst>
                <a:gd name="T0" fmla="*/ 36 w 176"/>
                <a:gd name="T1" fmla="*/ 95 h 229"/>
                <a:gd name="T2" fmla="*/ 74 w 176"/>
                <a:gd name="T3" fmla="*/ 106 h 229"/>
                <a:gd name="T4" fmla="*/ 136 w 176"/>
                <a:gd name="T5" fmla="*/ 55 h 229"/>
                <a:gd name="T6" fmla="*/ 122 w 176"/>
                <a:gd name="T7" fmla="*/ 21 h 229"/>
                <a:gd name="T8" fmla="*/ 157 w 176"/>
                <a:gd name="T9" fmla="*/ 10 h 229"/>
                <a:gd name="T10" fmla="*/ 154 w 176"/>
                <a:gd name="T11" fmla="*/ 18 h 229"/>
                <a:gd name="T12" fmla="*/ 165 w 176"/>
                <a:gd name="T13" fmla="*/ 29 h 229"/>
                <a:gd name="T14" fmla="*/ 176 w 176"/>
                <a:gd name="T15" fmla="*/ 18 h 229"/>
                <a:gd name="T16" fmla="*/ 156 w 176"/>
                <a:gd name="T17" fmla="*/ 0 h 229"/>
                <a:gd name="T18" fmla="*/ 115 w 176"/>
                <a:gd name="T19" fmla="*/ 16 h 229"/>
                <a:gd name="T20" fmla="*/ 75 w 176"/>
                <a:gd name="T21" fmla="*/ 4 h 229"/>
                <a:gd name="T22" fmla="*/ 13 w 176"/>
                <a:gd name="T23" fmla="*/ 55 h 229"/>
                <a:gd name="T24" fmla="*/ 29 w 176"/>
                <a:gd name="T25" fmla="*/ 90 h 229"/>
                <a:gd name="T26" fmla="*/ 19 w 176"/>
                <a:gd name="T27" fmla="*/ 118 h 229"/>
                <a:gd name="T28" fmla="*/ 33 w 176"/>
                <a:gd name="T29" fmla="*/ 149 h 229"/>
                <a:gd name="T30" fmla="*/ 0 w 176"/>
                <a:gd name="T31" fmla="*/ 184 h 229"/>
                <a:gd name="T32" fmla="*/ 85 w 176"/>
                <a:gd name="T33" fmla="*/ 229 h 229"/>
                <a:gd name="T34" fmla="*/ 171 w 176"/>
                <a:gd name="T35" fmla="*/ 184 h 229"/>
                <a:gd name="T36" fmla="*/ 147 w 176"/>
                <a:gd name="T37" fmla="*/ 144 h 229"/>
                <a:gd name="T38" fmla="*/ 72 w 176"/>
                <a:gd name="T39" fmla="*/ 133 h 229"/>
                <a:gd name="T40" fmla="*/ 49 w 176"/>
                <a:gd name="T41" fmla="*/ 133 h 229"/>
                <a:gd name="T42" fmla="*/ 32 w 176"/>
                <a:gd name="T43" fmla="*/ 110 h 229"/>
                <a:gd name="T44" fmla="*/ 36 w 176"/>
                <a:gd name="T45" fmla="*/ 95 h 229"/>
                <a:gd name="T46" fmla="*/ 75 w 176"/>
                <a:gd name="T47" fmla="*/ 96 h 229"/>
                <a:gd name="T48" fmla="*/ 40 w 176"/>
                <a:gd name="T49" fmla="*/ 55 h 229"/>
                <a:gd name="T50" fmla="*/ 47 w 176"/>
                <a:gd name="T51" fmla="*/ 26 h 229"/>
                <a:gd name="T52" fmla="*/ 74 w 176"/>
                <a:gd name="T53" fmla="*/ 14 h 229"/>
                <a:gd name="T54" fmla="*/ 108 w 176"/>
                <a:gd name="T55" fmla="*/ 55 h 229"/>
                <a:gd name="T56" fmla="*/ 101 w 176"/>
                <a:gd name="T57" fmla="*/ 83 h 229"/>
                <a:gd name="T58" fmla="*/ 75 w 176"/>
                <a:gd name="T59" fmla="*/ 96 h 229"/>
                <a:gd name="T60" fmla="*/ 75 w 176"/>
                <a:gd name="T61" fmla="*/ 156 h 229"/>
                <a:gd name="T62" fmla="*/ 149 w 176"/>
                <a:gd name="T63" fmla="*/ 184 h 229"/>
                <a:gd name="T64" fmla="*/ 85 w 176"/>
                <a:gd name="T65" fmla="*/ 218 h 229"/>
                <a:gd name="T66" fmla="*/ 21 w 176"/>
                <a:gd name="T67" fmla="*/ 184 h 229"/>
                <a:gd name="T68" fmla="*/ 54 w 176"/>
                <a:gd name="T69" fmla="*/ 156 h 229"/>
                <a:gd name="T70" fmla="*/ 75 w 176"/>
                <a:gd name="T71" fmla="*/ 15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6" h="229">
                  <a:moveTo>
                    <a:pt x="36" y="95"/>
                  </a:moveTo>
                  <a:cubicBezTo>
                    <a:pt x="41" y="99"/>
                    <a:pt x="54" y="106"/>
                    <a:pt x="74" y="106"/>
                  </a:cubicBezTo>
                  <a:cubicBezTo>
                    <a:pt x="110" y="106"/>
                    <a:pt x="136" y="82"/>
                    <a:pt x="136" y="55"/>
                  </a:cubicBezTo>
                  <a:cubicBezTo>
                    <a:pt x="136" y="41"/>
                    <a:pt x="130" y="30"/>
                    <a:pt x="122" y="21"/>
                  </a:cubicBezTo>
                  <a:cubicBezTo>
                    <a:pt x="137" y="10"/>
                    <a:pt x="151" y="10"/>
                    <a:pt x="157" y="10"/>
                  </a:cubicBezTo>
                  <a:cubicBezTo>
                    <a:pt x="156" y="11"/>
                    <a:pt x="154" y="13"/>
                    <a:pt x="154" y="18"/>
                  </a:cubicBezTo>
                  <a:cubicBezTo>
                    <a:pt x="154" y="25"/>
                    <a:pt x="159" y="29"/>
                    <a:pt x="165" y="29"/>
                  </a:cubicBezTo>
                  <a:cubicBezTo>
                    <a:pt x="170" y="29"/>
                    <a:pt x="176" y="26"/>
                    <a:pt x="176" y="18"/>
                  </a:cubicBezTo>
                  <a:cubicBezTo>
                    <a:pt x="176" y="10"/>
                    <a:pt x="169" y="0"/>
                    <a:pt x="156" y="0"/>
                  </a:cubicBezTo>
                  <a:cubicBezTo>
                    <a:pt x="150" y="0"/>
                    <a:pt x="131" y="1"/>
                    <a:pt x="115" y="16"/>
                  </a:cubicBezTo>
                  <a:cubicBezTo>
                    <a:pt x="105" y="9"/>
                    <a:pt x="90" y="4"/>
                    <a:pt x="75" y="4"/>
                  </a:cubicBezTo>
                  <a:cubicBezTo>
                    <a:pt x="39" y="4"/>
                    <a:pt x="13" y="28"/>
                    <a:pt x="13" y="55"/>
                  </a:cubicBezTo>
                  <a:cubicBezTo>
                    <a:pt x="13" y="69"/>
                    <a:pt x="20" y="81"/>
                    <a:pt x="29" y="90"/>
                  </a:cubicBezTo>
                  <a:cubicBezTo>
                    <a:pt x="27" y="93"/>
                    <a:pt x="19" y="105"/>
                    <a:pt x="19" y="118"/>
                  </a:cubicBezTo>
                  <a:cubicBezTo>
                    <a:pt x="19" y="123"/>
                    <a:pt x="20" y="139"/>
                    <a:pt x="33" y="149"/>
                  </a:cubicBezTo>
                  <a:cubicBezTo>
                    <a:pt x="18" y="155"/>
                    <a:pt x="0" y="166"/>
                    <a:pt x="0" y="184"/>
                  </a:cubicBezTo>
                  <a:cubicBezTo>
                    <a:pt x="0" y="210"/>
                    <a:pt x="38" y="229"/>
                    <a:pt x="85" y="229"/>
                  </a:cubicBezTo>
                  <a:cubicBezTo>
                    <a:pt x="129" y="229"/>
                    <a:pt x="171" y="212"/>
                    <a:pt x="171" y="184"/>
                  </a:cubicBezTo>
                  <a:cubicBezTo>
                    <a:pt x="171" y="173"/>
                    <a:pt x="166" y="154"/>
                    <a:pt x="147" y="144"/>
                  </a:cubicBezTo>
                  <a:cubicBezTo>
                    <a:pt x="127" y="133"/>
                    <a:pt x="106" y="133"/>
                    <a:pt x="72" y="133"/>
                  </a:cubicBezTo>
                  <a:cubicBezTo>
                    <a:pt x="64" y="133"/>
                    <a:pt x="52" y="133"/>
                    <a:pt x="49" y="133"/>
                  </a:cubicBezTo>
                  <a:cubicBezTo>
                    <a:pt x="38" y="130"/>
                    <a:pt x="32" y="120"/>
                    <a:pt x="32" y="110"/>
                  </a:cubicBezTo>
                  <a:cubicBezTo>
                    <a:pt x="32" y="101"/>
                    <a:pt x="34" y="98"/>
                    <a:pt x="36" y="95"/>
                  </a:cubicBezTo>
                  <a:close/>
                  <a:moveTo>
                    <a:pt x="75" y="96"/>
                  </a:moveTo>
                  <a:cubicBezTo>
                    <a:pt x="40" y="96"/>
                    <a:pt x="40" y="62"/>
                    <a:pt x="40" y="55"/>
                  </a:cubicBezTo>
                  <a:cubicBezTo>
                    <a:pt x="40" y="49"/>
                    <a:pt x="40" y="35"/>
                    <a:pt x="47" y="26"/>
                  </a:cubicBezTo>
                  <a:cubicBezTo>
                    <a:pt x="52" y="20"/>
                    <a:pt x="62" y="14"/>
                    <a:pt x="74" y="14"/>
                  </a:cubicBezTo>
                  <a:cubicBezTo>
                    <a:pt x="108" y="14"/>
                    <a:pt x="108" y="48"/>
                    <a:pt x="108" y="55"/>
                  </a:cubicBezTo>
                  <a:cubicBezTo>
                    <a:pt x="108" y="60"/>
                    <a:pt x="108" y="74"/>
                    <a:pt x="101" y="83"/>
                  </a:cubicBezTo>
                  <a:cubicBezTo>
                    <a:pt x="97" y="89"/>
                    <a:pt x="87" y="96"/>
                    <a:pt x="75" y="96"/>
                  </a:cubicBezTo>
                  <a:close/>
                  <a:moveTo>
                    <a:pt x="75" y="156"/>
                  </a:moveTo>
                  <a:cubicBezTo>
                    <a:pt x="106" y="156"/>
                    <a:pt x="149" y="156"/>
                    <a:pt x="149" y="184"/>
                  </a:cubicBezTo>
                  <a:cubicBezTo>
                    <a:pt x="149" y="202"/>
                    <a:pt x="122" y="218"/>
                    <a:pt x="85" y="218"/>
                  </a:cubicBezTo>
                  <a:cubicBezTo>
                    <a:pt x="48" y="218"/>
                    <a:pt x="21" y="202"/>
                    <a:pt x="21" y="184"/>
                  </a:cubicBezTo>
                  <a:cubicBezTo>
                    <a:pt x="21" y="172"/>
                    <a:pt x="32" y="157"/>
                    <a:pt x="54" y="156"/>
                  </a:cubicBezTo>
                  <a:lnTo>
                    <a:pt x="75" y="1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91" name="Freeform 1064"/>
            <p:cNvSpPr/>
            <p:nvPr>
              <p:custDataLst>
                <p:tags r:id="rId463"/>
              </p:custDataLst>
            </p:nvPr>
          </p:nvSpPr>
          <p:spPr bwMode="auto">
            <a:xfrm>
              <a:off x="5946776" y="6083300"/>
              <a:ext cx="82550" cy="66675"/>
            </a:xfrm>
            <a:custGeom>
              <a:avLst/>
              <a:gdLst>
                <a:gd name="T0" fmla="*/ 27 w 213"/>
                <a:gd name="T1" fmla="*/ 131 h 157"/>
                <a:gd name="T2" fmla="*/ 23 w 213"/>
                <a:gd name="T3" fmla="*/ 146 h 157"/>
                <a:gd name="T4" fmla="*/ 35 w 213"/>
                <a:gd name="T5" fmla="*/ 157 h 157"/>
                <a:gd name="T6" fmla="*/ 49 w 213"/>
                <a:gd name="T7" fmla="*/ 149 h 157"/>
                <a:gd name="T8" fmla="*/ 55 w 213"/>
                <a:gd name="T9" fmla="*/ 128 h 157"/>
                <a:gd name="T10" fmla="*/ 62 w 213"/>
                <a:gd name="T11" fmla="*/ 96 h 157"/>
                <a:gd name="T12" fmla="*/ 68 w 213"/>
                <a:gd name="T13" fmla="*/ 73 h 157"/>
                <a:gd name="T14" fmla="*/ 83 w 213"/>
                <a:gd name="T15" fmla="*/ 41 h 157"/>
                <a:gd name="T16" fmla="*/ 135 w 213"/>
                <a:gd name="T17" fmla="*/ 9 h 157"/>
                <a:gd name="T18" fmla="*/ 156 w 213"/>
                <a:gd name="T19" fmla="*/ 34 h 157"/>
                <a:gd name="T20" fmla="*/ 135 w 213"/>
                <a:gd name="T21" fmla="*/ 108 h 157"/>
                <a:gd name="T22" fmla="*/ 130 w 213"/>
                <a:gd name="T23" fmla="*/ 127 h 157"/>
                <a:gd name="T24" fmla="*/ 163 w 213"/>
                <a:gd name="T25" fmla="*/ 157 h 157"/>
                <a:gd name="T26" fmla="*/ 213 w 213"/>
                <a:gd name="T27" fmla="*/ 104 h 157"/>
                <a:gd name="T28" fmla="*/ 208 w 213"/>
                <a:gd name="T29" fmla="*/ 99 h 157"/>
                <a:gd name="T30" fmla="*/ 201 w 213"/>
                <a:gd name="T31" fmla="*/ 105 h 157"/>
                <a:gd name="T32" fmla="*/ 164 w 213"/>
                <a:gd name="T33" fmla="*/ 147 h 157"/>
                <a:gd name="T34" fmla="*/ 156 w 213"/>
                <a:gd name="T35" fmla="*/ 135 h 157"/>
                <a:gd name="T36" fmla="*/ 164 w 213"/>
                <a:gd name="T37" fmla="*/ 107 h 157"/>
                <a:gd name="T38" fmla="*/ 182 w 213"/>
                <a:gd name="T39" fmla="*/ 39 h 157"/>
                <a:gd name="T40" fmla="*/ 137 w 213"/>
                <a:gd name="T41" fmla="*/ 0 h 157"/>
                <a:gd name="T42" fmla="*/ 78 w 213"/>
                <a:gd name="T43" fmla="*/ 31 h 157"/>
                <a:gd name="T44" fmla="*/ 41 w 213"/>
                <a:gd name="T45" fmla="*/ 0 h 157"/>
                <a:gd name="T46" fmla="*/ 13 w 213"/>
                <a:gd name="T47" fmla="*/ 18 h 157"/>
                <a:gd name="T48" fmla="*/ 0 w 213"/>
                <a:gd name="T49" fmla="*/ 53 h 157"/>
                <a:gd name="T50" fmla="*/ 6 w 213"/>
                <a:gd name="T51" fmla="*/ 58 h 157"/>
                <a:gd name="T52" fmla="*/ 14 w 213"/>
                <a:gd name="T53" fmla="*/ 47 h 157"/>
                <a:gd name="T54" fmla="*/ 39 w 213"/>
                <a:gd name="T55" fmla="*/ 9 h 157"/>
                <a:gd name="T56" fmla="*/ 51 w 213"/>
                <a:gd name="T57" fmla="*/ 26 h 157"/>
                <a:gd name="T58" fmla="*/ 45 w 213"/>
                <a:gd name="T59" fmla="*/ 55 h 157"/>
                <a:gd name="T60" fmla="*/ 38 w 213"/>
                <a:gd name="T61" fmla="*/ 87 h 157"/>
                <a:gd name="T62" fmla="*/ 27 w 213"/>
                <a:gd name="T63" fmla="*/ 13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7">
                  <a:moveTo>
                    <a:pt x="27" y="131"/>
                  </a:moveTo>
                  <a:cubicBezTo>
                    <a:pt x="25" y="136"/>
                    <a:pt x="23" y="145"/>
                    <a:pt x="23" y="146"/>
                  </a:cubicBezTo>
                  <a:cubicBezTo>
                    <a:pt x="23" y="153"/>
                    <a:pt x="29" y="157"/>
                    <a:pt x="35" y="157"/>
                  </a:cubicBezTo>
                  <a:cubicBezTo>
                    <a:pt x="41" y="157"/>
                    <a:pt x="47" y="152"/>
                    <a:pt x="49" y="149"/>
                  </a:cubicBezTo>
                  <a:cubicBezTo>
                    <a:pt x="50" y="146"/>
                    <a:pt x="53" y="135"/>
                    <a:pt x="55" y="128"/>
                  </a:cubicBezTo>
                  <a:cubicBezTo>
                    <a:pt x="57" y="121"/>
                    <a:pt x="60" y="105"/>
                    <a:pt x="62" y="96"/>
                  </a:cubicBezTo>
                  <a:cubicBezTo>
                    <a:pt x="65" y="89"/>
                    <a:pt x="67" y="81"/>
                    <a:pt x="68" y="73"/>
                  </a:cubicBezTo>
                  <a:cubicBezTo>
                    <a:pt x="72" y="59"/>
                    <a:pt x="73" y="56"/>
                    <a:pt x="83" y="41"/>
                  </a:cubicBezTo>
                  <a:cubicBezTo>
                    <a:pt x="93" y="28"/>
                    <a:pt x="109" y="9"/>
                    <a:pt x="135" y="9"/>
                  </a:cubicBezTo>
                  <a:cubicBezTo>
                    <a:pt x="156" y="9"/>
                    <a:pt x="156" y="27"/>
                    <a:pt x="156" y="34"/>
                  </a:cubicBezTo>
                  <a:cubicBezTo>
                    <a:pt x="156" y="55"/>
                    <a:pt x="141" y="93"/>
                    <a:pt x="135" y="108"/>
                  </a:cubicBezTo>
                  <a:cubicBezTo>
                    <a:pt x="132" y="118"/>
                    <a:pt x="130" y="121"/>
                    <a:pt x="130" y="127"/>
                  </a:cubicBezTo>
                  <a:cubicBezTo>
                    <a:pt x="130" y="145"/>
                    <a:pt x="145" y="157"/>
                    <a:pt x="163" y="157"/>
                  </a:cubicBezTo>
                  <a:cubicBezTo>
                    <a:pt x="198" y="157"/>
                    <a:pt x="213" y="109"/>
                    <a:pt x="213" y="104"/>
                  </a:cubicBezTo>
                  <a:cubicBezTo>
                    <a:pt x="213" y="99"/>
                    <a:pt x="209" y="99"/>
                    <a:pt x="208" y="99"/>
                  </a:cubicBezTo>
                  <a:cubicBezTo>
                    <a:pt x="203" y="99"/>
                    <a:pt x="203" y="101"/>
                    <a:pt x="201" y="105"/>
                  </a:cubicBezTo>
                  <a:cubicBezTo>
                    <a:pt x="193" y="133"/>
                    <a:pt x="178" y="147"/>
                    <a:pt x="164" y="147"/>
                  </a:cubicBezTo>
                  <a:cubicBezTo>
                    <a:pt x="157" y="147"/>
                    <a:pt x="156" y="142"/>
                    <a:pt x="156" y="135"/>
                  </a:cubicBezTo>
                  <a:cubicBezTo>
                    <a:pt x="156" y="127"/>
                    <a:pt x="157" y="122"/>
                    <a:pt x="164" y="107"/>
                  </a:cubicBezTo>
                  <a:cubicBezTo>
                    <a:pt x="168" y="96"/>
                    <a:pt x="182" y="59"/>
                    <a:pt x="182" y="39"/>
                  </a:cubicBezTo>
                  <a:cubicBezTo>
                    <a:pt x="182" y="6"/>
                    <a:pt x="155" y="0"/>
                    <a:pt x="137" y="0"/>
                  </a:cubicBezTo>
                  <a:cubicBezTo>
                    <a:pt x="108" y="0"/>
                    <a:pt x="88" y="17"/>
                    <a:pt x="78" y="31"/>
                  </a:cubicBezTo>
                  <a:cubicBezTo>
                    <a:pt x="75" y="7"/>
                    <a:pt x="55" y="0"/>
                    <a:pt x="41" y="0"/>
                  </a:cubicBezTo>
                  <a:cubicBezTo>
                    <a:pt x="26" y="0"/>
                    <a:pt x="17" y="10"/>
                    <a:pt x="13" y="18"/>
                  </a:cubicBezTo>
                  <a:cubicBezTo>
                    <a:pt x="5" y="31"/>
                    <a:pt x="0" y="51"/>
                    <a:pt x="0" y="53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2" y="56"/>
                    <a:pt x="14" y="47"/>
                  </a:cubicBezTo>
                  <a:cubicBezTo>
                    <a:pt x="19" y="26"/>
                    <a:pt x="26" y="9"/>
                    <a:pt x="39" y="9"/>
                  </a:cubicBezTo>
                  <a:cubicBezTo>
                    <a:pt x="49" y="9"/>
                    <a:pt x="51" y="17"/>
                    <a:pt x="51" y="26"/>
                  </a:cubicBezTo>
                  <a:cubicBezTo>
                    <a:pt x="51" y="33"/>
                    <a:pt x="48" y="46"/>
                    <a:pt x="45" y="55"/>
                  </a:cubicBezTo>
                  <a:cubicBezTo>
                    <a:pt x="43" y="65"/>
                    <a:pt x="39" y="79"/>
                    <a:pt x="38" y="87"/>
                  </a:cubicBezTo>
                  <a:lnTo>
                    <a:pt x="27" y="1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92" name="Freeform 1065"/>
            <p:cNvSpPr/>
            <p:nvPr>
              <p:custDataLst>
                <p:tags r:id="rId464"/>
              </p:custDataLst>
            </p:nvPr>
          </p:nvSpPr>
          <p:spPr bwMode="auto">
            <a:xfrm>
              <a:off x="6164263" y="5835650"/>
              <a:ext cx="73025" cy="376238"/>
            </a:xfrm>
            <a:custGeom>
              <a:avLst/>
              <a:gdLst>
                <a:gd name="T0" fmla="*/ 190 w 190"/>
                <a:gd name="T1" fmla="*/ 449 h 898"/>
                <a:gd name="T2" fmla="*/ 58 w 190"/>
                <a:gd name="T3" fmla="*/ 41 h 898"/>
                <a:gd name="T4" fmla="*/ 20 w 190"/>
                <a:gd name="T5" fmla="*/ 3 h 898"/>
                <a:gd name="T6" fmla="*/ 9 w 190"/>
                <a:gd name="T7" fmla="*/ 0 h 898"/>
                <a:gd name="T8" fmla="*/ 0 w 190"/>
                <a:gd name="T9" fmla="*/ 5 h 898"/>
                <a:gd name="T10" fmla="*/ 3 w 190"/>
                <a:gd name="T11" fmla="*/ 10 h 898"/>
                <a:gd name="T12" fmla="*/ 78 w 190"/>
                <a:gd name="T13" fmla="*/ 110 h 898"/>
                <a:gd name="T14" fmla="*/ 152 w 190"/>
                <a:gd name="T15" fmla="*/ 449 h 898"/>
                <a:gd name="T16" fmla="*/ 2 w 190"/>
                <a:gd name="T17" fmla="*/ 889 h 898"/>
                <a:gd name="T18" fmla="*/ 0 w 190"/>
                <a:gd name="T19" fmla="*/ 893 h 898"/>
                <a:gd name="T20" fmla="*/ 9 w 190"/>
                <a:gd name="T21" fmla="*/ 898 h 898"/>
                <a:gd name="T22" fmla="*/ 21 w 190"/>
                <a:gd name="T23" fmla="*/ 894 h 898"/>
                <a:gd name="T24" fmla="*/ 157 w 190"/>
                <a:gd name="T25" fmla="*/ 678 h 898"/>
                <a:gd name="T26" fmla="*/ 190 w 190"/>
                <a:gd name="T27" fmla="*/ 449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898">
                  <a:moveTo>
                    <a:pt x="190" y="449"/>
                  </a:moveTo>
                  <a:cubicBezTo>
                    <a:pt x="190" y="306"/>
                    <a:pt x="156" y="153"/>
                    <a:pt x="58" y="41"/>
                  </a:cubicBezTo>
                  <a:cubicBezTo>
                    <a:pt x="51" y="33"/>
                    <a:pt x="32" y="14"/>
                    <a:pt x="20" y="3"/>
                  </a:cubicBezTo>
                  <a:cubicBezTo>
                    <a:pt x="17" y="0"/>
                    <a:pt x="16" y="0"/>
                    <a:pt x="9" y="0"/>
                  </a:cubicBezTo>
                  <a:cubicBezTo>
                    <a:pt x="5" y="0"/>
                    <a:pt x="0" y="0"/>
                    <a:pt x="0" y="5"/>
                  </a:cubicBezTo>
                  <a:cubicBezTo>
                    <a:pt x="0" y="7"/>
                    <a:pt x="2" y="9"/>
                    <a:pt x="3" y="10"/>
                  </a:cubicBezTo>
                  <a:cubicBezTo>
                    <a:pt x="20" y="28"/>
                    <a:pt x="47" y="55"/>
                    <a:pt x="78" y="110"/>
                  </a:cubicBezTo>
                  <a:cubicBezTo>
                    <a:pt x="132" y="206"/>
                    <a:pt x="152" y="329"/>
                    <a:pt x="152" y="449"/>
                  </a:cubicBezTo>
                  <a:cubicBezTo>
                    <a:pt x="152" y="665"/>
                    <a:pt x="92" y="797"/>
                    <a:pt x="2" y="889"/>
                  </a:cubicBezTo>
                  <a:cubicBezTo>
                    <a:pt x="1" y="890"/>
                    <a:pt x="0" y="891"/>
                    <a:pt x="0" y="893"/>
                  </a:cubicBezTo>
                  <a:cubicBezTo>
                    <a:pt x="0" y="898"/>
                    <a:pt x="5" y="898"/>
                    <a:pt x="9" y="898"/>
                  </a:cubicBezTo>
                  <a:cubicBezTo>
                    <a:pt x="16" y="898"/>
                    <a:pt x="17" y="898"/>
                    <a:pt x="21" y="894"/>
                  </a:cubicBezTo>
                  <a:cubicBezTo>
                    <a:pt x="69" y="853"/>
                    <a:pt x="122" y="784"/>
                    <a:pt x="157" y="678"/>
                  </a:cubicBezTo>
                  <a:cubicBezTo>
                    <a:pt x="179" y="610"/>
                    <a:pt x="190" y="529"/>
                    <a:pt x="190" y="4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93" name="Freeform 1066"/>
            <p:cNvSpPr>
              <a:spLocks noEditPoints="1"/>
            </p:cNvSpPr>
            <p:nvPr>
              <p:custDataLst>
                <p:tags r:id="rId465"/>
              </p:custDataLst>
            </p:nvPr>
          </p:nvSpPr>
          <p:spPr bwMode="auto">
            <a:xfrm>
              <a:off x="6342063" y="5942013"/>
              <a:ext cx="119063" cy="163513"/>
            </a:xfrm>
            <a:custGeom>
              <a:avLst/>
              <a:gdLst>
                <a:gd name="T0" fmla="*/ 296 w 305"/>
                <a:gd name="T1" fmla="*/ 21 h 386"/>
                <a:gd name="T2" fmla="*/ 305 w 305"/>
                <a:gd name="T3" fmla="*/ 10 h 386"/>
                <a:gd name="T4" fmla="*/ 295 w 305"/>
                <a:gd name="T5" fmla="*/ 0 h 386"/>
                <a:gd name="T6" fmla="*/ 286 w 305"/>
                <a:gd name="T7" fmla="*/ 3 h 386"/>
                <a:gd name="T8" fmla="*/ 10 w 305"/>
                <a:gd name="T9" fmla="*/ 133 h 386"/>
                <a:gd name="T10" fmla="*/ 0 w 305"/>
                <a:gd name="T11" fmla="*/ 145 h 386"/>
                <a:gd name="T12" fmla="*/ 10 w 305"/>
                <a:gd name="T13" fmla="*/ 156 h 386"/>
                <a:gd name="T14" fmla="*/ 286 w 305"/>
                <a:gd name="T15" fmla="*/ 285 h 386"/>
                <a:gd name="T16" fmla="*/ 295 w 305"/>
                <a:gd name="T17" fmla="*/ 289 h 386"/>
                <a:gd name="T18" fmla="*/ 305 w 305"/>
                <a:gd name="T19" fmla="*/ 279 h 386"/>
                <a:gd name="T20" fmla="*/ 294 w 305"/>
                <a:gd name="T21" fmla="*/ 268 h 386"/>
                <a:gd name="T22" fmla="*/ 34 w 305"/>
                <a:gd name="T23" fmla="*/ 145 h 386"/>
                <a:gd name="T24" fmla="*/ 296 w 305"/>
                <a:gd name="T25" fmla="*/ 21 h 386"/>
                <a:gd name="T26" fmla="*/ 288 w 305"/>
                <a:gd name="T27" fmla="*/ 386 h 386"/>
                <a:gd name="T28" fmla="*/ 305 w 305"/>
                <a:gd name="T29" fmla="*/ 376 h 386"/>
                <a:gd name="T30" fmla="*/ 287 w 305"/>
                <a:gd name="T31" fmla="*/ 366 h 386"/>
                <a:gd name="T32" fmla="*/ 18 w 305"/>
                <a:gd name="T33" fmla="*/ 366 h 386"/>
                <a:gd name="T34" fmla="*/ 0 w 305"/>
                <a:gd name="T35" fmla="*/ 376 h 386"/>
                <a:gd name="T36" fmla="*/ 18 w 305"/>
                <a:gd name="T37" fmla="*/ 386 h 386"/>
                <a:gd name="T38" fmla="*/ 288 w 305"/>
                <a:gd name="T3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5" h="386">
                  <a:moveTo>
                    <a:pt x="296" y="21"/>
                  </a:moveTo>
                  <a:cubicBezTo>
                    <a:pt x="301" y="19"/>
                    <a:pt x="305" y="16"/>
                    <a:pt x="305" y="10"/>
                  </a:cubicBezTo>
                  <a:cubicBezTo>
                    <a:pt x="305" y="5"/>
                    <a:pt x="301" y="0"/>
                    <a:pt x="295" y="0"/>
                  </a:cubicBezTo>
                  <a:cubicBezTo>
                    <a:pt x="292" y="0"/>
                    <a:pt x="288" y="2"/>
                    <a:pt x="286" y="3"/>
                  </a:cubicBezTo>
                  <a:lnTo>
                    <a:pt x="10" y="133"/>
                  </a:lnTo>
                  <a:cubicBezTo>
                    <a:pt x="2" y="137"/>
                    <a:pt x="0" y="141"/>
                    <a:pt x="0" y="145"/>
                  </a:cubicBezTo>
                  <a:cubicBezTo>
                    <a:pt x="0" y="149"/>
                    <a:pt x="3" y="153"/>
                    <a:pt x="10" y="156"/>
                  </a:cubicBezTo>
                  <a:lnTo>
                    <a:pt x="286" y="285"/>
                  </a:lnTo>
                  <a:cubicBezTo>
                    <a:pt x="292" y="289"/>
                    <a:pt x="294" y="289"/>
                    <a:pt x="295" y="289"/>
                  </a:cubicBezTo>
                  <a:cubicBezTo>
                    <a:pt x="300" y="289"/>
                    <a:pt x="305" y="284"/>
                    <a:pt x="305" y="279"/>
                  </a:cubicBezTo>
                  <a:cubicBezTo>
                    <a:pt x="305" y="275"/>
                    <a:pt x="303" y="272"/>
                    <a:pt x="294" y="268"/>
                  </a:cubicBezTo>
                  <a:lnTo>
                    <a:pt x="34" y="145"/>
                  </a:lnTo>
                  <a:lnTo>
                    <a:pt x="296" y="21"/>
                  </a:lnTo>
                  <a:close/>
                  <a:moveTo>
                    <a:pt x="288" y="386"/>
                  </a:moveTo>
                  <a:cubicBezTo>
                    <a:pt x="296" y="386"/>
                    <a:pt x="305" y="386"/>
                    <a:pt x="305" y="376"/>
                  </a:cubicBezTo>
                  <a:cubicBezTo>
                    <a:pt x="305" y="366"/>
                    <a:pt x="294" y="366"/>
                    <a:pt x="287" y="366"/>
                  </a:cubicBezTo>
                  <a:lnTo>
                    <a:pt x="18" y="366"/>
                  </a:lnTo>
                  <a:cubicBezTo>
                    <a:pt x="11" y="366"/>
                    <a:pt x="0" y="366"/>
                    <a:pt x="0" y="376"/>
                  </a:cubicBezTo>
                  <a:cubicBezTo>
                    <a:pt x="0" y="386"/>
                    <a:pt x="9" y="386"/>
                    <a:pt x="18" y="386"/>
                  </a:cubicBezTo>
                  <a:lnTo>
                    <a:pt x="288" y="3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94" name="Freeform 1067"/>
            <p:cNvSpPr/>
            <p:nvPr>
              <p:custDataLst>
                <p:tags r:id="rId466"/>
              </p:custDataLst>
            </p:nvPr>
          </p:nvSpPr>
          <p:spPr bwMode="auto">
            <a:xfrm>
              <a:off x="6615113" y="5895975"/>
              <a:ext cx="49213" cy="96838"/>
            </a:xfrm>
            <a:custGeom>
              <a:avLst/>
              <a:gdLst>
                <a:gd name="T0" fmla="*/ 78 w 127"/>
                <a:gd name="T1" fmla="*/ 9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5 h 231"/>
                <a:gd name="T8" fmla="*/ 50 w 127"/>
                <a:gd name="T9" fmla="*/ 25 h 231"/>
                <a:gd name="T10" fmla="*/ 50 w 127"/>
                <a:gd name="T11" fmla="*/ 203 h 231"/>
                <a:gd name="T12" fmla="*/ 15 w 127"/>
                <a:gd name="T13" fmla="*/ 219 h 231"/>
                <a:gd name="T14" fmla="*/ 2 w 127"/>
                <a:gd name="T15" fmla="*/ 219 h 231"/>
                <a:gd name="T16" fmla="*/ 2 w 127"/>
                <a:gd name="T17" fmla="*/ 231 h 231"/>
                <a:gd name="T18" fmla="*/ 64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3 w 127"/>
                <a:gd name="T25" fmla="*/ 219 h 231"/>
                <a:gd name="T26" fmla="*/ 78 w 127"/>
                <a:gd name="T27" fmla="*/ 203 h 231"/>
                <a:gd name="T28" fmla="*/ 78 w 127"/>
                <a:gd name="T29" fmla="*/ 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8" y="9"/>
                  </a:moveTo>
                  <a:cubicBezTo>
                    <a:pt x="78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4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8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8" y="219"/>
                    <a:pt x="78" y="214"/>
                    <a:pt x="78" y="203"/>
                  </a:cubicBezTo>
                  <a:lnTo>
                    <a:pt x="78" y="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95" name="Rectangle 1068"/>
            <p:cNvSpPr>
              <a:spLocks noChangeArrowheads="1"/>
            </p:cNvSpPr>
            <p:nvPr>
              <p:custDataLst>
                <p:tags r:id="rId467"/>
              </p:custDataLst>
            </p:nvPr>
          </p:nvSpPr>
          <p:spPr bwMode="auto">
            <a:xfrm>
              <a:off x="6553201" y="6019800"/>
              <a:ext cx="171450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96" name="Freeform 1069"/>
            <p:cNvSpPr/>
            <p:nvPr>
              <p:custDataLst>
                <p:tags r:id="rId468"/>
              </p:custDataLst>
            </p:nvPr>
          </p:nvSpPr>
          <p:spPr bwMode="auto">
            <a:xfrm>
              <a:off x="6559551" y="6083300"/>
              <a:ext cx="82550" cy="66675"/>
            </a:xfrm>
            <a:custGeom>
              <a:avLst/>
              <a:gdLst>
                <a:gd name="T0" fmla="*/ 26 w 213"/>
                <a:gd name="T1" fmla="*/ 131 h 157"/>
                <a:gd name="T2" fmla="*/ 23 w 213"/>
                <a:gd name="T3" fmla="*/ 146 h 157"/>
                <a:gd name="T4" fmla="*/ 34 w 213"/>
                <a:gd name="T5" fmla="*/ 157 h 157"/>
                <a:gd name="T6" fmla="*/ 48 w 213"/>
                <a:gd name="T7" fmla="*/ 149 h 157"/>
                <a:gd name="T8" fmla="*/ 54 w 213"/>
                <a:gd name="T9" fmla="*/ 128 h 157"/>
                <a:gd name="T10" fmla="*/ 62 w 213"/>
                <a:gd name="T11" fmla="*/ 96 h 157"/>
                <a:gd name="T12" fmla="*/ 68 w 213"/>
                <a:gd name="T13" fmla="*/ 73 h 157"/>
                <a:gd name="T14" fmla="*/ 83 w 213"/>
                <a:gd name="T15" fmla="*/ 41 h 157"/>
                <a:gd name="T16" fmla="*/ 135 w 213"/>
                <a:gd name="T17" fmla="*/ 9 h 157"/>
                <a:gd name="T18" fmla="*/ 155 w 213"/>
                <a:gd name="T19" fmla="*/ 34 h 157"/>
                <a:gd name="T20" fmla="*/ 135 w 213"/>
                <a:gd name="T21" fmla="*/ 108 h 157"/>
                <a:gd name="T22" fmla="*/ 130 w 213"/>
                <a:gd name="T23" fmla="*/ 127 h 157"/>
                <a:gd name="T24" fmla="*/ 163 w 213"/>
                <a:gd name="T25" fmla="*/ 157 h 157"/>
                <a:gd name="T26" fmla="*/ 213 w 213"/>
                <a:gd name="T27" fmla="*/ 104 h 157"/>
                <a:gd name="T28" fmla="*/ 207 w 213"/>
                <a:gd name="T29" fmla="*/ 99 h 157"/>
                <a:gd name="T30" fmla="*/ 201 w 213"/>
                <a:gd name="T31" fmla="*/ 105 h 157"/>
                <a:gd name="T32" fmla="*/ 164 w 213"/>
                <a:gd name="T33" fmla="*/ 147 h 157"/>
                <a:gd name="T34" fmla="*/ 155 w 213"/>
                <a:gd name="T35" fmla="*/ 135 h 157"/>
                <a:gd name="T36" fmla="*/ 163 w 213"/>
                <a:gd name="T37" fmla="*/ 107 h 157"/>
                <a:gd name="T38" fmla="*/ 182 w 213"/>
                <a:gd name="T39" fmla="*/ 39 h 157"/>
                <a:gd name="T40" fmla="*/ 136 w 213"/>
                <a:gd name="T41" fmla="*/ 0 h 157"/>
                <a:gd name="T42" fmla="*/ 77 w 213"/>
                <a:gd name="T43" fmla="*/ 31 h 157"/>
                <a:gd name="T44" fmla="*/ 40 w 213"/>
                <a:gd name="T45" fmla="*/ 0 h 157"/>
                <a:gd name="T46" fmla="*/ 13 w 213"/>
                <a:gd name="T47" fmla="*/ 18 h 157"/>
                <a:gd name="T48" fmla="*/ 0 w 213"/>
                <a:gd name="T49" fmla="*/ 53 h 157"/>
                <a:gd name="T50" fmla="*/ 6 w 213"/>
                <a:gd name="T51" fmla="*/ 58 h 157"/>
                <a:gd name="T52" fmla="*/ 14 w 213"/>
                <a:gd name="T53" fmla="*/ 47 h 157"/>
                <a:gd name="T54" fmla="*/ 39 w 213"/>
                <a:gd name="T55" fmla="*/ 9 h 157"/>
                <a:gd name="T56" fmla="*/ 51 w 213"/>
                <a:gd name="T57" fmla="*/ 26 h 157"/>
                <a:gd name="T58" fmla="*/ 45 w 213"/>
                <a:gd name="T59" fmla="*/ 55 h 157"/>
                <a:gd name="T60" fmla="*/ 37 w 213"/>
                <a:gd name="T61" fmla="*/ 87 h 157"/>
                <a:gd name="T62" fmla="*/ 26 w 213"/>
                <a:gd name="T63" fmla="*/ 13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7">
                  <a:moveTo>
                    <a:pt x="26" y="131"/>
                  </a:moveTo>
                  <a:cubicBezTo>
                    <a:pt x="25" y="136"/>
                    <a:pt x="23" y="145"/>
                    <a:pt x="23" y="146"/>
                  </a:cubicBezTo>
                  <a:cubicBezTo>
                    <a:pt x="23" y="153"/>
                    <a:pt x="29" y="157"/>
                    <a:pt x="34" y="157"/>
                  </a:cubicBezTo>
                  <a:cubicBezTo>
                    <a:pt x="41" y="157"/>
                    <a:pt x="46" y="152"/>
                    <a:pt x="48" y="149"/>
                  </a:cubicBezTo>
                  <a:cubicBezTo>
                    <a:pt x="50" y="146"/>
                    <a:pt x="53" y="135"/>
                    <a:pt x="54" y="128"/>
                  </a:cubicBezTo>
                  <a:cubicBezTo>
                    <a:pt x="56" y="121"/>
                    <a:pt x="60" y="105"/>
                    <a:pt x="62" y="96"/>
                  </a:cubicBezTo>
                  <a:cubicBezTo>
                    <a:pt x="64" y="89"/>
                    <a:pt x="66" y="81"/>
                    <a:pt x="68" y="73"/>
                  </a:cubicBezTo>
                  <a:cubicBezTo>
                    <a:pt x="72" y="59"/>
                    <a:pt x="72" y="56"/>
                    <a:pt x="83" y="41"/>
                  </a:cubicBezTo>
                  <a:cubicBezTo>
                    <a:pt x="92" y="28"/>
                    <a:pt x="109" y="9"/>
                    <a:pt x="135" y="9"/>
                  </a:cubicBezTo>
                  <a:cubicBezTo>
                    <a:pt x="155" y="9"/>
                    <a:pt x="155" y="27"/>
                    <a:pt x="155" y="34"/>
                  </a:cubicBezTo>
                  <a:cubicBezTo>
                    <a:pt x="155" y="55"/>
                    <a:pt x="140" y="93"/>
                    <a:pt x="135" y="108"/>
                  </a:cubicBezTo>
                  <a:cubicBezTo>
                    <a:pt x="131" y="118"/>
                    <a:pt x="130" y="121"/>
                    <a:pt x="130" y="127"/>
                  </a:cubicBezTo>
                  <a:cubicBezTo>
                    <a:pt x="130" y="145"/>
                    <a:pt x="145" y="157"/>
                    <a:pt x="163" y="157"/>
                  </a:cubicBezTo>
                  <a:cubicBezTo>
                    <a:pt x="198" y="157"/>
                    <a:pt x="213" y="109"/>
                    <a:pt x="213" y="104"/>
                  </a:cubicBezTo>
                  <a:cubicBezTo>
                    <a:pt x="213" y="99"/>
                    <a:pt x="208" y="99"/>
                    <a:pt x="207" y="99"/>
                  </a:cubicBezTo>
                  <a:cubicBezTo>
                    <a:pt x="203" y="99"/>
                    <a:pt x="202" y="101"/>
                    <a:pt x="201" y="105"/>
                  </a:cubicBezTo>
                  <a:cubicBezTo>
                    <a:pt x="193" y="133"/>
                    <a:pt x="178" y="147"/>
                    <a:pt x="164" y="147"/>
                  </a:cubicBezTo>
                  <a:cubicBezTo>
                    <a:pt x="157" y="147"/>
                    <a:pt x="155" y="142"/>
                    <a:pt x="155" y="135"/>
                  </a:cubicBezTo>
                  <a:cubicBezTo>
                    <a:pt x="155" y="127"/>
                    <a:pt x="157" y="122"/>
                    <a:pt x="163" y="107"/>
                  </a:cubicBezTo>
                  <a:cubicBezTo>
                    <a:pt x="167" y="96"/>
                    <a:pt x="182" y="59"/>
                    <a:pt x="182" y="39"/>
                  </a:cubicBezTo>
                  <a:cubicBezTo>
                    <a:pt x="182" y="6"/>
                    <a:pt x="155" y="0"/>
                    <a:pt x="136" y="0"/>
                  </a:cubicBezTo>
                  <a:cubicBezTo>
                    <a:pt x="107" y="0"/>
                    <a:pt x="88" y="17"/>
                    <a:pt x="77" y="31"/>
                  </a:cubicBezTo>
                  <a:cubicBezTo>
                    <a:pt x="75" y="7"/>
                    <a:pt x="54" y="0"/>
                    <a:pt x="40" y="0"/>
                  </a:cubicBezTo>
                  <a:cubicBezTo>
                    <a:pt x="25" y="0"/>
                    <a:pt x="17" y="10"/>
                    <a:pt x="13" y="18"/>
                  </a:cubicBezTo>
                  <a:cubicBezTo>
                    <a:pt x="5" y="31"/>
                    <a:pt x="0" y="51"/>
                    <a:pt x="0" y="53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6"/>
                    <a:pt x="14" y="47"/>
                  </a:cubicBezTo>
                  <a:cubicBezTo>
                    <a:pt x="19" y="26"/>
                    <a:pt x="25" y="9"/>
                    <a:pt x="39" y="9"/>
                  </a:cubicBezTo>
                  <a:cubicBezTo>
                    <a:pt x="48" y="9"/>
                    <a:pt x="51" y="17"/>
                    <a:pt x="51" y="26"/>
                  </a:cubicBezTo>
                  <a:cubicBezTo>
                    <a:pt x="51" y="33"/>
                    <a:pt x="47" y="46"/>
                    <a:pt x="45" y="55"/>
                  </a:cubicBezTo>
                  <a:cubicBezTo>
                    <a:pt x="43" y="65"/>
                    <a:pt x="39" y="79"/>
                    <a:pt x="37" y="87"/>
                  </a:cubicBezTo>
                  <a:lnTo>
                    <a:pt x="26" y="1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97" name="Freeform 1070"/>
            <p:cNvSpPr/>
            <p:nvPr>
              <p:custDataLst>
                <p:tags r:id="rId469"/>
              </p:custDataLst>
            </p:nvPr>
          </p:nvSpPr>
          <p:spPr bwMode="auto">
            <a:xfrm>
              <a:off x="6656388" y="6037263"/>
              <a:ext cx="50800" cy="71438"/>
            </a:xfrm>
            <a:custGeom>
              <a:avLst/>
              <a:gdLst>
                <a:gd name="T0" fmla="*/ 62 w 129"/>
                <a:gd name="T1" fmla="*/ 83 h 171"/>
                <a:gd name="T2" fmla="*/ 100 w 129"/>
                <a:gd name="T3" fmla="*/ 122 h 171"/>
                <a:gd name="T4" fmla="*/ 62 w 129"/>
                <a:gd name="T5" fmla="*/ 161 h 171"/>
                <a:gd name="T6" fmla="*/ 17 w 129"/>
                <a:gd name="T7" fmla="*/ 148 h 171"/>
                <a:gd name="T8" fmla="*/ 30 w 129"/>
                <a:gd name="T9" fmla="*/ 133 h 171"/>
                <a:gd name="T10" fmla="*/ 15 w 129"/>
                <a:gd name="T11" fmla="*/ 118 h 171"/>
                <a:gd name="T12" fmla="*/ 0 w 129"/>
                <a:gd name="T13" fmla="*/ 133 h 171"/>
                <a:gd name="T14" fmla="*/ 63 w 129"/>
                <a:gd name="T15" fmla="*/ 171 h 171"/>
                <a:gd name="T16" fmla="*/ 129 w 129"/>
                <a:gd name="T17" fmla="*/ 122 h 171"/>
                <a:gd name="T18" fmla="*/ 82 w 129"/>
                <a:gd name="T19" fmla="*/ 78 h 171"/>
                <a:gd name="T20" fmla="*/ 120 w 129"/>
                <a:gd name="T21" fmla="*/ 36 h 171"/>
                <a:gd name="T22" fmla="*/ 63 w 129"/>
                <a:gd name="T23" fmla="*/ 0 h 171"/>
                <a:gd name="T24" fmla="*/ 8 w 129"/>
                <a:gd name="T25" fmla="*/ 35 h 171"/>
                <a:gd name="T26" fmla="*/ 23 w 129"/>
                <a:gd name="T27" fmla="*/ 50 h 171"/>
                <a:gd name="T28" fmla="*/ 37 w 129"/>
                <a:gd name="T29" fmla="*/ 36 h 171"/>
                <a:gd name="T30" fmla="*/ 25 w 129"/>
                <a:gd name="T31" fmla="*/ 22 h 171"/>
                <a:gd name="T32" fmla="*/ 63 w 129"/>
                <a:gd name="T33" fmla="*/ 10 h 171"/>
                <a:gd name="T34" fmla="*/ 94 w 129"/>
                <a:gd name="T35" fmla="*/ 36 h 171"/>
                <a:gd name="T36" fmla="*/ 58 w 129"/>
                <a:gd name="T37" fmla="*/ 74 h 171"/>
                <a:gd name="T38" fmla="*/ 44 w 129"/>
                <a:gd name="T39" fmla="*/ 75 h 171"/>
                <a:gd name="T40" fmla="*/ 38 w 129"/>
                <a:gd name="T41" fmla="*/ 79 h 171"/>
                <a:gd name="T42" fmla="*/ 45 w 129"/>
                <a:gd name="T43" fmla="*/ 83 h 171"/>
                <a:gd name="T44" fmla="*/ 62 w 129"/>
                <a:gd name="T45" fmla="*/ 8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71">
                  <a:moveTo>
                    <a:pt x="62" y="83"/>
                  </a:moveTo>
                  <a:cubicBezTo>
                    <a:pt x="85" y="83"/>
                    <a:pt x="100" y="97"/>
                    <a:pt x="100" y="122"/>
                  </a:cubicBezTo>
                  <a:cubicBezTo>
                    <a:pt x="100" y="147"/>
                    <a:pt x="84" y="161"/>
                    <a:pt x="62" y="161"/>
                  </a:cubicBezTo>
                  <a:cubicBezTo>
                    <a:pt x="59" y="161"/>
                    <a:pt x="30" y="161"/>
                    <a:pt x="17" y="148"/>
                  </a:cubicBezTo>
                  <a:cubicBezTo>
                    <a:pt x="27" y="146"/>
                    <a:pt x="30" y="139"/>
                    <a:pt x="30" y="133"/>
                  </a:cubicBezTo>
                  <a:cubicBezTo>
                    <a:pt x="30" y="124"/>
                    <a:pt x="23" y="118"/>
                    <a:pt x="15" y="118"/>
                  </a:cubicBezTo>
                  <a:cubicBezTo>
                    <a:pt x="7" y="118"/>
                    <a:pt x="0" y="123"/>
                    <a:pt x="0" y="133"/>
                  </a:cubicBezTo>
                  <a:cubicBezTo>
                    <a:pt x="0" y="159"/>
                    <a:pt x="29" y="171"/>
                    <a:pt x="63" y="171"/>
                  </a:cubicBezTo>
                  <a:cubicBezTo>
                    <a:pt x="103" y="171"/>
                    <a:pt x="129" y="146"/>
                    <a:pt x="129" y="122"/>
                  </a:cubicBezTo>
                  <a:cubicBezTo>
                    <a:pt x="129" y="102"/>
                    <a:pt x="111" y="85"/>
                    <a:pt x="82" y="78"/>
                  </a:cubicBezTo>
                  <a:cubicBezTo>
                    <a:pt x="112" y="68"/>
                    <a:pt x="120" y="50"/>
                    <a:pt x="120" y="36"/>
                  </a:cubicBezTo>
                  <a:cubicBezTo>
                    <a:pt x="120" y="15"/>
                    <a:pt x="95" y="0"/>
                    <a:pt x="63" y="0"/>
                  </a:cubicBezTo>
                  <a:cubicBezTo>
                    <a:pt x="33" y="0"/>
                    <a:pt x="8" y="13"/>
                    <a:pt x="8" y="35"/>
                  </a:cubicBezTo>
                  <a:cubicBezTo>
                    <a:pt x="8" y="47"/>
                    <a:pt x="18" y="50"/>
                    <a:pt x="23" y="50"/>
                  </a:cubicBezTo>
                  <a:cubicBezTo>
                    <a:pt x="30" y="50"/>
                    <a:pt x="37" y="45"/>
                    <a:pt x="37" y="36"/>
                  </a:cubicBezTo>
                  <a:cubicBezTo>
                    <a:pt x="37" y="30"/>
                    <a:pt x="34" y="23"/>
                    <a:pt x="25" y="22"/>
                  </a:cubicBezTo>
                  <a:cubicBezTo>
                    <a:pt x="35" y="10"/>
                    <a:pt x="58" y="10"/>
                    <a:pt x="63" y="10"/>
                  </a:cubicBezTo>
                  <a:cubicBezTo>
                    <a:pt x="81" y="10"/>
                    <a:pt x="94" y="19"/>
                    <a:pt x="94" y="36"/>
                  </a:cubicBezTo>
                  <a:cubicBezTo>
                    <a:pt x="94" y="50"/>
                    <a:pt x="84" y="73"/>
                    <a:pt x="58" y="74"/>
                  </a:cubicBezTo>
                  <a:cubicBezTo>
                    <a:pt x="51" y="74"/>
                    <a:pt x="50" y="75"/>
                    <a:pt x="44" y="75"/>
                  </a:cubicBezTo>
                  <a:cubicBezTo>
                    <a:pt x="41" y="75"/>
                    <a:pt x="38" y="75"/>
                    <a:pt x="38" y="79"/>
                  </a:cubicBezTo>
                  <a:cubicBezTo>
                    <a:pt x="38" y="83"/>
                    <a:pt x="41" y="83"/>
                    <a:pt x="45" y="83"/>
                  </a:cubicBezTo>
                  <a:lnTo>
                    <a:pt x="62" y="8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6" grpId="0" animBg="1"/>
      <p:bldP spid="3312" grpId="0"/>
      <p:bldP spid="3312" grpId="1"/>
      <p:bldP spid="3313" grpId="0"/>
      <p:bldP spid="331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Approximation </a:t>
            </a:r>
            <a:br>
              <a:rPr lang="en-US" b="1" dirty="0"/>
            </a:br>
            <a:r>
              <a:rPr lang="en-US" b="1" dirty="0"/>
              <a:t>Algorithms</a:t>
            </a:r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Probabilistic Method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80218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The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probabilistic method</a:t>
            </a:r>
            <a:r>
              <a:rPr lang="en-US" sz="2400" dirty="0"/>
              <a:t> is a way of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proving the existence of objects</a:t>
            </a:r>
            <a:r>
              <a:rPr lang="en-US" sz="2400" dirty="0"/>
              <a:t>, using tools/techniques from probability theory.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b="1" u="sng" dirty="0">
                <a:solidFill>
                  <a:srgbClr val="C00000"/>
                </a:solidFill>
              </a:rPr>
              <a:t>Probabilistic</a:t>
            </a:r>
            <a:r>
              <a:rPr lang="en-US" b="1" dirty="0">
                <a:solidFill>
                  <a:srgbClr val="C00000"/>
                </a:solidFill>
              </a:rPr>
              <a:t> proofs for </a:t>
            </a:r>
            <a:r>
              <a:rPr lang="en-US" b="1" u="sng" dirty="0">
                <a:solidFill>
                  <a:srgbClr val="C00000"/>
                </a:solidFill>
              </a:rPr>
              <a:t>deterministic</a:t>
            </a:r>
            <a:r>
              <a:rPr lang="en-US" b="1" dirty="0">
                <a:solidFill>
                  <a:srgbClr val="C00000"/>
                </a:solidFill>
              </a:rPr>
              <a:t> theorems!</a:t>
            </a:r>
            <a:endParaRPr lang="en-US" b="1" dirty="0">
              <a:solidFill>
                <a:srgbClr val="C00000"/>
              </a:solidFill>
            </a:endParaRPr>
          </a:p>
          <a:p>
            <a:pPr>
              <a:spcBef>
                <a:spcPts val="2400"/>
              </a:spcBef>
            </a:pPr>
            <a:r>
              <a:rPr lang="en-US" sz="2400" b="1" dirty="0"/>
              <a:t>Goal: </a:t>
            </a:r>
            <a:endParaRPr lang="en-US" sz="2400" b="1" dirty="0"/>
          </a:p>
          <a:p>
            <a:pPr lvl="1">
              <a:spcBef>
                <a:spcPts val="600"/>
              </a:spcBef>
            </a:pPr>
            <a:r>
              <a:rPr lang="en-US" sz="2000" dirty="0"/>
              <a:t>Prove the existence of objects with certain properties.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400" b="1" dirty="0"/>
              <a:t>Basic Idea:</a:t>
            </a:r>
            <a:endParaRPr lang="en-US" sz="2400" b="1" dirty="0"/>
          </a:p>
          <a:p>
            <a:pPr lvl="1">
              <a:spcBef>
                <a:spcPts val="600"/>
              </a:spcBef>
            </a:pPr>
            <a:r>
              <a:rPr lang="en-US" sz="2000" dirty="0"/>
              <a:t>Construct a 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  <a:t>sample space</a:t>
            </a:r>
            <a:r>
              <a:rPr lang="en-US" sz="2000" dirty="0"/>
              <a:t> of objects.</a:t>
            </a:r>
            <a:endParaRPr lang="en-US" sz="2000" dirty="0"/>
          </a:p>
          <a:p>
            <a:pPr lvl="1">
              <a:spcBef>
                <a:spcPts val="600"/>
              </a:spcBef>
            </a:pPr>
            <a:r>
              <a:rPr lang="en-US" sz="2000" dirty="0"/>
              <a:t>Show the 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  <a:t>probability</a:t>
            </a:r>
            <a:r>
              <a:rPr lang="en-US" sz="2000" dirty="0"/>
              <a:t> that a randomly chosen object has the desired properties is 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  <a:t>positive</a:t>
            </a:r>
            <a:r>
              <a:rPr lang="en-US" sz="2000" dirty="0"/>
              <a:t>.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(Use tools/techniques from probability theory.)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Simple example of the probabilistic method</a:t>
            </a:r>
            <a:br>
              <a:rPr lang="en-US" dirty="0"/>
            </a:br>
            <a:r>
              <a:rPr lang="en-US" dirty="0"/>
              <a:t>No Large Monochromatic Clique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28D65D14-80B8-482E-B84C-9920CEA523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b="1" dirty="0">
                    <a:solidFill>
                      <a:schemeClr val="accent2">
                        <a:lumMod val="75000"/>
                      </a:schemeClr>
                    </a:solidFill>
                  </a:rPr>
                  <a:t>Question</a:t>
                </a:r>
                <a:r>
                  <a:rPr lang="en-US" sz="2200" b="1" dirty="0"/>
                  <a:t>:</a:t>
                </a:r>
                <a:r>
                  <a:rPr lang="en-US" sz="2200" dirty="0"/>
                  <a:t> Can we color edges of 1000-nodes clique with red and blue, so that there is </a:t>
                </a:r>
                <a:r>
                  <a:rPr lang="en-US" sz="2200" i="1" u="sng" dirty="0"/>
                  <a:t>no</a:t>
                </a:r>
                <a:r>
                  <a:rPr lang="en-US" sz="2200" dirty="0"/>
                  <a:t> monochromatic 20-nodes clique?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The answer is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Yes</a:t>
                </a:r>
                <a:r>
                  <a:rPr lang="en-US" sz="2400" dirty="0">
                    <a:solidFill>
                      <a:srgbClr val="C00000"/>
                    </a:solidFill>
                  </a:rPr>
                  <a:t>!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Proof 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(by using the probabilistic method)</a:t>
                </a:r>
                <a:r>
                  <a:rPr lang="en-US" sz="2400" b="1" dirty="0"/>
                  <a:t>: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/>
                  <a:t>Color the edges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sub>
                    </m:sSub>
                  </m:oMath>
                </a14:m>
                <a:r>
                  <a:rPr lang="en-US" sz="2000" dirty="0"/>
                  <a:t> independently and uniformly at random.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/>
                  <a:t>There are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000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</m:oMath>
                </a14:m>
                <a:r>
                  <a:rPr lang="en-US" sz="2000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1000</m:t>
                        </m:r>
                      </m:sub>
                    </m:sSub>
                  </m:oMath>
                </a14:m>
                <a:r>
                  <a:rPr lang="en-US" sz="2000" dirty="0"/>
                  <a:t>,</a:t>
                </a:r>
                <a:br>
                  <a:rPr lang="en-US" sz="2000" dirty="0"/>
                </a:b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be the event that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baseline="30000" dirty="0"/>
                  <a:t>th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</m:oMath>
                </a14:m>
                <a:r>
                  <a:rPr lang="en-US" sz="2000" dirty="0"/>
                  <a:t> is monochromatic.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⋂"/>
                                <m:supHide m:val="on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nary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=1−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⋃"/>
                                <m:supHide m:val="on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≥1−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000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br>
                  <a:rPr lang="en-US" sz="2000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⋂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nary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≥1−8.5⋅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−16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 rotWithShape="1">
                <a:blip r:embed="rId1"/>
                <a:stretch>
                  <a:fillRect l="-1005" t="-1681" b="-11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2212127" y="4325421"/>
            <a:ext cx="6461206" cy="1769349"/>
            <a:chOff x="2212127" y="4325421"/>
            <a:chExt cx="6461206" cy="1769349"/>
          </a:xfrm>
        </p:grpSpPr>
        <p:sp>
          <p:nvSpPr>
            <p:cNvPr id="4" name="TextBox 3"/>
            <p:cNvSpPr txBox="1"/>
            <p:nvPr/>
          </p:nvSpPr>
          <p:spPr>
            <a:xfrm>
              <a:off x="3058154" y="4325421"/>
              <a:ext cx="5615179" cy="715089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A simple random algorithm with </a:t>
              </a:r>
              <a:r>
                <a:rPr lang="en-US" b="1" dirty="0"/>
                <a:t>small error probability</a:t>
              </a:r>
              <a:r>
                <a:rPr lang="en-US" dirty="0"/>
                <a:t>:</a:t>
              </a:r>
              <a:br>
                <a:rPr lang="en-US" dirty="0"/>
              </a:br>
              <a:r>
                <a:rPr lang="en-US" dirty="0"/>
                <a:t>Color each edge independently and uniformly at random.</a:t>
              </a:r>
              <a:endParaRPr lang="en-US" dirty="0"/>
            </a:p>
          </p:txBody>
        </p:sp>
        <p:sp>
          <p:nvSpPr>
            <p:cNvPr id="5" name="矩形 3035"/>
            <p:cNvSpPr/>
            <p:nvPr/>
          </p:nvSpPr>
          <p:spPr>
            <a:xfrm>
              <a:off x="2212127" y="5714988"/>
              <a:ext cx="1692054" cy="37978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  <a:alpha val="3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Straight Arrow Connector 6"/>
            <p:cNvCxnSpPr>
              <a:stCxn id="4" idx="2"/>
              <a:endCxn id="5" idx="0"/>
            </p:cNvCxnSpPr>
            <p:nvPr/>
          </p:nvCxnSpPr>
          <p:spPr>
            <a:xfrm flipH="1">
              <a:off x="3058154" y="5040510"/>
              <a:ext cx="2807590" cy="67447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Simple example of the probabilistic method</a:t>
            </a:r>
            <a:br>
              <a:rPr lang="en-US" dirty="0"/>
            </a:br>
            <a:r>
              <a:rPr lang="en-US" dirty="0"/>
              <a:t>Max Satisfiability of 3-CNF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28D65D14-80B8-482E-B84C-9920CEA523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Max-E3SAT</a:t>
                </a:r>
                <a:r>
                  <a:rPr lang="en-US" sz="2000" b="1" dirty="0"/>
                  <a:t>:</a:t>
                </a:r>
                <a:r>
                  <a:rPr lang="en-US" sz="2000" dirty="0"/>
                  <a:t> Given a Boolean formula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 in 3-CNF form, in which each clause has exactly 3 literals, how many clauses can be satisfied at most?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This problem is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NP</a:t>
                </a:r>
                <a:r>
                  <a:rPr lang="en-US" sz="2400" dirty="0">
                    <a:solidFill>
                      <a:srgbClr val="C00000"/>
                    </a:solidFill>
                  </a:rPr>
                  <a:t>-hard!</a:t>
                </a:r>
                <a:r>
                  <a:rPr lang="en-US" sz="2400" dirty="0"/>
                  <a:t> 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(Since 3SAT reduces to it.)</a:t>
                </a: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But for any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, at least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4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 clauses are satisfiable!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Proof</a:t>
                </a:r>
                <a:r>
                  <a:rPr lang="en-US" sz="2400" dirty="0"/>
                  <a:t> 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(by using the probabilistic method)</a:t>
                </a:r>
                <a:r>
                  <a:rPr lang="en-US" sz="2400" b="1" dirty="0"/>
                  <a:t>: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/>
                  <a:t>Consider a uniform and random assignment of all Boolean variables.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/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 has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clause.</a:t>
                </a:r>
                <a:br>
                  <a:rPr lang="en-US" sz="2000" dirty="0"/>
                </a:br>
                <a:r>
                  <a:rPr lang="en-US" sz="20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to be </a:t>
                </a:r>
                <a:r>
                  <a:rPr lang="en-US" sz="2000" dirty="0" err="1"/>
                  <a:t>i.r.v</a:t>
                </a:r>
                <a:r>
                  <a:rPr lang="en-US" sz="2000" dirty="0"/>
                  <a:t>. taking value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baseline="30000" dirty="0" err="1"/>
                  <a:t>th</a:t>
                </a:r>
                <a:r>
                  <a:rPr lang="en-US" sz="2000" dirty="0"/>
                  <a:t> clause is satisfied.</a:t>
                </a:r>
                <a:br>
                  <a:rPr lang="en-US" sz="2000" dirty="0"/>
                </a:br>
                <a:r>
                  <a:rPr lang="en-US" sz="2000" dirty="0"/>
                  <a:t>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to be number of clauses satisfied in total: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type m:val="lin"/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 rotWithShape="1">
                <a:blip r:embed="rId1"/>
                <a:stretch>
                  <a:fillRect l="-1005" t="-1401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Derandomization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8"/>
            <a:ext cx="8515350" cy="480218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200" dirty="0"/>
              <a:t>To prove the existence of objects satisfying certain properties, the probabilistic method often provides </a:t>
            </a:r>
            <a:r>
              <a:rPr lang="en-US" sz="2200" i="1" dirty="0">
                <a:solidFill>
                  <a:schemeClr val="accent2">
                    <a:lumMod val="75000"/>
                  </a:schemeClr>
                </a:solidFill>
              </a:rPr>
              <a:t>non-constructive</a:t>
            </a:r>
            <a:r>
              <a:rPr lang="en-US" sz="2200" dirty="0"/>
              <a:t> proofs.</a:t>
            </a:r>
            <a:endParaRPr lang="en-US" sz="2200" dirty="0"/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C00000"/>
                </a:solidFill>
              </a:rPr>
              <a:t>Such objects exist, but how to find it, efficiently?!</a:t>
            </a:r>
            <a:endParaRPr lang="en-US" sz="2400" b="1" dirty="0">
              <a:solidFill>
                <a:srgbClr val="C00000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200" dirty="0"/>
              <a:t>Proofs often lead to randomized algorithms with </a:t>
            </a:r>
            <a:r>
              <a:rPr lang="en-US" sz="2200" i="1" dirty="0">
                <a:solidFill>
                  <a:schemeClr val="accent2">
                    <a:lumMod val="75000"/>
                  </a:schemeClr>
                </a:solidFill>
              </a:rPr>
              <a:t>failure probability</a:t>
            </a:r>
            <a:r>
              <a:rPr lang="en-US" sz="2200" dirty="0"/>
              <a:t>.</a:t>
            </a:r>
            <a:br>
              <a:rPr lang="en-US" sz="2200" dirty="0"/>
            </a:b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(Random coloring in Mono-Clique, random assignment in Max-E3SAT.)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derandomization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technique to develop </a:t>
            </a:r>
            <a:r>
              <a:rPr lang="en-US" sz="2200" i="1" dirty="0">
                <a:solidFill>
                  <a:schemeClr val="accent1">
                    <a:lumMod val="50000"/>
                  </a:schemeClr>
                </a:solidFill>
              </a:rPr>
              <a:t>deterministic algorithms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br>
              <a:rPr lang="en-US" sz="2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that </a:t>
            </a:r>
            <a:r>
              <a:rPr lang="en-US" sz="2200" i="1" dirty="0">
                <a:solidFill>
                  <a:schemeClr val="accent1">
                    <a:lumMod val="50000"/>
                  </a:schemeClr>
                </a:solidFill>
              </a:rPr>
              <a:t>guarantee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to find objects with required properties!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Derandomization of Max-E3SAT</a:t>
            </a:r>
            <a:br>
              <a:rPr lang="en-US" sz="4000" dirty="0"/>
            </a:br>
            <a:r>
              <a:rPr lang="en-US" sz="4000" dirty="0"/>
              <a:t>Method of Conditional Expectation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7F2F39AB-8E55-4588-A5C7-6E50B341D6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200" dirty="0"/>
                  <a:t>Consider the MAX-E3SAT problem, assume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has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>
                    <a:solidFill>
                      <a:schemeClr val="accent2">
                        <a:lumMod val="75000"/>
                      </a:schemeClr>
                    </a:solidFill>
                  </a:rPr>
                  <a:t> variables</a:t>
                </a:r>
                <a:r>
                  <a:rPr lang="en-US" sz="2200" dirty="0"/>
                  <a:t>.</a:t>
                </a:r>
                <a:br>
                  <a:rPr lang="en-US" sz="2200" dirty="0"/>
                </a:br>
                <a:r>
                  <a:rPr lang="en-US" sz="2200" dirty="0"/>
                  <a:t>Consider the process of randomly assigning 0/1 to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2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/>
                  <a:t>.</a:t>
                </a:r>
                <a:br>
                  <a:rPr lang="en-US" sz="2200" dirty="0"/>
                </a:br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200" dirty="0"/>
                  <a:t> denote the number of satisfied clauses.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=0.5⋅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+0.5⋅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|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|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|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|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type m:val="li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24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=0.5⋅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0.5⋅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|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|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|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|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type m:val="li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24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type m:val="li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sz="2000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is a 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deterministic assignment of all variables</a:t>
                </a:r>
                <a:r>
                  <a:rPr lang="en-US" sz="2000" dirty="0"/>
                  <a:t>!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l="-850" t="-761" r="-2318" b="-6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you want to know more…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GB" dirty="0"/>
              <a:t>[CLRS] Ch.5</a:t>
            </a:r>
            <a:endParaRPr lang="en-GB" dirty="0"/>
          </a:p>
          <a:p>
            <a:pPr>
              <a:spcBef>
                <a:spcPts val="1800"/>
              </a:spcBef>
            </a:pPr>
            <a:r>
              <a:rPr lang="en-GB" sz="2400" dirty="0"/>
              <a:t>Other great books:</a:t>
            </a:r>
            <a:endParaRPr lang="en-GB" sz="2400" dirty="0"/>
          </a:p>
          <a:p>
            <a:pPr>
              <a:spcBef>
                <a:spcPts val="600"/>
              </a:spcBef>
            </a:pPr>
            <a:r>
              <a:rPr lang="en-US" sz="2200" b="1" i="1" dirty="0" err="1"/>
              <a:t>Mitzenmacher</a:t>
            </a:r>
            <a:r>
              <a:rPr lang="en-US" sz="2200" i="1" dirty="0"/>
              <a:t> and </a:t>
            </a:r>
            <a:r>
              <a:rPr lang="en-US" sz="2200" b="1" i="1" dirty="0" err="1"/>
              <a:t>Upfal</a:t>
            </a:r>
            <a:r>
              <a:rPr lang="en-US" sz="2200" dirty="0"/>
              <a:t>, Probability and Computing</a:t>
            </a:r>
            <a:endParaRPr lang="en-US" sz="2200" dirty="0"/>
          </a:p>
          <a:p>
            <a:pPr>
              <a:spcBef>
                <a:spcPts val="600"/>
              </a:spcBef>
            </a:pPr>
            <a:r>
              <a:rPr lang="en-US" sz="2200" b="1" i="1" dirty="0"/>
              <a:t>Motwani </a:t>
            </a:r>
            <a:r>
              <a:rPr lang="en-US" sz="2200" i="1" dirty="0"/>
              <a:t>and</a:t>
            </a:r>
            <a:r>
              <a:rPr lang="en-US" sz="2200" b="1" i="1" dirty="0"/>
              <a:t> Raghavan</a:t>
            </a:r>
            <a:r>
              <a:rPr lang="en-US" sz="2200" dirty="0"/>
              <a:t>, Randomized Algorithms</a:t>
            </a:r>
            <a:endParaRPr lang="en-GB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4065996"/>
            <a:ext cx="1491784" cy="2143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304" y="4065996"/>
            <a:ext cx="1428750" cy="2143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Dealing with </a:t>
            </a:r>
            <a:r>
              <a:rPr lang="en-GB" b="1" dirty="0"/>
              <a:t>NP</a:t>
            </a:r>
            <a:r>
              <a:rPr lang="en-GB" dirty="0"/>
              <a:t>-hard problems…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4:artisticCrisscrossEtching id="{82F9F756-58CE-44EA-9AC6-21EB71962C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400" dirty="0"/>
                  <a:t>Many optimization problems are </a:t>
                </a:r>
                <a:r>
                  <a:rPr lang="en-GB" sz="2400" b="1" dirty="0"/>
                  <a:t>NP</a:t>
                </a:r>
                <a:r>
                  <a:rPr lang="en-GB" sz="2400" dirty="0"/>
                  <a:t>-hard,</a:t>
                </a:r>
                <a:br>
                  <a:rPr lang="en-GB" sz="2400" dirty="0"/>
                </a:br>
                <a:r>
                  <a:rPr lang="en-GB" sz="2400" dirty="0"/>
                  <a:t>as the decision version of them are </a:t>
                </a:r>
                <a:r>
                  <a:rPr lang="en-GB" sz="2400" b="1" dirty="0"/>
                  <a:t>NPC</a:t>
                </a:r>
                <a:r>
                  <a:rPr lang="en-GB" sz="2400" dirty="0"/>
                  <a:t>.</a:t>
                </a:r>
              </a:p>
              <a:p>
                <a:r>
                  <a:rPr lang="en-GB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Example</a:t>
                </a:r>
                <a:r>
                  <a:rPr lang="en-GB" sz="2400" b="1" dirty="0"/>
                  <a:t>:</a:t>
                </a:r>
                <a:r>
                  <a:rPr lang="en-GB" sz="2400" dirty="0"/>
                  <a:t> given a graph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, determine its Chromatic number.</a:t>
                </a:r>
              </a:p>
              <a:p>
                <a:endParaRPr lang="en-GB" sz="2400" dirty="0"/>
              </a:p>
              <a:p>
                <a:r>
                  <a:rPr lang="en-GB" sz="2400" dirty="0"/>
                  <a:t>W</a:t>
                </a:r>
                <a:r>
                  <a:rPr lang="en-US" sz="2400" dirty="0"/>
                  <a:t>e don’t always demand an </a:t>
                </a:r>
                <a:r>
                  <a:rPr lang="en-US" sz="2400" i="1" dirty="0">
                    <a:solidFill>
                      <a:schemeClr val="accent2">
                        <a:lumMod val="75000"/>
                      </a:schemeClr>
                    </a:solidFill>
                  </a:rPr>
                  <a:t>exact</a:t>
                </a:r>
                <a:r>
                  <a:rPr lang="en-US" sz="2400" dirty="0"/>
                  <a:t> answer!</a:t>
                </a:r>
              </a:p>
              <a:p>
                <a:r>
                  <a:rPr lang="en-GB" sz="2400" i="1" dirty="0">
                    <a:solidFill>
                      <a:schemeClr val="accent2">
                        <a:lumMod val="75000"/>
                      </a:schemeClr>
                    </a:solidFill>
                  </a:rPr>
                  <a:t>Efficient</a:t>
                </a:r>
                <a:r>
                  <a:rPr lang="en-GB" sz="2400" dirty="0"/>
                  <a:t> </a:t>
                </a:r>
                <a:r>
                  <a:rPr lang="en-GB" sz="2400" b="1" dirty="0">
                    <a:solidFill>
                      <a:srgbClr val="C00000"/>
                    </a:solidFill>
                  </a:rPr>
                  <a:t>Approximation Algorithms</a:t>
                </a:r>
                <a:endParaRPr lang="en-US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005" t="-1961" r="-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Ratio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4:artisticCrisscrossEtching id="{D70BE91B-54F1-45A6-B9D8-39A65C3AB8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sz="2400" dirty="0"/>
                  <a:t> be a minimization problem, and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 an instance of it.</a:t>
                </a:r>
                <a:br>
                  <a:rPr lang="en-US" sz="2400" dirty="0"/>
                </a:b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(E.g., in the Chromatic number problem,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is a graph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.)</a:t>
                </a:r>
              </a:p>
              <a:p>
                <a:r>
                  <a:rPr lang="en-GB" sz="2400" dirty="0"/>
                  <a:t>L</a:t>
                </a:r>
                <a:r>
                  <a:rPr lang="en-US" sz="2400" dirty="0"/>
                  <a:t>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400" dirty="0"/>
                  <a:t> be an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approximation algorithm</a:t>
                </a:r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GB" sz="2400" dirty="0"/>
                  <a:t>L</a:t>
                </a:r>
                <a:r>
                  <a:rPr lang="en-US" sz="2400" dirty="0"/>
                  <a:t>et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𝑠𝑜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be the solution returned by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400" dirty="0"/>
                  <a:t> on input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.</a:t>
                </a:r>
                <a:br>
                  <a:rPr lang="en-US" sz="2400" dirty="0"/>
                </a:b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(E.g., a valid coloring scheme for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.)</a:t>
                </a:r>
              </a:p>
              <a:p>
                <a:r>
                  <a:rPr lang="en-GB" sz="2400" dirty="0"/>
                  <a:t>L</a:t>
                </a:r>
                <a:r>
                  <a:rPr lang="en-US" sz="2400" dirty="0"/>
                  <a:t>et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𝑆𝑂𝐿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denote the </a:t>
                </a:r>
                <a:r>
                  <a:rPr lang="en-US" sz="2400" i="1" dirty="0">
                    <a:solidFill>
                      <a:schemeClr val="accent2">
                        <a:lumMod val="75000"/>
                      </a:schemeClr>
                    </a:solidFill>
                  </a:rPr>
                  <a:t>objective value</a:t>
                </a:r>
                <a:r>
                  <a:rPr lang="en-US" sz="2400" i="1" dirty="0"/>
                  <a:t> </a:t>
                </a:r>
                <a:r>
                  <a:rPr lang="en-US" sz="2400" dirty="0"/>
                  <a:t>of solution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𝑆𝑂𝐿</m:t>
                    </m:r>
                  </m:oMath>
                </a14:m>
                <a:r>
                  <a:rPr lang="en-US" sz="2400" dirty="0"/>
                  <a:t>.</a:t>
                </a:r>
                <a:br>
                  <a:rPr lang="en-US" sz="2400" dirty="0"/>
                </a:b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(E.g., number of colors used in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𝑆𝑂𝐿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.)</a:t>
                </a:r>
              </a:p>
              <a:p>
                <a:r>
                  <a:rPr lang="en-GB" sz="2400" dirty="0"/>
                  <a:t>Let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be the </a:t>
                </a:r>
                <a:r>
                  <a:rPr lang="en-US" sz="2400" i="1" dirty="0">
                    <a:solidFill>
                      <a:schemeClr val="accent2">
                        <a:lumMod val="75000"/>
                      </a:schemeClr>
                    </a:solidFill>
                  </a:rPr>
                  <a:t>optimal</a:t>
                </a:r>
                <a:r>
                  <a:rPr lang="en-US" sz="2400" dirty="0"/>
                  <a:t> objective value on input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.</a:t>
                </a:r>
                <a:br>
                  <a:rPr lang="en-US" sz="2400" dirty="0"/>
                </a:b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(E.g., the Chromatic number of graph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.)</a:t>
                </a:r>
              </a:p>
              <a:p>
                <a:pPr>
                  <a:lnSpc>
                    <a:spcPct val="110000"/>
                  </a:lnSpc>
                </a:pPr>
                <a:r>
                  <a:rPr lang="en-GB" sz="2400" dirty="0"/>
                  <a:t>The </a:t>
                </a:r>
                <a:r>
                  <a:rPr lang="en-GB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approximation ratio</a:t>
                </a:r>
                <a:r>
                  <a:rPr lang="en-GB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400" dirty="0"/>
                  <a:t> is: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sz="24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GB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  <m:d>
                              <m:dPr>
                                <m:ctrlPr>
                                  <a:rPr lang="en-GB" sz="24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𝑠𝑜</m:t>
                                </m:r>
                                <m:sSub>
                                  <m:sSubPr>
                                    <m:ctrlPr>
                                      <a:rPr lang="en-GB" sz="24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𝒜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4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r>
                              <a:rPr lang="en-GB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  <m:r>
                              <a:rPr lang="en-GB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GB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5555204" y="4844146"/>
            <a:ext cx="3373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What if the optimization problem </a:t>
            </a:r>
            <a:br>
              <a:rPr lang="en-GB" dirty="0">
                <a:solidFill>
                  <a:srgbClr val="C00000"/>
                </a:solidFill>
              </a:rPr>
            </a:br>
            <a:r>
              <a:rPr lang="en-GB" dirty="0">
                <a:solidFill>
                  <a:srgbClr val="C00000"/>
                </a:solidFill>
              </a:rPr>
              <a:t>is a maximization problem?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Cover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4:artisticCrisscrossEtching id="{67376374-AA29-4DDB-988F-3BAF537A71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Suppose we need to build schools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towns.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Each school must be in a town,</a:t>
                </a:r>
                <a:br>
                  <a:rPr lang="en-US" sz="2400" dirty="0"/>
                </a:br>
                <a:r>
                  <a:rPr lang="en-US" sz="2400" dirty="0"/>
                  <a:t>no child should travel more than 30km to reach a school.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Minimum number of schools we need to build?</a:t>
                </a:r>
                <a:endParaRPr lang="en-US" sz="2400" dirty="0"/>
              </a:p>
              <a:p>
                <a:pPr>
                  <a:spcBef>
                    <a:spcPts val="1800"/>
                  </a:spcBef>
                </a:pPr>
                <a:r>
                  <a:rPr lang="en-US" sz="2400" b="1" dirty="0">
                    <a:solidFill>
                      <a:schemeClr val="accent1"/>
                    </a:solidFill>
                  </a:rPr>
                  <a:t>Simple greedy strategy: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Keep picking the town that covers </a:t>
                </a:r>
                <a:br>
                  <a:rPr lang="en-US" sz="2400" dirty="0"/>
                </a:br>
                <a:r>
                  <a:rPr lang="en-US" sz="2400" dirty="0"/>
                  <a:t>most remaining uncovered towns, </a:t>
                </a:r>
                <a:br>
                  <a:rPr lang="en-US" sz="2400" dirty="0"/>
                </a:br>
                <a:r>
                  <a:rPr lang="en-US" sz="2400" dirty="0"/>
                  <a:t>until we are done.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Greedy solution: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Optimal solution: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435" y="3596640"/>
            <a:ext cx="2860915" cy="2896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5450096" y="3323076"/>
            <a:ext cx="3112168" cy="3355315"/>
            <a:chOff x="5450096" y="3323076"/>
            <a:chExt cx="3112168" cy="3355315"/>
          </a:xfrm>
        </p:grpSpPr>
        <p:sp>
          <p:nvSpPr>
            <p:cNvPr id="5" name="椭圆 4"/>
            <p:cNvSpPr/>
            <p:nvPr/>
          </p:nvSpPr>
          <p:spPr>
            <a:xfrm>
              <a:off x="5611852" y="3323076"/>
              <a:ext cx="1995246" cy="1995246"/>
            </a:xfrm>
            <a:prstGeom prst="ellipse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567018" y="3910352"/>
              <a:ext cx="1995246" cy="1995246"/>
            </a:xfrm>
            <a:prstGeom prst="ellipse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450096" y="4683145"/>
              <a:ext cx="1995246" cy="1995246"/>
            </a:xfrm>
            <a:prstGeom prst="ellipse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Set Cover</a:t>
            </a:r>
            <a:br>
              <a:rPr lang="en-US" dirty="0"/>
            </a:br>
            <a:r>
              <a:rPr lang="en-US" sz="4000" dirty="0"/>
              <a:t>Greedy solution is close to optimal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4:artisticCrisscrossEtching id="{67376374-AA29-4DDB-988F-3BAF537A71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The Set Cover Problem: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800" dirty="0"/>
                  <a:t>Given a set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dirty="0"/>
                  <a:t> of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elements, and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 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800" dirty="0"/>
                  <a:t>Output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1800" dirty="0"/>
                  <a:t> such that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dirty="0"/>
                  <a:t>. </a:t>
                </a: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(I.e., subsets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that “cover”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.)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800" dirty="0"/>
                  <a:t>Goal is to minimize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</m:d>
                  </m:oMath>
                </a14:m>
                <a:r>
                  <a:rPr lang="en-US" sz="1800" dirty="0"/>
                  <a:t>.</a:t>
                </a:r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Simple greedy strategy: </a:t>
                </a:r>
                <a:r>
                  <a:rPr lang="en-US" sz="2000" dirty="0"/>
                  <a:t>Keep picking the set the covers most uncovered elements, until all elements are covered.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Theorem</a:t>
                </a:r>
                <a:r>
                  <a:rPr lang="en-US" sz="2000" b="1" dirty="0"/>
                  <a:t>:</a:t>
                </a:r>
                <a:r>
                  <a:rPr lang="en-US" sz="2000" dirty="0"/>
                  <a:t> Suppose the optimal solution uses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sets, </a:t>
                </a:r>
                <a:br>
                  <a:rPr lang="en-US" sz="2000" dirty="0"/>
                </a:br>
                <a:r>
                  <a:rPr lang="en-US" sz="2000" dirty="0"/>
                  <a:t>then the greedy strategy will use at most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000" dirty="0"/>
                  <a:t> sets.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Set-Cover</a:t>
                </a:r>
                <a:r>
                  <a:rPr lang="en-US" sz="2400" dirty="0">
                    <a:solidFill>
                      <a:schemeClr val="tx1"/>
                    </a:solidFill>
                  </a:rPr>
                  <a:t> is an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NPC</a:t>
                </a:r>
                <a:r>
                  <a:rPr lang="en-US" sz="2400" dirty="0">
                    <a:solidFill>
                      <a:schemeClr val="tx1"/>
                    </a:solidFill>
                  </a:rPr>
                  <a:t> problem. </a:t>
                </a:r>
                <a:br>
                  <a:rPr lang="en-US" sz="2400" dirty="0">
                    <a:solidFill>
                      <a:schemeClr val="tx1"/>
                    </a:solidFill>
                  </a:rPr>
                </a:br>
                <a:r>
                  <a:rPr lang="en-US" sz="2400" dirty="0">
                    <a:solidFill>
                      <a:schemeClr val="tx1"/>
                    </a:solidFill>
                  </a:rPr>
                  <a:t>The greedy strategy gives a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 approximation algorithm</a:t>
                </a:r>
                <a:r>
                  <a:rPr lang="en-US" sz="2400" dirty="0">
                    <a:solidFill>
                      <a:schemeClr val="tx1"/>
                    </a:solidFill>
                  </a:rPr>
                  <a:t>, </a:t>
                </a:r>
                <a:br>
                  <a:rPr lang="en-US" sz="2400" dirty="0">
                    <a:solidFill>
                      <a:schemeClr val="tx1"/>
                    </a:solidFill>
                  </a:rPr>
                </a:br>
                <a:r>
                  <a:rPr lang="en-US" sz="2400" dirty="0"/>
                  <a:t>and it has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efficient implementation</a:t>
                </a:r>
                <a:r>
                  <a:rPr lang="en-US" sz="2400" dirty="0"/>
                  <a:t>. 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(Polynomial runtime.)</a:t>
                </a:r>
                <a:endParaRPr lang="en-US" sz="1800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 rotWithShape="1">
                <a:blip r:embed="rId1"/>
                <a:stretch>
                  <a:fillRect l="-931" t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 Packing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4:artisticCrisscrossEtching id="{04A72B15-1171-412C-83DB-985CC900C3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603375"/>
              </a:xfrm>
            </p:spPr>
            <p:txBody>
              <a:bodyPr>
                <a:normAutofit/>
              </a:bodyPr>
              <a:lstStyle/>
              <a:p>
                <a:r>
                  <a:rPr lang="en-GB" sz="2400" dirty="0"/>
                  <a:t>We have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400" dirty="0"/>
                  <a:t> items with sizes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0&lt;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400" dirty="0"/>
                  <a:t>. We also have many size 1 bins. </a:t>
                </a:r>
                <a:br>
                  <a:rPr lang="en-US" sz="2400" dirty="0"/>
                </a:b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Minimum number of bins we need to pack all these items?</a:t>
                </a:r>
              </a:p>
              <a:p>
                <a:r>
                  <a:rPr lang="en-GB" sz="2400" dirty="0"/>
                  <a:t>T</a:t>
                </a:r>
                <a:r>
                  <a:rPr lang="en-US" sz="2400" dirty="0"/>
                  <a:t>his problem is </a:t>
                </a:r>
                <a:r>
                  <a:rPr lang="en-US" sz="2400" b="1" dirty="0"/>
                  <a:t>NP</a:t>
                </a:r>
                <a:r>
                  <a:rPr lang="en-US" sz="2400" dirty="0"/>
                  <a:t>-hard!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603375"/>
              </a:xfrm>
              <a:blipFill rotWithShape="1">
                <a:blip r:embed="rId1"/>
                <a:stretch>
                  <a:fillRect l="-1005" t="-5303" r="-386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20" name="组合 19"/>
          <p:cNvGrpSpPr/>
          <p:nvPr/>
        </p:nvGrpSpPr>
        <p:grpSpPr>
          <a:xfrm>
            <a:off x="6319923" y="3841908"/>
            <a:ext cx="1709626" cy="1846818"/>
            <a:chOff x="6445725" y="4137183"/>
            <a:chExt cx="1709626" cy="1846818"/>
          </a:xfrm>
        </p:grpSpPr>
        <p:sp>
          <p:nvSpPr>
            <p:cNvPr id="4" name="矩形 3"/>
            <p:cNvSpPr/>
            <p:nvPr/>
          </p:nvSpPr>
          <p:spPr>
            <a:xfrm>
              <a:off x="6445725" y="5023779"/>
              <a:ext cx="72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0.2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445726" y="4141254"/>
              <a:ext cx="72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0.2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445725" y="5350305"/>
              <a:ext cx="720000" cy="27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0.3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445726" y="4497183"/>
              <a:ext cx="720000" cy="36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0.4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435351" y="4137183"/>
              <a:ext cx="720000" cy="36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0.4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435351" y="4655592"/>
              <a:ext cx="720000" cy="45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0.5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435351" y="5264001"/>
              <a:ext cx="720000" cy="72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0.8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79638" y="3841908"/>
            <a:ext cx="3437274" cy="900000"/>
            <a:chOff x="628650" y="4137183"/>
            <a:chExt cx="3437274" cy="900000"/>
          </a:xfrm>
        </p:grpSpPr>
        <p:sp>
          <p:nvSpPr>
            <p:cNvPr id="15" name="矩形 14"/>
            <p:cNvSpPr/>
            <p:nvPr/>
          </p:nvSpPr>
          <p:spPr>
            <a:xfrm>
              <a:off x="628650" y="4137183"/>
              <a:ext cx="720000" cy="90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618276" y="4137183"/>
              <a:ext cx="720000" cy="90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607901" y="4137183"/>
              <a:ext cx="720000" cy="90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597526" y="4204795"/>
              <a:ext cx="4683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…</a:t>
              </a:r>
              <a:endParaRPr lang="en-US" sz="3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Fit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4:artisticCrisscrossEtching id="{674D32E3-08BD-44D8-B7F7-C37C02A0FCD3}"/>
                  </a:ext>
                </a:extLst>
              </p:cNvPr>
              <p:cNvSpPr/>
              <p:nvPr/>
            </p:nvSpPr>
            <p:spPr>
              <a:xfrm>
                <a:off x="628650" y="1690689"/>
                <a:ext cx="4411745" cy="15296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GB" sz="2000" b="1" u="sng" dirty="0">
                    <a:solidFill>
                      <a:schemeClr val="tx1"/>
                    </a:solidFill>
                  </a:rPr>
                  <a:t>FirstFit:</a:t>
                </a: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List items in arbitrary order.</a:t>
                </a: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For each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    </a:t>
                </a:r>
                <a:r>
                  <a:rPr lang="en-US" dirty="0">
                    <a:solidFill>
                      <a:schemeClr val="tx1"/>
                    </a:solidFill>
                  </a:rPr>
                  <a:t>Try to put it in an opened bin.</a:t>
                </a: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   Otherwise open a new bin and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in it.</a:t>
                </a: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4411745" cy="1529611"/>
              </a:xfrm>
              <a:prstGeom prst="rect">
                <a:avLst/>
              </a:prstGeom>
              <a:blipFill rotWithShape="1">
                <a:blip r:embed="rId1"/>
                <a:stretch>
                  <a:fillRect l="-1238" t="-1575" b="-3150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628650" y="5782902"/>
            <a:ext cx="720000" cy="1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0.2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8651" y="4900377"/>
            <a:ext cx="720000" cy="1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0.2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618276" y="4900377"/>
            <a:ext cx="720000" cy="27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0.3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8651" y="5256306"/>
            <a:ext cx="720000" cy="36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0.4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25226" y="5252987"/>
            <a:ext cx="720000" cy="36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0.4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18276" y="5695597"/>
            <a:ext cx="720000" cy="45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0.5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603228" y="4900377"/>
            <a:ext cx="720000" cy="72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0.8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8650" y="3645863"/>
            <a:ext cx="72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矩形 24"/>
          <p:cNvSpPr/>
          <p:nvPr/>
        </p:nvSpPr>
        <p:spPr>
          <a:xfrm>
            <a:off x="1618276" y="3645863"/>
            <a:ext cx="72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 25"/>
          <p:cNvSpPr/>
          <p:nvPr/>
        </p:nvSpPr>
        <p:spPr>
          <a:xfrm>
            <a:off x="2607901" y="3645863"/>
            <a:ext cx="72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文本框 26"/>
          <p:cNvSpPr txBox="1"/>
          <p:nvPr/>
        </p:nvSpPr>
        <p:spPr>
          <a:xfrm>
            <a:off x="4571997" y="3723137"/>
            <a:ext cx="468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…</a:t>
            </a:r>
            <a:endParaRPr lang="en-US" sz="3200" dirty="0"/>
          </a:p>
        </p:txBody>
      </p:sp>
      <p:sp>
        <p:nvSpPr>
          <p:cNvPr id="28" name="矩形 27"/>
          <p:cNvSpPr/>
          <p:nvPr/>
        </p:nvSpPr>
        <p:spPr>
          <a:xfrm>
            <a:off x="628650" y="4377424"/>
            <a:ext cx="720000" cy="1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0.2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28650" y="4015525"/>
            <a:ext cx="720000" cy="36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0.4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28650" y="3837561"/>
            <a:ext cx="720000" cy="1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0.2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618276" y="4287424"/>
            <a:ext cx="720000" cy="27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0.3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618275" y="3947912"/>
            <a:ext cx="720000" cy="36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0.4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607900" y="4095863"/>
            <a:ext cx="720000" cy="45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0.5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597526" y="3640274"/>
            <a:ext cx="72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矩形 35"/>
          <p:cNvSpPr/>
          <p:nvPr/>
        </p:nvSpPr>
        <p:spPr>
          <a:xfrm>
            <a:off x="3597525" y="3820274"/>
            <a:ext cx="720000" cy="72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0.8</a:t>
            </a:r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>
                <a:extLst>
                  <a:ext uri="{FF2B5EF4-FFF2-40B4-BE49-F238E27FC236}">
                    <a14:artisticCrisscrossEtching id="{09977881-C873-4526-817C-6F24969DC77B}"/>
                  </a:ext>
                </a:extLst>
              </p:cNvPr>
              <p:cNvSpPr txBox="1"/>
              <p:nvPr/>
            </p:nvSpPr>
            <p:spPr>
              <a:xfrm>
                <a:off x="5291190" y="1690689"/>
                <a:ext cx="340804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rgbClr val="C00000"/>
                    </a:solidFill>
                  </a:rPr>
                  <a:t>If we use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bins, then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bins </a:t>
                </a:r>
                <a:br>
                  <a:rPr lang="en-US" dirty="0">
                    <a:solidFill>
                      <a:srgbClr val="C00000"/>
                    </a:solidFill>
                  </a:rPr>
                </a:br>
                <a:r>
                  <a:rPr lang="en-US" dirty="0">
                    <a:solidFill>
                      <a:srgbClr val="C00000"/>
                    </a:solidFill>
                  </a:rPr>
                  <a:t>are more than half full!</a:t>
                </a:r>
              </a:p>
            </p:txBody>
          </p:sp>
        </mc:Choice>
        <mc:Fallback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190" y="1690689"/>
                <a:ext cx="3408049" cy="646331"/>
              </a:xfrm>
              <a:prstGeom prst="rect">
                <a:avLst/>
              </a:prstGeom>
              <a:blipFill rotWithShape="1">
                <a:blip r:embed="rId2"/>
                <a:stretch>
                  <a:fillRect l="-1610" t="-4717" r="-53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>
                <a:extLst>
                  <a:ext uri="{FF2B5EF4-FFF2-40B4-BE49-F238E27FC236}">
                    <a14:artisticCrisscrossEtching id="{D5B066D1-95EC-4E97-913C-CCD7AE9A6188}"/>
                  </a:ext>
                </a:extLst>
              </p:cNvPr>
              <p:cNvSpPr txBox="1"/>
              <p:nvPr/>
            </p:nvSpPr>
            <p:spPr>
              <a:xfrm>
                <a:off x="5291189" y="2424642"/>
                <a:ext cx="364503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accent1">
                        <a:lumMod val="75000"/>
                      </a:schemeClr>
                    </a:solidFill>
                  </a:rPr>
                  <a:t>Assume bin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are at most half full and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, then we wouldn’t open bin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in the first place!</a:t>
                </a:r>
              </a:p>
            </p:txBody>
          </p:sp>
        </mc:Choice>
        <mc:Fallback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189" y="2424642"/>
                <a:ext cx="3645037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1505" t="-3974" r="-1338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本框 38">
                <a:extLst>
                  <a:ext uri="{FF2B5EF4-FFF2-40B4-BE49-F238E27FC236}">
                    <a14:artisticCrisscrossEtching id="{9E2B0DE6-F2DD-488A-8EAD-DA982E74B28C}"/>
                  </a:ext>
                </a:extLst>
              </p:cNvPr>
              <p:cNvSpPr txBox="1"/>
              <p:nvPr/>
            </p:nvSpPr>
            <p:spPr>
              <a:xfrm>
                <a:off x="6359010" y="3447129"/>
                <a:ext cx="1509388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010" y="3447129"/>
                <a:ext cx="1509388" cy="84029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>
                <a:extLst>
                  <a:ext uri="{FF2B5EF4-FFF2-40B4-BE49-F238E27FC236}">
                    <a14:artisticCrisscrossEtching id="{CD28BDF9-7215-496C-9BAA-1A6890470E8B}"/>
                  </a:ext>
                </a:extLst>
              </p:cNvPr>
              <p:cNvSpPr txBox="1"/>
              <p:nvPr/>
            </p:nvSpPr>
            <p:spPr>
              <a:xfrm>
                <a:off x="6383600" y="4461127"/>
                <a:ext cx="1460207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𝑂𝑃𝑇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600" y="4461127"/>
                <a:ext cx="1460207" cy="84029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>
                <a:extLst>
                  <a:ext uri="{FF2B5EF4-FFF2-40B4-BE49-F238E27FC236}">
                    <a14:artisticCrisscrossEtching id="{68891021-994D-4879-B881-3FDDAF1900DC}"/>
                  </a:ext>
                </a:extLst>
              </p:cNvPr>
              <p:cNvSpPr txBox="1"/>
              <p:nvPr/>
            </p:nvSpPr>
            <p:spPr>
              <a:xfrm>
                <a:off x="6463207" y="5475125"/>
                <a:ext cx="13009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≤2⋅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𝑂𝑃𝑇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207" y="5475125"/>
                <a:ext cx="1300997" cy="307777"/>
              </a:xfrm>
              <a:prstGeom prst="rect">
                <a:avLst/>
              </a:prstGeom>
              <a:blipFill rotWithShape="1">
                <a:blip r:embed="rId6"/>
                <a:stretch>
                  <a:fillRect l="-4206" r="-3738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2" name="文本框 41"/>
          <p:cNvSpPr txBox="1"/>
          <p:nvPr/>
        </p:nvSpPr>
        <p:spPr>
          <a:xfrm>
            <a:off x="4571997" y="6003482"/>
            <a:ext cx="4215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FirstFit</a:t>
            </a:r>
            <a:r>
              <a:rPr lang="en-GB" sz="2000" dirty="0">
                <a:solidFill>
                  <a:srgbClr val="C00000"/>
                </a:solidFill>
              </a:rPr>
              <a:t> is a 2-approximation algorithm.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tags/tag1.xml><?xml version="1.0" encoding="utf-8"?>
<p:tagLst xmlns:p="http://schemas.openxmlformats.org/presentationml/2006/main">
  <p:tag name="ORIGINALHEIGHT" val="44.50893"/>
  <p:tag name="ORIGINALWIDTH" val="86.91965"/>
  <p:tag name="LATEXADDIN" val="\documentclass{article}&#10;\usepackage{amsmath}&#10;\usepackage{amssymb}&#10;\usepackage{times}&#10;\pagestyle{empty}&#10;\begin{document}&#10;&#10;For independent r.v. $X_1,X_2,\cdots, X_n\in\{0,1\}$,&#10;&#10;let $X=\sum_{i=1}^{n}X_i$, and $\mu=\mathbb{E}(X)$, then:&#10;&#10;\vspace{2ex}&#10;&#10;for any $\delta&gt;0$,&#10;&#10;\hspace{2em}$\mathbb{P}(X\geq(1+\delta)\mu)\leq\left(\frac{e^{\delta}}{(1+\delta)^{(1+\delta)}}\right)^{\mu}$&#10;&#10;\vspace{1ex}&#10;&#10;for $0&lt;\delta&lt;1$,&#10;&#10;\hspace{2em}$\mathbb{P}(X\leq(1-\delta)\mu)\leq\left(\frac{e^{-\delta}}{(1-\delta)^{(1-\delta)}}\right)^{\mu}$&#10;&#10;\end{document}&#10;"/>
  <p:tag name="IGUANATEXSIZE" val="56"/>
  <p:tag name="IGUANATEXCURSOR" val="399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10.xml><?xml version="1.0" encoding="utf-8"?>
<p:tagLst xmlns:p="http://schemas.openxmlformats.org/presentationml/2006/main">
  <p:tag name="ORIGINALHEIGHT" val="2.1875"/>
  <p:tag name="ORIGINALWIDTH" val="1.830357"/>
  <p:tag name="EMFCHILD" val="True"/>
</p:tagLst>
</file>

<file path=ppt/tags/tag100.xml><?xml version="1.0" encoding="utf-8"?>
<p:tagLst xmlns:p="http://schemas.openxmlformats.org/presentationml/2006/main">
  <p:tag name="ORIGINALHEIGHT" val="1.696429"/>
  <p:tag name="ORIGINALWIDTH" val="1.093757"/>
  <p:tag name="EMFCHILD" val="True"/>
</p:tagLst>
</file>

<file path=ppt/tags/tag1000.xml><?xml version="1.0" encoding="utf-8"?>
<p:tagLst xmlns:p="http://schemas.openxmlformats.org/presentationml/2006/main">
  <p:tag name="ORIGINALHEIGHT" val="3.169643"/>
  <p:tag name="ORIGINALWIDTH" val="3.794643"/>
  <p:tag name="EMFCHILD" val="True"/>
</p:tagLst>
</file>

<file path=ppt/tags/tag1001.xml><?xml version="1.0" encoding="utf-8"?>
<p:tagLst xmlns:p="http://schemas.openxmlformats.org/presentationml/2006/main">
  <p:tag name="ORIGINALHEIGHT" val="1.093757"/>
  <p:tag name="ORIGINALWIDTH" val="3.035714"/>
  <p:tag name="EMFCHILD" val="True"/>
</p:tagLst>
</file>

<file path=ppt/tags/tag1002.xml><?xml version="1.0" encoding="utf-8"?>
<p:tagLst xmlns:p="http://schemas.openxmlformats.org/presentationml/2006/main">
  <p:tag name="ORIGINALHEIGHT" val="4.642857"/>
  <p:tag name="ORIGINALWIDTH" val="4.308043"/>
  <p:tag name="EMFCHILD" val="True"/>
</p:tagLst>
</file>

<file path=ppt/tags/tag1003.xml><?xml version="1.0" encoding="utf-8"?>
<p:tagLst xmlns:p="http://schemas.openxmlformats.org/presentationml/2006/main">
  <p:tag name="ORIGINALHEIGHT" val="1.473214"/>
  <p:tag name="ORIGINALWIDTH" val="1.964286"/>
  <p:tag name="EMFCHILD" val="True"/>
</p:tagLst>
</file>

<file path=ppt/tags/tag1004.xml><?xml version="1.0" encoding="utf-8"?>
<p:tagLst xmlns:p="http://schemas.openxmlformats.org/presentationml/2006/main">
  <p:tag name="ORIGINALHEIGHT" val="2.1875"/>
  <p:tag name="ORIGINALWIDTH" val=".9821428"/>
  <p:tag name="EMFCHILD" val="True"/>
</p:tagLst>
</file>

<file path=ppt/tags/tag1005.xml><?xml version="1.0" encoding="utf-8"?>
<p:tagLst xmlns:p="http://schemas.openxmlformats.org/presentationml/2006/main">
  <p:tag name="ORIGINALHEIGHT" val=".8928571"/>
  <p:tag name="ORIGINALWIDTH" val="2.366071"/>
  <p:tag name="EMFCHILD" val="True"/>
</p:tagLst>
</file>

<file path=ppt/tags/tag1006.xml><?xml version="1.0" encoding="utf-8"?>
<p:tagLst xmlns:p="http://schemas.openxmlformats.org/presentationml/2006/main">
  <p:tag name="ORIGINALHEIGHT" val="2.165186"/>
  <p:tag name="ORIGINALWIDTH" val="1.183043"/>
  <p:tag name="EMFCHILD" val="True"/>
</p:tagLst>
</file>

<file path=ppt/tags/tag1007.xml><?xml version="1.0" encoding="utf-8"?>
<p:tagLst xmlns:p="http://schemas.openxmlformats.org/presentationml/2006/main">
  <p:tag name="ORIGINALHEIGHT" val="3.169643"/>
  <p:tag name="ORIGINALWIDTH" val="3.772328"/>
  <p:tag name="EMFCHILD" val="True"/>
</p:tagLst>
</file>

<file path=ppt/tags/tag1008.xml><?xml version="1.0" encoding="utf-8"?>
<p:tagLst xmlns:p="http://schemas.openxmlformats.org/presentationml/2006/main">
  <p:tag name="ORIGINALHEIGHT" val="2.1875"/>
  <p:tag name="ORIGINALWIDTH" val=".9821428"/>
  <p:tag name="EMFCHILD" val="True"/>
</p:tagLst>
</file>

<file path=ppt/tags/tag1009.xml><?xml version="1.0" encoding="utf-8"?>
<p:tagLst xmlns:p="http://schemas.openxmlformats.org/presentationml/2006/main">
  <p:tag name="ORIGINALHEIGHT" val="1.116071"/>
  <p:tag name="ORIGINALWIDTH" val=".6473284"/>
  <p:tag name="EMFCHILD" val="True"/>
</p:tagLst>
</file>

<file path=ppt/tags/tag101.xml><?xml version="1.0" encoding="utf-8"?>
<p:tagLst xmlns:p="http://schemas.openxmlformats.org/presentationml/2006/main">
  <p:tag name="ORIGINALHEIGHT" val="2.343757"/>
  <p:tag name="ORIGINALWIDTH" val=".6919714"/>
  <p:tag name="EMFCHILD" val="True"/>
</p:tagLst>
</file>

<file path=ppt/tags/tag1010.xml><?xml version="1.0" encoding="utf-8"?>
<p:tagLst xmlns:p="http://schemas.openxmlformats.org/presentationml/2006/main">
  <p:tag name="ORIGINALHEIGHT" val="2.723214"/>
  <p:tag name="ORIGINALWIDTH" val="1.227686"/>
  <p:tag name="EMFCHILD" val="True"/>
</p:tagLst>
</file>

<file path=ppt/tags/tag1011.xml><?xml version="1.0" encoding="utf-8"?>
<p:tagLst xmlns:p="http://schemas.openxmlformats.org/presentationml/2006/main">
  <p:tag name="ORIGINALHEIGHT" val="3.169643"/>
  <p:tag name="ORIGINALWIDTH" val="2.209828"/>
  <p:tag name="EMFCHILD" val="True"/>
</p:tagLst>
</file>

<file path=ppt/tags/tag1012.xml><?xml version="1.0" encoding="utf-8"?>
<p:tagLst xmlns:p="http://schemas.openxmlformats.org/presentationml/2006/main">
  <p:tag name="ORIGINALHEIGHT" val="2.1875"/>
  <p:tag name="ORIGINALWIDTH" val="1.830357"/>
  <p:tag name="EMFCHILD" val="True"/>
</p:tagLst>
</file>

<file path=ppt/tags/tag1013.xml><?xml version="1.0" encoding="utf-8"?>
<p:tagLst xmlns:p="http://schemas.openxmlformats.org/presentationml/2006/main">
  <p:tag name="ORIGINALHEIGHT" val="2.142857"/>
  <p:tag name="ORIGINALWIDTH" val="2.142857"/>
  <p:tag name="EMFCHILD" val="True"/>
</p:tagLst>
</file>

<file path=ppt/tags/tag1014.xml><?xml version="1.0" encoding="utf-8"?>
<p:tagLst xmlns:p="http://schemas.openxmlformats.org/presentationml/2006/main">
  <p:tag name="ORIGINALHEIGHT" val="2.209828"/>
  <p:tag name="ORIGINALWIDTH" val=".5133998"/>
  <p:tag name="EMFCHILD" val="True"/>
</p:tagLst>
</file>

<file path=ppt/tags/tag1015.xml><?xml version="1.0" encoding="utf-8"?>
<p:tagLst xmlns:p="http://schemas.openxmlformats.org/presentationml/2006/main">
  <p:tag name="ORIGINALHEIGHT" val="3.169643"/>
  <p:tag name="ORIGINALWIDTH" val="1.674114"/>
  <p:tag name="EMFCHILD" val="True"/>
</p:tagLst>
</file>

<file path=ppt/tags/tag1016.xml><?xml version="1.0" encoding="utf-8"?>
<p:tagLst xmlns:p="http://schemas.openxmlformats.org/presentationml/2006/main">
  <p:tag name="ORIGINALHEIGHT" val="2.1875"/>
  <p:tag name="ORIGINALWIDTH" val="2.031257"/>
  <p:tag name="EMFCHILD" val="True"/>
</p:tagLst>
</file>

<file path=ppt/tags/tag1017.xml><?xml version="1.0" encoding="utf-8"?>
<p:tagLst xmlns:p="http://schemas.openxmlformats.org/presentationml/2006/main">
  <p:tag name="ORIGINALHEIGHT" val="2.142857"/>
  <p:tag name="ORIGINALWIDTH" val="1.517857"/>
  <p:tag name="EMFCHILD" val="True"/>
</p:tagLst>
</file>

<file path=ppt/tags/tag1018.xml><?xml version="1.0" encoding="utf-8"?>
<p:tagLst xmlns:p="http://schemas.openxmlformats.org/presentationml/2006/main">
  <p:tag name="ORIGINALHEIGHT" val="2.1875"/>
  <p:tag name="ORIGINALWIDTH" val="1.852685"/>
  <p:tag name="EMFCHILD" val="True"/>
</p:tagLst>
</file>

<file path=ppt/tags/tag1019.xml><?xml version="1.0" encoding="utf-8"?>
<p:tagLst xmlns:p="http://schemas.openxmlformats.org/presentationml/2006/main">
  <p:tag name="ORIGINALHEIGHT" val="2.142857"/>
  <p:tag name="ORIGINALWIDTH" val="2.165185"/>
  <p:tag name="EMFCHILD" val="True"/>
</p:tagLst>
</file>

<file path=ppt/tags/tag102.xml><?xml version="1.0" encoding="utf-8"?>
<p:tagLst xmlns:p="http://schemas.openxmlformats.org/presentationml/2006/main">
  <p:tag name="ORIGINALHEIGHT" val="8.370543"/>
  <p:tag name="ORIGINALWIDTH" val="1.741072"/>
  <p:tag name="EMFCHILD" val="True"/>
</p:tagLst>
</file>

<file path=ppt/tags/tag1020.xml><?xml version="1.0" encoding="utf-8"?>
<p:tagLst xmlns:p="http://schemas.openxmlformats.org/presentationml/2006/main">
  <p:tag name="ORIGINALHEIGHT" val="3.102686"/>
  <p:tag name="ORIGINALWIDTH" val="2.098214"/>
  <p:tag name="EMFCHILD" val="True"/>
</p:tagLst>
</file>

<file path=ppt/tags/tag1021.xml><?xml version="1.0" encoding="utf-8"?>
<p:tagLst xmlns:p="http://schemas.openxmlformats.org/presentationml/2006/main">
  <p:tag name="ORIGINALHEIGHT" val="2.946429"/>
  <p:tag name="ORIGINALWIDTH" val="1.406257"/>
  <p:tag name="EMFCHILD" val="True"/>
</p:tagLst>
</file>

<file path=ppt/tags/tag1022.xml><?xml version="1.0" encoding="utf-8"?>
<p:tagLst xmlns:p="http://schemas.openxmlformats.org/presentationml/2006/main">
  <p:tag name="ORIGINALHEIGHT" val="2.678571"/>
  <p:tag name="ORIGINALWIDTH" val="2.8125"/>
  <p:tag name="EMFCHILD" val="True"/>
</p:tagLst>
</file>

<file path=ppt/tags/tag1023.xml><?xml version="1.0" encoding="utf-8"?>
<p:tagLst xmlns:p="http://schemas.openxmlformats.org/presentationml/2006/main">
  <p:tag name="ORIGINALHEIGHT" val="3.214286"/>
  <p:tag name="ORIGINALWIDTH" val="1.919643"/>
  <p:tag name="EMFCHILD" val="True"/>
</p:tagLst>
</file>

<file path=ppt/tags/tag1024.xml><?xml version="1.0" encoding="utf-8"?>
<p:tagLst xmlns:p="http://schemas.openxmlformats.org/presentationml/2006/main">
  <p:tag name="ORIGINALHEIGHT" val="1.1384"/>
  <p:tag name="ORIGINALWIDTH" val=".6249999"/>
  <p:tag name="EMFCHILD" val="True"/>
</p:tagLst>
</file>

<file path=ppt/tags/tag1025.xml><?xml version="1.0" encoding="utf-8"?>
<p:tagLst xmlns:p="http://schemas.openxmlformats.org/presentationml/2006/main">
  <p:tag name="ORIGINALHEIGHT" val="3.191972"/>
  <p:tag name="ORIGINALWIDTH" val="2.678571"/>
  <p:tag name="EMFCHILD" val="True"/>
</p:tagLst>
</file>

<file path=ppt/tags/tag1026.xml><?xml version="1.0" encoding="utf-8"?>
<p:tagLst xmlns:p="http://schemas.openxmlformats.org/presentationml/2006/main">
  <p:tag name="ORIGINALHEIGHT" val="4.642857"/>
  <p:tag name="ORIGINALWIDTH" val="1.071429"/>
  <p:tag name="EMFCHILD" val="True"/>
</p:tagLst>
</file>

<file path=ppt/tags/tag1027.xml><?xml version="1.0" encoding="utf-8"?>
<p:tagLst xmlns:p="http://schemas.openxmlformats.org/presentationml/2006/main">
  <p:tag name="ORIGINALHEIGHT" val="3.169643"/>
  <p:tag name="ORIGINALWIDTH" val="3.772328"/>
  <p:tag name="EMFCHILD" val="True"/>
</p:tagLst>
</file>

<file path=ppt/tags/tag1028.xml><?xml version="1.0" encoding="utf-8"?>
<p:tagLst xmlns:p="http://schemas.openxmlformats.org/presentationml/2006/main">
  <p:tag name="ORIGINALHEIGHT" val="3.593757"/>
  <p:tag name="ORIGINALWIDTH" val="2.790185"/>
  <p:tag name="EMFCHILD" val="True"/>
</p:tagLst>
</file>

<file path=ppt/tags/tag1029.xml><?xml version="1.0" encoding="utf-8"?>
<p:tagLst xmlns:p="http://schemas.openxmlformats.org/presentationml/2006/main">
  <p:tag name="ORIGINALHEIGHT" val="3.191972"/>
  <p:tag name="ORIGINALWIDTH" val="2.879471"/>
  <p:tag name="EMFCHILD" val="True"/>
</p:tagLst>
</file>

<file path=ppt/tags/tag103.xml><?xml version="1.0" encoding="utf-8"?>
<p:tagLst xmlns:p="http://schemas.openxmlformats.org/presentationml/2006/main">
  <p:tag name="ORIGINALHEIGHT" val="2.142857"/>
  <p:tag name="ORIGINALWIDTH" val="1.941971"/>
  <p:tag name="EMFCHILD" val="True"/>
</p:tagLst>
</file>

<file path=ppt/tags/tag1030.xml><?xml version="1.0" encoding="utf-8"?>
<p:tagLst xmlns:p="http://schemas.openxmlformats.org/presentationml/2006/main">
  <p:tag name="ORIGINALHEIGHT" val="4.642857"/>
  <p:tag name="ORIGINALWIDTH" val="1.049114"/>
  <p:tag name="EMFCHILD" val="True"/>
</p:tagLst>
</file>

<file path=ppt/tags/tag1031.xml><?xml version="1.0" encoding="utf-8"?>
<p:tagLst xmlns:p="http://schemas.openxmlformats.org/presentationml/2006/main">
  <p:tag name="ORIGINALHEIGHT" val="3.169643"/>
  <p:tag name="ORIGINALWIDTH" val="3.772328"/>
  <p:tag name="EMFCHILD" val="True"/>
</p:tagLst>
</file>

<file path=ppt/tags/tag1032.xml><?xml version="1.0" encoding="utf-8"?>
<p:tagLst xmlns:p="http://schemas.openxmlformats.org/presentationml/2006/main">
  <p:tag name="ORIGINALHEIGHT" val="4.642857"/>
  <p:tag name="ORIGINALWIDTH" val="1.071429"/>
  <p:tag name="EMFCHILD" val="True"/>
</p:tagLst>
</file>

<file path=ppt/tags/tag1033.xml><?xml version="1.0" encoding="utf-8"?>
<p:tagLst xmlns:p="http://schemas.openxmlformats.org/presentationml/2006/main">
  <p:tag name="ORIGINALHEIGHT" val="3.080357"/>
  <p:tag name="ORIGINALWIDTH" val="3.058043"/>
  <p:tag name="EMFCHILD" val="True"/>
</p:tagLst>
</file>

<file path=ppt/tags/tag1034.xml><?xml version="1.0" encoding="utf-8"?>
<p:tagLst xmlns:p="http://schemas.openxmlformats.org/presentationml/2006/main">
  <p:tag name="ORIGINALHEIGHT" val="2.946429"/>
  <p:tag name="ORIGINALWIDTH" val="1.406257"/>
  <p:tag name="EMFCHILD" val="True"/>
</p:tagLst>
</file>

<file path=ppt/tags/tag1035.xml><?xml version="1.0" encoding="utf-8"?>
<p:tagLst xmlns:p="http://schemas.openxmlformats.org/presentationml/2006/main">
  <p:tag name="ORIGINALHEIGHT" val="4.642857"/>
  <p:tag name="ORIGINALWIDTH" val="1.071429"/>
  <p:tag name="EMFCHILD" val="True"/>
</p:tagLst>
</file>

<file path=ppt/tags/tag1036.xml><?xml version="1.0" encoding="utf-8"?>
<p:tagLst xmlns:p="http://schemas.openxmlformats.org/presentationml/2006/main">
  <p:tag name="ORIGINALHEIGHT" val="3.593757"/>
  <p:tag name="ORIGINALWIDTH" val="2.8125"/>
  <p:tag name="EMFCHILD" val="True"/>
</p:tagLst>
</file>

<file path=ppt/tags/tag1037.xml><?xml version="1.0" encoding="utf-8"?>
<p:tagLst xmlns:p="http://schemas.openxmlformats.org/presentationml/2006/main">
  <p:tag name="ORIGINALHEIGHT" val="2.120543"/>
  <p:tag name="ORIGINALWIDTH" val="1.7634"/>
  <p:tag name="EMFCHILD" val="True"/>
</p:tagLst>
</file>

<file path=ppt/tags/tag1038.xml><?xml version="1.0" encoding="utf-8"?>
<p:tagLst xmlns:p="http://schemas.openxmlformats.org/presentationml/2006/main">
  <p:tag name="ORIGINALHEIGHT" val="2.008929"/>
  <p:tag name="ORIGINALWIDTH" val="2.299114"/>
  <p:tag name="EMFCHILD" val="True"/>
</p:tagLst>
</file>

<file path=ppt/tags/tag1039.xml><?xml version="1.0" encoding="utf-8"?>
<p:tagLst xmlns:p="http://schemas.openxmlformats.org/presentationml/2006/main">
  <p:tag name="ORIGINALHEIGHT" val="2.968757"/>
  <p:tag name="ORIGINALWIDTH" val="2.254471"/>
  <p:tag name="EMFCHILD" val="True"/>
</p:tagLst>
</file>

<file path=ppt/tags/tag104.xml><?xml version="1.0" encoding="utf-8"?>
<p:tagLst xmlns:p="http://schemas.openxmlformats.org/presentationml/2006/main">
  <p:tag name="ORIGINALHEIGHT" val="3.191972"/>
  <p:tag name="ORIGINALWIDTH" val="1.674114"/>
  <p:tag name="EMFCHILD" val="True"/>
</p:tagLst>
</file>

<file path=ppt/tags/tag1040.xml><?xml version="1.0" encoding="utf-8"?>
<p:tagLst xmlns:p="http://schemas.openxmlformats.org/presentationml/2006/main">
  <p:tag name="ORIGINALHEIGHT" val="8.370543"/>
  <p:tag name="ORIGINALWIDTH" val="1.741071"/>
  <p:tag name="EMFCHILD" val="True"/>
</p:tagLst>
</file>

<file path=ppt/tags/tag1041.xml><?xml version="1.0" encoding="utf-8"?>
<p:tagLst xmlns:p="http://schemas.openxmlformats.org/presentationml/2006/main">
  <p:tag name="ORIGINALHEIGHT" val=".1785714"/>
  <p:tag name="ORIGINALWIDTH" val="2.790185"/>
  <p:tag name="EMFCHILD" val="True"/>
</p:tagLst>
</file>

<file path=ppt/tags/tag1042.xml><?xml version="1.0" encoding="utf-8"?>
<p:tagLst xmlns:p="http://schemas.openxmlformats.org/presentationml/2006/main">
  <p:tag name="ORIGINALHEIGHT" val="2.142857"/>
  <p:tag name="ORIGINALWIDTH" val="1.406257"/>
  <p:tag name="EMFCHILD" val="True"/>
</p:tagLst>
</file>

<file path=ppt/tags/tag1043.xml><?xml version="1.0" encoding="utf-8"?>
<p:tagLst xmlns:p="http://schemas.openxmlformats.org/presentationml/2006/main">
  <p:tag name="ORIGINALHEIGHT" val="2.0759"/>
  <p:tag name="ORIGINALWIDTH" val="1.071429"/>
  <p:tag name="EMFCHILD" val="True"/>
</p:tagLst>
</file>

<file path=ppt/tags/tag1044.xml><?xml version="1.0" encoding="utf-8"?>
<p:tagLst xmlns:p="http://schemas.openxmlformats.org/presentationml/2006/main">
  <p:tag name="ORIGINALHEIGHT" val="1.540186"/>
  <p:tag name="ORIGINALWIDTH" val="1.1384"/>
  <p:tag name="EMFCHILD" val="True"/>
</p:tagLst>
</file>

<file path=ppt/tags/tag1045.xml><?xml version="1.0" encoding="utf-8"?>
<p:tagLst xmlns:p="http://schemas.openxmlformats.org/presentationml/2006/main">
  <p:tag name="ORIGINALHEIGHT" val="3.236614"/>
  <p:tag name="ORIGINALWIDTH" val="3.348214"/>
  <p:tag name="EMFCHILD" val="True"/>
</p:tagLst>
</file>

<file path=ppt/tags/tag1046.xml><?xml version="1.0" encoding="utf-8"?>
<p:tagLst xmlns:p="http://schemas.openxmlformats.org/presentationml/2006/main">
  <p:tag name="ORIGINALHEIGHT" val="1.026786"/>
  <p:tag name="ORIGINALWIDTH" val="1.584828"/>
  <p:tag name="EMFCHILD" val="True"/>
</p:tagLst>
</file>

<file path=ppt/tags/tag1047.xml><?xml version="1.0" encoding="utf-8"?>
<p:tagLst xmlns:p="http://schemas.openxmlformats.org/presentationml/2006/main">
  <p:tag name="ORIGINALHEIGHT" val="1.5625"/>
  <p:tag name="ORIGINALWIDTH" val=".8035714"/>
  <p:tag name="EMFCHILD" val="True"/>
</p:tagLst>
</file>

<file path=ppt/tags/tag1048.xml><?xml version="1.0" encoding="utf-8"?>
<p:tagLst xmlns:p="http://schemas.openxmlformats.org/presentationml/2006/main">
  <p:tag name="ORIGINALHEIGHT" val=".6696429"/>
  <p:tag name="ORIGINALWIDTH" val="1.919643"/>
  <p:tag name="EMFCHILD" val="True"/>
</p:tagLst>
</file>

<file path=ppt/tags/tag1049.xml><?xml version="1.0" encoding="utf-8"?>
<p:tagLst xmlns:p="http://schemas.openxmlformats.org/presentationml/2006/main">
  <p:tag name="ORIGINALHEIGHT" val="1.540186"/>
  <p:tag name="ORIGINALWIDTH" val=".9374999"/>
  <p:tag name="EMFCHILD" val="True"/>
</p:tagLst>
</file>

<file path=ppt/tags/tag105.xml><?xml version="1.0" encoding="utf-8"?>
<p:tagLst xmlns:p="http://schemas.openxmlformats.org/presentationml/2006/main">
  <p:tag name="ORIGINALHEIGHT" val="2.1875"/>
  <p:tag name="ORIGINALWIDTH" val="2.031257"/>
  <p:tag name="EMFCHILD" val="True"/>
</p:tagLst>
</file>

<file path=ppt/tags/tag1050.xml><?xml version="1.0" encoding="utf-8"?>
<p:tagLst xmlns:p="http://schemas.openxmlformats.org/presentationml/2006/main">
  <p:tag name="ORIGINALHEIGHT" val="3.236614"/>
  <p:tag name="ORIGINALWIDTH" val=".8482142"/>
  <p:tag name="EMFCHILD" val="True"/>
</p:tagLst>
</file>

<file path=ppt/tags/tag1051.xml><?xml version="1.0" encoding="utf-8"?>
<p:tagLst xmlns:p="http://schemas.openxmlformats.org/presentationml/2006/main">
  <p:tag name="ORIGINALHEIGHT" val="2.276786"/>
  <p:tag name="ORIGINALWIDTH" val="1.294643"/>
  <p:tag name="EMFCHILD" val="True"/>
</p:tagLst>
</file>

<file path=ppt/tags/tag1052.xml><?xml version="1.0" encoding="utf-8"?>
<p:tagLst xmlns:p="http://schemas.openxmlformats.org/presentationml/2006/main">
  <p:tag name="ORIGINALHEIGHT" val="1.5625"/>
  <p:tag name="ORIGINALWIDTH" val=".8035714"/>
  <p:tag name="EMFCHILD" val="True"/>
</p:tagLst>
</file>

<file path=ppt/tags/tag1053.xml><?xml version="1.0" encoding="utf-8"?>
<p:tagLst xmlns:p="http://schemas.openxmlformats.org/presentationml/2006/main">
  <p:tag name="ORIGINALHEIGHT" val=".156257"/>
  <p:tag name="ORIGINALWIDTH" val="2.165185"/>
  <p:tag name="EMFCHILD" val="True"/>
</p:tagLst>
</file>

<file path=ppt/tags/tag1054.xml><?xml version="1.0" encoding="utf-8"?>
<p:tagLst xmlns:p="http://schemas.openxmlformats.org/presentationml/2006/main">
  <p:tag name="ORIGINALHEIGHT" val="1.4509"/>
  <p:tag name="ORIGINALWIDTH" val="1.629471"/>
  <p:tag name="EMFCHILD" val="True"/>
</p:tagLst>
</file>

<file path=ppt/tags/tag1055.xml><?xml version="1.0" encoding="utf-8"?>
<p:tagLst xmlns:p="http://schemas.openxmlformats.org/presentationml/2006/main">
  <p:tag name="ORIGINALHEIGHT" val="1.5625"/>
  <p:tag name="ORIGINALWIDTH" val=".8035714"/>
  <p:tag name="EMFCHILD" val="True"/>
</p:tagLst>
</file>

<file path=ppt/tags/tag1056.xml><?xml version="1.0" encoding="utf-8"?>
<p:tagLst xmlns:p="http://schemas.openxmlformats.org/presentationml/2006/main">
  <p:tag name="ORIGINALHEIGHT" val="3.236614"/>
  <p:tag name="ORIGINALWIDTH" val=".8258998"/>
  <p:tag name="EMFCHILD" val="True"/>
</p:tagLst>
</file>

<file path=ppt/tags/tag1057.xml><?xml version="1.0" encoding="utf-8"?>
<p:tagLst xmlns:p="http://schemas.openxmlformats.org/presentationml/2006/main">
  <p:tag name="ORIGINALHEIGHT" val="1.540186"/>
  <p:tag name="ORIGINALWIDTH" val="1.1384"/>
  <p:tag name="EMFCHILD" val="True"/>
</p:tagLst>
</file>

<file path=ppt/tags/tag1058.xml><?xml version="1.0" encoding="utf-8"?>
<p:tagLst xmlns:p="http://schemas.openxmlformats.org/presentationml/2006/main">
  <p:tag name="ORIGINALHEIGHT" val="8.370543"/>
  <p:tag name="ORIGINALWIDTH" val="1.7634"/>
  <p:tag name="EMFCHILD" val="True"/>
</p:tagLst>
</file>

<file path=ppt/tags/tag1059.xml><?xml version="1.0" encoding="utf-8"?>
<p:tagLst xmlns:p="http://schemas.openxmlformats.org/presentationml/2006/main">
  <p:tag name="ORIGINALHEIGHT" val="3.169643"/>
  <p:tag name="ORIGINALWIDTH" val="2.678571"/>
  <p:tag name="EMFCHILD" val="True"/>
</p:tagLst>
</file>

<file path=ppt/tags/tag106.xml><?xml version="1.0" encoding="utf-8"?>
<p:tagLst xmlns:p="http://schemas.openxmlformats.org/presentationml/2006/main">
  <p:tag name="ORIGINALHEIGHT" val="2.142857"/>
  <p:tag name="ORIGINALWIDTH" val="1.517857"/>
  <p:tag name="EMFCHILD" val="True"/>
</p:tagLst>
</file>

<file path=ppt/tags/tag1060.xml><?xml version="1.0" encoding="utf-8"?>
<p:tagLst xmlns:p="http://schemas.openxmlformats.org/presentationml/2006/main">
  <p:tag name="ORIGINALHEIGHT" val="4.642857"/>
  <p:tag name="ORIGINALWIDTH" val="1.071429"/>
  <p:tag name="EMFCHILD" val="True"/>
</p:tagLst>
</file>

<file path=ppt/tags/tag1061.xml><?xml version="1.0" encoding="utf-8"?>
<p:tagLst xmlns:p="http://schemas.openxmlformats.org/presentationml/2006/main">
  <p:tag name="ORIGINALHEIGHT" val="3.169643"/>
  <p:tag name="ORIGINALWIDTH" val="3.772328"/>
  <p:tag name="EMFCHILD" val="True"/>
</p:tagLst>
</file>

<file path=ppt/tags/tag1062.xml><?xml version="1.0" encoding="utf-8"?>
<p:tagLst xmlns:p="http://schemas.openxmlformats.org/presentationml/2006/main">
  <p:tag name="ORIGINALHEIGHT" val="3.593757"/>
  <p:tag name="ORIGINALWIDTH" val="2.790185"/>
  <p:tag name="EMFCHILD" val="True"/>
</p:tagLst>
</file>

<file path=ppt/tags/tag1063.xml><?xml version="1.0" encoding="utf-8"?>
<p:tagLst xmlns:p="http://schemas.openxmlformats.org/presentationml/2006/main">
  <p:tag name="ORIGINALHEIGHT" val="3.169643"/>
  <p:tag name="ORIGINALWIDTH" val="2.879471"/>
  <p:tag name="EMFCHILD" val="True"/>
</p:tagLst>
</file>

<file path=ppt/tags/tag1064.xml><?xml version="1.0" encoding="utf-8"?>
<p:tagLst xmlns:p="http://schemas.openxmlformats.org/presentationml/2006/main">
  <p:tag name="ORIGINALHEIGHT" val="4.642857"/>
  <p:tag name="ORIGINALWIDTH" val="1.049114"/>
  <p:tag name="EMFCHILD" val="True"/>
</p:tagLst>
</file>

<file path=ppt/tags/tag1065.xml><?xml version="1.0" encoding="utf-8"?>
<p:tagLst xmlns:p="http://schemas.openxmlformats.org/presentationml/2006/main">
  <p:tag name="ORIGINALHEIGHT" val="3.169643"/>
  <p:tag name="ORIGINALWIDTH" val="3.772328"/>
  <p:tag name="EMFCHILD" val="True"/>
</p:tagLst>
</file>

<file path=ppt/tags/tag1066.xml><?xml version="1.0" encoding="utf-8"?>
<p:tagLst xmlns:p="http://schemas.openxmlformats.org/presentationml/2006/main">
  <p:tag name="ORIGINALHEIGHT" val="4.642857"/>
  <p:tag name="ORIGINALWIDTH" val="1.071429"/>
  <p:tag name="EMFCHILD" val="True"/>
</p:tagLst>
</file>

<file path=ppt/tags/tag1067.xml><?xml version="1.0" encoding="utf-8"?>
<p:tagLst xmlns:p="http://schemas.openxmlformats.org/presentationml/2006/main">
  <p:tag name="ORIGINALHEIGHT" val=".1785714"/>
  <p:tag name="ORIGINALWIDTH" val="2.790185"/>
  <p:tag name="EMFCHILD" val="True"/>
</p:tagLst>
</file>

<file path=ppt/tags/tag1068.xml><?xml version="1.0" encoding="utf-8"?>
<p:tagLst xmlns:p="http://schemas.openxmlformats.org/presentationml/2006/main">
  <p:tag name="ORIGINALHEIGHT" val="2.946429"/>
  <p:tag name="ORIGINALWIDTH" val="1.406257"/>
  <p:tag name="EMFCHILD" val="True"/>
</p:tagLst>
</file>

<file path=ppt/tags/tag1069.xml><?xml version="1.0" encoding="utf-8"?>
<p:tagLst xmlns:p="http://schemas.openxmlformats.org/presentationml/2006/main">
  <p:tag name="ORIGINALHEIGHT" val="4.642857"/>
  <p:tag name="ORIGINALWIDTH" val="1.071429"/>
  <p:tag name="EMFCHILD" val="True"/>
</p:tagLst>
</file>

<file path=ppt/tags/tag107.xml><?xml version="1.0" encoding="utf-8"?>
<p:tagLst xmlns:p="http://schemas.openxmlformats.org/presentationml/2006/main">
  <p:tag name="ORIGINALHEIGHT" val="3.214286"/>
  <p:tag name="ORIGINALWIDTH" val="1.941971"/>
  <p:tag name="EMFCHILD" val="True"/>
</p:tagLst>
</file>

<file path=ppt/tags/tag1070.xml><?xml version="1.0" encoding="utf-8"?>
<p:tagLst xmlns:p="http://schemas.openxmlformats.org/presentationml/2006/main">
  <p:tag name="ORIGINALHEIGHT" val="3.593757"/>
  <p:tag name="ORIGINALWIDTH" val="2.8125"/>
  <p:tag name="EMFCHILD" val="True"/>
</p:tagLst>
</file>

<file path=ppt/tags/tag1071.xml><?xml version="1.0" encoding="utf-8"?>
<p:tagLst xmlns:p="http://schemas.openxmlformats.org/presentationml/2006/main">
  <p:tag name="ORIGINALHEIGHT" val="2.120543"/>
  <p:tag name="ORIGINALWIDTH" val="1.7634"/>
  <p:tag name="EMFCHILD" val="True"/>
</p:tagLst>
</file>

<file path=ppt/tags/tag1072.xml><?xml version="1.0" encoding="utf-8"?>
<p:tagLst xmlns:p="http://schemas.openxmlformats.org/presentationml/2006/main">
  <p:tag name="ORIGINALHEIGHT" val="2.008929"/>
  <p:tag name="ORIGINALWIDTH" val="2.299114"/>
  <p:tag name="EMFCHILD" val="True"/>
</p:tagLst>
</file>

<file path=ppt/tags/tag1073.xml><?xml version="1.0" encoding="utf-8"?>
<p:tagLst xmlns:p="http://schemas.openxmlformats.org/presentationml/2006/main">
  <p:tag name="ORIGINALHEIGHT" val="2.946429"/>
  <p:tag name="ORIGINALWIDTH" val="2.254471"/>
  <p:tag name="EMFCHILD" val="True"/>
</p:tagLst>
</file>

<file path=ppt/tags/tag1074.xml><?xml version="1.0" encoding="utf-8"?>
<p:tagLst xmlns:p="http://schemas.openxmlformats.org/presentationml/2006/main">
  <p:tag name="ORIGINALHEIGHT" val="8.348214"/>
  <p:tag name="ORIGINALWIDTH" val="1.741071"/>
  <p:tag name="EMFCHILD" val="True"/>
</p:tagLst>
</file>

<file path=ppt/tags/tag1075.xml><?xml version="1.0" encoding="utf-8"?>
<p:tagLst xmlns:p="http://schemas.openxmlformats.org/presentationml/2006/main">
  <p:tag name="ORIGINALHEIGHT" val=".1785714"/>
  <p:tag name="ORIGINALWIDTH" val="2.790185"/>
  <p:tag name="EMFCHILD" val="True"/>
</p:tagLst>
</file>

<file path=ppt/tags/tag1076.xml><?xml version="1.0" encoding="utf-8"?>
<p:tagLst xmlns:p="http://schemas.openxmlformats.org/presentationml/2006/main">
  <p:tag name="ORIGINALHEIGHT" val="2.142857"/>
  <p:tag name="ORIGINALWIDTH" val="1.406257"/>
  <p:tag name="EMFCHILD" val="True"/>
</p:tagLst>
</file>

<file path=ppt/tags/tag1077.xml><?xml version="1.0" encoding="utf-8"?>
<p:tagLst xmlns:p="http://schemas.openxmlformats.org/presentationml/2006/main">
  <p:tag name="ORIGINALHEIGHT" val="2.0759"/>
  <p:tag name="ORIGINALWIDTH" val="1.071429"/>
  <p:tag name="EMFCHILD" val="True"/>
</p:tagLst>
</file>

<file path=ppt/tags/tag1078.xml><?xml version="1.0" encoding="utf-8"?>
<p:tagLst xmlns:p="http://schemas.openxmlformats.org/presentationml/2006/main">
  <p:tag name="ORIGINALHEIGHT" val="1.517857"/>
  <p:tag name="ORIGINALWIDTH" val="1.1384"/>
  <p:tag name="EMFCHILD" val="True"/>
</p:tagLst>
</file>

<file path=ppt/tags/tag1079.xml><?xml version="1.0" encoding="utf-8"?>
<p:tagLst xmlns:p="http://schemas.openxmlformats.org/presentationml/2006/main">
  <p:tag name="ORIGINALHEIGHT" val="3.236614"/>
  <p:tag name="ORIGINALWIDTH" val="3.348214"/>
  <p:tag name="EMFCHILD" val="True"/>
</p:tagLst>
</file>

<file path=ppt/tags/tag108.xml><?xml version="1.0" encoding="utf-8"?>
<p:tagLst xmlns:p="http://schemas.openxmlformats.org/presentationml/2006/main">
  <p:tag name="ORIGINALHEIGHT" val="2.7009"/>
  <p:tag name="ORIGINALWIDTH" val="2.834829"/>
  <p:tag name="EMFCHILD" val="True"/>
</p:tagLst>
</file>

<file path=ppt/tags/tag1080.xml><?xml version="1.0" encoding="utf-8"?>
<p:tagLst xmlns:p="http://schemas.openxmlformats.org/presentationml/2006/main">
  <p:tag name="ORIGINALHEIGHT" val="1.049114"/>
  <p:tag name="ORIGINALWIDTH" val="1.584828"/>
  <p:tag name="EMFCHILD" val="True"/>
</p:tagLst>
</file>

<file path=ppt/tags/tag1081.xml><?xml version="1.0" encoding="utf-8"?>
<p:tagLst xmlns:p="http://schemas.openxmlformats.org/presentationml/2006/main">
  <p:tag name="ORIGINALHEIGHT" val="1.5625"/>
  <p:tag name="ORIGINALWIDTH" val=".8035714"/>
  <p:tag name="EMFCHILD" val="True"/>
</p:tagLst>
</file>

<file path=ppt/tags/tag1082.xml><?xml version="1.0" encoding="utf-8"?>
<p:tagLst xmlns:p="http://schemas.openxmlformats.org/presentationml/2006/main">
  <p:tag name="ORIGINALHEIGHT" val=".6696429"/>
  <p:tag name="ORIGINALWIDTH" val="1.919643"/>
  <p:tag name="EMFCHILD" val="True"/>
</p:tagLst>
</file>

<file path=ppt/tags/tag1083.xml><?xml version="1.0" encoding="utf-8"?>
<p:tagLst xmlns:p="http://schemas.openxmlformats.org/presentationml/2006/main">
  <p:tag name="ORIGINALHEIGHT" val="1.540186"/>
  <p:tag name="ORIGINALWIDTH" val=".9374999"/>
  <p:tag name="EMFCHILD" val="True"/>
</p:tagLst>
</file>

<file path=ppt/tags/tag1084.xml><?xml version="1.0" encoding="utf-8"?>
<p:tagLst xmlns:p="http://schemas.openxmlformats.org/presentationml/2006/main">
  <p:tag name="ORIGINALHEIGHT" val="3.236614"/>
  <p:tag name="ORIGINALWIDTH" val=".8482142"/>
  <p:tag name="EMFCHILD" val="True"/>
</p:tagLst>
</file>

<file path=ppt/tags/tag1085.xml><?xml version="1.0" encoding="utf-8"?>
<p:tagLst xmlns:p="http://schemas.openxmlformats.org/presentationml/2006/main">
  <p:tag name="ORIGINALHEIGHT" val="2.276786"/>
  <p:tag name="ORIGINALWIDTH" val="1.294643"/>
  <p:tag name="EMFCHILD" val="True"/>
</p:tagLst>
</file>

<file path=ppt/tags/tag1086.xml><?xml version="1.0" encoding="utf-8"?>
<p:tagLst xmlns:p="http://schemas.openxmlformats.org/presentationml/2006/main">
  <p:tag name="ORIGINALHEIGHT" val="1.584828"/>
  <p:tag name="ORIGINALWIDTH" val=".8035714"/>
  <p:tag name="EMFCHILD" val="True"/>
</p:tagLst>
</file>

<file path=ppt/tags/tag1087.xml><?xml version="1.0" encoding="utf-8"?>
<p:tagLst xmlns:p="http://schemas.openxmlformats.org/presentationml/2006/main">
  <p:tag name="ORIGINALHEIGHT" val=".156257"/>
  <p:tag name="ORIGINALWIDTH" val="2.165185"/>
  <p:tag name="EMFCHILD" val="True"/>
</p:tagLst>
</file>

<file path=ppt/tags/tag1088.xml><?xml version="1.0" encoding="utf-8"?>
<p:tagLst xmlns:p="http://schemas.openxmlformats.org/presentationml/2006/main">
  <p:tag name="ORIGINALHEIGHT" val="1.473214"/>
  <p:tag name="ORIGINALWIDTH" val="1.629471"/>
  <p:tag name="EMFCHILD" val="True"/>
</p:tagLst>
</file>

<file path=ppt/tags/tag1089.xml><?xml version="1.0" encoding="utf-8"?>
<p:tagLst xmlns:p="http://schemas.openxmlformats.org/presentationml/2006/main">
  <p:tag name="ORIGINALHEIGHT" val="1.584828"/>
  <p:tag name="ORIGINALWIDTH" val=".8035714"/>
  <p:tag name="EMFCHILD" val="True"/>
</p:tagLst>
</file>

<file path=ppt/tags/tag109.xml><?xml version="1.0" encoding="utf-8"?>
<p:tagLst xmlns:p="http://schemas.openxmlformats.org/presentationml/2006/main">
  <p:tag name="ORIGINALHEIGHT" val="3.348214"/>
  <p:tag name="ORIGINALWIDTH" val="1.875"/>
  <p:tag name="EMFCHILD" val="True"/>
</p:tagLst>
</file>

<file path=ppt/tags/tag1090.xml><?xml version="1.0" encoding="utf-8"?>
<p:tagLst xmlns:p="http://schemas.openxmlformats.org/presentationml/2006/main">
  <p:tag name="ORIGINALHEIGHT" val="3.236614"/>
  <p:tag name="ORIGINALWIDTH" val=".8258998"/>
  <p:tag name="EMFCHILD" val="True"/>
</p:tagLst>
</file>

<file path=ppt/tags/tag1091.xml><?xml version="1.0" encoding="utf-8"?>
<p:tagLst xmlns:p="http://schemas.openxmlformats.org/presentationml/2006/main">
  <p:tag name="ORIGINALHEIGHT" val="1.540186"/>
  <p:tag name="ORIGINALWIDTH" val="1.1384"/>
  <p:tag name="EMFCHILD" val="True"/>
</p:tagLst>
</file>

<file path=ppt/tags/tag1092.xml><?xml version="1.0" encoding="utf-8"?>
<p:tagLst xmlns:p="http://schemas.openxmlformats.org/presentationml/2006/main">
  <p:tag name="ORIGINALHEIGHT" val="8.348214"/>
  <p:tag name="ORIGINALWIDTH" val="1.7634"/>
  <p:tag name="EMFCHILD" val="True"/>
</p:tagLst>
</file>

<file path=ppt/tags/tag1093.xml><?xml version="1.0" encoding="utf-8"?>
<p:tagLst xmlns:p="http://schemas.openxmlformats.org/presentationml/2006/main">
  <p:tag name="ORIGINALHEIGHT" val=".1785855"/>
  <p:tag name="ORIGINALWIDTH" val="23.86163"/>
  <p:tag name="EMFCHILD" val="True"/>
</p:tagLst>
</file>

<file path=ppt/tags/tag1094.xml><?xml version="1.0" encoding="utf-8"?>
<p:tagLst xmlns:p="http://schemas.openxmlformats.org/presentationml/2006/main">
  <p:tag name="ORIGINALHEIGHT" val=".1785855"/>
  <p:tag name="ORIGINALWIDTH" val="23.86163"/>
  <p:tag name="EMFCHILD" val="True"/>
</p:tagLst>
</file>

<file path=ppt/tags/tag1095.xml><?xml version="1.0" encoding="utf-8"?>
<p:tagLst xmlns:p="http://schemas.openxmlformats.org/presentationml/2006/main">
  <p:tag name="ORIGINALHEIGHT" val="39.53124"/>
  <p:tag name="ORIGINALWIDTH" val="105.5357"/>
  <p:tag name="LATEXADDIN" val="\documentclass{article}&#10;\usepackage{amsmath}&#10;\usepackage{amssymb}&#10;\usepackage{times}&#10;\pagestyle{empty}&#10;\begin{document}&#10;&#10;For independent r.v. $X_1,X_2,\cdots, X_n$ where $X_i\in\{0,1\}$,&#10;&#10;let $X=\sum_{i=1}^{n}X_i$, then:&#10;&#10;\vspace{2ex}&#10;&#10;for any $t&gt;0$,&#10;&#10;\hspace{4em}$\mathbb{P}(X\geq\mathbb{E}(X)+t)\leq\exp\left(-\frac{2t^2}{n}\right)$&#10;&#10;\vspace{1ex}&#10;&#10;\hspace{4em}$\mathbb{P}(X\leq\mathbb{E}(X)-t)\leq\exp\left(-\frac{2t^2}{n}\right)$&#10;&#10;\end{document}&#10;"/>
  <p:tag name="IGUANATEXSIZE" val="56"/>
  <p:tag name="IGUANATEXCURSOR" val="359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1096.xml><?xml version="1.0" encoding="utf-8"?>
<p:tagLst xmlns:p="http://schemas.openxmlformats.org/presentationml/2006/main">
  <p:tag name="ORIGINALHEIGHT" val="3.080357"/>
  <p:tag name="ORIGINALWIDTH" val="2.433042"/>
  <p:tag name="LATEXADDIN" val="\documentclass{article}&#10;\usepackage{amsmath}&#10;\usepackage{amssymb}&#10;\usepackage{times}&#10;\pagestyle{empty}&#10;\begin{document}&#10;&#10;For independent r.v. $X_1,X_2,\cdots, X_n$ where $X_i\in\{0,1\}$,&#10;&#10;let $X=\sum_{i=1}^{n}X_i$, then:&#10;&#10;\vspace{2ex}&#10;&#10;for any $t&gt;0$,&#10;&#10;\hspace{4em}$\mathbb{P}(X\geq\mathbb{E}(X)+t)\leq\exp\left(-\frac{2t^2}{n}\right)$&#10;&#10;\vspace{1ex}&#10;&#10;\hspace{4em}$\mathbb{P}(X\leq\mathbb{E}(X)-t)\leq\exp\left(-\frac{2t^2}{n}\right)$&#10;&#10;\end{document}&#10;"/>
  <p:tag name="IGUANATEXSIZE" val="56"/>
  <p:tag name="IGUANATEXCURSOR" val="359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1097.xml><?xml version="1.0" encoding="utf-8"?>
<p:tagLst xmlns:p="http://schemas.openxmlformats.org/presentationml/2006/main">
  <p:tag name="ORIGINALHEIGHT" val="2.1875"/>
  <p:tag name="ORIGINALWIDTH" val="2.031257"/>
  <p:tag name="EMFCHILD" val="True"/>
</p:tagLst>
</file>

<file path=ppt/tags/tag1098.xml><?xml version="1.0" encoding="utf-8"?>
<p:tagLst xmlns:p="http://schemas.openxmlformats.org/presentationml/2006/main">
  <p:tag name="ORIGINALHEIGHT" val="2.142857"/>
  <p:tag name="ORIGINALWIDTH" val="1.517857"/>
  <p:tag name="EMFCHILD" val="True"/>
</p:tagLst>
</file>

<file path=ppt/tags/tag1099.xml><?xml version="1.0" encoding="utf-8"?>
<p:tagLst xmlns:p="http://schemas.openxmlformats.org/presentationml/2006/main">
  <p:tag name="ORIGINALHEIGHT" val="3.191957"/>
  <p:tag name="ORIGINALWIDTH" val="1.093757"/>
  <p:tag name="EMFCHILD" val="True"/>
</p:tagLst>
</file>

<file path=ppt/tags/tag11.xml><?xml version="1.0" encoding="utf-8"?>
<p:tagLst xmlns:p="http://schemas.openxmlformats.org/presentationml/2006/main">
  <p:tag name="ORIGINALHEIGHT" val="2.142857"/>
  <p:tag name="ORIGINALWIDTH" val="2.165186"/>
  <p:tag name="EMFCHILD" val="True"/>
</p:tagLst>
</file>

<file path=ppt/tags/tag110.xml><?xml version="1.0" encoding="utf-8"?>
<p:tagLst xmlns:p="http://schemas.openxmlformats.org/presentationml/2006/main">
  <p:tag name="ORIGINALHEIGHT" val="2.7009"/>
  <p:tag name="ORIGINALWIDTH" val="2.8125"/>
  <p:tag name="EMFCHILD" val="True"/>
</p:tagLst>
</file>

<file path=ppt/tags/tag1100.xml><?xml version="1.0" encoding="utf-8"?>
<p:tagLst xmlns:p="http://schemas.openxmlformats.org/presentationml/2006/main">
  <p:tag name="ORIGINALHEIGHT" val="2.142857"/>
  <p:tag name="ORIGINALWIDTH" val="2.142857"/>
  <p:tag name="EMFCHILD" val="True"/>
</p:tagLst>
</file>

<file path=ppt/tags/tag1101.xml><?xml version="1.0" encoding="utf-8"?>
<p:tagLst xmlns:p="http://schemas.openxmlformats.org/presentationml/2006/main">
  <p:tag name="ORIGINALHEIGHT" val="3.2366"/>
  <p:tag name="ORIGINALWIDTH" val="2.120542"/>
  <p:tag name="EMFCHILD" val="True"/>
</p:tagLst>
</file>

<file path=ppt/tags/tag1102.xml><?xml version="1.0" encoding="utf-8"?>
<p:tagLst xmlns:p="http://schemas.openxmlformats.org/presentationml/2006/main">
  <p:tag name="ORIGINALHEIGHT" val="2.1875"/>
  <p:tag name="ORIGINALWIDTH" val="1.830357"/>
  <p:tag name="EMFCHILD" val="True"/>
</p:tagLst>
</file>

<file path=ppt/tags/tag1103.xml><?xml version="1.0" encoding="utf-8"?>
<p:tagLst xmlns:p="http://schemas.openxmlformats.org/presentationml/2006/main">
  <p:tag name="ORIGINALHEIGHT" val="3.147314"/>
  <p:tag name="ORIGINALWIDTH" val="2.142857"/>
  <p:tag name="EMFCHILD" val="True"/>
</p:tagLst>
</file>

<file path=ppt/tags/tag1104.xml><?xml version="1.0" encoding="utf-8"?>
<p:tagLst xmlns:p="http://schemas.openxmlformats.org/presentationml/2006/main">
  <p:tag name="ORIGINALHEIGHT" val="2.1875"/>
  <p:tag name="ORIGINALWIDTH" val="1.830357"/>
  <p:tag name="EMFCHILD" val="True"/>
</p:tagLst>
</file>

<file path=ppt/tags/tag1105.xml><?xml version="1.0" encoding="utf-8"?>
<p:tagLst xmlns:p="http://schemas.openxmlformats.org/presentationml/2006/main">
  <p:tag name="ORIGINALHEIGHT" val="2.142857"/>
  <p:tag name="ORIGINALWIDTH" val="2.165185"/>
  <p:tag name="EMFCHILD" val="True"/>
</p:tagLst>
</file>

<file path=ppt/tags/tag1106.xml><?xml version="1.0" encoding="utf-8"?>
<p:tagLst xmlns:p="http://schemas.openxmlformats.org/presentationml/2006/main">
  <p:tag name="ORIGINALHEIGHT" val="3.2366"/>
  <p:tag name="ORIGINALWIDTH" val="2.120542"/>
  <p:tag name="EMFCHILD" val="True"/>
</p:tagLst>
</file>

<file path=ppt/tags/tag1107.xml><?xml version="1.0" encoding="utf-8"?>
<p:tagLst xmlns:p="http://schemas.openxmlformats.org/presentationml/2006/main">
  <p:tag name="ORIGINALHEIGHT" val="2.1875"/>
  <p:tag name="ORIGINALWIDTH" val="1.830357"/>
  <p:tag name="EMFCHILD" val="True"/>
</p:tagLst>
</file>

<file path=ppt/tags/tag1108.xml><?xml version="1.0" encoding="utf-8"?>
<p:tagLst xmlns:p="http://schemas.openxmlformats.org/presentationml/2006/main">
  <p:tag name="ORIGINALHEIGHT" val="2.142857"/>
  <p:tag name="ORIGINALWIDTH" val="2.165185"/>
  <p:tag name="EMFCHILD" val="True"/>
</p:tagLst>
</file>

<file path=ppt/tags/tag1109.xml><?xml version="1.0" encoding="utf-8"?>
<p:tagLst xmlns:p="http://schemas.openxmlformats.org/presentationml/2006/main">
  <p:tag name="ORIGINALHEIGHT" val="2.745528"/>
  <p:tag name="ORIGINALWIDTH" val="1.205357"/>
  <p:tag name="EMFCHILD" val="True"/>
</p:tagLst>
</file>

<file path=ppt/tags/tag111.xml><?xml version="1.0" encoding="utf-8"?>
<p:tagLst xmlns:p="http://schemas.openxmlformats.org/presentationml/2006/main">
  <p:tag name="ORIGINALHEIGHT" val="3.102686"/>
  <p:tag name="ORIGINALWIDTH" val="1.517857"/>
  <p:tag name="EMFCHILD" val="True"/>
</p:tagLst>
</file>

<file path=ppt/tags/tag1110.xml><?xml version="1.0" encoding="utf-8"?>
<p:tagLst xmlns:p="http://schemas.openxmlformats.org/presentationml/2006/main">
  <p:tag name="ORIGINALHEIGHT" val="2.142857"/>
  <p:tag name="ORIGINALWIDTH" val="1.540185"/>
  <p:tag name="EMFCHILD" val="True"/>
</p:tagLst>
</file>

<file path=ppt/tags/tag1111.xml><?xml version="1.0" encoding="utf-8"?>
<p:tagLst xmlns:p="http://schemas.openxmlformats.org/presentationml/2006/main">
  <p:tag name="ORIGINALHEIGHT" val=".5133858"/>
  <p:tag name="ORIGINALWIDTH" val=".5133998"/>
  <p:tag name="EMFCHILD" val="True"/>
</p:tagLst>
</file>

<file path=ppt/tags/tag1112.xml><?xml version="1.0" encoding="utf-8"?>
<p:tagLst xmlns:p="http://schemas.openxmlformats.org/presentationml/2006/main">
  <p:tag name="ORIGINALHEIGHT" val="2.165171"/>
  <p:tag name="ORIGINALWIDTH" val="2.098214"/>
  <p:tag name="EMFCHILD" val="True"/>
</p:tagLst>
</file>

<file path=ppt/tags/tag1113.xml><?xml version="1.0" encoding="utf-8"?>
<p:tagLst xmlns:p="http://schemas.openxmlformats.org/presentationml/2006/main">
  <p:tag name="ORIGINALHEIGHT" val=".5133858"/>
  <p:tag name="ORIGINALWIDTH" val=".4910713"/>
  <p:tag name="EMFCHILD" val="True"/>
</p:tagLst>
</file>

<file path=ppt/tags/tag1114.xml><?xml version="1.0" encoding="utf-8"?>
<p:tagLst xmlns:p="http://schemas.openxmlformats.org/presentationml/2006/main">
  <p:tag name="ORIGINALHEIGHT" val="3.191957"/>
  <p:tag name="ORIGINALWIDTH" val="3.794642"/>
  <p:tag name="EMFCHILD" val="True"/>
</p:tagLst>
</file>

<file path=ppt/tags/tag1115.xml><?xml version="1.0" encoding="utf-8"?>
<p:tagLst xmlns:p="http://schemas.openxmlformats.org/presentationml/2006/main">
  <p:tag name="ORIGINALHEIGHT" val="2.165171"/>
  <p:tag name="ORIGINALWIDTH" val="1.160714"/>
  <p:tag name="EMFCHILD" val="True"/>
</p:tagLst>
</file>

<file path=ppt/tags/tag1116.xml><?xml version="1.0" encoding="utf-8"?>
<p:tagLst xmlns:p="http://schemas.openxmlformats.org/presentationml/2006/main">
  <p:tag name="ORIGINALHEIGHT" val="1.383928"/>
  <p:tag name="ORIGINALWIDTH" val=".5357142"/>
  <p:tag name="EMFCHILD" val="True"/>
</p:tagLst>
</file>

<file path=ppt/tags/tag1117.xml><?xml version="1.0" encoding="utf-8"?>
<p:tagLst xmlns:p="http://schemas.openxmlformats.org/presentationml/2006/main">
  <p:tag name="ORIGINALHEIGHT" val="3.191957"/>
  <p:tag name="ORIGINALWIDTH" val="3.794642"/>
  <p:tag name="EMFCHILD" val="True"/>
</p:tagLst>
</file>

<file path=ppt/tags/tag1118.xml><?xml version="1.0" encoding="utf-8"?>
<p:tagLst xmlns:p="http://schemas.openxmlformats.org/presentationml/2006/main">
  <p:tag name="ORIGINALHEIGHT" val="2.165171"/>
  <p:tag name="ORIGINALWIDTH" val="1.428571"/>
  <p:tag name="EMFCHILD" val="True"/>
</p:tagLst>
</file>

<file path=ppt/tags/tag1119.xml><?xml version="1.0" encoding="utf-8"?>
<p:tagLst xmlns:p="http://schemas.openxmlformats.org/presentationml/2006/main">
  <p:tag name="ORIGINALHEIGHT" val="1.383928"/>
  <p:tag name="ORIGINALWIDTH" val=".5357142"/>
  <p:tag name="EMFCHILD" val="True"/>
</p:tagLst>
</file>

<file path=ppt/tags/tag112.xml><?xml version="1.0" encoding="utf-8"?>
<p:tagLst xmlns:p="http://schemas.openxmlformats.org/presentationml/2006/main">
  <p:tag name="ORIGINALHEIGHT" val="1.116071"/>
  <p:tag name="ORIGINALWIDTH" val=".6473285"/>
  <p:tag name="EMFCHILD" val="True"/>
</p:tagLst>
</file>

<file path=ppt/tags/tag1120.xml><?xml version="1.0" encoding="utf-8"?>
<p:tagLst xmlns:p="http://schemas.openxmlformats.org/presentationml/2006/main">
  <p:tag name="ORIGINALHEIGHT" val=".4910714"/>
  <p:tag name="ORIGINALWIDTH" val=".4910713"/>
  <p:tag name="EMFCHILD" val="True"/>
</p:tagLst>
</file>

<file path=ppt/tags/tag1121.xml><?xml version="1.0" encoding="utf-8"?>
<p:tagLst xmlns:p="http://schemas.openxmlformats.org/presentationml/2006/main">
  <p:tag name="ORIGINALHEIGHT" val=".4910714"/>
  <p:tag name="ORIGINALWIDTH" val=".4910713"/>
  <p:tag name="EMFCHILD" val="True"/>
</p:tagLst>
</file>

<file path=ppt/tags/tag1122.xml><?xml version="1.0" encoding="utf-8"?>
<p:tagLst xmlns:p="http://schemas.openxmlformats.org/presentationml/2006/main">
  <p:tag name="ORIGINALHEIGHT" val=".4910714"/>
  <p:tag name="ORIGINALWIDTH" val=".4910713"/>
  <p:tag name="EMFCHILD" val="True"/>
</p:tagLst>
</file>

<file path=ppt/tags/tag1123.xml><?xml version="1.0" encoding="utf-8"?>
<p:tagLst xmlns:p="http://schemas.openxmlformats.org/presentationml/2006/main">
  <p:tag name="ORIGINALHEIGHT" val="1.383928"/>
  <p:tag name="ORIGINALWIDTH" val=".5580426"/>
  <p:tag name="EMFCHILD" val="True"/>
</p:tagLst>
</file>

<file path=ppt/tags/tag1124.xml><?xml version="1.0" encoding="utf-8"?>
<p:tagLst xmlns:p="http://schemas.openxmlformats.org/presentationml/2006/main">
  <p:tag name="ORIGINALHEIGHT" val="3.191957"/>
  <p:tag name="ORIGINALWIDTH" val="3.772328"/>
  <p:tag name="EMFCHILD" val="True"/>
</p:tagLst>
</file>

<file path=ppt/tags/tag1125.xml><?xml version="1.0" encoding="utf-8"?>
<p:tagLst xmlns:p="http://schemas.openxmlformats.org/presentationml/2006/main">
  <p:tag name="ORIGINALHEIGHT" val="1.473214"/>
  <p:tag name="ORIGINALWIDTH" val="1.964285"/>
  <p:tag name="EMFCHILD" val="True"/>
</p:tagLst>
</file>

<file path=ppt/tags/tag1126.xml><?xml version="1.0" encoding="utf-8"?>
<p:tagLst xmlns:p="http://schemas.openxmlformats.org/presentationml/2006/main">
  <p:tag name="ORIGINALHEIGHT" val="2.165171"/>
  <p:tag name="ORIGINALWIDTH" val="3.102685"/>
  <p:tag name="EMFCHILD" val="True"/>
</p:tagLst>
</file>

<file path=ppt/tags/tag1127.xml><?xml version="1.0" encoding="utf-8"?>
<p:tagLst xmlns:p="http://schemas.openxmlformats.org/presentationml/2006/main">
  <p:tag name="ORIGINALHEIGHT" val="3.191957"/>
  <p:tag name="ORIGINALWIDTH" val="2.209828"/>
  <p:tag name="EMFCHILD" val="True"/>
</p:tagLst>
</file>

<file path=ppt/tags/tag1128.xml><?xml version="1.0" encoding="utf-8"?>
<p:tagLst xmlns:p="http://schemas.openxmlformats.org/presentationml/2006/main">
  <p:tag name="ORIGINALHEIGHT" val="2.1875"/>
  <p:tag name="ORIGINALWIDTH" val="1.830357"/>
  <p:tag name="EMFCHILD" val="True"/>
</p:tagLst>
</file>

<file path=ppt/tags/tag1129.xml><?xml version="1.0" encoding="utf-8"?>
<p:tagLst xmlns:p="http://schemas.openxmlformats.org/presentationml/2006/main">
  <p:tag name="ORIGINALHEIGHT" val="2.142857"/>
  <p:tag name="ORIGINALWIDTH" val="1.495543"/>
  <p:tag name="EMFCHILD" val="True"/>
</p:tagLst>
</file>

<file path=ppt/tags/tag113.xml><?xml version="1.0" encoding="utf-8"?>
<p:tagLst xmlns:p="http://schemas.openxmlformats.org/presentationml/2006/main">
  <p:tag name="ORIGINALHEIGHT" val="3.169643"/>
  <p:tag name="ORIGINALWIDTH" val="2.678572"/>
  <p:tag name="EMFCHILD" val="True"/>
</p:tagLst>
</file>

<file path=ppt/tags/tag1130.xml><?xml version="1.0" encoding="utf-8"?>
<p:tagLst xmlns:p="http://schemas.openxmlformats.org/presentationml/2006/main">
  <p:tag name="ORIGINALHEIGHT" val="2.1875"/>
  <p:tag name="ORIGINALWIDTH" val="1.830357"/>
  <p:tag name="EMFCHILD" val="True"/>
</p:tagLst>
</file>

<file path=ppt/tags/tag1131.xml><?xml version="1.0" encoding="utf-8"?>
<p:tagLst xmlns:p="http://schemas.openxmlformats.org/presentationml/2006/main">
  <p:tag name="ORIGINALHEIGHT" val="3.191957"/>
  <p:tag name="ORIGINALWIDTH" val="3.794642"/>
  <p:tag name="EMFCHILD" val="True"/>
</p:tagLst>
</file>

<file path=ppt/tags/tag1132.xml><?xml version="1.0" encoding="utf-8"?>
<p:tagLst xmlns:p="http://schemas.openxmlformats.org/presentationml/2006/main">
  <p:tag name="ORIGINALHEIGHT" val="2.1875"/>
  <p:tag name="ORIGINALWIDTH" val=".9598284"/>
  <p:tag name="EMFCHILD" val="True"/>
</p:tagLst>
</file>

<file path=ppt/tags/tag1133.xml><?xml version="1.0" encoding="utf-8"?>
<p:tagLst xmlns:p="http://schemas.openxmlformats.org/presentationml/2006/main">
  <p:tag name="ORIGINALHEIGHT" val="2.700886"/>
  <p:tag name="ORIGINALWIDTH" val="2.321428"/>
  <p:tag name="EMFCHILD" val="True"/>
</p:tagLst>
</file>

<file path=ppt/tags/tag1134.xml><?xml version="1.0" encoding="utf-8"?>
<p:tagLst xmlns:p="http://schemas.openxmlformats.org/presentationml/2006/main">
  <p:tag name="ORIGINALHEIGHT" val="4.642857"/>
  <p:tag name="ORIGINALWIDTH" val="1.629471"/>
  <p:tag name="EMFCHILD" val="True"/>
</p:tagLst>
</file>

<file path=ppt/tags/tag1135.xml><?xml version="1.0" encoding="utf-8"?>
<p:tagLst xmlns:p="http://schemas.openxmlformats.org/presentationml/2006/main">
  <p:tag name="ORIGINALHEIGHT" val="3.191957"/>
  <p:tag name="ORIGINALWIDTH" val="1.919643"/>
  <p:tag name="EMFCHILD" val="True"/>
</p:tagLst>
</file>

<file path=ppt/tags/tag1136.xml><?xml version="1.0" encoding="utf-8"?>
<p:tagLst xmlns:p="http://schemas.openxmlformats.org/presentationml/2006/main">
  <p:tag name="ORIGINALHEIGHT" val="1.383928"/>
  <p:tag name="ORIGINALWIDTH" val=".5357142"/>
  <p:tag name="EMFCHILD" val="True"/>
</p:tagLst>
</file>

<file path=ppt/tags/tag1137.xml><?xml version="1.0" encoding="utf-8"?>
<p:tagLst xmlns:p="http://schemas.openxmlformats.org/presentationml/2006/main">
  <p:tag name="ORIGINALHEIGHT" val="3.102671"/>
  <p:tag name="ORIGINALWIDTH" val="1.517857"/>
  <p:tag name="EMFCHILD" val="True"/>
</p:tagLst>
</file>

<file path=ppt/tags/tag1138.xml><?xml version="1.0" encoding="utf-8"?>
<p:tagLst xmlns:p="http://schemas.openxmlformats.org/presentationml/2006/main">
  <p:tag name="ORIGINALHEIGHT" val="4.642857"/>
  <p:tag name="ORIGINALWIDTH" val="1.629471"/>
  <p:tag name="EMFCHILD" val="True"/>
</p:tagLst>
</file>

<file path=ppt/tags/tag1139.xml><?xml version="1.0" encoding="utf-8"?>
<p:tagLst xmlns:p="http://schemas.openxmlformats.org/presentationml/2006/main">
  <p:tag name="ORIGINALHEIGHT" val="1.138386"/>
  <p:tag name="ORIGINALWIDTH" val=".6249999"/>
  <p:tag name="EMFCHILD" val="True"/>
</p:tagLst>
</file>

<file path=ppt/tags/tag114.xml><?xml version="1.0" encoding="utf-8"?>
<p:tagLst xmlns:p="http://schemas.openxmlformats.org/presentationml/2006/main">
  <p:tag name="ORIGINALHEIGHT" val="4.665186"/>
  <p:tag name="ORIGINALWIDTH" val="1.071429"/>
  <p:tag name="EMFCHILD" val="True"/>
</p:tagLst>
</file>

<file path=ppt/tags/tag1140.xml><?xml version="1.0" encoding="utf-8"?>
<p:tagLst xmlns:p="http://schemas.openxmlformats.org/presentationml/2006/main">
  <p:tag name="ORIGINALHEIGHT" val="3.169643"/>
  <p:tag name="ORIGINALWIDTH" val="1.093757"/>
  <p:tag name="EMFCHILD" val="True"/>
</p:tagLst>
</file>

<file path=ppt/tags/tag1141.xml><?xml version="1.0" encoding="utf-8"?>
<p:tagLst xmlns:p="http://schemas.openxmlformats.org/presentationml/2006/main">
  <p:tag name="ORIGINALHEIGHT" val="2.1875"/>
  <p:tag name="ORIGINALWIDTH" val="1.852685"/>
  <p:tag name="EMFCHILD" val="True"/>
</p:tagLst>
</file>

<file path=ppt/tags/tag1142.xml><?xml version="1.0" encoding="utf-8"?>
<p:tagLst xmlns:p="http://schemas.openxmlformats.org/presentationml/2006/main">
  <p:tag name="ORIGINALHEIGHT" val="2.723214"/>
  <p:tag name="ORIGINALWIDTH" val="1.227685"/>
  <p:tag name="EMFCHILD" val="True"/>
</p:tagLst>
</file>

<file path=ppt/tags/tag1143.xml><?xml version="1.0" encoding="utf-8"?>
<p:tagLst xmlns:p="http://schemas.openxmlformats.org/presentationml/2006/main">
  <p:tag name="ORIGINALHEIGHT" val="3.169643"/>
  <p:tag name="ORIGINALWIDTH" val="3.772328"/>
  <p:tag name="EMFCHILD" val="True"/>
</p:tagLst>
</file>

<file path=ppt/tags/tag1144.xml><?xml version="1.0" encoding="utf-8"?>
<p:tagLst xmlns:p="http://schemas.openxmlformats.org/presentationml/2006/main">
  <p:tag name="ORIGINALHEIGHT" val="1.093743"/>
  <p:tag name="ORIGINALWIDTH" val="3.058042"/>
  <p:tag name="EMFCHILD" val="True"/>
</p:tagLst>
</file>

<file path=ppt/tags/tag1145.xml><?xml version="1.0" encoding="utf-8"?>
<p:tagLst xmlns:p="http://schemas.openxmlformats.org/presentationml/2006/main">
  <p:tag name="ORIGINALHEIGHT" val="4.642857"/>
  <p:tag name="ORIGINALWIDTH" val="4.330357"/>
  <p:tag name="EMFCHILD" val="True"/>
</p:tagLst>
</file>

<file path=ppt/tags/tag1146.xml><?xml version="1.0" encoding="utf-8"?>
<p:tagLst xmlns:p="http://schemas.openxmlformats.org/presentationml/2006/main">
  <p:tag name="ORIGINALHEIGHT" val="1.473214"/>
  <p:tag name="ORIGINALWIDTH" val="1.964285"/>
  <p:tag name="EMFCHILD" val="True"/>
</p:tagLst>
</file>

<file path=ppt/tags/tag1147.xml><?xml version="1.0" encoding="utf-8"?>
<p:tagLst xmlns:p="http://schemas.openxmlformats.org/presentationml/2006/main">
  <p:tag name="ORIGINALHEIGHT" val="2.1875"/>
  <p:tag name="ORIGINALWIDTH" val=".9598284"/>
  <p:tag name="EMFCHILD" val="True"/>
</p:tagLst>
</file>

<file path=ppt/tags/tag1148.xml><?xml version="1.0" encoding="utf-8"?>
<p:tagLst xmlns:p="http://schemas.openxmlformats.org/presentationml/2006/main">
  <p:tag name="ORIGINALHEIGHT" val=".8928571"/>
  <p:tag name="ORIGINALWIDTH" val="2.366071"/>
  <p:tag name="EMFCHILD" val="True"/>
</p:tagLst>
</file>

<file path=ppt/tags/tag1149.xml><?xml version="1.0" encoding="utf-8"?>
<p:tagLst xmlns:p="http://schemas.openxmlformats.org/presentationml/2006/main">
  <p:tag name="ORIGINALHEIGHT" val="2.165171"/>
  <p:tag name="ORIGINALWIDTH" val="1.160714"/>
  <p:tag name="EMFCHILD" val="True"/>
</p:tagLst>
</file>

<file path=ppt/tags/tag115.xml><?xml version="1.0" encoding="utf-8"?>
<p:tagLst xmlns:p="http://schemas.openxmlformats.org/presentationml/2006/main">
  <p:tag name="ORIGINALHEIGHT" val="3.169643"/>
  <p:tag name="ORIGINALWIDTH" val="3.794643"/>
  <p:tag name="EMFCHILD" val="True"/>
</p:tagLst>
</file>

<file path=ppt/tags/tag1150.xml><?xml version="1.0" encoding="utf-8"?>
<p:tagLst xmlns:p="http://schemas.openxmlformats.org/presentationml/2006/main">
  <p:tag name="ORIGINALHEIGHT" val="3.169643"/>
  <p:tag name="ORIGINALWIDTH" val="3.794642"/>
  <p:tag name="EMFCHILD" val="True"/>
</p:tagLst>
</file>

<file path=ppt/tags/tag1151.xml><?xml version="1.0" encoding="utf-8"?>
<p:tagLst xmlns:p="http://schemas.openxmlformats.org/presentationml/2006/main">
  <p:tag name="ORIGINALHEIGHT" val="2.1875"/>
  <p:tag name="ORIGINALWIDTH" val=".9821427"/>
  <p:tag name="EMFCHILD" val="True"/>
</p:tagLst>
</file>

<file path=ppt/tags/tag1152.xml><?xml version="1.0" encoding="utf-8"?>
<p:tagLst xmlns:p="http://schemas.openxmlformats.org/presentationml/2006/main">
  <p:tag name="ORIGINALHEIGHT" val="1.116071"/>
  <p:tag name="ORIGINALWIDTH" val=".6249999"/>
  <p:tag name="EMFCHILD" val="True"/>
</p:tagLst>
</file>

<file path=ppt/tags/tag1153.xml><?xml version="1.0" encoding="utf-8"?>
<p:tagLst xmlns:p="http://schemas.openxmlformats.org/presentationml/2006/main">
  <p:tag name="ORIGINALHEIGHT" val="2.723214"/>
  <p:tag name="ORIGINALWIDTH" val="1.205357"/>
  <p:tag name="EMFCHILD" val="True"/>
</p:tagLst>
</file>

<file path=ppt/tags/tag1154.xml><?xml version="1.0" encoding="utf-8"?>
<p:tagLst xmlns:p="http://schemas.openxmlformats.org/presentationml/2006/main">
  <p:tag name="ORIGINALHEIGHT" val="3.169643"/>
  <p:tag name="ORIGINALWIDTH" val="2.209828"/>
  <p:tag name="EMFCHILD" val="True"/>
</p:tagLst>
</file>

<file path=ppt/tags/tag1155.xml><?xml version="1.0" encoding="utf-8"?>
<p:tagLst xmlns:p="http://schemas.openxmlformats.org/presentationml/2006/main">
  <p:tag name="ORIGINALHEIGHT" val="2.1875"/>
  <p:tag name="ORIGINALWIDTH" val="1.830357"/>
  <p:tag name="EMFCHILD" val="True"/>
</p:tagLst>
</file>

<file path=ppt/tags/tag1156.xml><?xml version="1.0" encoding="utf-8"?>
<p:tagLst xmlns:p="http://schemas.openxmlformats.org/presentationml/2006/main">
  <p:tag name="ORIGINALHEIGHT" val="2.142857"/>
  <p:tag name="ORIGINALWIDTH" val="2.142857"/>
  <p:tag name="EMFCHILD" val="True"/>
</p:tagLst>
</file>

<file path=ppt/tags/tag1157.xml><?xml version="1.0" encoding="utf-8"?>
<p:tagLst xmlns:p="http://schemas.openxmlformats.org/presentationml/2006/main">
  <p:tag name="ORIGINALHEIGHT" val="2.209814"/>
  <p:tag name="ORIGINALWIDTH" val=".5133998"/>
  <p:tag name="EMFCHILD" val="True"/>
</p:tagLst>
</file>

<file path=ppt/tags/tag1158.xml><?xml version="1.0" encoding="utf-8"?>
<p:tagLst xmlns:p="http://schemas.openxmlformats.org/presentationml/2006/main">
  <p:tag name="ORIGINALHEIGHT" val="3.169643"/>
  <p:tag name="ORIGINALWIDTH" val="1.674114"/>
  <p:tag name="EMFCHILD" val="True"/>
</p:tagLst>
</file>

<file path=ppt/tags/tag1159.xml><?xml version="1.0" encoding="utf-8"?>
<p:tagLst xmlns:p="http://schemas.openxmlformats.org/presentationml/2006/main">
  <p:tag name="ORIGINALHEIGHT" val="2.1875"/>
  <p:tag name="ORIGINALWIDTH" val="2.031257"/>
  <p:tag name="EMFCHILD" val="True"/>
</p:tagLst>
</file>

<file path=ppt/tags/tag116.xml><?xml version="1.0" encoding="utf-8"?>
<p:tagLst xmlns:p="http://schemas.openxmlformats.org/presentationml/2006/main">
  <p:tag name="ORIGINALHEIGHT" val="3.593757"/>
  <p:tag name="ORIGINALWIDTH" val="2.8125"/>
  <p:tag name="EMFCHILD" val="True"/>
</p:tagLst>
</file>

<file path=ppt/tags/tag1160.xml><?xml version="1.0" encoding="utf-8"?>
<p:tagLst xmlns:p="http://schemas.openxmlformats.org/presentationml/2006/main">
  <p:tag name="ORIGINALHEIGHT" val="2.142857"/>
  <p:tag name="ORIGINALWIDTH" val="1.517857"/>
  <p:tag name="EMFCHILD" val="True"/>
</p:tagLst>
</file>

<file path=ppt/tags/tag1161.xml><?xml version="1.0" encoding="utf-8"?>
<p:tagLst xmlns:p="http://schemas.openxmlformats.org/presentationml/2006/main">
  <p:tag name="ORIGINALHEIGHT" val="2.1875"/>
  <p:tag name="ORIGINALWIDTH" val="1.852685"/>
  <p:tag name="EMFCHILD" val="True"/>
</p:tagLst>
</file>

<file path=ppt/tags/tag1162.xml><?xml version="1.0" encoding="utf-8"?>
<p:tagLst xmlns:p="http://schemas.openxmlformats.org/presentationml/2006/main">
  <p:tag name="ORIGINALHEIGHT" val="2.142857"/>
  <p:tag name="ORIGINALWIDTH" val="2.142857"/>
  <p:tag name="EMFCHILD" val="True"/>
</p:tagLst>
</file>

<file path=ppt/tags/tag1163.xml><?xml version="1.0" encoding="utf-8"?>
<p:tagLst xmlns:p="http://schemas.openxmlformats.org/presentationml/2006/main">
  <p:tag name="ORIGINALHEIGHT" val="3.102671"/>
  <p:tag name="ORIGINALWIDTH" val="2.120542"/>
  <p:tag name="EMFCHILD" val="True"/>
</p:tagLst>
</file>

<file path=ppt/tags/tag1164.xml><?xml version="1.0" encoding="utf-8"?>
<p:tagLst xmlns:p="http://schemas.openxmlformats.org/presentationml/2006/main">
  <p:tag name="ORIGINALHEIGHT" val="2.946428"/>
  <p:tag name="ORIGINALWIDTH" val="1.406257"/>
  <p:tag name="EMFCHILD" val="True"/>
</p:tagLst>
</file>

<file path=ppt/tags/tag1165.xml><?xml version="1.0" encoding="utf-8"?>
<p:tagLst xmlns:p="http://schemas.openxmlformats.org/presentationml/2006/main">
  <p:tag name="ORIGINALHEIGHT" val="2.678571"/>
  <p:tag name="ORIGINALWIDTH" val="2.8125"/>
  <p:tag name="EMFCHILD" val="True"/>
</p:tagLst>
</file>

<file path=ppt/tags/tag1166.xml><?xml version="1.0" encoding="utf-8"?>
<p:tagLst xmlns:p="http://schemas.openxmlformats.org/presentationml/2006/main">
  <p:tag name="ORIGINALHEIGHT" val="3.214286"/>
  <p:tag name="ORIGINALWIDTH" val="1.919643"/>
  <p:tag name="EMFCHILD" val="True"/>
</p:tagLst>
</file>

<file path=ppt/tags/tag1167.xml><?xml version="1.0" encoding="utf-8"?>
<p:tagLst xmlns:p="http://schemas.openxmlformats.org/presentationml/2006/main">
  <p:tag name="ORIGINALHEIGHT" val="1.138386"/>
  <p:tag name="ORIGINALWIDTH" val=".6473284"/>
  <p:tag name="EMFCHILD" val="True"/>
</p:tagLst>
</file>

<file path=ppt/tags/tag1168.xml><?xml version="1.0" encoding="utf-8"?>
<p:tagLst xmlns:p="http://schemas.openxmlformats.org/presentationml/2006/main">
  <p:tag name="ORIGINALHEIGHT" val="3.191957"/>
  <p:tag name="ORIGINALWIDTH" val="2.678571"/>
  <p:tag name="EMFCHILD" val="True"/>
</p:tagLst>
</file>

<file path=ppt/tags/tag1169.xml><?xml version="1.0" encoding="utf-8"?>
<p:tagLst xmlns:p="http://schemas.openxmlformats.org/presentationml/2006/main">
  <p:tag name="ORIGINALHEIGHT" val="4.642857"/>
  <p:tag name="ORIGINALWIDTH" val="1.071428"/>
  <p:tag name="EMFCHILD" val="True"/>
</p:tagLst>
</file>

<file path=ppt/tags/tag117.xml><?xml version="1.0" encoding="utf-8"?>
<p:tagLst xmlns:p="http://schemas.openxmlformats.org/presentationml/2006/main">
  <p:tag name="ORIGINALHEIGHT" val="4.665186"/>
  <p:tag name="ORIGINALWIDTH" val="1.071429"/>
  <p:tag name="EMFCHILD" val="True"/>
</p:tagLst>
</file>

<file path=ppt/tags/tag1170.xml><?xml version="1.0" encoding="utf-8"?>
<p:tagLst xmlns:p="http://schemas.openxmlformats.org/presentationml/2006/main">
  <p:tag name="ORIGINALHEIGHT" val="3.169643"/>
  <p:tag name="ORIGINALWIDTH" val="3.772328"/>
  <p:tag name="EMFCHILD" val="True"/>
</p:tagLst>
</file>

<file path=ppt/tags/tag1171.xml><?xml version="1.0" encoding="utf-8"?>
<p:tagLst xmlns:p="http://schemas.openxmlformats.org/presentationml/2006/main">
  <p:tag name="ORIGINALHEIGHT" val="3.593743"/>
  <p:tag name="ORIGINALWIDTH" val="2.8125"/>
  <p:tag name="EMFCHILD" val="True"/>
</p:tagLst>
</file>

<file path=ppt/tags/tag1172.xml><?xml version="1.0" encoding="utf-8"?>
<p:tagLst xmlns:p="http://schemas.openxmlformats.org/presentationml/2006/main">
  <p:tag name="ORIGINALHEIGHT" val="3.191957"/>
  <p:tag name="ORIGINALWIDTH" val="2.857142"/>
  <p:tag name="EMFCHILD" val="True"/>
</p:tagLst>
</file>

<file path=ppt/tags/tag1173.xml><?xml version="1.0" encoding="utf-8"?>
<p:tagLst xmlns:p="http://schemas.openxmlformats.org/presentationml/2006/main">
  <p:tag name="ORIGINALHEIGHT" val="4.642857"/>
  <p:tag name="ORIGINALWIDTH" val="1.071428"/>
  <p:tag name="EMFCHILD" val="True"/>
</p:tagLst>
</file>

<file path=ppt/tags/tag1174.xml><?xml version="1.0" encoding="utf-8"?>
<p:tagLst xmlns:p="http://schemas.openxmlformats.org/presentationml/2006/main">
  <p:tag name="ORIGINALHEIGHT" val="3.169643"/>
  <p:tag name="ORIGINALWIDTH" val="3.794642"/>
  <p:tag name="EMFCHILD" val="True"/>
</p:tagLst>
</file>

<file path=ppt/tags/tag1175.xml><?xml version="1.0" encoding="utf-8"?>
<p:tagLst xmlns:p="http://schemas.openxmlformats.org/presentationml/2006/main">
  <p:tag name="ORIGINALHEIGHT" val="4.642857"/>
  <p:tag name="ORIGINALWIDTH" val="1.071428"/>
  <p:tag name="EMFCHILD" val="True"/>
</p:tagLst>
</file>

<file path=ppt/tags/tag1176.xml><?xml version="1.0" encoding="utf-8"?>
<p:tagLst xmlns:p="http://schemas.openxmlformats.org/presentationml/2006/main">
  <p:tag name="ORIGINALHEIGHT" val="3.080357"/>
  <p:tag name="ORIGINALWIDTH" val="3.035714"/>
  <p:tag name="EMFCHILD" val="True"/>
</p:tagLst>
</file>

<file path=ppt/tags/tag1177.xml><?xml version="1.0" encoding="utf-8"?>
<p:tagLst xmlns:p="http://schemas.openxmlformats.org/presentationml/2006/main">
  <p:tag name="ORIGINALHEIGHT" val="2.946428"/>
  <p:tag name="ORIGINALWIDTH" val="1.406257"/>
  <p:tag name="EMFCHILD" val="True"/>
</p:tagLst>
</file>

<file path=ppt/tags/tag1178.xml><?xml version="1.0" encoding="utf-8"?>
<p:tagLst xmlns:p="http://schemas.openxmlformats.org/presentationml/2006/main">
  <p:tag name="ORIGINALHEIGHT" val="4.642857"/>
  <p:tag name="ORIGINALWIDTH" val="1.071428"/>
  <p:tag name="EMFCHILD" val="True"/>
</p:tagLst>
</file>

<file path=ppt/tags/tag1179.xml><?xml version="1.0" encoding="utf-8"?>
<p:tagLst xmlns:p="http://schemas.openxmlformats.org/presentationml/2006/main">
  <p:tag name="ORIGINALHEIGHT" val="3.593743"/>
  <p:tag name="ORIGINALWIDTH" val="2.8125"/>
  <p:tag name="EMFCHILD" val="True"/>
</p:tagLst>
</file>

<file path=ppt/tags/tag118.xml><?xml version="1.0" encoding="utf-8"?>
<p:tagLst xmlns:p="http://schemas.openxmlformats.org/presentationml/2006/main">
  <p:tag name="ORIGINALHEIGHT" val="3.102686"/>
  <p:tag name="ORIGINALWIDTH" val="1.517857"/>
  <p:tag name="EMFCHILD" val="True"/>
</p:tagLst>
</file>

<file path=ppt/tags/tag1180.xml><?xml version="1.0" encoding="utf-8"?>
<p:tagLst xmlns:p="http://schemas.openxmlformats.org/presentationml/2006/main">
  <p:tag name="ORIGINALHEIGHT" val="2.120529"/>
  <p:tag name="ORIGINALWIDTH" val="1.7634"/>
  <p:tag name="EMFCHILD" val="True"/>
</p:tagLst>
</file>

<file path=ppt/tags/tag1181.xml><?xml version="1.0" encoding="utf-8"?>
<p:tagLst xmlns:p="http://schemas.openxmlformats.org/presentationml/2006/main">
  <p:tag name="ORIGINALHEIGHT" val="2.008929"/>
  <p:tag name="ORIGINALWIDTH" val="2.299114"/>
  <p:tag name="EMFCHILD" val="True"/>
</p:tagLst>
</file>

<file path=ppt/tags/tag1182.xml><?xml version="1.0" encoding="utf-8"?>
<p:tagLst xmlns:p="http://schemas.openxmlformats.org/presentationml/2006/main">
  <p:tag name="ORIGINALHEIGHT" val="2.968743"/>
  <p:tag name="ORIGINALWIDTH" val="2.276785"/>
  <p:tag name="EMFCHILD" val="True"/>
</p:tagLst>
</file>

<file path=ppt/tags/tag1183.xml><?xml version="1.0" encoding="utf-8"?>
<p:tagLst xmlns:p="http://schemas.openxmlformats.org/presentationml/2006/main">
  <p:tag name="ORIGINALHEIGHT" val="8.370528"/>
  <p:tag name="ORIGINALWIDTH" val="1.741071"/>
  <p:tag name="EMFCHILD" val="True"/>
</p:tagLst>
</file>

<file path=ppt/tags/tag1184.xml><?xml version="1.0" encoding="utf-8"?>
<p:tagLst xmlns:p="http://schemas.openxmlformats.org/presentationml/2006/main">
  <p:tag name="ORIGINALHEIGHT" val=".1785714"/>
  <p:tag name="ORIGINALWIDTH" val="2.8125"/>
  <p:tag name="EMFCHILD" val="True"/>
</p:tagLst>
</file>

<file path=ppt/tags/tag1185.xml><?xml version="1.0" encoding="utf-8"?>
<p:tagLst xmlns:p="http://schemas.openxmlformats.org/presentationml/2006/main">
  <p:tag name="ORIGINALHEIGHT" val="2.142857"/>
  <p:tag name="ORIGINALWIDTH" val="1.406257"/>
  <p:tag name="EMFCHILD" val="True"/>
</p:tagLst>
</file>

<file path=ppt/tags/tag1186.xml><?xml version="1.0" encoding="utf-8"?>
<p:tagLst xmlns:p="http://schemas.openxmlformats.org/presentationml/2006/main">
  <p:tag name="ORIGINALHEIGHT" val="2.075886"/>
  <p:tag name="ORIGINALWIDTH" val="1.071428"/>
  <p:tag name="EMFCHILD" val="True"/>
</p:tagLst>
</file>

<file path=ppt/tags/tag1187.xml><?xml version="1.0" encoding="utf-8"?>
<p:tagLst xmlns:p="http://schemas.openxmlformats.org/presentationml/2006/main">
  <p:tag name="ORIGINALHEIGHT" val="1.540172"/>
  <p:tag name="ORIGINALWIDTH" val="1.1384"/>
  <p:tag name="EMFCHILD" val="True"/>
</p:tagLst>
</file>

<file path=ppt/tags/tag1188.xml><?xml version="1.0" encoding="utf-8"?>
<p:tagLst xmlns:p="http://schemas.openxmlformats.org/presentationml/2006/main">
  <p:tag name="ORIGINALHEIGHT" val="1.450886"/>
  <p:tag name="ORIGINALWIDTH" val="1.964285"/>
  <p:tag name="EMFCHILD" val="True"/>
</p:tagLst>
</file>

<file path=ppt/tags/tag1189.xml><?xml version="1.0" encoding="utf-8"?>
<p:tagLst xmlns:p="http://schemas.openxmlformats.org/presentationml/2006/main">
  <p:tag name="ORIGINALHEIGHT" val="8.370528"/>
  <p:tag name="ORIGINALWIDTH" val="1.741071"/>
  <p:tag name="EMFCHILD" val="True"/>
</p:tagLst>
</file>

<file path=ppt/tags/tag119.xml><?xml version="1.0" encoding="utf-8"?>
<p:tagLst xmlns:p="http://schemas.openxmlformats.org/presentationml/2006/main">
  <p:tag name="ORIGINALHEIGHT" val=".1785714"/>
  <p:tag name="ORIGINALWIDTH" val="2.790186"/>
  <p:tag name="EMFCHILD" val="True"/>
</p:tagLst>
</file>

<file path=ppt/tags/tag1190.xml><?xml version="1.0" encoding="utf-8"?>
<p:tagLst xmlns:p="http://schemas.openxmlformats.org/presentationml/2006/main">
  <p:tag name="ORIGINALHEIGHT" val="3.169643"/>
  <p:tag name="ORIGINALWIDTH" val="2.678571"/>
  <p:tag name="EMFCHILD" val="True"/>
</p:tagLst>
</file>

<file path=ppt/tags/tag1191.xml><?xml version="1.0" encoding="utf-8"?>
<p:tagLst xmlns:p="http://schemas.openxmlformats.org/presentationml/2006/main">
  <p:tag name="ORIGINALHEIGHT" val="4.642857"/>
  <p:tag name="ORIGINALWIDTH" val="1.071428"/>
  <p:tag name="EMFCHILD" val="True"/>
</p:tagLst>
</file>

<file path=ppt/tags/tag1192.xml><?xml version="1.0" encoding="utf-8"?>
<p:tagLst xmlns:p="http://schemas.openxmlformats.org/presentationml/2006/main">
  <p:tag name="ORIGINALHEIGHT" val="3.169643"/>
  <p:tag name="ORIGINALWIDTH" val="3.772328"/>
  <p:tag name="EMFCHILD" val="True"/>
</p:tagLst>
</file>

<file path=ppt/tags/tag1193.xml><?xml version="1.0" encoding="utf-8"?>
<p:tagLst xmlns:p="http://schemas.openxmlformats.org/presentationml/2006/main">
  <p:tag name="ORIGINALHEIGHT" val="3.593743"/>
  <p:tag name="ORIGINALWIDTH" val="2.8125"/>
  <p:tag name="EMFCHILD" val="True"/>
</p:tagLst>
</file>

<file path=ppt/tags/tag1194.xml><?xml version="1.0" encoding="utf-8"?>
<p:tagLst xmlns:p="http://schemas.openxmlformats.org/presentationml/2006/main">
  <p:tag name="ORIGINALHEIGHT" val="3.169643"/>
  <p:tag name="ORIGINALWIDTH" val="2.857142"/>
  <p:tag name="EMFCHILD" val="True"/>
</p:tagLst>
</file>

<file path=ppt/tags/tag1195.xml><?xml version="1.0" encoding="utf-8"?>
<p:tagLst xmlns:p="http://schemas.openxmlformats.org/presentationml/2006/main">
  <p:tag name="ORIGINALHEIGHT" val="4.642857"/>
  <p:tag name="ORIGINALWIDTH" val="1.071428"/>
  <p:tag name="EMFCHILD" val="True"/>
</p:tagLst>
</file>

<file path=ppt/tags/tag1196.xml><?xml version="1.0" encoding="utf-8"?>
<p:tagLst xmlns:p="http://schemas.openxmlformats.org/presentationml/2006/main">
  <p:tag name="ORIGINALHEIGHT" val="3.169643"/>
  <p:tag name="ORIGINALWIDTH" val="3.794642"/>
  <p:tag name="EMFCHILD" val="True"/>
</p:tagLst>
</file>

<file path=ppt/tags/tag1197.xml><?xml version="1.0" encoding="utf-8"?>
<p:tagLst xmlns:p="http://schemas.openxmlformats.org/presentationml/2006/main">
  <p:tag name="ORIGINALHEIGHT" val="4.642857"/>
  <p:tag name="ORIGINALWIDTH" val="1.071428"/>
  <p:tag name="EMFCHILD" val="True"/>
</p:tagLst>
</file>

<file path=ppt/tags/tag1198.xml><?xml version="1.0" encoding="utf-8"?>
<p:tagLst xmlns:p="http://schemas.openxmlformats.org/presentationml/2006/main">
  <p:tag name="ORIGINALHEIGHT" val=".1785714"/>
  <p:tag name="ORIGINALWIDTH" val="2.8125"/>
  <p:tag name="EMFCHILD" val="True"/>
</p:tagLst>
</file>

<file path=ppt/tags/tag1199.xml><?xml version="1.0" encoding="utf-8"?>
<p:tagLst xmlns:p="http://schemas.openxmlformats.org/presentationml/2006/main">
  <p:tag name="ORIGINALHEIGHT" val="2.946428"/>
  <p:tag name="ORIGINALWIDTH" val="1.406257"/>
  <p:tag name="EMFCHILD" val="True"/>
</p:tagLst>
</file>

<file path=ppt/tags/tag12.xml><?xml version="1.0" encoding="utf-8"?>
<p:tagLst xmlns:p="http://schemas.openxmlformats.org/presentationml/2006/main">
  <p:tag name="ORIGINALHEIGHT" val="3.236614"/>
  <p:tag name="ORIGINALWIDTH" val="2.142857"/>
  <p:tag name="EMFCHILD" val="True"/>
</p:tagLst>
</file>

<file path=ppt/tags/tag120.xml><?xml version="1.0" encoding="utf-8"?>
<p:tagLst xmlns:p="http://schemas.openxmlformats.org/presentationml/2006/main">
  <p:tag name="ORIGINALHEIGHT" val="3.370543"/>
  <p:tag name="ORIGINALWIDTH" val="1.897329"/>
  <p:tag name="EMFCHILD" val="True"/>
</p:tagLst>
</file>

<file path=ppt/tags/tag1200.xml><?xml version="1.0" encoding="utf-8"?>
<p:tagLst xmlns:p="http://schemas.openxmlformats.org/presentationml/2006/main">
  <p:tag name="ORIGINALHEIGHT" val="4.642857"/>
  <p:tag name="ORIGINALWIDTH" val="1.071428"/>
  <p:tag name="EMFCHILD" val="True"/>
</p:tagLst>
</file>

<file path=ppt/tags/tag1201.xml><?xml version="1.0" encoding="utf-8"?>
<p:tagLst xmlns:p="http://schemas.openxmlformats.org/presentationml/2006/main">
  <p:tag name="ORIGINALHEIGHT" val="3.593743"/>
  <p:tag name="ORIGINALWIDTH" val="2.8125"/>
  <p:tag name="EMFCHILD" val="True"/>
</p:tagLst>
</file>

<file path=ppt/tags/tag1202.xml><?xml version="1.0" encoding="utf-8"?>
<p:tagLst xmlns:p="http://schemas.openxmlformats.org/presentationml/2006/main">
  <p:tag name="ORIGINALHEIGHT" val="2.120529"/>
  <p:tag name="ORIGINALWIDTH" val="1.7634"/>
  <p:tag name="EMFCHILD" val="True"/>
</p:tagLst>
</file>

<file path=ppt/tags/tag1203.xml><?xml version="1.0" encoding="utf-8"?>
<p:tagLst xmlns:p="http://schemas.openxmlformats.org/presentationml/2006/main">
  <p:tag name="ORIGINALHEIGHT" val="2.008929"/>
  <p:tag name="ORIGINALWIDTH" val="2.299114"/>
  <p:tag name="EMFCHILD" val="True"/>
</p:tagLst>
</file>

<file path=ppt/tags/tag1204.xml><?xml version="1.0" encoding="utf-8"?>
<p:tagLst xmlns:p="http://schemas.openxmlformats.org/presentationml/2006/main">
  <p:tag name="ORIGINALHEIGHT" val="2.946428"/>
  <p:tag name="ORIGINALWIDTH" val="2.276785"/>
  <p:tag name="EMFCHILD" val="True"/>
</p:tagLst>
</file>

<file path=ppt/tags/tag1205.xml><?xml version="1.0" encoding="utf-8"?>
<p:tagLst xmlns:p="http://schemas.openxmlformats.org/presentationml/2006/main">
  <p:tag name="ORIGINALHEIGHT" val="8.348214"/>
  <p:tag name="ORIGINALWIDTH" val="1.741071"/>
  <p:tag name="EMFCHILD" val="True"/>
</p:tagLst>
</file>

<file path=ppt/tags/tag1206.xml><?xml version="1.0" encoding="utf-8"?>
<p:tagLst xmlns:p="http://schemas.openxmlformats.org/presentationml/2006/main">
  <p:tag name="ORIGINALHEIGHT" val=".1785714"/>
  <p:tag name="ORIGINALWIDTH" val="2.8125"/>
  <p:tag name="EMFCHILD" val="True"/>
</p:tagLst>
</file>

<file path=ppt/tags/tag1207.xml><?xml version="1.0" encoding="utf-8"?>
<p:tagLst xmlns:p="http://schemas.openxmlformats.org/presentationml/2006/main">
  <p:tag name="ORIGINALHEIGHT" val="2.142857"/>
  <p:tag name="ORIGINALWIDTH" val="1.406257"/>
  <p:tag name="EMFCHILD" val="True"/>
</p:tagLst>
</file>

<file path=ppt/tags/tag1208.xml><?xml version="1.0" encoding="utf-8"?>
<p:tagLst xmlns:p="http://schemas.openxmlformats.org/presentationml/2006/main">
  <p:tag name="ORIGINALHEIGHT" val="2.075886"/>
  <p:tag name="ORIGINALWIDTH" val="1.071428"/>
  <p:tag name="EMFCHILD" val="True"/>
</p:tagLst>
</file>

<file path=ppt/tags/tag1209.xml><?xml version="1.0" encoding="utf-8"?>
<p:tagLst xmlns:p="http://schemas.openxmlformats.org/presentationml/2006/main">
  <p:tag name="ORIGINALHEIGHT" val="1.517857"/>
  <p:tag name="ORIGINALWIDTH" val="1.1384"/>
  <p:tag name="EMFCHILD" val="True"/>
</p:tagLst>
</file>

<file path=ppt/tags/tag121.xml><?xml version="1.0" encoding="utf-8"?>
<p:tagLst xmlns:p="http://schemas.openxmlformats.org/presentationml/2006/main">
  <p:tag name="ORIGINALHEIGHT" val="4.665186"/>
  <p:tag name="ORIGINALWIDTH" val="1.071429"/>
  <p:tag name="EMFCHILD" val="True"/>
</p:tagLst>
</file>

<file path=ppt/tags/tag1210.xml><?xml version="1.0" encoding="utf-8"?>
<p:tagLst xmlns:p="http://schemas.openxmlformats.org/presentationml/2006/main">
  <p:tag name="ORIGINALHEIGHT" val="1.473214"/>
  <p:tag name="ORIGINALWIDTH" val="1.964285"/>
  <p:tag name="EMFCHILD" val="True"/>
</p:tagLst>
</file>

<file path=ppt/tags/tag1211.xml><?xml version="1.0" encoding="utf-8"?>
<p:tagLst xmlns:p="http://schemas.openxmlformats.org/presentationml/2006/main">
  <p:tag name="ORIGINALHEIGHT" val="8.348214"/>
  <p:tag name="ORIGINALWIDTH" val="1.741071"/>
  <p:tag name="EMFCHILD" val="True"/>
</p:tagLst>
</file>

<file path=ppt/tags/tag1212.xml><?xml version="1.0" encoding="utf-8"?>
<p:tagLst xmlns:p="http://schemas.openxmlformats.org/presentationml/2006/main">
  <p:tag name="ORIGINALHEIGHT" val=".1785855"/>
  <p:tag name="ORIGINALWIDTH" val="5.000013"/>
  <p:tag name="EMFCHILD" val="True"/>
</p:tagLst>
</file>

<file path=ppt/tags/tag1213.xml><?xml version="1.0" encoding="utf-8"?>
<p:tagLst xmlns:p="http://schemas.openxmlformats.org/presentationml/2006/main">
  <p:tag name="ORIGINALHEIGHT" val=".1785855"/>
  <p:tag name="ORIGINALWIDTH" val="5.000013"/>
  <p:tag name="EMFCHILD" val="True"/>
</p:tagLst>
</file>

<file path=ppt/tags/tag1214.xml><?xml version="1.0" encoding="utf-8"?>
<p:tagLst xmlns:p="http://schemas.openxmlformats.org/presentationml/2006/main">
  <p:tag name="ORIGINALHEIGHT" val="10.89845"/>
  <p:tag name="ORIGINALWIDTH" val="74.25783"/>
  <p:tag name="LATEXADDIN" val="\documentclass{article}&#10;\usepackage{amsmath}&#10;\usepackage{amssymb}&#10;\usepackage{times}&#10;\pagestyle{empty}&#10;\begin{document}&#10;&#10;Let $P_i$ be a path from root to the $i$\textsuperscript{th} leaf,&#10;&#10;there are $n'\leq n$ such paths&#10;&#10;\end{document}&#10;"/>
  <p:tag name="IGUANATEXSIZE" val="32"/>
  <p:tag name="IGUANATEXCURSOR" val="190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1215.xml><?xml version="1.0" encoding="utf-8"?>
<p:tagLst xmlns:p="http://schemas.openxmlformats.org/presentationml/2006/main">
  <p:tag name="ORIGINALHEIGHT" val="3.203125"/>
  <p:tag name="ORIGINALWIDTH" val="2.695325"/>
  <p:tag name="LATEXADDIN" val="\documentclass{article}&#10;\usepackage{amsmath}&#10;\usepackage{amssymb}&#10;\usepackage{times}&#10;\pagestyle{empty}&#10;\begin{document}&#10;&#10;Let $P_i$ be a path from root to the $i$\textsuperscript{th} leaf,&#10;&#10;there are $n'\leq n$ such paths&#10;&#10;\end{document}&#10;"/>
  <p:tag name="IGUANATEXSIZE" val="32"/>
  <p:tag name="IGUANATEXCURSOR" val="190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1216.xml><?xml version="1.0" encoding="utf-8"?>
<p:tagLst xmlns:p="http://schemas.openxmlformats.org/presentationml/2006/main">
  <p:tag name="ORIGINALHEIGHT" val="2.265625"/>
  <p:tag name="ORIGINALWIDTH" val="1.83595"/>
  <p:tag name="EMFCHILD" val="True"/>
</p:tagLst>
</file>

<file path=ppt/tags/tag1217.xml><?xml version="1.0" encoding="utf-8"?>
<p:tagLst xmlns:p="http://schemas.openxmlformats.org/presentationml/2006/main">
  <p:tag name="ORIGINALHEIGHT" val="2.851575"/>
  <p:tag name="ORIGINALWIDTH" val="1.21095"/>
  <p:tag name="EMFCHILD" val="True"/>
</p:tagLst>
</file>

<file path=ppt/tags/tag1218.xml><?xml version="1.0" encoding="utf-8"?>
<p:tagLst xmlns:p="http://schemas.openxmlformats.org/presentationml/2006/main">
  <p:tag name="ORIGINALHEIGHT" val="3.320325"/>
  <p:tag name="ORIGINALWIDTH" val="3.28125"/>
  <p:tag name="EMFCHILD" val="True"/>
</p:tagLst>
</file>

<file path=ppt/tags/tag1219.xml><?xml version="1.0" encoding="utf-8"?>
<p:tagLst xmlns:p="http://schemas.openxmlformats.org/presentationml/2006/main">
  <p:tag name="ORIGINALHEIGHT" val="2.3047"/>
  <p:tag name="ORIGINALWIDTH" val=".9765748"/>
  <p:tag name="EMFCHILD" val="True"/>
</p:tagLst>
</file>

<file path=ppt/tags/tag122.xml><?xml version="1.0" encoding="utf-8"?>
<p:tagLst xmlns:p="http://schemas.openxmlformats.org/presentationml/2006/main">
  <p:tag name="ORIGINALHEIGHT" val="3.080357"/>
  <p:tag name="ORIGINALWIDTH" val="2.5"/>
  <p:tag name="EMFCHILD" val="True"/>
</p:tagLst>
</file>

<file path=ppt/tags/tag1220.xml><?xml version="1.0" encoding="utf-8"?>
<p:tagLst xmlns:p="http://schemas.openxmlformats.org/presentationml/2006/main">
  <p:tag name="ORIGINALHEIGHT" val="3.359375"/>
  <p:tag name="ORIGINALWIDTH" val="2.14845"/>
  <p:tag name="EMFCHILD" val="True"/>
</p:tagLst>
</file>

<file path=ppt/tags/tag1221.xml><?xml version="1.0" encoding="utf-8"?>
<p:tagLst xmlns:p="http://schemas.openxmlformats.org/presentationml/2006/main">
  <p:tag name="ORIGINALHEIGHT" val="2.265625"/>
  <p:tag name="ORIGINALWIDTH" val="1.83595"/>
  <p:tag name="EMFCHILD" val="True"/>
</p:tagLst>
</file>

<file path=ppt/tags/tag1222.xml><?xml version="1.0" encoding="utf-8"?>
<p:tagLst xmlns:p="http://schemas.openxmlformats.org/presentationml/2006/main">
  <p:tag name="ORIGINALHEIGHT" val="2.265625"/>
  <p:tag name="ORIGINALWIDTH" val="1.83595"/>
  <p:tag name="EMFCHILD" val="True"/>
</p:tagLst>
</file>

<file path=ppt/tags/tag1223.xml><?xml version="1.0" encoding="utf-8"?>
<p:tagLst xmlns:p="http://schemas.openxmlformats.org/presentationml/2006/main">
  <p:tag name="ORIGINALHEIGHT" val="3.28125"/>
  <p:tag name="ORIGINALWIDTH" val="2.14845"/>
  <p:tag name="EMFCHILD" val="True"/>
</p:tagLst>
</file>

<file path=ppt/tags/tag1224.xml><?xml version="1.0" encoding="utf-8"?>
<p:tagLst xmlns:p="http://schemas.openxmlformats.org/presentationml/2006/main">
  <p:tag name="ORIGINALHEIGHT" val="2.265625"/>
  <p:tag name="ORIGINALWIDTH" val="1.83595"/>
  <p:tag name="EMFCHILD" val="True"/>
</p:tagLst>
</file>

<file path=ppt/tags/tag1225.xml><?xml version="1.0" encoding="utf-8"?>
<p:tagLst xmlns:p="http://schemas.openxmlformats.org/presentationml/2006/main">
  <p:tag name="ORIGINALHEIGHT" val="2.851575"/>
  <p:tag name="ORIGINALWIDTH" val="1.21095"/>
  <p:tag name="EMFCHILD" val="True"/>
</p:tagLst>
</file>

<file path=ppt/tags/tag1226.xml><?xml version="1.0" encoding="utf-8"?>
<p:tagLst xmlns:p="http://schemas.openxmlformats.org/presentationml/2006/main">
  <p:tag name="ORIGINALHEIGHT" val="3.320325"/>
  <p:tag name="ORIGINALWIDTH" val="2.226575"/>
  <p:tag name="EMFCHILD" val="True"/>
</p:tagLst>
</file>

<file path=ppt/tags/tag1227.xml><?xml version="1.0" encoding="utf-8"?>
<p:tagLst xmlns:p="http://schemas.openxmlformats.org/presentationml/2006/main">
  <p:tag name="ORIGINALHEIGHT" val="3.320325"/>
  <p:tag name="ORIGINALWIDTH" val="1.6797"/>
  <p:tag name="EMFCHILD" val="True"/>
</p:tagLst>
</file>

<file path=ppt/tags/tag1228.xml><?xml version="1.0" encoding="utf-8"?>
<p:tagLst xmlns:p="http://schemas.openxmlformats.org/presentationml/2006/main">
  <p:tag name="ORIGINALHEIGHT" val="2.226575"/>
  <p:tag name="ORIGINALWIDTH" val="1.52345"/>
  <p:tag name="EMFCHILD" val="True"/>
</p:tagLst>
</file>

<file path=ppt/tags/tag1229.xml><?xml version="1.0" encoding="utf-8"?>
<p:tagLst xmlns:p="http://schemas.openxmlformats.org/presentationml/2006/main">
  <p:tag name="ORIGINALHEIGHT" val="2.265625"/>
  <p:tag name="ORIGINALWIDTH" val="2.03125"/>
  <p:tag name="EMFCHILD" val="True"/>
</p:tagLst>
</file>

<file path=ppt/tags/tag123.xml><?xml version="1.0" encoding="utf-8"?>
<p:tagLst xmlns:p="http://schemas.openxmlformats.org/presentationml/2006/main">
  <p:tag name="ORIGINALHEIGHT" val="4.665186"/>
  <p:tag name="ORIGINALWIDTH" val="1.071429"/>
  <p:tag name="EMFCHILD" val="True"/>
</p:tagLst>
</file>

<file path=ppt/tags/tag1230.xml><?xml version="1.0" encoding="utf-8"?>
<p:tagLst xmlns:p="http://schemas.openxmlformats.org/presentationml/2006/main">
  <p:tag name="ORIGINALHEIGHT" val="2.226575"/>
  <p:tag name="ORIGINALWIDTH" val="3.476575"/>
  <p:tag name="EMFCHILD" val="True"/>
</p:tagLst>
</file>

<file path=ppt/tags/tag1231.xml><?xml version="1.0" encoding="utf-8"?>
<p:tagLst xmlns:p="http://schemas.openxmlformats.org/presentationml/2006/main">
  <p:tag name="ORIGINALHEIGHT" val="2.226575"/>
  <p:tag name="ORIGINALWIDTH" val="1.52345"/>
  <p:tag name="EMFCHILD" val="True"/>
</p:tagLst>
</file>

<file path=ppt/tags/tag1232.xml><?xml version="1.0" encoding="utf-8"?>
<p:tagLst xmlns:p="http://schemas.openxmlformats.org/presentationml/2006/main">
  <p:tag name="ORIGINALHEIGHT" val="2.265625"/>
  <p:tag name="ORIGINALWIDTH" val="2.03125"/>
  <p:tag name="EMFCHILD" val="True"/>
</p:tagLst>
</file>

<file path=ppt/tags/tag1233.xml><?xml version="1.0" encoding="utf-8"?>
<p:tagLst xmlns:p="http://schemas.openxmlformats.org/presentationml/2006/main">
  <p:tag name="ORIGINALHEIGHT" val="2.265625"/>
  <p:tag name="ORIGINALWIDTH" val="2.03125"/>
  <p:tag name="EMFCHILD" val="True"/>
</p:tagLst>
</file>

<file path=ppt/tags/tag1234.xml><?xml version="1.0" encoding="utf-8"?>
<p:tagLst xmlns:p="http://schemas.openxmlformats.org/presentationml/2006/main">
  <p:tag name="ORIGINALHEIGHT" val="2.851575"/>
  <p:tag name="ORIGINALWIDTH" val="1.25"/>
  <p:tag name="EMFCHILD" val="True"/>
</p:tagLst>
</file>

<file path=ppt/tags/tag1235.xml><?xml version="1.0" encoding="utf-8"?>
<p:tagLst xmlns:p="http://schemas.openxmlformats.org/presentationml/2006/main">
  <p:tag name="ORIGINALHEIGHT" val="2.851575"/>
  <p:tag name="ORIGINALWIDTH" val="1.25"/>
  <p:tag name="EMFCHILD" val="True"/>
</p:tagLst>
</file>

<file path=ppt/tags/tag1236.xml><?xml version="1.0" encoding="utf-8"?>
<p:tagLst xmlns:p="http://schemas.openxmlformats.org/presentationml/2006/main">
  <p:tag name="ORIGINALHEIGHT" val="2.265625"/>
  <p:tag name="ORIGINALWIDTH" val="2.03125"/>
  <p:tag name="EMFCHILD" val="True"/>
</p:tagLst>
</file>

<file path=ppt/tags/tag1237.xml><?xml version="1.0" encoding="utf-8"?>
<p:tagLst xmlns:p="http://schemas.openxmlformats.org/presentationml/2006/main">
  <p:tag name="ORIGINALHEIGHT" val="2.851575"/>
  <p:tag name="ORIGINALWIDTH" val="1.21095"/>
  <p:tag name="EMFCHILD" val="True"/>
</p:tagLst>
</file>

<file path=ppt/tags/tag1238.xml><?xml version="1.0" encoding="utf-8"?>
<p:tagLst xmlns:p="http://schemas.openxmlformats.org/presentationml/2006/main">
  <p:tag name="ORIGINALHEIGHT" val="3.320325"/>
  <p:tag name="ORIGINALWIDTH" val="2.226575"/>
  <p:tag name="EMFCHILD" val="True"/>
</p:tagLst>
</file>

<file path=ppt/tags/tag1239.xml><?xml version="1.0" encoding="utf-8"?>
<p:tagLst xmlns:p="http://schemas.openxmlformats.org/presentationml/2006/main">
  <p:tag name="ORIGINALHEIGHT" val="2.265625"/>
  <p:tag name="ORIGINALWIDTH" val="1.83595"/>
  <p:tag name="EMFCHILD" val="True"/>
</p:tagLst>
</file>

<file path=ppt/tags/tag124.xml><?xml version="1.0" encoding="utf-8"?>
<p:tagLst xmlns:p="http://schemas.openxmlformats.org/presentationml/2006/main">
  <p:tag name="ORIGINALHEIGHT" val="3.593757"/>
  <p:tag name="ORIGINALWIDTH" val="2.8125"/>
  <p:tag name="EMFCHILD" val="True"/>
</p:tagLst>
</file>

<file path=ppt/tags/tag1240.xml><?xml version="1.0" encoding="utf-8"?>
<p:tagLst xmlns:p="http://schemas.openxmlformats.org/presentationml/2006/main">
  <p:tag name="ORIGINALHEIGHT" val="3.2422"/>
  <p:tag name="ORIGINALWIDTH" val="1.21095"/>
  <p:tag name="EMFCHILD" val="True"/>
</p:tagLst>
</file>

<file path=ppt/tags/tag1241.xml><?xml version="1.0" encoding="utf-8"?>
<p:tagLst xmlns:p="http://schemas.openxmlformats.org/presentationml/2006/main">
  <p:tag name="ORIGINALHEIGHT" val="1.9922"/>
  <p:tag name="ORIGINALWIDTH" val=".8593751"/>
  <p:tag name="EMFCHILD" val="True"/>
</p:tagLst>
</file>

<file path=ppt/tags/tag1242.xml><?xml version="1.0" encoding="utf-8"?>
<p:tagLst xmlns:p="http://schemas.openxmlformats.org/presentationml/2006/main">
  <p:tag name="ORIGINALHEIGHT" val="2.3047"/>
  <p:tag name="ORIGINALWIDTH" val="1.5625"/>
  <p:tag name="EMFCHILD" val="True"/>
</p:tagLst>
</file>

<file path=ppt/tags/tag1243.xml><?xml version="1.0" encoding="utf-8"?>
<p:tagLst xmlns:p="http://schemas.openxmlformats.org/presentationml/2006/main">
  <p:tag name="ORIGINALHEIGHT" val="3.320325"/>
  <p:tag name="ORIGINALWIDTH" val="1.09375"/>
  <p:tag name="EMFCHILD" val="True"/>
</p:tagLst>
</file>

<file path=ppt/tags/tag1244.xml><?xml version="1.0" encoding="utf-8"?>
<p:tagLst xmlns:p="http://schemas.openxmlformats.org/presentationml/2006/main">
  <p:tag name="ORIGINALHEIGHT" val="2.265625"/>
  <p:tag name="ORIGINALWIDTH" val="1.875"/>
  <p:tag name="EMFCHILD" val="True"/>
</p:tagLst>
</file>

<file path=ppt/tags/tag1245.xml><?xml version="1.0" encoding="utf-8"?>
<p:tagLst xmlns:p="http://schemas.openxmlformats.org/presentationml/2006/main">
  <p:tag name="ORIGINALHEIGHT" val="2.265625"/>
  <p:tag name="ORIGINALWIDTH" val="1.875"/>
  <p:tag name="EMFCHILD" val="True"/>
</p:tagLst>
</file>

<file path=ppt/tags/tag1246.xml><?xml version="1.0" encoding="utf-8"?>
<p:tagLst xmlns:p="http://schemas.openxmlformats.org/presentationml/2006/main">
  <p:tag name="ORIGINALHEIGHT" val="3.320325"/>
  <p:tag name="ORIGINALWIDTH" val="1.6797"/>
  <p:tag name="EMFCHILD" val="True"/>
</p:tagLst>
</file>

<file path=ppt/tags/tag1247.xml><?xml version="1.0" encoding="utf-8"?>
<p:tagLst xmlns:p="http://schemas.openxmlformats.org/presentationml/2006/main">
  <p:tag name="ORIGINALHEIGHT" val="1.21095"/>
  <p:tag name="ORIGINALWIDTH" val=".6640748"/>
  <p:tag name="EMFCHILD" val="True"/>
</p:tagLst>
</file>

<file path=ppt/tags/tag1248.xml><?xml version="1.0" encoding="utf-8"?>
<p:tagLst xmlns:p="http://schemas.openxmlformats.org/presentationml/2006/main">
  <p:tag name="ORIGINALHEIGHT" val="2.851575"/>
  <p:tag name="ORIGINALWIDTH" val="1.21095"/>
  <p:tag name="EMFCHILD" val="True"/>
</p:tagLst>
</file>

<file path=ppt/tags/tag1249.xml><?xml version="1.0" encoding="utf-8"?>
<p:tagLst xmlns:p="http://schemas.openxmlformats.org/presentationml/2006/main">
  <p:tag name="ORIGINALHEIGHT" val="3.320325"/>
  <p:tag name="ORIGINALWIDTH" val="2.226575"/>
  <p:tag name="EMFCHILD" val="True"/>
</p:tagLst>
</file>

<file path=ppt/tags/tag125.xml><?xml version="1.0" encoding="utf-8"?>
<p:tagLst xmlns:p="http://schemas.openxmlformats.org/presentationml/2006/main">
  <p:tag name="ORIGINALHEIGHT" val="8.392858"/>
  <p:tag name="ORIGINALWIDTH" val="1.7634"/>
  <p:tag name="EMFCHILD" val="True"/>
</p:tagLst>
</file>

<file path=ppt/tags/tag1250.xml><?xml version="1.0" encoding="utf-8"?>
<p:tagLst xmlns:p="http://schemas.openxmlformats.org/presentationml/2006/main">
  <p:tag name="ORIGINALHEIGHT" val="2.265625"/>
  <p:tag name="ORIGINALWIDTH" val="1.875"/>
  <p:tag name="EMFCHILD" val="True"/>
</p:tagLst>
</file>

<file path=ppt/tags/tag1251.xml><?xml version="1.0" encoding="utf-8"?>
<p:tagLst xmlns:p="http://schemas.openxmlformats.org/presentationml/2006/main">
  <p:tag name="ORIGINALHEIGHT" val="2.226575"/>
  <p:tag name="ORIGINALWIDTH" val="1.5625"/>
  <p:tag name="EMFCHILD" val="True"/>
</p:tagLst>
</file>

<file path=ppt/tags/tag1252.xml><?xml version="1.0" encoding="utf-8"?>
<p:tagLst xmlns:p="http://schemas.openxmlformats.org/presentationml/2006/main">
  <p:tag name="ORIGINALHEIGHT" val="2.265625"/>
  <p:tag name="ORIGINALWIDTH" val="1.83595"/>
  <p:tag name="EMFCHILD" val="True"/>
</p:tagLst>
</file>

<file path=ppt/tags/tag1253.xml><?xml version="1.0" encoding="utf-8"?>
<p:tagLst xmlns:p="http://schemas.openxmlformats.org/presentationml/2006/main">
  <p:tag name="ORIGINALHEIGHT" val="2.265625"/>
  <p:tag name="ORIGINALWIDTH" val="1.83595"/>
  <p:tag name="EMFCHILD" val="True"/>
</p:tagLst>
</file>

<file path=ppt/tags/tag1254.xml><?xml version="1.0" encoding="utf-8"?>
<p:tagLst xmlns:p="http://schemas.openxmlformats.org/presentationml/2006/main">
  <p:tag name="ORIGINALHEIGHT" val="2.226575"/>
  <p:tag name="ORIGINALWIDTH" val="1.52345"/>
  <p:tag name="EMFCHILD" val="True"/>
</p:tagLst>
</file>

<file path=ppt/tags/tag1255.xml><?xml version="1.0" encoding="utf-8"?>
<p:tagLst xmlns:p="http://schemas.openxmlformats.org/presentationml/2006/main">
  <p:tag name="ORIGINALHEIGHT" val="2.265625"/>
  <p:tag name="ORIGINALWIDTH" val="1.83595"/>
  <p:tag name="EMFCHILD" val="True"/>
</p:tagLst>
</file>

<file path=ppt/tags/tag1256.xml><?xml version="1.0" encoding="utf-8"?>
<p:tagLst xmlns:p="http://schemas.openxmlformats.org/presentationml/2006/main">
  <p:tag name="ORIGINALHEIGHT" val="2.1875"/>
  <p:tag name="ORIGINALWIDTH" val="2.5"/>
  <p:tag name="EMFCHILD" val="True"/>
</p:tagLst>
</file>

<file path=ppt/tags/tag1257.xml><?xml version="1.0" encoding="utf-8"?>
<p:tagLst xmlns:p="http://schemas.openxmlformats.org/presentationml/2006/main">
  <p:tag name="ORIGINALHEIGHT" val="1.757825"/>
  <p:tag name="ORIGINALWIDTH" val=".7812501"/>
  <p:tag name="EMFCHILD" val="True"/>
</p:tagLst>
</file>

<file path=ppt/tags/tag1258.xml><?xml version="1.0" encoding="utf-8"?>
<p:tagLst xmlns:p="http://schemas.openxmlformats.org/presentationml/2006/main">
  <p:tag name="ORIGINALHEIGHT" val="3.75"/>
  <p:tag name="ORIGINALWIDTH" val="2.8125"/>
  <p:tag name="EMFCHILD" val="True"/>
</p:tagLst>
</file>

<file path=ppt/tags/tag1259.xml><?xml version="1.0" encoding="utf-8"?>
<p:tagLst xmlns:p="http://schemas.openxmlformats.org/presentationml/2006/main">
  <p:tag name="ORIGINALHEIGHT" val="2.1875"/>
  <p:tag name="ORIGINALWIDTH" val="2.5"/>
  <p:tag name="EMFCHILD" val="True"/>
</p:tagLst>
</file>

<file path=ppt/tags/tag126.xml><?xml version="1.0" encoding="utf-8"?>
<p:tagLst xmlns:p="http://schemas.openxmlformats.org/presentationml/2006/main">
  <p:tag name="ORIGINALHEIGHT" val="1.473214"/>
  <p:tag name="ORIGINALWIDTH" val="1.361614"/>
  <p:tag name="EMFCHILD" val="True"/>
</p:tagLst>
</file>

<file path=ppt/tags/tag1260.xml><?xml version="1.0" encoding="utf-8"?>
<p:tagLst xmlns:p="http://schemas.openxmlformats.org/presentationml/2006/main">
  <p:tag name="ORIGINALHEIGHT" val="2.265625"/>
  <p:tag name="ORIGINALWIDTH" val="1.3672"/>
  <p:tag name="EMFCHILD" val="True"/>
</p:tagLst>
</file>

<file path=ppt/tags/tag1261.xml><?xml version="1.0" encoding="utf-8"?>
<p:tagLst xmlns:p="http://schemas.openxmlformats.org/presentationml/2006/main">
  <p:tag name="ORIGINALHEIGHT" val="2.226575"/>
  <p:tag name="ORIGINALWIDTH" val="2.14845"/>
  <p:tag name="EMFCHILD" val="True"/>
</p:tagLst>
</file>

<file path=ppt/tags/tag1262.xml><?xml version="1.0" encoding="utf-8"?>
<p:tagLst xmlns:p="http://schemas.openxmlformats.org/presentationml/2006/main">
  <p:tag name="ORIGINALHEIGHT" val="2.265625"/>
  <p:tag name="ORIGINALWIDTH" val="1.796875"/>
  <p:tag name="EMFCHILD" val="True"/>
</p:tagLst>
</file>

<file path=ppt/tags/tag1263.xml><?xml version="1.0" encoding="utf-8"?>
<p:tagLst xmlns:p="http://schemas.openxmlformats.org/presentationml/2006/main">
  <p:tag name="ORIGINALHEIGHT" val="3.320325"/>
  <p:tag name="ORIGINALWIDTH" val="2.226575"/>
  <p:tag name="EMFCHILD" val="True"/>
</p:tagLst>
</file>

<file path=ppt/tags/tag1264.xml><?xml version="1.0" encoding="utf-8"?>
<p:tagLst xmlns:p="http://schemas.openxmlformats.org/presentationml/2006/main">
  <p:tag name="ORIGINALHEIGHT" val="3.2422"/>
  <p:tag name="ORIGINALWIDTH" val="2.14845"/>
  <p:tag name="EMFCHILD" val="True"/>
</p:tagLst>
</file>

<file path=ppt/tags/tag1265.xml><?xml version="1.0" encoding="utf-8"?>
<p:tagLst xmlns:p="http://schemas.openxmlformats.org/presentationml/2006/main">
  <p:tag name="ORIGINALHEIGHT" val="2.265625"/>
  <p:tag name="ORIGINALWIDTH" val="1.875"/>
  <p:tag name="EMFCHILD" val="True"/>
</p:tagLst>
</file>

<file path=ppt/tags/tag1266.xml><?xml version="1.0" encoding="utf-8"?>
<p:tagLst xmlns:p="http://schemas.openxmlformats.org/presentationml/2006/main">
  <p:tag name="ORIGINALHEIGHT" val="2.851575"/>
  <p:tag name="ORIGINALWIDTH" val="1.21095"/>
  <p:tag name="EMFCHILD" val="True"/>
</p:tagLst>
</file>

<file path=ppt/tags/tag1267.xml><?xml version="1.0" encoding="utf-8"?>
<p:tagLst xmlns:p="http://schemas.openxmlformats.org/presentationml/2006/main">
  <p:tag name="ORIGINALHEIGHT" val="3.320325"/>
  <p:tag name="ORIGINALWIDTH" val="2.226575"/>
  <p:tag name="EMFCHILD" val="True"/>
</p:tagLst>
</file>

<file path=ppt/tags/tag1268.xml><?xml version="1.0" encoding="utf-8"?>
<p:tagLst xmlns:p="http://schemas.openxmlformats.org/presentationml/2006/main">
  <p:tag name="ORIGINALHEIGHT" val="2.265625"/>
  <p:tag name="ORIGINALWIDTH" val="1.3672"/>
  <p:tag name="EMFCHILD" val="True"/>
</p:tagLst>
</file>

<file path=ppt/tags/tag1269.xml><?xml version="1.0" encoding="utf-8"?>
<p:tagLst xmlns:p="http://schemas.openxmlformats.org/presentationml/2006/main">
  <p:tag name="ORIGINALHEIGHT" val="10.7422"/>
  <p:tag name="ORIGINALWIDTH" val="59.1797"/>
  <p:tag name="LATEXADDIN" val="\documentclass{article}&#10;\usepackage{amsmath}&#10;\usepackage{amssymb}&#10;\usepackage{times}&#10;\pagestyle{empty}&#10;\begin{document}&#10;&#10;Cost of the algorithm is at most:&#10;&#10;$n\cdot\max\{|P_i|\}$&#10;&#10;\end{document}&#10;"/>
  <p:tag name="IGUANATEXSIZE" val="32"/>
  <p:tag name="IGUANATEXCURSOR" val="176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127.xml><?xml version="1.0" encoding="utf-8"?>
<p:tagLst xmlns:p="http://schemas.openxmlformats.org/presentationml/2006/main">
  <p:tag name="ORIGINALHEIGHT" val=".1339286"/>
  <p:tag name="ORIGINALWIDTH" val="1.7634"/>
  <p:tag name="EMFCHILD" val="True"/>
</p:tagLst>
</file>

<file path=ppt/tags/tag1270.xml><?xml version="1.0" encoding="utf-8"?>
<p:tagLst xmlns:p="http://schemas.openxmlformats.org/presentationml/2006/main">
  <p:tag name="ORIGINALHEIGHT" val="3.476575"/>
  <p:tag name="ORIGINALWIDTH" val="2.8125"/>
  <p:tag name="LATEXADDIN" val="\documentclass{article}&#10;\usepackage{amsmath}&#10;\usepackage{amssymb}&#10;\usepackage{times}&#10;\pagestyle{empty}&#10;\begin{document}&#10;&#10;Cost of the algorithm is at most:&#10;&#10;$n\cdot\max\{|P_i|\}$&#10;&#10;\end{document}&#10;"/>
  <p:tag name="IGUANATEXSIZE" val="32"/>
  <p:tag name="IGUANATEXCURSOR" val="176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1271.xml><?xml version="1.0" encoding="utf-8"?>
<p:tagLst xmlns:p="http://schemas.openxmlformats.org/presentationml/2006/main">
  <p:tag name="ORIGINALHEIGHT" val="2.382825"/>
  <p:tag name="ORIGINALWIDTH" val="2.070325"/>
  <p:tag name="EMFCHILD" val="True"/>
</p:tagLst>
</file>

<file path=ppt/tags/tag1272.xml><?xml version="1.0" encoding="utf-8"?>
<p:tagLst xmlns:p="http://schemas.openxmlformats.org/presentationml/2006/main">
  <p:tag name="ORIGINALHEIGHT" val="2.382825"/>
  <p:tag name="ORIGINALWIDTH" val="1.40625"/>
  <p:tag name="EMFCHILD" val="True"/>
</p:tagLst>
</file>

<file path=ppt/tags/tag1273.xml><?xml version="1.0" encoding="utf-8"?>
<p:tagLst xmlns:p="http://schemas.openxmlformats.org/presentationml/2006/main">
  <p:tag name="ORIGINALHEIGHT" val="2.96875"/>
  <p:tag name="ORIGINALWIDTH" val="1.21095"/>
  <p:tag name="EMFCHILD" val="True"/>
</p:tagLst>
</file>

<file path=ppt/tags/tag1274.xml><?xml version="1.0" encoding="utf-8"?>
<p:tagLst xmlns:p="http://schemas.openxmlformats.org/presentationml/2006/main">
  <p:tag name="ORIGINALHEIGHT" val="2.382825"/>
  <p:tag name="ORIGINALWIDTH" val="2.070325"/>
  <p:tag name="EMFCHILD" val="True"/>
</p:tagLst>
</file>

<file path=ppt/tags/tag1275.xml><?xml version="1.0" encoding="utf-8"?>
<p:tagLst xmlns:p="http://schemas.openxmlformats.org/presentationml/2006/main">
  <p:tag name="ORIGINALHEIGHT" val="3.4375"/>
  <p:tag name="ORIGINALWIDTH" val="1.71875"/>
  <p:tag name="EMFCHILD" val="True"/>
</p:tagLst>
</file>

<file path=ppt/tags/tag1276.xml><?xml version="1.0" encoding="utf-8"?>
<p:tagLst xmlns:p="http://schemas.openxmlformats.org/presentationml/2006/main">
  <p:tag name="ORIGINALHEIGHT" val="2.96875"/>
  <p:tag name="ORIGINALWIDTH" val="1.21095"/>
  <p:tag name="EMFCHILD" val="True"/>
</p:tagLst>
</file>

<file path=ppt/tags/tag1277.xml><?xml version="1.0" encoding="utf-8"?>
<p:tagLst xmlns:p="http://schemas.openxmlformats.org/presentationml/2006/main">
  <p:tag name="ORIGINALHEIGHT" val="3.4375"/>
  <p:tag name="ORIGINALWIDTH" val="2.226575"/>
  <p:tag name="EMFCHILD" val="True"/>
</p:tagLst>
</file>

<file path=ppt/tags/tag1278.xml><?xml version="1.0" encoding="utf-8"?>
<p:tagLst xmlns:p="http://schemas.openxmlformats.org/presentationml/2006/main">
  <p:tag name="ORIGINALHEIGHT" val="2.382825"/>
  <p:tag name="ORIGINALWIDTH" val="1.83595"/>
  <p:tag name="EMFCHILD" val="True"/>
</p:tagLst>
</file>

<file path=ppt/tags/tag1279.xml><?xml version="1.0" encoding="utf-8"?>
<p:tagLst xmlns:p="http://schemas.openxmlformats.org/presentationml/2006/main">
  <p:tag name="ORIGINALHEIGHT" val="2.382825"/>
  <p:tag name="ORIGINALWIDTH" val="1.875"/>
  <p:tag name="EMFCHILD" val="True"/>
</p:tagLst>
</file>

<file path=ppt/tags/tag128.xml><?xml version="1.0" encoding="utf-8"?>
<p:tagLst xmlns:p="http://schemas.openxmlformats.org/presentationml/2006/main">
  <p:tag name="ORIGINALHEIGHT" val="1.696429"/>
  <p:tag name="ORIGINALWIDTH" val="1.093757"/>
  <p:tag name="EMFCHILD" val="True"/>
</p:tagLst>
</file>

<file path=ppt/tags/tag1280.xml><?xml version="1.0" encoding="utf-8"?>
<p:tagLst xmlns:p="http://schemas.openxmlformats.org/presentationml/2006/main">
  <p:tag name="ORIGINALHEIGHT" val="3.4375"/>
  <p:tag name="ORIGINALWIDTH" val="1.09375"/>
  <p:tag name="EMFCHILD" val="True"/>
</p:tagLst>
</file>

<file path=ppt/tags/tag1281.xml><?xml version="1.0" encoding="utf-8"?>
<p:tagLst xmlns:p="http://schemas.openxmlformats.org/presentationml/2006/main">
  <p:tag name="ORIGINALHEIGHT" val="3.4375"/>
  <p:tag name="ORIGINALWIDTH" val="2.03125"/>
  <p:tag name="EMFCHILD" val="True"/>
</p:tagLst>
</file>

<file path=ppt/tags/tag1282.xml><?xml version="1.0" encoding="utf-8"?>
<p:tagLst xmlns:p="http://schemas.openxmlformats.org/presentationml/2006/main">
  <p:tag name="ORIGINALHEIGHT" val="2.382825"/>
  <p:tag name="ORIGINALWIDTH" val="2.03125"/>
  <p:tag name="EMFCHILD" val="True"/>
</p:tagLst>
</file>

<file path=ppt/tags/tag1283.xml><?xml version="1.0" encoding="utf-8"?>
<p:tagLst xmlns:p="http://schemas.openxmlformats.org/presentationml/2006/main">
  <p:tag name="ORIGINALHEIGHT" val="2.34375"/>
  <p:tag name="ORIGINALWIDTH" val="1.5625"/>
  <p:tag name="EMFCHILD" val="True"/>
</p:tagLst>
</file>

<file path=ppt/tags/tag1284.xml><?xml version="1.0" encoding="utf-8"?>
<p:tagLst xmlns:p="http://schemas.openxmlformats.org/presentationml/2006/main">
  <p:tag name="ORIGINALHEIGHT" val="3.4375"/>
  <p:tag name="ORIGINALWIDTH" val="1.09375"/>
  <p:tag name="EMFCHILD" val="True"/>
</p:tagLst>
</file>

<file path=ppt/tags/tag1285.xml><?xml version="1.0" encoding="utf-8"?>
<p:tagLst xmlns:p="http://schemas.openxmlformats.org/presentationml/2006/main">
  <p:tag name="ORIGINALHEIGHT" val="2.96875"/>
  <p:tag name="ORIGINALWIDTH" val="1.21095"/>
  <p:tag name="EMFCHILD" val="True"/>
</p:tagLst>
</file>

<file path=ppt/tags/tag1286.xml><?xml version="1.0" encoding="utf-8"?>
<p:tagLst xmlns:p="http://schemas.openxmlformats.org/presentationml/2006/main">
  <p:tag name="ORIGINALHEIGHT" val="3.4375"/>
  <p:tag name="ORIGINALWIDTH" val="2.226575"/>
  <p:tag name="EMFCHILD" val="True"/>
</p:tagLst>
</file>

<file path=ppt/tags/tag1287.xml><?xml version="1.0" encoding="utf-8"?>
<p:tagLst xmlns:p="http://schemas.openxmlformats.org/presentationml/2006/main">
  <p:tag name="ORIGINALHEIGHT" val="2.34375"/>
  <p:tag name="ORIGINALWIDTH" val="3.476574"/>
  <p:tag name="EMFCHILD" val="True"/>
</p:tagLst>
</file>

<file path=ppt/tags/tag1288.xml><?xml version="1.0" encoding="utf-8"?>
<p:tagLst xmlns:p="http://schemas.openxmlformats.org/presentationml/2006/main">
  <p:tag name="ORIGINALHEIGHT" val="3.4375"/>
  <p:tag name="ORIGINALWIDTH" val="1.09375"/>
  <p:tag name="EMFCHILD" val="True"/>
</p:tagLst>
</file>

<file path=ppt/tags/tag1289.xml><?xml version="1.0" encoding="utf-8"?>
<p:tagLst xmlns:p="http://schemas.openxmlformats.org/presentationml/2006/main">
  <p:tag name="ORIGINALHEIGHT" val="2.382825"/>
  <p:tag name="ORIGINALWIDTH" val="1.40625"/>
  <p:tag name="EMFCHILD" val="True"/>
</p:tagLst>
</file>

<file path=ppt/tags/tag129.xml><?xml version="1.0" encoding="utf-8"?>
<p:tagLst xmlns:p="http://schemas.openxmlformats.org/presentationml/2006/main">
  <p:tag name="ORIGINALHEIGHT" val="3.236614"/>
  <p:tag name="ORIGINALWIDTH" val=".8259"/>
  <p:tag name="EMFCHILD" val="True"/>
</p:tagLst>
</file>

<file path=ppt/tags/tag1290.xml><?xml version="1.0" encoding="utf-8"?>
<p:tagLst xmlns:p="http://schemas.openxmlformats.org/presentationml/2006/main">
  <p:tag name="ORIGINALHEIGHT" val="2.382825"/>
  <p:tag name="ORIGINALWIDTH" val="1.914075"/>
  <p:tag name="EMFCHILD" val="True"/>
</p:tagLst>
</file>

<file path=ppt/tags/tag1291.xml><?xml version="1.0" encoding="utf-8"?>
<p:tagLst xmlns:p="http://schemas.openxmlformats.org/presentationml/2006/main">
  <p:tag name="ORIGINALHEIGHT" val="2.96875"/>
  <p:tag name="ORIGINALWIDTH" val="1.25"/>
  <p:tag name="EMFCHILD" val="True"/>
</p:tagLst>
</file>

<file path=ppt/tags/tag1292.xml><?xml version="1.0" encoding="utf-8"?>
<p:tagLst xmlns:p="http://schemas.openxmlformats.org/presentationml/2006/main">
  <p:tag name="ORIGINALHEIGHT" val="2.34375"/>
  <p:tag name="ORIGINALWIDTH" val="3.515625"/>
  <p:tag name="EMFCHILD" val="True"/>
</p:tagLst>
</file>

<file path=ppt/tags/tag1293.xml><?xml version="1.0" encoding="utf-8"?>
<p:tagLst xmlns:p="http://schemas.openxmlformats.org/presentationml/2006/main">
  <p:tag name="ORIGINALHEIGHT" val="2.382825"/>
  <p:tag name="ORIGINALWIDTH" val="2.03125"/>
  <p:tag name="EMFCHILD" val="True"/>
</p:tagLst>
</file>

<file path=ppt/tags/tag1294.xml><?xml version="1.0" encoding="utf-8"?>
<p:tagLst xmlns:p="http://schemas.openxmlformats.org/presentationml/2006/main">
  <p:tag name="ORIGINALHEIGHT" val="2.382825"/>
  <p:tag name="ORIGINALWIDTH" val="1.3672"/>
  <p:tag name="EMFCHILD" val="True"/>
</p:tagLst>
</file>

<file path=ppt/tags/tag1295.xml><?xml version="1.0" encoding="utf-8"?>
<p:tagLst xmlns:p="http://schemas.openxmlformats.org/presentationml/2006/main">
  <p:tag name="ORIGINALHEIGHT" val="2.96875"/>
  <p:tag name="ORIGINALWIDTH" val="1.21095"/>
  <p:tag name="EMFCHILD" val="True"/>
</p:tagLst>
</file>

<file path=ppt/tags/tag1296.xml><?xml version="1.0" encoding="utf-8"?>
<p:tagLst xmlns:p="http://schemas.openxmlformats.org/presentationml/2006/main">
  <p:tag name="ORIGINALHEIGHT" val="2.382825"/>
  <p:tag name="ORIGINALWIDTH" val=".5468749"/>
  <p:tag name="EMFCHILD" val="True"/>
</p:tagLst>
</file>

<file path=ppt/tags/tag1297.xml><?xml version="1.0" encoding="utf-8"?>
<p:tagLst xmlns:p="http://schemas.openxmlformats.org/presentationml/2006/main">
  <p:tag name="ORIGINALHEIGHT" val="2.3047"/>
  <p:tag name="ORIGINALWIDTH" val="2.539074"/>
  <p:tag name="EMFCHILD" val="True"/>
</p:tagLst>
</file>

<file path=ppt/tags/tag1298.xml><?xml version="1.0" encoding="utf-8"?>
<p:tagLst xmlns:p="http://schemas.openxmlformats.org/presentationml/2006/main">
  <p:tag name="ORIGINALHEIGHT" val=".546875"/>
  <p:tag name="ORIGINALWIDTH" val=".5078247"/>
  <p:tag name="EMFCHILD" val="True"/>
</p:tagLst>
</file>

<file path=ppt/tags/tag1299.xml><?xml version="1.0" encoding="utf-8"?>
<p:tagLst xmlns:p="http://schemas.openxmlformats.org/presentationml/2006/main">
  <p:tag name="ORIGINALHEIGHT" val="2.226575"/>
  <p:tag name="ORIGINALWIDTH" val="3.632824"/>
  <p:tag name="EMFCHILD" val="True"/>
</p:tagLst>
</file>

<file path=ppt/tags/tag13.xml><?xml version="1.0" encoding="utf-8"?>
<p:tagLst xmlns:p="http://schemas.openxmlformats.org/presentationml/2006/main">
  <p:tag name="ORIGINALHEIGHT" val="2.1875"/>
  <p:tag name="ORIGINALWIDTH" val="1.830357"/>
  <p:tag name="EMFCHILD" val="True"/>
</p:tagLst>
</file>

<file path=ppt/tags/tag130.xml><?xml version="1.0" encoding="utf-8"?>
<p:tagLst xmlns:p="http://schemas.openxmlformats.org/presentationml/2006/main">
  <p:tag name="ORIGINALHEIGHT" val="2.165186"/>
  <p:tag name="ORIGINALWIDTH" val="1.183043"/>
  <p:tag name="EMFCHILD" val="True"/>
</p:tagLst>
</file>

<file path=ppt/tags/tag1300.xml><?xml version="1.0" encoding="utf-8"?>
<p:tagLst xmlns:p="http://schemas.openxmlformats.org/presentationml/2006/main">
  <p:tag name="ORIGINALHEIGHT" val="2.34375"/>
  <p:tag name="ORIGINALWIDTH" val="2.109375"/>
  <p:tag name="EMFCHILD" val="True"/>
</p:tagLst>
</file>

<file path=ppt/tags/tag1301.xml><?xml version="1.0" encoding="utf-8"?>
<p:tagLst xmlns:p="http://schemas.openxmlformats.org/presentationml/2006/main">
  <p:tag name="ORIGINALHEIGHT" val="2.14845"/>
  <p:tag name="ORIGINALWIDTH" val="2.34375"/>
  <p:tag name="EMFCHILD" val="True"/>
</p:tagLst>
</file>

<file path=ppt/tags/tag1302.xml><?xml version="1.0" encoding="utf-8"?>
<p:tagLst xmlns:p="http://schemas.openxmlformats.org/presentationml/2006/main">
  <p:tag name="ORIGINALHEIGHT" val="5.078125"/>
  <p:tag name="ORIGINALWIDTH" val="1.640625"/>
  <p:tag name="EMFCHILD" val="True"/>
</p:tagLst>
</file>

<file path=ppt/tags/tag1303.xml><?xml version="1.0" encoding="utf-8"?>
<p:tagLst xmlns:p="http://schemas.openxmlformats.org/presentationml/2006/main">
  <p:tag name="ORIGINALHEIGHT" val="5.078125"/>
  <p:tag name="ORIGINALWIDTH" val=".15625"/>
  <p:tag name="EMFCHILD" val="True"/>
</p:tagLst>
</file>

<file path=ppt/tags/tag1304.xml><?xml version="1.0" encoding="utf-8"?>
<p:tagLst xmlns:p="http://schemas.openxmlformats.org/presentationml/2006/main">
  <p:tag name="ORIGINALHEIGHT" val="3.4375"/>
  <p:tag name="ORIGINALWIDTH" val="3.320324"/>
  <p:tag name="EMFCHILD" val="True"/>
</p:tagLst>
</file>

<file path=ppt/tags/tag1305.xml><?xml version="1.0" encoding="utf-8"?>
<p:tagLst xmlns:p="http://schemas.openxmlformats.org/presentationml/2006/main">
  <p:tag name="ORIGINALHEIGHT" val="2.382825"/>
  <p:tag name="ORIGINALWIDTH" val="1.015625"/>
  <p:tag name="EMFCHILD" val="True"/>
</p:tagLst>
</file>

<file path=ppt/tags/tag1306.xml><?xml version="1.0" encoding="utf-8"?>
<p:tagLst xmlns:p="http://schemas.openxmlformats.org/presentationml/2006/main">
  <p:tag name="ORIGINALHEIGHT" val="5.078125"/>
  <p:tag name="ORIGINALWIDTH" val=".1953248"/>
  <p:tag name="EMFCHILD" val="True"/>
</p:tagLst>
</file>

<file path=ppt/tags/tag1307.xml><?xml version="1.0" encoding="utf-8"?>
<p:tagLst xmlns:p="http://schemas.openxmlformats.org/presentationml/2006/main">
  <p:tag name="ORIGINALHEIGHT" val="5.078125"/>
  <p:tag name="ORIGINALWIDTH" val="1.6797"/>
  <p:tag name="EMFCHILD" val="True"/>
</p:tagLst>
</file>

<file path=ppt/tags/tag1308.xml><?xml version="1.0" encoding="utf-8"?>
<p:tagLst xmlns:p="http://schemas.openxmlformats.org/presentationml/2006/main">
  <p:tag name="ORIGINALHEIGHT" val="10.56252"/>
  <p:tag name="ORIGINALWIDTH" val="86.06252"/>
  <p:tag name="LATEXADDIN" val="\documentclass{article}&#10;\usepackage{amsmath}&#10;\usepackage{amssymb}&#10;\usepackage{times}&#10;\pagestyle{empty}&#10;\begin{document}&#10;&#10;$\mathbb{P}(\exists P_i:|P_i|\geq 30\lg{n})\leq\frac{1}{n}$&#10;&#10;\end{document}&#10;"/>
  <p:tag name="IGUANATEXSIZE" val="20"/>
  <p:tag name="IGUANATEXCURSOR" val="157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1309.xml><?xml version="1.0" encoding="utf-8"?>
<p:tagLst xmlns:p="http://schemas.openxmlformats.org/presentationml/2006/main">
  <p:tag name="ORIGINALHEIGHT" val="6"/>
  <p:tag name="ORIGINALWIDTH" val="4.43752"/>
  <p:tag name="LATEXADDIN" val="\documentclass{article}&#10;\usepackage{amsmath}&#10;\usepackage{amssymb}&#10;\usepackage{times}&#10;\pagestyle{empty}&#10;\begin{document}&#10;&#10;$\mathbb{P}(\exists P_i:|P_i|\geq 30\lg{n})\leq\frac{1}{n}$&#10;&#10;\end{document}&#10;"/>
  <p:tag name="IGUANATEXSIZE" val="20"/>
  <p:tag name="IGUANATEXCURSOR" val="157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131.xml><?xml version="1.0" encoding="utf-8"?>
<p:tagLst xmlns:p="http://schemas.openxmlformats.org/presentationml/2006/main">
  <p:tag name="ORIGINALHEIGHT" val=".156257"/>
  <p:tag name="ORIGINALWIDTH" val="2.1875"/>
  <p:tag name="EMFCHILD" val="True"/>
</p:tagLst>
</file>

<file path=ppt/tags/tag1310.xml><?xml version="1.0" encoding="utf-8"?>
<p:tagLst xmlns:p="http://schemas.openxmlformats.org/presentationml/2006/main">
  <p:tag name="ORIGINALHEIGHT" val="8.75"/>
  <p:tag name="ORIGINALWIDTH" val="1.75"/>
  <p:tag name="EMFCHILD" val="True"/>
</p:tagLst>
</file>

<file path=ppt/tags/tag1311.xml><?xml version="1.0" encoding="utf-8"?>
<p:tagLst xmlns:p="http://schemas.openxmlformats.org/presentationml/2006/main">
  <p:tag name="ORIGINALHEIGHT" val="6.125"/>
  <p:tag name="ORIGINALWIDTH" val="3.375"/>
  <p:tag name="EMFCHILD" val="True"/>
</p:tagLst>
</file>

<file path=ppt/tags/tag1312.xml><?xml version="1.0" encoding="utf-8"?>
<p:tagLst xmlns:p="http://schemas.openxmlformats.org/presentationml/2006/main">
  <p:tag name="ORIGINALHEIGHT" val="6"/>
  <p:tag name="ORIGINALWIDTH" val="5.43752"/>
  <p:tag name="EMFCHILD" val="True"/>
</p:tagLst>
</file>

<file path=ppt/tags/tag1313.xml><?xml version="1.0" encoding="utf-8"?>
<p:tagLst xmlns:p="http://schemas.openxmlformats.org/presentationml/2006/main">
  <p:tag name="ORIGINALHEIGHT" val="4.125"/>
  <p:tag name="ORIGINALWIDTH" val="1.56252"/>
  <p:tag name="EMFCHILD" val="True"/>
</p:tagLst>
</file>

<file path=ppt/tags/tag1314.xml><?xml version="1.0" encoding="utf-8"?>
<p:tagLst xmlns:p="http://schemas.openxmlformats.org/presentationml/2006/main">
  <p:tag name="ORIGINALHEIGHT" val="3.81252"/>
  <p:tag name="ORIGINALWIDTH" val="0.8125197"/>
  <p:tag name="EMFCHILD" val="True"/>
</p:tagLst>
</file>

<file path=ppt/tags/tag1315.xml><?xml version="1.0" encoding="utf-8"?>
<p:tagLst xmlns:p="http://schemas.openxmlformats.org/presentationml/2006/main">
  <p:tag name="ORIGINALHEIGHT" val="8.75"/>
  <p:tag name="ORIGINALWIDTH" val="0.3125197"/>
  <p:tag name="EMFCHILD" val="True"/>
</p:tagLst>
</file>

<file path=ppt/tags/tag1316.xml><?xml version="1.0" encoding="utf-8"?>
<p:tagLst xmlns:p="http://schemas.openxmlformats.org/presentationml/2006/main">
  <p:tag name="ORIGINALHEIGHT" val="6"/>
  <p:tag name="ORIGINALWIDTH" val="5.43752"/>
  <p:tag name="EMFCHILD" val="True"/>
</p:tagLst>
</file>

<file path=ppt/tags/tag1317.xml><?xml version="1.0" encoding="utf-8"?>
<p:tagLst xmlns:p="http://schemas.openxmlformats.org/presentationml/2006/main">
  <p:tag name="ORIGINALHEIGHT" val="4.125"/>
  <p:tag name="ORIGINALWIDTH" val="1.625"/>
  <p:tag name="EMFCHILD" val="True"/>
</p:tagLst>
</file>

<file path=ppt/tags/tag1318.xml><?xml version="1.0" encoding="utf-8"?>
<p:tagLst xmlns:p="http://schemas.openxmlformats.org/presentationml/2006/main">
  <p:tag name="ORIGINALHEIGHT" val="8.75"/>
  <p:tag name="ORIGINALWIDTH" val="0.3125197"/>
  <p:tag name="EMFCHILD" val="True"/>
</p:tagLst>
</file>

<file path=ppt/tags/tag1319.xml><?xml version="1.0" encoding="utf-8"?>
<p:tagLst xmlns:p="http://schemas.openxmlformats.org/presentationml/2006/main">
  <p:tag name="ORIGINALHEIGHT" val="6.75"/>
  <p:tag name="ORIGINALWIDTH" val="4.625"/>
  <p:tag name="EMFCHILD" val="True"/>
</p:tagLst>
</file>

<file path=ppt/tags/tag132.xml><?xml version="1.0" encoding="utf-8"?>
<p:tagLst xmlns:p="http://schemas.openxmlformats.org/presentationml/2006/main">
  <p:tag name="ORIGINALHEIGHT" val="2.366071"/>
  <p:tag name="ORIGINALWIDTH" val="1.428572"/>
  <p:tag name="EMFCHILD" val="True"/>
</p:tagLst>
</file>

<file path=ppt/tags/tag1320.xml><?xml version="1.0" encoding="utf-8"?>
<p:tagLst xmlns:p="http://schemas.openxmlformats.org/presentationml/2006/main">
  <p:tag name="ORIGINALHEIGHT" val="6.06252"/>
  <p:tag name="ORIGINALWIDTH" val="3.18752"/>
  <p:tag name="EMFCHILD" val="True"/>
</p:tagLst>
</file>

<file path=ppt/tags/tag1321.xml><?xml version="1.0" encoding="utf-8"?>
<p:tagLst xmlns:p="http://schemas.openxmlformats.org/presentationml/2006/main">
  <p:tag name="ORIGINALHEIGHT" val="6.06252"/>
  <p:tag name="ORIGINALWIDTH" val="3.25"/>
  <p:tag name="EMFCHILD" val="True"/>
</p:tagLst>
</file>

<file path=ppt/tags/tag1322.xml><?xml version="1.0" encoding="utf-8"?>
<p:tagLst xmlns:p="http://schemas.openxmlformats.org/presentationml/2006/main">
  <p:tag name="ORIGINALHEIGHT" val="6.125"/>
  <p:tag name="ORIGINALWIDTH" val="1.68752"/>
  <p:tag name="EMFCHILD" val="True"/>
</p:tagLst>
</file>

<file path=ppt/tags/tag1323.xml><?xml version="1.0" encoding="utf-8"?>
<p:tagLst xmlns:p="http://schemas.openxmlformats.org/presentationml/2006/main">
  <p:tag name="ORIGINALHEIGHT" val="5.75"/>
  <p:tag name="ORIGINALWIDTH" val="3.5"/>
  <p:tag name="EMFCHILD" val="True"/>
</p:tagLst>
</file>

<file path=ppt/tags/tag1324.xml><?xml version="1.0" encoding="utf-8"?>
<p:tagLst xmlns:p="http://schemas.openxmlformats.org/presentationml/2006/main">
  <p:tag name="ORIGINALHEIGHT" val="3.93752"/>
  <p:tag name="ORIGINALWIDTH" val="4.18752"/>
  <p:tag name="EMFCHILD" val="True"/>
</p:tagLst>
</file>

<file path=ppt/tags/tag1325.xml><?xml version="1.0" encoding="utf-8"?>
<p:tagLst xmlns:p="http://schemas.openxmlformats.org/presentationml/2006/main">
  <p:tag name="ORIGINALHEIGHT" val="8.75"/>
  <p:tag name="ORIGINALWIDTH" val="1.75"/>
  <p:tag name="EMFCHILD" val="True"/>
</p:tagLst>
</file>

<file path=ppt/tags/tag1326.xml><?xml version="1.0" encoding="utf-8"?>
<p:tagLst xmlns:p="http://schemas.openxmlformats.org/presentationml/2006/main">
  <p:tag name="ORIGINALHEIGHT" val="6.75"/>
  <p:tag name="ORIGINALWIDTH" val="4.625"/>
  <p:tag name="EMFCHILD" val="True"/>
</p:tagLst>
</file>

<file path=ppt/tags/tag1327.xml><?xml version="1.0" encoding="utf-8"?>
<p:tagLst xmlns:p="http://schemas.openxmlformats.org/presentationml/2006/main">
  <p:tag name="ORIGINALHEIGHT" val="4.06252"/>
  <p:tag name="ORIGINALWIDTH" val="1.93752"/>
  <p:tag name="EMFCHILD" val="True"/>
</p:tagLst>
</file>

<file path=ppt/tags/tag1328.xml><?xml version="1.0" encoding="utf-8"?>
<p:tagLst xmlns:p="http://schemas.openxmlformats.org/presentationml/2006/main">
  <p:tag name="ORIGINALHEIGHT" val="0.375"/>
  <p:tag name="ORIGINALWIDTH" val="3.81252"/>
  <p:tag name="EMFCHILD" val="True"/>
</p:tagLst>
</file>

<file path=ppt/tags/tag1329.xml><?xml version="1.0" encoding="utf-8"?>
<p:tagLst xmlns:p="http://schemas.openxmlformats.org/presentationml/2006/main">
  <p:tag name="ORIGINALHEIGHT" val="2.75"/>
  <p:tag name="ORIGINALWIDTH" val="3.25"/>
  <p:tag name="EMFCHILD" val="True"/>
</p:tagLst>
</file>

<file path=ppt/tags/tag133.xml><?xml version="1.0" encoding="utf-8"?>
<p:tagLst xmlns:p="http://schemas.openxmlformats.org/presentationml/2006/main">
  <p:tag name="ORIGINALHEIGHT" val="3.236614"/>
  <p:tag name="ORIGINALWIDTH" val=".8259"/>
  <p:tag name="EMFCHILD" val="True"/>
</p:tagLst>
</file>

<file path=ppt/tags/tag1330.xml><?xml version="1.0" encoding="utf-8"?>
<p:tagLst xmlns:p="http://schemas.openxmlformats.org/presentationml/2006/main">
  <p:tag name="ORIGINALHEIGHT" val="10.56252"/>
  <p:tag name="ORIGINALWIDTH" val="92.31252"/>
  <p:tag name="LATEXADDIN" val="\documentclass{article}&#10;\usepackage{amsmath}&#10;\usepackage{amssymb}&#10;\usepackage{times}&#10;\pagestyle{empty}&#10;\begin{document}&#10;&#10;$\impliedby$~~~~$\mathbb{P}(|P_i|\geq 30\lg{n})\leq\frac{1}{n^2}$&#10;&#10;\end{document}&#10;"/>
  <p:tag name="IGUANATEXSIZE" val="20"/>
  <p:tag name="IGUANATEXCURSOR" val="161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1331.xml><?xml version="1.0" encoding="utf-8"?>
<p:tagLst xmlns:p="http://schemas.openxmlformats.org/presentationml/2006/main">
  <p:tag name="ORIGINALHEIGHT" val="4.81252"/>
  <p:tag name="ORIGINALWIDTH" val="6.75"/>
  <p:tag name="LATEXADDIN" val="\documentclass{article}&#10;\usepackage{amsmath}&#10;\usepackage{amssymb}&#10;\usepackage{times}&#10;\pagestyle{empty}&#10;\begin{document}&#10;&#10;$\impliedby$~~~~$\mathbb{P}(|P_i|\geq 30\lg{n})\leq\frac{1}{n^2}$&#10;&#10;\end{document}&#10;"/>
  <p:tag name="IGUANATEXSIZE" val="20"/>
  <p:tag name="IGUANATEXCURSOR" val="161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1332.xml><?xml version="1.0" encoding="utf-8"?>
<p:tagLst xmlns:p="http://schemas.openxmlformats.org/presentationml/2006/main">
  <p:tag name="ORIGINALHEIGHT" val="2.06252"/>
  <p:tag name="ORIGINALWIDTH" val="5"/>
  <p:tag name="EMFCHILD" val="True"/>
</p:tagLst>
</file>

<file path=ppt/tags/tag1333.xml><?xml version="1.0" encoding="utf-8"?>
<p:tagLst xmlns:p="http://schemas.openxmlformats.org/presentationml/2006/main">
  <p:tag name="ORIGINALHEIGHT" val="6"/>
  <p:tag name="ORIGINALWIDTH" val="4.375"/>
  <p:tag name="EMFCHILD" val="True"/>
</p:tagLst>
</file>

<file path=ppt/tags/tag1334.xml><?xml version="1.0" encoding="utf-8"?>
<p:tagLst xmlns:p="http://schemas.openxmlformats.org/presentationml/2006/main">
  <p:tag name="ORIGINALHEIGHT" val="8.75"/>
  <p:tag name="ORIGINALWIDTH" val="1.75"/>
  <p:tag name="EMFCHILD" val="True"/>
</p:tagLst>
</file>

<file path=ppt/tags/tag1335.xml><?xml version="1.0" encoding="utf-8"?>
<p:tagLst xmlns:p="http://schemas.openxmlformats.org/presentationml/2006/main">
  <p:tag name="ORIGINALHEIGHT" val="8.75"/>
  <p:tag name="ORIGINALWIDTH" val="0.25"/>
  <p:tag name="EMFCHILD" val="True"/>
</p:tagLst>
</file>

<file path=ppt/tags/tag1336.xml><?xml version="1.0" encoding="utf-8"?>
<p:tagLst xmlns:p="http://schemas.openxmlformats.org/presentationml/2006/main">
  <p:tag name="ORIGINALHEIGHT" val="6"/>
  <p:tag name="ORIGINALWIDTH" val="5.43752"/>
  <p:tag name="EMFCHILD" val="True"/>
</p:tagLst>
</file>

<file path=ppt/tags/tag1337.xml><?xml version="1.0" encoding="utf-8"?>
<p:tagLst xmlns:p="http://schemas.openxmlformats.org/presentationml/2006/main">
  <p:tag name="ORIGINALHEIGHT" val="4.125"/>
  <p:tag name="ORIGINALWIDTH" val="1.625"/>
  <p:tag name="EMFCHILD" val="True"/>
</p:tagLst>
</file>

<file path=ppt/tags/tag1338.xml><?xml version="1.0" encoding="utf-8"?>
<p:tagLst xmlns:p="http://schemas.openxmlformats.org/presentationml/2006/main">
  <p:tag name="ORIGINALHEIGHT" val="8.75"/>
  <p:tag name="ORIGINALWIDTH" val="0.3125197"/>
  <p:tag name="EMFCHILD" val="True"/>
</p:tagLst>
</file>

<file path=ppt/tags/tag1339.xml><?xml version="1.0" encoding="utf-8"?>
<p:tagLst xmlns:p="http://schemas.openxmlformats.org/presentationml/2006/main">
  <p:tag name="ORIGINALHEIGHT" val="6.75"/>
  <p:tag name="ORIGINALWIDTH" val="4.625"/>
  <p:tag name="EMFCHILD" val="True"/>
</p:tagLst>
</file>

<file path=ppt/tags/tag134.xml><?xml version="1.0" encoding="utf-8"?>
<p:tagLst xmlns:p="http://schemas.openxmlformats.org/presentationml/2006/main">
  <p:tag name="ORIGINALHEIGHT" val="2.321429"/>
  <p:tag name="ORIGINALWIDTH" val=".6919714"/>
  <p:tag name="EMFCHILD" val="True"/>
</p:tagLst>
</file>

<file path=ppt/tags/tag1340.xml><?xml version="1.0" encoding="utf-8"?>
<p:tagLst xmlns:p="http://schemas.openxmlformats.org/presentationml/2006/main">
  <p:tag name="ORIGINALHEIGHT" val="6.06252"/>
  <p:tag name="ORIGINALWIDTH" val="3.125"/>
  <p:tag name="EMFCHILD" val="True"/>
</p:tagLst>
</file>

<file path=ppt/tags/tag1341.xml><?xml version="1.0" encoding="utf-8"?>
<p:tagLst xmlns:p="http://schemas.openxmlformats.org/presentationml/2006/main">
  <p:tag name="ORIGINALHEIGHT" val="6.06252"/>
  <p:tag name="ORIGINALWIDTH" val="3.18752"/>
  <p:tag name="EMFCHILD" val="True"/>
</p:tagLst>
</file>

<file path=ppt/tags/tag1342.xml><?xml version="1.0" encoding="utf-8"?>
<p:tagLst xmlns:p="http://schemas.openxmlformats.org/presentationml/2006/main">
  <p:tag name="ORIGINALHEIGHT" val="6.125"/>
  <p:tag name="ORIGINALWIDTH" val="1.68752"/>
  <p:tag name="EMFCHILD" val="True"/>
</p:tagLst>
</file>

<file path=ppt/tags/tag1343.xml><?xml version="1.0" encoding="utf-8"?>
<p:tagLst xmlns:p="http://schemas.openxmlformats.org/presentationml/2006/main">
  <p:tag name="ORIGINALHEIGHT" val="5.75"/>
  <p:tag name="ORIGINALWIDTH" val="3.5"/>
  <p:tag name="EMFCHILD" val="True"/>
</p:tagLst>
</file>

<file path=ppt/tags/tag1344.xml><?xml version="1.0" encoding="utf-8"?>
<p:tagLst xmlns:p="http://schemas.openxmlformats.org/presentationml/2006/main">
  <p:tag name="ORIGINALHEIGHT" val="3.93752"/>
  <p:tag name="ORIGINALWIDTH" val="4.125"/>
  <p:tag name="EMFCHILD" val="True"/>
</p:tagLst>
</file>

<file path=ppt/tags/tag1345.xml><?xml version="1.0" encoding="utf-8"?>
<p:tagLst xmlns:p="http://schemas.openxmlformats.org/presentationml/2006/main">
  <p:tag name="ORIGINALHEIGHT" val="8.75"/>
  <p:tag name="ORIGINALWIDTH" val="1.75"/>
  <p:tag name="EMFCHILD" val="True"/>
</p:tagLst>
</file>

<file path=ppt/tags/tag1346.xml><?xml version="1.0" encoding="utf-8"?>
<p:tagLst xmlns:p="http://schemas.openxmlformats.org/presentationml/2006/main">
  <p:tag name="ORIGINALHEIGHT" val="6.75"/>
  <p:tag name="ORIGINALWIDTH" val="4.625"/>
  <p:tag name="EMFCHILD" val="True"/>
</p:tagLst>
</file>

<file path=ppt/tags/tag1347.xml><?xml version="1.0" encoding="utf-8"?>
<p:tagLst xmlns:p="http://schemas.openxmlformats.org/presentationml/2006/main">
  <p:tag name="ORIGINALHEIGHT" val="4.06252"/>
  <p:tag name="ORIGINALWIDTH" val="1.93752"/>
  <p:tag name="EMFCHILD" val="True"/>
</p:tagLst>
</file>

<file path=ppt/tags/tag1348.xml><?xml version="1.0" encoding="utf-8"?>
<p:tagLst xmlns:p="http://schemas.openxmlformats.org/presentationml/2006/main">
  <p:tag name="ORIGINALHEIGHT" val="0.375"/>
  <p:tag name="ORIGINALWIDTH" val="6.68752"/>
  <p:tag name="EMFCHILD" val="True"/>
</p:tagLst>
</file>

<file path=ppt/tags/tag1349.xml><?xml version="1.0" encoding="utf-8"?>
<p:tagLst xmlns:p="http://schemas.openxmlformats.org/presentationml/2006/main">
  <p:tag name="ORIGINALHEIGHT" val="2.75"/>
  <p:tag name="ORIGINALWIDTH" val="3.25"/>
  <p:tag name="EMFCHILD" val="True"/>
</p:tagLst>
</file>

<file path=ppt/tags/tag135.xml><?xml version="1.0" encoding="utf-8"?>
<p:tagLst xmlns:p="http://schemas.openxmlformats.org/presentationml/2006/main">
  <p:tag name="ORIGINALHEIGHT" val="1.540186"/>
  <p:tag name="ORIGINALWIDTH" val=".9598286"/>
  <p:tag name="EMFCHILD" val="True"/>
</p:tagLst>
</file>

<file path=ppt/tags/tag1350.xml><?xml version="1.0" encoding="utf-8"?>
<p:tagLst xmlns:p="http://schemas.openxmlformats.org/presentationml/2006/main">
  <p:tag name="ORIGINALHEIGHT" val="2.93752"/>
  <p:tag name="ORIGINALWIDTH" val="1.875"/>
  <p:tag name="EMFCHILD" val="True"/>
</p:tagLst>
</file>

<file path=ppt/tags/tag1351.xml><?xml version="1.0" encoding="utf-8"?>
<p:tagLst xmlns:p="http://schemas.openxmlformats.org/presentationml/2006/main">
  <p:tag name="ORIGINALHEIGHT" val="15.97657"/>
  <p:tag name="ORIGINALWIDTH" val="137.539"/>
  <p:tag name="LATEXADDIN" val="\documentclass{article}&#10;\usepackage{amsmath}&#10;\usepackage{amssymb}&#10;\usepackage{times}&#10;\usepackage{color}&#10;\pagestyle{empty}&#10;\begin{document}&#10;&#10;for the $j$\textsuperscript{th} node in $P_i$,&#10;&#10;call it \textcolor{red}{\em good} if it partitions length $l$ array into two parts each of length $\geq l/3$&#10;&#10;call it \textcolor{red}{\em bad} otherwise&#10;&#10;\end{document}&#10;"/>
  <p:tag name="IGUANATEXSIZE" val="32"/>
  <p:tag name="IGUANATEXCURSOR" val="320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1352.xml><?xml version="1.0" encoding="utf-8"?>
<p:tagLst xmlns:p="http://schemas.openxmlformats.org/presentationml/2006/main">
  <p:tag name="ORIGINALHEIGHT" val="3.359374"/>
  <p:tag name="ORIGINALWIDTH" val="1.679699"/>
  <p:tag name="LATEXADDIN" val="\documentclass{article}&#10;\usepackage{amsmath}&#10;\usepackage{amssymb}&#10;\usepackage{times}&#10;\usepackage{color}&#10;\pagestyle{empty}&#10;\begin{document}&#10;&#10;for the $j$\textsuperscript{th} node in $P_i$,&#10;&#10;call it \textcolor{red}{\em good} if it partitions length $l$ array into two parts each of length $\geq l/3$&#10;&#10;call it \textcolor{red}{\em bad} otherwise&#10;&#10;\end{document}&#10;"/>
  <p:tag name="IGUANATEXSIZE" val="32"/>
  <p:tag name="IGUANATEXCURSOR" val="320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1353.xml><?xml version="1.0" encoding="utf-8"?>
<p:tagLst xmlns:p="http://schemas.openxmlformats.org/presentationml/2006/main">
  <p:tag name="ORIGINALHEIGHT" val="2.304699"/>
  <p:tag name="ORIGINALWIDTH" val="2.031249"/>
  <p:tag name="EMFCHILD" val="True"/>
</p:tagLst>
</file>

<file path=ppt/tags/tag1354.xml><?xml version="1.0" encoding="utf-8"?>
<p:tagLst xmlns:p="http://schemas.openxmlformats.org/presentationml/2006/main">
  <p:tag name="ORIGINALHEIGHT" val="2.265624"/>
  <p:tag name="ORIGINALWIDTH" val="1.523449"/>
  <p:tag name="EMFCHILD" val="True"/>
</p:tagLst>
</file>

<file path=ppt/tags/tag1355.xml><?xml version="1.0" encoding="utf-8"?>
<p:tagLst xmlns:p="http://schemas.openxmlformats.org/presentationml/2006/main">
  <p:tag name="ORIGINALHEIGHT" val="2.890624"/>
  <p:tag name="ORIGINALWIDTH" val="1.249999"/>
  <p:tag name="EMFCHILD" val="True"/>
</p:tagLst>
</file>

<file path=ppt/tags/tag1356.xml><?xml version="1.0" encoding="utf-8"?>
<p:tagLst xmlns:p="http://schemas.openxmlformats.org/presentationml/2006/main">
  <p:tag name="ORIGINALHEIGHT" val="3.359374"/>
  <p:tag name="ORIGINALWIDTH" val="2.226574"/>
  <p:tag name="EMFCHILD" val="True"/>
</p:tagLst>
</file>

<file path=ppt/tags/tag1357.xml><?xml version="1.0" encoding="utf-8"?>
<p:tagLst xmlns:p="http://schemas.openxmlformats.org/presentationml/2006/main">
  <p:tag name="ORIGINALHEIGHT" val="2.304699"/>
  <p:tag name="ORIGINALWIDTH" val="1.835949"/>
  <p:tag name="EMFCHILD" val="True"/>
</p:tagLst>
</file>

<file path=ppt/tags/tag1358.xml><?xml version="1.0" encoding="utf-8"?>
<p:tagLst xmlns:p="http://schemas.openxmlformats.org/presentationml/2006/main">
  <p:tag name="ORIGINALHEIGHT" val="4.257823"/>
  <p:tag name="ORIGINALWIDTH" val="1.874999"/>
  <p:tag name="EMFCHILD" val="True"/>
</p:tagLst>
</file>

<file path=ppt/tags/tag1359.xml><?xml version="1.0" encoding="utf-8"?>
<p:tagLst xmlns:p="http://schemas.openxmlformats.org/presentationml/2006/main">
  <p:tag name="ORIGINALHEIGHT" val="2.031249"/>
  <p:tag name="ORIGINALWIDTH" val=".8203244"/>
  <p:tag name="EMFCHILD" val="True"/>
</p:tagLst>
</file>

<file path=ppt/tags/tag136.xml><?xml version="1.0" encoding="utf-8"?>
<p:tagLst xmlns:p="http://schemas.openxmlformats.org/presentationml/2006/main">
  <p:tag name="ORIGINALHEIGHT" val=".1339286"/>
  <p:tag name="ORIGINALWIDTH" val="1.7634"/>
  <p:tag name="EMFCHILD" val="True"/>
</p:tagLst>
</file>

<file path=ppt/tags/tag1360.xml><?xml version="1.0" encoding="utf-8"?>
<p:tagLst xmlns:p="http://schemas.openxmlformats.org/presentationml/2006/main">
  <p:tag name="ORIGINALHEIGHT" val="2.343749"/>
  <p:tag name="ORIGINALWIDTH" val="1.523449"/>
  <p:tag name="EMFCHILD" val="True"/>
</p:tagLst>
</file>

<file path=ppt/tags/tag1361.xml><?xml version="1.0" encoding="utf-8"?>
<p:tagLst xmlns:p="http://schemas.openxmlformats.org/presentationml/2006/main">
  <p:tag name="ORIGINALHEIGHT" val="2.265624"/>
  <p:tag name="ORIGINALWIDTH" val="2.148449"/>
  <p:tag name="EMFCHILD" val="True"/>
</p:tagLst>
</file>

<file path=ppt/tags/tag1362.xml><?xml version="1.0" encoding="utf-8"?>
<p:tagLst xmlns:p="http://schemas.openxmlformats.org/presentationml/2006/main">
  <p:tag name="ORIGINALHEIGHT" val="2.304699"/>
  <p:tag name="ORIGINALWIDTH" val="2.031249"/>
  <p:tag name="EMFCHILD" val="True"/>
</p:tagLst>
</file>

<file path=ppt/tags/tag1363.xml><?xml version="1.0" encoding="utf-8"?>
<p:tagLst xmlns:p="http://schemas.openxmlformats.org/presentationml/2006/main">
  <p:tag name="ORIGINALHEIGHT" val="3.398449"/>
  <p:tag name="ORIGINALWIDTH" val="2.109374"/>
  <p:tag name="EMFCHILD" val="True"/>
</p:tagLst>
</file>

<file path=ppt/tags/tag1364.xml><?xml version="1.0" encoding="utf-8"?>
<p:tagLst xmlns:p="http://schemas.openxmlformats.org/presentationml/2006/main">
  <p:tag name="ORIGINALHEIGHT" val="2.304699"/>
  <p:tag name="ORIGINALWIDTH" val="1.835949"/>
  <p:tag name="EMFCHILD" val="True"/>
</p:tagLst>
</file>

<file path=ppt/tags/tag1365.xml><?xml version="1.0" encoding="utf-8"?>
<p:tagLst xmlns:p="http://schemas.openxmlformats.org/presentationml/2006/main">
  <p:tag name="ORIGINALHEIGHT" val="3.359374"/>
  <p:tag name="ORIGINALWIDTH" val="1.054699"/>
  <p:tag name="EMFCHILD" val="True"/>
</p:tagLst>
</file>

<file path=ppt/tags/tag1366.xml><?xml version="1.0" encoding="utf-8"?>
<p:tagLst xmlns:p="http://schemas.openxmlformats.org/presentationml/2006/main">
  <p:tag name="ORIGINALHEIGHT" val="2.265624"/>
  <p:tag name="ORIGINALWIDTH" val="2.148449"/>
  <p:tag name="EMFCHILD" val="True"/>
</p:tagLst>
</file>

<file path=ppt/tags/tag1367.xml><?xml version="1.0" encoding="utf-8"?>
<p:tagLst xmlns:p="http://schemas.openxmlformats.org/presentationml/2006/main">
  <p:tag name="ORIGINALHEIGHT" val="3.359374"/>
  <p:tag name="ORIGINALWIDTH" val="3.281248"/>
  <p:tag name="EMFCHILD" val="True"/>
</p:tagLst>
</file>

<file path=ppt/tags/tag1368.xml><?xml version="1.0" encoding="utf-8"?>
<p:tagLst xmlns:p="http://schemas.openxmlformats.org/presentationml/2006/main">
  <p:tag name="ORIGINALHEIGHT" val="2.304699"/>
  <p:tag name="ORIGINALWIDTH" val=".9765742"/>
  <p:tag name="EMFCHILD" val="True"/>
</p:tagLst>
</file>

<file path=ppt/tags/tag1369.xml><?xml version="1.0" encoding="utf-8"?>
<p:tagLst xmlns:p="http://schemas.openxmlformats.org/presentationml/2006/main">
  <p:tag name="ORIGINALHEIGHT" val="1.171875"/>
  <p:tag name="ORIGINALWIDTH" val=".6249996"/>
  <p:tag name="EMFCHILD" val="True"/>
</p:tagLst>
</file>

<file path=ppt/tags/tag137.xml><?xml version="1.0" encoding="utf-8"?>
<p:tagLst xmlns:p="http://schemas.openxmlformats.org/presentationml/2006/main">
  <p:tag name="ORIGINALHEIGHT" val="1.718757"/>
  <p:tag name="ORIGINALWIDTH" val="1.116072"/>
  <p:tag name="EMFCHILD" val="True"/>
</p:tagLst>
</file>

<file path=ppt/tags/tag1370.xml><?xml version="1.0" encoding="utf-8"?>
<p:tagLst xmlns:p="http://schemas.openxmlformats.org/presentationml/2006/main">
  <p:tag name="ORIGINALHEIGHT" val="2.304699"/>
  <p:tag name="ORIGINALWIDTH" val="1.757824"/>
  <p:tag name="EMFCHILD" val="True"/>
</p:tagLst>
</file>

<file path=ppt/tags/tag1371.xml><?xml version="1.0" encoding="utf-8"?>
<p:tagLst xmlns:p="http://schemas.openxmlformats.org/presentationml/2006/main">
  <p:tag name="ORIGINALHEIGHT" val="2.304699"/>
  <p:tag name="ORIGINALWIDTH" val="1.874999"/>
  <p:tag name="EMFCHILD" val="True"/>
</p:tagLst>
</file>

<file path=ppt/tags/tag1372.xml><?xml version="1.0" encoding="utf-8"?>
<p:tagLst xmlns:p="http://schemas.openxmlformats.org/presentationml/2006/main">
  <p:tag name="ORIGINALHEIGHT" val="3.359374"/>
  <p:tag name="ORIGINALWIDTH" val="1.093749"/>
  <p:tag name="EMFCHILD" val="True"/>
</p:tagLst>
</file>

<file path=ppt/tags/tag1373.xml><?xml version="1.0" encoding="utf-8"?>
<p:tagLst xmlns:p="http://schemas.openxmlformats.org/presentationml/2006/main">
  <p:tag name="ORIGINALHEIGHT" val="3.359374"/>
  <p:tag name="ORIGINALWIDTH" val="1.093749"/>
  <p:tag name="EMFCHILD" val="True"/>
</p:tagLst>
</file>

<file path=ppt/tags/tag1374.xml><?xml version="1.0" encoding="utf-8"?>
<p:tagLst xmlns:p="http://schemas.openxmlformats.org/presentationml/2006/main">
  <p:tag name="ORIGINALHEIGHT" val="3.359374"/>
  <p:tag name="ORIGINALWIDTH" val="1.093749"/>
  <p:tag name="EMFCHILD" val="True"/>
</p:tagLst>
</file>

<file path=ppt/tags/tag1375.xml><?xml version="1.0" encoding="utf-8"?>
<p:tagLst xmlns:p="http://schemas.openxmlformats.org/presentationml/2006/main">
  <p:tag name="ORIGINALHEIGHT" val="2.890624"/>
  <p:tag name="ORIGINALWIDTH" val="1.210949"/>
  <p:tag name="EMFCHILD" val="True"/>
</p:tagLst>
</file>

<file path=ppt/tags/tag1376.xml><?xml version="1.0" encoding="utf-8"?>
<p:tagLst xmlns:p="http://schemas.openxmlformats.org/presentationml/2006/main">
  <p:tag name="ORIGINALHEIGHT" val="3.164074"/>
  <p:tag name="ORIGINALWIDTH" val="2.109374"/>
  <p:tag name="EMFCHILD" val="True"/>
</p:tagLst>
</file>

<file path=ppt/tags/tag1377.xml><?xml version="1.0" encoding="utf-8"?>
<p:tagLst xmlns:p="http://schemas.openxmlformats.org/presentationml/2006/main">
  <p:tag name="ORIGINALHEIGHT" val="2.187499"/>
  <p:tag name="ORIGINALWIDTH" val="2.031249"/>
  <p:tag name="EMFCHILD" val="True"/>
</p:tagLst>
</file>

<file path=ppt/tags/tag1378.xml><?xml version="1.0" encoding="utf-8"?>
<p:tagLst xmlns:p="http://schemas.openxmlformats.org/presentationml/2006/main">
  <p:tag name="ORIGINALHEIGHT" val="2.187499"/>
  <p:tag name="ORIGINALWIDTH" val="2.031249"/>
  <p:tag name="EMFCHILD" val="True"/>
</p:tagLst>
</file>

<file path=ppt/tags/tag1379.xml><?xml version="1.0" encoding="utf-8"?>
<p:tagLst xmlns:p="http://schemas.openxmlformats.org/presentationml/2006/main">
  <p:tag name="ORIGINALHEIGHT" val="3.437499"/>
  <p:tag name="ORIGINALWIDTH" val="2.343749"/>
  <p:tag name="EMFCHILD" val="True"/>
</p:tagLst>
</file>

<file path=ppt/tags/tag138.xml><?xml version="1.0" encoding="utf-8"?>
<p:tagLst xmlns:p="http://schemas.openxmlformats.org/presentationml/2006/main">
  <p:tag name="ORIGINALHEIGHT" val="2.321429"/>
  <p:tag name="ORIGINALWIDTH" val=".6696429"/>
  <p:tag name="EMFCHILD" val="True"/>
</p:tagLst>
</file>

<file path=ppt/tags/tag1380.xml><?xml version="1.0" encoding="utf-8"?>
<p:tagLst xmlns:p="http://schemas.openxmlformats.org/presentationml/2006/main">
  <p:tag name="ORIGINALHEIGHT" val="3.359374"/>
  <p:tag name="ORIGINALWIDTH" val="1.054699"/>
  <p:tag name="EMFCHILD" val="True"/>
</p:tagLst>
</file>

<file path=ppt/tags/tag1381.xml><?xml version="1.0" encoding="utf-8"?>
<p:tagLst xmlns:p="http://schemas.openxmlformats.org/presentationml/2006/main">
  <p:tag name="ORIGINALHEIGHT" val="3.359374"/>
  <p:tag name="ORIGINALWIDTH" val="1.640624"/>
  <p:tag name="EMFCHILD" val="True"/>
</p:tagLst>
</file>

<file path=ppt/tags/tag1382.xml><?xml version="1.0" encoding="utf-8"?>
<p:tagLst xmlns:p="http://schemas.openxmlformats.org/presentationml/2006/main">
  <p:tag name="ORIGINALHEIGHT" val="3.359374"/>
  <p:tag name="ORIGINALWIDTH" val="1.054699"/>
  <p:tag name="EMFCHILD" val="True"/>
</p:tagLst>
</file>

<file path=ppt/tags/tag1383.xml><?xml version="1.0" encoding="utf-8"?>
<p:tagLst xmlns:p="http://schemas.openxmlformats.org/presentationml/2006/main">
  <p:tag name="ORIGINALHEIGHT" val="2.890624"/>
  <p:tag name="ORIGINALWIDTH" val="1.210949"/>
  <p:tag name="EMFCHILD" val="True"/>
</p:tagLst>
</file>

<file path=ppt/tags/tag1384.xml><?xml version="1.0" encoding="utf-8"?>
<p:tagLst xmlns:p="http://schemas.openxmlformats.org/presentationml/2006/main">
  <p:tag name="ORIGINALHEIGHT" val="3.320324"/>
  <p:tag name="ORIGINALWIDTH" val="2.109374"/>
  <p:tag name="EMFCHILD" val="True"/>
</p:tagLst>
</file>

<file path=ppt/tags/tag1385.xml><?xml version="1.0" encoding="utf-8"?>
<p:tagLst xmlns:p="http://schemas.openxmlformats.org/presentationml/2006/main">
  <p:tag name="ORIGINALHEIGHT" val="2.304699"/>
  <p:tag name="ORIGINALWIDTH" val="1.874999"/>
  <p:tag name="EMFCHILD" val="True"/>
</p:tagLst>
</file>

<file path=ppt/tags/tag1386.xml><?xml version="1.0" encoding="utf-8"?>
<p:tagLst xmlns:p="http://schemas.openxmlformats.org/presentationml/2006/main">
  <p:tag name="ORIGINALHEIGHT" val="2.265624"/>
  <p:tag name="ORIGINALWIDTH" val="1.523449"/>
  <p:tag name="EMFCHILD" val="True"/>
</p:tagLst>
</file>

<file path=ppt/tags/tag1387.xml><?xml version="1.0" encoding="utf-8"?>
<p:tagLst xmlns:p="http://schemas.openxmlformats.org/presentationml/2006/main">
  <p:tag name="ORIGINALHEIGHT" val="2.890624"/>
  <p:tag name="ORIGINALWIDTH" val="1.249999"/>
  <p:tag name="EMFCHILD" val="True"/>
</p:tagLst>
</file>

<file path=ppt/tags/tag1388.xml><?xml version="1.0" encoding="utf-8"?>
<p:tagLst xmlns:p="http://schemas.openxmlformats.org/presentationml/2006/main">
  <p:tag name="ORIGINALHEIGHT" val="3.359374"/>
  <p:tag name="ORIGINALWIDTH" val="1.093749"/>
  <p:tag name="EMFCHILD" val="True"/>
</p:tagLst>
</file>

<file path=ppt/tags/tag1389.xml><?xml version="1.0" encoding="utf-8"?>
<p:tagLst xmlns:p="http://schemas.openxmlformats.org/presentationml/2006/main">
  <p:tag name="ORIGINALHEIGHT" val="2.890624"/>
  <p:tag name="ORIGINALWIDTH" val="1.210949"/>
  <p:tag name="EMFCHILD" val="True"/>
</p:tagLst>
</file>

<file path=ppt/tags/tag139.xml><?xml version="1.0" encoding="utf-8"?>
<p:tagLst xmlns:p="http://schemas.openxmlformats.org/presentationml/2006/main">
  <p:tag name="ORIGINALHEIGHT" val="8.392858"/>
  <p:tag name="ORIGINALWIDTH" val="1.741072"/>
  <p:tag name="EMFCHILD" val="True"/>
</p:tagLst>
</file>

<file path=ppt/tags/tag1390.xml><?xml version="1.0" encoding="utf-8"?>
<p:tagLst xmlns:p="http://schemas.openxmlformats.org/presentationml/2006/main">
  <p:tag name="ORIGINALHEIGHT" val="3.359374"/>
  <p:tag name="ORIGINALWIDTH" val="1.093749"/>
  <p:tag name="EMFCHILD" val="True"/>
</p:tagLst>
</file>

<file path=ppt/tags/tag1391.xml><?xml version="1.0" encoding="utf-8"?>
<p:tagLst xmlns:p="http://schemas.openxmlformats.org/presentationml/2006/main">
  <p:tag name="ORIGINALHEIGHT" val="2.304699"/>
  <p:tag name="ORIGINALWIDTH" val="1.992199"/>
  <p:tag name="EMFCHILD" val="True"/>
</p:tagLst>
</file>

<file path=ppt/tags/tag1392.xml><?xml version="1.0" encoding="utf-8"?>
<p:tagLst xmlns:p="http://schemas.openxmlformats.org/presentationml/2006/main">
  <p:tag name="ORIGINALHEIGHT" val="2.265624"/>
  <p:tag name="ORIGINALWIDTH" val="2.148449"/>
  <p:tag name="EMFCHILD" val="True"/>
</p:tagLst>
</file>

<file path=ppt/tags/tag1393.xml><?xml version="1.0" encoding="utf-8"?>
<p:tagLst xmlns:p="http://schemas.openxmlformats.org/presentationml/2006/main">
  <p:tag name="ORIGINALHEIGHT" val="2.265624"/>
  <p:tag name="ORIGINALWIDTH" val="1.367199"/>
  <p:tag name="EMFCHILD" val="True"/>
</p:tagLst>
</file>

<file path=ppt/tags/tag1394.xml><?xml version="1.0" encoding="utf-8"?>
<p:tagLst xmlns:p="http://schemas.openxmlformats.org/presentationml/2006/main">
  <p:tag name="ORIGINALHEIGHT" val="3.359374"/>
  <p:tag name="ORIGINALWIDTH" val="1.054699"/>
  <p:tag name="EMFCHILD" val="True"/>
</p:tagLst>
</file>

<file path=ppt/tags/tag1395.xml><?xml version="1.0" encoding="utf-8"?>
<p:tagLst xmlns:p="http://schemas.openxmlformats.org/presentationml/2006/main">
  <p:tag name="ORIGINALHEIGHT" val="2.304699"/>
  <p:tag name="ORIGINALWIDTH" val="1.835949"/>
  <p:tag name="EMFCHILD" val="True"/>
</p:tagLst>
</file>

<file path=ppt/tags/tag1396.xml><?xml version="1.0" encoding="utf-8"?>
<p:tagLst xmlns:p="http://schemas.openxmlformats.org/presentationml/2006/main">
  <p:tag name="ORIGINALHEIGHT" val="2.265624"/>
  <p:tag name="ORIGINALWIDTH" val="2.148449"/>
  <p:tag name="EMFCHILD" val="True"/>
</p:tagLst>
</file>

<file path=ppt/tags/tag1397.xml><?xml version="1.0" encoding="utf-8"?>
<p:tagLst xmlns:p="http://schemas.openxmlformats.org/presentationml/2006/main">
  <p:tag name="ORIGINALHEIGHT" val="3.359374"/>
  <p:tag name="ORIGINALWIDTH" val="2.031249"/>
  <p:tag name="EMFCHILD" val="True"/>
</p:tagLst>
</file>

<file path=ppt/tags/tag1398.xml><?xml version="1.0" encoding="utf-8"?>
<p:tagLst xmlns:p="http://schemas.openxmlformats.org/presentationml/2006/main">
  <p:tag name="ORIGINALHEIGHT" val="2.890624"/>
  <p:tag name="ORIGINALWIDTH" val="1.210949"/>
  <p:tag name="EMFCHILD" val="True"/>
</p:tagLst>
</file>

<file path=ppt/tags/tag1399.xml><?xml version="1.0" encoding="utf-8"?>
<p:tagLst xmlns:p="http://schemas.openxmlformats.org/presentationml/2006/main">
  <p:tag name="ORIGINALHEIGHT" val="3.359374"/>
  <p:tag name="ORIGINALWIDTH" val="2.187499"/>
  <p:tag name="EMFCHILD" val="True"/>
</p:tagLst>
</file>

<file path=ppt/tags/tag14.xml><?xml version="1.0" encoding="utf-8"?>
<p:tagLst xmlns:p="http://schemas.openxmlformats.org/presentationml/2006/main">
  <p:tag name="ORIGINALHEIGHT" val="2.142857"/>
  <p:tag name="ORIGINALWIDTH" val="2.142857"/>
  <p:tag name="EMFCHILD" val="True"/>
</p:tagLst>
</file>

<file path=ppt/tags/tag140.xml><?xml version="1.0" encoding="utf-8"?>
<p:tagLst xmlns:p="http://schemas.openxmlformats.org/presentationml/2006/main">
  <p:tag name="ORIGINALHEIGHT" val="2.142857"/>
  <p:tag name="ORIGINALWIDTH" val="1.919643"/>
  <p:tag name="EMFCHILD" val="True"/>
</p:tagLst>
</file>

<file path=ppt/tags/tag1400.xml><?xml version="1.0" encoding="utf-8"?>
<p:tagLst xmlns:p="http://schemas.openxmlformats.org/presentationml/2006/main">
  <p:tag name="ORIGINALHEIGHT" val="3.437499"/>
  <p:tag name="ORIGINALWIDTH" val=".9765742"/>
  <p:tag name="EMFCHILD" val="True"/>
</p:tagLst>
</file>

<file path=ppt/tags/tag1401.xml><?xml version="1.0" encoding="utf-8"?>
<p:tagLst xmlns:p="http://schemas.openxmlformats.org/presentationml/2006/main">
  <p:tag name="ORIGINALHEIGHT" val="2.304699"/>
  <p:tag name="ORIGINALWIDTH" val="1.835949"/>
  <p:tag name="EMFCHILD" val="True"/>
</p:tagLst>
</file>

<file path=ppt/tags/tag1402.xml><?xml version="1.0" encoding="utf-8"?>
<p:tagLst xmlns:p="http://schemas.openxmlformats.org/presentationml/2006/main">
  <p:tag name="ORIGINALHEIGHT" val="2.265624"/>
  <p:tag name="ORIGINALWIDTH" val="1.523449"/>
  <p:tag name="EMFCHILD" val="True"/>
</p:tagLst>
</file>

<file path=ppt/tags/tag1403.xml><?xml version="1.0" encoding="utf-8"?>
<p:tagLst xmlns:p="http://schemas.openxmlformats.org/presentationml/2006/main">
  <p:tag name="ORIGINALHEIGHT" val="2.265624"/>
  <p:tag name="ORIGINALWIDTH" val="1.523449"/>
  <p:tag name="EMFCHILD" val="True"/>
</p:tagLst>
</file>

<file path=ppt/tags/tag1404.xml><?xml version="1.0" encoding="utf-8"?>
<p:tagLst xmlns:p="http://schemas.openxmlformats.org/presentationml/2006/main">
  <p:tag name="ORIGINALHEIGHT" val="2.304699"/>
  <p:tag name="ORIGINALWIDTH" val="1.835949"/>
  <p:tag name="EMFCHILD" val="True"/>
</p:tagLst>
</file>

<file path=ppt/tags/tag1405.xml><?xml version="1.0" encoding="utf-8"?>
<p:tagLst xmlns:p="http://schemas.openxmlformats.org/presentationml/2006/main">
  <p:tag name="ORIGINALHEIGHT" val="3.281249"/>
  <p:tag name="ORIGINALWIDTH" val="2.109374"/>
  <p:tag name="EMFCHILD" val="True"/>
</p:tagLst>
</file>

<file path=ppt/tags/tag1406.xml><?xml version="1.0" encoding="utf-8"?>
<p:tagLst xmlns:p="http://schemas.openxmlformats.org/presentationml/2006/main">
  <p:tag name="ORIGINALHEIGHT" val="3.359374"/>
  <p:tag name="ORIGINALWIDTH" val="1.093749"/>
  <p:tag name="EMFCHILD" val="True"/>
</p:tagLst>
</file>

<file path=ppt/tags/tag1407.xml><?xml version="1.0" encoding="utf-8"?>
<p:tagLst xmlns:p="http://schemas.openxmlformats.org/presentationml/2006/main">
  <p:tag name="ORIGINALHEIGHT" val="2.265624"/>
  <p:tag name="ORIGINALWIDTH" val="2.148449"/>
  <p:tag name="EMFCHILD" val="True"/>
</p:tagLst>
</file>

<file path=ppt/tags/tag1408.xml><?xml version="1.0" encoding="utf-8"?>
<p:tagLst xmlns:p="http://schemas.openxmlformats.org/presentationml/2006/main">
  <p:tag name="ORIGINALHEIGHT" val="2.890624"/>
  <p:tag name="ORIGINALWIDTH" val="1.249999"/>
  <p:tag name="EMFCHILD" val="True"/>
</p:tagLst>
</file>

<file path=ppt/tags/tag1409.xml><?xml version="1.0" encoding="utf-8"?>
<p:tagLst xmlns:p="http://schemas.openxmlformats.org/presentationml/2006/main">
  <p:tag name="ORIGINALHEIGHT" val="2.304699"/>
  <p:tag name="ORIGINALWIDTH" val="1.992199"/>
  <p:tag name="EMFCHILD" val="True"/>
</p:tagLst>
</file>

<file path=ppt/tags/tag141.xml><?xml version="1.0" encoding="utf-8"?>
<p:tagLst xmlns:p="http://schemas.openxmlformats.org/presentationml/2006/main">
  <p:tag name="ORIGINALHEIGHT" val=".1785855"/>
  <p:tag name="ORIGINALWIDTH" val="17.56699"/>
  <p:tag name="EMFCHILD" val="True"/>
</p:tagLst>
</file>

<file path=ppt/tags/tag1410.xml><?xml version="1.0" encoding="utf-8"?>
<p:tagLst xmlns:p="http://schemas.openxmlformats.org/presentationml/2006/main">
  <p:tag name="ORIGINALHEIGHT" val="2.890624"/>
  <p:tag name="ORIGINALWIDTH" val="1.210949"/>
  <p:tag name="EMFCHILD" val="True"/>
</p:tagLst>
</file>

<file path=ppt/tags/tag1411.xml><?xml version="1.0" encoding="utf-8"?>
<p:tagLst xmlns:p="http://schemas.openxmlformats.org/presentationml/2006/main">
  <p:tag name="ORIGINALHEIGHT" val="2.265624"/>
  <p:tag name="ORIGINALWIDTH" val="3.085948"/>
  <p:tag name="EMFCHILD" val="True"/>
</p:tagLst>
</file>

<file path=ppt/tags/tag1412.xml><?xml version="1.0" encoding="utf-8"?>
<p:tagLst xmlns:p="http://schemas.openxmlformats.org/presentationml/2006/main">
  <p:tag name="ORIGINALHEIGHT" val="2.304699"/>
  <p:tag name="ORIGINALWIDTH" val="1.992199"/>
  <p:tag name="EMFCHILD" val="True"/>
</p:tagLst>
</file>

<file path=ppt/tags/tag1413.xml><?xml version="1.0" encoding="utf-8"?>
<p:tagLst xmlns:p="http://schemas.openxmlformats.org/presentationml/2006/main">
  <p:tag name="ORIGINALHEIGHT" val="3.320324"/>
  <p:tag name="ORIGINALWIDTH" val="2.109374"/>
  <p:tag name="EMFCHILD" val="True"/>
</p:tagLst>
</file>

<file path=ppt/tags/tag1414.xml><?xml version="1.0" encoding="utf-8"?>
<p:tagLst xmlns:p="http://schemas.openxmlformats.org/presentationml/2006/main">
  <p:tag name="ORIGINALHEIGHT" val="2.304699"/>
  <p:tag name="ORIGINALWIDTH" val="1.874999"/>
  <p:tag name="EMFCHILD" val="True"/>
</p:tagLst>
</file>

<file path=ppt/tags/tag1415.xml><?xml version="1.0" encoding="utf-8"?>
<p:tagLst xmlns:p="http://schemas.openxmlformats.org/presentationml/2006/main">
  <p:tag name="ORIGINALHEIGHT" val="2.265624"/>
  <p:tag name="ORIGINALWIDTH" val="1.523449"/>
  <p:tag name="EMFCHILD" val="True"/>
</p:tagLst>
</file>

<file path=ppt/tags/tag1416.xml><?xml version="1.0" encoding="utf-8"?>
<p:tagLst xmlns:p="http://schemas.openxmlformats.org/presentationml/2006/main">
  <p:tag name="ORIGINALHEIGHT" val="2.890624"/>
  <p:tag name="ORIGINALWIDTH" val="1.210949"/>
  <p:tag name="EMFCHILD" val="True"/>
</p:tagLst>
</file>

<file path=ppt/tags/tag1417.xml><?xml version="1.0" encoding="utf-8"?>
<p:tagLst xmlns:p="http://schemas.openxmlformats.org/presentationml/2006/main">
  <p:tag name="ORIGINALHEIGHT" val="2.265624"/>
  <p:tag name="ORIGINALWIDTH" val="1.367199"/>
  <p:tag name="EMFCHILD" val="True"/>
</p:tagLst>
</file>

<file path=ppt/tags/tag1418.xml><?xml version="1.0" encoding="utf-8"?>
<p:tagLst xmlns:p="http://schemas.openxmlformats.org/presentationml/2006/main">
  <p:tag name="ORIGINALHEIGHT" val="2.304699"/>
  <p:tag name="ORIGINALWIDTH" val="1.835949"/>
  <p:tag name="EMFCHILD" val="True"/>
</p:tagLst>
</file>

<file path=ppt/tags/tag1419.xml><?xml version="1.0" encoding="utf-8"?>
<p:tagLst xmlns:p="http://schemas.openxmlformats.org/presentationml/2006/main">
  <p:tag name="ORIGINALHEIGHT" val="2.304699"/>
  <p:tag name="ORIGINALWIDTH" val="1.835949"/>
  <p:tag name="EMFCHILD" val="True"/>
</p:tagLst>
</file>

<file path=ppt/tags/tag142.xml><?xml version="1.0" encoding="utf-8"?>
<p:tagLst xmlns:p="http://schemas.openxmlformats.org/presentationml/2006/main">
  <p:tag name="ORIGINALHEIGHT" val=".1785855"/>
  <p:tag name="ORIGINALWIDTH" val="17.74556"/>
  <p:tag name="EMFCHILD" val="True"/>
</p:tagLst>
</file>

<file path=ppt/tags/tag1420.xml><?xml version="1.0" encoding="utf-8"?>
<p:tagLst xmlns:p="http://schemas.openxmlformats.org/presentationml/2006/main">
  <p:tag name="ORIGINALHEIGHT" val="2.304699"/>
  <p:tag name="ORIGINALWIDTH" val="1.796874"/>
  <p:tag name="EMFCHILD" val="True"/>
</p:tagLst>
</file>

<file path=ppt/tags/tag1421.xml><?xml version="1.0" encoding="utf-8"?>
<p:tagLst xmlns:p="http://schemas.openxmlformats.org/presentationml/2006/main">
  <p:tag name="ORIGINALHEIGHT" val="3.359374"/>
  <p:tag name="ORIGINALWIDTH" val="2.187499"/>
  <p:tag name="EMFCHILD" val="True"/>
</p:tagLst>
</file>

<file path=ppt/tags/tag1422.xml><?xml version="1.0" encoding="utf-8"?>
<p:tagLst xmlns:p="http://schemas.openxmlformats.org/presentationml/2006/main">
  <p:tag name="ORIGINALHEIGHT" val="2.304699"/>
  <p:tag name="ORIGINALWIDTH" val="2.031249"/>
  <p:tag name="EMFCHILD" val="True"/>
</p:tagLst>
</file>

<file path=ppt/tags/tag1423.xml><?xml version="1.0" encoding="utf-8"?>
<p:tagLst xmlns:p="http://schemas.openxmlformats.org/presentationml/2006/main">
  <p:tag name="ORIGINALHEIGHT" val="3.359374"/>
  <p:tag name="ORIGINALWIDTH" val="1.640624"/>
  <p:tag name="EMFCHILD" val="True"/>
</p:tagLst>
</file>

<file path=ppt/tags/tag1424.xml><?xml version="1.0" encoding="utf-8"?>
<p:tagLst xmlns:p="http://schemas.openxmlformats.org/presentationml/2006/main">
  <p:tag name="ORIGINALHEIGHT" val="3.359374"/>
  <p:tag name="ORIGINALWIDTH" val="1.093749"/>
  <p:tag name="EMFCHILD" val="True"/>
</p:tagLst>
</file>

<file path=ppt/tags/tag1425.xml><?xml version="1.0" encoding="utf-8"?>
<p:tagLst xmlns:p="http://schemas.openxmlformats.org/presentationml/2006/main">
  <p:tag name="ORIGINALHEIGHT" val="2.304699"/>
  <p:tag name="ORIGINALWIDTH" val="1.835949"/>
  <p:tag name="EMFCHILD" val="True"/>
</p:tagLst>
</file>

<file path=ppt/tags/tag1426.xml><?xml version="1.0" encoding="utf-8"?>
<p:tagLst xmlns:p="http://schemas.openxmlformats.org/presentationml/2006/main">
  <p:tag name="ORIGINALHEIGHT" val="2.265624"/>
  <p:tag name="ORIGINALWIDTH" val="2.148449"/>
  <p:tag name="EMFCHILD" val="True"/>
</p:tagLst>
</file>

<file path=ppt/tags/tag1427.xml><?xml version="1.0" encoding="utf-8"?>
<p:tagLst xmlns:p="http://schemas.openxmlformats.org/presentationml/2006/main">
  <p:tag name="ORIGINALHEIGHT" val="3.359374"/>
  <p:tag name="ORIGINALWIDTH" val="2.031249"/>
  <p:tag name="EMFCHILD" val="True"/>
</p:tagLst>
</file>

<file path=ppt/tags/tag1428.xml><?xml version="1.0" encoding="utf-8"?>
<p:tagLst xmlns:p="http://schemas.openxmlformats.org/presentationml/2006/main">
  <p:tag name="ORIGINALHEIGHT" val="2.890624"/>
  <p:tag name="ORIGINALWIDTH" val="1.210949"/>
  <p:tag name="EMFCHILD" val="True"/>
</p:tagLst>
</file>

<file path=ppt/tags/tag1429.xml><?xml version="1.0" encoding="utf-8"?>
<p:tagLst xmlns:p="http://schemas.openxmlformats.org/presentationml/2006/main">
  <p:tag name="ORIGINALHEIGHT" val="3.359374"/>
  <p:tag name="ORIGINALWIDTH" val="2.187499"/>
  <p:tag name="EMFCHILD" val="True"/>
</p:tagLst>
</file>

<file path=ppt/tags/tag143.xml><?xml version="1.0" encoding="utf-8"?>
<p:tagLst xmlns:p="http://schemas.openxmlformats.org/presentationml/2006/main">
  <p:tag name="ORIGINALHEIGHT" val="49.62053"/>
  <p:tag name="ORIGINALWIDTH" val="86.91965"/>
  <p:tag name="LATEXADDIN" val="\documentclass{article}&#10;\usepackage{amsmath}&#10;\usepackage{amssymb}&#10;\usepackage{times}&#10;\pagestyle{empty}&#10;\begin{document}&#10;&#10;For independent r.v. $X_1,X_2,\cdots, X_n\in\{0,1\}$,&#10;&#10;let $X=\sum_{i=1}^{n}X_i$, and $\mu=\mathbb{E}(X)$, then:&#10;&#10;\vspace{2ex}&#10;&#10;for $0&lt;\delta&lt;1$,&#10;&#10;\hspace{2em}$\mathbb{P}(X\geq(1+\delta)\mu)\leq\exp\left(-\frac{\mu\delta^2}{3}\right)$&#10;&#10;\hspace{2em}$\mathbb{P}(X\leq(1-\delta)\mu)\leq\exp\left(-\frac{\mu\delta^2}{2}\right)$&#10;&#10;\vspace{1ex}&#10;&#10;for $t\geq 2e\mu$,&#10;&#10;\hspace{2em}$\mathbb{P}(X\geq t)\leq 2^{-t}$&#10;&#10;\end{document}&#10;"/>
  <p:tag name="IGUANATEXSIZE" val="56"/>
  <p:tag name="IGUANATEXCURSOR" val="522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1430.xml><?xml version="1.0" encoding="utf-8"?>
<p:tagLst xmlns:p="http://schemas.openxmlformats.org/presentationml/2006/main">
  <p:tag name="ORIGINALHEIGHT" val="3.789073"/>
  <p:tag name="ORIGINALWIDTH" val="2.773448"/>
  <p:tag name="EMFCHILD" val="True"/>
</p:tagLst>
</file>

<file path=ppt/tags/tag1431.xml><?xml version="1.0" encoding="utf-8"?>
<p:tagLst xmlns:p="http://schemas.openxmlformats.org/presentationml/2006/main">
  <p:tag name="ORIGINALHEIGHT" val="3.437499"/>
  <p:tag name="ORIGINALWIDTH" val=".9765742"/>
  <p:tag name="EMFCHILD" val="True"/>
</p:tagLst>
</file>

<file path=ppt/tags/tag1432.xml><?xml version="1.0" encoding="utf-8"?>
<p:tagLst xmlns:p="http://schemas.openxmlformats.org/presentationml/2006/main">
  <p:tag name="ORIGINALHEIGHT" val="4.921874"/>
  <p:tag name="ORIGINALWIDTH" val="1.757824"/>
  <p:tag name="EMFCHILD" val="True"/>
</p:tagLst>
</file>

<file path=ppt/tags/tag1433.xml><?xml version="1.0" encoding="utf-8"?>
<p:tagLst xmlns:p="http://schemas.openxmlformats.org/presentationml/2006/main">
  <p:tag name="ORIGINALHEIGHT" val="3.359374"/>
  <p:tag name="ORIGINALWIDTH" val="1.914074"/>
  <p:tag name="EMFCHILD" val="True"/>
</p:tagLst>
</file>

<file path=ppt/tags/tag1434.xml><?xml version="1.0" encoding="utf-8"?>
<p:tagLst xmlns:p="http://schemas.openxmlformats.org/presentationml/2006/main">
  <p:tag name="ORIGINALHEIGHT" val="2.304699"/>
  <p:tag name="ORIGINALWIDTH" val="1.757824"/>
  <p:tag name="EMFCHILD" val="True"/>
</p:tagLst>
</file>

<file path=ppt/tags/tag1435.xml><?xml version="1.0" encoding="utf-8"?>
<p:tagLst xmlns:p="http://schemas.openxmlformats.org/presentationml/2006/main">
  <p:tag name="ORIGINALHEIGHT" val="2.304699"/>
  <p:tag name="ORIGINALWIDTH" val="1.874999"/>
  <p:tag name="EMFCHILD" val="True"/>
</p:tagLst>
</file>

<file path=ppt/tags/tag1436.xml><?xml version="1.0" encoding="utf-8"?>
<p:tagLst xmlns:p="http://schemas.openxmlformats.org/presentationml/2006/main">
  <p:tag name="ORIGINALHEIGHT" val="3.359374"/>
  <p:tag name="ORIGINALWIDTH" val="1.093749"/>
  <p:tag name="EMFCHILD" val="True"/>
</p:tagLst>
</file>

<file path=ppt/tags/tag1437.xml><?xml version="1.0" encoding="utf-8"?>
<p:tagLst xmlns:p="http://schemas.openxmlformats.org/presentationml/2006/main">
  <p:tag name="ORIGINALHEIGHT" val="3.359374"/>
  <p:tag name="ORIGINALWIDTH" val="1.093749"/>
  <p:tag name="EMFCHILD" val="True"/>
</p:tagLst>
</file>

<file path=ppt/tags/tag1438.xml><?xml version="1.0" encoding="utf-8"?>
<p:tagLst xmlns:p="http://schemas.openxmlformats.org/presentationml/2006/main">
  <p:tag name="ORIGINALHEIGHT" val="3.359374"/>
  <p:tag name="ORIGINALWIDTH" val="1.093749"/>
  <p:tag name="EMFCHILD" val="True"/>
</p:tagLst>
</file>

<file path=ppt/tags/tag1439.xml><?xml version="1.0" encoding="utf-8"?>
<p:tagLst xmlns:p="http://schemas.openxmlformats.org/presentationml/2006/main">
  <p:tag name="ORIGINALHEIGHT" val="2.890624"/>
  <p:tag name="ORIGINALWIDTH" val="1.210949"/>
  <p:tag name="EMFCHILD" val="True"/>
</p:tagLst>
</file>

<file path=ppt/tags/tag144.xml><?xml version="1.0" encoding="utf-8"?>
<p:tagLst xmlns:p="http://schemas.openxmlformats.org/presentationml/2006/main">
  <p:tag name="ORIGINALHEIGHT" val="3.080357"/>
  <p:tag name="ORIGINALWIDTH" val="2.455357"/>
  <p:tag name="LATEXADDIN" val="\documentclass{article}&#10;\usepackage{amsmath}&#10;\usepackage{amssymb}&#10;\usepackage{times}&#10;\pagestyle{empty}&#10;\begin{document}&#10;&#10;For independent r.v. $X_1,X_2,\cdots, X_n\in\{0,1\}$,&#10;&#10;let $X=\sum_{i=1}^{n}X_i$, and $\mu=\mathbb{E}(X)$, then:&#10;&#10;\vspace{2ex}&#10;&#10;for $0&lt;\delta&lt;1$,&#10;&#10;\hspace{2em}$\mathbb{P}(X\geq(1+\delta)\mu)\leq\exp\left(-\frac{\mu\delta^2}{3}\right)$&#10;&#10;\hspace{2em}$\mathbb{P}(X\leq(1-\delta)\mu)\leq\exp\left(-\frac{\mu\delta^2}{2}\right)$&#10;&#10;\vspace{1ex}&#10;&#10;for $t\geq 2e\mu$,&#10;&#10;\hspace{2em}$\mathbb{P}(X\geq t)\leq 2^{-t}$&#10;&#10;\end{document}&#10;"/>
  <p:tag name="IGUANATEXSIZE" val="56"/>
  <p:tag name="IGUANATEXCURSOR" val="522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1440.xml><?xml version="1.0" encoding="utf-8"?>
<p:tagLst xmlns:p="http://schemas.openxmlformats.org/presentationml/2006/main">
  <p:tag name="ORIGINALHEIGHT" val="3.398449"/>
  <p:tag name="ORIGINALWIDTH" val="2.031249"/>
  <p:tag name="EMFCHILD" val="True"/>
</p:tagLst>
</file>

<file path=ppt/tags/tag1441.xml><?xml version="1.0" encoding="utf-8"?>
<p:tagLst xmlns:p="http://schemas.openxmlformats.org/presentationml/2006/main">
  <p:tag name="ORIGINALHEIGHT" val="2.226574"/>
  <p:tag name="ORIGINALWIDTH" val="2.070324"/>
  <p:tag name="EMFCHILD" val="True"/>
</p:tagLst>
</file>

<file path=ppt/tags/tag1442.xml><?xml version="1.0" encoding="utf-8"?>
<p:tagLst xmlns:p="http://schemas.openxmlformats.org/presentationml/2006/main">
  <p:tag name="ORIGINALHEIGHT" val="3.398449"/>
  <p:tag name="ORIGINALWIDTH" val="2.343749"/>
  <p:tag name="EMFCHILD" val="True"/>
</p:tagLst>
</file>

<file path=ppt/tags/tag1443.xml><?xml version="1.0" encoding="utf-8"?>
<p:tagLst xmlns:p="http://schemas.openxmlformats.org/presentationml/2006/main">
  <p:tag name="ORIGINALHEIGHT" val="2.304699"/>
  <p:tag name="ORIGINALWIDTH" val="1.992199"/>
  <p:tag name="EMFCHILD" val="True"/>
</p:tagLst>
</file>

<file path=ppt/tags/tag1444.xml><?xml version="1.0" encoding="utf-8"?>
<p:tagLst xmlns:p="http://schemas.openxmlformats.org/presentationml/2006/main">
  <p:tag name="ORIGINALHEIGHT" val="2.890624"/>
  <p:tag name="ORIGINALWIDTH" val="1.210949"/>
  <p:tag name="EMFCHILD" val="True"/>
</p:tagLst>
</file>

<file path=ppt/tags/tag1445.xml><?xml version="1.0" encoding="utf-8"?>
<p:tagLst xmlns:p="http://schemas.openxmlformats.org/presentationml/2006/main">
  <p:tag name="ORIGINALHEIGHT" val="3.359374"/>
  <p:tag name="ORIGINALWIDTH" val="2.187499"/>
  <p:tag name="EMFCHILD" val="True"/>
</p:tagLst>
</file>

<file path=ppt/tags/tag1446.xml><?xml version="1.0" encoding="utf-8"?>
<p:tagLst xmlns:p="http://schemas.openxmlformats.org/presentationml/2006/main">
  <p:tag name="ORIGINALHEIGHT" val="2.304699"/>
  <p:tag name="ORIGINALWIDTH" val="1.835949"/>
  <p:tag name="EMFCHILD" val="True"/>
</p:tagLst>
</file>

<file path=ppt/tags/tag1447.xml><?xml version="1.0" encoding="utf-8"?>
<p:tagLst xmlns:p="http://schemas.openxmlformats.org/presentationml/2006/main">
  <p:tag name="ORIGINALHEIGHT" val="2.265624"/>
  <p:tag name="ORIGINALWIDTH" val="1.523449"/>
  <p:tag name="EMFCHILD" val="True"/>
</p:tagLst>
</file>

<file path=ppt/tags/tag1448.xml><?xml version="1.0" encoding="utf-8"?>
<p:tagLst xmlns:p="http://schemas.openxmlformats.org/presentationml/2006/main">
  <p:tag name="ORIGINALHEIGHT" val="2.304699"/>
  <p:tag name="ORIGINALWIDTH" val="3.124998"/>
  <p:tag name="EMFCHILD" val="True"/>
</p:tagLst>
</file>

<file path=ppt/tags/tag1449.xml><?xml version="1.0" encoding="utf-8"?>
<p:tagLst xmlns:p="http://schemas.openxmlformats.org/presentationml/2006/main">
  <p:tag name="ORIGINALHEIGHT" val="3.359374"/>
  <p:tag name="ORIGINALWIDTH" val="1.093749"/>
  <p:tag name="EMFCHILD" val="True"/>
</p:tagLst>
</file>

<file path=ppt/tags/tag145.xml><?xml version="1.0" encoding="utf-8"?>
<p:tagLst xmlns:p="http://schemas.openxmlformats.org/presentationml/2006/main">
  <p:tag name="ORIGINALHEIGHT" val="2.1875"/>
  <p:tag name="ORIGINALWIDTH" val="2.031257"/>
  <p:tag name="EMFCHILD" val="True"/>
</p:tagLst>
</file>

<file path=ppt/tags/tag1450.xml><?xml version="1.0" encoding="utf-8"?>
<p:tagLst xmlns:p="http://schemas.openxmlformats.org/presentationml/2006/main">
  <p:tag name="ORIGINALHEIGHT" val="2.304699"/>
  <p:tag name="ORIGINALWIDTH" val="1.367199"/>
  <p:tag name="EMFCHILD" val="True"/>
</p:tagLst>
</file>

<file path=ppt/tags/tag1451.xml><?xml version="1.0" encoding="utf-8"?>
<p:tagLst xmlns:p="http://schemas.openxmlformats.org/presentationml/2006/main">
  <p:tag name="ORIGINALHEIGHT" val="2.304699"/>
  <p:tag name="ORIGINALWIDTH" val="1.835949"/>
  <p:tag name="EMFCHILD" val="True"/>
</p:tagLst>
</file>

<file path=ppt/tags/tag1452.xml><?xml version="1.0" encoding="utf-8"?>
<p:tagLst xmlns:p="http://schemas.openxmlformats.org/presentationml/2006/main">
  <p:tag name="ORIGINALHEIGHT" val="21.56252"/>
  <p:tag name="ORIGINALWIDTH" val="171.875"/>
  <p:tag name="LATEXADDIN" val="\documentclass{article}&#10;\usepackage{amsmath}&#10;\usepackage{amssymb}&#10;\usepackage{times}&#10;\usepackage{color}&#10;\pagestyle{empty}&#10;\begin{document}&#10;&#10;let $X_{ij}$ be i.r.v.\ taking value 1 iff the $j$\textsuperscript{th} node in $P_i$ is bad&#10;&#10;let $X_i=\sum_{j=1}^{|P_i|}X_{ij}$, we know $\mathbb{E}(X_i)=\frac{2}{3}|P_i|$&#10;&#10;\end{document}&#10;"/>
  <p:tag name="IGUANATEXSIZE" val="20"/>
  <p:tag name="IGUANATEXCURSOR" val="301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1453.xml><?xml version="1.0" encoding="utf-8"?>
<p:tagLst xmlns:p="http://schemas.openxmlformats.org/presentationml/2006/main">
  <p:tag name="ORIGINALHEIGHT" val="5.43752"/>
  <p:tag name="ORIGINALWIDTH" val="1.81252"/>
  <p:tag name="LATEXADDIN" val="\documentclass{article}&#10;\usepackage{amsmath}&#10;\usepackage{amssymb}&#10;\usepackage{times}&#10;\usepackage{color}&#10;\pagestyle{empty}&#10;\begin{document}&#10;&#10;let $X_{ij}$ be i.r.v.\ taking value 1 iff the $j$\textsuperscript{th} node in $P_i$ is bad&#10;&#10;let $X_i=\sum_{j=1}^{|P_i|}X_{ij}$, we know $\mathbb{E}(X_i)=\frac{2}{3}|P_i|$&#10;&#10;\end{document}&#10;"/>
  <p:tag name="IGUANATEXSIZE" val="20"/>
  <p:tag name="IGUANATEXCURSOR" val="301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1454.xml><?xml version="1.0" encoding="utf-8"?>
<p:tagLst xmlns:p="http://schemas.openxmlformats.org/presentationml/2006/main">
  <p:tag name="ORIGINALHEIGHT" val="3.75"/>
  <p:tag name="ORIGINALWIDTH" val="3"/>
  <p:tag name="EMFCHILD" val="True"/>
</p:tagLst>
</file>

<file path=ppt/tags/tag1455.xml><?xml version="1.0" encoding="utf-8"?>
<p:tagLst xmlns:p="http://schemas.openxmlformats.org/presentationml/2006/main">
  <p:tag name="ORIGINALHEIGHT" val="4.68752"/>
  <p:tag name="ORIGINALWIDTH" val="2"/>
  <p:tag name="EMFCHILD" val="True"/>
</p:tagLst>
</file>

<file path=ppt/tags/tag1456.xml><?xml version="1.0" encoding="utf-8"?>
<p:tagLst xmlns:p="http://schemas.openxmlformats.org/presentationml/2006/main">
  <p:tag name="ORIGINALHEIGHT" val="5.43752"/>
  <p:tag name="ORIGINALWIDTH" val="6.18752"/>
  <p:tag name="EMFCHILD" val="True"/>
</p:tagLst>
</file>

<file path=ppt/tags/tag1457.xml><?xml version="1.0" encoding="utf-8"?>
<p:tagLst xmlns:p="http://schemas.openxmlformats.org/presentationml/2006/main">
  <p:tag name="ORIGINALHEIGHT" val="3.75"/>
  <p:tag name="ORIGINALWIDTH" val="1.56252"/>
  <p:tag name="EMFCHILD" val="True"/>
</p:tagLst>
</file>

<file path=ppt/tags/tag1458.xml><?xml version="1.0" encoding="utf-8"?>
<p:tagLst xmlns:p="http://schemas.openxmlformats.org/presentationml/2006/main">
  <p:tag name="ORIGINALHEIGHT" val="4.875"/>
  <p:tag name="ORIGINALWIDTH" val="2.31252"/>
  <p:tag name="EMFCHILD" val="True"/>
</p:tagLst>
</file>

<file path=ppt/tags/tag1459.xml><?xml version="1.0" encoding="utf-8"?>
<p:tagLst xmlns:p="http://schemas.openxmlformats.org/presentationml/2006/main">
  <p:tag name="ORIGINALHEIGHT" val="5.5"/>
  <p:tag name="ORIGINALWIDTH" val="3.5"/>
  <p:tag name="EMFCHILD" val="True"/>
</p:tagLst>
</file>

<file path=ppt/tags/tag146.xml><?xml version="1.0" encoding="utf-8"?>
<p:tagLst xmlns:p="http://schemas.openxmlformats.org/presentationml/2006/main">
  <p:tag name="ORIGINALHEIGHT" val="2.142857"/>
  <p:tag name="ORIGINALWIDTH" val="1.517857"/>
  <p:tag name="EMFCHILD" val="True"/>
</p:tagLst>
</file>

<file path=ppt/tags/tag1460.xml><?xml version="1.0" encoding="utf-8"?>
<p:tagLst xmlns:p="http://schemas.openxmlformats.org/presentationml/2006/main">
  <p:tag name="ORIGINALHEIGHT" val="3.75"/>
  <p:tag name="ORIGINALWIDTH" val="3"/>
  <p:tag name="EMFCHILD" val="True"/>
</p:tagLst>
</file>

<file path=ppt/tags/tag1461.xml><?xml version="1.0" encoding="utf-8"?>
<p:tagLst xmlns:p="http://schemas.openxmlformats.org/presentationml/2006/main">
  <p:tag name="ORIGINALHEIGHT" val="5.43752"/>
  <p:tag name="ORIGINALWIDTH" val="1.81252"/>
  <p:tag name="EMFCHILD" val="True"/>
</p:tagLst>
</file>

<file path=ppt/tags/tag1462.xml><?xml version="1.0" encoding="utf-8"?>
<p:tagLst xmlns:p="http://schemas.openxmlformats.org/presentationml/2006/main">
  <p:tag name="ORIGINALHEIGHT" val="0.875"/>
  <p:tag name="ORIGINALWIDTH" val="0.8125197"/>
  <p:tag name="EMFCHILD" val="True"/>
</p:tagLst>
</file>

<file path=ppt/tags/tag1463.xml><?xml version="1.0" encoding="utf-8"?>
<p:tagLst xmlns:p="http://schemas.openxmlformats.org/presentationml/2006/main">
  <p:tag name="ORIGINALHEIGHT" val="3.68752"/>
  <p:tag name="ORIGINALWIDTH" val="2.43752"/>
  <p:tag name="EMFCHILD" val="True"/>
</p:tagLst>
</file>

<file path=ppt/tags/tag1464.xml><?xml version="1.0" encoding="utf-8"?>
<p:tagLst xmlns:p="http://schemas.openxmlformats.org/presentationml/2006/main">
  <p:tag name="ORIGINALHEIGHT" val="0.875"/>
  <p:tag name="ORIGINALWIDTH" val="0.8125197"/>
  <p:tag name="EMFCHILD" val="True"/>
</p:tagLst>
</file>

<file path=ppt/tags/tag1465.xml><?xml version="1.0" encoding="utf-8"?>
<p:tagLst xmlns:p="http://schemas.openxmlformats.org/presentationml/2006/main">
  <p:tag name="ORIGINALHEIGHT" val="3.68752"/>
  <p:tag name="ORIGINALWIDTH" val="3.43752"/>
  <p:tag name="EMFCHILD" val="True"/>
</p:tagLst>
</file>

<file path=ppt/tags/tag1466.xml><?xml version="1.0" encoding="utf-8"?>
<p:tagLst xmlns:p="http://schemas.openxmlformats.org/presentationml/2006/main">
  <p:tag name="ORIGINALHEIGHT" val="0.875"/>
  <p:tag name="ORIGINALWIDTH" val="0.8125197"/>
  <p:tag name="EMFCHILD" val="True"/>
</p:tagLst>
</file>

<file path=ppt/tags/tag1467.xml><?xml version="1.0" encoding="utf-8"?>
<p:tagLst xmlns:p="http://schemas.openxmlformats.org/presentationml/2006/main">
  <p:tag name="ORIGINALHEIGHT" val="4.68752"/>
  <p:tag name="ORIGINALWIDTH" val="2"/>
  <p:tag name="EMFCHILD" val="True"/>
</p:tagLst>
</file>

<file path=ppt/tags/tag1468.xml><?xml version="1.0" encoding="utf-8"?>
<p:tagLst xmlns:p="http://schemas.openxmlformats.org/presentationml/2006/main">
  <p:tag name="ORIGINALHEIGHT" val="3.75"/>
  <p:tag name="ORIGINALWIDTH" val="3.06252"/>
  <p:tag name="EMFCHILD" val="True"/>
</p:tagLst>
</file>

<file path=ppt/tags/tag1469.xml><?xml version="1.0" encoding="utf-8"?>
<p:tagLst xmlns:p="http://schemas.openxmlformats.org/presentationml/2006/main">
  <p:tag name="ORIGINALHEIGHT" val="5.43752"/>
  <p:tag name="ORIGINALWIDTH" val="3.75"/>
  <p:tag name="EMFCHILD" val="True"/>
</p:tagLst>
</file>

<file path=ppt/tags/tag147.xml><?xml version="1.0" encoding="utf-8"?>
<p:tagLst xmlns:p="http://schemas.openxmlformats.org/presentationml/2006/main">
  <p:tag name="ORIGINALHEIGHT" val="3.191957"/>
  <p:tag name="ORIGINALWIDTH" val="1.093757"/>
  <p:tag name="EMFCHILD" val="True"/>
</p:tagLst>
</file>

<file path=ppt/tags/tag1470.xml><?xml version="1.0" encoding="utf-8"?>
<p:tagLst xmlns:p="http://schemas.openxmlformats.org/presentationml/2006/main">
  <p:tag name="ORIGINALHEIGHT" val="5.43752"/>
  <p:tag name="ORIGINALWIDTH" val="1.81252"/>
  <p:tag name="EMFCHILD" val="True"/>
</p:tagLst>
</file>

<file path=ppt/tags/tag1471.xml><?xml version="1.0" encoding="utf-8"?>
<p:tagLst xmlns:p="http://schemas.openxmlformats.org/presentationml/2006/main">
  <p:tag name="ORIGINALHEIGHT" val="3.68752"/>
  <p:tag name="ORIGINALWIDTH" val="3.5"/>
  <p:tag name="EMFCHILD" val="True"/>
</p:tagLst>
</file>

<file path=ppt/tags/tag1472.xml><?xml version="1.0" encoding="utf-8"?>
<p:tagLst xmlns:p="http://schemas.openxmlformats.org/presentationml/2006/main">
  <p:tag name="ORIGINALHEIGHT" val="5.43752"/>
  <p:tag name="ORIGINALWIDTH" val="3.375"/>
  <p:tag name="EMFCHILD" val="True"/>
</p:tagLst>
</file>

<file path=ppt/tags/tag1473.xml><?xml version="1.0" encoding="utf-8"?>
<p:tagLst xmlns:p="http://schemas.openxmlformats.org/presentationml/2006/main">
  <p:tag name="ORIGINALHEIGHT" val="3.68752"/>
  <p:tag name="ORIGINALWIDTH" val="3.43752"/>
  <p:tag name="EMFCHILD" val="True"/>
</p:tagLst>
</file>

<file path=ppt/tags/tag1474.xml><?xml version="1.0" encoding="utf-8"?>
<p:tagLst xmlns:p="http://schemas.openxmlformats.org/presentationml/2006/main">
  <p:tag name="ORIGINALHEIGHT" val="3.75"/>
  <p:tag name="ORIGINALWIDTH" val="3.06252"/>
  <p:tag name="EMFCHILD" val="True"/>
</p:tagLst>
</file>

<file path=ppt/tags/tag1475.xml><?xml version="1.0" encoding="utf-8"?>
<p:tagLst xmlns:p="http://schemas.openxmlformats.org/presentationml/2006/main">
  <p:tag name="ORIGINALHEIGHT" val="5.43752"/>
  <p:tag name="ORIGINALWIDTH" val="1.81252"/>
  <p:tag name="EMFCHILD" val="True"/>
</p:tagLst>
</file>

<file path=ppt/tags/tag1476.xml><?xml version="1.0" encoding="utf-8"?>
<p:tagLst xmlns:p="http://schemas.openxmlformats.org/presentationml/2006/main">
  <p:tag name="ORIGINALHEIGHT" val="3.625"/>
  <p:tag name="ORIGINALWIDTH" val="3.5"/>
  <p:tag name="EMFCHILD" val="True"/>
</p:tagLst>
</file>

<file path=ppt/tags/tag1477.xml><?xml version="1.0" encoding="utf-8"?>
<p:tagLst xmlns:p="http://schemas.openxmlformats.org/presentationml/2006/main">
  <p:tag name="ORIGINALHEIGHT" val="3.75"/>
  <p:tag name="ORIGINALWIDTH" val="3"/>
  <p:tag name="EMFCHILD" val="True"/>
</p:tagLst>
</file>

<file path=ppt/tags/tag1478.xml><?xml version="1.0" encoding="utf-8"?>
<p:tagLst xmlns:p="http://schemas.openxmlformats.org/presentationml/2006/main">
  <p:tag name="ORIGINALHEIGHT" val="5.375"/>
  <p:tag name="ORIGINALWIDTH" val="2.125"/>
  <p:tag name="EMFCHILD" val="True"/>
</p:tagLst>
</file>

<file path=ppt/tags/tag1479.xml><?xml version="1.0" encoding="utf-8"?>
<p:tagLst xmlns:p="http://schemas.openxmlformats.org/presentationml/2006/main">
  <p:tag name="ORIGINALHEIGHT" val="5.43752"/>
  <p:tag name="ORIGINALWIDTH" val="1.81252"/>
  <p:tag name="EMFCHILD" val="True"/>
</p:tagLst>
</file>

<file path=ppt/tags/tag148.xml><?xml version="1.0" encoding="utf-8"?>
<p:tagLst xmlns:p="http://schemas.openxmlformats.org/presentationml/2006/main">
  <p:tag name="ORIGINALHEIGHT" val="2.142857"/>
  <p:tag name="ORIGINALWIDTH" val="2.142857"/>
  <p:tag name="EMFCHILD" val="True"/>
</p:tagLst>
</file>

<file path=ppt/tags/tag1480.xml><?xml version="1.0" encoding="utf-8"?>
<p:tagLst xmlns:p="http://schemas.openxmlformats.org/presentationml/2006/main">
  <p:tag name="ORIGINALHEIGHT" val="5.43752"/>
  <p:tag name="ORIGINALWIDTH" val="2.75"/>
  <p:tag name="EMFCHILD" val="True"/>
</p:tagLst>
</file>

<file path=ppt/tags/tag1481.xml><?xml version="1.0" encoding="utf-8"?>
<p:tagLst xmlns:p="http://schemas.openxmlformats.org/presentationml/2006/main">
  <p:tag name="ORIGINALHEIGHT" val="5.43752"/>
  <p:tag name="ORIGINALWIDTH" val="2.75"/>
  <p:tag name="EMFCHILD" val="True"/>
</p:tagLst>
</file>

<file path=ppt/tags/tag1482.xml><?xml version="1.0" encoding="utf-8"?>
<p:tagLst xmlns:p="http://schemas.openxmlformats.org/presentationml/2006/main">
  <p:tag name="ORIGINALHEIGHT" val="4.68752"/>
  <p:tag name="ORIGINALWIDTH" val="2"/>
  <p:tag name="EMFCHILD" val="True"/>
</p:tagLst>
</file>

<file path=ppt/tags/tag1483.xml><?xml version="1.0" encoding="utf-8"?>
<p:tagLst xmlns:p="http://schemas.openxmlformats.org/presentationml/2006/main">
  <p:tag name="ORIGINALHEIGHT" val="5.43752"/>
  <p:tag name="ORIGINALWIDTH" val="3.56252"/>
  <p:tag name="EMFCHILD" val="True"/>
</p:tagLst>
</file>

<file path=ppt/tags/tag1484.xml><?xml version="1.0" encoding="utf-8"?>
<p:tagLst xmlns:p="http://schemas.openxmlformats.org/presentationml/2006/main">
  <p:tag name="ORIGINALHEIGHT" val="3.75"/>
  <p:tag name="ORIGINALWIDTH" val="3"/>
  <p:tag name="EMFCHILD" val="True"/>
</p:tagLst>
</file>

<file path=ppt/tags/tag1485.xml><?xml version="1.0" encoding="utf-8"?>
<p:tagLst xmlns:p="http://schemas.openxmlformats.org/presentationml/2006/main">
  <p:tag name="ORIGINALHEIGHT" val="6.93752"/>
  <p:tag name="ORIGINALWIDTH" val="3.06252"/>
  <p:tag name="EMFCHILD" val="True"/>
</p:tagLst>
</file>

<file path=ppt/tags/tag1486.xml><?xml version="1.0" encoding="utf-8"?>
<p:tagLst xmlns:p="http://schemas.openxmlformats.org/presentationml/2006/main">
  <p:tag name="ORIGINALHEIGHT" val="3.31252"/>
  <p:tag name="ORIGINALWIDTH" val="1.375"/>
  <p:tag name="EMFCHILD" val="True"/>
</p:tagLst>
</file>

<file path=ppt/tags/tag1487.xml><?xml version="1.0" encoding="utf-8"?>
<p:tagLst xmlns:p="http://schemas.openxmlformats.org/presentationml/2006/main">
  <p:tag name="ORIGINALHEIGHT" val="3.81252"/>
  <p:tag name="ORIGINALWIDTH" val="2.5"/>
  <p:tag name="EMFCHILD" val="True"/>
</p:tagLst>
</file>

<file path=ppt/tags/tag1488.xml><?xml version="1.0" encoding="utf-8"?>
<p:tagLst xmlns:p="http://schemas.openxmlformats.org/presentationml/2006/main">
  <p:tag name="ORIGINALHEIGHT" val="3.68752"/>
  <p:tag name="ORIGINALWIDTH" val="3.56252"/>
  <p:tag name="EMFCHILD" val="True"/>
</p:tagLst>
</file>

<file path=ppt/tags/tag1489.xml><?xml version="1.0" encoding="utf-8"?>
<p:tagLst xmlns:p="http://schemas.openxmlformats.org/presentationml/2006/main">
  <p:tag name="ORIGINALHEIGHT" val="3.75"/>
  <p:tag name="ORIGINALWIDTH" val="3.31252"/>
  <p:tag name="EMFCHILD" val="True"/>
</p:tagLst>
</file>

<file path=ppt/tags/tag149.xml><?xml version="1.0" encoding="utf-8"?>
<p:tagLst xmlns:p="http://schemas.openxmlformats.org/presentationml/2006/main">
  <p:tag name="ORIGINALHEIGHT" val="3.2366"/>
  <p:tag name="ORIGINALWIDTH" val="2.120543"/>
  <p:tag name="EMFCHILD" val="True"/>
</p:tagLst>
</file>

<file path=ppt/tags/tag1490.xml><?xml version="1.0" encoding="utf-8"?>
<p:tagLst xmlns:p="http://schemas.openxmlformats.org/presentationml/2006/main">
  <p:tag name="ORIGINALHEIGHT" val="5.5"/>
  <p:tag name="ORIGINALWIDTH" val="3.5"/>
  <p:tag name="EMFCHILD" val="True"/>
</p:tagLst>
</file>

<file path=ppt/tags/tag1491.xml><?xml version="1.0" encoding="utf-8"?>
<p:tagLst xmlns:p="http://schemas.openxmlformats.org/presentationml/2006/main">
  <p:tag name="ORIGINALHEIGHT" val="3.75"/>
  <p:tag name="ORIGINALWIDTH" val="3"/>
  <p:tag name="EMFCHILD" val="True"/>
</p:tagLst>
</file>

<file path=ppt/tags/tag1492.xml><?xml version="1.0" encoding="utf-8"?>
<p:tagLst xmlns:p="http://schemas.openxmlformats.org/presentationml/2006/main">
  <p:tag name="ORIGINALHEIGHT" val="5.43752"/>
  <p:tag name="ORIGINALWIDTH" val="1.75"/>
  <p:tag name="EMFCHILD" val="True"/>
</p:tagLst>
</file>

<file path=ppt/tags/tag1493.xml><?xml version="1.0" encoding="utf-8"?>
<p:tagLst xmlns:p="http://schemas.openxmlformats.org/presentationml/2006/main">
  <p:tag name="ORIGINALHEIGHT" val="3.68752"/>
  <p:tag name="ORIGINALWIDTH" val="3.5"/>
  <p:tag name="EMFCHILD" val="True"/>
</p:tagLst>
</file>

<file path=ppt/tags/tag1494.xml><?xml version="1.0" encoding="utf-8"?>
<p:tagLst xmlns:p="http://schemas.openxmlformats.org/presentationml/2006/main">
  <p:tag name="ORIGINALHEIGHT" val="5.43752"/>
  <p:tag name="ORIGINALWIDTH" val="5.375"/>
  <p:tag name="EMFCHILD" val="True"/>
</p:tagLst>
</file>

<file path=ppt/tags/tag1495.xml><?xml version="1.0" encoding="utf-8"?>
<p:tagLst xmlns:p="http://schemas.openxmlformats.org/presentationml/2006/main">
  <p:tag name="ORIGINALHEIGHT" val="3.75"/>
  <p:tag name="ORIGINALWIDTH" val="1.56252"/>
  <p:tag name="EMFCHILD" val="True"/>
</p:tagLst>
</file>

<file path=ppt/tags/tag1496.xml><?xml version="1.0" encoding="utf-8"?>
<p:tagLst xmlns:p="http://schemas.openxmlformats.org/presentationml/2006/main">
  <p:tag name="ORIGINALHEIGHT" val="5.43752"/>
  <p:tag name="ORIGINALWIDTH" val="1.75"/>
  <p:tag name="EMFCHILD" val="True"/>
</p:tagLst>
</file>

<file path=ppt/tags/tag1497.xml><?xml version="1.0" encoding="utf-8"?>
<p:tagLst xmlns:p="http://schemas.openxmlformats.org/presentationml/2006/main">
  <p:tag name="ORIGINALHEIGHT" val="3.68752"/>
  <p:tag name="ORIGINALWIDTH" val="2.25"/>
  <p:tag name="EMFCHILD" val="True"/>
</p:tagLst>
</file>

<file path=ppt/tags/tag1498.xml><?xml version="1.0" encoding="utf-8"?>
<p:tagLst xmlns:p="http://schemas.openxmlformats.org/presentationml/2006/main">
  <p:tag name="ORIGINALHEIGHT" val="5.5"/>
  <p:tag name="ORIGINALWIDTH" val="3.56252"/>
  <p:tag name="EMFCHILD" val="True"/>
</p:tagLst>
</file>

<file path=ppt/tags/tag1499.xml><?xml version="1.0" encoding="utf-8"?>
<p:tagLst xmlns:p="http://schemas.openxmlformats.org/presentationml/2006/main">
  <p:tag name="ORIGINALHEIGHT" val="3.75"/>
  <p:tag name="ORIGINALWIDTH" val="3.06252"/>
  <p:tag name="EMFCHILD" val="True"/>
</p:tagLst>
</file>

<file path=ppt/tags/tag15.xml><?xml version="1.0" encoding="utf-8"?>
<p:tagLst xmlns:p="http://schemas.openxmlformats.org/presentationml/2006/main">
  <p:tag name="ORIGINALHEIGHT" val="2.745543"/>
  <p:tag name="ORIGINALWIDTH" val="1.227686"/>
  <p:tag name="EMFCHILD" val="True"/>
</p:tagLst>
</file>

<file path=ppt/tags/tag150.xml><?xml version="1.0" encoding="utf-8"?>
<p:tagLst xmlns:p="http://schemas.openxmlformats.org/presentationml/2006/main">
  <p:tag name="ORIGINALHEIGHT" val="2.1875"/>
  <p:tag name="ORIGINALWIDTH" val="1.852686"/>
  <p:tag name="EMFCHILD" val="True"/>
</p:tagLst>
</file>

<file path=ppt/tags/tag1500.xml><?xml version="1.0" encoding="utf-8"?>
<p:tagLst xmlns:p="http://schemas.openxmlformats.org/presentationml/2006/main">
  <p:tag name="ORIGINALHEIGHT" val="5.5"/>
  <p:tag name="ORIGINALWIDTH" val="3.5"/>
  <p:tag name="EMFCHILD" val="True"/>
</p:tagLst>
</file>

<file path=ppt/tags/tag1501.xml><?xml version="1.0" encoding="utf-8"?>
<p:tagLst xmlns:p="http://schemas.openxmlformats.org/presentationml/2006/main">
  <p:tag name="ORIGINALHEIGHT" val="5.5"/>
  <p:tag name="ORIGINALWIDTH" val="1.81252"/>
  <p:tag name="EMFCHILD" val="True"/>
</p:tagLst>
</file>

<file path=ppt/tags/tag1502.xml><?xml version="1.0" encoding="utf-8"?>
<p:tagLst xmlns:p="http://schemas.openxmlformats.org/presentationml/2006/main">
  <p:tag name="ORIGINALHEIGHT" val="3.75"/>
  <p:tag name="ORIGINALWIDTH" val="3"/>
  <p:tag name="EMFCHILD" val="True"/>
</p:tagLst>
</file>

<file path=ppt/tags/tag1503.xml><?xml version="1.0" encoding="utf-8"?>
<p:tagLst xmlns:p="http://schemas.openxmlformats.org/presentationml/2006/main">
  <p:tag name="ORIGINALHEIGHT" val="4.68752"/>
  <p:tag name="ORIGINALWIDTH" val="2"/>
  <p:tag name="EMFCHILD" val="True"/>
</p:tagLst>
</file>

<file path=ppt/tags/tag1504.xml><?xml version="1.0" encoding="utf-8"?>
<p:tagLst xmlns:p="http://schemas.openxmlformats.org/presentationml/2006/main">
  <p:tag name="ORIGINALHEIGHT" val="5.5"/>
  <p:tag name="ORIGINALWIDTH" val="6.18752"/>
  <p:tag name="EMFCHILD" val="True"/>
</p:tagLst>
</file>

<file path=ppt/tags/tag1505.xml><?xml version="1.0" encoding="utf-8"?>
<p:tagLst xmlns:p="http://schemas.openxmlformats.org/presentationml/2006/main">
  <p:tag name="ORIGINALHEIGHT" val="3.75"/>
  <p:tag name="ORIGINALWIDTH" val="1.56252"/>
  <p:tag name="EMFCHILD" val="True"/>
</p:tagLst>
</file>

<file path=ppt/tags/tag1506.xml><?xml version="1.0" encoding="utf-8"?>
<p:tagLst xmlns:p="http://schemas.openxmlformats.org/presentationml/2006/main">
  <p:tag name="ORIGINALHEIGHT" val="1.875"/>
  <p:tag name="ORIGINALWIDTH" val="5"/>
  <p:tag name="EMFCHILD" val="True"/>
</p:tagLst>
</file>

<file path=ppt/tags/tag1507.xml><?xml version="1.0" encoding="utf-8"?>
<p:tagLst xmlns:p="http://schemas.openxmlformats.org/presentationml/2006/main">
  <p:tag name="ORIGINALHEIGHT" val="8"/>
  <p:tag name="ORIGINALWIDTH" val="7.125"/>
  <p:tag name="EMFCHILD" val="True"/>
</p:tagLst>
</file>

<file path=ppt/tags/tag1508.xml><?xml version="1.0" encoding="utf-8"?>
<p:tagLst xmlns:p="http://schemas.openxmlformats.org/presentationml/2006/main">
  <p:tag name="ORIGINALHEIGHT" val="5.56252"/>
  <p:tag name="ORIGINALWIDTH" val="0.25"/>
  <p:tag name="EMFCHILD" val="True"/>
</p:tagLst>
</file>

<file path=ppt/tags/tag1509.xml><?xml version="1.0" encoding="utf-8"?>
<p:tagLst xmlns:p="http://schemas.openxmlformats.org/presentationml/2006/main">
  <p:tag name="ORIGINALHEIGHT" val="3.81252"/>
  <p:tag name="ORIGINALWIDTH" val="4"/>
  <p:tag name="EMFCHILD" val="True"/>
</p:tagLst>
</file>

<file path=ppt/tags/tag151.xml><?xml version="1.0" encoding="utf-8"?>
<p:tagLst xmlns:p="http://schemas.openxmlformats.org/presentationml/2006/main">
  <p:tag name="ORIGINALHEIGHT" val="3.147314"/>
  <p:tag name="ORIGINALWIDTH" val="2.142857"/>
  <p:tag name="EMFCHILD" val="True"/>
</p:tagLst>
</file>

<file path=ppt/tags/tag1510.xml><?xml version="1.0" encoding="utf-8"?>
<p:tagLst xmlns:p="http://schemas.openxmlformats.org/presentationml/2006/main">
  <p:tag name="ORIGINALHEIGHT" val="2.68752"/>
  <p:tag name="ORIGINALWIDTH" val="1.31252"/>
  <p:tag name="EMFCHILD" val="True"/>
</p:tagLst>
</file>

<file path=ppt/tags/tag1511.xml><?xml version="1.0" encoding="utf-8"?>
<p:tagLst xmlns:p="http://schemas.openxmlformats.org/presentationml/2006/main">
  <p:tag name="ORIGINALHEIGHT" val="5.56252"/>
  <p:tag name="ORIGINALWIDTH" val="0.25"/>
  <p:tag name="EMFCHILD" val="True"/>
</p:tagLst>
</file>

<file path=ppt/tags/tag1512.xml><?xml version="1.0" encoding="utf-8"?>
<p:tagLst xmlns:p="http://schemas.openxmlformats.org/presentationml/2006/main">
  <p:tag name="ORIGINALHEIGHT" val="4.875"/>
  <p:tag name="ORIGINALWIDTH" val="2.31252"/>
  <p:tag name="EMFCHILD" val="True"/>
</p:tagLst>
</file>

<file path=ppt/tags/tag1513.xml><?xml version="1.0" encoding="utf-8"?>
<p:tagLst xmlns:p="http://schemas.openxmlformats.org/presentationml/2006/main">
  <p:tag name="ORIGINALHEIGHT" val="1.5"/>
  <p:tag name="ORIGINALWIDTH" val="3.875"/>
  <p:tag name="EMFCHILD" val="True"/>
</p:tagLst>
</file>

<file path=ppt/tags/tag1514.xml><?xml version="1.0" encoding="utf-8"?>
<p:tagLst xmlns:p="http://schemas.openxmlformats.org/presentationml/2006/main">
  <p:tag name="ORIGINALHEIGHT" val="3.68752"/>
  <p:tag name="ORIGINALWIDTH" val="1.93752"/>
  <p:tag name="EMFCHILD" val="True"/>
</p:tagLst>
</file>

<file path=ppt/tags/tag1515.xml><?xml version="1.0" encoding="utf-8"?>
<p:tagLst xmlns:p="http://schemas.openxmlformats.org/presentationml/2006/main">
  <p:tag name="ORIGINALHEIGHT" val="5.5"/>
  <p:tag name="ORIGINALWIDTH" val="6.18752"/>
  <p:tag name="EMFCHILD" val="True"/>
</p:tagLst>
</file>

<file path=ppt/tags/tag1516.xml><?xml version="1.0" encoding="utf-8"?>
<p:tagLst xmlns:p="http://schemas.openxmlformats.org/presentationml/2006/main">
  <p:tag name="ORIGINALHEIGHT" val="3.75"/>
  <p:tag name="ORIGINALWIDTH" val="1.56252"/>
  <p:tag name="EMFCHILD" val="True"/>
</p:tagLst>
</file>

<file path=ppt/tags/tag1517.xml><?xml version="1.0" encoding="utf-8"?>
<p:tagLst xmlns:p="http://schemas.openxmlformats.org/presentationml/2006/main">
  <p:tag name="ORIGINALHEIGHT" val="4.81252"/>
  <p:tag name="ORIGINALWIDTH" val="2.31252"/>
  <p:tag name="EMFCHILD" val="True"/>
</p:tagLst>
</file>

<file path=ppt/tags/tag1518.xml><?xml version="1.0" encoding="utf-8"?>
<p:tagLst xmlns:p="http://schemas.openxmlformats.org/presentationml/2006/main">
  <p:tag name="ORIGINALHEIGHT" val="1.93752"/>
  <p:tag name="ORIGINALWIDTH" val="1"/>
  <p:tag name="EMFCHILD" val="True"/>
</p:tagLst>
</file>

<file path=ppt/tags/tag1519.xml><?xml version="1.0" encoding="utf-8"?>
<p:tagLst xmlns:p="http://schemas.openxmlformats.org/presentationml/2006/main">
  <p:tag name="ORIGINALHEIGHT" val="3.75"/>
  <p:tag name="ORIGINALWIDTH" val="5.06252"/>
  <p:tag name="EMFCHILD" val="True"/>
</p:tagLst>
</file>

<file path=ppt/tags/tag152.xml><?xml version="1.0" encoding="utf-8"?>
<p:tagLst xmlns:p="http://schemas.openxmlformats.org/presentationml/2006/main">
  <p:tag name="ORIGINALHEIGHT" val="2.1875"/>
  <p:tag name="ORIGINALWIDTH" val="1.830357"/>
  <p:tag name="EMFCHILD" val="True"/>
</p:tagLst>
</file>

<file path=ppt/tags/tag1520.xml><?xml version="1.0" encoding="utf-8"?>
<p:tagLst xmlns:p="http://schemas.openxmlformats.org/presentationml/2006/main">
  <p:tag name="ORIGINALHEIGHT" val="3.75"/>
  <p:tag name="ORIGINALWIDTH" val="3"/>
  <p:tag name="EMFCHILD" val="True"/>
</p:tagLst>
</file>

<file path=ppt/tags/tag1521.xml><?xml version="1.0" encoding="utf-8"?>
<p:tagLst xmlns:p="http://schemas.openxmlformats.org/presentationml/2006/main">
  <p:tag name="ORIGINALHEIGHT" val="5.5"/>
  <p:tag name="ORIGINALWIDTH" val="3.75"/>
  <p:tag name="EMFCHILD" val="True"/>
</p:tagLst>
</file>

<file path=ppt/tags/tag1522.xml><?xml version="1.0" encoding="utf-8"?>
<p:tagLst xmlns:p="http://schemas.openxmlformats.org/presentationml/2006/main">
  <p:tag name="ORIGINALHEIGHT" val="3.68752"/>
  <p:tag name="ORIGINALWIDTH" val="3.56252"/>
  <p:tag name="EMFCHILD" val="True"/>
</p:tagLst>
</file>

<file path=ppt/tags/tag1523.xml><?xml version="1.0" encoding="utf-8"?>
<p:tagLst xmlns:p="http://schemas.openxmlformats.org/presentationml/2006/main">
  <p:tag name="ORIGINALHEIGHT" val="3.75"/>
  <p:tag name="ORIGINALWIDTH" val="3.31252"/>
  <p:tag name="EMFCHILD" val="True"/>
</p:tagLst>
</file>

<file path=ppt/tags/tag1524.xml><?xml version="1.0" encoding="utf-8"?>
<p:tagLst xmlns:p="http://schemas.openxmlformats.org/presentationml/2006/main">
  <p:tag name="ORIGINALHEIGHT" val="3.75"/>
  <p:tag name="ORIGINALWIDTH" val="5.06252"/>
  <p:tag name="EMFCHILD" val="True"/>
</p:tagLst>
</file>

<file path=ppt/tags/tag1525.xml><?xml version="1.0" encoding="utf-8"?>
<p:tagLst xmlns:p="http://schemas.openxmlformats.org/presentationml/2006/main">
  <p:tag name="ORIGINALHEIGHT" val="5.5"/>
  <p:tag name="ORIGINALWIDTH" val="4.68752"/>
  <p:tag name="EMFCHILD" val="True"/>
</p:tagLst>
</file>

<file path=ppt/tags/tag1526.xml><?xml version="1.0" encoding="utf-8"?>
<p:tagLst xmlns:p="http://schemas.openxmlformats.org/presentationml/2006/main">
  <p:tag name="ORIGINALHEIGHT" val="8"/>
  <p:tag name="ORIGINALWIDTH" val="1.75"/>
  <p:tag name="EMFCHILD" val="True"/>
</p:tagLst>
</file>

<file path=ppt/tags/tag1527.xml><?xml version="1.0" encoding="utf-8"?>
<p:tagLst xmlns:p="http://schemas.openxmlformats.org/presentationml/2006/main">
  <p:tag name="ORIGINALHEIGHT" val="5.5"/>
  <p:tag name="ORIGINALWIDTH" val="6.25"/>
  <p:tag name="EMFCHILD" val="True"/>
</p:tagLst>
</file>

<file path=ppt/tags/tag1528.xml><?xml version="1.0" encoding="utf-8"?>
<p:tagLst xmlns:p="http://schemas.openxmlformats.org/presentationml/2006/main">
  <p:tag name="ORIGINALHEIGHT" val="3.75"/>
  <p:tag name="ORIGINALWIDTH" val="1.56252"/>
  <p:tag name="EMFCHILD" val="True"/>
</p:tagLst>
</file>

<file path=ppt/tags/tag1529.xml><?xml version="1.0" encoding="utf-8"?>
<p:tagLst xmlns:p="http://schemas.openxmlformats.org/presentationml/2006/main">
  <p:tag name="ORIGINALHEIGHT" val="8"/>
  <p:tag name="ORIGINALWIDTH" val="1.75"/>
  <p:tag name="EMFCHILD" val="True"/>
</p:tagLst>
</file>

<file path=ppt/tags/tag153.xml><?xml version="1.0" encoding="utf-8"?>
<p:tagLst xmlns:p="http://schemas.openxmlformats.org/presentationml/2006/main">
  <p:tag name="ORIGINALHEIGHT" val="2.142857"/>
  <p:tag name="ORIGINALWIDTH" val="2.165186"/>
  <p:tag name="EMFCHILD" val="True"/>
</p:tagLst>
</file>

<file path=ppt/tags/tag1530.xml><?xml version="1.0" encoding="utf-8"?>
<p:tagLst xmlns:p="http://schemas.openxmlformats.org/presentationml/2006/main">
  <p:tag name="ORIGINALHEIGHT" val="1.875"/>
  <p:tag name="ORIGINALWIDTH" val="5"/>
  <p:tag name="EMFCHILD" val="True"/>
</p:tagLst>
</file>

<file path=ppt/tags/tag1531.xml><?xml version="1.0" encoding="utf-8"?>
<p:tagLst xmlns:p="http://schemas.openxmlformats.org/presentationml/2006/main">
  <p:tag name="ORIGINALHEIGHT" val="3.75"/>
  <p:tag name="ORIGINALWIDTH" val="2.31252"/>
  <p:tag name="EMFCHILD" val="True"/>
</p:tagLst>
</file>

<file path=ppt/tags/tag1532.xml><?xml version="1.0" encoding="utf-8"?>
<p:tagLst xmlns:p="http://schemas.openxmlformats.org/presentationml/2006/main">
  <p:tag name="ORIGINALHEIGHT" val="0.3125197"/>
  <p:tag name="ORIGINALWIDTH" val="3"/>
  <p:tag name="EMFCHILD" val="True"/>
</p:tagLst>
</file>

<file path=ppt/tags/tag1533.xml><?xml version="1.0" encoding="utf-8"?>
<p:tagLst xmlns:p="http://schemas.openxmlformats.org/presentationml/2006/main">
  <p:tag name="ORIGINALHEIGHT" val="3.81252"/>
  <p:tag name="ORIGINALWIDTH" val="2.43752"/>
  <p:tag name="EMFCHILD" val="True"/>
</p:tagLst>
</file>

<file path=ppt/tags/tag1534.xml><?xml version="1.0" encoding="utf-8"?>
<p:tagLst xmlns:p="http://schemas.openxmlformats.org/presentationml/2006/main">
  <p:tag name="ORIGINALHEIGHT" val="8"/>
  <p:tag name="ORIGINALWIDTH" val="0.3125197"/>
  <p:tag name="EMFCHILD" val="True"/>
</p:tagLst>
</file>

<file path=ppt/tags/tag1535.xml><?xml version="1.0" encoding="utf-8"?>
<p:tagLst xmlns:p="http://schemas.openxmlformats.org/presentationml/2006/main">
  <p:tag name="ORIGINALHEIGHT" val="5.5"/>
  <p:tag name="ORIGINALWIDTH" val="5.375"/>
  <p:tag name="EMFCHILD" val="True"/>
</p:tagLst>
</file>

<file path=ppt/tags/tag1536.xml><?xml version="1.0" encoding="utf-8"?>
<p:tagLst xmlns:p="http://schemas.openxmlformats.org/presentationml/2006/main">
  <p:tag name="ORIGINALHEIGHT" val="3.75"/>
  <p:tag name="ORIGINALWIDTH" val="1.56252"/>
  <p:tag name="EMFCHILD" val="True"/>
</p:tagLst>
</file>

<file path=ppt/tags/tag1537.xml><?xml version="1.0" encoding="utf-8"?>
<p:tagLst xmlns:p="http://schemas.openxmlformats.org/presentationml/2006/main">
  <p:tag name="ORIGINALHEIGHT" val="8"/>
  <p:tag name="ORIGINALWIDTH" val="0.3125197"/>
  <p:tag name="EMFCHILD" val="True"/>
</p:tagLst>
</file>

<file path=ppt/tags/tag1538.xml><?xml version="1.0" encoding="utf-8"?>
<p:tagLst xmlns:p="http://schemas.openxmlformats.org/presentationml/2006/main">
  <p:tag name="ORIGINALHEIGHT" val="5.1172"/>
  <p:tag name="ORIGINALWIDTH" val="91.52345"/>
  <p:tag name="LATEXADDIN" val="\documentclass{article}&#10;\usepackage{amsmath}&#10;\usepackage{amssymb}&#10;\usepackage{times}&#10;\usepackage{color}&#10;\pagestyle{empty}&#10;\begin{document}&#10;&#10;we know there are at most $2\lg{n}$ good nodes in $P_i$&#10;&#10;\end{document}&#10;"/>
  <p:tag name="IGUANATEXSIZE" val="32"/>
  <p:tag name="IGUANATEXCURSOR" val="195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1539.xml><?xml version="1.0" encoding="utf-8"?>
<p:tagLst xmlns:p="http://schemas.openxmlformats.org/presentationml/2006/main">
  <p:tag name="ORIGINALHEIGHT" val="2.6172"/>
  <p:tag name="ORIGINALWIDTH" val="3.08595"/>
  <p:tag name="LATEXADDIN" val="\documentclass{article}&#10;\usepackage{amsmath}&#10;\usepackage{amssymb}&#10;\usepackage{times}&#10;\usepackage{color}&#10;\pagestyle{empty}&#10;\begin{document}&#10;&#10;we know there are at most $2\lg{n}$ good nodes in $P_i$&#10;&#10;\end{document}&#10;"/>
  <p:tag name="IGUANATEXSIZE" val="32"/>
  <p:tag name="IGUANATEXCURSOR" val="195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154.xml><?xml version="1.0" encoding="utf-8"?>
<p:tagLst xmlns:p="http://schemas.openxmlformats.org/presentationml/2006/main">
  <p:tag name="ORIGINALHEIGHT" val="3.2366"/>
  <p:tag name="ORIGINALWIDTH" val="2.142857"/>
  <p:tag name="EMFCHILD" val="True"/>
</p:tagLst>
</file>

<file path=ppt/tags/tag1540.xml><?xml version="1.0" encoding="utf-8"?>
<p:tagLst xmlns:p="http://schemas.openxmlformats.org/presentationml/2006/main">
  <p:tag name="ORIGINALHEIGHT" val="2.65625"/>
  <p:tag name="ORIGINALWIDTH" val="1.796875"/>
  <p:tag name="EMFCHILD" val="True"/>
</p:tagLst>
</file>

<file path=ppt/tags/tag1541.xml><?xml version="1.0" encoding="utf-8"?>
<p:tagLst xmlns:p="http://schemas.openxmlformats.org/presentationml/2006/main">
  <p:tag name="ORIGINALHEIGHT" val="3.828125"/>
  <p:tag name="ORIGINALWIDTH" val="2.265625"/>
  <p:tag name="EMFCHILD" val="True"/>
</p:tagLst>
</file>

<file path=ppt/tags/tag1542.xml><?xml version="1.0" encoding="utf-8"?>
<p:tagLst xmlns:p="http://schemas.openxmlformats.org/presentationml/2006/main">
  <p:tag name="ORIGINALHEIGHT" val="2.578125"/>
  <p:tag name="ORIGINALWIDTH" val="2.14845"/>
  <p:tag name="EMFCHILD" val="True"/>
</p:tagLst>
</file>

<file path=ppt/tags/tag1543.xml><?xml version="1.0" encoding="utf-8"?>
<p:tagLst xmlns:p="http://schemas.openxmlformats.org/presentationml/2006/main">
  <p:tag name="ORIGINALHEIGHT" val="2.65625"/>
  <p:tag name="ORIGINALWIDTH" val="2.03125"/>
  <p:tag name="EMFCHILD" val="True"/>
</p:tagLst>
</file>

<file path=ppt/tags/tag1544.xml><?xml version="1.0" encoding="utf-8"?>
<p:tagLst xmlns:p="http://schemas.openxmlformats.org/presentationml/2006/main">
  <p:tag name="ORIGINALHEIGHT" val="2.6172"/>
  <p:tag name="ORIGINALWIDTH" val="3.08595"/>
  <p:tag name="EMFCHILD" val="True"/>
</p:tagLst>
</file>

<file path=ppt/tags/tag1545.xml><?xml version="1.0" encoding="utf-8"?>
<p:tagLst xmlns:p="http://schemas.openxmlformats.org/presentationml/2006/main">
  <p:tag name="ORIGINALHEIGHT" val="3.320325"/>
  <p:tag name="ORIGINALWIDTH" val="1.21095"/>
  <p:tag name="EMFCHILD" val="True"/>
</p:tagLst>
</file>

<file path=ppt/tags/tag1546.xml><?xml version="1.0" encoding="utf-8"?>
<p:tagLst xmlns:p="http://schemas.openxmlformats.org/presentationml/2006/main">
  <p:tag name="ORIGINALHEIGHT" val="3.828125"/>
  <p:tag name="ORIGINALWIDTH" val="2.1875"/>
  <p:tag name="EMFCHILD" val="True"/>
</p:tagLst>
</file>

<file path=ppt/tags/tag1547.xml><?xml version="1.0" encoding="utf-8"?>
<p:tagLst xmlns:p="http://schemas.openxmlformats.org/presentationml/2006/main">
  <p:tag name="ORIGINALHEIGHT" val="2.65625"/>
  <p:tag name="ORIGINALWIDTH" val="1.796875"/>
  <p:tag name="EMFCHILD" val="True"/>
</p:tagLst>
</file>

<file path=ppt/tags/tag1548.xml><?xml version="1.0" encoding="utf-8"?>
<p:tagLst xmlns:p="http://schemas.openxmlformats.org/presentationml/2006/main">
  <p:tag name="ORIGINALHEIGHT" val="2.578125"/>
  <p:tag name="ORIGINALWIDTH" val="1.52345"/>
  <p:tag name="EMFCHILD" val="True"/>
</p:tagLst>
</file>

<file path=ppt/tags/tag1549.xml><?xml version="1.0" encoding="utf-8"?>
<p:tagLst xmlns:p="http://schemas.openxmlformats.org/presentationml/2006/main">
  <p:tag name="ORIGINALHEIGHT" val="2.65625"/>
  <p:tag name="ORIGINALWIDTH" val="1.83595"/>
  <p:tag name="EMFCHILD" val="True"/>
</p:tagLst>
</file>

<file path=ppt/tags/tag155.xml><?xml version="1.0" encoding="utf-8"?>
<p:tagLst xmlns:p="http://schemas.openxmlformats.org/presentationml/2006/main">
  <p:tag name="ORIGINALHEIGHT" val="2.1875"/>
  <p:tag name="ORIGINALWIDTH" val="1.830357"/>
  <p:tag name="EMFCHILD" val="True"/>
</p:tagLst>
</file>

<file path=ppt/tags/tag1550.xml><?xml version="1.0" encoding="utf-8"?>
<p:tagLst xmlns:p="http://schemas.openxmlformats.org/presentationml/2006/main">
  <p:tag name="ORIGINALHEIGHT" val="2.65625"/>
  <p:tag name="ORIGINALWIDTH" val="1.83595"/>
  <p:tag name="EMFCHILD" val="True"/>
</p:tagLst>
</file>

<file path=ppt/tags/tag1551.xml><?xml version="1.0" encoding="utf-8"?>
<p:tagLst xmlns:p="http://schemas.openxmlformats.org/presentationml/2006/main">
  <p:tag name="ORIGINALHEIGHT" val="2.578125"/>
  <p:tag name="ORIGINALWIDTH" val="1.52345"/>
  <p:tag name="EMFCHILD" val="True"/>
</p:tagLst>
</file>

<file path=ppt/tags/tag1552.xml><?xml version="1.0" encoding="utf-8"?>
<p:tagLst xmlns:p="http://schemas.openxmlformats.org/presentationml/2006/main">
  <p:tag name="ORIGINALHEIGHT" val="2.65625"/>
  <p:tag name="ORIGINALWIDTH" val="1.796875"/>
  <p:tag name="EMFCHILD" val="True"/>
</p:tagLst>
</file>

<file path=ppt/tags/tag1553.xml><?xml version="1.0" encoding="utf-8"?>
<p:tagLst xmlns:p="http://schemas.openxmlformats.org/presentationml/2006/main">
  <p:tag name="ORIGINALHEIGHT" val="2.65625"/>
  <p:tag name="ORIGINALWIDTH" val="1.875"/>
  <p:tag name="EMFCHILD" val="True"/>
</p:tagLst>
</file>

<file path=ppt/tags/tag1554.xml><?xml version="1.0" encoding="utf-8"?>
<p:tagLst xmlns:p="http://schemas.openxmlformats.org/presentationml/2006/main">
  <p:tag name="ORIGINALHEIGHT" val="3.320325"/>
  <p:tag name="ORIGINALWIDTH" val="1.21095"/>
  <p:tag name="EMFCHILD" val="True"/>
</p:tagLst>
</file>

<file path=ppt/tags/tag1555.xml><?xml version="1.0" encoding="utf-8"?>
<p:tagLst xmlns:p="http://schemas.openxmlformats.org/presentationml/2006/main">
  <p:tag name="ORIGINALHEIGHT" val="2.578125"/>
  <p:tag name="ORIGINALWIDTH" val="3.476575"/>
  <p:tag name="EMFCHILD" val="True"/>
</p:tagLst>
</file>

<file path=ppt/tags/tag1556.xml><?xml version="1.0" encoding="utf-8"?>
<p:tagLst xmlns:p="http://schemas.openxmlformats.org/presentationml/2006/main">
  <p:tag name="ORIGINALHEIGHT" val="2.65625"/>
  <p:tag name="ORIGINALWIDTH" val="2.03125"/>
  <p:tag name="EMFCHILD" val="True"/>
</p:tagLst>
</file>

<file path=ppt/tags/tag1557.xml><?xml version="1.0" encoding="utf-8"?>
<p:tagLst xmlns:p="http://schemas.openxmlformats.org/presentationml/2006/main">
  <p:tag name="ORIGINALHEIGHT" val="2.65625"/>
  <p:tag name="ORIGINALWIDTH" val="1.3672"/>
  <p:tag name="EMFCHILD" val="True"/>
</p:tagLst>
</file>

<file path=ppt/tags/tag1558.xml><?xml version="1.0" encoding="utf-8"?>
<p:tagLst xmlns:p="http://schemas.openxmlformats.org/presentationml/2006/main">
  <p:tag name="ORIGINALHEIGHT" val="3.320325"/>
  <p:tag name="ORIGINALWIDTH" val="1.25"/>
  <p:tag name="EMFCHILD" val="True"/>
</p:tagLst>
</file>

<file path=ppt/tags/tag1559.xml><?xml version="1.0" encoding="utf-8"?>
<p:tagLst xmlns:p="http://schemas.openxmlformats.org/presentationml/2006/main">
  <p:tag name="ORIGINALHEIGHT" val="3.75"/>
  <p:tag name="ORIGINALWIDTH" val="1.83595"/>
  <p:tag name="EMFCHILD" val="True"/>
</p:tagLst>
</file>

<file path=ppt/tags/tag156.xml><?xml version="1.0" encoding="utf-8"?>
<p:tagLst xmlns:p="http://schemas.openxmlformats.org/presentationml/2006/main">
  <p:tag name="ORIGINALHEIGHT" val="2.142857"/>
  <p:tag name="ORIGINALWIDTH" val="2.142857"/>
  <p:tag name="EMFCHILD" val="True"/>
</p:tagLst>
</file>

<file path=ppt/tags/tag1560.xml><?xml version="1.0" encoding="utf-8"?>
<p:tagLst xmlns:p="http://schemas.openxmlformats.org/presentationml/2006/main">
  <p:tag name="ORIGINALHEIGHT" val="3.90625"/>
  <p:tag name="ORIGINALWIDTH" val="1.015625"/>
  <p:tag name="EMFCHILD" val="True"/>
</p:tagLst>
</file>

<file path=ppt/tags/tag1561.xml><?xml version="1.0" encoding="utf-8"?>
<p:tagLst xmlns:p="http://schemas.openxmlformats.org/presentationml/2006/main">
  <p:tag name="ORIGINALHEIGHT" val="3.71095"/>
  <p:tag name="ORIGINALWIDTH" val="2.109375"/>
  <p:tag name="EMFCHILD" val="True"/>
</p:tagLst>
</file>

<file path=ppt/tags/tag1562.xml><?xml version="1.0" encoding="utf-8"?>
<p:tagLst xmlns:p="http://schemas.openxmlformats.org/presentationml/2006/main">
  <p:tag name="ORIGINALHEIGHT" val="2.539075"/>
  <p:tag name="ORIGINALWIDTH" val="2.5"/>
  <p:tag name="EMFCHILD" val="True"/>
</p:tagLst>
</file>

<file path=ppt/tags/tag1563.xml><?xml version="1.0" encoding="utf-8"?>
<p:tagLst xmlns:p="http://schemas.openxmlformats.org/presentationml/2006/main">
  <p:tag name="ORIGINALHEIGHT" val="3.789075"/>
  <p:tag name="ORIGINALWIDTH" val="2.03125"/>
  <p:tag name="EMFCHILD" val="True"/>
</p:tagLst>
</file>

<file path=ppt/tags/tag1564.xml><?xml version="1.0" encoding="utf-8"?>
<p:tagLst xmlns:p="http://schemas.openxmlformats.org/presentationml/2006/main">
  <p:tag name="ORIGINALHEIGHT" val="2.65625"/>
  <p:tag name="ORIGINALWIDTH" val="2.03125"/>
  <p:tag name="EMFCHILD" val="True"/>
</p:tagLst>
</file>

<file path=ppt/tags/tag1565.xml><?xml version="1.0" encoding="utf-8"?>
<p:tagLst xmlns:p="http://schemas.openxmlformats.org/presentationml/2006/main">
  <p:tag name="ORIGINALHEIGHT" val="2.65625"/>
  <p:tag name="ORIGINALWIDTH" val="2.03125"/>
  <p:tag name="EMFCHILD" val="True"/>
</p:tagLst>
</file>

<file path=ppt/tags/tag1566.xml><?xml version="1.0" encoding="utf-8"?>
<p:tagLst xmlns:p="http://schemas.openxmlformats.org/presentationml/2006/main">
  <p:tag name="ORIGINALHEIGHT" val="3.90625"/>
  <p:tag name="ORIGINALWIDTH" val="2.109375"/>
  <p:tag name="EMFCHILD" val="True"/>
</p:tagLst>
</file>

<file path=ppt/tags/tag1567.xml><?xml version="1.0" encoding="utf-8"?>
<p:tagLst xmlns:p="http://schemas.openxmlformats.org/presentationml/2006/main">
  <p:tag name="ORIGINALHEIGHT" val="2.578125"/>
  <p:tag name="ORIGINALWIDTH" val="2.1875"/>
  <p:tag name="EMFCHILD" val="True"/>
</p:tagLst>
</file>

<file path=ppt/tags/tag1568.xml><?xml version="1.0" encoding="utf-8"?>
<p:tagLst xmlns:p="http://schemas.openxmlformats.org/presentationml/2006/main">
  <p:tag name="ORIGINALHEIGHT" val="2.65625"/>
  <p:tag name="ORIGINALWIDTH" val="1.9922"/>
  <p:tag name="EMFCHILD" val="True"/>
</p:tagLst>
</file>

<file path=ppt/tags/tag1569.xml><?xml version="1.0" encoding="utf-8"?>
<p:tagLst xmlns:p="http://schemas.openxmlformats.org/presentationml/2006/main">
  <p:tag name="ORIGINALHEIGHT" val="3.90625"/>
  <p:tag name="ORIGINALWIDTH" val="2.14845"/>
  <p:tag name="EMFCHILD" val="True"/>
</p:tagLst>
</file>

<file path=ppt/tags/tag157.xml><?xml version="1.0" encoding="utf-8"?>
<p:tagLst xmlns:p="http://schemas.openxmlformats.org/presentationml/2006/main">
  <p:tag name="ORIGINALHEIGHT" val="2.745528"/>
  <p:tag name="ORIGINALWIDTH" val="1.227686"/>
  <p:tag name="EMFCHILD" val="True"/>
</p:tagLst>
</file>

<file path=ppt/tags/tag1570.xml><?xml version="1.0" encoding="utf-8"?>
<p:tagLst xmlns:p="http://schemas.openxmlformats.org/presentationml/2006/main">
  <p:tag name="ORIGINALHEIGHT" val="2.65625"/>
  <p:tag name="ORIGINALWIDTH" val="1.83595"/>
  <p:tag name="EMFCHILD" val="True"/>
</p:tagLst>
</file>

<file path=ppt/tags/tag1571.xml><?xml version="1.0" encoding="utf-8"?>
<p:tagLst xmlns:p="http://schemas.openxmlformats.org/presentationml/2006/main">
  <p:tag name="ORIGINALHEIGHT" val="2.65625"/>
  <p:tag name="ORIGINALWIDTH" val="1.3672"/>
  <p:tag name="EMFCHILD" val="True"/>
</p:tagLst>
</file>

<file path=ppt/tags/tag1572.xml><?xml version="1.0" encoding="utf-8"?>
<p:tagLst xmlns:p="http://schemas.openxmlformats.org/presentationml/2006/main">
  <p:tag name="ORIGINALHEIGHT" val="3.828125"/>
  <p:tag name="ORIGINALWIDTH" val="1.09375"/>
  <p:tag name="EMFCHILD" val="True"/>
</p:tagLst>
</file>

<file path=ppt/tags/tag1573.xml><?xml version="1.0" encoding="utf-8"?>
<p:tagLst xmlns:p="http://schemas.openxmlformats.org/presentationml/2006/main">
  <p:tag name="ORIGINALHEIGHT" val="2.578125"/>
  <p:tag name="ORIGINALWIDTH" val="2.14845"/>
  <p:tag name="EMFCHILD" val="True"/>
</p:tagLst>
</file>

<file path=ppt/tags/tag1574.xml><?xml version="1.0" encoding="utf-8"?>
<p:tagLst xmlns:p="http://schemas.openxmlformats.org/presentationml/2006/main">
  <p:tag name="ORIGINALHEIGHT" val="3.828125"/>
  <p:tag name="ORIGINALWIDTH" val="3.28125"/>
  <p:tag name="EMFCHILD" val="True"/>
</p:tagLst>
</file>

<file path=ppt/tags/tag1575.xml><?xml version="1.0" encoding="utf-8"?>
<p:tagLst xmlns:p="http://schemas.openxmlformats.org/presentationml/2006/main">
  <p:tag name="ORIGINALHEIGHT" val="2.6172"/>
  <p:tag name="ORIGINALWIDTH" val=".9765748"/>
  <p:tag name="EMFCHILD" val="True"/>
</p:tagLst>
</file>

<file path=ppt/tags/tag1576.xml><?xml version="1.0" encoding="utf-8"?>
<p:tagLst xmlns:p="http://schemas.openxmlformats.org/presentationml/2006/main">
  <p:tag name="ORIGINALHEIGHT" val="10.62504"/>
  <p:tag name="ORIGINALWIDTH" val="142.75"/>
  <p:tag name="LATEXADDIN" val="\documentclass{article}&#10;\usepackage{amsmath}&#10;\usepackage{amssymb}&#10;\usepackage{times}&#10;\usepackage{color}&#10;\pagestyle{empty}&#10;\begin{document}&#10;&#10;$\mathbb{P}(|P_i|\geq 30\lg{n})\leq n\cdot\mathbb{P}(|P_i|=30\lg{n})\leq\frac{1}{n^2}$&#10;&#10;\end{document}&#10;"/>
  <p:tag name="IGUANATEXSIZE" val="20"/>
  <p:tag name="IGUANATEXCURSOR" val="206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1577.xml><?xml version="1.0" encoding="utf-8"?>
<p:tagLst xmlns:p="http://schemas.openxmlformats.org/presentationml/2006/main">
  <p:tag name="ORIGINALHEIGHT" val="6"/>
  <p:tag name="ORIGINALWIDTH" val="4.375"/>
  <p:tag name="LATEXADDIN" val="\documentclass{article}&#10;\usepackage{amsmath}&#10;\usepackage{amssymb}&#10;\usepackage{times}&#10;\usepackage{color}&#10;\pagestyle{empty}&#10;\begin{document}&#10;&#10;$\mathbb{P}(|P_i|\geq 30\lg{n})\leq n\cdot\mathbb{P}(|P_i|=30\lg{n})\leq\frac{1}{n^2}$&#10;&#10;\end{document}&#10;"/>
  <p:tag name="IGUANATEXSIZE" val="20"/>
  <p:tag name="IGUANATEXCURSOR" val="206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1578.xml><?xml version="1.0" encoding="utf-8"?>
<p:tagLst xmlns:p="http://schemas.openxmlformats.org/presentationml/2006/main">
  <p:tag name="ORIGINALHEIGHT" val="8.75"/>
  <p:tag name="ORIGINALWIDTH" val="1.75"/>
  <p:tag name="EMFCHILD" val="True"/>
</p:tagLst>
</file>

<file path=ppt/tags/tag1579.xml><?xml version="1.0" encoding="utf-8"?>
<p:tagLst xmlns:p="http://schemas.openxmlformats.org/presentationml/2006/main">
  <p:tag name="ORIGINALHEIGHT" val="8.75"/>
  <p:tag name="ORIGINALWIDTH" val="0.3125197"/>
  <p:tag name="EMFCHILD" val="True"/>
</p:tagLst>
</file>

<file path=ppt/tags/tag158.xml><?xml version="1.0" encoding="utf-8"?>
<p:tagLst xmlns:p="http://schemas.openxmlformats.org/presentationml/2006/main">
  <p:tag name="ORIGINALHEIGHT" val="2.142857"/>
  <p:tag name="ORIGINALWIDTH" val="1.517857"/>
  <p:tag name="EMFCHILD" val="True"/>
</p:tagLst>
</file>

<file path=ppt/tags/tag1580.xml><?xml version="1.0" encoding="utf-8"?>
<p:tagLst xmlns:p="http://schemas.openxmlformats.org/presentationml/2006/main">
  <p:tag name="ORIGINALHEIGHT" val="6"/>
  <p:tag name="ORIGINALWIDTH" val="5.375"/>
  <p:tag name="EMFCHILD" val="True"/>
</p:tagLst>
</file>

<file path=ppt/tags/tag1581.xml><?xml version="1.0" encoding="utf-8"?>
<p:tagLst xmlns:p="http://schemas.openxmlformats.org/presentationml/2006/main">
  <p:tag name="ORIGINALHEIGHT" val="4.125"/>
  <p:tag name="ORIGINALWIDTH" val="1.56252"/>
  <p:tag name="EMFCHILD" val="True"/>
</p:tagLst>
</file>

<file path=ppt/tags/tag1582.xml><?xml version="1.0" encoding="utf-8"?>
<p:tagLst xmlns:p="http://schemas.openxmlformats.org/presentationml/2006/main">
  <p:tag name="ORIGINALHEIGHT" val="8.75"/>
  <p:tag name="ORIGINALWIDTH" val="0.3125197"/>
  <p:tag name="EMFCHILD" val="True"/>
</p:tagLst>
</file>

<file path=ppt/tags/tag1583.xml><?xml version="1.0" encoding="utf-8"?>
<p:tagLst xmlns:p="http://schemas.openxmlformats.org/presentationml/2006/main">
  <p:tag name="ORIGINALHEIGHT" val="6.81252"/>
  <p:tag name="ORIGINALWIDTH" val="4.625"/>
  <p:tag name="EMFCHILD" val="True"/>
</p:tagLst>
</file>

<file path=ppt/tags/tag1584.xml><?xml version="1.0" encoding="utf-8"?>
<p:tagLst xmlns:p="http://schemas.openxmlformats.org/presentationml/2006/main">
  <p:tag name="ORIGINALHEIGHT" val="6"/>
  <p:tag name="ORIGINALWIDTH" val="3.125"/>
  <p:tag name="EMFCHILD" val="True"/>
</p:tagLst>
</file>

<file path=ppt/tags/tag1585.xml><?xml version="1.0" encoding="utf-8"?>
<p:tagLst xmlns:p="http://schemas.openxmlformats.org/presentationml/2006/main">
  <p:tag name="ORIGINALHEIGHT" val="6"/>
  <p:tag name="ORIGINALWIDTH" val="3.18752"/>
  <p:tag name="EMFCHILD" val="True"/>
</p:tagLst>
</file>

<file path=ppt/tags/tag1586.xml><?xml version="1.0" encoding="utf-8"?>
<p:tagLst xmlns:p="http://schemas.openxmlformats.org/presentationml/2006/main">
  <p:tag name="ORIGINALHEIGHT" val="6.06252"/>
  <p:tag name="ORIGINALWIDTH" val="1.68752"/>
  <p:tag name="EMFCHILD" val="True"/>
</p:tagLst>
</file>

<file path=ppt/tags/tag1587.xml><?xml version="1.0" encoding="utf-8"?>
<p:tagLst xmlns:p="http://schemas.openxmlformats.org/presentationml/2006/main">
  <p:tag name="ORIGINALHEIGHT" val="5.75"/>
  <p:tag name="ORIGINALWIDTH" val="3.43752"/>
  <p:tag name="EMFCHILD" val="True"/>
</p:tagLst>
</file>

<file path=ppt/tags/tag1588.xml><?xml version="1.0" encoding="utf-8"?>
<p:tagLst xmlns:p="http://schemas.openxmlformats.org/presentationml/2006/main">
  <p:tag name="ORIGINALHEIGHT" val="4"/>
  <p:tag name="ORIGINALWIDTH" val="4.125"/>
  <p:tag name="EMFCHILD" val="True"/>
</p:tagLst>
</file>

<file path=ppt/tags/tag1589.xml><?xml version="1.0" encoding="utf-8"?>
<p:tagLst xmlns:p="http://schemas.openxmlformats.org/presentationml/2006/main">
  <p:tag name="ORIGINALHEIGHT" val="8.75"/>
  <p:tag name="ORIGINALWIDTH" val="1.75"/>
  <p:tag name="EMFCHILD" val="True"/>
</p:tagLst>
</file>

<file path=ppt/tags/tag159.xml><?xml version="1.0" encoding="utf-8"?>
<p:tagLst xmlns:p="http://schemas.openxmlformats.org/presentationml/2006/main">
  <p:tag name="ORIGINALHEIGHT" val=".5133858"/>
  <p:tag name="ORIGINALWIDTH" val=".4910715"/>
  <p:tag name="EMFCHILD" val="True"/>
</p:tagLst>
</file>

<file path=ppt/tags/tag1590.xml><?xml version="1.0" encoding="utf-8"?>
<p:tagLst xmlns:p="http://schemas.openxmlformats.org/presentationml/2006/main">
  <p:tag name="ORIGINALHEIGHT" val="6.81252"/>
  <p:tag name="ORIGINALWIDTH" val="4.625"/>
  <p:tag name="EMFCHILD" val="True"/>
</p:tagLst>
</file>

<file path=ppt/tags/tag1591.xml><?xml version="1.0" encoding="utf-8"?>
<p:tagLst xmlns:p="http://schemas.openxmlformats.org/presentationml/2006/main">
  <p:tag name="ORIGINALHEIGHT" val="4"/>
  <p:tag name="ORIGINALWIDTH" val="4.125"/>
  <p:tag name="EMFCHILD" val="True"/>
</p:tagLst>
</file>

<file path=ppt/tags/tag1592.xml><?xml version="1.0" encoding="utf-8"?>
<p:tagLst xmlns:p="http://schemas.openxmlformats.org/presentationml/2006/main">
  <p:tag name="ORIGINALHEIGHT" val="0.9375197"/>
  <p:tag name="ORIGINALWIDTH" val="0.8125197"/>
  <p:tag name="EMFCHILD" val="True"/>
</p:tagLst>
</file>

<file path=ppt/tags/tag1593.xml><?xml version="1.0" encoding="utf-8"?>
<p:tagLst xmlns:p="http://schemas.openxmlformats.org/presentationml/2006/main">
  <p:tag name="ORIGINALHEIGHT" val="6"/>
  <p:tag name="ORIGINALWIDTH" val="4.375"/>
  <p:tag name="EMFCHILD" val="True"/>
</p:tagLst>
</file>

<file path=ppt/tags/tag1594.xml><?xml version="1.0" encoding="utf-8"?>
<p:tagLst xmlns:p="http://schemas.openxmlformats.org/presentationml/2006/main">
  <p:tag name="ORIGINALHEIGHT" val="8.75"/>
  <p:tag name="ORIGINALWIDTH" val="1.75"/>
  <p:tag name="EMFCHILD" val="True"/>
</p:tagLst>
</file>

<file path=ppt/tags/tag1595.xml><?xml version="1.0" encoding="utf-8"?>
<p:tagLst xmlns:p="http://schemas.openxmlformats.org/presentationml/2006/main">
  <p:tag name="ORIGINALHEIGHT" val="8.75"/>
  <p:tag name="ORIGINALWIDTH" val="0.3125197"/>
  <p:tag name="EMFCHILD" val="True"/>
</p:tagLst>
</file>

<file path=ppt/tags/tag1596.xml><?xml version="1.0" encoding="utf-8"?>
<p:tagLst xmlns:p="http://schemas.openxmlformats.org/presentationml/2006/main">
  <p:tag name="ORIGINALHEIGHT" val="6"/>
  <p:tag name="ORIGINALWIDTH" val="5.375"/>
  <p:tag name="EMFCHILD" val="True"/>
</p:tagLst>
</file>

<file path=ppt/tags/tag1597.xml><?xml version="1.0" encoding="utf-8"?>
<p:tagLst xmlns:p="http://schemas.openxmlformats.org/presentationml/2006/main">
  <p:tag name="ORIGINALHEIGHT" val="4.125"/>
  <p:tag name="ORIGINALWIDTH" val="1.56252"/>
  <p:tag name="EMFCHILD" val="True"/>
</p:tagLst>
</file>

<file path=ppt/tags/tag1598.xml><?xml version="1.0" encoding="utf-8"?>
<p:tagLst xmlns:p="http://schemas.openxmlformats.org/presentationml/2006/main">
  <p:tag name="ORIGINALHEIGHT" val="8.75"/>
  <p:tag name="ORIGINALWIDTH" val="0.3125197"/>
  <p:tag name="EMFCHILD" val="True"/>
</p:tagLst>
</file>

<file path=ppt/tags/tag1599.xml><?xml version="1.0" encoding="utf-8"?>
<p:tagLst xmlns:p="http://schemas.openxmlformats.org/presentationml/2006/main">
  <p:tag name="ORIGINALHEIGHT" val="2.06252"/>
  <p:tag name="ORIGINALWIDTH" val="5"/>
  <p:tag name="EMFCHILD" val="True"/>
</p:tagLst>
</file>

<file path=ppt/tags/tag16.xml><?xml version="1.0" encoding="utf-8"?>
<p:tagLst xmlns:p="http://schemas.openxmlformats.org/presentationml/2006/main">
  <p:tag name="ORIGINALHEIGHT" val="2.142857"/>
  <p:tag name="ORIGINALWIDTH" val="1.517857"/>
  <p:tag name="EMFCHILD" val="True"/>
</p:tagLst>
</file>

<file path=ppt/tags/tag160.xml><?xml version="1.0" encoding="utf-8"?>
<p:tagLst xmlns:p="http://schemas.openxmlformats.org/presentationml/2006/main">
  <p:tag name="ORIGINALHEIGHT" val="2.165171"/>
  <p:tag name="ORIGINALWIDTH" val="2.098214"/>
  <p:tag name="EMFCHILD" val="True"/>
</p:tagLst>
</file>

<file path=ppt/tags/tag1600.xml><?xml version="1.0" encoding="utf-8"?>
<p:tagLst xmlns:p="http://schemas.openxmlformats.org/presentationml/2006/main">
  <p:tag name="ORIGINALHEIGHT" val="6"/>
  <p:tag name="ORIGINALWIDTH" val="3.125"/>
  <p:tag name="EMFCHILD" val="True"/>
</p:tagLst>
</file>

<file path=ppt/tags/tag1601.xml><?xml version="1.0" encoding="utf-8"?>
<p:tagLst xmlns:p="http://schemas.openxmlformats.org/presentationml/2006/main">
  <p:tag name="ORIGINALHEIGHT" val="6"/>
  <p:tag name="ORIGINALWIDTH" val="3.18752"/>
  <p:tag name="EMFCHILD" val="True"/>
</p:tagLst>
</file>

<file path=ppt/tags/tag1602.xml><?xml version="1.0" encoding="utf-8"?>
<p:tagLst xmlns:p="http://schemas.openxmlformats.org/presentationml/2006/main">
  <p:tag name="ORIGINALHEIGHT" val="6.06252"/>
  <p:tag name="ORIGINALWIDTH" val="1.68752"/>
  <p:tag name="EMFCHILD" val="True"/>
</p:tagLst>
</file>

<file path=ppt/tags/tag1603.xml><?xml version="1.0" encoding="utf-8"?>
<p:tagLst xmlns:p="http://schemas.openxmlformats.org/presentationml/2006/main">
  <p:tag name="ORIGINALHEIGHT" val="5.75"/>
  <p:tag name="ORIGINALWIDTH" val="3.43752"/>
  <p:tag name="EMFCHILD" val="True"/>
</p:tagLst>
</file>

<file path=ppt/tags/tag1604.xml><?xml version="1.0" encoding="utf-8"?>
<p:tagLst xmlns:p="http://schemas.openxmlformats.org/presentationml/2006/main">
  <p:tag name="ORIGINALHEIGHT" val="4"/>
  <p:tag name="ORIGINALWIDTH" val="4.06252"/>
  <p:tag name="EMFCHILD" val="True"/>
</p:tagLst>
</file>

<file path=ppt/tags/tag1605.xml><?xml version="1.0" encoding="utf-8"?>
<p:tagLst xmlns:p="http://schemas.openxmlformats.org/presentationml/2006/main">
  <p:tag name="ORIGINALHEIGHT" val="8.75"/>
  <p:tag name="ORIGINALWIDTH" val="1.75"/>
  <p:tag name="EMFCHILD" val="True"/>
</p:tagLst>
</file>

<file path=ppt/tags/tag1606.xml><?xml version="1.0" encoding="utf-8"?>
<p:tagLst xmlns:p="http://schemas.openxmlformats.org/presentationml/2006/main">
  <p:tag name="ORIGINALHEIGHT" val="6.81252"/>
  <p:tag name="ORIGINALWIDTH" val="4.625"/>
  <p:tag name="EMFCHILD" val="True"/>
</p:tagLst>
</file>

<file path=ppt/tags/tag1607.xml><?xml version="1.0" encoding="utf-8"?>
<p:tagLst xmlns:p="http://schemas.openxmlformats.org/presentationml/2006/main">
  <p:tag name="ORIGINALHEIGHT" val="4.06252"/>
  <p:tag name="ORIGINALWIDTH" val="1.875"/>
  <p:tag name="EMFCHILD" val="True"/>
</p:tagLst>
</file>

<file path=ppt/tags/tag1608.xml><?xml version="1.0" encoding="utf-8"?>
<p:tagLst xmlns:p="http://schemas.openxmlformats.org/presentationml/2006/main">
  <p:tag name="ORIGINALHEIGHT" val="0.375"/>
  <p:tag name="ORIGINALWIDTH" val="6.68752"/>
  <p:tag name="EMFCHILD" val="True"/>
</p:tagLst>
</file>

<file path=ppt/tags/tag1609.xml><?xml version="1.0" encoding="utf-8"?>
<p:tagLst xmlns:p="http://schemas.openxmlformats.org/presentationml/2006/main">
  <p:tag name="ORIGINALHEIGHT" val="2.81252"/>
  <p:tag name="ORIGINALWIDTH" val="3.18752"/>
  <p:tag name="EMFCHILD" val="True"/>
</p:tagLst>
</file>

<file path=ppt/tags/tag161.xml><?xml version="1.0" encoding="utf-8"?>
<p:tagLst xmlns:p="http://schemas.openxmlformats.org/presentationml/2006/main">
  <p:tag name="ORIGINALHEIGHT" val=".5133858"/>
  <p:tag name="ORIGINALWIDTH" val=".5134"/>
  <p:tag name="EMFCHILD" val="True"/>
</p:tagLst>
</file>

<file path=ppt/tags/tag1610.xml><?xml version="1.0" encoding="utf-8"?>
<p:tagLst xmlns:p="http://schemas.openxmlformats.org/presentationml/2006/main">
  <p:tag name="ORIGINALHEIGHT" val="2.93752"/>
  <p:tag name="ORIGINALWIDTH" val="1.875"/>
  <p:tag name="EMFCHILD" val="True"/>
</p:tagLst>
</file>

<file path=ppt/tags/tag1611.xml><?xml version="1.0" encoding="utf-8"?>
<p:tagLst xmlns:p="http://schemas.openxmlformats.org/presentationml/2006/main">
  <p:tag name="ORIGINALHEIGHT" val="8.875"/>
  <p:tag name="ORIGINALWIDTH" val="196.125"/>
  <p:tag name="LATEXADDIN" val="\documentclass{article}&#10;\usepackage{amsmath}&#10;\usepackage{amssymb}&#10;\usepackage{times}&#10;\usepackage{color}&#10;\pagestyle{empty}&#10;\begin{document}&#10;&#10;$\mathbb{P}(|P_i|=30\lg{n})\leq\mathbb{P}(X_i\geq 28\lg{n})=\mathbb{P}(X_i&gt;\mathbb{E}(X_i)+8\lg{n})$&#10;&#10;\end{document}&#10;"/>
  <p:tag name="IGUANATEXSIZE" val="20"/>
  <p:tag name="IGUANATEXCURSOR" val="237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1612.xml><?xml version="1.0" encoding="utf-8"?>
<p:tagLst xmlns:p="http://schemas.openxmlformats.org/presentationml/2006/main">
  <p:tag name="ORIGINALHEIGHT" val="6.125"/>
  <p:tag name="ORIGINALWIDTH" val="4.375"/>
  <p:tag name="LATEXADDIN" val="\documentclass{article}&#10;\usepackage{amsmath}&#10;\usepackage{amssymb}&#10;\usepackage{times}&#10;\usepackage{color}&#10;\pagestyle{empty}&#10;\begin{document}&#10;&#10;$\mathbb{P}(|P_i|=30\lg{n})\leq\mathbb{P}(X_i\geq 28\lg{n})=\mathbb{P}(X_i&gt;\mathbb{E}(X_i)+8\lg{n})$&#10;&#10;\end{document}&#10;"/>
  <p:tag name="IGUANATEXSIZE" val="20"/>
  <p:tag name="IGUANATEXCURSOR" val="237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1613.xml><?xml version="1.0" encoding="utf-8"?>
<p:tagLst xmlns:p="http://schemas.openxmlformats.org/presentationml/2006/main">
  <p:tag name="ORIGINALHEIGHT" val="8.875"/>
  <p:tag name="ORIGINALWIDTH" val="1.75"/>
  <p:tag name="EMFCHILD" val="True"/>
</p:tagLst>
</file>

<file path=ppt/tags/tag1614.xml><?xml version="1.0" encoding="utf-8"?>
<p:tagLst xmlns:p="http://schemas.openxmlformats.org/presentationml/2006/main">
  <p:tag name="ORIGINALHEIGHT" val="8.875"/>
  <p:tag name="ORIGINALWIDTH" val="0.3125197"/>
  <p:tag name="EMFCHILD" val="True"/>
</p:tagLst>
</file>

<file path=ppt/tags/tag1615.xml><?xml version="1.0" encoding="utf-8"?>
<p:tagLst xmlns:p="http://schemas.openxmlformats.org/presentationml/2006/main">
  <p:tag name="ORIGINALHEIGHT" val="6.125"/>
  <p:tag name="ORIGINALWIDTH" val="5.375"/>
  <p:tag name="EMFCHILD" val="True"/>
</p:tagLst>
</file>

<file path=ppt/tags/tag1616.xml><?xml version="1.0" encoding="utf-8"?>
<p:tagLst xmlns:p="http://schemas.openxmlformats.org/presentationml/2006/main">
  <p:tag name="ORIGINALHEIGHT" val="4.18752"/>
  <p:tag name="ORIGINALWIDTH" val="1.625"/>
  <p:tag name="EMFCHILD" val="True"/>
</p:tagLst>
</file>

<file path=ppt/tags/tag1617.xml><?xml version="1.0" encoding="utf-8"?>
<p:tagLst xmlns:p="http://schemas.openxmlformats.org/presentationml/2006/main">
  <p:tag name="ORIGINALHEIGHT" val="8.875"/>
  <p:tag name="ORIGINALWIDTH" val="0.25"/>
  <p:tag name="EMFCHILD" val="True"/>
</p:tagLst>
</file>

<file path=ppt/tags/tag1618.xml><?xml version="1.0" encoding="utf-8"?>
<p:tagLst xmlns:p="http://schemas.openxmlformats.org/presentationml/2006/main">
  <p:tag name="ORIGINALHEIGHT" val="2.125"/>
  <p:tag name="ORIGINALWIDTH" val="5"/>
  <p:tag name="EMFCHILD" val="True"/>
</p:tagLst>
</file>

<file path=ppt/tags/tag1619.xml><?xml version="1.0" encoding="utf-8"?>
<p:tagLst xmlns:p="http://schemas.openxmlformats.org/presentationml/2006/main">
  <p:tag name="ORIGINALHEIGHT" val="6.125"/>
  <p:tag name="ORIGINALWIDTH" val="3.125"/>
  <p:tag name="EMFCHILD" val="True"/>
</p:tagLst>
</file>

<file path=ppt/tags/tag162.xml><?xml version="1.0" encoding="utf-8"?>
<p:tagLst xmlns:p="http://schemas.openxmlformats.org/presentationml/2006/main">
  <p:tag name="ORIGINALHEIGHT" val="3.191957"/>
  <p:tag name="ORIGINALWIDTH" val="3.794643"/>
  <p:tag name="EMFCHILD" val="True"/>
</p:tagLst>
</file>

<file path=ppt/tags/tag1620.xml><?xml version="1.0" encoding="utf-8"?>
<p:tagLst xmlns:p="http://schemas.openxmlformats.org/presentationml/2006/main">
  <p:tag name="ORIGINALHEIGHT" val="6.125"/>
  <p:tag name="ORIGINALWIDTH" val="3.18752"/>
  <p:tag name="EMFCHILD" val="True"/>
</p:tagLst>
</file>

<file path=ppt/tags/tag1621.xml><?xml version="1.0" encoding="utf-8"?>
<p:tagLst xmlns:p="http://schemas.openxmlformats.org/presentationml/2006/main">
  <p:tag name="ORIGINALHEIGHT" val="6.18752"/>
  <p:tag name="ORIGINALWIDTH" val="1.625"/>
  <p:tag name="EMFCHILD" val="True"/>
</p:tagLst>
</file>

<file path=ppt/tags/tag1622.xml><?xml version="1.0" encoding="utf-8"?>
<p:tagLst xmlns:p="http://schemas.openxmlformats.org/presentationml/2006/main">
  <p:tag name="ORIGINALHEIGHT" val="5.875"/>
  <p:tag name="ORIGINALWIDTH" val="3.375"/>
  <p:tag name="EMFCHILD" val="True"/>
</p:tagLst>
</file>

<file path=ppt/tags/tag1623.xml><?xml version="1.0" encoding="utf-8"?>
<p:tagLst xmlns:p="http://schemas.openxmlformats.org/presentationml/2006/main">
  <p:tag name="ORIGINALHEIGHT" val="4.06252"/>
  <p:tag name="ORIGINALWIDTH" val="4.125"/>
  <p:tag name="EMFCHILD" val="True"/>
</p:tagLst>
</file>

<file path=ppt/tags/tag1624.xml><?xml version="1.0" encoding="utf-8"?>
<p:tagLst xmlns:p="http://schemas.openxmlformats.org/presentationml/2006/main">
  <p:tag name="ORIGINALHEIGHT" val="8.875"/>
  <p:tag name="ORIGINALWIDTH" val="1.75"/>
  <p:tag name="EMFCHILD" val="True"/>
</p:tagLst>
</file>

<file path=ppt/tags/tag1625.xml><?xml version="1.0" encoding="utf-8"?>
<p:tagLst xmlns:p="http://schemas.openxmlformats.org/presentationml/2006/main">
  <p:tag name="ORIGINALHEIGHT" val="6.875"/>
  <p:tag name="ORIGINALWIDTH" val="4.625"/>
  <p:tag name="EMFCHILD" val="True"/>
</p:tagLst>
</file>

<file path=ppt/tags/tag1626.xml><?xml version="1.0" encoding="utf-8"?>
<p:tagLst xmlns:p="http://schemas.openxmlformats.org/presentationml/2006/main">
  <p:tag name="ORIGINALHEIGHT" val="6.125"/>
  <p:tag name="ORIGINALWIDTH" val="4.375"/>
  <p:tag name="EMFCHILD" val="True"/>
</p:tagLst>
</file>

<file path=ppt/tags/tag1627.xml><?xml version="1.0" encoding="utf-8"?>
<p:tagLst xmlns:p="http://schemas.openxmlformats.org/presentationml/2006/main">
  <p:tag name="ORIGINALHEIGHT" val="8.875"/>
  <p:tag name="ORIGINALWIDTH" val="1.75"/>
  <p:tag name="EMFCHILD" val="True"/>
</p:tagLst>
</file>

<file path=ppt/tags/tag1628.xml><?xml version="1.0" encoding="utf-8"?>
<p:tagLst xmlns:p="http://schemas.openxmlformats.org/presentationml/2006/main">
  <p:tag name="ORIGINALHEIGHT" val="6.125"/>
  <p:tag name="ORIGINALWIDTH" val="6.18752"/>
  <p:tag name="EMFCHILD" val="True"/>
</p:tagLst>
</file>

<file path=ppt/tags/tag1629.xml><?xml version="1.0" encoding="utf-8"?>
<p:tagLst xmlns:p="http://schemas.openxmlformats.org/presentationml/2006/main">
  <p:tag name="ORIGINALHEIGHT" val="4.18752"/>
  <p:tag name="ORIGINALWIDTH" val="1.56252"/>
  <p:tag name="EMFCHILD" val="True"/>
</p:tagLst>
</file>

<file path=ppt/tags/tag163.xml><?xml version="1.0" encoding="utf-8"?>
<p:tagLst xmlns:p="http://schemas.openxmlformats.org/presentationml/2006/main">
  <p:tag name="ORIGINALHEIGHT" val="2.165171"/>
  <p:tag name="ORIGINALWIDTH" val="1.183043"/>
  <p:tag name="EMFCHILD" val="True"/>
</p:tagLst>
</file>

<file path=ppt/tags/tag1630.xml><?xml version="1.0" encoding="utf-8"?>
<p:tagLst xmlns:p="http://schemas.openxmlformats.org/presentationml/2006/main">
  <p:tag name="ORIGINALHEIGHT" val="6.875"/>
  <p:tag name="ORIGINALWIDTH" val="4.625"/>
  <p:tag name="EMFCHILD" val="True"/>
</p:tagLst>
</file>

<file path=ppt/tags/tag1631.xml><?xml version="1.0" encoding="utf-8"?>
<p:tagLst xmlns:p="http://schemas.openxmlformats.org/presentationml/2006/main">
  <p:tag name="ORIGINALHEIGHT" val="5.93752"/>
  <p:tag name="ORIGINALWIDTH" val="3"/>
  <p:tag name="EMFCHILD" val="True"/>
</p:tagLst>
</file>

<file path=ppt/tags/tag1632.xml><?xml version="1.0" encoding="utf-8"?>
<p:tagLst xmlns:p="http://schemas.openxmlformats.org/presentationml/2006/main">
  <p:tag name="ORIGINALHEIGHT" val="6.125"/>
  <p:tag name="ORIGINALWIDTH" val="3.125"/>
  <p:tag name="EMFCHILD" val="True"/>
</p:tagLst>
</file>

<file path=ppt/tags/tag1633.xml><?xml version="1.0" encoding="utf-8"?>
<p:tagLst xmlns:p="http://schemas.openxmlformats.org/presentationml/2006/main">
  <p:tag name="ORIGINALHEIGHT" val="6.18752"/>
  <p:tag name="ORIGINALWIDTH" val="1.68752"/>
  <p:tag name="EMFCHILD" val="True"/>
</p:tagLst>
</file>

<file path=ppt/tags/tag1634.xml><?xml version="1.0" encoding="utf-8"?>
<p:tagLst xmlns:p="http://schemas.openxmlformats.org/presentationml/2006/main">
  <p:tag name="ORIGINALHEIGHT" val="5.875"/>
  <p:tag name="ORIGINALWIDTH" val="3.43752"/>
  <p:tag name="EMFCHILD" val="True"/>
</p:tagLst>
</file>

<file path=ppt/tags/tag1635.xml><?xml version="1.0" encoding="utf-8"?>
<p:tagLst xmlns:p="http://schemas.openxmlformats.org/presentationml/2006/main">
  <p:tag name="ORIGINALHEIGHT" val="4.06252"/>
  <p:tag name="ORIGINALWIDTH" val="4.125"/>
  <p:tag name="EMFCHILD" val="True"/>
</p:tagLst>
</file>

<file path=ppt/tags/tag1636.xml><?xml version="1.0" encoding="utf-8"?>
<p:tagLst xmlns:p="http://schemas.openxmlformats.org/presentationml/2006/main">
  <p:tag name="ORIGINALHEIGHT" val="8.875"/>
  <p:tag name="ORIGINALWIDTH" val="1.75"/>
  <p:tag name="EMFCHILD" val="True"/>
</p:tagLst>
</file>

<file path=ppt/tags/tag1637.xml><?xml version="1.0" encoding="utf-8"?>
<p:tagLst xmlns:p="http://schemas.openxmlformats.org/presentationml/2006/main">
  <p:tag name="ORIGINALHEIGHT" val="2.125"/>
  <p:tag name="ORIGINALWIDTH" val="5"/>
  <p:tag name="EMFCHILD" val="True"/>
</p:tagLst>
</file>

<file path=ppt/tags/tag1638.xml><?xml version="1.0" encoding="utf-8"?>
<p:tagLst xmlns:p="http://schemas.openxmlformats.org/presentationml/2006/main">
  <p:tag name="ORIGINALHEIGHT" val="6.125"/>
  <p:tag name="ORIGINALWIDTH" val="4.43752"/>
  <p:tag name="EMFCHILD" val="True"/>
</p:tagLst>
</file>

<file path=ppt/tags/tag1639.xml><?xml version="1.0" encoding="utf-8"?>
<p:tagLst xmlns:p="http://schemas.openxmlformats.org/presentationml/2006/main">
  <p:tag name="ORIGINALHEIGHT" val="8.875"/>
  <p:tag name="ORIGINALWIDTH" val="1.75"/>
  <p:tag name="EMFCHILD" val="True"/>
</p:tagLst>
</file>

<file path=ppt/tags/tag164.xml><?xml version="1.0" encoding="utf-8"?>
<p:tagLst xmlns:p="http://schemas.openxmlformats.org/presentationml/2006/main">
  <p:tag name="ORIGINALHEIGHT" val="1.383928"/>
  <p:tag name="ORIGINALWIDTH" val=".5357143"/>
  <p:tag name="EMFCHILD" val="True"/>
</p:tagLst>
</file>

<file path=ppt/tags/tag1640.xml><?xml version="1.0" encoding="utf-8"?>
<p:tagLst xmlns:p="http://schemas.openxmlformats.org/presentationml/2006/main">
  <p:tag name="ORIGINALHEIGHT" val="6.125"/>
  <p:tag name="ORIGINALWIDTH" val="6.18752"/>
  <p:tag name="EMFCHILD" val="True"/>
</p:tagLst>
</file>

<file path=ppt/tags/tag1641.xml><?xml version="1.0" encoding="utf-8"?>
<p:tagLst xmlns:p="http://schemas.openxmlformats.org/presentationml/2006/main">
  <p:tag name="ORIGINALHEIGHT" val="4.18752"/>
  <p:tag name="ORIGINALWIDTH" val="1.625"/>
  <p:tag name="EMFCHILD" val="True"/>
</p:tagLst>
</file>

<file path=ppt/tags/tag1642.xml><?xml version="1.0" encoding="utf-8"?>
<p:tagLst xmlns:p="http://schemas.openxmlformats.org/presentationml/2006/main">
  <p:tag name="ORIGINALHEIGHT" val="5.18752"/>
  <p:tag name="ORIGINALWIDTH" val="4.625"/>
  <p:tag name="EMFCHILD" val="True"/>
</p:tagLst>
</file>

<file path=ppt/tags/tag1643.xml><?xml version="1.0" encoding="utf-8"?>
<p:tagLst xmlns:p="http://schemas.openxmlformats.org/presentationml/2006/main">
  <p:tag name="ORIGINALHEIGHT" val="6.125"/>
  <p:tag name="ORIGINALWIDTH" val="4.68752"/>
  <p:tag name="EMFCHILD" val="True"/>
</p:tagLst>
</file>

<file path=ppt/tags/tag1644.xml><?xml version="1.0" encoding="utf-8"?>
<p:tagLst xmlns:p="http://schemas.openxmlformats.org/presentationml/2006/main">
  <p:tag name="ORIGINALHEIGHT" val="8.875"/>
  <p:tag name="ORIGINALWIDTH" val="1.75"/>
  <p:tag name="EMFCHILD" val="True"/>
</p:tagLst>
</file>

<file path=ppt/tags/tag1645.xml><?xml version="1.0" encoding="utf-8"?>
<p:tagLst xmlns:p="http://schemas.openxmlformats.org/presentationml/2006/main">
  <p:tag name="ORIGINALHEIGHT" val="6.125"/>
  <p:tag name="ORIGINALWIDTH" val="6.25"/>
  <p:tag name="EMFCHILD" val="True"/>
</p:tagLst>
</file>

<file path=ppt/tags/tag1646.xml><?xml version="1.0" encoding="utf-8"?>
<p:tagLst xmlns:p="http://schemas.openxmlformats.org/presentationml/2006/main">
  <p:tag name="ORIGINALHEIGHT" val="4.18752"/>
  <p:tag name="ORIGINALWIDTH" val="1.56252"/>
  <p:tag name="EMFCHILD" val="True"/>
</p:tagLst>
</file>

<file path=ppt/tags/tag1647.xml><?xml version="1.0" encoding="utf-8"?>
<p:tagLst xmlns:p="http://schemas.openxmlformats.org/presentationml/2006/main">
  <p:tag name="ORIGINALHEIGHT" val="8.875"/>
  <p:tag name="ORIGINALWIDTH" val="1.75"/>
  <p:tag name="EMFCHILD" val="True"/>
</p:tagLst>
</file>

<file path=ppt/tags/tag1648.xml><?xml version="1.0" encoding="utf-8"?>
<p:tagLst xmlns:p="http://schemas.openxmlformats.org/presentationml/2006/main">
  <p:tag name="ORIGINALHEIGHT" val="5.93752"/>
  <p:tag name="ORIGINALWIDTH" val="5"/>
  <p:tag name="EMFCHILD" val="True"/>
</p:tagLst>
</file>

<file path=ppt/tags/tag1649.xml><?xml version="1.0" encoding="utf-8"?>
<p:tagLst xmlns:p="http://schemas.openxmlformats.org/presentationml/2006/main">
  <p:tag name="ORIGINALHEIGHT" val="6.125"/>
  <p:tag name="ORIGINALWIDTH" val="3.125"/>
  <p:tag name="EMFCHILD" val="True"/>
</p:tagLst>
</file>

<file path=ppt/tags/tag165.xml><?xml version="1.0" encoding="utf-8"?>
<p:tagLst xmlns:p="http://schemas.openxmlformats.org/presentationml/2006/main">
  <p:tag name="ORIGINALHEIGHT" val="3.191957"/>
  <p:tag name="ORIGINALWIDTH" val="3.794643"/>
  <p:tag name="EMFCHILD" val="True"/>
</p:tagLst>
</file>

<file path=ppt/tags/tag1650.xml><?xml version="1.0" encoding="utf-8"?>
<p:tagLst xmlns:p="http://schemas.openxmlformats.org/presentationml/2006/main">
  <p:tag name="ORIGINALHEIGHT" val="6.18752"/>
  <p:tag name="ORIGINALWIDTH" val="1.68752"/>
  <p:tag name="EMFCHILD" val="True"/>
</p:tagLst>
</file>

<file path=ppt/tags/tag1651.xml><?xml version="1.0" encoding="utf-8"?>
<p:tagLst xmlns:p="http://schemas.openxmlformats.org/presentationml/2006/main">
  <p:tag name="ORIGINALHEIGHT" val="5.875"/>
  <p:tag name="ORIGINALWIDTH" val="3.43752"/>
  <p:tag name="EMFCHILD" val="True"/>
</p:tagLst>
</file>

<file path=ppt/tags/tag1652.xml><?xml version="1.0" encoding="utf-8"?>
<p:tagLst xmlns:p="http://schemas.openxmlformats.org/presentationml/2006/main">
  <p:tag name="ORIGINALHEIGHT" val="4.06252"/>
  <p:tag name="ORIGINALWIDTH" val="4.06252"/>
  <p:tag name="EMFCHILD" val="True"/>
</p:tagLst>
</file>

<file path=ppt/tags/tag1653.xml><?xml version="1.0" encoding="utf-8"?>
<p:tagLst xmlns:p="http://schemas.openxmlformats.org/presentationml/2006/main">
  <p:tag name="ORIGINALHEIGHT" val="8.875"/>
  <p:tag name="ORIGINALWIDTH" val="1.68752"/>
  <p:tag name="EMFCHILD" val="True"/>
</p:tagLst>
</file>

<file path=ppt/tags/tag1654.xml><?xml version="1.0" encoding="utf-8"?>
<p:tagLst xmlns:p="http://schemas.openxmlformats.org/presentationml/2006/main">
  <p:tag name="ORIGINALHEIGHT" val="14.81252"/>
  <p:tag name="ORIGINALWIDTH" val="79.43752"/>
  <p:tag name="LATEXADDIN" val="\documentclass{article}&#10;\usepackage{amsmath}&#10;\usepackage{amssymb}&#10;\usepackage{times}&#10;\usepackage{color}&#10;\pagestyle{empty}&#10;\begin{document}&#10;&#10;$\leq\exp\left(-\frac{2(8\lg{n})^2}{30\lg{n}}\right)&#10;\leq\frac{1}{n^3}$&#10;&#10;\end{document}&#10;"/>
  <p:tag name="IGUANATEXSIZE" val="20"/>
  <p:tag name="IGUANATEXCURSOR" val="209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1655.xml><?xml version="1.0" encoding="utf-8"?>
<p:tagLst xmlns:p="http://schemas.openxmlformats.org/presentationml/2006/main">
  <p:tag name="ORIGINALHEIGHT" val="6.43752"/>
  <p:tag name="ORIGINALWIDTH" val="4.68752"/>
  <p:tag name="LATEXADDIN" val="\documentclass{article}&#10;\usepackage{amsmath}&#10;\usepackage{amssymb}&#10;\usepackage{times}&#10;\usepackage{color}&#10;\pagestyle{empty}&#10;\begin{document}&#10;&#10;$\leq\exp\left(-\frac{2(8\lg{n})^2}{30\lg{n}}\right)&#10;\leq\frac{1}{n^3}$&#10;&#10;\end{document}&#10;"/>
  <p:tag name="IGUANATEXSIZE" val="20"/>
  <p:tag name="IGUANATEXCURSOR" val="209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1656.xml><?xml version="1.0" encoding="utf-8"?>
<p:tagLst xmlns:p="http://schemas.openxmlformats.org/presentationml/2006/main">
  <p:tag name="ORIGINALHEIGHT" val="3.81252"/>
  <p:tag name="ORIGINALWIDTH" val="2.93752"/>
  <p:tag name="EMFCHILD" val="True"/>
</p:tagLst>
</file>

<file path=ppt/tags/tag1657.xml><?xml version="1.0" encoding="utf-8"?>
<p:tagLst xmlns:p="http://schemas.openxmlformats.org/presentationml/2006/main">
  <p:tag name="ORIGINALHEIGHT" val="3.56252"/>
  <p:tag name="ORIGINALWIDTH" val="3.81252"/>
  <p:tag name="EMFCHILD" val="True"/>
</p:tagLst>
</file>

<file path=ppt/tags/tag1658.xml><?xml version="1.0" encoding="utf-8"?>
<p:tagLst xmlns:p="http://schemas.openxmlformats.org/presentationml/2006/main">
  <p:tag name="ORIGINALHEIGHT" val="5.25"/>
  <p:tag name="ORIGINALWIDTH" val="3.75"/>
  <p:tag name="EMFCHILD" val="True"/>
</p:tagLst>
</file>

<file path=ppt/tags/tag1659.xml><?xml version="1.0" encoding="utf-8"?>
<p:tagLst xmlns:p="http://schemas.openxmlformats.org/presentationml/2006/main">
  <p:tag name="ORIGINALHEIGHT" val="14.81252"/>
  <p:tag name="ORIGINALWIDTH" val="2.875"/>
  <p:tag name="EMFCHILD" val="True"/>
</p:tagLst>
</file>

<file path=ppt/tags/tag166.xml><?xml version="1.0" encoding="utf-8"?>
<p:tagLst xmlns:p="http://schemas.openxmlformats.org/presentationml/2006/main">
  <p:tag name="ORIGINALHEIGHT" val="2.165171"/>
  <p:tag name="ORIGINALWIDTH" val="1.406257"/>
  <p:tag name="EMFCHILD" val="True"/>
</p:tagLst>
</file>

<file path=ppt/tags/tag1660.xml><?xml version="1.0" encoding="utf-8"?>
<p:tagLst xmlns:p="http://schemas.openxmlformats.org/presentationml/2006/main">
  <p:tag name="ORIGINALHEIGHT" val="0.3125197"/>
  <p:tag name="ORIGINALWIDTH" val="4.625"/>
  <p:tag name="EMFCHILD" val="True"/>
</p:tagLst>
</file>

<file path=ppt/tags/tag1661.xml><?xml version="1.0" encoding="utf-8"?>
<p:tagLst xmlns:p="http://schemas.openxmlformats.org/presentationml/2006/main">
  <p:tag name="ORIGINALHEIGHT" val="3.875"/>
  <p:tag name="ORIGINALWIDTH" val="2.375"/>
  <p:tag name="EMFCHILD" val="True"/>
</p:tagLst>
</file>

<file path=ppt/tags/tag1662.xml><?xml version="1.0" encoding="utf-8"?>
<p:tagLst xmlns:p="http://schemas.openxmlformats.org/presentationml/2006/main">
  <p:tag name="ORIGINALHEIGHT" val="5.81252"/>
  <p:tag name="ORIGINALWIDTH" val="1.43752"/>
  <p:tag name="EMFCHILD" val="True"/>
</p:tagLst>
</file>

<file path=ppt/tags/tag1663.xml><?xml version="1.0" encoding="utf-8"?>
<p:tagLst xmlns:p="http://schemas.openxmlformats.org/presentationml/2006/main">
  <p:tag name="ORIGINALHEIGHT" val="3.93752"/>
  <p:tag name="ORIGINALWIDTH" val="2.43752"/>
  <p:tag name="EMFCHILD" val="True"/>
</p:tagLst>
</file>

<file path=ppt/tags/tag1664.xml><?xml version="1.0" encoding="utf-8"?>
<p:tagLst xmlns:p="http://schemas.openxmlformats.org/presentationml/2006/main">
  <p:tag name="ORIGINALHEIGHT" val="4"/>
  <p:tag name="ORIGINALWIDTH" val="1.18752"/>
  <p:tag name="EMFCHILD" val="True"/>
</p:tagLst>
</file>

<file path=ppt/tags/tag1665.xml><?xml version="1.0" encoding="utf-8"?>
<p:tagLst xmlns:p="http://schemas.openxmlformats.org/presentationml/2006/main">
  <p:tag name="ORIGINALHEIGHT" val="3.75"/>
  <p:tag name="ORIGINALWIDTH" val="2.68752"/>
  <p:tag name="EMFCHILD" val="True"/>
</p:tagLst>
</file>

<file path=ppt/tags/tag1666.xml><?xml version="1.0" encoding="utf-8"?>
<p:tagLst xmlns:p="http://schemas.openxmlformats.org/presentationml/2006/main">
  <p:tag name="ORIGINALHEIGHT" val="2.56252"/>
  <p:tag name="ORIGINALWIDTH" val="3.25"/>
  <p:tag name="EMFCHILD" val="True"/>
</p:tagLst>
</file>

<file path=ppt/tags/tag1667.xml><?xml version="1.0" encoding="utf-8"?>
<p:tagLst xmlns:p="http://schemas.openxmlformats.org/presentationml/2006/main">
  <p:tag name="ORIGINALHEIGHT" val="5.81252"/>
  <p:tag name="ORIGINALWIDTH" val="1.375"/>
  <p:tag name="EMFCHILD" val="True"/>
</p:tagLst>
</file>

<file path=ppt/tags/tag1668.xml><?xml version="1.0" encoding="utf-8"?>
<p:tagLst xmlns:p="http://schemas.openxmlformats.org/presentationml/2006/main">
  <p:tag name="ORIGINALHEIGHT" val="2.75"/>
  <p:tag name="ORIGINALWIDTH" val="1.875"/>
  <p:tag name="EMFCHILD" val="True"/>
</p:tagLst>
</file>

<file path=ppt/tags/tag1669.xml><?xml version="1.0" encoding="utf-8"?>
<p:tagLst xmlns:p="http://schemas.openxmlformats.org/presentationml/2006/main">
  <p:tag name="ORIGINALHEIGHT" val="0.3125197"/>
  <p:tag name="ORIGINALWIDTH" val="24.5"/>
  <p:tag name="EMFCHILD" val="True"/>
</p:tagLst>
</file>

<file path=ppt/tags/tag167.xml><?xml version="1.0" encoding="utf-8"?>
<p:tagLst xmlns:p="http://schemas.openxmlformats.org/presentationml/2006/main">
  <p:tag name="ORIGINALHEIGHT" val="1.383928"/>
  <p:tag name="ORIGINALWIDTH" val=".5357143"/>
  <p:tag name="EMFCHILD" val="True"/>
</p:tagLst>
</file>

<file path=ppt/tags/tag1670.xml><?xml version="1.0" encoding="utf-8"?>
<p:tagLst xmlns:p="http://schemas.openxmlformats.org/presentationml/2006/main">
  <p:tag name="ORIGINALHEIGHT" val="3.93752"/>
  <p:tag name="ORIGINALWIDTH" val="2.5"/>
  <p:tag name="EMFCHILD" val="True"/>
</p:tagLst>
</file>

<file path=ppt/tags/tag1671.xml><?xml version="1.0" encoding="utf-8"?>
<p:tagLst xmlns:p="http://schemas.openxmlformats.org/presentationml/2006/main">
  <p:tag name="ORIGINALHEIGHT" val="3.93752"/>
  <p:tag name="ORIGINALWIDTH" val="2.43752"/>
  <p:tag name="EMFCHILD" val="True"/>
</p:tagLst>
</file>

<file path=ppt/tags/tag1672.xml><?xml version="1.0" encoding="utf-8"?>
<p:tagLst xmlns:p="http://schemas.openxmlformats.org/presentationml/2006/main">
  <p:tag name="ORIGINALHEIGHT" val="4"/>
  <p:tag name="ORIGINALWIDTH" val="1.18752"/>
  <p:tag name="EMFCHILD" val="True"/>
</p:tagLst>
</file>

<file path=ppt/tags/tag1673.xml><?xml version="1.0" encoding="utf-8"?>
<p:tagLst xmlns:p="http://schemas.openxmlformats.org/presentationml/2006/main">
  <p:tag name="ORIGINALHEIGHT" val="3.81252"/>
  <p:tag name="ORIGINALWIDTH" val="2.68752"/>
  <p:tag name="EMFCHILD" val="True"/>
</p:tagLst>
</file>

<file path=ppt/tags/tag1674.xml><?xml version="1.0" encoding="utf-8"?>
<p:tagLst xmlns:p="http://schemas.openxmlformats.org/presentationml/2006/main">
  <p:tag name="ORIGINALHEIGHT" val="2.625"/>
  <p:tag name="ORIGINALWIDTH" val="3.25"/>
  <p:tag name="EMFCHILD" val="True"/>
</p:tagLst>
</file>

<file path=ppt/tags/tag1675.xml><?xml version="1.0" encoding="utf-8"?>
<p:tagLst xmlns:p="http://schemas.openxmlformats.org/presentationml/2006/main">
  <p:tag name="ORIGINALHEIGHT" val="14.81252"/>
  <p:tag name="ORIGINALWIDTH" val="2.875"/>
  <p:tag name="EMFCHILD" val="True"/>
</p:tagLst>
</file>

<file path=ppt/tags/tag1676.xml><?xml version="1.0" encoding="utf-8"?>
<p:tagLst xmlns:p="http://schemas.openxmlformats.org/presentationml/2006/main">
  <p:tag name="ORIGINALHEIGHT" val="6.43752"/>
  <p:tag name="ORIGINALWIDTH" val="4.68752"/>
  <p:tag name="EMFCHILD" val="True"/>
</p:tagLst>
</file>

<file path=ppt/tags/tag1677.xml><?xml version="1.0" encoding="utf-8"?>
<p:tagLst xmlns:p="http://schemas.openxmlformats.org/presentationml/2006/main">
  <p:tag name="ORIGINALHEIGHT" val="3.81252"/>
  <p:tag name="ORIGINALWIDTH" val="1.93752"/>
  <p:tag name="EMFCHILD" val="True"/>
</p:tagLst>
</file>

<file path=ppt/tags/tag1678.xml><?xml version="1.0" encoding="utf-8"?>
<p:tagLst xmlns:p="http://schemas.openxmlformats.org/presentationml/2006/main">
  <p:tag name="ORIGINALHEIGHT" val="0.3125197"/>
  <p:tag name="ORIGINALWIDTH" val="6.75"/>
  <p:tag name="EMFCHILD" val="True"/>
</p:tagLst>
</file>

<file path=ppt/tags/tag1679.xml><?xml version="1.0" encoding="utf-8"?>
<p:tagLst xmlns:p="http://schemas.openxmlformats.org/presentationml/2006/main">
  <p:tag name="ORIGINALHEIGHT" val="2.625"/>
  <p:tag name="ORIGINALWIDTH" val="3.25"/>
  <p:tag name="EMFCHILD" val="True"/>
</p:tagLst>
</file>

<file path=ppt/tags/tag168.xml><?xml version="1.0" encoding="utf-8"?>
<p:tagLst xmlns:p="http://schemas.openxmlformats.org/presentationml/2006/main">
  <p:tag name="ORIGINALHEIGHT" val=".4910714"/>
  <p:tag name="ORIGINALWIDTH" val=".4687571"/>
  <p:tag name="EMFCHILD" val="True"/>
</p:tagLst>
</file>

<file path=ppt/tags/tag1680.xml><?xml version="1.0" encoding="utf-8"?>
<p:tagLst xmlns:p="http://schemas.openxmlformats.org/presentationml/2006/main">
  <p:tag name="ORIGINALHEIGHT" val="2.81252"/>
  <p:tag name="ORIGINALWIDTH" val="2"/>
  <p:tag name="EMFCHILD" val="True"/>
</p:tagLst>
</file>

<file path=ppt/tags/tag169.xml><?xml version="1.0" encoding="utf-8"?>
<p:tagLst xmlns:p="http://schemas.openxmlformats.org/presentationml/2006/main">
  <p:tag name="ORIGINALHEIGHT" val=".4910714"/>
  <p:tag name="ORIGINALWIDTH" val=".4910715"/>
  <p:tag name="EMFCHILD" val="True"/>
</p:tagLst>
</file>

<file path=ppt/tags/tag17.xml><?xml version="1.0" encoding="utf-8"?>
<p:tagLst xmlns:p="http://schemas.openxmlformats.org/presentationml/2006/main">
  <p:tag name="ORIGINALHEIGHT" val=".5133999"/>
  <p:tag name="ORIGINALWIDTH" val=".4910715"/>
  <p:tag name="EMFCHILD" val="True"/>
</p:tagLst>
</file>

<file path=ppt/tags/tag170.xml><?xml version="1.0" encoding="utf-8"?>
<p:tagLst xmlns:p="http://schemas.openxmlformats.org/presentationml/2006/main">
  <p:tag name="ORIGINALHEIGHT" val=".4910714"/>
  <p:tag name="ORIGINALWIDTH" val=".4910715"/>
  <p:tag name="EMFCHILD" val="True"/>
</p:tagLst>
</file>

<file path=ppt/tags/tag171.xml><?xml version="1.0" encoding="utf-8"?>
<p:tagLst xmlns:p="http://schemas.openxmlformats.org/presentationml/2006/main">
  <p:tag name="ORIGINALHEIGHT" val="1.383928"/>
  <p:tag name="ORIGINALWIDTH" val=".5357143"/>
  <p:tag name="EMFCHILD" val="True"/>
</p:tagLst>
</file>

<file path=ppt/tags/tag172.xml><?xml version="1.0" encoding="utf-8"?>
<p:tagLst xmlns:p="http://schemas.openxmlformats.org/presentationml/2006/main">
  <p:tag name="ORIGINALHEIGHT" val="3.191957"/>
  <p:tag name="ORIGINALWIDTH" val="3.794643"/>
  <p:tag name="EMFCHILD" val="True"/>
</p:tagLst>
</file>

<file path=ppt/tags/tag173.xml><?xml version="1.0" encoding="utf-8"?>
<p:tagLst xmlns:p="http://schemas.openxmlformats.org/presentationml/2006/main">
  <p:tag name="ORIGINALHEIGHT" val="1.473214"/>
  <p:tag name="ORIGINALWIDTH" val="1.964286"/>
  <p:tag name="EMFCHILD" val="True"/>
</p:tagLst>
</file>

<file path=ppt/tags/tag174.xml><?xml version="1.0" encoding="utf-8"?>
<p:tagLst xmlns:p="http://schemas.openxmlformats.org/presentationml/2006/main">
  <p:tag name="ORIGINALHEIGHT" val="2.700886"/>
  <p:tag name="ORIGINALWIDTH" val="2.299114"/>
  <p:tag name="EMFCHILD" val="True"/>
</p:tagLst>
</file>

<file path=ppt/tags/tag175.xml><?xml version="1.0" encoding="utf-8"?>
<p:tagLst xmlns:p="http://schemas.openxmlformats.org/presentationml/2006/main">
  <p:tag name="ORIGINALHEIGHT" val="4.642857"/>
  <p:tag name="ORIGINALWIDTH" val="1.629471"/>
  <p:tag name="EMFCHILD" val="True"/>
</p:tagLst>
</file>

<file path=ppt/tags/tag176.xml><?xml version="1.0" encoding="utf-8"?>
<p:tagLst xmlns:p="http://schemas.openxmlformats.org/presentationml/2006/main">
  <p:tag name="ORIGINALHEIGHT" val="3.214286"/>
  <p:tag name="ORIGINALWIDTH" val="1.919643"/>
  <p:tag name="EMFCHILD" val="True"/>
</p:tagLst>
</file>

<file path=ppt/tags/tag177.xml><?xml version="1.0" encoding="utf-8"?>
<p:tagLst xmlns:p="http://schemas.openxmlformats.org/presentationml/2006/main">
  <p:tag name="ORIGINALHEIGHT" val="1.383928"/>
  <p:tag name="ORIGINALWIDTH" val=".5580428"/>
  <p:tag name="EMFCHILD" val="True"/>
</p:tagLst>
</file>

<file path=ppt/tags/tag178.xml><?xml version="1.0" encoding="utf-8"?>
<p:tagLst xmlns:p="http://schemas.openxmlformats.org/presentationml/2006/main">
  <p:tag name="ORIGINALHEIGHT" val="3.102671"/>
  <p:tag name="ORIGINALWIDTH" val="1.540186"/>
  <p:tag name="EMFCHILD" val="True"/>
</p:tagLst>
</file>

<file path=ppt/tags/tag179.xml><?xml version="1.0" encoding="utf-8"?>
<p:tagLst xmlns:p="http://schemas.openxmlformats.org/presentationml/2006/main">
  <p:tag name="ORIGINALHEIGHT" val="4.642857"/>
  <p:tag name="ORIGINALWIDTH" val="1.629471"/>
  <p:tag name="EMFCHILD" val="True"/>
</p:tagLst>
</file>

<file path=ppt/tags/tag18.xml><?xml version="1.0" encoding="utf-8"?>
<p:tagLst xmlns:p="http://schemas.openxmlformats.org/presentationml/2006/main">
  <p:tag name="ORIGINALHEIGHT" val="2.165186"/>
  <p:tag name="ORIGINALWIDTH" val="2.098214"/>
  <p:tag name="EMFCHILD" val="True"/>
</p:tagLst>
</file>

<file path=ppt/tags/tag180.xml><?xml version="1.0" encoding="utf-8"?>
<p:tagLst xmlns:p="http://schemas.openxmlformats.org/presentationml/2006/main">
  <p:tag name="ORIGINALHEIGHT" val="1.116071"/>
  <p:tag name="ORIGINALWIDTH" val=".6250001"/>
  <p:tag name="EMFCHILD" val="True"/>
</p:tagLst>
</file>

<file path=ppt/tags/tag181.xml><?xml version="1.0" encoding="utf-8"?>
<p:tagLst xmlns:p="http://schemas.openxmlformats.org/presentationml/2006/main">
  <p:tag name="ORIGINALHEIGHT" val="3.191957"/>
  <p:tag name="ORIGINALWIDTH" val="1.093757"/>
  <p:tag name="EMFCHILD" val="True"/>
</p:tagLst>
</file>

<file path=ppt/tags/tag182.xml><?xml version="1.0" encoding="utf-8"?>
<p:tagLst xmlns:p="http://schemas.openxmlformats.org/presentationml/2006/main">
  <p:tag name="ORIGINALHEIGHT" val="2.1875"/>
  <p:tag name="ORIGINALWIDTH" val="1.830357"/>
  <p:tag name="EMFCHILD" val="True"/>
</p:tagLst>
</file>

<file path=ppt/tags/tag183.xml><?xml version="1.0" encoding="utf-8"?>
<p:tagLst xmlns:p="http://schemas.openxmlformats.org/presentationml/2006/main">
  <p:tag name="ORIGINALHEIGHT" val="2.745528"/>
  <p:tag name="ORIGINALWIDTH" val="1.227686"/>
  <p:tag name="EMFCHILD" val="True"/>
</p:tagLst>
</file>

<file path=ppt/tags/tag184.xml><?xml version="1.0" encoding="utf-8"?>
<p:tagLst xmlns:p="http://schemas.openxmlformats.org/presentationml/2006/main">
  <p:tag name="ORIGINALHEIGHT" val="3.191957"/>
  <p:tag name="ORIGINALWIDTH" val="3.794643"/>
  <p:tag name="EMFCHILD" val="True"/>
</p:tagLst>
</file>

<file path=ppt/tags/tag185.xml><?xml version="1.0" encoding="utf-8"?>
<p:tagLst xmlns:p="http://schemas.openxmlformats.org/presentationml/2006/main">
  <p:tag name="ORIGINALHEIGHT" val="1.093743"/>
  <p:tag name="ORIGINALWIDTH" val="3.058043"/>
  <p:tag name="EMFCHILD" val="True"/>
</p:tagLst>
</file>

<file path=ppt/tags/tag186.xml><?xml version="1.0" encoding="utf-8"?>
<p:tagLst xmlns:p="http://schemas.openxmlformats.org/presentationml/2006/main">
  <p:tag name="ORIGINALHEIGHT" val="4.642857"/>
  <p:tag name="ORIGINALWIDTH" val="4.352686"/>
  <p:tag name="EMFCHILD" val="True"/>
</p:tagLst>
</file>

<file path=ppt/tags/tag187.xml><?xml version="1.0" encoding="utf-8"?>
<p:tagLst xmlns:p="http://schemas.openxmlformats.org/presentationml/2006/main">
  <p:tag name="ORIGINALHEIGHT" val="1.473214"/>
  <p:tag name="ORIGINALWIDTH" val="1.964286"/>
  <p:tag name="EMFCHILD" val="True"/>
</p:tagLst>
</file>

<file path=ppt/tags/tag188.xml><?xml version="1.0" encoding="utf-8"?>
<p:tagLst xmlns:p="http://schemas.openxmlformats.org/presentationml/2006/main">
  <p:tag name="ORIGINALHEIGHT" val="2.1875"/>
  <p:tag name="ORIGINALWIDTH" val=".982143"/>
  <p:tag name="EMFCHILD" val="True"/>
</p:tagLst>
</file>

<file path=ppt/tags/tag189.xml><?xml version="1.0" encoding="utf-8"?>
<p:tagLst xmlns:p="http://schemas.openxmlformats.org/presentationml/2006/main">
  <p:tag name="ORIGINALHEIGHT" val=".8705286"/>
  <p:tag name="ORIGINALWIDTH" val="2.366072"/>
  <p:tag name="EMFCHILD" val="True"/>
</p:tagLst>
</file>

<file path=ppt/tags/tag19.xml><?xml version="1.0" encoding="utf-8"?>
<p:tagLst xmlns:p="http://schemas.openxmlformats.org/presentationml/2006/main">
  <p:tag name="ORIGINALHEIGHT" val=".5133999"/>
  <p:tag name="ORIGINALWIDTH" val=".5134"/>
  <p:tag name="EMFCHILD" val="True"/>
</p:tagLst>
</file>

<file path=ppt/tags/tag190.xml><?xml version="1.0" encoding="utf-8"?>
<p:tagLst xmlns:p="http://schemas.openxmlformats.org/presentationml/2006/main">
  <p:tag name="ORIGINALHEIGHT" val="2.165171"/>
  <p:tag name="ORIGINALWIDTH" val="1.160714"/>
  <p:tag name="EMFCHILD" val="True"/>
</p:tagLst>
</file>

<file path=ppt/tags/tag191.xml><?xml version="1.0" encoding="utf-8"?>
<p:tagLst xmlns:p="http://schemas.openxmlformats.org/presentationml/2006/main">
  <p:tag name="ORIGINALHEIGHT" val="3.191957"/>
  <p:tag name="ORIGINALWIDTH" val="3.794643"/>
  <p:tag name="EMFCHILD" val="True"/>
</p:tagLst>
</file>

<file path=ppt/tags/tag192.xml><?xml version="1.0" encoding="utf-8"?>
<p:tagLst xmlns:p="http://schemas.openxmlformats.org/presentationml/2006/main">
  <p:tag name="ORIGINALHEIGHT" val="2.209814"/>
  <p:tag name="ORIGINALWIDTH" val=".982143"/>
  <p:tag name="EMFCHILD" val="True"/>
</p:tagLst>
</file>

<file path=ppt/tags/tag193.xml><?xml version="1.0" encoding="utf-8"?>
<p:tagLst xmlns:p="http://schemas.openxmlformats.org/presentationml/2006/main">
  <p:tag name="ORIGINALHEIGHT" val="1.116071"/>
  <p:tag name="ORIGINALWIDTH" val=".6473285"/>
  <p:tag name="EMFCHILD" val="True"/>
</p:tagLst>
</file>

<file path=ppt/tags/tag194.xml><?xml version="1.0" encoding="utf-8"?>
<p:tagLst xmlns:p="http://schemas.openxmlformats.org/presentationml/2006/main">
  <p:tag name="ORIGINALHEIGHT" val="2.1875"/>
  <p:tag name="ORIGINALWIDTH" val="1.875"/>
  <p:tag name="EMFCHILD" val="True"/>
</p:tagLst>
</file>

<file path=ppt/tags/tag195.xml><?xml version="1.0" encoding="utf-8"?>
<p:tagLst xmlns:p="http://schemas.openxmlformats.org/presentationml/2006/main">
  <p:tag name="ORIGINALHEIGHT" val="2.142857"/>
  <p:tag name="ORIGINALWIDTH" val="2.165186"/>
  <p:tag name="EMFCHILD" val="True"/>
</p:tagLst>
</file>

<file path=ppt/tags/tag196.xml><?xml version="1.0" encoding="utf-8"?>
<p:tagLst xmlns:p="http://schemas.openxmlformats.org/presentationml/2006/main">
  <p:tag name="ORIGINALHEIGHT" val="3.2366"/>
  <p:tag name="ORIGINALWIDTH" val="2.142857"/>
  <p:tag name="EMFCHILD" val="True"/>
</p:tagLst>
</file>

<file path=ppt/tags/tag197.xml><?xml version="1.0" encoding="utf-8"?>
<p:tagLst xmlns:p="http://schemas.openxmlformats.org/presentationml/2006/main">
  <p:tag name="ORIGINALHEIGHT" val="3.058028"/>
  <p:tag name="ORIGINALWIDTH" val="2.5"/>
  <p:tag name="EMFCHILD" val="True"/>
</p:tagLst>
</file>

<file path=ppt/tags/tag198.xml><?xml version="1.0" encoding="utf-8"?>
<p:tagLst xmlns:p="http://schemas.openxmlformats.org/presentationml/2006/main">
  <p:tag name="ORIGINALHEIGHT" val="1.093743"/>
  <p:tag name="ORIGINALWIDTH" val="3.058043"/>
  <p:tag name="EMFCHILD" val="True"/>
</p:tagLst>
</file>

<file path=ppt/tags/tag199.xml><?xml version="1.0" encoding="utf-8"?>
<p:tagLst xmlns:p="http://schemas.openxmlformats.org/presentationml/2006/main">
  <p:tag name="ORIGINALHEIGHT" val="3.191957"/>
  <p:tag name="ORIGINALWIDTH" val="2.901786"/>
  <p:tag name="EMFCHILD" val="True"/>
</p:tagLst>
</file>

<file path=ppt/tags/tag2.xml><?xml version="1.0" encoding="utf-8"?>
<p:tagLst xmlns:p="http://schemas.openxmlformats.org/presentationml/2006/main">
  <p:tag name="ORIGINALHEIGHT" val="3.080357"/>
  <p:tag name="ORIGINALWIDTH" val="2.455357"/>
  <p:tag name="LATEXADDIN" val="\documentclass{article}&#10;\usepackage{amsmath}&#10;\usepackage{amssymb}&#10;\usepackage{times}&#10;\pagestyle{empty}&#10;\begin{document}&#10;&#10;For independent r.v. $X_1,X_2,\cdots, X_n\in\{0,1\}$,&#10;&#10;let $X=\sum_{i=1}^{n}X_i$, and $\mu=\mathbb{E}(X)$, then:&#10;&#10;\vspace{2ex}&#10;&#10;for any $\delta&gt;0$,&#10;&#10;\hspace{2em}$\mathbb{P}(X\geq(1+\delta)\mu)\leq\left(\frac{e^{\delta}}{(1+\delta)^{(1+\delta)}}\right)^{\mu}$&#10;&#10;\vspace{1ex}&#10;&#10;for $0&lt;\delta&lt;1$,&#10;&#10;\hspace{2em}$\mathbb{P}(X\leq(1-\delta)\mu)\leq\left(\frac{e^{-\delta}}{(1-\delta)^{(1-\delta)}}\right)^{\mu}$&#10;&#10;\end{document}&#10;"/>
  <p:tag name="IGUANATEXSIZE" val="56"/>
  <p:tag name="IGUANATEXCURSOR" val="399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20.xml><?xml version="1.0" encoding="utf-8"?>
<p:tagLst xmlns:p="http://schemas.openxmlformats.org/presentationml/2006/main">
  <p:tag name="ORIGINALHEIGHT" val="3.191972"/>
  <p:tag name="ORIGINALWIDTH" val="3.794643"/>
  <p:tag name="EMFCHILD" val="True"/>
</p:tagLst>
</file>

<file path=ppt/tags/tag200.xml><?xml version="1.0" encoding="utf-8"?>
<p:tagLst xmlns:p="http://schemas.openxmlformats.org/presentationml/2006/main">
  <p:tag name="ORIGINALHEIGHT" val="4.665171"/>
  <p:tag name="ORIGINALWIDTH" val="1.071429"/>
  <p:tag name="EMFCHILD" val="True"/>
</p:tagLst>
</file>

<file path=ppt/tags/tag201.xml><?xml version="1.0" encoding="utf-8"?>
<p:tagLst xmlns:p="http://schemas.openxmlformats.org/presentationml/2006/main">
  <p:tag name="ORIGINALHEIGHT" val="3.191957"/>
  <p:tag name="ORIGINALWIDTH" val="3.794643"/>
  <p:tag name="EMFCHILD" val="True"/>
</p:tagLst>
</file>

<file path=ppt/tags/tag202.xml><?xml version="1.0" encoding="utf-8"?>
<p:tagLst xmlns:p="http://schemas.openxmlformats.org/presentationml/2006/main">
  <p:tag name="ORIGINALHEIGHT" val="4.665171"/>
  <p:tag name="ORIGINALWIDTH" val="1.071429"/>
  <p:tag name="EMFCHILD" val="True"/>
</p:tagLst>
</file>

<file path=ppt/tags/tag203.xml><?xml version="1.0" encoding="utf-8"?>
<p:tagLst xmlns:p="http://schemas.openxmlformats.org/presentationml/2006/main">
  <p:tag name="ORIGINALHEIGHT" val="1.116071"/>
  <p:tag name="ORIGINALWIDTH" val=".6473285"/>
  <p:tag name="EMFCHILD" val="True"/>
</p:tagLst>
</file>

<file path=ppt/tags/tag204.xml><?xml version="1.0" encoding="utf-8"?>
<p:tagLst xmlns:p="http://schemas.openxmlformats.org/presentationml/2006/main">
  <p:tag name="ORIGINALHEIGHT" val="2.745528"/>
  <p:tag name="ORIGINALWIDTH" val="1.227686"/>
  <p:tag name="EMFCHILD" val="True"/>
</p:tagLst>
</file>

<file path=ppt/tags/tag205.xml><?xml version="1.0" encoding="utf-8"?>
<p:tagLst xmlns:p="http://schemas.openxmlformats.org/presentationml/2006/main">
  <p:tag name="ORIGINALHEIGHT" val="3.191957"/>
  <p:tag name="ORIGINALWIDTH" val="2.1875"/>
  <p:tag name="EMFCHILD" val="True"/>
</p:tagLst>
</file>

<file path=ppt/tags/tag206.xml><?xml version="1.0" encoding="utf-8"?>
<p:tagLst xmlns:p="http://schemas.openxmlformats.org/presentationml/2006/main">
  <p:tag name="ORIGINALHEIGHT" val="2.1875"/>
  <p:tag name="ORIGINALWIDTH" val="1.830357"/>
  <p:tag name="EMFCHILD" val="True"/>
</p:tagLst>
</file>

<file path=ppt/tags/tag207.xml><?xml version="1.0" encoding="utf-8"?>
<p:tagLst xmlns:p="http://schemas.openxmlformats.org/presentationml/2006/main">
  <p:tag name="ORIGINALHEIGHT" val="2.142857"/>
  <p:tag name="ORIGINALWIDTH" val="2.165186"/>
  <p:tag name="EMFCHILD" val="True"/>
</p:tagLst>
</file>

<file path=ppt/tags/tag208.xml><?xml version="1.0" encoding="utf-8"?>
<p:tagLst xmlns:p="http://schemas.openxmlformats.org/presentationml/2006/main">
  <p:tag name="ORIGINALHEIGHT" val="2.1875"/>
  <p:tag name="ORIGINALWIDTH" val=".5134"/>
  <p:tag name="EMFCHILD" val="True"/>
</p:tagLst>
</file>

<file path=ppt/tags/tag209.xml><?xml version="1.0" encoding="utf-8"?>
<p:tagLst xmlns:p="http://schemas.openxmlformats.org/presentationml/2006/main">
  <p:tag name="ORIGINALHEIGHT" val="3.169643"/>
  <p:tag name="ORIGINALWIDTH" val="1.674114"/>
  <p:tag name="EMFCHILD" val="True"/>
</p:tagLst>
</file>

<file path=ppt/tags/tag21.xml><?xml version="1.0" encoding="utf-8"?>
<p:tagLst xmlns:p="http://schemas.openxmlformats.org/presentationml/2006/main">
  <p:tag name="ORIGINALHEIGHT" val="2.1875"/>
  <p:tag name="ORIGINALWIDTH" val="1.183043"/>
  <p:tag name="EMFCHILD" val="True"/>
</p:tagLst>
</file>

<file path=ppt/tags/tag210.xml><?xml version="1.0" encoding="utf-8"?>
<p:tagLst xmlns:p="http://schemas.openxmlformats.org/presentationml/2006/main">
  <p:tag name="ORIGINALHEIGHT" val="2.209814"/>
  <p:tag name="ORIGINALWIDTH" val="2.031257"/>
  <p:tag name="EMFCHILD" val="True"/>
</p:tagLst>
</file>

<file path=ppt/tags/tag211.xml><?xml version="1.0" encoding="utf-8"?>
<p:tagLst xmlns:p="http://schemas.openxmlformats.org/presentationml/2006/main">
  <p:tag name="ORIGINALHEIGHT" val="2.142857"/>
  <p:tag name="ORIGINALWIDTH" val="1.517857"/>
  <p:tag name="EMFCHILD" val="True"/>
</p:tagLst>
</file>

<file path=ppt/tags/tag212.xml><?xml version="1.0" encoding="utf-8"?>
<p:tagLst xmlns:p="http://schemas.openxmlformats.org/presentationml/2006/main">
  <p:tag name="ORIGINALHEIGHT" val="3.214286"/>
  <p:tag name="ORIGINALWIDTH" val="1.941971"/>
  <p:tag name="EMFCHILD" val="True"/>
</p:tagLst>
</file>

<file path=ppt/tags/tag213.xml><?xml version="1.0" encoding="utf-8"?>
<p:tagLst xmlns:p="http://schemas.openxmlformats.org/presentationml/2006/main">
  <p:tag name="ORIGINALHEIGHT" val="2.700886"/>
  <p:tag name="ORIGINALWIDTH" val="2.834829"/>
  <p:tag name="EMFCHILD" val="True"/>
</p:tagLst>
</file>

<file path=ppt/tags/tag214.xml><?xml version="1.0" encoding="utf-8"?>
<p:tagLst xmlns:p="http://schemas.openxmlformats.org/presentationml/2006/main">
  <p:tag name="ORIGINALHEIGHT" val="3.370528"/>
  <p:tag name="ORIGINALWIDTH" val="1.875"/>
  <p:tag name="EMFCHILD" val="True"/>
</p:tagLst>
</file>

<file path=ppt/tags/tag215.xml><?xml version="1.0" encoding="utf-8"?>
<p:tagLst xmlns:p="http://schemas.openxmlformats.org/presentationml/2006/main">
  <p:tag name="ORIGINALHEIGHT" val="2.700886"/>
  <p:tag name="ORIGINALWIDTH" val="2.8125"/>
  <p:tag name="EMFCHILD" val="True"/>
</p:tagLst>
</file>

<file path=ppt/tags/tag216.xml><?xml version="1.0" encoding="utf-8"?>
<p:tagLst xmlns:p="http://schemas.openxmlformats.org/presentationml/2006/main">
  <p:tag name="ORIGINALHEIGHT" val="3.102671"/>
  <p:tag name="ORIGINALWIDTH" val="1.517857"/>
  <p:tag name="EMFCHILD" val="True"/>
</p:tagLst>
</file>

<file path=ppt/tags/tag217.xml><?xml version="1.0" encoding="utf-8"?>
<p:tagLst xmlns:p="http://schemas.openxmlformats.org/presentationml/2006/main">
  <p:tag name="ORIGINALHEIGHT" val="1.138386"/>
  <p:tag name="ORIGINALWIDTH" val=".6473285"/>
  <p:tag name="EMFCHILD" val="True"/>
</p:tagLst>
</file>

<file path=ppt/tags/tag218.xml><?xml version="1.0" encoding="utf-8"?>
<p:tagLst xmlns:p="http://schemas.openxmlformats.org/presentationml/2006/main">
  <p:tag name="ORIGINALHEIGHT" val="3.191957"/>
  <p:tag name="ORIGINALWIDTH" val="2.678572"/>
  <p:tag name="EMFCHILD" val="True"/>
</p:tagLst>
</file>

<file path=ppt/tags/tag219.xml><?xml version="1.0" encoding="utf-8"?>
<p:tagLst xmlns:p="http://schemas.openxmlformats.org/presentationml/2006/main">
  <p:tag name="ORIGINALHEIGHT" val="4.642857"/>
  <p:tag name="ORIGINALWIDTH" val="1.071429"/>
  <p:tag name="EMFCHILD" val="True"/>
</p:tagLst>
</file>

<file path=ppt/tags/tag22.xml><?xml version="1.0" encoding="utf-8"?>
<p:tagLst xmlns:p="http://schemas.openxmlformats.org/presentationml/2006/main">
  <p:tag name="ORIGINALHEIGHT" val="1.383929"/>
  <p:tag name="ORIGINALWIDTH" val=".5357143"/>
  <p:tag name="EMFCHILD" val="True"/>
</p:tagLst>
</file>

<file path=ppt/tags/tag220.xml><?xml version="1.0" encoding="utf-8"?>
<p:tagLst xmlns:p="http://schemas.openxmlformats.org/presentationml/2006/main">
  <p:tag name="ORIGINALHEIGHT" val="3.169643"/>
  <p:tag name="ORIGINALWIDTH" val="3.794643"/>
  <p:tag name="EMFCHILD" val="True"/>
</p:tagLst>
</file>

<file path=ppt/tags/tag221.xml><?xml version="1.0" encoding="utf-8"?>
<p:tagLst xmlns:p="http://schemas.openxmlformats.org/presentationml/2006/main">
  <p:tag name="ORIGINALHEIGHT" val="3.593743"/>
  <p:tag name="ORIGINALWIDTH" val="2.8125"/>
  <p:tag name="EMFCHILD" val="True"/>
</p:tagLst>
</file>

<file path=ppt/tags/tag222.xml><?xml version="1.0" encoding="utf-8"?>
<p:tagLst xmlns:p="http://schemas.openxmlformats.org/presentationml/2006/main">
  <p:tag name="ORIGINALHEIGHT" val="4.642857"/>
  <p:tag name="ORIGINALWIDTH" val="1.071429"/>
  <p:tag name="EMFCHILD" val="True"/>
</p:tagLst>
</file>

<file path=ppt/tags/tag223.xml><?xml version="1.0" encoding="utf-8"?>
<p:tagLst xmlns:p="http://schemas.openxmlformats.org/presentationml/2006/main">
  <p:tag name="ORIGINALHEIGHT" val="3.102671"/>
  <p:tag name="ORIGINALWIDTH" val="1.517857"/>
  <p:tag name="EMFCHILD" val="True"/>
</p:tagLst>
</file>

<file path=ppt/tags/tag224.xml><?xml version="1.0" encoding="utf-8"?>
<p:tagLst xmlns:p="http://schemas.openxmlformats.org/presentationml/2006/main">
  <p:tag name="ORIGINALHEIGHT" val="3.080357"/>
  <p:tag name="ORIGINALWIDTH" val="3.058043"/>
  <p:tag name="EMFCHILD" val="True"/>
</p:tagLst>
</file>

<file path=ppt/tags/tag225.xml><?xml version="1.0" encoding="utf-8"?>
<p:tagLst xmlns:p="http://schemas.openxmlformats.org/presentationml/2006/main">
  <p:tag name="ORIGINALHEIGHT" val="3.370528"/>
  <p:tag name="ORIGINALWIDTH" val="1.897329"/>
  <p:tag name="EMFCHILD" val="True"/>
</p:tagLst>
</file>

<file path=ppt/tags/tag226.xml><?xml version="1.0" encoding="utf-8"?>
<p:tagLst xmlns:p="http://schemas.openxmlformats.org/presentationml/2006/main">
  <p:tag name="ORIGINALHEIGHT" val="4.642857"/>
  <p:tag name="ORIGINALWIDTH" val="1.071429"/>
  <p:tag name="EMFCHILD" val="True"/>
</p:tagLst>
</file>

<file path=ppt/tags/tag227.xml><?xml version="1.0" encoding="utf-8"?>
<p:tagLst xmlns:p="http://schemas.openxmlformats.org/presentationml/2006/main">
  <p:tag name="ORIGINALHEIGHT" val="3.058028"/>
  <p:tag name="ORIGINALWIDTH" val="2.5"/>
  <p:tag name="EMFCHILD" val="True"/>
</p:tagLst>
</file>

<file path=ppt/tags/tag228.xml><?xml version="1.0" encoding="utf-8"?>
<p:tagLst xmlns:p="http://schemas.openxmlformats.org/presentationml/2006/main">
  <p:tag name="ORIGINALHEIGHT" val="4.642857"/>
  <p:tag name="ORIGINALWIDTH" val="1.071429"/>
  <p:tag name="EMFCHILD" val="True"/>
</p:tagLst>
</file>

<file path=ppt/tags/tag229.xml><?xml version="1.0" encoding="utf-8"?>
<p:tagLst xmlns:p="http://schemas.openxmlformats.org/presentationml/2006/main">
  <p:tag name="ORIGINALHEIGHT" val="3.593743"/>
  <p:tag name="ORIGINALWIDTH" val="2.8125"/>
  <p:tag name="EMFCHILD" val="True"/>
</p:tagLst>
</file>

<file path=ppt/tags/tag23.xml><?xml version="1.0" encoding="utf-8"?>
<p:tagLst xmlns:p="http://schemas.openxmlformats.org/presentationml/2006/main">
  <p:tag name="ORIGINALHEIGHT" val="3.191972"/>
  <p:tag name="ORIGINALWIDTH" val="3.794643"/>
  <p:tag name="EMFCHILD" val="True"/>
</p:tagLst>
</file>

<file path=ppt/tags/tag230.xml><?xml version="1.0" encoding="utf-8"?>
<p:tagLst xmlns:p="http://schemas.openxmlformats.org/presentationml/2006/main">
  <p:tag name="ORIGINALHEIGHT" val="2.120529"/>
  <p:tag name="ORIGINALWIDTH" val="1.785715"/>
  <p:tag name="EMFCHILD" val="True"/>
</p:tagLst>
</file>

<file path=ppt/tags/tag231.xml><?xml version="1.0" encoding="utf-8"?>
<p:tagLst xmlns:p="http://schemas.openxmlformats.org/presentationml/2006/main">
  <p:tag name="ORIGINALHEIGHT" val="2.008929"/>
  <p:tag name="ORIGINALWIDTH" val="2.321429"/>
  <p:tag name="EMFCHILD" val="True"/>
</p:tagLst>
</file>

<file path=ppt/tags/tag232.xml><?xml version="1.0" encoding="utf-8"?>
<p:tagLst xmlns:p="http://schemas.openxmlformats.org/presentationml/2006/main">
  <p:tag name="ORIGINALHEIGHT" val="2.946428"/>
  <p:tag name="ORIGINALWIDTH" val="2.254472"/>
  <p:tag name="EMFCHILD" val="True"/>
</p:tagLst>
</file>

<file path=ppt/tags/tag233.xml><?xml version="1.0" encoding="utf-8"?>
<p:tagLst xmlns:p="http://schemas.openxmlformats.org/presentationml/2006/main">
  <p:tag name="ORIGINALHEIGHT" val="8.370528"/>
  <p:tag name="ORIGINALWIDTH" val="1.741072"/>
  <p:tag name="EMFCHILD" val="True"/>
</p:tagLst>
</file>

<file path=ppt/tags/tag234.xml><?xml version="1.0" encoding="utf-8"?>
<p:tagLst xmlns:p="http://schemas.openxmlformats.org/presentationml/2006/main">
  <p:tag name="ORIGINALHEIGHT" val=".1785714"/>
  <p:tag name="ORIGINALWIDTH" val="2.8125"/>
  <p:tag name="EMFCHILD" val="True"/>
</p:tagLst>
</file>

<file path=ppt/tags/tag235.xml><?xml version="1.0" encoding="utf-8"?>
<p:tagLst xmlns:p="http://schemas.openxmlformats.org/presentationml/2006/main">
  <p:tag name="ORIGINALHEIGHT" val="2.120529"/>
  <p:tag name="ORIGINALWIDTH" val="1.919643"/>
  <p:tag name="EMFCHILD" val="True"/>
</p:tagLst>
</file>

<file path=ppt/tags/tag236.xml><?xml version="1.0" encoding="utf-8"?>
<p:tagLst xmlns:p="http://schemas.openxmlformats.org/presentationml/2006/main">
  <p:tag name="ORIGINALHEIGHT" val="2.366071"/>
  <p:tag name="ORIGINALWIDTH" val="1.406257"/>
  <p:tag name="EMFCHILD" val="True"/>
</p:tagLst>
</file>

<file path=ppt/tags/tag237.xml><?xml version="1.0" encoding="utf-8"?>
<p:tagLst xmlns:p="http://schemas.openxmlformats.org/presentationml/2006/main">
  <p:tag name="ORIGINALHEIGHT" val="1.540172"/>
  <p:tag name="ORIGINALWIDTH" val="1.160714"/>
  <p:tag name="EMFCHILD" val="True"/>
</p:tagLst>
</file>

<file path=ppt/tags/tag238.xml><?xml version="1.0" encoding="utf-8"?>
<p:tagLst xmlns:p="http://schemas.openxmlformats.org/presentationml/2006/main">
  <p:tag name="ORIGINALHEIGHT" val="2.232143"/>
  <p:tag name="ORIGINALWIDTH" val="1.473214"/>
  <p:tag name="EMFCHILD" val="True"/>
</p:tagLst>
</file>

<file path=ppt/tags/tag239.xml><?xml version="1.0" encoding="utf-8"?>
<p:tagLst xmlns:p="http://schemas.openxmlformats.org/presentationml/2006/main">
  <p:tag name="ORIGINALHEIGHT" val="8.370528"/>
  <p:tag name="ORIGINALWIDTH" val="1.741072"/>
  <p:tag name="EMFCHILD" val="True"/>
</p:tagLst>
</file>

<file path=ppt/tags/tag24.xml><?xml version="1.0" encoding="utf-8"?>
<p:tagLst xmlns:p="http://schemas.openxmlformats.org/presentationml/2006/main">
  <p:tag name="ORIGINALHEIGHT" val="2.1875"/>
  <p:tag name="ORIGINALWIDTH" val="1.406257"/>
  <p:tag name="EMFCHILD" val="True"/>
</p:tagLst>
</file>

<file path=ppt/tags/tag240.xml><?xml version="1.0" encoding="utf-8"?>
<p:tagLst xmlns:p="http://schemas.openxmlformats.org/presentationml/2006/main">
  <p:tag name="ORIGINALHEIGHT" val="3.191957"/>
  <p:tag name="ORIGINALWIDTH" val="2.678572"/>
  <p:tag name="EMFCHILD" val="True"/>
</p:tagLst>
</file>

<file path=ppt/tags/tag241.xml><?xml version="1.0" encoding="utf-8"?>
<p:tagLst xmlns:p="http://schemas.openxmlformats.org/presentationml/2006/main">
  <p:tag name="ORIGINALHEIGHT" val="4.665171"/>
  <p:tag name="ORIGINALWIDTH" val="1.071429"/>
  <p:tag name="EMFCHILD" val="True"/>
</p:tagLst>
</file>

<file path=ppt/tags/tag242.xml><?xml version="1.0" encoding="utf-8"?>
<p:tagLst xmlns:p="http://schemas.openxmlformats.org/presentationml/2006/main">
  <p:tag name="ORIGINALHEIGHT" val="3.169643"/>
  <p:tag name="ORIGINALWIDTH" val="3.794643"/>
  <p:tag name="EMFCHILD" val="True"/>
</p:tagLst>
</file>

<file path=ppt/tags/tag243.xml><?xml version="1.0" encoding="utf-8"?>
<p:tagLst xmlns:p="http://schemas.openxmlformats.org/presentationml/2006/main">
  <p:tag name="ORIGINALHEIGHT" val="3.593743"/>
  <p:tag name="ORIGINALWIDTH" val="2.8125"/>
  <p:tag name="EMFCHILD" val="True"/>
</p:tagLst>
</file>

<file path=ppt/tags/tag244.xml><?xml version="1.0" encoding="utf-8"?>
<p:tagLst xmlns:p="http://schemas.openxmlformats.org/presentationml/2006/main">
  <p:tag name="ORIGINALHEIGHT" val="4.665171"/>
  <p:tag name="ORIGINALWIDTH" val="1.071429"/>
  <p:tag name="EMFCHILD" val="True"/>
</p:tagLst>
</file>

<file path=ppt/tags/tag245.xml><?xml version="1.0" encoding="utf-8"?>
<p:tagLst xmlns:p="http://schemas.openxmlformats.org/presentationml/2006/main">
  <p:tag name="ORIGINALHEIGHT" val="3.102671"/>
  <p:tag name="ORIGINALWIDTH" val="1.517857"/>
  <p:tag name="EMFCHILD" val="True"/>
</p:tagLst>
</file>

<file path=ppt/tags/tag246.xml><?xml version="1.0" encoding="utf-8"?>
<p:tagLst xmlns:p="http://schemas.openxmlformats.org/presentationml/2006/main">
  <p:tag name="ORIGINALHEIGHT" val=".2008858"/>
  <p:tag name="ORIGINALWIDTH" val="2.790186"/>
  <p:tag name="EMFCHILD" val="True"/>
</p:tagLst>
</file>

<file path=ppt/tags/tag247.xml><?xml version="1.0" encoding="utf-8"?>
<p:tagLst xmlns:p="http://schemas.openxmlformats.org/presentationml/2006/main">
  <p:tag name="ORIGINALHEIGHT" val="3.348214"/>
  <p:tag name="ORIGINALWIDTH" val="1.897329"/>
  <p:tag name="EMFCHILD" val="True"/>
</p:tagLst>
</file>

<file path=ppt/tags/tag248.xml><?xml version="1.0" encoding="utf-8"?>
<p:tagLst xmlns:p="http://schemas.openxmlformats.org/presentationml/2006/main">
  <p:tag name="ORIGINALHEIGHT" val="4.665171"/>
  <p:tag name="ORIGINALWIDTH" val="1.071429"/>
  <p:tag name="EMFCHILD" val="True"/>
</p:tagLst>
</file>

<file path=ppt/tags/tag249.xml><?xml version="1.0" encoding="utf-8"?>
<p:tagLst xmlns:p="http://schemas.openxmlformats.org/presentationml/2006/main">
  <p:tag name="ORIGINALHEIGHT" val="3.058028"/>
  <p:tag name="ORIGINALWIDTH" val="2.5"/>
  <p:tag name="EMFCHILD" val="True"/>
</p:tagLst>
</file>

<file path=ppt/tags/tag25.xml><?xml version="1.0" encoding="utf-8"?>
<p:tagLst xmlns:p="http://schemas.openxmlformats.org/presentationml/2006/main">
  <p:tag name="ORIGINALHEIGHT" val="1.383929"/>
  <p:tag name="ORIGINALWIDTH" val=".5357143"/>
  <p:tag name="EMFCHILD" val="True"/>
</p:tagLst>
</file>

<file path=ppt/tags/tag250.xml><?xml version="1.0" encoding="utf-8"?>
<p:tagLst xmlns:p="http://schemas.openxmlformats.org/presentationml/2006/main">
  <p:tag name="ORIGINALHEIGHT" val="4.665171"/>
  <p:tag name="ORIGINALWIDTH" val="1.071429"/>
  <p:tag name="EMFCHILD" val="True"/>
</p:tagLst>
</file>

<file path=ppt/tags/tag251.xml><?xml version="1.0" encoding="utf-8"?>
<p:tagLst xmlns:p="http://schemas.openxmlformats.org/presentationml/2006/main">
  <p:tag name="ORIGINALHEIGHT" val="3.593743"/>
  <p:tag name="ORIGINALWIDTH" val="2.8125"/>
  <p:tag name="EMFCHILD" val="True"/>
</p:tagLst>
</file>

<file path=ppt/tags/tag252.xml><?xml version="1.0" encoding="utf-8"?>
<p:tagLst xmlns:p="http://schemas.openxmlformats.org/presentationml/2006/main">
  <p:tag name="ORIGINALHEIGHT" val="2.120529"/>
  <p:tag name="ORIGINALWIDTH" val="1.785715"/>
  <p:tag name="EMFCHILD" val="True"/>
</p:tagLst>
</file>

<file path=ppt/tags/tag253.xml><?xml version="1.0" encoding="utf-8"?>
<p:tagLst xmlns:p="http://schemas.openxmlformats.org/presentationml/2006/main">
  <p:tag name="ORIGINALHEIGHT" val="2.008929"/>
  <p:tag name="ORIGINALWIDTH" val="2.321429"/>
  <p:tag name="EMFCHILD" val="True"/>
</p:tagLst>
</file>

<file path=ppt/tags/tag254.xml><?xml version="1.0" encoding="utf-8"?>
<p:tagLst xmlns:p="http://schemas.openxmlformats.org/presentationml/2006/main">
  <p:tag name="ORIGINALHEIGHT" val="2.946428"/>
  <p:tag name="ORIGINALWIDTH" val="2.254472"/>
  <p:tag name="EMFCHILD" val="True"/>
</p:tagLst>
</file>

<file path=ppt/tags/tag255.xml><?xml version="1.0" encoding="utf-8"?>
<p:tagLst xmlns:p="http://schemas.openxmlformats.org/presentationml/2006/main">
  <p:tag name="ORIGINALHEIGHT" val="8.370528"/>
  <p:tag name="ORIGINALWIDTH" val="1.741072"/>
  <p:tag name="EMFCHILD" val="True"/>
</p:tagLst>
</file>

<file path=ppt/tags/tag256.xml><?xml version="1.0" encoding="utf-8"?>
<p:tagLst xmlns:p="http://schemas.openxmlformats.org/presentationml/2006/main">
  <p:tag name="ORIGINALHEIGHT" val=".2008858"/>
  <p:tag name="ORIGINALWIDTH" val="2.8125"/>
  <p:tag name="EMFCHILD" val="True"/>
</p:tagLst>
</file>

<file path=ppt/tags/tag257.xml><?xml version="1.0" encoding="utf-8"?>
<p:tagLst xmlns:p="http://schemas.openxmlformats.org/presentationml/2006/main">
  <p:tag name="ORIGINALHEIGHT" val="2.120529"/>
  <p:tag name="ORIGINALWIDTH" val="1.919643"/>
  <p:tag name="EMFCHILD" val="True"/>
</p:tagLst>
</file>

<file path=ppt/tags/tag258.xml><?xml version="1.0" encoding="utf-8"?>
<p:tagLst xmlns:p="http://schemas.openxmlformats.org/presentationml/2006/main">
  <p:tag name="ORIGINALHEIGHT" val="2.366071"/>
  <p:tag name="ORIGINALWIDTH" val="1.406257"/>
  <p:tag name="EMFCHILD" val="True"/>
</p:tagLst>
</file>

<file path=ppt/tags/tag259.xml><?xml version="1.0" encoding="utf-8"?>
<p:tagLst xmlns:p="http://schemas.openxmlformats.org/presentationml/2006/main">
  <p:tag name="ORIGINALHEIGHT" val="1.540172"/>
  <p:tag name="ORIGINALWIDTH" val="1.160714"/>
  <p:tag name="EMFCHILD" val="True"/>
</p:tagLst>
</file>

<file path=ppt/tags/tag26.xml><?xml version="1.0" encoding="utf-8"?>
<p:tagLst xmlns:p="http://schemas.openxmlformats.org/presentationml/2006/main">
  <p:tag name="ORIGINALHEIGHT" val=".4910714"/>
  <p:tag name="ORIGINALWIDTH" val=".4687571"/>
  <p:tag name="EMFCHILD" val="True"/>
</p:tagLst>
</file>

<file path=ppt/tags/tag260.xml><?xml version="1.0" encoding="utf-8"?>
<p:tagLst xmlns:p="http://schemas.openxmlformats.org/presentationml/2006/main">
  <p:tag name="ORIGINALHEIGHT" val="2.165171"/>
  <p:tag name="ORIGINALWIDTH" val="1.428572"/>
  <p:tag name="EMFCHILD" val="True"/>
</p:tagLst>
</file>

<file path=ppt/tags/tag261.xml><?xml version="1.0" encoding="utf-8"?>
<p:tagLst xmlns:p="http://schemas.openxmlformats.org/presentationml/2006/main">
  <p:tag name="ORIGINALHEIGHT" val="8.370528"/>
  <p:tag name="ORIGINALWIDTH" val="1.741072"/>
  <p:tag name="EMFCHILD" val="True"/>
</p:tagLst>
</file>

<file path=ppt/tags/tag262.xml><?xml version="1.0" encoding="utf-8"?>
<p:tagLst xmlns:p="http://schemas.openxmlformats.org/presentationml/2006/main">
  <p:tag name="ORIGINALHEIGHT" val="3.191957"/>
  <p:tag name="ORIGINALWIDTH" val="1.674114"/>
  <p:tag name="EMFCHILD" val="True"/>
</p:tagLst>
</file>

<file path=ppt/tags/tag263.xml><?xml version="1.0" encoding="utf-8"?>
<p:tagLst xmlns:p="http://schemas.openxmlformats.org/presentationml/2006/main">
  <p:tag name="ORIGINALHEIGHT" val="2.1875"/>
  <p:tag name="ORIGINALWIDTH" val="2.031257"/>
  <p:tag name="EMFCHILD" val="True"/>
</p:tagLst>
</file>

<file path=ppt/tags/tag264.xml><?xml version="1.0" encoding="utf-8"?>
<p:tagLst xmlns:p="http://schemas.openxmlformats.org/presentationml/2006/main">
  <p:tag name="ORIGINALHEIGHT" val="2.142857"/>
  <p:tag name="ORIGINALWIDTH" val="1.517857"/>
  <p:tag name="EMFCHILD" val="True"/>
</p:tagLst>
</file>

<file path=ppt/tags/tag265.xml><?xml version="1.0" encoding="utf-8"?>
<p:tagLst xmlns:p="http://schemas.openxmlformats.org/presentationml/2006/main">
  <p:tag name="ORIGINALHEIGHT" val="2.946428"/>
  <p:tag name="ORIGINALWIDTH" val="1.406257"/>
  <p:tag name="EMFCHILD" val="True"/>
</p:tagLst>
</file>

<file path=ppt/tags/tag266.xml><?xml version="1.0" encoding="utf-8"?>
<p:tagLst xmlns:p="http://schemas.openxmlformats.org/presentationml/2006/main">
  <p:tag name="ORIGINALHEIGHT" val="3.593743"/>
  <p:tag name="ORIGINALWIDTH" val="2.8125"/>
  <p:tag name="EMFCHILD" val="True"/>
</p:tagLst>
</file>

<file path=ppt/tags/tag267.xml><?xml version="1.0" encoding="utf-8"?>
<p:tagLst xmlns:p="http://schemas.openxmlformats.org/presentationml/2006/main">
  <p:tag name="ORIGINALHEIGHT" val="3.102671"/>
  <p:tag name="ORIGINALWIDTH" val="1.830357"/>
  <p:tag name="EMFCHILD" val="True"/>
</p:tagLst>
</file>

<file path=ppt/tags/tag268.xml><?xml version="1.0" encoding="utf-8"?>
<p:tagLst xmlns:p="http://schemas.openxmlformats.org/presentationml/2006/main">
  <p:tag name="ORIGINALHEIGHT" val="2.098214"/>
  <p:tag name="ORIGINALWIDTH" val="1.7634"/>
  <p:tag name="EMFCHILD" val="True"/>
</p:tagLst>
</file>

<file path=ppt/tags/tag269.xml><?xml version="1.0" encoding="utf-8"?>
<p:tagLst xmlns:p="http://schemas.openxmlformats.org/presentationml/2006/main">
  <p:tag name="ORIGINALHEIGHT" val="3.058028"/>
  <p:tag name="ORIGINALWIDTH" val="2.477686"/>
  <p:tag name="EMFCHILD" val="True"/>
</p:tagLst>
</file>

<file path=ppt/tags/tag27.xml><?xml version="1.0" encoding="utf-8"?>
<p:tagLst xmlns:p="http://schemas.openxmlformats.org/presentationml/2006/main">
  <p:tag name="ORIGINALHEIGHT" val=".4910714"/>
  <p:tag name="ORIGINALWIDTH" val=".4910715"/>
  <p:tag name="EMFCHILD" val="True"/>
</p:tagLst>
</file>

<file path=ppt/tags/tag270.xml><?xml version="1.0" encoding="utf-8"?>
<p:tagLst xmlns:p="http://schemas.openxmlformats.org/presentationml/2006/main">
  <p:tag name="ORIGINALHEIGHT" val="1.116071"/>
  <p:tag name="ORIGINALWIDTH" val=".6473285"/>
  <p:tag name="EMFCHILD" val="True"/>
</p:tagLst>
</file>

<file path=ppt/tags/tag271.xml><?xml version="1.0" encoding="utf-8"?>
<p:tagLst xmlns:p="http://schemas.openxmlformats.org/presentationml/2006/main">
  <p:tag name="ORIGINALHEIGHT" val="3.191957"/>
  <p:tag name="ORIGINALWIDTH" val="2.678572"/>
  <p:tag name="EMFCHILD" val="True"/>
</p:tagLst>
</file>

<file path=ppt/tags/tag272.xml><?xml version="1.0" encoding="utf-8"?>
<p:tagLst xmlns:p="http://schemas.openxmlformats.org/presentationml/2006/main">
  <p:tag name="ORIGINALHEIGHT" val="4.642857"/>
  <p:tag name="ORIGINALWIDTH" val="1.071429"/>
  <p:tag name="EMFCHILD" val="True"/>
</p:tagLst>
</file>

<file path=ppt/tags/tag273.xml><?xml version="1.0" encoding="utf-8"?>
<p:tagLst xmlns:p="http://schemas.openxmlformats.org/presentationml/2006/main">
  <p:tag name="ORIGINALHEIGHT" val="3.169643"/>
  <p:tag name="ORIGINALWIDTH" val="3.794643"/>
  <p:tag name="EMFCHILD" val="True"/>
</p:tagLst>
</file>

<file path=ppt/tags/tag274.xml><?xml version="1.0" encoding="utf-8"?>
<p:tagLst xmlns:p="http://schemas.openxmlformats.org/presentationml/2006/main">
  <p:tag name="ORIGINALHEIGHT" val="3.616071"/>
  <p:tag name="ORIGINALWIDTH" val="2.8125"/>
  <p:tag name="EMFCHILD" val="True"/>
</p:tagLst>
</file>

<file path=ppt/tags/tag275.xml><?xml version="1.0" encoding="utf-8"?>
<p:tagLst xmlns:p="http://schemas.openxmlformats.org/presentationml/2006/main">
  <p:tag name="ORIGINALHEIGHT" val="2.968743"/>
  <p:tag name="ORIGINALWIDTH" val="1.406257"/>
  <p:tag name="EMFCHILD" val="True"/>
</p:tagLst>
</file>

<file path=ppt/tags/tag276.xml><?xml version="1.0" encoding="utf-8"?>
<p:tagLst xmlns:p="http://schemas.openxmlformats.org/presentationml/2006/main">
  <p:tag name="ORIGINALHEIGHT" val="4.642857"/>
  <p:tag name="ORIGINALWIDTH" val="1.071429"/>
  <p:tag name="EMFCHILD" val="True"/>
</p:tagLst>
</file>

<file path=ppt/tags/tag277.xml><?xml version="1.0" encoding="utf-8"?>
<p:tagLst xmlns:p="http://schemas.openxmlformats.org/presentationml/2006/main">
  <p:tag name="ORIGINALHEIGHT" val="3.616071"/>
  <p:tag name="ORIGINALWIDTH" val="2.8125"/>
  <p:tag name="EMFCHILD" val="True"/>
</p:tagLst>
</file>

<file path=ppt/tags/tag278.xml><?xml version="1.0" encoding="utf-8"?>
<p:tagLst xmlns:p="http://schemas.openxmlformats.org/presentationml/2006/main">
  <p:tag name="ORIGINALHEIGHT" val="3.102671"/>
  <p:tag name="ORIGINALWIDTH" val="1.830357"/>
  <p:tag name="EMFCHILD" val="True"/>
</p:tagLst>
</file>

<file path=ppt/tags/tag279.xml><?xml version="1.0" encoding="utf-8"?>
<p:tagLst xmlns:p="http://schemas.openxmlformats.org/presentationml/2006/main">
  <p:tag name="ORIGINALHEIGHT" val=".156243"/>
  <p:tag name="ORIGINALWIDTH" val="2.1875"/>
  <p:tag name="EMFCHILD" val="True"/>
</p:tagLst>
</file>

<file path=ppt/tags/tag28.xml><?xml version="1.0" encoding="utf-8"?>
<p:tagLst xmlns:p="http://schemas.openxmlformats.org/presentationml/2006/main">
  <p:tag name="ORIGINALHEIGHT" val=".4910714"/>
  <p:tag name="ORIGINALWIDTH" val=".4910715"/>
  <p:tag name="EMFCHILD" val="True"/>
</p:tagLst>
</file>

<file path=ppt/tags/tag280.xml><?xml version="1.0" encoding="utf-8"?>
<p:tagLst xmlns:p="http://schemas.openxmlformats.org/presentationml/2006/main">
  <p:tag name="ORIGINALHEIGHT" val="2.075886"/>
  <p:tag name="ORIGINALWIDTH" val="1.071429"/>
  <p:tag name="EMFCHILD" val="True"/>
</p:tagLst>
</file>

<file path=ppt/tags/tag281.xml><?xml version="1.0" encoding="utf-8"?>
<p:tagLst xmlns:p="http://schemas.openxmlformats.org/presentationml/2006/main">
  <p:tag name="ORIGINALHEIGHT" val=".1785855"/>
  <p:tag name="ORIGINALWIDTH" val="5.825914"/>
  <p:tag name="EMFCHILD" val="True"/>
</p:tagLst>
</file>

<file path=ppt/tags/tag282.xml><?xml version="1.0" encoding="utf-8"?>
<p:tagLst xmlns:p="http://schemas.openxmlformats.org/presentationml/2006/main">
  <p:tag name="ORIGINALHEIGHT" val=".1785855"/>
  <p:tag name="ORIGINALWIDTH" val="5.825914"/>
  <p:tag name="EMFCHILD" val="True"/>
</p:tagLst>
</file>

<file path=ppt/tags/tag283.xml><?xml version="1.0" encoding="utf-8"?>
<p:tagLst xmlns:p="http://schemas.openxmlformats.org/presentationml/2006/main">
  <p:tag name="ORIGINALHEIGHT" val="27.20002"/>
  <p:tag name="ORIGINALWIDTH" val="103.9"/>
  <p:tag name="LATEXADDIN" val="\documentclass{article}&#10;\usepackage{amsmath}&#10;\usepackage{amssymb}&#10;\usepackage{times}&#10;\pagestyle{empty}&#10;\begin{document}&#10;&#10;When $m=\Theta(n)$:&#10;&#10;\hspace{2em} the max load is $O\left(\frac{\log{n}}{\log\log{n}}\right)$ with high probability.&#10;&#10;\vspace{1ex}&#10;&#10;When $m=\Omega(n\log{n})$:&#10;&#10;\hspace{2em} the max load is $O\left(\frac{m}{n}\right)$ with high probability.&#10;&#10;\end{document}&#10;"/>
  <p:tag name="IGUANATEXSIZE" val="50"/>
  <p:tag name="IGUANATEXCURSOR" val="246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284.xml><?xml version="1.0" encoding="utf-8"?>
<p:tagLst xmlns:p="http://schemas.openxmlformats.org/presentationml/2006/main">
  <p:tag name="ORIGINALHEIGHT" val="3.2"/>
  <p:tag name="ORIGINALWIDTH" val="4.275008"/>
  <p:tag name="LATEXADDIN" val="\documentclass{article}&#10;\usepackage{amsmath}&#10;\usepackage{amssymb}&#10;\usepackage{times}&#10;\pagestyle{empty}&#10;\begin{document}&#10;&#10;When $m=\Theta(n)$:&#10;&#10;\hspace{2em} the max load is $O\left(\frac{\log{n}}{\log\log{n}}\right)$ with high probability.&#10;&#10;\vspace{1ex}&#10;&#10;When $m=\Omega(n\log{n})$:&#10;&#10;\hspace{2em} the max load is $O\left(\frac{m}{n}\right)$ with high probability.&#10;&#10;\end{document}&#10;"/>
  <p:tag name="IGUANATEXSIZE" val="50"/>
  <p:tag name="IGUANATEXCURSOR" val="246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285.xml><?xml version="1.0" encoding="utf-8"?>
<p:tagLst xmlns:p="http://schemas.openxmlformats.org/presentationml/2006/main">
  <p:tag name="ORIGINALHEIGHT" val="3.25"/>
  <p:tag name="ORIGINALWIDTH" val="2.2"/>
  <p:tag name="EMFCHILD" val="True"/>
</p:tagLst>
</file>

<file path=ppt/tags/tag286.xml><?xml version="1.0" encoding="utf-8"?>
<p:tagLst xmlns:p="http://schemas.openxmlformats.org/presentationml/2006/main">
  <p:tag name="ORIGINALHEIGHT" val="2.225008"/>
  <p:tag name="ORIGINALWIDTH" val="1.85"/>
  <p:tag name="EMFCHILD" val="True"/>
</p:tagLst>
</file>

<file path=ppt/tags/tag287.xml><?xml version="1.0" encoding="utf-8"?>
<p:tagLst xmlns:p="http://schemas.openxmlformats.org/presentationml/2006/main">
  <p:tag name="ORIGINALHEIGHT" val="2.175008"/>
  <p:tag name="ORIGINALWIDTH" val="2.15"/>
  <p:tag name="EMFCHILD" val="True"/>
</p:tagLst>
</file>

<file path=ppt/tags/tag288.xml><?xml version="1.0" encoding="utf-8"?>
<p:tagLst xmlns:p="http://schemas.openxmlformats.org/presentationml/2006/main">
  <p:tag name="ORIGINALHEIGHT" val="2.15"/>
  <p:tag name="ORIGINALWIDTH" val="3.775008"/>
  <p:tag name="EMFCHILD" val="True"/>
</p:tagLst>
</file>

<file path=ppt/tags/tag289.xml><?xml version="1.0" encoding="utf-8"?>
<p:tagLst xmlns:p="http://schemas.openxmlformats.org/presentationml/2006/main">
  <p:tag name="ORIGINALHEIGHT" val="1.125008"/>
  <p:tag name="ORIGINALWIDTH" val="3.05"/>
  <p:tag name="EMFCHILD" val="True"/>
</p:tagLst>
</file>

<file path=ppt/tags/tag29.xml><?xml version="1.0" encoding="utf-8"?>
<p:tagLst xmlns:p="http://schemas.openxmlformats.org/presentationml/2006/main">
  <p:tag name="ORIGINALHEIGHT" val="1.383929"/>
  <p:tag name="ORIGINALWIDTH" val=".5357143"/>
  <p:tag name="EMFCHILD" val="True"/>
</p:tagLst>
</file>

<file path=ppt/tags/tag290.xml><?xml version="1.0" encoding="utf-8"?>
<p:tagLst xmlns:p="http://schemas.openxmlformats.org/presentationml/2006/main">
  <p:tag name="ORIGINALHEIGHT" val="3.45"/>
  <p:tag name="ORIGINALWIDTH" val="3.05"/>
  <p:tag name="EMFCHILD" val="True"/>
</p:tagLst>
</file>

<file path=ppt/tags/tag291.xml><?xml version="1.0" encoding="utf-8"?>
<p:tagLst xmlns:p="http://schemas.openxmlformats.org/presentationml/2006/main">
  <p:tag name="ORIGINALHEIGHT" val="4.725008"/>
  <p:tag name="ORIGINALWIDTH" val="1.075008"/>
  <p:tag name="EMFCHILD" val="True"/>
</p:tagLst>
</file>

<file path=ppt/tags/tag292.xml><?xml version="1.0" encoding="utf-8"?>
<p:tagLst xmlns:p="http://schemas.openxmlformats.org/presentationml/2006/main">
  <p:tag name="ORIGINALHEIGHT" val="2.15"/>
  <p:tag name="ORIGINALWIDTH" val="2.5"/>
  <p:tag name="EMFCHILD" val="True"/>
</p:tagLst>
</file>

<file path=ppt/tags/tag293.xml><?xml version="1.0" encoding="utf-8"?>
<p:tagLst xmlns:p="http://schemas.openxmlformats.org/presentationml/2006/main">
  <p:tag name="ORIGINALHEIGHT" val="4.725008"/>
  <p:tag name="ORIGINALWIDTH" val="1.075008"/>
  <p:tag name="EMFCHILD" val="True"/>
</p:tagLst>
</file>

<file path=ppt/tags/tag294.xml><?xml version="1.0" encoding="utf-8"?>
<p:tagLst xmlns:p="http://schemas.openxmlformats.org/presentationml/2006/main">
  <p:tag name="ORIGINALHEIGHT" val="2.225008"/>
  <p:tag name="ORIGINALWIDTH" val=".5250078"/>
  <p:tag name="EMFCHILD" val="True"/>
</p:tagLst>
</file>

<file path=ppt/tags/tag295.xml><?xml version="1.0" encoding="utf-8"?>
<p:tagLst xmlns:p="http://schemas.openxmlformats.org/presentationml/2006/main">
  <p:tag name="ORIGINALHEIGHT" val="2.775008"/>
  <p:tag name="ORIGINALWIDTH" val="1.225008"/>
  <p:tag name="EMFCHILD" val="True"/>
</p:tagLst>
</file>

<file path=ppt/tags/tag296.xml><?xml version="1.0" encoding="utf-8"?>
<p:tagLst xmlns:p="http://schemas.openxmlformats.org/presentationml/2006/main">
  <p:tag name="ORIGINALHEIGHT" val="3.25"/>
  <p:tag name="ORIGINALWIDTH" val="2.2"/>
  <p:tag name="EMFCHILD" val="True"/>
</p:tagLst>
</file>

<file path=ppt/tags/tag297.xml><?xml version="1.0" encoding="utf-8"?>
<p:tagLst xmlns:p="http://schemas.openxmlformats.org/presentationml/2006/main">
  <p:tag name="ORIGINALHEIGHT" val="2.2"/>
  <p:tag name="ORIGINALWIDTH" val="1.85"/>
  <p:tag name="EMFCHILD" val="True"/>
</p:tagLst>
</file>

<file path=ppt/tags/tag298.xml><?xml version="1.0" encoding="utf-8"?>
<p:tagLst xmlns:p="http://schemas.openxmlformats.org/presentationml/2006/main">
  <p:tag name="ORIGINALHEIGHT" val="2.175008"/>
  <p:tag name="ORIGINALWIDTH" val="3.5"/>
  <p:tag name="EMFCHILD" val="True"/>
</p:tagLst>
</file>

<file path=ppt/tags/tag299.xml><?xml version="1.0" encoding="utf-8"?>
<p:tagLst xmlns:p="http://schemas.openxmlformats.org/presentationml/2006/main">
  <p:tag name="ORIGINALHEIGHT" val="2.2"/>
  <p:tag name="ORIGINALWIDTH" val="1.85"/>
  <p:tag name="EMFCHILD" val="True"/>
</p:tagLst>
</file>

<file path=ppt/tags/tag3.xml><?xml version="1.0" encoding="utf-8"?>
<p:tagLst xmlns:p="http://schemas.openxmlformats.org/presentationml/2006/main">
  <p:tag name="ORIGINALHEIGHT" val="2.1875"/>
  <p:tag name="ORIGINALWIDTH" val="2.031257"/>
  <p:tag name="EMFCHILD" val="True"/>
</p:tagLst>
</file>

<file path=ppt/tags/tag30.xml><?xml version="1.0" encoding="utf-8"?>
<p:tagLst xmlns:p="http://schemas.openxmlformats.org/presentationml/2006/main">
  <p:tag name="ORIGINALHEIGHT" val="3.191972"/>
  <p:tag name="ORIGINALWIDTH" val="3.794643"/>
  <p:tag name="EMFCHILD" val="True"/>
</p:tagLst>
</file>

<file path=ppt/tags/tag300.xml><?xml version="1.0" encoding="utf-8"?>
<p:tagLst xmlns:p="http://schemas.openxmlformats.org/presentationml/2006/main">
  <p:tag name="ORIGINALHEIGHT" val="2.15"/>
  <p:tag name="ORIGINALWIDTH" val="2.125008"/>
  <p:tag name="EMFCHILD" val="True"/>
</p:tagLst>
</file>

<file path=ppt/tags/tag301.xml><?xml version="1.0" encoding="utf-8"?>
<p:tagLst xmlns:p="http://schemas.openxmlformats.org/presentationml/2006/main">
  <p:tag name="ORIGINALHEIGHT" val="3.25"/>
  <p:tag name="ORIGINALWIDTH" val="1.1"/>
  <p:tag name="EMFCHILD" val="True"/>
</p:tagLst>
</file>

<file path=ppt/tags/tag302.xml><?xml version="1.0" encoding="utf-8"?>
<p:tagLst xmlns:p="http://schemas.openxmlformats.org/presentationml/2006/main">
  <p:tag name="ORIGINALHEIGHT" val="2.2"/>
  <p:tag name="ORIGINALWIDTH" val="2.025008"/>
  <p:tag name="EMFCHILD" val="True"/>
</p:tagLst>
</file>

<file path=ppt/tags/tag303.xml><?xml version="1.0" encoding="utf-8"?>
<p:tagLst xmlns:p="http://schemas.openxmlformats.org/presentationml/2006/main">
  <p:tag name="ORIGINALHEIGHT" val="2.2"/>
  <p:tag name="ORIGINALWIDTH" val="1.875008"/>
  <p:tag name="EMFCHILD" val="True"/>
</p:tagLst>
</file>

<file path=ppt/tags/tag304.xml><?xml version="1.0" encoding="utf-8"?>
<p:tagLst xmlns:p="http://schemas.openxmlformats.org/presentationml/2006/main">
  <p:tag name="ORIGINALHEIGHT" val="3.275008"/>
  <p:tag name="ORIGINALWIDTH" val="2.125008"/>
  <p:tag name="EMFCHILD" val="True"/>
</p:tagLst>
</file>

<file path=ppt/tags/tag305.xml><?xml version="1.0" encoding="utf-8"?>
<p:tagLst xmlns:p="http://schemas.openxmlformats.org/presentationml/2006/main">
  <p:tag name="ORIGINALHEIGHT" val="3.25"/>
  <p:tag name="ORIGINALWIDTH" val="1.075008"/>
  <p:tag name="EMFCHILD" val="True"/>
</p:tagLst>
</file>

<file path=ppt/tags/tag306.xml><?xml version="1.0" encoding="utf-8"?>
<p:tagLst xmlns:p="http://schemas.openxmlformats.org/presentationml/2006/main">
  <p:tag name="ORIGINALHEIGHT" val="2.2"/>
  <p:tag name="ORIGINALWIDTH" val="1.375008"/>
  <p:tag name="EMFCHILD" val="True"/>
</p:tagLst>
</file>

<file path=ppt/tags/tag307.xml><?xml version="1.0" encoding="utf-8"?>
<p:tagLst xmlns:p="http://schemas.openxmlformats.org/presentationml/2006/main">
  <p:tag name="ORIGINALHEIGHT" val="3.45"/>
  <p:tag name="ORIGINALWIDTH" val="3.175008"/>
  <p:tag name="EMFCHILD" val="True"/>
</p:tagLst>
</file>

<file path=ppt/tags/tag308.xml><?xml version="1.0" encoding="utf-8"?>
<p:tagLst xmlns:p="http://schemas.openxmlformats.org/presentationml/2006/main">
  <p:tag name="ORIGINALHEIGHT" val="8.525007"/>
  <p:tag name="ORIGINALWIDTH" val="1.75"/>
  <p:tag name="EMFCHILD" val="True"/>
</p:tagLst>
</file>

<file path=ppt/tags/tag309.xml><?xml version="1.0" encoding="utf-8"?>
<p:tagLst xmlns:p="http://schemas.openxmlformats.org/presentationml/2006/main">
  <p:tag name="ORIGINALHEIGHT" val="2.3"/>
  <p:tag name="ORIGINALWIDTH" val=".7250079"/>
  <p:tag name="EMFCHILD" val="True"/>
</p:tagLst>
</file>

<file path=ppt/tags/tag31.xml><?xml version="1.0" encoding="utf-8"?>
<p:tagLst xmlns:p="http://schemas.openxmlformats.org/presentationml/2006/main">
  <p:tag name="ORIGINALHEIGHT" val="1.473214"/>
  <p:tag name="ORIGINALWIDTH" val="1.964286"/>
  <p:tag name="EMFCHILD" val="True"/>
</p:tagLst>
</file>

<file path=ppt/tags/tag310.xml><?xml version="1.0" encoding="utf-8"?>
<p:tagLst xmlns:p="http://schemas.openxmlformats.org/presentationml/2006/main">
  <p:tag name="ORIGINALHEIGHT" val="1.5"/>
  <p:tag name="ORIGINALWIDTH" val="1.575008"/>
  <p:tag name="EMFCHILD" val="True"/>
</p:tagLst>
</file>

<file path=ppt/tags/tag311.xml><?xml version="1.0" encoding="utf-8"?>
<p:tagLst xmlns:p="http://schemas.openxmlformats.org/presentationml/2006/main">
  <p:tag name="ORIGINALHEIGHT" val="2.15"/>
  <p:tag name="ORIGINALWIDTH" val="1.625008"/>
  <p:tag name="EMFCHILD" val="True"/>
</p:tagLst>
</file>

<file path=ppt/tags/tag312.xml><?xml version="1.0" encoding="utf-8"?>
<p:tagLst xmlns:p="http://schemas.openxmlformats.org/presentationml/2006/main">
  <p:tag name="ORIGINALHEIGHT" val="1.475008"/>
  <p:tag name="ORIGINALWIDTH" val="1.975008"/>
  <p:tag name="EMFCHILD" val="True"/>
</p:tagLst>
</file>

<file path=ppt/tags/tag313.xml><?xml version="1.0" encoding="utf-8"?>
<p:tagLst xmlns:p="http://schemas.openxmlformats.org/presentationml/2006/main">
  <p:tag name="ORIGINALHEIGHT" val="2.3"/>
  <p:tag name="ORIGINALWIDTH" val=".7250079"/>
  <p:tag name="EMFCHILD" val="True"/>
</p:tagLst>
</file>

<file path=ppt/tags/tag314.xml><?xml version="1.0" encoding="utf-8"?>
<p:tagLst xmlns:p="http://schemas.openxmlformats.org/presentationml/2006/main">
  <p:tag name="ORIGINALHEIGHT" val="1.5"/>
  <p:tag name="ORIGINALWIDTH" val="1.575008"/>
  <p:tag name="EMFCHILD" val="True"/>
</p:tagLst>
</file>

<file path=ppt/tags/tag315.xml><?xml version="1.0" encoding="utf-8"?>
<p:tagLst xmlns:p="http://schemas.openxmlformats.org/presentationml/2006/main">
  <p:tag name="ORIGINALHEIGHT" val="2.175008"/>
  <p:tag name="ORIGINALWIDTH" val="1.625008"/>
  <p:tag name="EMFCHILD" val="True"/>
</p:tagLst>
</file>

<file path=ppt/tags/tag316.xml><?xml version="1.0" encoding="utf-8"?>
<p:tagLst xmlns:p="http://schemas.openxmlformats.org/presentationml/2006/main">
  <p:tag name="ORIGINALHEIGHT" val="2.3"/>
  <p:tag name="ORIGINALWIDTH" val=".7250079"/>
  <p:tag name="EMFCHILD" val="True"/>
</p:tagLst>
</file>

<file path=ppt/tags/tag317.xml><?xml version="1.0" encoding="utf-8"?>
<p:tagLst xmlns:p="http://schemas.openxmlformats.org/presentationml/2006/main">
  <p:tag name="ORIGINALHEIGHT" val="1.5"/>
  <p:tag name="ORIGINALWIDTH" val="1.55"/>
  <p:tag name="EMFCHILD" val="True"/>
</p:tagLst>
</file>

<file path=ppt/tags/tag318.xml><?xml version="1.0" encoding="utf-8"?>
<p:tagLst xmlns:p="http://schemas.openxmlformats.org/presentationml/2006/main">
  <p:tag name="ORIGINALHEIGHT" val="2.175008"/>
  <p:tag name="ORIGINALWIDTH" val="1.625008"/>
  <p:tag name="EMFCHILD" val="True"/>
</p:tagLst>
</file>

<file path=ppt/tags/tag319.xml><?xml version="1.0" encoding="utf-8"?>
<p:tagLst xmlns:p="http://schemas.openxmlformats.org/presentationml/2006/main">
  <p:tag name="ORIGINALHEIGHT" val="1.5"/>
  <p:tag name="ORIGINALWIDTH" val="1.975008"/>
  <p:tag name="EMFCHILD" val="True"/>
</p:tagLst>
</file>

<file path=ppt/tags/tag32.xml><?xml version="1.0" encoding="utf-8"?>
<p:tagLst xmlns:p="http://schemas.openxmlformats.org/presentationml/2006/main">
  <p:tag name="ORIGINALHEIGHT" val="2.723214"/>
  <p:tag name="ORIGINALWIDTH" val="2.299114"/>
  <p:tag name="EMFCHILD" val="True"/>
</p:tagLst>
</file>

<file path=ppt/tags/tag320.xml><?xml version="1.0" encoding="utf-8"?>
<p:tagLst xmlns:p="http://schemas.openxmlformats.org/presentationml/2006/main">
  <p:tag name="ORIGINALHEIGHT" val="8.525007"/>
  <p:tag name="ORIGINALWIDTH" val="1.725008"/>
  <p:tag name="EMFCHILD" val="True"/>
</p:tagLst>
</file>

<file path=ppt/tags/tag321.xml><?xml version="1.0" encoding="utf-8"?>
<p:tagLst xmlns:p="http://schemas.openxmlformats.org/presentationml/2006/main">
  <p:tag name="ORIGINALHEIGHT" val="2.2"/>
  <p:tag name="ORIGINALWIDTH" val="3.1"/>
  <p:tag name="EMFCHILD" val="True"/>
</p:tagLst>
</file>

<file path=ppt/tags/tag322.xml><?xml version="1.0" encoding="utf-8"?>
<p:tagLst xmlns:p="http://schemas.openxmlformats.org/presentationml/2006/main">
  <p:tag name="ORIGINALHEIGHT" val="3.25"/>
  <p:tag name="ORIGINALWIDTH" val="1.1"/>
  <p:tag name="EMFCHILD" val="True"/>
</p:tagLst>
</file>

<file path=ppt/tags/tag323.xml><?xml version="1.0" encoding="utf-8"?>
<p:tagLst xmlns:p="http://schemas.openxmlformats.org/presentationml/2006/main">
  <p:tag name="ORIGINALHEIGHT" val="2.775008"/>
  <p:tag name="ORIGINALWIDTH" val="1.225008"/>
  <p:tag name="EMFCHILD" val="True"/>
</p:tagLst>
</file>

<file path=ppt/tags/tag324.xml><?xml version="1.0" encoding="utf-8"?>
<p:tagLst xmlns:p="http://schemas.openxmlformats.org/presentationml/2006/main">
  <p:tag name="ORIGINALHEIGHT" val="3.25"/>
  <p:tag name="ORIGINALWIDTH" val="2.2"/>
  <p:tag name="EMFCHILD" val="True"/>
</p:tagLst>
</file>

<file path=ppt/tags/tag325.xml><?xml version="1.0" encoding="utf-8"?>
<p:tagLst xmlns:p="http://schemas.openxmlformats.org/presentationml/2006/main">
  <p:tag name="ORIGINALHEIGHT" val="3.25"/>
  <p:tag name="ORIGINALWIDTH" val="2.2"/>
  <p:tag name="EMFCHILD" val="True"/>
</p:tagLst>
</file>

<file path=ppt/tags/tag326.xml><?xml version="1.0" encoding="utf-8"?>
<p:tagLst xmlns:p="http://schemas.openxmlformats.org/presentationml/2006/main">
  <p:tag name="ORIGINALHEIGHT" val="3.25"/>
  <p:tag name="ORIGINALWIDTH" val="1.1"/>
  <p:tag name="EMFCHILD" val="True"/>
</p:tagLst>
</file>

<file path=ppt/tags/tag327.xml><?xml version="1.0" encoding="utf-8"?>
<p:tagLst xmlns:p="http://schemas.openxmlformats.org/presentationml/2006/main">
  <p:tag name="ORIGINALHEIGHT" val="3.2"/>
  <p:tag name="ORIGINALWIDTH" val="2.05"/>
  <p:tag name="EMFCHILD" val="True"/>
</p:tagLst>
</file>

<file path=ppt/tags/tag328.xml><?xml version="1.0" encoding="utf-8"?>
<p:tagLst xmlns:p="http://schemas.openxmlformats.org/presentationml/2006/main">
  <p:tag name="ORIGINALHEIGHT" val="3.25"/>
  <p:tag name="ORIGINALWIDTH" val="2.2"/>
  <p:tag name="EMFCHILD" val="True"/>
</p:tagLst>
</file>

<file path=ppt/tags/tag329.xml><?xml version="1.0" encoding="utf-8"?>
<p:tagLst xmlns:p="http://schemas.openxmlformats.org/presentationml/2006/main">
  <p:tag name="ORIGINALHEIGHT" val="3.2"/>
  <p:tag name="ORIGINALWIDTH" val="2.125008"/>
  <p:tag name="EMFCHILD" val="True"/>
</p:tagLst>
</file>

<file path=ppt/tags/tag33.xml><?xml version="1.0" encoding="utf-8"?>
<p:tagLst xmlns:p="http://schemas.openxmlformats.org/presentationml/2006/main">
  <p:tag name="ORIGINALHEIGHT" val="4.642857"/>
  <p:tag name="ORIGINALWIDTH" val="1.629471"/>
  <p:tag name="EMFCHILD" val="True"/>
</p:tagLst>
</file>

<file path=ppt/tags/tag330.xml><?xml version="1.0" encoding="utf-8"?>
<p:tagLst xmlns:p="http://schemas.openxmlformats.org/presentationml/2006/main">
  <p:tag name="ORIGINALHEIGHT" val="2.175008"/>
  <p:tag name="ORIGINALWIDTH" val="1.5"/>
  <p:tag name="EMFCHILD" val="True"/>
</p:tagLst>
</file>

<file path=ppt/tags/tag331.xml><?xml version="1.0" encoding="utf-8"?>
<p:tagLst xmlns:p="http://schemas.openxmlformats.org/presentationml/2006/main">
  <p:tag name="ORIGINALHEIGHT" val="2.2"/>
  <p:tag name="ORIGINALWIDTH" val="2.025008"/>
  <p:tag name="EMFCHILD" val="True"/>
</p:tagLst>
</file>

<file path=ppt/tags/tag332.xml><?xml version="1.0" encoding="utf-8"?>
<p:tagLst xmlns:p="http://schemas.openxmlformats.org/presentationml/2006/main">
  <p:tag name="ORIGINALHEIGHT" val="3.275008"/>
  <p:tag name="ORIGINALWIDTH" val="2.15"/>
  <p:tag name="EMFCHILD" val="True"/>
</p:tagLst>
</file>

<file path=ppt/tags/tag333.xml><?xml version="1.0" encoding="utf-8"?>
<p:tagLst xmlns:p="http://schemas.openxmlformats.org/presentationml/2006/main">
  <p:tag name="ORIGINALHEIGHT" val="2.2"/>
  <p:tag name="ORIGINALWIDTH" val="1.875008"/>
  <p:tag name="EMFCHILD" val="True"/>
</p:tagLst>
</file>

<file path=ppt/tags/tag334.xml><?xml version="1.0" encoding="utf-8"?>
<p:tagLst xmlns:p="http://schemas.openxmlformats.org/presentationml/2006/main">
  <p:tag name="ORIGINALHEIGHT" val="3.275008"/>
  <p:tag name="ORIGINALWIDTH" val="2.125008"/>
  <p:tag name="EMFCHILD" val="True"/>
</p:tagLst>
</file>

<file path=ppt/tags/tag335.xml><?xml version="1.0" encoding="utf-8"?>
<p:tagLst xmlns:p="http://schemas.openxmlformats.org/presentationml/2006/main">
  <p:tag name="ORIGINALHEIGHT" val="3.25"/>
  <p:tag name="ORIGINALWIDTH" val="1.1"/>
  <p:tag name="EMFCHILD" val="True"/>
</p:tagLst>
</file>

<file path=ppt/tags/tag336.xml><?xml version="1.0" encoding="utf-8"?>
<p:tagLst xmlns:p="http://schemas.openxmlformats.org/presentationml/2006/main">
  <p:tag name="ORIGINALHEIGHT" val="3.25"/>
  <p:tag name="ORIGINALWIDTH" val="1.075008"/>
  <p:tag name="EMFCHILD" val="True"/>
</p:tagLst>
</file>

<file path=ppt/tags/tag337.xml><?xml version="1.0" encoding="utf-8"?>
<p:tagLst xmlns:p="http://schemas.openxmlformats.org/presentationml/2006/main">
  <p:tag name="ORIGINALHEIGHT" val="3.25"/>
  <p:tag name="ORIGINALWIDTH" val="1.1"/>
  <p:tag name="EMFCHILD" val="True"/>
</p:tagLst>
</file>

<file path=ppt/tags/tag338.xml><?xml version="1.0" encoding="utf-8"?>
<p:tagLst xmlns:p="http://schemas.openxmlformats.org/presentationml/2006/main">
  <p:tag name="ORIGINALHEIGHT" val="2.775008"/>
  <p:tag name="ORIGINALWIDTH" val="1.225008"/>
  <p:tag name="EMFCHILD" val="True"/>
</p:tagLst>
</file>

<file path=ppt/tags/tag339.xml><?xml version="1.0" encoding="utf-8"?>
<p:tagLst xmlns:p="http://schemas.openxmlformats.org/presentationml/2006/main">
  <p:tag name="ORIGINALHEIGHT" val="3.175008"/>
  <p:tag name="ORIGINALWIDTH" val="2.125008"/>
  <p:tag name="EMFCHILD" val="True"/>
</p:tagLst>
</file>

<file path=ppt/tags/tag34.xml><?xml version="1.0" encoding="utf-8"?>
<p:tagLst xmlns:p="http://schemas.openxmlformats.org/presentationml/2006/main">
  <p:tag name="ORIGINALHEIGHT" val="3.214286"/>
  <p:tag name="ORIGINALWIDTH" val="1.919643"/>
  <p:tag name="EMFCHILD" val="True"/>
</p:tagLst>
</file>

<file path=ppt/tags/tag340.xml><?xml version="1.0" encoding="utf-8"?>
<p:tagLst xmlns:p="http://schemas.openxmlformats.org/presentationml/2006/main">
  <p:tag name="ORIGINALHEIGHT" val=".5250078"/>
  <p:tag name="ORIGINALWIDTH" val=".5250078"/>
  <p:tag name="EMFCHILD" val="True"/>
</p:tagLst>
</file>

<file path=ppt/tags/tag341.xml><?xml version="1.0" encoding="utf-8"?>
<p:tagLst xmlns:p="http://schemas.openxmlformats.org/presentationml/2006/main">
  <p:tag name="ORIGINALHEIGHT" val="3.2"/>
  <p:tag name="ORIGINALWIDTH" val="4.275008"/>
  <p:tag name="EMFCHILD" val="True"/>
</p:tagLst>
</file>

<file path=ppt/tags/tag342.xml><?xml version="1.0" encoding="utf-8"?>
<p:tagLst xmlns:p="http://schemas.openxmlformats.org/presentationml/2006/main">
  <p:tag name="ORIGINALHEIGHT" val="3.25"/>
  <p:tag name="ORIGINALWIDTH" val="2.2"/>
  <p:tag name="EMFCHILD" val="True"/>
</p:tagLst>
</file>

<file path=ppt/tags/tag343.xml><?xml version="1.0" encoding="utf-8"?>
<p:tagLst xmlns:p="http://schemas.openxmlformats.org/presentationml/2006/main">
  <p:tag name="ORIGINALHEIGHT" val="2.225008"/>
  <p:tag name="ORIGINALWIDTH" val="1.85"/>
  <p:tag name="EMFCHILD" val="True"/>
</p:tagLst>
</file>

<file path=ppt/tags/tag344.xml><?xml version="1.0" encoding="utf-8"?>
<p:tagLst xmlns:p="http://schemas.openxmlformats.org/presentationml/2006/main">
  <p:tag name="ORIGINALHEIGHT" val="2.175008"/>
  <p:tag name="ORIGINALWIDTH" val="2.15"/>
  <p:tag name="EMFCHILD" val="True"/>
</p:tagLst>
</file>

<file path=ppt/tags/tag345.xml><?xml version="1.0" encoding="utf-8"?>
<p:tagLst xmlns:p="http://schemas.openxmlformats.org/presentationml/2006/main">
  <p:tag name="ORIGINALHEIGHT" val="2.15"/>
  <p:tag name="ORIGINALWIDTH" val="3.775008"/>
  <p:tag name="EMFCHILD" val="True"/>
</p:tagLst>
</file>

<file path=ppt/tags/tag346.xml><?xml version="1.0" encoding="utf-8"?>
<p:tagLst xmlns:p="http://schemas.openxmlformats.org/presentationml/2006/main">
  <p:tag name="ORIGINALHEIGHT" val="1.125008"/>
  <p:tag name="ORIGINALWIDTH" val="3.05"/>
  <p:tag name="EMFCHILD" val="True"/>
</p:tagLst>
</file>

<file path=ppt/tags/tag347.xml><?xml version="1.0" encoding="utf-8"?>
<p:tagLst xmlns:p="http://schemas.openxmlformats.org/presentationml/2006/main">
  <p:tag name="ORIGINALHEIGHT" val="3.35"/>
  <p:tag name="ORIGINALWIDTH" val="2.925008"/>
  <p:tag name="EMFCHILD" val="True"/>
</p:tagLst>
</file>

<file path=ppt/tags/tag348.xml><?xml version="1.0" encoding="utf-8"?>
<p:tagLst xmlns:p="http://schemas.openxmlformats.org/presentationml/2006/main">
  <p:tag name="ORIGINALHEIGHT" val="4.725008"/>
  <p:tag name="ORIGINALWIDTH" val="1.075008"/>
  <p:tag name="EMFCHILD" val="True"/>
</p:tagLst>
</file>

<file path=ppt/tags/tag349.xml><?xml version="1.0" encoding="utf-8"?>
<p:tagLst xmlns:p="http://schemas.openxmlformats.org/presentationml/2006/main">
  <p:tag name="ORIGINALHEIGHT" val="2.15"/>
  <p:tag name="ORIGINALWIDTH" val="2.475008"/>
  <p:tag name="EMFCHILD" val="True"/>
</p:tagLst>
</file>

<file path=ppt/tags/tag35.xml><?xml version="1.0" encoding="utf-8"?>
<p:tagLst xmlns:p="http://schemas.openxmlformats.org/presentationml/2006/main">
  <p:tag name="ORIGINALHEIGHT" val="1.383929"/>
  <p:tag name="ORIGINALWIDTH" val=".5580428"/>
  <p:tag name="EMFCHILD" val="True"/>
</p:tagLst>
</file>

<file path=ppt/tags/tag350.xml><?xml version="1.0" encoding="utf-8"?>
<p:tagLst xmlns:p="http://schemas.openxmlformats.org/presentationml/2006/main">
  <p:tag name="ORIGINALHEIGHT" val="3.3"/>
  <p:tag name="ORIGINALWIDTH" val="1.025008"/>
  <p:tag name="EMFCHILD" val="True"/>
</p:tagLst>
</file>

<file path=ppt/tags/tag351.xml><?xml version="1.0" encoding="utf-8"?>
<p:tagLst xmlns:p="http://schemas.openxmlformats.org/presentationml/2006/main">
  <p:tag name="ORIGINALHEIGHT" val="2.175008"/>
  <p:tag name="ORIGINALWIDTH" val="2.025008"/>
  <p:tag name="EMFCHILD" val="True"/>
</p:tagLst>
</file>

<file path=ppt/tags/tag352.xml><?xml version="1.0" encoding="utf-8"?>
<p:tagLst xmlns:p="http://schemas.openxmlformats.org/presentationml/2006/main">
  <p:tag name="ORIGINALHEIGHT" val="3.125008"/>
  <p:tag name="ORIGINALWIDTH" val="2.1"/>
  <p:tag name="EMFCHILD" val="True"/>
</p:tagLst>
</file>

<file path=ppt/tags/tag353.xml><?xml version="1.0" encoding="utf-8"?>
<p:tagLst xmlns:p="http://schemas.openxmlformats.org/presentationml/2006/main">
  <p:tag name="ORIGINALHEIGHT" val="2.15"/>
  <p:tag name="ORIGINALWIDTH" val="2.5"/>
  <p:tag name="EMFCHILD" val="True"/>
</p:tagLst>
</file>

<file path=ppt/tags/tag354.xml><?xml version="1.0" encoding="utf-8"?>
<p:tagLst xmlns:p="http://schemas.openxmlformats.org/presentationml/2006/main">
  <p:tag name="ORIGINALHEIGHT" val="4.725008"/>
  <p:tag name="ORIGINALWIDTH" val="1.075008"/>
  <p:tag name="EMFCHILD" val="True"/>
</p:tagLst>
</file>

<file path=ppt/tags/tag355.xml><?xml version="1.0" encoding="utf-8"?>
<p:tagLst xmlns:p="http://schemas.openxmlformats.org/presentationml/2006/main">
  <p:tag name="ORIGINALHEIGHT" val="2.225008"/>
  <p:tag name="ORIGINALWIDTH" val=".5"/>
  <p:tag name="EMFCHILD" val="True"/>
</p:tagLst>
</file>

<file path=ppt/tags/tag356.xml><?xml version="1.0" encoding="utf-8"?>
<p:tagLst xmlns:p="http://schemas.openxmlformats.org/presentationml/2006/main">
  <p:tag name="ORIGINALHEIGHT" val="2.8"/>
  <p:tag name="ORIGINALWIDTH" val="1.225008"/>
  <p:tag name="EMFCHILD" val="True"/>
</p:tagLst>
</file>

<file path=ppt/tags/tag357.xml><?xml version="1.0" encoding="utf-8"?>
<p:tagLst xmlns:p="http://schemas.openxmlformats.org/presentationml/2006/main">
  <p:tag name="ORIGINALHEIGHT" val="3.25"/>
  <p:tag name="ORIGINALWIDTH" val="2.2"/>
  <p:tag name="EMFCHILD" val="True"/>
</p:tagLst>
</file>

<file path=ppt/tags/tag358.xml><?xml version="1.0" encoding="utf-8"?>
<p:tagLst xmlns:p="http://schemas.openxmlformats.org/presentationml/2006/main">
  <p:tag name="ORIGINALHEIGHT" val="2.225008"/>
  <p:tag name="ORIGINALWIDTH" val="1.85"/>
  <p:tag name="EMFCHILD" val="True"/>
</p:tagLst>
</file>

<file path=ppt/tags/tag359.xml><?xml version="1.0" encoding="utf-8"?>
<p:tagLst xmlns:p="http://schemas.openxmlformats.org/presentationml/2006/main">
  <p:tag name="ORIGINALHEIGHT" val="2.175008"/>
  <p:tag name="ORIGINALWIDTH" val="3.5"/>
  <p:tag name="EMFCHILD" val="True"/>
</p:tagLst>
</file>

<file path=ppt/tags/tag36.xml><?xml version="1.0" encoding="utf-8"?>
<p:tagLst xmlns:p="http://schemas.openxmlformats.org/presentationml/2006/main">
  <p:tag name="ORIGINALHEIGHT" val="3.102686"/>
  <p:tag name="ORIGINALWIDTH" val="1.540186"/>
  <p:tag name="EMFCHILD" val="True"/>
</p:tagLst>
</file>

<file path=ppt/tags/tag360.xml><?xml version="1.0" encoding="utf-8"?>
<p:tagLst xmlns:p="http://schemas.openxmlformats.org/presentationml/2006/main">
  <p:tag name="ORIGINALHEIGHT" val="2.225008"/>
  <p:tag name="ORIGINALWIDTH" val="1.85"/>
  <p:tag name="EMFCHILD" val="True"/>
</p:tagLst>
</file>

<file path=ppt/tags/tag361.xml><?xml version="1.0" encoding="utf-8"?>
<p:tagLst xmlns:p="http://schemas.openxmlformats.org/presentationml/2006/main">
  <p:tag name="ORIGINALHEIGHT" val="2.15"/>
  <p:tag name="ORIGINALWIDTH" val="2.125008"/>
  <p:tag name="EMFCHILD" val="True"/>
</p:tagLst>
</file>

<file path=ppt/tags/tag362.xml><?xml version="1.0" encoding="utf-8"?>
<p:tagLst xmlns:p="http://schemas.openxmlformats.org/presentationml/2006/main">
  <p:tag name="ORIGINALHEIGHT" val="3.25"/>
  <p:tag name="ORIGINALWIDTH" val="1.1"/>
  <p:tag name="EMFCHILD" val="True"/>
</p:tagLst>
</file>

<file path=ppt/tags/tag363.xml><?xml version="1.0" encoding="utf-8"?>
<p:tagLst xmlns:p="http://schemas.openxmlformats.org/presentationml/2006/main">
  <p:tag name="ORIGINALHEIGHT" val="2.225008"/>
  <p:tag name="ORIGINALWIDTH" val="2.025008"/>
  <p:tag name="EMFCHILD" val="True"/>
</p:tagLst>
</file>

<file path=ppt/tags/tag364.xml><?xml version="1.0" encoding="utf-8"?>
<p:tagLst xmlns:p="http://schemas.openxmlformats.org/presentationml/2006/main">
  <p:tag name="ORIGINALHEIGHT" val="2.225008"/>
  <p:tag name="ORIGINALWIDTH" val="1.875008"/>
  <p:tag name="EMFCHILD" val="True"/>
</p:tagLst>
</file>

<file path=ppt/tags/tag365.xml><?xml version="1.0" encoding="utf-8"?>
<p:tagLst xmlns:p="http://schemas.openxmlformats.org/presentationml/2006/main">
  <p:tag name="ORIGINALHEIGHT" val="3.3"/>
  <p:tag name="ORIGINALWIDTH" val="2.125008"/>
  <p:tag name="EMFCHILD" val="True"/>
</p:tagLst>
</file>

<file path=ppt/tags/tag366.xml><?xml version="1.0" encoding="utf-8"?>
<p:tagLst xmlns:p="http://schemas.openxmlformats.org/presentationml/2006/main">
  <p:tag name="ORIGINALHEIGHT" val="3.25"/>
  <p:tag name="ORIGINALWIDTH" val="1.075008"/>
  <p:tag name="EMFCHILD" val="True"/>
</p:tagLst>
</file>

<file path=ppt/tags/tag367.xml><?xml version="1.0" encoding="utf-8"?>
<p:tagLst xmlns:p="http://schemas.openxmlformats.org/presentationml/2006/main">
  <p:tag name="ORIGINALHEIGHT" val="2.225008"/>
  <p:tag name="ORIGINALWIDTH" val="1.375008"/>
  <p:tag name="EMFCHILD" val="True"/>
</p:tagLst>
</file>

<file path=ppt/tags/tag368.xml><?xml version="1.0" encoding="utf-8"?>
<p:tagLst xmlns:p="http://schemas.openxmlformats.org/presentationml/2006/main">
  <p:tag name="ORIGINALHEIGHT" val="3.45"/>
  <p:tag name="ORIGINALWIDTH" val="3.175008"/>
  <p:tag name="EMFCHILD" val="True"/>
</p:tagLst>
</file>

<file path=ppt/tags/tag369.xml><?xml version="1.0" encoding="utf-8"?>
<p:tagLst xmlns:p="http://schemas.openxmlformats.org/presentationml/2006/main">
  <p:tag name="ORIGINALHEIGHT" val="5.675008"/>
  <p:tag name="ORIGINALWIDTH" val="1.2"/>
  <p:tag name="EMFCHILD" val="True"/>
</p:tagLst>
</file>

<file path=ppt/tags/tag37.xml><?xml version="1.0" encoding="utf-8"?>
<p:tagLst xmlns:p="http://schemas.openxmlformats.org/presentationml/2006/main">
  <p:tag name="ORIGINALHEIGHT" val="4.642857"/>
  <p:tag name="ORIGINALWIDTH" val="1.629471"/>
  <p:tag name="EMFCHILD" val="True"/>
</p:tagLst>
</file>

<file path=ppt/tags/tag370.xml><?xml version="1.0" encoding="utf-8"?>
<p:tagLst xmlns:p="http://schemas.openxmlformats.org/presentationml/2006/main">
  <p:tag name="ORIGINALHEIGHT" val="1.5"/>
  <p:tag name="ORIGINALWIDTH" val="2.95"/>
  <p:tag name="EMFCHILD" val="True"/>
</p:tagLst>
</file>

<file path=ppt/tags/tag371.xml><?xml version="1.0" encoding="utf-8"?>
<p:tagLst xmlns:p="http://schemas.openxmlformats.org/presentationml/2006/main">
  <p:tag name="ORIGINALHEIGHT" val="1.475008"/>
  <p:tag name="ORIGINALWIDTH" val="1.975008"/>
  <p:tag name="EMFCHILD" val="True"/>
</p:tagLst>
</file>

<file path=ppt/tags/tag372.xml><?xml version="1.0" encoding="utf-8"?>
<p:tagLst xmlns:p="http://schemas.openxmlformats.org/presentationml/2006/main">
  <p:tag name="ORIGINALHEIGHT" val="5.675008"/>
  <p:tag name="ORIGINALWIDTH" val="1.2"/>
  <p:tag name="EMFCHILD" val="True"/>
</p:tagLst>
</file>

<file path=ppt/tags/tag373.xml><?xml version="1.0" encoding="utf-8"?>
<p:tagLst xmlns:p="http://schemas.openxmlformats.org/presentationml/2006/main">
  <p:tag name="ORIGINALHEIGHT" val="2.225008"/>
  <p:tag name="ORIGINALWIDTH" val="3.1"/>
  <p:tag name="EMFCHILD" val="True"/>
</p:tagLst>
</file>

<file path=ppt/tags/tag374.xml><?xml version="1.0" encoding="utf-8"?>
<p:tagLst xmlns:p="http://schemas.openxmlformats.org/presentationml/2006/main">
  <p:tag name="ORIGINALHEIGHT" val="3.25"/>
  <p:tag name="ORIGINALWIDTH" val="1.075008"/>
  <p:tag name="EMFCHILD" val="True"/>
</p:tagLst>
</file>

<file path=ppt/tags/tag375.xml><?xml version="1.0" encoding="utf-8"?>
<p:tagLst xmlns:p="http://schemas.openxmlformats.org/presentationml/2006/main">
  <p:tag name="ORIGINALHEIGHT" val="2.8"/>
  <p:tag name="ORIGINALWIDTH" val="1.225008"/>
  <p:tag name="EMFCHILD" val="True"/>
</p:tagLst>
</file>

<file path=ppt/tags/tag376.xml><?xml version="1.0" encoding="utf-8"?>
<p:tagLst xmlns:p="http://schemas.openxmlformats.org/presentationml/2006/main">
  <p:tag name="ORIGINALHEIGHT" val="3.25"/>
  <p:tag name="ORIGINALWIDTH" val="2.2"/>
  <p:tag name="EMFCHILD" val="True"/>
</p:tagLst>
</file>

<file path=ppt/tags/tag377.xml><?xml version="1.0" encoding="utf-8"?>
<p:tagLst xmlns:p="http://schemas.openxmlformats.org/presentationml/2006/main">
  <p:tag name="ORIGINALHEIGHT" val="3.25"/>
  <p:tag name="ORIGINALWIDTH" val="2.2"/>
  <p:tag name="EMFCHILD" val="True"/>
</p:tagLst>
</file>

<file path=ppt/tags/tag378.xml><?xml version="1.0" encoding="utf-8"?>
<p:tagLst xmlns:p="http://schemas.openxmlformats.org/presentationml/2006/main">
  <p:tag name="ORIGINALHEIGHT" val="3.25"/>
  <p:tag name="ORIGINALWIDTH" val="1.1"/>
  <p:tag name="EMFCHILD" val="True"/>
</p:tagLst>
</file>

<file path=ppt/tags/tag379.xml><?xml version="1.0" encoding="utf-8"?>
<p:tagLst xmlns:p="http://schemas.openxmlformats.org/presentationml/2006/main">
  <p:tag name="ORIGINALHEIGHT" val="3.2"/>
  <p:tag name="ORIGINALWIDTH" val="2.025008"/>
  <p:tag name="EMFCHILD" val="True"/>
</p:tagLst>
</file>

<file path=ppt/tags/tag38.xml><?xml version="1.0" encoding="utf-8"?>
<p:tagLst xmlns:p="http://schemas.openxmlformats.org/presentationml/2006/main">
  <p:tag name="ORIGINALHEIGHT" val="1.1384"/>
  <p:tag name="ORIGINALWIDTH" val=".6250001"/>
  <p:tag name="EMFCHILD" val="True"/>
</p:tagLst>
</file>

<file path=ppt/tags/tag380.xml><?xml version="1.0" encoding="utf-8"?>
<p:tagLst xmlns:p="http://schemas.openxmlformats.org/presentationml/2006/main">
  <p:tag name="ORIGINALHEIGHT" val="3.25"/>
  <p:tag name="ORIGINALWIDTH" val="2.2"/>
  <p:tag name="EMFCHILD" val="True"/>
</p:tagLst>
</file>

<file path=ppt/tags/tag381.xml><?xml version="1.0" encoding="utf-8"?>
<p:tagLst xmlns:p="http://schemas.openxmlformats.org/presentationml/2006/main">
  <p:tag name="ORIGINALHEIGHT" val="3.2"/>
  <p:tag name="ORIGINALWIDTH" val="2.15"/>
  <p:tag name="EMFCHILD" val="True"/>
</p:tagLst>
</file>

<file path=ppt/tags/tag382.xml><?xml version="1.0" encoding="utf-8"?>
<p:tagLst xmlns:p="http://schemas.openxmlformats.org/presentationml/2006/main">
  <p:tag name="ORIGINALHEIGHT" val="2.175008"/>
  <p:tag name="ORIGINALWIDTH" val="1.525008"/>
  <p:tag name="EMFCHILD" val="True"/>
</p:tagLst>
</file>

<file path=ppt/tags/tag383.xml><?xml version="1.0" encoding="utf-8"?>
<p:tagLst xmlns:p="http://schemas.openxmlformats.org/presentationml/2006/main">
  <p:tag name="ORIGINALHEIGHT" val="2.225008"/>
  <p:tag name="ORIGINALWIDTH" val="2.025008"/>
  <p:tag name="EMFCHILD" val="True"/>
</p:tagLst>
</file>

<file path=ppt/tags/tag384.xml><?xml version="1.0" encoding="utf-8"?>
<p:tagLst xmlns:p="http://schemas.openxmlformats.org/presentationml/2006/main">
  <p:tag name="ORIGINALHEIGHT" val="3.3"/>
  <p:tag name="ORIGINALWIDTH" val="2.125008"/>
  <p:tag name="EMFCHILD" val="True"/>
</p:tagLst>
</file>

<file path=ppt/tags/tag385.xml><?xml version="1.0" encoding="utf-8"?>
<p:tagLst xmlns:p="http://schemas.openxmlformats.org/presentationml/2006/main">
  <p:tag name="ORIGINALHEIGHT" val="2.225008"/>
  <p:tag name="ORIGINALWIDTH" val="1.85"/>
  <p:tag name="EMFCHILD" val="True"/>
</p:tagLst>
</file>

<file path=ppt/tags/tag386.xml><?xml version="1.0" encoding="utf-8"?>
<p:tagLst xmlns:p="http://schemas.openxmlformats.org/presentationml/2006/main">
  <p:tag name="ORIGINALHEIGHT" val="3.3"/>
  <p:tag name="ORIGINALWIDTH" val="2.125008"/>
  <p:tag name="EMFCHILD" val="True"/>
</p:tagLst>
</file>

<file path=ppt/tags/tag387.xml><?xml version="1.0" encoding="utf-8"?>
<p:tagLst xmlns:p="http://schemas.openxmlformats.org/presentationml/2006/main">
  <p:tag name="ORIGINALHEIGHT" val="3.25"/>
  <p:tag name="ORIGINALWIDTH" val="1.1"/>
  <p:tag name="EMFCHILD" val="True"/>
</p:tagLst>
</file>

<file path=ppt/tags/tag388.xml><?xml version="1.0" encoding="utf-8"?>
<p:tagLst xmlns:p="http://schemas.openxmlformats.org/presentationml/2006/main">
  <p:tag name="ORIGINALHEIGHT" val="3.25"/>
  <p:tag name="ORIGINALWIDTH" val="1.1"/>
  <p:tag name="EMFCHILD" val="True"/>
</p:tagLst>
</file>

<file path=ppt/tags/tag389.xml><?xml version="1.0" encoding="utf-8"?>
<p:tagLst xmlns:p="http://schemas.openxmlformats.org/presentationml/2006/main">
  <p:tag name="ORIGINALHEIGHT" val="3.25"/>
  <p:tag name="ORIGINALWIDTH" val="1.1"/>
  <p:tag name="EMFCHILD" val="True"/>
</p:tagLst>
</file>

<file path=ppt/tags/tag39.xml><?xml version="1.0" encoding="utf-8"?>
<p:tagLst xmlns:p="http://schemas.openxmlformats.org/presentationml/2006/main">
  <p:tag name="ORIGINALHEIGHT" val="3.191972"/>
  <p:tag name="ORIGINALWIDTH" val="1.093757"/>
  <p:tag name="EMFCHILD" val="True"/>
</p:tagLst>
</file>

<file path=ppt/tags/tag390.xml><?xml version="1.0" encoding="utf-8"?>
<p:tagLst xmlns:p="http://schemas.openxmlformats.org/presentationml/2006/main">
  <p:tag name="ORIGINALHEIGHT" val="2.8"/>
  <p:tag name="ORIGINALWIDTH" val="1.225008"/>
  <p:tag name="EMFCHILD" val="True"/>
</p:tagLst>
</file>

<file path=ppt/tags/tag391.xml><?xml version="1.0" encoding="utf-8"?>
<p:tagLst xmlns:p="http://schemas.openxmlformats.org/presentationml/2006/main">
  <p:tag name="ORIGINALHEIGHT" val="3.175008"/>
  <p:tag name="ORIGINALWIDTH" val="2.125008"/>
  <p:tag name="EMFCHILD" val="True"/>
</p:tagLst>
</file>

<file path=ppt/tags/tag392.xml><?xml version="1.0" encoding="utf-8"?>
<p:tagLst xmlns:p="http://schemas.openxmlformats.org/presentationml/2006/main">
  <p:tag name="ORIGINALHEIGHT" val=".5250078"/>
  <p:tag name="ORIGINALWIDTH" val=".5"/>
  <p:tag name="EMFCHILD" val="True"/>
</p:tagLst>
</file>

<file path=ppt/tags/tag393.xml><?xml version="1.0" encoding="utf-8"?>
<p:tagLst xmlns:p="http://schemas.openxmlformats.org/presentationml/2006/main">
  <p:tag name="ORIGINALHEIGHT" val=".1750236"/>
  <p:tag name="ORIGINALWIDTH" val="13.02502"/>
  <p:tag name="EMFCHILD" val="True"/>
</p:tagLst>
</file>

<file path=ppt/tags/tag394.xml><?xml version="1.0" encoding="utf-8"?>
<p:tagLst xmlns:p="http://schemas.openxmlformats.org/presentationml/2006/main">
  <p:tag name="ORIGINALHEIGHT" val=".1750394"/>
  <p:tag name="ORIGINALWIDTH" val="3.275024"/>
  <p:tag name="EMFCHILD" val="True"/>
</p:tagLst>
</file>

<file path=ppt/tags/tag395.xml><?xml version="1.0" encoding="utf-8"?>
<p:tagLst xmlns:p="http://schemas.openxmlformats.org/presentationml/2006/main">
  <p:tag name="ORIGINALHEIGHT" val="17.22657"/>
  <p:tag name="ORIGINALWIDTH" val="88.63285"/>
  <p:tag name="LATEXADDIN" val="\documentclass{article}&#10;\usepackage{amsmath}&#10;\usepackage{amssymb}&#10;\usepackage{times}&#10;\pagestyle{empty}&#10;\begin{document}&#10;&#10;$$\mu=\mathbb{E}(X_i)=\mathbb{E}\left(\sum_{j=1}^{m}Y_{ij}\right)=\sum_{j=1}^{m}\mathbb{E}(Y_{ij})=\frac{m}{n}$$&#10;&#10;\end{document}&#10;"/>
  <p:tag name="IGUANATEXSIZE" val="32"/>
  <p:tag name="IGUANATEXCURSOR" val="174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396.xml><?xml version="1.0" encoding="utf-8"?>
<p:tagLst xmlns:p="http://schemas.openxmlformats.org/presentationml/2006/main">
  <p:tag name="ORIGINALHEIGHT" val="3.124999"/>
  <p:tag name="ORIGINALWIDTH" val="2.5"/>
  <p:tag name="LATEXADDIN" val="\documentclass{article}&#10;\usepackage{amsmath}&#10;\usepackage{amssymb}&#10;\usepackage{times}&#10;\pagestyle{empty}&#10;\begin{document}&#10;&#10;$$\mu=\mathbb{E}(X_i)=\mathbb{E}\left(\sum_{j=1}^{m}Y_{ij}\right)=\sum_{j=1}^{m}\mathbb{E}(Y_{ij})=\frac{m}{n}$$&#10;&#10;\end{document}&#10;"/>
  <p:tag name="IGUANATEXSIZE" val="32"/>
  <p:tag name="IGUANATEXCURSOR" val="174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397.xml><?xml version="1.0" encoding="utf-8"?>
<p:tagLst xmlns:p="http://schemas.openxmlformats.org/presentationml/2006/main">
  <p:tag name="ORIGINALHEIGHT" val="1.132825"/>
  <p:tag name="ORIGINALWIDTH" val="3.046875"/>
  <p:tag name="EMFCHILD" val="True"/>
</p:tagLst>
</file>

<file path=ppt/tags/tag398.xml><?xml version="1.0" encoding="utf-8"?>
<p:tagLst xmlns:p="http://schemas.openxmlformats.org/presentationml/2006/main">
  <p:tag name="ORIGINALHEIGHT" val="3.281249"/>
  <p:tag name="ORIGINALWIDTH" val="2.890625"/>
  <p:tag name="EMFCHILD" val="True"/>
</p:tagLst>
</file>

<file path=ppt/tags/tag399.xml><?xml version="1.0" encoding="utf-8"?>
<p:tagLst xmlns:p="http://schemas.openxmlformats.org/presentationml/2006/main">
  <p:tag name="ORIGINALHEIGHT" val="4.804698"/>
  <p:tag name="ORIGINALWIDTH" val="1.0547"/>
  <p:tag name="EMFCHILD" val="True"/>
</p:tagLst>
</file>

<file path=ppt/tags/tag4.xml><?xml version="1.0" encoding="utf-8"?>
<p:tagLst xmlns:p="http://schemas.openxmlformats.org/presentationml/2006/main">
  <p:tag name="ORIGINALHEIGHT" val="2.142857"/>
  <p:tag name="ORIGINALWIDTH" val="1.517857"/>
  <p:tag name="EMFCHILD" val="True"/>
</p:tagLst>
</file>

<file path=ppt/tags/tag40.xml><?xml version="1.0" encoding="utf-8"?>
<p:tagLst xmlns:p="http://schemas.openxmlformats.org/presentationml/2006/main">
  <p:tag name="ORIGINALHEIGHT" val="2.209828"/>
  <p:tag name="ORIGINALWIDTH" val="1.830357"/>
  <p:tag name="EMFCHILD" val="True"/>
</p:tagLst>
</file>

<file path=ppt/tags/tag400.xml><?xml version="1.0" encoding="utf-8"?>
<p:tagLst xmlns:p="http://schemas.openxmlformats.org/presentationml/2006/main">
  <p:tag name="ORIGINALHEIGHT" val="3.281249"/>
  <p:tag name="ORIGINALWIDTH" val="3.75"/>
  <p:tag name="EMFCHILD" val="True"/>
</p:tagLst>
</file>

<file path=ppt/tags/tag401.xml><?xml version="1.0" encoding="utf-8"?>
<p:tagLst xmlns:p="http://schemas.openxmlformats.org/presentationml/2006/main">
  <p:tag name="ORIGINALHEIGHT" val="2.226574"/>
  <p:tag name="ORIGINALWIDTH" val=".9765748"/>
  <p:tag name="EMFCHILD" val="True"/>
</p:tagLst>
</file>

<file path=ppt/tags/tag402.xml><?xml version="1.0" encoding="utf-8"?>
<p:tagLst xmlns:p="http://schemas.openxmlformats.org/presentationml/2006/main">
  <p:tag name="ORIGINALHEIGHT" val="4.804698"/>
  <p:tag name="ORIGINALWIDTH" val="1.0547"/>
  <p:tag name="EMFCHILD" val="True"/>
</p:tagLst>
</file>

<file path=ppt/tags/tag403.xml><?xml version="1.0" encoding="utf-8"?>
<p:tagLst xmlns:p="http://schemas.openxmlformats.org/presentationml/2006/main">
  <p:tag name="ORIGINALHEIGHT" val="1.132825"/>
  <p:tag name="ORIGINALWIDTH" val="3.046875"/>
  <p:tag name="EMFCHILD" val="True"/>
</p:tagLst>
</file>

<file path=ppt/tags/tag404.xml><?xml version="1.0" encoding="utf-8"?>
<p:tagLst xmlns:p="http://schemas.openxmlformats.org/presentationml/2006/main">
  <p:tag name="ORIGINALHEIGHT" val="3.281249"/>
  <p:tag name="ORIGINALWIDTH" val="2.851575"/>
  <p:tag name="EMFCHILD" val="True"/>
</p:tagLst>
</file>

<file path=ppt/tags/tag405.xml><?xml version="1.0" encoding="utf-8"?>
<p:tagLst xmlns:p="http://schemas.openxmlformats.org/presentationml/2006/main">
  <p:tag name="ORIGINALHEIGHT" val="8.671873"/>
  <p:tag name="ORIGINALWIDTH" val="2.539075"/>
  <p:tag name="EMFCHILD" val="True"/>
</p:tagLst>
</file>

<file path=ppt/tags/tag406.xml><?xml version="1.0" encoding="utf-8"?>
<p:tagLst xmlns:p="http://schemas.openxmlformats.org/presentationml/2006/main">
  <p:tag name="ORIGINALHEIGHT" val="8.671873"/>
  <p:tag name="ORIGINALWIDTH" val="2.539075"/>
  <p:tag name="EMFCHILD" val="True"/>
</p:tagLst>
</file>

<file path=ppt/tags/tag407.xml><?xml version="1.0" encoding="utf-8"?>
<p:tagLst xmlns:p="http://schemas.openxmlformats.org/presentationml/2006/main">
  <p:tag name="ORIGINALHEIGHT" val="1.52345"/>
  <p:tag name="ORIGINALWIDTH" val="2.9297"/>
  <p:tag name="EMFCHILD" val="True"/>
</p:tagLst>
</file>

<file path=ppt/tags/tag408.xml><?xml version="1.0" encoding="utf-8"?>
<p:tagLst xmlns:p="http://schemas.openxmlformats.org/presentationml/2006/main">
  <p:tag name="ORIGINALHEIGHT" val="6.679698"/>
  <p:tag name="ORIGINALWIDTH" val="6.09375"/>
  <p:tag name="EMFCHILD" val="True"/>
</p:tagLst>
</file>

<file path=ppt/tags/tag409.xml><?xml version="1.0" encoding="utf-8"?>
<p:tagLst xmlns:p="http://schemas.openxmlformats.org/presentationml/2006/main">
  <p:tag name="ORIGINALHEIGHT" val="2.890624"/>
  <p:tag name="ORIGINALWIDTH" val="1.40625"/>
  <p:tag name="EMFCHILD" val="True"/>
</p:tagLst>
</file>

<file path=ppt/tags/tag41.xml><?xml version="1.0" encoding="utf-8"?>
<p:tagLst xmlns:p="http://schemas.openxmlformats.org/presentationml/2006/main">
  <p:tag name="ORIGINALHEIGHT" val="2.745543"/>
  <p:tag name="ORIGINALWIDTH" val="1.227686"/>
  <p:tag name="EMFCHILD" val="True"/>
</p:tagLst>
</file>

<file path=ppt/tags/tag410.xml><?xml version="1.0" encoding="utf-8"?>
<p:tagLst xmlns:p="http://schemas.openxmlformats.org/presentationml/2006/main">
  <p:tag name="ORIGINALHEIGHT" val=".9374998"/>
  <p:tag name="ORIGINALWIDTH" val="2.382825"/>
  <p:tag name="EMFCHILD" val="True"/>
</p:tagLst>
</file>

<file path=ppt/tags/tag411.xml><?xml version="1.0" encoding="utf-8"?>
<p:tagLst xmlns:p="http://schemas.openxmlformats.org/presentationml/2006/main">
  <p:tag name="ORIGINALHEIGHT" val="2.1875"/>
  <p:tag name="ORIGINALWIDTH" val="1.132825"/>
  <p:tag name="EMFCHILD" val="True"/>
</p:tagLst>
</file>

<file path=ppt/tags/tag412.xml><?xml version="1.0" encoding="utf-8"?>
<p:tagLst xmlns:p="http://schemas.openxmlformats.org/presentationml/2006/main">
  <p:tag name="ORIGINALHEIGHT" val="3.281249"/>
  <p:tag name="ORIGINALWIDTH" val="3.320325"/>
  <p:tag name="EMFCHILD" val="True"/>
</p:tagLst>
</file>

<file path=ppt/tags/tag413.xml><?xml version="1.0" encoding="utf-8"?>
<p:tagLst xmlns:p="http://schemas.openxmlformats.org/presentationml/2006/main">
  <p:tag name="ORIGINALHEIGHT" val="2.226574"/>
  <p:tag name="ORIGINALWIDTH" val=".9375"/>
  <p:tag name="EMFCHILD" val="True"/>
</p:tagLst>
</file>

<file path=ppt/tags/tag414.xml><?xml version="1.0" encoding="utf-8"?>
<p:tagLst xmlns:p="http://schemas.openxmlformats.org/presentationml/2006/main">
  <p:tag name="ORIGINALHEIGHT" val="2.890624"/>
  <p:tag name="ORIGINALWIDTH" val="1.40625"/>
  <p:tag name="EMFCHILD" val="True"/>
</p:tagLst>
</file>

<file path=ppt/tags/tag415.xml><?xml version="1.0" encoding="utf-8"?>
<p:tagLst xmlns:p="http://schemas.openxmlformats.org/presentationml/2006/main">
  <p:tag name="ORIGINALHEIGHT" val="8.671873"/>
  <p:tag name="ORIGINALWIDTH" val="2.539075"/>
  <p:tag name="EMFCHILD" val="True"/>
</p:tagLst>
</file>

<file path=ppt/tags/tag416.xml><?xml version="1.0" encoding="utf-8"?>
<p:tagLst xmlns:p="http://schemas.openxmlformats.org/presentationml/2006/main">
  <p:tag name="ORIGINALHEIGHT" val="8.671873"/>
  <p:tag name="ORIGINALWIDTH" val="2.539075"/>
  <p:tag name="EMFCHILD" val="True"/>
</p:tagLst>
</file>

<file path=ppt/tags/tag417.xml><?xml version="1.0" encoding="utf-8"?>
<p:tagLst xmlns:p="http://schemas.openxmlformats.org/presentationml/2006/main">
  <p:tag name="ORIGINALHEIGHT" val="1.132825"/>
  <p:tag name="ORIGINALWIDTH" val="3.046875"/>
  <p:tag name="EMFCHILD" val="True"/>
</p:tagLst>
</file>

<file path=ppt/tags/tag418.xml><?xml version="1.0" encoding="utf-8"?>
<p:tagLst xmlns:p="http://schemas.openxmlformats.org/presentationml/2006/main">
  <p:tag name="ORIGINALHEIGHT" val="1.52345"/>
  <p:tag name="ORIGINALWIDTH" val="2.96875"/>
  <p:tag name="EMFCHILD" val="True"/>
</p:tagLst>
</file>

<file path=ppt/tags/tag419.xml><?xml version="1.0" encoding="utf-8"?>
<p:tagLst xmlns:p="http://schemas.openxmlformats.org/presentationml/2006/main">
  <p:tag name="ORIGINALHEIGHT" val="6.679698"/>
  <p:tag name="ORIGINALWIDTH" val="6.132825"/>
  <p:tag name="EMFCHILD" val="True"/>
</p:tagLst>
</file>

<file path=ppt/tags/tag42.xml><?xml version="1.0" encoding="utf-8"?>
<p:tagLst xmlns:p="http://schemas.openxmlformats.org/presentationml/2006/main">
  <p:tag name="ORIGINALHEIGHT" val="3.191972"/>
  <p:tag name="ORIGINALWIDTH" val="3.794643"/>
  <p:tag name="EMFCHILD" val="True"/>
</p:tagLst>
</file>

<file path=ppt/tags/tag420.xml><?xml version="1.0" encoding="utf-8"?>
<p:tagLst xmlns:p="http://schemas.openxmlformats.org/presentationml/2006/main">
  <p:tag name="ORIGINALHEIGHT" val="2.890624"/>
  <p:tag name="ORIGINALWIDTH" val="1.40625"/>
  <p:tag name="EMFCHILD" val="True"/>
</p:tagLst>
</file>

<file path=ppt/tags/tag421.xml><?xml version="1.0" encoding="utf-8"?>
<p:tagLst xmlns:p="http://schemas.openxmlformats.org/presentationml/2006/main">
  <p:tag name="ORIGINALHEIGHT" val=".9374998"/>
  <p:tag name="ORIGINALWIDTH" val="2.34375"/>
  <p:tag name="EMFCHILD" val="True"/>
</p:tagLst>
</file>

<file path=ppt/tags/tag422.xml><?xml version="1.0" encoding="utf-8"?>
<p:tagLst xmlns:p="http://schemas.openxmlformats.org/presentationml/2006/main">
  <p:tag name="ORIGINALHEIGHT" val="2.1875"/>
  <p:tag name="ORIGINALWIDTH" val="1.171875"/>
  <p:tag name="EMFCHILD" val="True"/>
</p:tagLst>
</file>

<file path=ppt/tags/tag423.xml><?xml version="1.0" encoding="utf-8"?>
<p:tagLst xmlns:p="http://schemas.openxmlformats.org/presentationml/2006/main">
  <p:tag name="ORIGINALHEIGHT" val="3.281249"/>
  <p:tag name="ORIGINALWIDTH" val="2.890625"/>
  <p:tag name="EMFCHILD" val="True"/>
</p:tagLst>
</file>

<file path=ppt/tags/tag424.xml><?xml version="1.0" encoding="utf-8"?>
<p:tagLst xmlns:p="http://schemas.openxmlformats.org/presentationml/2006/main">
  <p:tag name="ORIGINALHEIGHT" val="4.804698"/>
  <p:tag name="ORIGINALWIDTH" val="1.0547"/>
  <p:tag name="EMFCHILD" val="True"/>
</p:tagLst>
</file>

<file path=ppt/tags/tag425.xml><?xml version="1.0" encoding="utf-8"?>
<p:tagLst xmlns:p="http://schemas.openxmlformats.org/presentationml/2006/main">
  <p:tag name="ORIGINALHEIGHT" val="3.281249"/>
  <p:tag name="ORIGINALWIDTH" val="3.320325"/>
  <p:tag name="EMFCHILD" val="True"/>
</p:tagLst>
</file>

<file path=ppt/tags/tag426.xml><?xml version="1.0" encoding="utf-8"?>
<p:tagLst xmlns:p="http://schemas.openxmlformats.org/presentationml/2006/main">
  <p:tag name="ORIGINALHEIGHT" val="2.226574"/>
  <p:tag name="ORIGINALWIDTH" val=".9765748"/>
  <p:tag name="EMFCHILD" val="True"/>
</p:tagLst>
</file>

<file path=ppt/tags/tag427.xml><?xml version="1.0" encoding="utf-8"?>
<p:tagLst xmlns:p="http://schemas.openxmlformats.org/presentationml/2006/main">
  <p:tag name="ORIGINALHEIGHT" val="2.890624"/>
  <p:tag name="ORIGINALWIDTH" val="1.40625"/>
  <p:tag name="EMFCHILD" val="True"/>
</p:tagLst>
</file>

<file path=ppt/tags/tag428.xml><?xml version="1.0" encoding="utf-8"?>
<p:tagLst xmlns:p="http://schemas.openxmlformats.org/presentationml/2006/main">
  <p:tag name="ORIGINALHEIGHT" val="4.804698"/>
  <p:tag name="ORIGINALWIDTH" val="1.0547"/>
  <p:tag name="EMFCHILD" val="True"/>
</p:tagLst>
</file>

<file path=ppt/tags/tag429.xml><?xml version="1.0" encoding="utf-8"?>
<p:tagLst xmlns:p="http://schemas.openxmlformats.org/presentationml/2006/main">
  <p:tag name="ORIGINALHEIGHT" val="1.132825"/>
  <p:tag name="ORIGINALWIDTH" val="3.046875"/>
  <p:tag name="EMFCHILD" val="True"/>
</p:tagLst>
</file>

<file path=ppt/tags/tag43.xml><?xml version="1.0" encoding="utf-8"?>
<p:tagLst xmlns:p="http://schemas.openxmlformats.org/presentationml/2006/main">
  <p:tag name="ORIGINALHEIGHT" val="1.093757"/>
  <p:tag name="ORIGINALWIDTH" val="3.058043"/>
  <p:tag name="EMFCHILD" val="True"/>
</p:tagLst>
</file>

<file path=ppt/tags/tag430.xml><?xml version="1.0" encoding="utf-8"?>
<p:tagLst xmlns:p="http://schemas.openxmlformats.org/presentationml/2006/main">
  <p:tag name="ORIGINALHEIGHT" val="2.1875"/>
  <p:tag name="ORIGINALWIDTH" val="3.75"/>
  <p:tag name="EMFCHILD" val="True"/>
</p:tagLst>
</file>

<file path=ppt/tags/tag431.xml><?xml version="1.0" encoding="utf-8"?>
<p:tagLst xmlns:p="http://schemas.openxmlformats.org/presentationml/2006/main">
  <p:tag name="ORIGINALHEIGHT" val="2.148449"/>
  <p:tag name="ORIGINALWIDTH" val="2.5"/>
  <p:tag name="EMFCHILD" val="True"/>
</p:tagLst>
</file>

<file path=ppt/tags/tag432.xml><?xml version="1.0" encoding="utf-8"?>
<p:tagLst xmlns:p="http://schemas.openxmlformats.org/presentationml/2006/main">
  <p:tag name="ORIGINALHEIGHT" val=".1953494"/>
  <p:tag name="ORIGINALWIDTH" val="4.023474"/>
  <p:tag name="EMFCHILD" val="True"/>
</p:tagLst>
</file>

<file path=ppt/tags/tag433.xml><?xml version="1.0" encoding="utf-8"?>
<p:tagLst xmlns:p="http://schemas.openxmlformats.org/presentationml/2006/main">
  <p:tag name="ORIGINALHEIGHT" val="11.71875"/>
  <p:tag name="ORIGINALWIDTH" val="45.15625"/>
  <p:tag name="LATEXADDIN" val="\documentclass{article}&#10;\usepackage{amsmath}&#10;\usepackage{amssymb}&#10;\usepackage{times}&#10;\pagestyle{empty}&#10;\begin{document}&#10;&#10;$$X_i\sim\textnormal{Binomial}\left(m,\frac{1}{n}\right)$$&#10;&#10;\end{document}&#10;"/>
  <p:tag name="IGUANATEXSIZE" val="32"/>
  <p:tag name="IGUANATEXCURSOR" val="169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434.xml><?xml version="1.0" encoding="utf-8"?>
<p:tagLst xmlns:p="http://schemas.openxmlformats.org/presentationml/2006/main">
  <p:tag name="ORIGINALHEIGHT" val="3.320325"/>
  <p:tag name="ORIGINALWIDTH" val="3.828125"/>
  <p:tag name="LATEXADDIN" val="\documentclass{article}&#10;\usepackage{amsmath}&#10;\usepackage{amssymb}&#10;\usepackage{times}&#10;\pagestyle{empty}&#10;\begin{document}&#10;&#10;$$X_i\sim\textnormal{Binomial}\left(m,\frac{1}{n}\right)$$&#10;&#10;\end{document}&#10;"/>
  <p:tag name="IGUANATEXSIZE" val="32"/>
  <p:tag name="IGUANATEXCURSOR" val="169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435.xml><?xml version="1.0" encoding="utf-8"?>
<p:tagLst xmlns:p="http://schemas.openxmlformats.org/presentationml/2006/main">
  <p:tag name="ORIGINALHEIGHT" val="2.3047"/>
  <p:tag name="ORIGINALWIDTH" val=".9765748"/>
  <p:tag name="EMFCHILD" val="True"/>
</p:tagLst>
</file>

<file path=ppt/tags/tag436.xml><?xml version="1.0" encoding="utf-8"?>
<p:tagLst xmlns:p="http://schemas.openxmlformats.org/presentationml/2006/main">
  <p:tag name="ORIGINALHEIGHT" val="1.171875"/>
  <p:tag name="ORIGINALWIDTH" val="3.08595"/>
  <p:tag name="EMFCHILD" val="True"/>
</p:tagLst>
</file>

<file path=ppt/tags/tag437.xml><?xml version="1.0" encoding="utf-8"?>
<p:tagLst xmlns:p="http://schemas.openxmlformats.org/presentationml/2006/main">
  <p:tag name="ORIGINALHEIGHT" val="3.203125"/>
  <p:tag name="ORIGINALWIDTH" val="2.65625"/>
  <p:tag name="EMFCHILD" val="True"/>
</p:tagLst>
</file>

<file path=ppt/tags/tag438.xml><?xml version="1.0" encoding="utf-8"?>
<p:tagLst xmlns:p="http://schemas.openxmlformats.org/presentationml/2006/main">
  <p:tag name="ORIGINALHEIGHT" val="3.320325"/>
  <p:tag name="ORIGINALWIDTH" val="1.09375"/>
  <p:tag name="EMFCHILD" val="True"/>
</p:tagLst>
</file>

<file path=ppt/tags/tag439.xml><?xml version="1.0" encoding="utf-8"?>
<p:tagLst xmlns:p="http://schemas.openxmlformats.org/presentationml/2006/main">
  <p:tag name="ORIGINALHEIGHT" val="2.226575"/>
  <p:tag name="ORIGINALWIDTH" val="2.14845"/>
  <p:tag name="EMFCHILD" val="True"/>
</p:tagLst>
</file>

<file path=ppt/tags/tag44.xml><?xml version="1.0" encoding="utf-8"?>
<p:tagLst xmlns:p="http://schemas.openxmlformats.org/presentationml/2006/main">
  <p:tag name="ORIGINALHEIGHT" val="4.665186"/>
  <p:tag name="ORIGINALWIDTH" val="4.352686"/>
  <p:tag name="EMFCHILD" val="True"/>
</p:tagLst>
</file>

<file path=ppt/tags/tag440.xml><?xml version="1.0" encoding="utf-8"?>
<p:tagLst xmlns:p="http://schemas.openxmlformats.org/presentationml/2006/main">
  <p:tag name="ORIGINALHEIGHT" val="2.3047"/>
  <p:tag name="ORIGINALWIDTH" val="2.03125"/>
  <p:tag name="EMFCHILD" val="True"/>
</p:tagLst>
</file>

<file path=ppt/tags/tag441.xml><?xml version="1.0" encoding="utf-8"?>
<p:tagLst xmlns:p="http://schemas.openxmlformats.org/presentationml/2006/main">
  <p:tag name="ORIGINALHEIGHT" val="2.226575"/>
  <p:tag name="ORIGINALWIDTH" val="3.476575"/>
  <p:tag name="EMFCHILD" val="True"/>
</p:tagLst>
</file>

<file path=ppt/tags/tag442.xml><?xml version="1.0" encoding="utf-8"?>
<p:tagLst xmlns:p="http://schemas.openxmlformats.org/presentationml/2006/main">
  <p:tag name="ORIGINALHEIGHT" val="3.320325"/>
  <p:tag name="ORIGINALWIDTH" val="1.09375"/>
  <p:tag name="EMFCHILD" val="True"/>
</p:tagLst>
</file>

<file path=ppt/tags/tag443.xml><?xml version="1.0" encoding="utf-8"?>
<p:tagLst xmlns:p="http://schemas.openxmlformats.org/presentationml/2006/main">
  <p:tag name="ORIGINALHEIGHT" val="2.3047"/>
  <p:tag name="ORIGINALWIDTH" val="1.875"/>
  <p:tag name="EMFCHILD" val="True"/>
</p:tagLst>
</file>

<file path=ppt/tags/tag444.xml><?xml version="1.0" encoding="utf-8"?>
<p:tagLst xmlns:p="http://schemas.openxmlformats.org/presentationml/2006/main">
  <p:tag name="ORIGINALHEIGHT" val="3.320325"/>
  <p:tag name="ORIGINALWIDTH" val="1.09375"/>
  <p:tag name="EMFCHILD" val="True"/>
</p:tagLst>
</file>

<file path=ppt/tags/tag445.xml><?xml version="1.0" encoding="utf-8"?>
<p:tagLst xmlns:p="http://schemas.openxmlformats.org/presentationml/2006/main">
  <p:tag name="ORIGINALHEIGHT" val="11.71875"/>
  <p:tag name="ORIGINALWIDTH" val="2.265625"/>
  <p:tag name="EMFCHILD" val="True"/>
</p:tagLst>
</file>

<file path=ppt/tags/tag446.xml><?xml version="1.0" encoding="utf-8"?>
<p:tagLst xmlns:p="http://schemas.openxmlformats.org/presentationml/2006/main">
  <p:tag name="ORIGINALHEIGHT" val="2.226575"/>
  <p:tag name="ORIGINALWIDTH" val="3.789075"/>
  <p:tag name="EMFCHILD" val="True"/>
</p:tagLst>
</file>

<file path=ppt/tags/tag447.xml><?xml version="1.0" encoding="utf-8"?>
<p:tagLst xmlns:p="http://schemas.openxmlformats.org/presentationml/2006/main">
  <p:tag name="ORIGINALHEIGHT" val="1.445325"/>
  <p:tag name="ORIGINALWIDTH" val=".546875"/>
  <p:tag name="EMFCHILD" val="True"/>
</p:tagLst>
</file>

<file path=ppt/tags/tag448.xml><?xml version="1.0" encoding="utf-8"?>
<p:tagLst xmlns:p="http://schemas.openxmlformats.org/presentationml/2006/main">
  <p:tag name="ORIGINALHEIGHT" val="3.28125"/>
  <p:tag name="ORIGINALWIDTH" val="1.5625"/>
  <p:tag name="EMFCHILD" val="True"/>
</p:tagLst>
</file>

<file path=ppt/tags/tag449.xml><?xml version="1.0" encoding="utf-8"?>
<p:tagLst xmlns:p="http://schemas.openxmlformats.org/presentationml/2006/main">
  <p:tag name="ORIGINALHEIGHT" val="2.1875"/>
  <p:tag name="ORIGINALWIDTH" val="2.5"/>
  <p:tag name="EMFCHILD" val="True"/>
</p:tagLst>
</file>

<file path=ppt/tags/tag45.xml><?xml version="1.0" encoding="utf-8"?>
<p:tagLst xmlns:p="http://schemas.openxmlformats.org/presentationml/2006/main">
  <p:tag name="ORIGINALHEIGHT" val="1.473214"/>
  <p:tag name="ORIGINALWIDTH" val="1.964286"/>
  <p:tag name="EMFCHILD" val="True"/>
</p:tagLst>
</file>

<file path=ppt/tags/tag450.xml><?xml version="1.0" encoding="utf-8"?>
<p:tagLst xmlns:p="http://schemas.openxmlformats.org/presentationml/2006/main">
  <p:tag name="ORIGINALHEIGHT" val="11.71875"/>
  <p:tag name="ORIGINALWIDTH" val="2.265625"/>
  <p:tag name="EMFCHILD" val="True"/>
</p:tagLst>
</file>

<file path=ppt/tags/tag451.xml><?xml version="1.0" encoding="utf-8"?>
<p:tagLst xmlns:p="http://schemas.openxmlformats.org/presentationml/2006/main">
  <p:tag name="ORIGINALHEIGHT" val=".1953494"/>
  <p:tag name="ORIGINALWIDTH" val="2.773474"/>
  <p:tag name="EMFCHILD" val="True"/>
</p:tagLst>
</file>

<file path=ppt/tags/tag452.xml><?xml version="1.0" encoding="utf-8"?>
<p:tagLst xmlns:p="http://schemas.openxmlformats.org/presentationml/2006/main">
  <p:tag name="ORIGINALHEIGHT" val="12.6172"/>
  <p:tag name="ORIGINALWIDTH" val="73.43751"/>
  <p:tag name="LATEXADDIN" val="\documentclass{article}&#10;\usepackage{amsmath}&#10;\usepackage{amssymb}&#10;\usepackage{times}&#10;\pagestyle{empty}&#10;\begin{document}&#10;&#10;$$\mathbb{P}(X_i\geq(1+\delta)\mu)\leq\left(\frac{e^{\delta}}{(1+\delta)^{(1+\delta)}}\right)^{\mu}$$&#10;&#10;\end{document}&#10;"/>
  <p:tag name="IGUANATEXSIZE" val="32"/>
  <p:tag name="IGUANATEXCURSOR" val="222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453.xml><?xml version="1.0" encoding="utf-8"?>
<p:tagLst xmlns:p="http://schemas.openxmlformats.org/presentationml/2006/main">
  <p:tag name="ORIGINALHEIGHT" val="3.39845"/>
  <p:tag name="ORIGINALWIDTH" val="2.695325"/>
  <p:tag name="LATEXADDIN" val="\documentclass{article}&#10;\usepackage{amsmath}&#10;\usepackage{amssymb}&#10;\usepackage{times}&#10;\pagestyle{empty}&#10;\begin{document}&#10;&#10;$$\mathbb{P}(X_i\geq(1+\delta)\mu)\leq\left(\frac{e^{\delta}}{(1+\delta)^{(1+\delta)}}\right)^{\mu}$$&#10;&#10;\end{document}&#10;"/>
  <p:tag name="IGUANATEXSIZE" val="32"/>
  <p:tag name="IGUANATEXCURSOR" val="222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454.xml><?xml version="1.0" encoding="utf-8"?>
<p:tagLst xmlns:p="http://schemas.openxmlformats.org/presentationml/2006/main">
  <p:tag name="ORIGINALHEIGHT" val="4.960949"/>
  <p:tag name="ORIGINALWIDTH" val="1.0547"/>
  <p:tag name="EMFCHILD" val="True"/>
</p:tagLst>
</file>

<file path=ppt/tags/tag455.xml><?xml version="1.0" encoding="utf-8"?>
<p:tagLst xmlns:p="http://schemas.openxmlformats.org/presentationml/2006/main">
  <p:tag name="ORIGINALHEIGHT" val="3.39845"/>
  <p:tag name="ORIGINALWIDTH" val="3.789075"/>
  <p:tag name="EMFCHILD" val="True"/>
</p:tagLst>
</file>

<file path=ppt/tags/tag456.xml><?xml version="1.0" encoding="utf-8"?>
<p:tagLst xmlns:p="http://schemas.openxmlformats.org/presentationml/2006/main">
  <p:tag name="ORIGINALHEIGHT" val="2.3047"/>
  <p:tag name="ORIGINALWIDTH" val=".9765749"/>
  <p:tag name="EMFCHILD" val="True"/>
</p:tagLst>
</file>

<file path=ppt/tags/tag457.xml><?xml version="1.0" encoding="utf-8"?>
<p:tagLst xmlns:p="http://schemas.openxmlformats.org/presentationml/2006/main">
  <p:tag name="ORIGINALHEIGHT" val="3.828125"/>
  <p:tag name="ORIGINALWIDTH" val="2.8125"/>
  <p:tag name="EMFCHILD" val="True"/>
</p:tagLst>
</file>

<file path=ppt/tags/tag458.xml><?xml version="1.0" encoding="utf-8"?>
<p:tagLst xmlns:p="http://schemas.openxmlformats.org/presentationml/2006/main">
  <p:tag name="ORIGINALHEIGHT" val="4.960949"/>
  <p:tag name="ORIGINALWIDTH" val="1.09375"/>
  <p:tag name="EMFCHILD" val="True"/>
</p:tagLst>
</file>

<file path=ppt/tags/tag459.xml><?xml version="1.0" encoding="utf-8"?>
<p:tagLst xmlns:p="http://schemas.openxmlformats.org/presentationml/2006/main">
  <p:tag name="ORIGINALHEIGHT" val="3.320325"/>
  <p:tag name="ORIGINALWIDTH" val="1.52345"/>
  <p:tag name="EMFCHILD" val="True"/>
</p:tagLst>
</file>

<file path=ppt/tags/tag46.xml><?xml version="1.0" encoding="utf-8"?>
<p:tagLst xmlns:p="http://schemas.openxmlformats.org/presentationml/2006/main">
  <p:tag name="ORIGINALHEIGHT" val="2.209828"/>
  <p:tag name="ORIGINALWIDTH" val=".982143"/>
  <p:tag name="EMFCHILD" val="True"/>
</p:tagLst>
</file>

<file path=ppt/tags/tag460.xml><?xml version="1.0" encoding="utf-8"?>
<p:tagLst xmlns:p="http://schemas.openxmlformats.org/presentationml/2006/main">
  <p:tag name="ORIGINALHEIGHT" val="3.320325"/>
  <p:tag name="ORIGINALWIDTH" val="3.046875"/>
  <p:tag name="EMFCHILD" val="True"/>
</p:tagLst>
</file>

<file path=ppt/tags/tag461.xml><?xml version="1.0" encoding="utf-8"?>
<p:tagLst xmlns:p="http://schemas.openxmlformats.org/presentationml/2006/main">
  <p:tag name="ORIGINALHEIGHT" val="3.59375"/>
  <p:tag name="ORIGINALWIDTH" val="1.875"/>
  <p:tag name="EMFCHILD" val="True"/>
</p:tagLst>
</file>

<file path=ppt/tags/tag462.xml><?xml version="1.0" encoding="utf-8"?>
<p:tagLst xmlns:p="http://schemas.openxmlformats.org/presentationml/2006/main">
  <p:tag name="ORIGINALHEIGHT" val="4.960949"/>
  <p:tag name="ORIGINALWIDTH" val="1.0547"/>
  <p:tag name="EMFCHILD" val="True"/>
</p:tagLst>
</file>

<file path=ppt/tags/tag463.xml><?xml version="1.0" encoding="utf-8"?>
<p:tagLst xmlns:p="http://schemas.openxmlformats.org/presentationml/2006/main">
  <p:tag name="ORIGINALHEIGHT" val="3.28125"/>
  <p:tag name="ORIGINALWIDTH" val="2.46095"/>
  <p:tag name="EMFCHILD" val="True"/>
</p:tagLst>
</file>

<file path=ppt/tags/tag464.xml><?xml version="1.0" encoding="utf-8"?>
<p:tagLst xmlns:p="http://schemas.openxmlformats.org/presentationml/2006/main">
  <p:tag name="ORIGINALHEIGHT" val="4.960949"/>
  <p:tag name="ORIGINALWIDTH" val="1.09375"/>
  <p:tag name="EMFCHILD" val="True"/>
</p:tagLst>
</file>

<file path=ppt/tags/tag465.xml><?xml version="1.0" encoding="utf-8"?>
<p:tagLst xmlns:p="http://schemas.openxmlformats.org/presentationml/2006/main">
  <p:tag name="ORIGINALHEIGHT" val="3.828125"/>
  <p:tag name="ORIGINALWIDTH" val="2.8125"/>
  <p:tag name="EMFCHILD" val="True"/>
</p:tagLst>
</file>

<file path=ppt/tags/tag466.xml><?xml version="1.0" encoding="utf-8"?>
<p:tagLst xmlns:p="http://schemas.openxmlformats.org/presentationml/2006/main">
  <p:tag name="ORIGINALHEIGHT" val="11.91407"/>
  <p:tag name="ORIGINALWIDTH" val="2.226575"/>
  <p:tag name="EMFCHILD" val="True"/>
</p:tagLst>
</file>

<file path=ppt/tags/tag467.xml><?xml version="1.0" encoding="utf-8"?>
<p:tagLst xmlns:p="http://schemas.openxmlformats.org/presentationml/2006/main">
  <p:tag name="ORIGINALHEIGHT" val="2.265625"/>
  <p:tag name="ORIGINALWIDTH" val="1.757825"/>
  <p:tag name="EMFCHILD" val="True"/>
</p:tagLst>
</file>

<file path=ppt/tags/tag468.xml><?xml version="1.0" encoding="utf-8"?>
<p:tagLst xmlns:p="http://schemas.openxmlformats.org/presentationml/2006/main">
  <p:tag name="ORIGINALHEIGHT" val="2.5"/>
  <p:tag name="ORIGINALWIDTH" val="1.445325"/>
  <p:tag name="EMFCHILD" val="True"/>
</p:tagLst>
</file>

<file path=ppt/tags/tag469.xml><?xml version="1.0" encoding="utf-8"?>
<p:tagLst xmlns:p="http://schemas.openxmlformats.org/presentationml/2006/main">
  <p:tag name="ORIGINALHEIGHT" val="4.960949"/>
  <p:tag name="ORIGINALWIDTH" val="1.0547"/>
  <p:tag name="EMFCHILD" val="True"/>
</p:tagLst>
</file>

<file path=ppt/tags/tag47.xml><?xml version="1.0" encoding="utf-8"?>
<p:tagLst xmlns:p="http://schemas.openxmlformats.org/presentationml/2006/main">
  <p:tag name="ORIGINALHEIGHT" val=".8705428"/>
  <p:tag name="ORIGINALWIDTH" val="2.366072"/>
  <p:tag name="EMFCHILD" val="True"/>
</p:tagLst>
</file>

<file path=ppt/tags/tag470.xml><?xml version="1.0" encoding="utf-8"?>
<p:tagLst xmlns:p="http://schemas.openxmlformats.org/presentationml/2006/main">
  <p:tag name="ORIGINALHEIGHT" val="3.320325"/>
  <p:tag name="ORIGINALWIDTH" val="1.52345"/>
  <p:tag name="EMFCHILD" val="True"/>
</p:tagLst>
</file>

<file path=ppt/tags/tag471.xml><?xml version="1.0" encoding="utf-8"?>
<p:tagLst xmlns:p="http://schemas.openxmlformats.org/presentationml/2006/main">
  <p:tag name="ORIGINALHEIGHT" val="3.320325"/>
  <p:tag name="ORIGINALWIDTH" val="3.046875"/>
  <p:tag name="EMFCHILD" val="True"/>
</p:tagLst>
</file>

<file path=ppt/tags/tag472.xml><?xml version="1.0" encoding="utf-8"?>
<p:tagLst xmlns:p="http://schemas.openxmlformats.org/presentationml/2006/main">
  <p:tag name="ORIGINALHEIGHT" val="3.59375"/>
  <p:tag name="ORIGINALWIDTH" val="1.875"/>
  <p:tag name="EMFCHILD" val="True"/>
</p:tagLst>
</file>

<file path=ppt/tags/tag473.xml><?xml version="1.0" encoding="utf-8"?>
<p:tagLst xmlns:p="http://schemas.openxmlformats.org/presentationml/2006/main">
  <p:tag name="ORIGINALHEIGHT" val="4.960949"/>
  <p:tag name="ORIGINALWIDTH" val="1.0547"/>
  <p:tag name="EMFCHILD" val="True"/>
</p:tagLst>
</file>

<file path=ppt/tags/tag474.xml><?xml version="1.0" encoding="utf-8"?>
<p:tagLst xmlns:p="http://schemas.openxmlformats.org/presentationml/2006/main">
  <p:tag name="ORIGINALHEIGHT" val="3.515625"/>
  <p:tag name="ORIGINALWIDTH" val=".8593751"/>
  <p:tag name="EMFCHILD" val="True"/>
</p:tagLst>
</file>

<file path=ppt/tags/tag475.xml><?xml version="1.0" encoding="utf-8"?>
<p:tagLst xmlns:p="http://schemas.openxmlformats.org/presentationml/2006/main">
  <p:tag name="ORIGINALHEIGHT" val="2.3047"/>
  <p:tag name="ORIGINALWIDTH" val="1.171875"/>
  <p:tag name="EMFCHILD" val="True"/>
</p:tagLst>
</file>

<file path=ppt/tags/tag476.xml><?xml version="1.0" encoding="utf-8"?>
<p:tagLst xmlns:p="http://schemas.openxmlformats.org/presentationml/2006/main">
  <p:tag name="ORIGINALHEIGHT" val="2.578125"/>
  <p:tag name="ORIGINALWIDTH" val="2.382825"/>
  <p:tag name="EMFCHILD" val="True"/>
</p:tagLst>
</file>

<file path=ppt/tags/tag477.xml><?xml version="1.0" encoding="utf-8"?>
<p:tagLst xmlns:p="http://schemas.openxmlformats.org/presentationml/2006/main">
  <p:tag name="ORIGINALHEIGHT" val="2.5"/>
  <p:tag name="ORIGINALWIDTH" val="1.40625"/>
  <p:tag name="EMFCHILD" val="True"/>
</p:tagLst>
</file>

<file path=ppt/tags/tag478.xml><?xml version="1.0" encoding="utf-8"?>
<p:tagLst xmlns:p="http://schemas.openxmlformats.org/presentationml/2006/main">
  <p:tag name="ORIGINALHEIGHT" val="3.515625"/>
  <p:tag name="ORIGINALWIDTH" val=".8203249"/>
  <p:tag name="EMFCHILD" val="True"/>
</p:tagLst>
</file>

<file path=ppt/tags/tag479.xml><?xml version="1.0" encoding="utf-8"?>
<p:tagLst xmlns:p="http://schemas.openxmlformats.org/presentationml/2006/main">
  <p:tag name="ORIGINALHEIGHT" val="11.91407"/>
  <p:tag name="ORIGINALWIDTH" val="2.265625"/>
  <p:tag name="EMFCHILD" val="True"/>
</p:tagLst>
</file>

<file path=ppt/tags/tag48.xml><?xml version="1.0" encoding="utf-8"?>
<p:tagLst xmlns:p="http://schemas.openxmlformats.org/presentationml/2006/main">
  <p:tag name="ORIGINALHEIGHT" val="2.165186"/>
  <p:tag name="ORIGINALWIDTH" val="1.160714"/>
  <p:tag name="EMFCHILD" val="True"/>
</p:tagLst>
</file>

<file path=ppt/tags/tag480.xml><?xml version="1.0" encoding="utf-8"?>
<p:tagLst xmlns:p="http://schemas.openxmlformats.org/presentationml/2006/main">
  <p:tag name="ORIGINALHEIGHT" val="2.265625"/>
  <p:tag name="ORIGINALWIDTH" val="1.875"/>
  <p:tag name="EMFCHILD" val="True"/>
</p:tagLst>
</file>

<file path=ppt/tags/tag481.xml><?xml version="1.0" encoding="utf-8"?>
<p:tagLst xmlns:p="http://schemas.openxmlformats.org/presentationml/2006/main">
  <p:tag name="ORIGINALHEIGHT" val=".1953494"/>
  <p:tag name="ORIGINALWIDTH" val="23.20315"/>
  <p:tag name="EMFCHILD" val="True"/>
</p:tagLst>
</file>

<file path=ppt/tags/tag482.xml><?xml version="1.0" encoding="utf-8"?>
<p:tagLst xmlns:p="http://schemas.openxmlformats.org/presentationml/2006/main">
  <p:tag name="ORIGINALHEIGHT" val="13.2422"/>
  <p:tag name="ORIGINALWIDTH" val="83.47661"/>
  <p:tag name="LATEXADDIN" val="\documentclass{article}&#10;\usepackage{amsmath}&#10;\usepackage{amssymb}&#10;\usepackage{times}&#10;\pagestyle{empty}&#10;\begin{document}&#10;&#10;$$\mathbb{P}(X_i\geq t)\leq\frac{e^t}{et^t}\leq\frac{1}{e}\left(\frac{\ln\ln{n}}{\ln{n}}\right)^{\frac{e\ln{n}}{\ln\ln{n}}}\leq\frac{1}{n^2}$$&#10;&#10;\end{document}&#10;"/>
  <p:tag name="IGUANATEXSIZE" val="32"/>
  <p:tag name="IGUANATEXCURSOR" val="260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483.xml><?xml version="1.0" encoding="utf-8"?>
<p:tagLst xmlns:p="http://schemas.openxmlformats.org/presentationml/2006/main">
  <p:tag name="ORIGINALHEIGHT" val="3.28125"/>
  <p:tag name="ORIGINALWIDTH" val="2.695325"/>
  <p:tag name="LATEXADDIN" val="\documentclass{article}&#10;\usepackage{amsmath}&#10;\usepackage{amssymb}&#10;\usepackage{times}&#10;\pagestyle{empty}&#10;\begin{document}&#10;&#10;$$\mathbb{P}(X_i\geq t)\leq\frac{e^t}{et^t}\leq\frac{1}{e}\left(\frac{\ln\ln{n}}{\ln{n}}\right)^{\frac{e\ln{n}}{\ln\ln{n}}}\leq\frac{1}{n^2}$$&#10;&#10;\end{document}&#10;"/>
  <p:tag name="IGUANATEXSIZE" val="32"/>
  <p:tag name="IGUANATEXCURSOR" val="260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484.xml><?xml version="1.0" encoding="utf-8"?>
<p:tagLst xmlns:p="http://schemas.openxmlformats.org/presentationml/2006/main">
  <p:tag name="ORIGINALHEIGHT" val="4.765625"/>
  <p:tag name="ORIGINALWIDTH" val="1.0547"/>
  <p:tag name="EMFCHILD" val="True"/>
</p:tagLst>
</file>

<file path=ppt/tags/tag485.xml><?xml version="1.0" encoding="utf-8"?>
<p:tagLst xmlns:p="http://schemas.openxmlformats.org/presentationml/2006/main">
  <p:tag name="ORIGINALHEIGHT" val="3.28125"/>
  <p:tag name="ORIGINALWIDTH" val="3.789075"/>
  <p:tag name="EMFCHILD" val="True"/>
</p:tagLst>
</file>

<file path=ppt/tags/tag486.xml><?xml version="1.0" encoding="utf-8"?>
<p:tagLst xmlns:p="http://schemas.openxmlformats.org/presentationml/2006/main">
  <p:tag name="ORIGINALHEIGHT" val="2.265625"/>
  <p:tag name="ORIGINALWIDTH" val=".9765749"/>
  <p:tag name="EMFCHILD" val="True"/>
</p:tagLst>
</file>

<file path=ppt/tags/tag487.xml><?xml version="1.0" encoding="utf-8"?>
<p:tagLst xmlns:p="http://schemas.openxmlformats.org/presentationml/2006/main">
  <p:tag name="ORIGINALHEIGHT" val="3.71095"/>
  <p:tag name="ORIGINALWIDTH" val="2.8125"/>
  <p:tag name="EMFCHILD" val="True"/>
</p:tagLst>
</file>

<file path=ppt/tags/tag488.xml><?xml version="1.0" encoding="utf-8"?>
<p:tagLst xmlns:p="http://schemas.openxmlformats.org/presentationml/2006/main">
  <p:tag name="ORIGINALHEIGHT" val="3.046875"/>
  <p:tag name="ORIGINALWIDTH" val="1.40625"/>
  <p:tag name="EMFCHILD" val="True"/>
</p:tagLst>
</file>

<file path=ppt/tags/tag489.xml><?xml version="1.0" encoding="utf-8"?>
<p:tagLst xmlns:p="http://schemas.openxmlformats.org/presentationml/2006/main">
  <p:tag name="ORIGINALHEIGHT" val="4.765625"/>
  <p:tag name="ORIGINALWIDTH" val="1.0547"/>
  <p:tag name="EMFCHILD" val="True"/>
</p:tagLst>
</file>

<file path=ppt/tags/tag49.xml><?xml version="1.0" encoding="utf-8"?>
<p:tagLst xmlns:p="http://schemas.openxmlformats.org/presentationml/2006/main">
  <p:tag name="ORIGINALHEIGHT" val="3.191972"/>
  <p:tag name="ORIGINALWIDTH" val="3.794643"/>
  <p:tag name="EMFCHILD" val="True"/>
</p:tagLst>
</file>

<file path=ppt/tags/tag490.xml><?xml version="1.0" encoding="utf-8"?>
<p:tagLst xmlns:p="http://schemas.openxmlformats.org/presentationml/2006/main">
  <p:tag name="ORIGINALHEIGHT" val="3.71095"/>
  <p:tag name="ORIGINALWIDTH" val="2.8125"/>
  <p:tag name="EMFCHILD" val="True"/>
</p:tagLst>
</file>

<file path=ppt/tags/tag491.xml><?xml version="1.0" encoding="utf-8"?>
<p:tagLst xmlns:p="http://schemas.openxmlformats.org/presentationml/2006/main">
  <p:tag name="ORIGINALHEIGHT" val="2.14845"/>
  <p:tag name="ORIGINALWIDTH" val="1.796875"/>
  <p:tag name="EMFCHILD" val="True"/>
</p:tagLst>
</file>

<file path=ppt/tags/tag492.xml><?xml version="1.0" encoding="utf-8"?>
<p:tagLst xmlns:p="http://schemas.openxmlformats.org/presentationml/2006/main">
  <p:tag name="ORIGINALHEIGHT" val="2.109375"/>
  <p:tag name="ORIGINALWIDTH" val="1.09375"/>
  <p:tag name="EMFCHILD" val="True"/>
</p:tagLst>
</file>

<file path=ppt/tags/tag493.xml><?xml version="1.0" encoding="utf-8"?>
<p:tagLst xmlns:p="http://schemas.openxmlformats.org/presentationml/2006/main">
  <p:tag name="ORIGINALHEIGHT" val="2.14845"/>
  <p:tag name="ORIGINALWIDTH" val="1.757825"/>
  <p:tag name="EMFCHILD" val="True"/>
</p:tagLst>
</file>

<file path=ppt/tags/tag494.xml><?xml version="1.0" encoding="utf-8"?>
<p:tagLst xmlns:p="http://schemas.openxmlformats.org/presentationml/2006/main">
  <p:tag name="ORIGINALHEIGHT" val="3.046875"/>
  <p:tag name="ORIGINALWIDTH" val="1.40625"/>
  <p:tag name="EMFCHILD" val="True"/>
</p:tagLst>
</file>

<file path=ppt/tags/tag495.xml><?xml version="1.0" encoding="utf-8"?>
<p:tagLst xmlns:p="http://schemas.openxmlformats.org/presentationml/2006/main">
  <p:tag name="ORIGINALHEIGHT" val="2.109375"/>
  <p:tag name="ORIGINALWIDTH" val="1.0547"/>
  <p:tag name="EMFCHILD" val="True"/>
</p:tagLst>
</file>

<file path=ppt/tags/tag496.xml><?xml version="1.0" encoding="utf-8"?>
<p:tagLst xmlns:p="http://schemas.openxmlformats.org/presentationml/2006/main">
  <p:tag name="ORIGINALHEIGHT" val="3.71095"/>
  <p:tag name="ORIGINALWIDTH" val="2.8125"/>
  <p:tag name="EMFCHILD" val="True"/>
</p:tagLst>
</file>

<file path=ppt/tags/tag497.xml><?xml version="1.0" encoding="utf-8"?>
<p:tagLst xmlns:p="http://schemas.openxmlformats.org/presentationml/2006/main">
  <p:tag name="ORIGINALHEIGHT" val="3.203125"/>
  <p:tag name="ORIGINALWIDTH" val="1.52345"/>
  <p:tag name="EMFCHILD" val="True"/>
</p:tagLst>
</file>

<file path=ppt/tags/tag498.xml><?xml version="1.0" encoding="utf-8"?>
<p:tagLst xmlns:p="http://schemas.openxmlformats.org/presentationml/2006/main">
  <p:tag name="ORIGINALHEIGHT" val="2.14845"/>
  <p:tag name="ORIGINALWIDTH" val="1.757825"/>
  <p:tag name="EMFCHILD" val="True"/>
</p:tagLst>
</file>

<file path=ppt/tags/tag499.xml><?xml version="1.0" encoding="utf-8"?>
<p:tagLst xmlns:p="http://schemas.openxmlformats.org/presentationml/2006/main">
  <p:tag name="ORIGINALHEIGHT" val="11.48438"/>
  <p:tag name="ORIGINALWIDTH" val="2.265625"/>
  <p:tag name="EMFCHILD" val="True"/>
</p:tagLst>
</file>

<file path=ppt/tags/tag5.xml><?xml version="1.0" encoding="utf-8"?>
<p:tagLst xmlns:p="http://schemas.openxmlformats.org/presentationml/2006/main">
  <p:tag name="ORIGINALHEIGHT" val="3.191972"/>
  <p:tag name="ORIGINALWIDTH" val="1.093757"/>
  <p:tag name="EMFCHILD" val="True"/>
</p:tagLst>
</file>

<file path=ppt/tags/tag50.xml><?xml version="1.0" encoding="utf-8"?>
<p:tagLst xmlns:p="http://schemas.openxmlformats.org/presentationml/2006/main">
  <p:tag name="ORIGINALHEIGHT" val="2.1875"/>
  <p:tag name="ORIGINALWIDTH" val=".982143"/>
  <p:tag name="EMFCHILD" val="True"/>
</p:tagLst>
</file>

<file path=ppt/tags/tag500.xml><?xml version="1.0" encoding="utf-8"?>
<p:tagLst xmlns:p="http://schemas.openxmlformats.org/presentationml/2006/main">
  <p:tag name="ORIGINALHEIGHT" val="3.320325"/>
  <p:tag name="ORIGINALWIDTH" val="1.015625"/>
  <p:tag name="EMFCHILD" val="True"/>
</p:tagLst>
</file>

<file path=ppt/tags/tag501.xml><?xml version="1.0" encoding="utf-8"?>
<p:tagLst xmlns:p="http://schemas.openxmlformats.org/presentationml/2006/main">
  <p:tag name="ORIGINALHEIGHT" val="2.109375"/>
  <p:tag name="ORIGINALWIDTH" val="2.34375"/>
  <p:tag name="EMFCHILD" val="True"/>
</p:tagLst>
</file>

<file path=ppt/tags/tag502.xml><?xml version="1.0" encoding="utf-8"?>
<p:tagLst xmlns:p="http://schemas.openxmlformats.org/presentationml/2006/main">
  <p:tag name="ORIGINALHEIGHT" val="3.320325"/>
  <p:tag name="ORIGINALWIDTH" val="1.0547"/>
  <p:tag name="EMFCHILD" val="True"/>
</p:tagLst>
</file>

<file path=ppt/tags/tag503.xml><?xml version="1.0" encoding="utf-8"?>
<p:tagLst xmlns:p="http://schemas.openxmlformats.org/presentationml/2006/main">
  <p:tag name="ORIGINALHEIGHT" val="2.109375"/>
  <p:tag name="ORIGINALWIDTH" val="2.3047"/>
  <p:tag name="EMFCHILD" val="True"/>
</p:tagLst>
</file>

<file path=ppt/tags/tag504.xml><?xml version="1.0" encoding="utf-8"?>
<p:tagLst xmlns:p="http://schemas.openxmlformats.org/presentationml/2006/main">
  <p:tag name="ORIGINALHEIGHT" val="2.14845"/>
  <p:tag name="ORIGINALWIDTH" val="2.46095"/>
  <p:tag name="EMFCHILD" val="True"/>
</p:tagLst>
</file>

<file path=ppt/tags/tag505.xml><?xml version="1.0" encoding="utf-8"?>
<p:tagLst xmlns:p="http://schemas.openxmlformats.org/presentationml/2006/main">
  <p:tag name="ORIGINALHEIGHT" val="3.320325"/>
  <p:tag name="ORIGINALWIDTH" val="1.015625"/>
  <p:tag name="EMFCHILD" val="True"/>
</p:tagLst>
</file>

<file path=ppt/tags/tag506.xml><?xml version="1.0" encoding="utf-8"?>
<p:tagLst xmlns:p="http://schemas.openxmlformats.org/presentationml/2006/main">
  <p:tag name="ORIGINALHEIGHT" val="2.109375"/>
  <p:tag name="ORIGINALWIDTH" val="2.3047"/>
  <p:tag name="EMFCHILD" val="True"/>
</p:tagLst>
</file>

<file path=ppt/tags/tag507.xml><?xml version="1.0" encoding="utf-8"?>
<p:tagLst xmlns:p="http://schemas.openxmlformats.org/presentationml/2006/main">
  <p:tag name="ORIGINALHEIGHT" val="2.14845"/>
  <p:tag name="ORIGINALWIDTH" val="2.5"/>
  <p:tag name="EMFCHILD" val="True"/>
</p:tagLst>
</file>

<file path=ppt/tags/tag508.xml><?xml version="1.0" encoding="utf-8"?>
<p:tagLst xmlns:p="http://schemas.openxmlformats.org/presentationml/2006/main">
  <p:tag name="ORIGINALHEIGHT" val="11.48438"/>
  <p:tag name="ORIGINALWIDTH" val="2.265625"/>
  <p:tag name="EMFCHILD" val="True"/>
</p:tagLst>
</file>

<file path=ppt/tags/tag509.xml><?xml version="1.0" encoding="utf-8"?>
<p:tagLst xmlns:p="http://schemas.openxmlformats.org/presentationml/2006/main">
  <p:tag name="ORIGINALHEIGHT" val="1.09375"/>
  <p:tag name="ORIGINALWIDTH" val="1.132825"/>
  <p:tag name="EMFCHILD" val="True"/>
</p:tagLst>
</file>

<file path=ppt/tags/tag51.xml><?xml version="1.0" encoding="utf-8"?>
<p:tagLst xmlns:p="http://schemas.openxmlformats.org/presentationml/2006/main">
  <p:tag name="ORIGINALHEIGHT" val="1.1384"/>
  <p:tag name="ORIGINALWIDTH" val=".6473285"/>
  <p:tag name="EMFCHILD" val="True"/>
</p:tagLst>
</file>

<file path=ppt/tags/tag510.xml><?xml version="1.0" encoding="utf-8"?>
<p:tagLst xmlns:p="http://schemas.openxmlformats.org/presentationml/2006/main">
  <p:tag name="ORIGINALHEIGHT" val="1.6797"/>
  <p:tag name="ORIGINALWIDTH" val=".5859499"/>
  <p:tag name="EMFCHILD" val="True"/>
</p:tagLst>
</file>

<file path=ppt/tags/tag511.xml><?xml version="1.0" encoding="utf-8"?>
<p:tagLst xmlns:p="http://schemas.openxmlformats.org/presentationml/2006/main">
  <p:tag name="ORIGINALHEIGHT" val="1.09375"/>
  <p:tag name="ORIGINALWIDTH" val="1.3672"/>
  <p:tag name="EMFCHILD" val="True"/>
</p:tagLst>
</file>

<file path=ppt/tags/tag512.xml><?xml version="1.0" encoding="utf-8"?>
<p:tagLst xmlns:p="http://schemas.openxmlformats.org/presentationml/2006/main">
  <p:tag name="ORIGINALHEIGHT" val="1.09375"/>
  <p:tag name="ORIGINALWIDTH" val="1.601575"/>
  <p:tag name="EMFCHILD" val="True"/>
</p:tagLst>
</file>

<file path=ppt/tags/tag513.xml><?xml version="1.0" encoding="utf-8"?>
<p:tagLst xmlns:p="http://schemas.openxmlformats.org/presentationml/2006/main">
  <p:tag name="ORIGINALHEIGHT" val="1.6797"/>
  <p:tag name="ORIGINALWIDTH" val=".5468751"/>
  <p:tag name="EMFCHILD" val="True"/>
</p:tagLst>
</file>

<file path=ppt/tags/tag514.xml><?xml version="1.0" encoding="utf-8"?>
<p:tagLst xmlns:p="http://schemas.openxmlformats.org/presentationml/2006/main">
  <p:tag name="ORIGINALHEIGHT" val="1.0547"/>
  <p:tag name="ORIGINALWIDTH" val="1.3672"/>
  <p:tag name="EMFCHILD" val="True"/>
</p:tagLst>
</file>

<file path=ppt/tags/tag515.xml><?xml version="1.0" encoding="utf-8"?>
<p:tagLst xmlns:p="http://schemas.openxmlformats.org/presentationml/2006/main">
  <p:tag name="ORIGINALHEIGHT" val="1.6797"/>
  <p:tag name="ORIGINALWIDTH" val=".5468751"/>
  <p:tag name="EMFCHILD" val="True"/>
</p:tagLst>
</file>

<file path=ppt/tags/tag516.xml><?xml version="1.0" encoding="utf-8"?>
<p:tagLst xmlns:p="http://schemas.openxmlformats.org/presentationml/2006/main">
  <p:tag name="ORIGINALHEIGHT" val="1.0547"/>
  <p:tag name="ORIGINALWIDTH" val="1.40625"/>
  <p:tag name="EMFCHILD" val="True"/>
</p:tagLst>
</file>

<file path=ppt/tags/tag517.xml><?xml version="1.0" encoding="utf-8"?>
<p:tagLst xmlns:p="http://schemas.openxmlformats.org/presentationml/2006/main">
  <p:tag name="ORIGINALHEIGHT" val="1.09375"/>
  <p:tag name="ORIGINALWIDTH" val="1.601575"/>
  <p:tag name="EMFCHILD" val="True"/>
</p:tagLst>
</file>

<file path=ppt/tags/tag518.xml><?xml version="1.0" encoding="utf-8"?>
<p:tagLst xmlns:p="http://schemas.openxmlformats.org/presentationml/2006/main">
  <p:tag name="ORIGINALHEIGHT" val="3.71095"/>
  <p:tag name="ORIGINALWIDTH" val="2.8125"/>
  <p:tag name="EMFCHILD" val="True"/>
</p:tagLst>
</file>

<file path=ppt/tags/tag519.xml><?xml version="1.0" encoding="utf-8"?>
<p:tagLst xmlns:p="http://schemas.openxmlformats.org/presentationml/2006/main">
  <p:tag name="ORIGINALHEIGHT" val="3.203125"/>
  <p:tag name="ORIGINALWIDTH" val="1.52345"/>
  <p:tag name="EMFCHILD" val="True"/>
</p:tagLst>
</file>

<file path=ppt/tags/tag52.xml><?xml version="1.0" encoding="utf-8"?>
<p:tagLst xmlns:p="http://schemas.openxmlformats.org/presentationml/2006/main">
  <p:tag name="ORIGINALHEIGHT" val="2.209828"/>
  <p:tag name="ORIGINALWIDTH" val="1.875"/>
  <p:tag name="EMFCHILD" val="True"/>
</p:tagLst>
</file>

<file path=ppt/tags/tag520.xml><?xml version="1.0" encoding="utf-8"?>
<p:tagLst xmlns:p="http://schemas.openxmlformats.org/presentationml/2006/main">
  <p:tag name="ORIGINALHEIGHT" val="2.14845"/>
  <p:tag name="ORIGINALWIDTH" val="2.5"/>
  <p:tag name="EMFCHILD" val="True"/>
</p:tagLst>
</file>

<file path=ppt/tags/tag521.xml><?xml version="1.0" encoding="utf-8"?>
<p:tagLst xmlns:p="http://schemas.openxmlformats.org/presentationml/2006/main">
  <p:tag name="ORIGINALHEIGHT" val="2.265625"/>
  <p:tag name="ORIGINALWIDTH" val="1.40625"/>
  <p:tag name="EMFCHILD" val="True"/>
</p:tagLst>
</file>

<file path=ppt/tags/tag522.xml><?xml version="1.0" encoding="utf-8"?>
<p:tagLst xmlns:p="http://schemas.openxmlformats.org/presentationml/2006/main">
  <p:tag name="ORIGINALHEIGHT" val=".1953494"/>
  <p:tag name="ORIGINALWIDTH" val="5.39065"/>
  <p:tag name="EMFCHILD" val="True"/>
</p:tagLst>
</file>

<file path=ppt/tags/tag523.xml><?xml version="1.0" encoding="utf-8"?>
<p:tagLst xmlns:p="http://schemas.openxmlformats.org/presentationml/2006/main">
  <p:tag name="ORIGINALHEIGHT" val=".1953494"/>
  <p:tag name="ORIGINALWIDTH" val="2.26565"/>
  <p:tag name="EMFCHILD" val="True"/>
</p:tagLst>
</file>

<file path=ppt/tags/tag524.xml><?xml version="1.0" encoding="utf-8"?>
<p:tagLst xmlns:p="http://schemas.openxmlformats.org/presentationml/2006/main">
  <p:tag name="ORIGINALHEIGHT" val=".1953494"/>
  <p:tag name="ORIGINALWIDTH" val="11.95315"/>
  <p:tag name="EMFCHILD" val="True"/>
</p:tagLst>
</file>

<file path=ppt/tags/tag525.xml><?xml version="1.0" encoding="utf-8"?>
<p:tagLst xmlns:p="http://schemas.openxmlformats.org/presentationml/2006/main">
  <p:tag name="ORIGINALHEIGHT" val=".1562746"/>
  <p:tag name="ORIGINALWIDTH" val="8.437526"/>
  <p:tag name="EMFCHILD" val="True"/>
</p:tagLst>
</file>

<file path=ppt/tags/tag526.xml><?xml version="1.0" encoding="utf-8"?>
<p:tagLst xmlns:p="http://schemas.openxmlformats.org/presentationml/2006/main">
  <p:tag name="ORIGINALHEIGHT" val=".1953494"/>
  <p:tag name="ORIGINALWIDTH" val="4.804725"/>
  <p:tag name="EMFCHILD" val="True"/>
</p:tagLst>
</file>

<file path=ppt/tags/tag527.xml><?xml version="1.0" encoding="utf-8"?>
<p:tagLst xmlns:p="http://schemas.openxmlformats.org/presentationml/2006/main">
  <p:tag name="ORIGINALHEIGHT" val="13.59375"/>
  <p:tag name="ORIGINALWIDTH" val="71.48442"/>
  <p:tag name="LATEXADDIN" val="\documentclass{article}&#10;\usepackage{amsmath}&#10;\usepackage{amssymb}&#10;\usepackage{times}&#10;\pagestyle{empty}&#10;\begin{document}&#10;&#10;$$\mathbb{P}\left(\exists i: X_i\geq t\right)\leq\sum_{i=1}^{n}\mathbb{P}\left(X_i\geq t\right)\leq\frac{1}{n}$$&#10;&#10;\end{document}&#10;"/>
  <p:tag name="IGUANATEXSIZE" val="32"/>
  <p:tag name="IGUANATEXCURSOR" val="230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528.xml><?xml version="1.0" encoding="utf-8"?>
<p:tagLst xmlns:p="http://schemas.openxmlformats.org/presentationml/2006/main">
  <p:tag name="ORIGINALHEIGHT" val="3.359375"/>
  <p:tag name="ORIGINALWIDTH" val="2.695325"/>
  <p:tag name="LATEXADDIN" val="\documentclass{article}&#10;\usepackage{amsmath}&#10;\usepackage{amssymb}&#10;\usepackage{times}&#10;\pagestyle{empty}&#10;\begin{document}&#10;&#10;$$\mathbb{P}\left(\exists i: X_i\geq t\right)\leq\sum_{i=1}^{n}\mathbb{P}\left(X_i\geq t\right)\leq\frac{1}{n}$$&#10;&#10;\end{document}&#10;"/>
  <p:tag name="IGUANATEXSIZE" val="32"/>
  <p:tag name="IGUANATEXCURSOR" val="230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529.xml><?xml version="1.0" encoding="utf-8"?>
<p:tagLst xmlns:p="http://schemas.openxmlformats.org/presentationml/2006/main">
  <p:tag name="ORIGINALHEIGHT" val="4.960949"/>
  <p:tag name="ORIGINALWIDTH" val="1.0547"/>
  <p:tag name="EMFCHILD" val="True"/>
</p:tagLst>
</file>

<file path=ppt/tags/tag53.xml><?xml version="1.0" encoding="utf-8"?>
<p:tagLst xmlns:p="http://schemas.openxmlformats.org/presentationml/2006/main">
  <p:tag name="ORIGINALHEIGHT" val="2.165186"/>
  <p:tag name="ORIGINALWIDTH" val="2.165186"/>
  <p:tag name="EMFCHILD" val="True"/>
</p:tagLst>
</file>

<file path=ppt/tags/tag530.xml><?xml version="1.0" encoding="utf-8"?>
<p:tagLst xmlns:p="http://schemas.openxmlformats.org/presentationml/2006/main">
  <p:tag name="ORIGINALHEIGHT" val="3.4375"/>
  <p:tag name="ORIGINALWIDTH" val="2.070325"/>
  <p:tag name="EMFCHILD" val="True"/>
</p:tagLst>
</file>

<file path=ppt/tags/tag531.xml><?xml version="1.0" encoding="utf-8"?>
<p:tagLst xmlns:p="http://schemas.openxmlformats.org/presentationml/2006/main">
  <p:tag name="ORIGINALHEIGHT" val="3.320325"/>
  <p:tag name="ORIGINALWIDTH" val="1.21095"/>
  <p:tag name="EMFCHILD" val="True"/>
</p:tagLst>
</file>

<file path=ppt/tags/tag532.xml><?xml version="1.0" encoding="utf-8"?>
<p:tagLst xmlns:p="http://schemas.openxmlformats.org/presentationml/2006/main">
  <p:tag name="ORIGINALHEIGHT" val="2.109375"/>
  <p:tag name="ORIGINALWIDTH" val=".46875"/>
  <p:tag name="EMFCHILD" val="True"/>
</p:tagLst>
</file>

<file path=ppt/tags/tag533.xml><?xml version="1.0" encoding="utf-8"?>
<p:tagLst xmlns:p="http://schemas.openxmlformats.org/presentationml/2006/main">
  <p:tag name="ORIGINALHEIGHT" val="3.359375"/>
  <p:tag name="ORIGINALWIDTH" val="3.789075"/>
  <p:tag name="EMFCHILD" val="True"/>
</p:tagLst>
</file>

<file path=ppt/tags/tag534.xml><?xml version="1.0" encoding="utf-8"?>
<p:tagLst xmlns:p="http://schemas.openxmlformats.org/presentationml/2006/main">
  <p:tag name="ORIGINALHEIGHT" val="2.3047"/>
  <p:tag name="ORIGINALWIDTH" val=".9765748"/>
  <p:tag name="EMFCHILD" val="True"/>
</p:tagLst>
</file>

<file path=ppt/tags/tag535.xml><?xml version="1.0" encoding="utf-8"?>
<p:tagLst xmlns:p="http://schemas.openxmlformats.org/presentationml/2006/main">
  <p:tag name="ORIGINALHEIGHT" val="3.828125"/>
  <p:tag name="ORIGINALWIDTH" val="2.8125"/>
  <p:tag name="EMFCHILD" val="True"/>
</p:tagLst>
</file>

<file path=ppt/tags/tag536.xml><?xml version="1.0" encoding="utf-8"?>
<p:tagLst xmlns:p="http://schemas.openxmlformats.org/presentationml/2006/main">
  <p:tag name="ORIGINALHEIGHT" val="3.164075"/>
  <p:tag name="ORIGINALWIDTH" val="1.40625"/>
  <p:tag name="EMFCHILD" val="True"/>
</p:tagLst>
</file>

<file path=ppt/tags/tag537.xml><?xml version="1.0" encoding="utf-8"?>
<p:tagLst xmlns:p="http://schemas.openxmlformats.org/presentationml/2006/main">
  <p:tag name="ORIGINALHEIGHT" val="4.960949"/>
  <p:tag name="ORIGINALWIDTH" val="1.0547"/>
  <p:tag name="EMFCHILD" val="True"/>
</p:tagLst>
</file>

<file path=ppt/tags/tag538.xml><?xml version="1.0" encoding="utf-8"?>
<p:tagLst xmlns:p="http://schemas.openxmlformats.org/presentationml/2006/main">
  <p:tag name="ORIGINALHEIGHT" val="3.828125"/>
  <p:tag name="ORIGINALWIDTH" val="2.8125"/>
  <p:tag name="EMFCHILD" val="True"/>
</p:tagLst>
</file>

<file path=ppt/tags/tag539.xml><?xml version="1.0" encoding="utf-8"?>
<p:tagLst xmlns:p="http://schemas.openxmlformats.org/presentationml/2006/main">
  <p:tag name="ORIGINALHEIGHT" val="1.5625"/>
  <p:tag name="ORIGINALWIDTH" val="1.953125"/>
  <p:tag name="EMFCHILD" val="True"/>
</p:tagLst>
</file>

<file path=ppt/tags/tag54.xml><?xml version="1.0" encoding="utf-8"?>
<p:tagLst xmlns:p="http://schemas.openxmlformats.org/presentationml/2006/main">
  <p:tag name="ORIGINALHEIGHT" val="3.236614"/>
  <p:tag name="ORIGINALWIDTH" val="2.142857"/>
  <p:tag name="EMFCHILD" val="True"/>
</p:tagLst>
</file>

<file path=ppt/tags/tag540.xml><?xml version="1.0" encoding="utf-8"?>
<p:tagLst xmlns:p="http://schemas.openxmlformats.org/presentationml/2006/main">
  <p:tag name="ORIGINALHEIGHT" val="6.953125"/>
  <p:tag name="ORIGINALWIDTH" val="6.132825"/>
  <p:tag name="EMFCHILD" val="True"/>
</p:tagLst>
</file>

<file path=ppt/tags/tag541.xml><?xml version="1.0" encoding="utf-8"?>
<p:tagLst xmlns:p="http://schemas.openxmlformats.org/presentationml/2006/main">
  <p:tag name="ORIGINALHEIGHT" val="2.34375"/>
  <p:tag name="ORIGINALWIDTH" val=".9375"/>
  <p:tag name="EMFCHILD" val="True"/>
</p:tagLst>
</file>

<file path=ppt/tags/tag542.xml><?xml version="1.0" encoding="utf-8"?>
<p:tagLst xmlns:p="http://schemas.openxmlformats.org/presentationml/2006/main">
  <p:tag name="ORIGINALHEIGHT" val=".9375"/>
  <p:tag name="ORIGINALWIDTH" val="2.34375"/>
  <p:tag name="EMFCHILD" val="True"/>
</p:tagLst>
</file>

<file path=ppt/tags/tag543.xml><?xml version="1.0" encoding="utf-8"?>
<p:tagLst xmlns:p="http://schemas.openxmlformats.org/presentationml/2006/main">
  <p:tag name="ORIGINALHEIGHT" val="2.3047"/>
  <p:tag name="ORIGINALWIDTH" val="1.171875"/>
  <p:tag name="EMFCHILD" val="True"/>
</p:tagLst>
</file>

<file path=ppt/tags/tag544.xml><?xml version="1.0" encoding="utf-8"?>
<p:tagLst xmlns:p="http://schemas.openxmlformats.org/presentationml/2006/main">
  <p:tag name="ORIGINALHEIGHT" val="3.359375"/>
  <p:tag name="ORIGINALWIDTH" val="2.65625"/>
  <p:tag name="EMFCHILD" val="True"/>
</p:tagLst>
</file>

<file path=ppt/tags/tag545.xml><?xml version="1.0" encoding="utf-8"?>
<p:tagLst xmlns:p="http://schemas.openxmlformats.org/presentationml/2006/main">
  <p:tag name="ORIGINALHEIGHT" val="4.960949"/>
  <p:tag name="ORIGINALWIDTH" val="1.0547"/>
  <p:tag name="EMFCHILD" val="True"/>
</p:tagLst>
</file>

<file path=ppt/tags/tag546.xml><?xml version="1.0" encoding="utf-8"?>
<p:tagLst xmlns:p="http://schemas.openxmlformats.org/presentationml/2006/main">
  <p:tag name="ORIGINALHEIGHT" val="3.359375"/>
  <p:tag name="ORIGINALWIDTH" val="3.789075"/>
  <p:tag name="EMFCHILD" val="True"/>
</p:tagLst>
</file>

<file path=ppt/tags/tag547.xml><?xml version="1.0" encoding="utf-8"?>
<p:tagLst xmlns:p="http://schemas.openxmlformats.org/presentationml/2006/main">
  <p:tag name="ORIGINALHEIGHT" val="2.3047"/>
  <p:tag name="ORIGINALWIDTH" val=".9765748"/>
  <p:tag name="EMFCHILD" val="True"/>
</p:tagLst>
</file>

<file path=ppt/tags/tag548.xml><?xml version="1.0" encoding="utf-8"?>
<p:tagLst xmlns:p="http://schemas.openxmlformats.org/presentationml/2006/main">
  <p:tag name="ORIGINALHEIGHT" val="3.828125"/>
  <p:tag name="ORIGINALWIDTH" val="2.8125"/>
  <p:tag name="EMFCHILD" val="True"/>
</p:tagLst>
</file>

<file path=ppt/tags/tag549.xml><?xml version="1.0" encoding="utf-8"?>
<p:tagLst xmlns:p="http://schemas.openxmlformats.org/presentationml/2006/main">
  <p:tag name="ORIGINALHEIGHT" val="3.164075"/>
  <p:tag name="ORIGINALWIDTH" val="1.445325"/>
  <p:tag name="EMFCHILD" val="True"/>
</p:tagLst>
</file>

<file path=ppt/tags/tag55.xml><?xml version="1.0" encoding="utf-8"?>
<p:tagLst xmlns:p="http://schemas.openxmlformats.org/presentationml/2006/main">
  <p:tag name="ORIGINALHEIGHT" val="3.058043"/>
  <p:tag name="ORIGINALWIDTH" val="2.5"/>
  <p:tag name="EMFCHILD" val="True"/>
</p:tagLst>
</file>

<file path=ppt/tags/tag550.xml><?xml version="1.0" encoding="utf-8"?>
<p:tagLst xmlns:p="http://schemas.openxmlformats.org/presentationml/2006/main">
  <p:tag name="ORIGINALHEIGHT" val="4.960949"/>
  <p:tag name="ORIGINALWIDTH" val="1.0547"/>
  <p:tag name="EMFCHILD" val="True"/>
</p:tagLst>
</file>

<file path=ppt/tags/tag551.xml><?xml version="1.0" encoding="utf-8"?>
<p:tagLst xmlns:p="http://schemas.openxmlformats.org/presentationml/2006/main">
  <p:tag name="ORIGINALHEIGHT" val="3.828125"/>
  <p:tag name="ORIGINALWIDTH" val="2.851575"/>
  <p:tag name="EMFCHILD" val="True"/>
</p:tagLst>
</file>

<file path=ppt/tags/tag552.xml><?xml version="1.0" encoding="utf-8"?>
<p:tagLst xmlns:p="http://schemas.openxmlformats.org/presentationml/2006/main">
  <p:tag name="ORIGINALHEIGHT" val="3.320325"/>
  <p:tag name="ORIGINALWIDTH" val="1.484375"/>
  <p:tag name="EMFCHILD" val="True"/>
</p:tagLst>
</file>

<file path=ppt/tags/tag553.xml><?xml version="1.0" encoding="utf-8"?>
<p:tagLst xmlns:p="http://schemas.openxmlformats.org/presentationml/2006/main">
  <p:tag name="ORIGINALHEIGHT" val="2.265625"/>
  <p:tag name="ORIGINALWIDTH" val="2.46095"/>
  <p:tag name="EMFCHILD" val="True"/>
</p:tagLst>
</file>

<file path=ppt/tags/tag554.xml><?xml version="1.0" encoding="utf-8"?>
<p:tagLst xmlns:p="http://schemas.openxmlformats.org/presentationml/2006/main">
  <p:tag name="ORIGINALHEIGHT" val=".1953494"/>
  <p:tag name="ORIGINALWIDTH" val="2.773474"/>
  <p:tag name="EMFCHILD" val="True"/>
</p:tagLst>
</file>

<file path=ppt/tags/tag555.xml><?xml version="1.0" encoding="utf-8"?>
<p:tagLst xmlns:p="http://schemas.openxmlformats.org/presentationml/2006/main">
  <p:tag name="ORIGINALHEIGHT" val="6.4375"/>
  <p:tag name="ORIGINALWIDTH" val="87.43752"/>
  <p:tag name="LATEXADDIN" val="\documentclass{article}&#10;\usepackage{amsmath}&#10;\usepackage{amssymb}&#10;\usepackage{times}&#10;\pagestyle{empty}&#10;\begin{document}&#10;&#10;$\mu=\mathbb{E}(X_i)=\frac{m}{n}$\hspace{3em}$X_i\sim\textnormal{Binomial}\left(m,\frac{1}{n}\right)$&#10;&#10;\end{document}&#10;"/>
  <p:tag name="IGUANATEXSIZE" val="40"/>
  <p:tag name="IGUANATEXCURSOR" val="142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556.xml><?xml version="1.0" encoding="utf-8"?>
<p:tagLst xmlns:p="http://schemas.openxmlformats.org/presentationml/2006/main">
  <p:tag name="ORIGINALHEIGHT" val="3.5"/>
  <p:tag name="ORIGINALWIDTH" val="2.5"/>
  <p:tag name="LATEXADDIN" val="\documentclass{article}&#10;\usepackage{amsmath}&#10;\usepackage{amssymb}&#10;\usepackage{times}&#10;\pagestyle{empty}&#10;\begin{document}&#10;&#10;$\mu=\mathbb{E}(X_i)=\frac{m}{n}$\hspace{3em}$X_i\sim\textnormal{Binomial}\left(m,\frac{1}{n}\right)$&#10;&#10;\end{document}&#10;"/>
  <p:tag name="IGUANATEXSIZE" val="40"/>
  <p:tag name="IGUANATEXCURSOR" val="142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557.xml><?xml version="1.0" encoding="utf-8"?>
<p:tagLst xmlns:p="http://schemas.openxmlformats.org/presentationml/2006/main">
  <p:tag name="ORIGINALHEIGHT" val="1.25"/>
  <p:tag name="ORIGINALWIDTH" val="3.0625"/>
  <p:tag name="EMFCHILD" val="True"/>
</p:tagLst>
</file>

<file path=ppt/tags/tag558.xml><?xml version="1.0" encoding="utf-8"?>
<p:tagLst xmlns:p="http://schemas.openxmlformats.org/presentationml/2006/main">
  <p:tag name="ORIGINALHEIGHT" val="3.625"/>
  <p:tag name="ORIGINALWIDTH" val="2.875"/>
  <p:tag name="EMFCHILD" val="True"/>
</p:tagLst>
</file>

<file path=ppt/tags/tag559.xml><?xml version="1.0" encoding="utf-8"?>
<p:tagLst xmlns:p="http://schemas.openxmlformats.org/presentationml/2006/main">
  <p:tag name="ORIGINALHEIGHT" val="5.3125"/>
  <p:tag name="ORIGINALWIDTH" val="1.09376"/>
  <p:tag name="EMFCHILD" val="True"/>
</p:tagLst>
</file>

<file path=ppt/tags/tag56.xml><?xml version="1.0" encoding="utf-8"?>
<p:tagLst xmlns:p="http://schemas.openxmlformats.org/presentationml/2006/main">
  <p:tag name="ORIGINALHEIGHT" val="1.093757"/>
  <p:tag name="ORIGINALWIDTH" val="3.058043"/>
  <p:tag name="EMFCHILD" val="True"/>
</p:tagLst>
</file>

<file path=ppt/tags/tag560.xml><?xml version="1.0" encoding="utf-8"?>
<p:tagLst xmlns:p="http://schemas.openxmlformats.org/presentationml/2006/main">
  <p:tag name="ORIGINALHEIGHT" val="3.625"/>
  <p:tag name="ORIGINALWIDTH" val="3.8125"/>
  <p:tag name="EMFCHILD" val="True"/>
</p:tagLst>
</file>

<file path=ppt/tags/tag561.xml><?xml version="1.0" encoding="utf-8"?>
<p:tagLst xmlns:p="http://schemas.openxmlformats.org/presentationml/2006/main">
  <p:tag name="ORIGINALHEIGHT" val="2.5"/>
  <p:tag name="ORIGINALWIDTH" val=".9687598"/>
  <p:tag name="EMFCHILD" val="True"/>
</p:tagLst>
</file>

<file path=ppt/tags/tag562.xml><?xml version="1.0" encoding="utf-8"?>
<p:tagLst xmlns:p="http://schemas.openxmlformats.org/presentationml/2006/main">
  <p:tag name="ORIGINALHEIGHT" val="5.3125"/>
  <p:tag name="ORIGINALWIDTH" val="1.09376"/>
  <p:tag name="EMFCHILD" val="True"/>
</p:tagLst>
</file>

<file path=ppt/tags/tag563.xml><?xml version="1.0" encoding="utf-8"?>
<p:tagLst xmlns:p="http://schemas.openxmlformats.org/presentationml/2006/main">
  <p:tag name="ORIGINALHEIGHT" val="1.25"/>
  <p:tag name="ORIGINALWIDTH" val="3.09376"/>
  <p:tag name="EMFCHILD" val="True"/>
</p:tagLst>
</file>

<file path=ppt/tags/tag564.xml><?xml version="1.0" encoding="utf-8"?>
<p:tagLst xmlns:p="http://schemas.openxmlformats.org/presentationml/2006/main">
  <p:tag name="ORIGINALHEIGHT" val="1.6875"/>
  <p:tag name="ORIGINALWIDTH" val="2.96876"/>
  <p:tag name="EMFCHILD" val="True"/>
</p:tagLst>
</file>

<file path=ppt/tags/tag565.xml><?xml version="1.0" encoding="utf-8"?>
<p:tagLst xmlns:p="http://schemas.openxmlformats.org/presentationml/2006/main">
  <p:tag name="ORIGINALHEIGHT" val="1.6875"/>
  <p:tag name="ORIGINALWIDTH" val="1.96876"/>
  <p:tag name="EMFCHILD" val="True"/>
</p:tagLst>
</file>

<file path=ppt/tags/tag566.xml><?xml version="1.0" encoding="utf-8"?>
<p:tagLst xmlns:p="http://schemas.openxmlformats.org/presentationml/2006/main">
  <p:tag name="ORIGINALHEIGHT" val="3.625"/>
  <p:tag name="ORIGINALWIDTH" val="3.8125"/>
  <p:tag name="EMFCHILD" val="True"/>
</p:tagLst>
</file>

<file path=ppt/tags/tag567.xml><?xml version="1.0" encoding="utf-8"?>
<p:tagLst xmlns:p="http://schemas.openxmlformats.org/presentationml/2006/main">
  <p:tag name="ORIGINALHEIGHT" val="2.5"/>
  <p:tag name="ORIGINALWIDTH" val=".9687598"/>
  <p:tag name="EMFCHILD" val="True"/>
</p:tagLst>
</file>

<file path=ppt/tags/tag568.xml><?xml version="1.0" encoding="utf-8"?>
<p:tagLst xmlns:p="http://schemas.openxmlformats.org/presentationml/2006/main">
  <p:tag name="ORIGINALHEIGHT" val="1.25"/>
  <p:tag name="ORIGINALWIDTH" val="3.09376"/>
  <p:tag name="EMFCHILD" val="True"/>
</p:tagLst>
</file>

<file path=ppt/tags/tag569.xml><?xml version="1.0" encoding="utf-8"?>
<p:tagLst xmlns:p="http://schemas.openxmlformats.org/presentationml/2006/main">
  <p:tag name="ORIGINALHEIGHT" val="3.5"/>
  <p:tag name="ORIGINALWIDTH" val="2.65626"/>
  <p:tag name="EMFCHILD" val="True"/>
</p:tagLst>
</file>

<file path=ppt/tags/tag57.xml><?xml version="1.0" encoding="utf-8"?>
<p:tagLst xmlns:p="http://schemas.openxmlformats.org/presentationml/2006/main">
  <p:tag name="ORIGINALHEIGHT" val="3.214286"/>
  <p:tag name="ORIGINALWIDTH" val="2.901786"/>
  <p:tag name="EMFCHILD" val="True"/>
</p:tagLst>
</file>

<file path=ppt/tags/tag570.xml><?xml version="1.0" encoding="utf-8"?>
<p:tagLst xmlns:p="http://schemas.openxmlformats.org/presentationml/2006/main">
  <p:tag name="ORIGINALHEIGHT" val="3.625"/>
  <p:tag name="ORIGINALWIDTH" val="1.09376"/>
  <p:tag name="EMFCHILD" val="True"/>
</p:tagLst>
</file>

<file path=ppt/tags/tag571.xml><?xml version="1.0" encoding="utf-8"?>
<p:tagLst xmlns:p="http://schemas.openxmlformats.org/presentationml/2006/main">
  <p:tag name="ORIGINALHEIGHT" val="2.4375"/>
  <p:tag name="ORIGINALWIDTH" val="2.15626"/>
  <p:tag name="EMFCHILD" val="True"/>
</p:tagLst>
</file>

<file path=ppt/tags/tag572.xml><?xml version="1.0" encoding="utf-8"?>
<p:tagLst xmlns:p="http://schemas.openxmlformats.org/presentationml/2006/main">
  <p:tag name="ORIGINALHEIGHT" val="2.5"/>
  <p:tag name="ORIGINALWIDTH" val="2.03126"/>
  <p:tag name="EMFCHILD" val="True"/>
</p:tagLst>
</file>

<file path=ppt/tags/tag573.xml><?xml version="1.0" encoding="utf-8"?>
<p:tagLst xmlns:p="http://schemas.openxmlformats.org/presentationml/2006/main">
  <p:tag name="ORIGINALHEIGHT" val="2.4375"/>
  <p:tag name="ORIGINALWIDTH" val="3.5"/>
  <p:tag name="EMFCHILD" val="True"/>
</p:tagLst>
</file>

<file path=ppt/tags/tag574.xml><?xml version="1.0" encoding="utf-8"?>
<p:tagLst xmlns:p="http://schemas.openxmlformats.org/presentationml/2006/main">
  <p:tag name="ORIGINALHEIGHT" val="3.625"/>
  <p:tag name="ORIGINALWIDTH" val="1.09376"/>
  <p:tag name="EMFCHILD" val="True"/>
</p:tagLst>
</file>

<file path=ppt/tags/tag575.xml><?xml version="1.0" encoding="utf-8"?>
<p:tagLst xmlns:p="http://schemas.openxmlformats.org/presentationml/2006/main">
  <p:tag name="ORIGINALHEIGHT" val="2.5"/>
  <p:tag name="ORIGINALWIDTH" val="1.875"/>
  <p:tag name="EMFCHILD" val="True"/>
</p:tagLst>
</file>

<file path=ppt/tags/tag576.xml><?xml version="1.0" encoding="utf-8"?>
<p:tagLst xmlns:p="http://schemas.openxmlformats.org/presentationml/2006/main">
  <p:tag name="ORIGINALHEIGHT" val="3.625"/>
  <p:tag name="ORIGINALWIDTH" val="1.09376"/>
  <p:tag name="EMFCHILD" val="True"/>
</p:tagLst>
</file>

<file path=ppt/tags/tag577.xml><?xml version="1.0" encoding="utf-8"?>
<p:tagLst xmlns:p="http://schemas.openxmlformats.org/presentationml/2006/main">
  <p:tag name="ORIGINALHEIGHT" val="6.375"/>
  <p:tag name="ORIGINALWIDTH" val="1.1875"/>
  <p:tag name="EMFCHILD" val="True"/>
</p:tagLst>
</file>

<file path=ppt/tags/tag578.xml><?xml version="1.0" encoding="utf-8"?>
<p:tagLst xmlns:p="http://schemas.openxmlformats.org/presentationml/2006/main">
  <p:tag name="ORIGINALHEIGHT" val="2.4375"/>
  <p:tag name="ORIGINALWIDTH" val="3.78126"/>
  <p:tag name="EMFCHILD" val="True"/>
</p:tagLst>
</file>

<file path=ppt/tags/tag579.xml><?xml version="1.0" encoding="utf-8"?>
<p:tagLst xmlns:p="http://schemas.openxmlformats.org/presentationml/2006/main">
  <p:tag name="ORIGINALHEIGHT" val="1.59376"/>
  <p:tag name="ORIGINALWIDTH" val=".5312598"/>
  <p:tag name="EMFCHILD" val="True"/>
</p:tagLst>
</file>

<file path=ppt/tags/tag58.xml><?xml version="1.0" encoding="utf-8"?>
<p:tagLst xmlns:p="http://schemas.openxmlformats.org/presentationml/2006/main">
  <p:tag name="ORIGINALHEIGHT" val="4.665186"/>
  <p:tag name="ORIGINALWIDTH" val="1.071429"/>
  <p:tag name="EMFCHILD" val="True"/>
</p:tagLst>
</file>

<file path=ppt/tags/tag580.xml><?xml version="1.0" encoding="utf-8"?>
<p:tagLst xmlns:p="http://schemas.openxmlformats.org/presentationml/2006/main">
  <p:tag name="ORIGINALHEIGHT" val="2.46876"/>
  <p:tag name="ORIGINALWIDTH" val="1.15626"/>
  <p:tag name="EMFCHILD" val="True"/>
</p:tagLst>
</file>

<file path=ppt/tags/tag581.xml><?xml version="1.0" encoding="utf-8"?>
<p:tagLst xmlns:p="http://schemas.openxmlformats.org/presentationml/2006/main">
  <p:tag name="ORIGINALHEIGHT" val="1.6875"/>
  <p:tag name="ORIGINALWIDTH" val="1.96876"/>
  <p:tag name="EMFCHILD" val="True"/>
</p:tagLst>
</file>

<file path=ppt/tags/tag582.xml><?xml version="1.0" encoding="utf-8"?>
<p:tagLst xmlns:p="http://schemas.openxmlformats.org/presentationml/2006/main">
  <p:tag name="ORIGINALHEIGHT" val="6.375"/>
  <p:tag name="ORIGINALWIDTH" val="1.21876"/>
  <p:tag name="EMFCHILD" val="True"/>
</p:tagLst>
</file>

<file path=ppt/tags/tag583.xml><?xml version="1.0" encoding="utf-8"?>
<p:tagLst xmlns:p="http://schemas.openxmlformats.org/presentationml/2006/main">
  <p:tag name="ORIGINALHEIGHT" val=".1875197"/>
  <p:tag name="ORIGINALWIDTH" val="3.28128"/>
  <p:tag name="EMFCHILD" val="True"/>
</p:tagLst>
</file>

<file path=ppt/tags/tag584.xml><?xml version="1.0" encoding="utf-8"?>
<p:tagLst xmlns:p="http://schemas.openxmlformats.org/presentationml/2006/main">
  <p:tag name="ORIGINALHEIGHT" val=".1875197"/>
  <p:tag name="ORIGINALWIDTH" val="2.28128"/>
  <p:tag name="EMFCHILD" val="True"/>
</p:tagLst>
</file>

<file path=ppt/tags/tag585.xml><?xml version="1.0" encoding="utf-8"?>
<p:tagLst xmlns:p="http://schemas.openxmlformats.org/presentationml/2006/main">
  <p:tag name="ORIGINALHEIGHT" val="5.976574"/>
  <p:tag name="ORIGINALWIDTH" val="80.35157"/>
  <p:tag name="LATEXADDIN" val="\documentclass{article}&#10;\usepackage{amsmath}&#10;\usepackage{amssymb}&#10;\usepackage{times}&#10;\pagestyle{empty}&#10;\begin{document}&#10;&#10;$\mathbb{P}(X_i\geq t)\leq 2^{-t}$ \hspace{1ex}when\hspace{1ex} $t\geq 2e\mu$ \hspace{1ex}implies&#10;&#10;\end{document}&#10;"/>
  <p:tag name="IGUANATEXSIZE" val="32"/>
  <p:tag name="IGUANATEXCURSOR" val="210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586.xml><?xml version="1.0" encoding="utf-8"?>
<p:tagLst xmlns:p="http://schemas.openxmlformats.org/presentationml/2006/main">
  <p:tag name="ORIGINALHEIGHT" val="3.945324"/>
  <p:tag name="ORIGINALWIDTH" val="2.695325"/>
  <p:tag name="LATEXADDIN" val="\documentclass{article}&#10;\usepackage{amsmath}&#10;\usepackage{amssymb}&#10;\usepackage{times}&#10;\pagestyle{empty}&#10;\begin{document}&#10;&#10;$\mathbb{P}(X_i\geq t)\leq 2^{-t}$ \hspace{1ex}when\hspace{1ex} $t\geq 2e\mu$ \hspace{1ex}implies&#10;&#10;\end{document}&#10;"/>
  <p:tag name="IGUANATEXSIZE" val="32"/>
  <p:tag name="IGUANATEXCURSOR" val="210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587.xml><?xml version="1.0" encoding="utf-8"?>
<p:tagLst xmlns:p="http://schemas.openxmlformats.org/presentationml/2006/main">
  <p:tag name="ORIGINALHEIGHT" val="5.703125"/>
  <p:tag name="ORIGINALWIDTH" val="1.0547"/>
  <p:tag name="EMFCHILD" val="True"/>
</p:tagLst>
</file>

<file path=ppt/tags/tag588.xml><?xml version="1.0" encoding="utf-8"?>
<p:tagLst xmlns:p="http://schemas.openxmlformats.org/presentationml/2006/main">
  <p:tag name="ORIGINALHEIGHT" val="3.90625"/>
  <p:tag name="ORIGINALWIDTH" val="3.789075"/>
  <p:tag name="EMFCHILD" val="True"/>
</p:tagLst>
</file>

<file path=ppt/tags/tag589.xml><?xml version="1.0" encoding="utf-8"?>
<p:tagLst xmlns:p="http://schemas.openxmlformats.org/presentationml/2006/main">
  <p:tag name="ORIGINALHEIGHT" val="2.695324"/>
  <p:tag name="ORIGINALWIDTH" val=".9765748"/>
  <p:tag name="EMFCHILD" val="True"/>
</p:tagLst>
</file>

<file path=ppt/tags/tag59.xml><?xml version="1.0" encoding="utf-8"?>
<p:tagLst xmlns:p="http://schemas.openxmlformats.org/presentationml/2006/main">
  <p:tag name="ORIGINALHEIGHT" val="3.191972"/>
  <p:tag name="ORIGINALWIDTH" val="3.794643"/>
  <p:tag name="EMFCHILD" val="True"/>
</p:tagLst>
</file>

<file path=ppt/tags/tag590.xml><?xml version="1.0" encoding="utf-8"?>
<p:tagLst xmlns:p="http://schemas.openxmlformats.org/presentationml/2006/main">
  <p:tag name="ORIGINALHEIGHT" val="4.414074"/>
  <p:tag name="ORIGINALWIDTH" val="2.8125"/>
  <p:tag name="EMFCHILD" val="True"/>
</p:tagLst>
</file>

<file path=ppt/tags/tag591.xml><?xml version="1.0" encoding="utf-8"?>
<p:tagLst xmlns:p="http://schemas.openxmlformats.org/presentationml/2006/main">
  <p:tag name="ORIGINALHEIGHT" val="3.632824"/>
  <p:tag name="ORIGINALWIDTH" val="1.445325"/>
  <p:tag name="EMFCHILD" val="True"/>
</p:tagLst>
</file>

<file path=ppt/tags/tag592.xml><?xml version="1.0" encoding="utf-8"?>
<p:tagLst xmlns:p="http://schemas.openxmlformats.org/presentationml/2006/main">
  <p:tag name="ORIGINALHEIGHT" val="5.703125"/>
  <p:tag name="ORIGINALWIDTH" val="1.0547"/>
  <p:tag name="EMFCHILD" val="True"/>
</p:tagLst>
</file>

<file path=ppt/tags/tag593.xml><?xml version="1.0" encoding="utf-8"?>
<p:tagLst xmlns:p="http://schemas.openxmlformats.org/presentationml/2006/main">
  <p:tag name="ORIGINALHEIGHT" val="4.414074"/>
  <p:tag name="ORIGINALWIDTH" val="2.77345"/>
  <p:tag name="EMFCHILD" val="True"/>
</p:tagLst>
</file>

<file path=ppt/tags/tag594.xml><?xml version="1.0" encoding="utf-8"?>
<p:tagLst xmlns:p="http://schemas.openxmlformats.org/presentationml/2006/main">
  <p:tag name="ORIGINALHEIGHT" val="3.828125"/>
  <p:tag name="ORIGINALWIDTH" val="1.83595"/>
  <p:tag name="EMFCHILD" val="True"/>
</p:tagLst>
</file>

<file path=ppt/tags/tag595.xml><?xml version="1.0" encoding="utf-8"?>
<p:tagLst xmlns:p="http://schemas.openxmlformats.org/presentationml/2006/main">
  <p:tag name="ORIGINALHEIGHT" val=".1953248"/>
  <p:tag name="ORIGINALWIDTH" val="2.1875"/>
  <p:tag name="EMFCHILD" val="True"/>
</p:tagLst>
</file>

<file path=ppt/tags/tag596.xml><?xml version="1.0" encoding="utf-8"?>
<p:tagLst xmlns:p="http://schemas.openxmlformats.org/presentationml/2006/main">
  <p:tag name="ORIGINALHEIGHT" val="2.539074"/>
  <p:tag name="ORIGINALWIDTH" val="1.09375"/>
  <p:tag name="EMFCHILD" val="True"/>
</p:tagLst>
</file>

<file path=ppt/tags/tag597.xml><?xml version="1.0" encoding="utf-8"?>
<p:tagLst xmlns:p="http://schemas.openxmlformats.org/presentationml/2006/main">
  <p:tag name="ORIGINALHEIGHT" val="2.65625"/>
  <p:tag name="ORIGINALWIDTH" val="3.08595"/>
  <p:tag name="EMFCHILD" val="True"/>
</p:tagLst>
</file>

<file path=ppt/tags/tag598.xml><?xml version="1.0" encoding="utf-8"?>
<p:tagLst xmlns:p="http://schemas.openxmlformats.org/presentationml/2006/main">
  <p:tag name="ORIGINALHEIGHT" val="3.90625"/>
  <p:tag name="ORIGINALWIDTH" val="2.226575"/>
  <p:tag name="EMFCHILD" val="True"/>
</p:tagLst>
</file>

<file path=ppt/tags/tag599.xml><?xml version="1.0" encoding="utf-8"?>
<p:tagLst xmlns:p="http://schemas.openxmlformats.org/presentationml/2006/main">
  <p:tag name="ORIGINALHEIGHT" val="2.695324"/>
  <p:tag name="ORIGINALWIDTH" val="1.83595"/>
  <p:tag name="EMFCHILD" val="True"/>
</p:tagLst>
</file>

<file path=ppt/tags/tag6.xml><?xml version="1.0" encoding="utf-8"?>
<p:tagLst xmlns:p="http://schemas.openxmlformats.org/presentationml/2006/main">
  <p:tag name="ORIGINALHEIGHT" val="2.142857"/>
  <p:tag name="ORIGINALWIDTH" val="2.142857"/>
  <p:tag name="EMFCHILD" val="True"/>
</p:tagLst>
</file>

<file path=ppt/tags/tag60.xml><?xml version="1.0" encoding="utf-8"?>
<p:tagLst xmlns:p="http://schemas.openxmlformats.org/presentationml/2006/main">
  <p:tag name="ORIGINALHEIGHT" val="4.665186"/>
  <p:tag name="ORIGINALWIDTH" val="1.071429"/>
  <p:tag name="EMFCHILD" val="True"/>
</p:tagLst>
</file>

<file path=ppt/tags/tag600.xml><?xml version="1.0" encoding="utf-8"?>
<p:tagLst xmlns:p="http://schemas.openxmlformats.org/presentationml/2006/main">
  <p:tag name="ORIGINALHEIGHT" val="2.65625"/>
  <p:tag name="ORIGINALWIDTH" val="2.14845"/>
  <p:tag name="EMFCHILD" val="True"/>
</p:tagLst>
</file>

<file path=ppt/tags/tag601.xml><?xml version="1.0" encoding="utf-8"?>
<p:tagLst xmlns:p="http://schemas.openxmlformats.org/presentationml/2006/main">
  <p:tag name="ORIGINALHEIGHT" val="3.632824"/>
  <p:tag name="ORIGINALWIDTH" val="1.445325"/>
  <p:tag name="EMFCHILD" val="True"/>
</p:tagLst>
</file>

<file path=ppt/tags/tag602.xml><?xml version="1.0" encoding="utf-8"?>
<p:tagLst xmlns:p="http://schemas.openxmlformats.org/presentationml/2006/main">
  <p:tag name="ORIGINALHEIGHT" val="4.414074"/>
  <p:tag name="ORIGINALWIDTH" val="2.8125"/>
  <p:tag name="EMFCHILD" val="True"/>
</p:tagLst>
</file>

<file path=ppt/tags/tag603.xml><?xml version="1.0" encoding="utf-8"?>
<p:tagLst xmlns:p="http://schemas.openxmlformats.org/presentationml/2006/main">
  <p:tag name="ORIGINALHEIGHT" val="3.828125"/>
  <p:tag name="ORIGINALWIDTH" val="1.83595"/>
  <p:tag name="EMFCHILD" val="True"/>
</p:tagLst>
</file>

<file path=ppt/tags/tag604.xml><?xml version="1.0" encoding="utf-8"?>
<p:tagLst xmlns:p="http://schemas.openxmlformats.org/presentationml/2006/main">
  <p:tag name="ORIGINALHEIGHT" val="2.578125"/>
  <p:tag name="ORIGINALWIDTH" val="1.796875"/>
  <p:tag name="EMFCHILD" val="True"/>
</p:tagLst>
</file>

<file path=ppt/tags/tag605.xml><?xml version="1.0" encoding="utf-8"?>
<p:tagLst xmlns:p="http://schemas.openxmlformats.org/presentationml/2006/main">
  <p:tag name="ORIGINALHEIGHT" val="3.75"/>
  <p:tag name="ORIGINALWIDTH" val="2.5"/>
  <p:tag name="EMFCHILD" val="True"/>
</p:tagLst>
</file>

<file path=ppt/tags/tag606.xml><?xml version="1.0" encoding="utf-8"?>
<p:tagLst xmlns:p="http://schemas.openxmlformats.org/presentationml/2006/main">
  <p:tag name="ORIGINALHEIGHT" val="3.90625"/>
  <p:tag name="ORIGINALWIDTH" val="1.09375"/>
  <p:tag name="EMFCHILD" val="True"/>
</p:tagLst>
</file>

<file path=ppt/tags/tag607.xml><?xml version="1.0" encoding="utf-8"?>
<p:tagLst xmlns:p="http://schemas.openxmlformats.org/presentationml/2006/main">
  <p:tag name="ORIGINALHEIGHT" val="2.65625"/>
  <p:tag name="ORIGINALWIDTH" val="3.476575"/>
  <p:tag name="EMFCHILD" val="True"/>
</p:tagLst>
</file>

<file path=ppt/tags/tag608.xml><?xml version="1.0" encoding="utf-8"?>
<p:tagLst xmlns:p="http://schemas.openxmlformats.org/presentationml/2006/main">
  <p:tag name="ORIGINALHEIGHT" val="3.867199"/>
  <p:tag name="ORIGINALWIDTH" val="2.14845"/>
  <p:tag name="EMFCHILD" val="True"/>
</p:tagLst>
</file>

<file path=ppt/tags/tag609.xml><?xml version="1.0" encoding="utf-8"?>
<p:tagLst xmlns:p="http://schemas.openxmlformats.org/presentationml/2006/main">
  <p:tag name="ORIGINALHEIGHT" val="3.90625"/>
  <p:tag name="ORIGINALWIDTH" val="1.09375"/>
  <p:tag name="EMFCHILD" val="True"/>
</p:tagLst>
</file>

<file path=ppt/tags/tag61.xml><?xml version="1.0" encoding="utf-8"?>
<p:tagLst xmlns:p="http://schemas.openxmlformats.org/presentationml/2006/main">
  <p:tag name="ORIGINALHEIGHT" val="1.1384"/>
  <p:tag name="ORIGINALWIDTH" val=".6473285"/>
  <p:tag name="EMFCHILD" val="True"/>
</p:tagLst>
</file>

<file path=ppt/tags/tag610.xml><?xml version="1.0" encoding="utf-8"?>
<p:tagLst xmlns:p="http://schemas.openxmlformats.org/presentationml/2006/main">
  <p:tag name="ORIGINALHEIGHT" val="3.90625"/>
  <p:tag name="ORIGINALWIDTH" val="1.09375"/>
  <p:tag name="EMFCHILD" val="True"/>
</p:tagLst>
</file>

<file path=ppt/tags/tag611.xml><?xml version="1.0" encoding="utf-8"?>
<p:tagLst xmlns:p="http://schemas.openxmlformats.org/presentationml/2006/main">
  <p:tag name="ORIGINALHEIGHT" val="2.695324"/>
  <p:tag name="ORIGINALWIDTH" val="1.83595"/>
  <p:tag name="EMFCHILD" val="True"/>
</p:tagLst>
</file>

<file path=ppt/tags/tag612.xml><?xml version="1.0" encoding="utf-8"?>
<p:tagLst xmlns:p="http://schemas.openxmlformats.org/presentationml/2006/main">
  <p:tag name="ORIGINALHEIGHT" val="2.65625"/>
  <p:tag name="ORIGINALWIDTH" val="1.3672"/>
  <p:tag name="EMFCHILD" val="True"/>
</p:tagLst>
</file>

<file path=ppt/tags/tag613.xml><?xml version="1.0" encoding="utf-8"?>
<p:tagLst xmlns:p="http://schemas.openxmlformats.org/presentationml/2006/main">
  <p:tag name="ORIGINALHEIGHT" val="10.35157"/>
  <p:tag name="ORIGINALWIDTH" val="75.4688"/>
  <p:tag name="LATEXADDIN" val="\documentclass{article}&#10;\usepackage{amsmath}&#10;\usepackage{amssymb}&#10;\usepackage{times}&#10;\pagestyle{empty}&#10;\begin{document}&#10;&#10;$$\mathbb{P}(X_i\geq 2e\mu)\leq 2^{-2e\mu}\leq 2^{-2e\ln{n}}\leq\frac{1}{n^2}$$&#10;&#10;\end{document}&#10;"/>
  <p:tag name="IGUANATEXSIZE" val="32"/>
  <p:tag name="IGUANATEXCURSOR" val="168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614.xml><?xml version="1.0" encoding="utf-8"?>
<p:tagLst xmlns:p="http://schemas.openxmlformats.org/presentationml/2006/main">
  <p:tag name="ORIGINALHEIGHT" val="3.476573"/>
  <p:tag name="ORIGINALWIDTH" val="2.695325"/>
  <p:tag name="LATEXADDIN" val="\documentclass{article}&#10;\usepackage{amsmath}&#10;\usepackage{amssymb}&#10;\usepackage{times}&#10;\pagestyle{empty}&#10;\begin{document}&#10;&#10;$$\mathbb{P}(X_i\geq 2e\mu)\leq 2^{-2e\mu}\leq 2^{-2e\ln{n}}\leq\frac{1}{n^2}$$&#10;&#10;\end{document}&#10;"/>
  <p:tag name="IGUANATEXSIZE" val="32"/>
  <p:tag name="IGUANATEXCURSOR" val="168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615.xml><?xml version="1.0" encoding="utf-8"?>
<p:tagLst xmlns:p="http://schemas.openxmlformats.org/presentationml/2006/main">
  <p:tag name="ORIGINALHEIGHT" val="5.078123"/>
  <p:tag name="ORIGINALWIDTH" val="1.0547"/>
  <p:tag name="EMFCHILD" val="True"/>
</p:tagLst>
</file>

<file path=ppt/tags/tag616.xml><?xml version="1.0" encoding="utf-8"?>
<p:tagLst xmlns:p="http://schemas.openxmlformats.org/presentationml/2006/main">
  <p:tag name="ORIGINALHEIGHT" val="3.476573"/>
  <p:tag name="ORIGINALWIDTH" val="3.789075"/>
  <p:tag name="EMFCHILD" val="True"/>
</p:tagLst>
</file>

<file path=ppt/tags/tag617.xml><?xml version="1.0" encoding="utf-8"?>
<p:tagLst xmlns:p="http://schemas.openxmlformats.org/presentationml/2006/main">
  <p:tag name="ORIGINALHEIGHT" val="2.382824"/>
  <p:tag name="ORIGINALWIDTH" val=".9765748"/>
  <p:tag name="EMFCHILD" val="True"/>
</p:tagLst>
</file>

<file path=ppt/tags/tag618.xml><?xml version="1.0" encoding="utf-8"?>
<p:tagLst xmlns:p="http://schemas.openxmlformats.org/presentationml/2006/main">
  <p:tag name="ORIGINALHEIGHT" val="3.906248"/>
  <p:tag name="ORIGINALWIDTH" val="2.8125"/>
  <p:tag name="EMFCHILD" val="True"/>
</p:tagLst>
</file>

<file path=ppt/tags/tag619.xml><?xml version="1.0" encoding="utf-8"?>
<p:tagLst xmlns:p="http://schemas.openxmlformats.org/presentationml/2006/main">
  <p:tag name="ORIGINALHEIGHT" val="3.359373"/>
  <p:tag name="ORIGINALWIDTH" val="1.83595"/>
  <p:tag name="EMFCHILD" val="True"/>
</p:tagLst>
</file>

<file path=ppt/tags/tag62.xml><?xml version="1.0" encoding="utf-8"?>
<p:tagLst xmlns:p="http://schemas.openxmlformats.org/presentationml/2006/main">
  <p:tag name="ORIGINALHEIGHT" val="2.745543"/>
  <p:tag name="ORIGINALWIDTH" val="1.227686"/>
  <p:tag name="EMFCHILD" val="True"/>
</p:tagLst>
</file>

<file path=ppt/tags/tag620.xml><?xml version="1.0" encoding="utf-8"?>
<p:tagLst xmlns:p="http://schemas.openxmlformats.org/presentationml/2006/main">
  <p:tag name="ORIGINALHEIGHT" val="2.304699"/>
  <p:tag name="ORIGINALWIDTH" val="1.796875"/>
  <p:tag name="EMFCHILD" val="True"/>
</p:tagLst>
</file>

<file path=ppt/tags/tag621.xml><?xml version="1.0" encoding="utf-8"?>
<p:tagLst xmlns:p="http://schemas.openxmlformats.org/presentationml/2006/main">
  <p:tag name="ORIGINALHEIGHT" val="3.320323"/>
  <p:tag name="ORIGINALWIDTH" val="2.5"/>
  <p:tag name="EMFCHILD" val="True"/>
</p:tagLst>
</file>

<file path=ppt/tags/tag622.xml><?xml version="1.0" encoding="utf-8"?>
<p:tagLst xmlns:p="http://schemas.openxmlformats.org/presentationml/2006/main">
  <p:tag name="ORIGINALHEIGHT" val="5.078123"/>
  <p:tag name="ORIGINALWIDTH" val="1.09375"/>
  <p:tag name="EMFCHILD" val="True"/>
</p:tagLst>
</file>

<file path=ppt/tags/tag623.xml><?xml version="1.0" encoding="utf-8"?>
<p:tagLst xmlns:p="http://schemas.openxmlformats.org/presentationml/2006/main">
  <p:tag name="ORIGINALHEIGHT" val="3.906248"/>
  <p:tag name="ORIGINALWIDTH" val="2.8125"/>
  <p:tag name="EMFCHILD" val="True"/>
</p:tagLst>
</file>

<file path=ppt/tags/tag624.xml><?xml version="1.0" encoding="utf-8"?>
<p:tagLst xmlns:p="http://schemas.openxmlformats.org/presentationml/2006/main">
  <p:tag name="ORIGINALHEIGHT" val="3.359373"/>
  <p:tag name="ORIGINALWIDTH" val="1.83595"/>
  <p:tag name="EMFCHILD" val="True"/>
</p:tagLst>
</file>

<file path=ppt/tags/tag625.xml><?xml version="1.0" encoding="utf-8"?>
<p:tagLst xmlns:p="http://schemas.openxmlformats.org/presentationml/2006/main">
  <p:tag name="ORIGINALHEIGHT" val=".1953247"/>
  <p:tag name="ORIGINALWIDTH" val="2.14845"/>
  <p:tag name="EMFCHILD" val="True"/>
</p:tagLst>
</file>

<file path=ppt/tags/tag626.xml><?xml version="1.0" encoding="utf-8"?>
<p:tagLst xmlns:p="http://schemas.openxmlformats.org/presentationml/2006/main">
  <p:tag name="ORIGINALHEIGHT" val="2.382824"/>
  <p:tag name="ORIGINALWIDTH" val="1.40625"/>
  <p:tag name="EMFCHILD" val="True"/>
</p:tagLst>
</file>

<file path=ppt/tags/tag627.xml><?xml version="1.0" encoding="utf-8"?>
<p:tagLst xmlns:p="http://schemas.openxmlformats.org/presentationml/2006/main">
  <p:tag name="ORIGINALHEIGHT" val="1.601574"/>
  <p:tag name="ORIGINALWIDTH" val="1.3672"/>
  <p:tag name="EMFCHILD" val="True"/>
</p:tagLst>
</file>

<file path=ppt/tags/tag628.xml><?xml version="1.0" encoding="utf-8"?>
<p:tagLst xmlns:p="http://schemas.openxmlformats.org/presentationml/2006/main">
  <p:tag name="ORIGINALHEIGHT" val="2.304699"/>
  <p:tag name="ORIGINALWIDTH" val="1.914075"/>
  <p:tag name="EMFCHILD" val="True"/>
</p:tagLst>
</file>

<file path=ppt/tags/tag629.xml><?xml version="1.0" encoding="utf-8"?>
<p:tagLst xmlns:p="http://schemas.openxmlformats.org/presentationml/2006/main">
  <p:tag name="ORIGINALHEIGHT" val="3.906248"/>
  <p:tag name="ORIGINALWIDTH" val="2.8125"/>
  <p:tag name="EMFCHILD" val="True"/>
</p:tagLst>
</file>

<file path=ppt/tags/tag63.xml><?xml version="1.0" encoding="utf-8"?>
<p:tagLst xmlns:p="http://schemas.openxmlformats.org/presentationml/2006/main">
  <p:tag name="ORIGINALHEIGHT" val="3.191972"/>
  <p:tag name="ORIGINALWIDTH" val="2.1875"/>
  <p:tag name="EMFCHILD" val="True"/>
</p:tagLst>
</file>

<file path=ppt/tags/tag630.xml><?xml version="1.0" encoding="utf-8"?>
<p:tagLst xmlns:p="http://schemas.openxmlformats.org/presentationml/2006/main">
  <p:tag name="ORIGINALHEIGHT" val="3.359373"/>
  <p:tag name="ORIGINALWIDTH" val="1.83595"/>
  <p:tag name="EMFCHILD" val="True"/>
</p:tagLst>
</file>

<file path=ppt/tags/tag631.xml><?xml version="1.0" encoding="utf-8"?>
<p:tagLst xmlns:p="http://schemas.openxmlformats.org/presentationml/2006/main">
  <p:tag name="ORIGINALHEIGHT" val=".1953247"/>
  <p:tag name="ORIGINALWIDTH" val="2.1875"/>
  <p:tag name="EMFCHILD" val="True"/>
</p:tagLst>
</file>

<file path=ppt/tags/tag632.xml><?xml version="1.0" encoding="utf-8"?>
<p:tagLst xmlns:p="http://schemas.openxmlformats.org/presentationml/2006/main">
  <p:tag name="ORIGINALHEIGHT" val="2.382824"/>
  <p:tag name="ORIGINALWIDTH" val="1.445325"/>
  <p:tag name="EMFCHILD" val="True"/>
</p:tagLst>
</file>

<file path=ppt/tags/tag633.xml><?xml version="1.0" encoding="utf-8"?>
<p:tagLst xmlns:p="http://schemas.openxmlformats.org/presentationml/2006/main">
  <p:tag name="ORIGINALHEIGHT" val="1.601574"/>
  <p:tag name="ORIGINALWIDTH" val="1.40625"/>
  <p:tag name="EMFCHILD" val="True"/>
</p:tagLst>
</file>

<file path=ppt/tags/tag634.xml><?xml version="1.0" encoding="utf-8"?>
<p:tagLst xmlns:p="http://schemas.openxmlformats.org/presentationml/2006/main">
  <p:tag name="ORIGINALHEIGHT" val="2.499999"/>
  <p:tag name="ORIGINALWIDTH" val=".7421998"/>
  <p:tag name="EMFCHILD" val="True"/>
</p:tagLst>
</file>

<file path=ppt/tags/tag635.xml><?xml version="1.0" encoding="utf-8"?>
<p:tagLst xmlns:p="http://schemas.openxmlformats.org/presentationml/2006/main">
  <p:tag name="ORIGINALHEIGHT" val="1.562499"/>
  <p:tag name="ORIGINALWIDTH" val="1.71875"/>
  <p:tag name="EMFCHILD" val="True"/>
</p:tagLst>
</file>

<file path=ppt/tags/tag636.xml><?xml version="1.0" encoding="utf-8"?>
<p:tagLst xmlns:p="http://schemas.openxmlformats.org/presentationml/2006/main">
  <p:tag name="ORIGINALHEIGHT" val="1.601574"/>
  <p:tag name="ORIGINALWIDTH" val="1.953125"/>
  <p:tag name="EMFCHILD" val="True"/>
</p:tagLst>
</file>

<file path=ppt/tags/tag637.xml><?xml version="1.0" encoding="utf-8"?>
<p:tagLst xmlns:p="http://schemas.openxmlformats.org/presentationml/2006/main">
  <p:tag name="ORIGINALHEIGHT" val="3.906248"/>
  <p:tag name="ORIGINALWIDTH" val="2.8125"/>
  <p:tag name="EMFCHILD" val="True"/>
</p:tagLst>
</file>

<file path=ppt/tags/tag638.xml><?xml version="1.0" encoding="utf-8"?>
<p:tagLst xmlns:p="http://schemas.openxmlformats.org/presentationml/2006/main">
  <p:tag name="ORIGINALHEIGHT" val="3.359373"/>
  <p:tag name="ORIGINALWIDTH" val="1.52345"/>
  <p:tag name="EMFCHILD" val="True"/>
</p:tagLst>
</file>

<file path=ppt/tags/tag639.xml><?xml version="1.0" encoding="utf-8"?>
<p:tagLst xmlns:p="http://schemas.openxmlformats.org/presentationml/2006/main">
  <p:tag name="ORIGINALHEIGHT" val="2.304699"/>
  <p:tag name="ORIGINALWIDTH" val="2.5"/>
  <p:tag name="EMFCHILD" val="True"/>
</p:tagLst>
</file>

<file path=ppt/tags/tag64.xml><?xml version="1.0" encoding="utf-8"?>
<p:tagLst xmlns:p="http://schemas.openxmlformats.org/presentationml/2006/main">
  <p:tag name="ORIGINALHEIGHT" val="2.209828"/>
  <p:tag name="ORIGINALWIDTH" val="1.830357"/>
  <p:tag name="EMFCHILD" val="True"/>
</p:tagLst>
</file>

<file path=ppt/tags/tag640.xml><?xml version="1.0" encoding="utf-8"?>
<p:tagLst xmlns:p="http://schemas.openxmlformats.org/presentationml/2006/main">
  <p:tag name="ORIGINALHEIGHT" val="2.382824"/>
  <p:tag name="ORIGINALWIDTH" val="1.40625"/>
  <p:tag name="EMFCHILD" val="True"/>
</p:tagLst>
</file>

<file path=ppt/tags/tag641.xml><?xml version="1.0" encoding="utf-8"?>
<p:tagLst xmlns:p="http://schemas.openxmlformats.org/presentationml/2006/main">
  <p:tag name="ORIGINALHEIGHT" val=".1953493"/>
  <p:tag name="ORIGINALWIDTH" val="4.804725"/>
  <p:tag name="EMFCHILD" val="True"/>
</p:tagLst>
</file>

<file path=ppt/tags/tag642.xml><?xml version="1.0" encoding="utf-8"?>
<p:tagLst xmlns:p="http://schemas.openxmlformats.org/presentationml/2006/main">
  <p:tag name="ORIGINALHEIGHT" val="13.59375"/>
  <p:tag name="ORIGINALWIDTH" val="71.48442"/>
  <p:tag name="LATEXADDIN" val="\documentclass{article}&#10;\usepackage{amsmath}&#10;\usepackage{amssymb}&#10;\usepackage{times}&#10;\pagestyle{empty}&#10;\begin{document}&#10;&#10;$$\mathbb{P}\left(\exists i: X_i\geq t\right)\leq\sum_{i=1}^{n}\mathbb{P}\left(X_i\geq t\right)\leq\frac{1}{n}$$&#10;&#10;\end{document}&#10;"/>
  <p:tag name="IGUANATEXSIZE" val="32"/>
  <p:tag name="IGUANATEXCURSOR" val="230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643.xml><?xml version="1.0" encoding="utf-8"?>
<p:tagLst xmlns:p="http://schemas.openxmlformats.org/presentationml/2006/main">
  <p:tag name="ORIGINALHEIGHT" val="3.359375"/>
  <p:tag name="ORIGINALWIDTH" val="2.695325"/>
  <p:tag name="LATEXADDIN" val="\documentclass{article}&#10;\usepackage{amsmath}&#10;\usepackage{amssymb}&#10;\usepackage{times}&#10;\pagestyle{empty}&#10;\begin{document}&#10;&#10;$$\mathbb{P}\left(\exists i: X_i\geq t\right)\leq\sum_{i=1}^{n}\mathbb{P}\left(X_i\geq t\right)\leq\frac{1}{n}$$&#10;&#10;\end{document}&#10;"/>
  <p:tag name="IGUANATEXSIZE" val="32"/>
  <p:tag name="IGUANATEXCURSOR" val="230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644.xml><?xml version="1.0" encoding="utf-8"?>
<p:tagLst xmlns:p="http://schemas.openxmlformats.org/presentationml/2006/main">
  <p:tag name="ORIGINALHEIGHT" val="4.960949"/>
  <p:tag name="ORIGINALWIDTH" val="1.0547"/>
  <p:tag name="EMFCHILD" val="True"/>
</p:tagLst>
</file>

<file path=ppt/tags/tag645.xml><?xml version="1.0" encoding="utf-8"?>
<p:tagLst xmlns:p="http://schemas.openxmlformats.org/presentationml/2006/main">
  <p:tag name="ORIGINALHEIGHT" val="3.4375"/>
  <p:tag name="ORIGINALWIDTH" val="2.070325"/>
  <p:tag name="EMFCHILD" val="True"/>
</p:tagLst>
</file>

<file path=ppt/tags/tag646.xml><?xml version="1.0" encoding="utf-8"?>
<p:tagLst xmlns:p="http://schemas.openxmlformats.org/presentationml/2006/main">
  <p:tag name="ORIGINALHEIGHT" val="3.320325"/>
  <p:tag name="ORIGINALWIDTH" val="1.21095"/>
  <p:tag name="EMFCHILD" val="True"/>
</p:tagLst>
</file>

<file path=ppt/tags/tag647.xml><?xml version="1.0" encoding="utf-8"?>
<p:tagLst xmlns:p="http://schemas.openxmlformats.org/presentationml/2006/main">
  <p:tag name="ORIGINALHEIGHT" val="2.109375"/>
  <p:tag name="ORIGINALWIDTH" val=".46875"/>
  <p:tag name="EMFCHILD" val="True"/>
</p:tagLst>
</file>

<file path=ppt/tags/tag648.xml><?xml version="1.0" encoding="utf-8"?>
<p:tagLst xmlns:p="http://schemas.openxmlformats.org/presentationml/2006/main">
  <p:tag name="ORIGINALHEIGHT" val="3.359375"/>
  <p:tag name="ORIGINALWIDTH" val="3.789075"/>
  <p:tag name="EMFCHILD" val="True"/>
</p:tagLst>
</file>

<file path=ppt/tags/tag649.xml><?xml version="1.0" encoding="utf-8"?>
<p:tagLst xmlns:p="http://schemas.openxmlformats.org/presentationml/2006/main">
  <p:tag name="ORIGINALHEIGHT" val="2.3047"/>
  <p:tag name="ORIGINALWIDTH" val=".9765748"/>
  <p:tag name="EMFCHILD" val="True"/>
</p:tagLst>
</file>

<file path=ppt/tags/tag65.xml><?xml version="1.0" encoding="utf-8"?>
<p:tagLst xmlns:p="http://schemas.openxmlformats.org/presentationml/2006/main">
  <p:tag name="ORIGINALHEIGHT" val="2.165186"/>
  <p:tag name="ORIGINALWIDTH" val="2.165186"/>
  <p:tag name="EMFCHILD" val="True"/>
</p:tagLst>
</file>

<file path=ppt/tags/tag650.xml><?xml version="1.0" encoding="utf-8"?>
<p:tagLst xmlns:p="http://schemas.openxmlformats.org/presentationml/2006/main">
  <p:tag name="ORIGINALHEIGHT" val="3.828125"/>
  <p:tag name="ORIGINALWIDTH" val="2.8125"/>
  <p:tag name="EMFCHILD" val="True"/>
</p:tagLst>
</file>

<file path=ppt/tags/tag651.xml><?xml version="1.0" encoding="utf-8"?>
<p:tagLst xmlns:p="http://schemas.openxmlformats.org/presentationml/2006/main">
  <p:tag name="ORIGINALHEIGHT" val="3.164075"/>
  <p:tag name="ORIGINALWIDTH" val="1.40625"/>
  <p:tag name="EMFCHILD" val="True"/>
</p:tagLst>
</file>

<file path=ppt/tags/tag652.xml><?xml version="1.0" encoding="utf-8"?>
<p:tagLst xmlns:p="http://schemas.openxmlformats.org/presentationml/2006/main">
  <p:tag name="ORIGINALHEIGHT" val="4.960949"/>
  <p:tag name="ORIGINALWIDTH" val="1.0547"/>
  <p:tag name="EMFCHILD" val="True"/>
</p:tagLst>
</file>

<file path=ppt/tags/tag653.xml><?xml version="1.0" encoding="utf-8"?>
<p:tagLst xmlns:p="http://schemas.openxmlformats.org/presentationml/2006/main">
  <p:tag name="ORIGINALHEIGHT" val="3.828125"/>
  <p:tag name="ORIGINALWIDTH" val="2.8125"/>
  <p:tag name="EMFCHILD" val="True"/>
</p:tagLst>
</file>

<file path=ppt/tags/tag654.xml><?xml version="1.0" encoding="utf-8"?>
<p:tagLst xmlns:p="http://schemas.openxmlformats.org/presentationml/2006/main">
  <p:tag name="ORIGINALHEIGHT" val="1.5625"/>
  <p:tag name="ORIGINALWIDTH" val="1.953125"/>
  <p:tag name="EMFCHILD" val="True"/>
</p:tagLst>
</file>

<file path=ppt/tags/tag655.xml><?xml version="1.0" encoding="utf-8"?>
<p:tagLst xmlns:p="http://schemas.openxmlformats.org/presentationml/2006/main">
  <p:tag name="ORIGINALHEIGHT" val="6.953125"/>
  <p:tag name="ORIGINALWIDTH" val="6.132825"/>
  <p:tag name="EMFCHILD" val="True"/>
</p:tagLst>
</file>

<file path=ppt/tags/tag656.xml><?xml version="1.0" encoding="utf-8"?>
<p:tagLst xmlns:p="http://schemas.openxmlformats.org/presentationml/2006/main">
  <p:tag name="ORIGINALHEIGHT" val="2.34375"/>
  <p:tag name="ORIGINALWIDTH" val=".9375"/>
  <p:tag name="EMFCHILD" val="True"/>
</p:tagLst>
</file>

<file path=ppt/tags/tag657.xml><?xml version="1.0" encoding="utf-8"?>
<p:tagLst xmlns:p="http://schemas.openxmlformats.org/presentationml/2006/main">
  <p:tag name="ORIGINALHEIGHT" val=".9375"/>
  <p:tag name="ORIGINALWIDTH" val="2.34375"/>
  <p:tag name="EMFCHILD" val="True"/>
</p:tagLst>
</file>

<file path=ppt/tags/tag658.xml><?xml version="1.0" encoding="utf-8"?>
<p:tagLst xmlns:p="http://schemas.openxmlformats.org/presentationml/2006/main">
  <p:tag name="ORIGINALHEIGHT" val="2.3047"/>
  <p:tag name="ORIGINALWIDTH" val="1.171875"/>
  <p:tag name="EMFCHILD" val="True"/>
</p:tagLst>
</file>

<file path=ppt/tags/tag659.xml><?xml version="1.0" encoding="utf-8"?>
<p:tagLst xmlns:p="http://schemas.openxmlformats.org/presentationml/2006/main">
  <p:tag name="ORIGINALHEIGHT" val="3.359375"/>
  <p:tag name="ORIGINALWIDTH" val="2.65625"/>
  <p:tag name="EMFCHILD" val="True"/>
</p:tagLst>
</file>

<file path=ppt/tags/tag66.xml><?xml version="1.0" encoding="utf-8"?>
<p:tagLst xmlns:p="http://schemas.openxmlformats.org/presentationml/2006/main">
  <p:tag name="ORIGINALHEIGHT" val="2.1875"/>
  <p:tag name="ORIGINALWIDTH" val=".5134"/>
  <p:tag name="EMFCHILD" val="True"/>
</p:tagLst>
</file>

<file path=ppt/tags/tag660.xml><?xml version="1.0" encoding="utf-8"?>
<p:tagLst xmlns:p="http://schemas.openxmlformats.org/presentationml/2006/main">
  <p:tag name="ORIGINALHEIGHT" val="4.960949"/>
  <p:tag name="ORIGINALWIDTH" val="1.0547"/>
  <p:tag name="EMFCHILD" val="True"/>
</p:tagLst>
</file>

<file path=ppt/tags/tag661.xml><?xml version="1.0" encoding="utf-8"?>
<p:tagLst xmlns:p="http://schemas.openxmlformats.org/presentationml/2006/main">
  <p:tag name="ORIGINALHEIGHT" val="3.359375"/>
  <p:tag name="ORIGINALWIDTH" val="3.789075"/>
  <p:tag name="EMFCHILD" val="True"/>
</p:tagLst>
</file>

<file path=ppt/tags/tag662.xml><?xml version="1.0" encoding="utf-8"?>
<p:tagLst xmlns:p="http://schemas.openxmlformats.org/presentationml/2006/main">
  <p:tag name="ORIGINALHEIGHT" val="2.3047"/>
  <p:tag name="ORIGINALWIDTH" val=".9765748"/>
  <p:tag name="EMFCHILD" val="True"/>
</p:tagLst>
</file>

<file path=ppt/tags/tag663.xml><?xml version="1.0" encoding="utf-8"?>
<p:tagLst xmlns:p="http://schemas.openxmlformats.org/presentationml/2006/main">
  <p:tag name="ORIGINALHEIGHT" val="3.828125"/>
  <p:tag name="ORIGINALWIDTH" val="2.8125"/>
  <p:tag name="EMFCHILD" val="True"/>
</p:tagLst>
</file>

<file path=ppt/tags/tag664.xml><?xml version="1.0" encoding="utf-8"?>
<p:tagLst xmlns:p="http://schemas.openxmlformats.org/presentationml/2006/main">
  <p:tag name="ORIGINALHEIGHT" val="3.164075"/>
  <p:tag name="ORIGINALWIDTH" val="1.445325"/>
  <p:tag name="EMFCHILD" val="True"/>
</p:tagLst>
</file>

<file path=ppt/tags/tag665.xml><?xml version="1.0" encoding="utf-8"?>
<p:tagLst xmlns:p="http://schemas.openxmlformats.org/presentationml/2006/main">
  <p:tag name="ORIGINALHEIGHT" val="4.960949"/>
  <p:tag name="ORIGINALWIDTH" val="1.0547"/>
  <p:tag name="EMFCHILD" val="True"/>
</p:tagLst>
</file>

<file path=ppt/tags/tag666.xml><?xml version="1.0" encoding="utf-8"?>
<p:tagLst xmlns:p="http://schemas.openxmlformats.org/presentationml/2006/main">
  <p:tag name="ORIGINALHEIGHT" val="3.828125"/>
  <p:tag name="ORIGINALWIDTH" val="2.851575"/>
  <p:tag name="EMFCHILD" val="True"/>
</p:tagLst>
</file>

<file path=ppt/tags/tag667.xml><?xml version="1.0" encoding="utf-8"?>
<p:tagLst xmlns:p="http://schemas.openxmlformats.org/presentationml/2006/main">
  <p:tag name="ORIGINALHEIGHT" val="3.320325"/>
  <p:tag name="ORIGINALWIDTH" val="1.484375"/>
  <p:tag name="EMFCHILD" val="True"/>
</p:tagLst>
</file>

<file path=ppt/tags/tag668.xml><?xml version="1.0" encoding="utf-8"?>
<p:tagLst xmlns:p="http://schemas.openxmlformats.org/presentationml/2006/main">
  <p:tag name="ORIGINALHEIGHT" val="2.265625"/>
  <p:tag name="ORIGINALWIDTH" val="2.46095"/>
  <p:tag name="EMFCHILD" val="True"/>
</p:tagLst>
</file>

<file path=ppt/tags/tag669.xml><?xml version="1.0" encoding="utf-8"?>
<p:tagLst xmlns:p="http://schemas.openxmlformats.org/presentationml/2006/main">
  <p:tag name="ORIGINALHEIGHT" val=".1953494"/>
  <p:tag name="ORIGINALWIDTH" val="2.773474"/>
  <p:tag name="EMFCHILD" val="True"/>
</p:tagLst>
</file>

<file path=ppt/tags/tag67.xml><?xml version="1.0" encoding="utf-8"?>
<p:tagLst xmlns:p="http://schemas.openxmlformats.org/presentationml/2006/main">
  <p:tag name="ORIGINALHEIGHT" val="3.191972"/>
  <p:tag name="ORIGINALWIDTH" val="1.674114"/>
  <p:tag name="EMFCHILD" val="True"/>
</p:tagLst>
</file>

<file path=ppt/tags/tag670.xml><?xml version="1.0" encoding="utf-8"?>
<p:tagLst xmlns:p="http://schemas.openxmlformats.org/presentationml/2006/main">
  <p:tag name="ORIGINALHEIGHT" val="9.023454"/>
  <p:tag name="ORIGINALWIDTH" val="78.47658"/>
  <p:tag name="LATEXADDIN" val="\documentclass{article}&#10;\usepackage{amsmath}&#10;\usepackage{amssymb}&#10;\usepackage{times}&#10;\pagestyle{empty}&#10;\begin{document}&#10;&#10;$\mathbb{P}(X_i\leq(1-\delta)\mu)\leq\exp\left(-\frac{\mu\delta^2}{2}\right)$ implies&#10;&#10;\end{document}&#10;"/>
  <p:tag name="IGUANATEXSIZE" val="32"/>
  <p:tag name="IGUANATEXCURSOR" val="189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671.xml><?xml version="1.0" encoding="utf-8"?>
<p:tagLst xmlns:p="http://schemas.openxmlformats.org/presentationml/2006/main">
  <p:tag name="ORIGINALHEIGHT" val="3.398451"/>
  <p:tag name="ORIGINALWIDTH" val="2.695325"/>
  <p:tag name="LATEXADDIN" val="\documentclass{article}&#10;\usepackage{amsmath}&#10;\usepackage{amssymb}&#10;\usepackage{times}&#10;\pagestyle{empty}&#10;\begin{document}&#10;&#10;$\mathbb{P}(X_i\leq(1-\delta)\mu)\leq\exp\left(-\frac{\mu\delta^2}{2}\right)$ implies&#10;&#10;\end{document}&#10;"/>
  <p:tag name="IGUANATEXSIZE" val="32"/>
  <p:tag name="IGUANATEXCURSOR" val="189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672.xml><?xml version="1.0" encoding="utf-8"?>
<p:tagLst xmlns:p="http://schemas.openxmlformats.org/presentationml/2006/main">
  <p:tag name="ORIGINALHEIGHT" val="5.039077"/>
  <p:tag name="ORIGINALWIDTH" val="1.0547"/>
  <p:tag name="EMFCHILD" val="True"/>
</p:tagLst>
</file>

<file path=ppt/tags/tag673.xml><?xml version="1.0" encoding="utf-8"?>
<p:tagLst xmlns:p="http://schemas.openxmlformats.org/presentationml/2006/main">
  <p:tag name="ORIGINALHEIGHT" val="3.398451"/>
  <p:tag name="ORIGINALWIDTH" val="3.789075"/>
  <p:tag name="EMFCHILD" val="True"/>
</p:tagLst>
</file>

<file path=ppt/tags/tag674.xml><?xml version="1.0" encoding="utf-8"?>
<p:tagLst xmlns:p="http://schemas.openxmlformats.org/presentationml/2006/main">
  <p:tag name="ORIGINALHEIGHT" val="2.382826"/>
  <p:tag name="ORIGINALWIDTH" val=".9765748"/>
  <p:tag name="EMFCHILD" val="True"/>
</p:tagLst>
</file>

<file path=ppt/tags/tag675.xml><?xml version="1.0" encoding="utf-8"?>
<p:tagLst xmlns:p="http://schemas.openxmlformats.org/presentationml/2006/main">
  <p:tag name="ORIGINALHEIGHT" val="3.867201"/>
  <p:tag name="ORIGINALWIDTH" val="2.8125"/>
  <p:tag name="EMFCHILD" val="True"/>
</p:tagLst>
</file>

<file path=ppt/tags/tag676.xml><?xml version="1.0" encoding="utf-8"?>
<p:tagLst xmlns:p="http://schemas.openxmlformats.org/presentationml/2006/main">
  <p:tag name="ORIGINALHEIGHT" val="5.039077"/>
  <p:tag name="ORIGINALWIDTH" val="1.0547"/>
  <p:tag name="EMFCHILD" val="True"/>
</p:tagLst>
</file>

<file path=ppt/tags/tag677.xml><?xml version="1.0" encoding="utf-8"?>
<p:tagLst xmlns:p="http://schemas.openxmlformats.org/presentationml/2006/main">
  <p:tag name="ORIGINALHEIGHT" val="3.320326"/>
  <p:tag name="ORIGINALWIDTH" val="1.484375"/>
  <p:tag name="EMFCHILD" val="True"/>
</p:tagLst>
</file>

<file path=ppt/tags/tag678.xml><?xml version="1.0" encoding="utf-8"?>
<p:tagLst xmlns:p="http://schemas.openxmlformats.org/presentationml/2006/main">
  <p:tag name="ORIGINALHEIGHT" val=".1953249"/>
  <p:tag name="ORIGINALWIDTH" val="2.77345"/>
  <p:tag name="EMFCHILD" val="True"/>
</p:tagLst>
</file>

<file path=ppt/tags/tag679.xml><?xml version="1.0" encoding="utf-8"?>
<p:tagLst xmlns:p="http://schemas.openxmlformats.org/presentationml/2006/main">
  <p:tag name="ORIGINALHEIGHT" val="3.632826"/>
  <p:tag name="ORIGINALWIDTH" val="1.875"/>
  <p:tag name="EMFCHILD" val="True"/>
</p:tagLst>
</file>

<file path=ppt/tags/tag68.xml><?xml version="1.0" encoding="utf-8"?>
<p:tagLst xmlns:p="http://schemas.openxmlformats.org/presentationml/2006/main">
  <p:tag name="ORIGINALHEIGHT" val="2.209828"/>
  <p:tag name="ORIGINALWIDTH" val="2.031257"/>
  <p:tag name="EMFCHILD" val="True"/>
</p:tagLst>
</file>

<file path=ppt/tags/tag680.xml><?xml version="1.0" encoding="utf-8"?>
<p:tagLst xmlns:p="http://schemas.openxmlformats.org/presentationml/2006/main">
  <p:tag name="ORIGINALHEIGHT" val="5.039077"/>
  <p:tag name="ORIGINALWIDTH" val="1.0547"/>
  <p:tag name="EMFCHILD" val="True"/>
</p:tagLst>
</file>

<file path=ppt/tags/tag681.xml><?xml version="1.0" encoding="utf-8"?>
<p:tagLst xmlns:p="http://schemas.openxmlformats.org/presentationml/2006/main">
  <p:tag name="ORIGINALHEIGHT" val="3.281251"/>
  <p:tag name="ORIGINALWIDTH" val="2.5"/>
  <p:tag name="EMFCHILD" val="True"/>
</p:tagLst>
</file>

<file path=ppt/tags/tag682.xml><?xml version="1.0" encoding="utf-8"?>
<p:tagLst xmlns:p="http://schemas.openxmlformats.org/presentationml/2006/main">
  <p:tag name="ORIGINALHEIGHT" val="5.039077"/>
  <p:tag name="ORIGINALWIDTH" val="1.0547"/>
  <p:tag name="EMFCHILD" val="True"/>
</p:tagLst>
</file>

<file path=ppt/tags/tag683.xml><?xml version="1.0" encoding="utf-8"?>
<p:tagLst xmlns:p="http://schemas.openxmlformats.org/presentationml/2006/main">
  <p:tag name="ORIGINALHEIGHT" val="3.867201"/>
  <p:tag name="ORIGINALWIDTH" val="2.8125"/>
  <p:tag name="EMFCHILD" val="True"/>
</p:tagLst>
</file>

<file path=ppt/tags/tag684.xml><?xml version="1.0" encoding="utf-8"?>
<p:tagLst xmlns:p="http://schemas.openxmlformats.org/presentationml/2006/main">
  <p:tag name="ORIGINALHEIGHT" val="2.304701"/>
  <p:tag name="ORIGINALWIDTH" val="1.757825"/>
  <p:tag name="EMFCHILD" val="True"/>
</p:tagLst>
</file>

<file path=ppt/tags/tag685.xml><?xml version="1.0" encoding="utf-8"?>
<p:tagLst xmlns:p="http://schemas.openxmlformats.org/presentationml/2006/main">
  <p:tag name="ORIGINALHEIGHT" val="2.148451"/>
  <p:tag name="ORIGINALWIDTH" val="2.3047"/>
  <p:tag name="EMFCHILD" val="True"/>
</p:tagLst>
</file>

<file path=ppt/tags/tag686.xml><?xml version="1.0" encoding="utf-8"?>
<p:tagLst xmlns:p="http://schemas.openxmlformats.org/presentationml/2006/main">
  <p:tag name="ORIGINALHEIGHT" val="3.164076"/>
  <p:tag name="ORIGINALWIDTH" val="2.265625"/>
  <p:tag name="EMFCHILD" val="True"/>
</p:tagLst>
</file>

<file path=ppt/tags/tag687.xml><?xml version="1.0" encoding="utf-8"?>
<p:tagLst xmlns:p="http://schemas.openxmlformats.org/presentationml/2006/main">
  <p:tag name="ORIGINALHEIGHT" val="9.023454"/>
  <p:tag name="ORIGINALWIDTH" val="1.757825"/>
  <p:tag name="EMFCHILD" val="True"/>
</p:tagLst>
</file>

<file path=ppt/tags/tag688.xml><?xml version="1.0" encoding="utf-8"?>
<p:tagLst xmlns:p="http://schemas.openxmlformats.org/presentationml/2006/main">
  <p:tag name="ORIGINALHEIGHT" val=".1953249"/>
  <p:tag name="ORIGINALWIDTH" val="2.8125"/>
  <p:tag name="EMFCHILD" val="True"/>
</p:tagLst>
</file>

<file path=ppt/tags/tag689.xml><?xml version="1.0" encoding="utf-8"?>
<p:tagLst xmlns:p="http://schemas.openxmlformats.org/presentationml/2006/main">
  <p:tag name="ORIGINALHEIGHT" val="2.304701"/>
  <p:tag name="ORIGINALWIDTH" val="1.914075"/>
  <p:tag name="EMFCHILD" val="True"/>
</p:tagLst>
</file>

<file path=ppt/tags/tag69.xml><?xml version="1.0" encoding="utf-8"?>
<p:tagLst xmlns:p="http://schemas.openxmlformats.org/presentationml/2006/main">
  <p:tag name="ORIGINALHEIGHT" val="2.165186"/>
  <p:tag name="ORIGINALWIDTH" val="1.517857"/>
  <p:tag name="EMFCHILD" val="True"/>
</p:tagLst>
</file>

<file path=ppt/tags/tag690.xml><?xml version="1.0" encoding="utf-8"?>
<p:tagLst xmlns:p="http://schemas.openxmlformats.org/presentationml/2006/main">
  <p:tag name="ORIGINALHEIGHT" val="2.539076"/>
  <p:tag name="ORIGINALWIDTH" val="1.40625"/>
  <p:tag name="EMFCHILD" val="True"/>
</p:tagLst>
</file>

<file path=ppt/tags/tag691.xml><?xml version="1.0" encoding="utf-8"?>
<p:tagLst xmlns:p="http://schemas.openxmlformats.org/presentationml/2006/main">
  <p:tag name="ORIGINALHEIGHT" val="1.6797"/>
  <p:tag name="ORIGINALWIDTH" val="1.132825"/>
  <p:tag name="EMFCHILD" val="True"/>
</p:tagLst>
</file>

<file path=ppt/tags/tag692.xml><?xml version="1.0" encoding="utf-8"?>
<p:tagLst xmlns:p="http://schemas.openxmlformats.org/presentationml/2006/main">
  <p:tag name="ORIGINALHEIGHT" val="2.343751"/>
  <p:tag name="ORIGINALWIDTH" val="1.40625"/>
  <p:tag name="EMFCHILD" val="True"/>
</p:tagLst>
</file>

<file path=ppt/tags/tag693.xml><?xml version="1.0" encoding="utf-8"?>
<p:tagLst xmlns:p="http://schemas.openxmlformats.org/presentationml/2006/main">
  <p:tag name="ORIGINALHEIGHT" val="9.023454"/>
  <p:tag name="ORIGINALWIDTH" val="1.71875"/>
  <p:tag name="EMFCHILD" val="True"/>
</p:tagLst>
</file>

<file path=ppt/tags/tag694.xml><?xml version="1.0" encoding="utf-8"?>
<p:tagLst xmlns:p="http://schemas.openxmlformats.org/presentationml/2006/main">
  <p:tag name="ORIGINALHEIGHT" val="3.398451"/>
  <p:tag name="ORIGINALWIDTH" val="1.0547"/>
  <p:tag name="EMFCHILD" val="True"/>
</p:tagLst>
</file>

<file path=ppt/tags/tag695.xml><?xml version="1.0" encoding="utf-8"?>
<p:tagLst xmlns:p="http://schemas.openxmlformats.org/presentationml/2006/main">
  <p:tag name="ORIGINALHEIGHT" val="2.304701"/>
  <p:tag name="ORIGINALWIDTH" val="3.476575"/>
  <p:tag name="EMFCHILD" val="True"/>
</p:tagLst>
</file>

<file path=ppt/tags/tag696.xml><?xml version="1.0" encoding="utf-8"?>
<p:tagLst xmlns:p="http://schemas.openxmlformats.org/presentationml/2006/main">
  <p:tag name="ORIGINALHEIGHT" val="3.398451"/>
  <p:tag name="ORIGINALWIDTH" val="2.14845"/>
  <p:tag name="EMFCHILD" val="True"/>
</p:tagLst>
</file>

<file path=ppt/tags/tag697.xml><?xml version="1.0" encoding="utf-8"?>
<p:tagLst xmlns:p="http://schemas.openxmlformats.org/presentationml/2006/main">
  <p:tag name="ORIGINALHEIGHT" val="3.398451"/>
  <p:tag name="ORIGINALWIDTH" val="1.09375"/>
  <p:tag name="EMFCHILD" val="True"/>
</p:tagLst>
</file>

<file path=ppt/tags/tag698.xml><?xml version="1.0" encoding="utf-8"?>
<p:tagLst xmlns:p="http://schemas.openxmlformats.org/presentationml/2006/main">
  <p:tag name="ORIGINALHEIGHT" val="3.398451"/>
  <p:tag name="ORIGINALWIDTH" val="1.09375"/>
  <p:tag name="EMFCHILD" val="True"/>
</p:tagLst>
</file>

<file path=ppt/tags/tag699.xml><?xml version="1.0" encoding="utf-8"?>
<p:tagLst xmlns:p="http://schemas.openxmlformats.org/presentationml/2006/main">
  <p:tag name="ORIGINALHEIGHT" val="2.382826"/>
  <p:tag name="ORIGINALWIDTH" val="1.796875"/>
  <p:tag name="EMFCHILD" val="True"/>
</p:tagLst>
</file>

<file path=ppt/tags/tag7.xml><?xml version="1.0" encoding="utf-8"?>
<p:tagLst xmlns:p="http://schemas.openxmlformats.org/presentationml/2006/main">
  <p:tag name="ORIGINALHEIGHT" val="3.236614"/>
  <p:tag name="ORIGINALWIDTH" val="2.120543"/>
  <p:tag name="EMFCHILD" val="True"/>
</p:tagLst>
</file>

<file path=ppt/tags/tag70.xml><?xml version="1.0" encoding="utf-8"?>
<p:tagLst xmlns:p="http://schemas.openxmlformats.org/presentationml/2006/main">
  <p:tag name="ORIGINALHEIGHT" val="2.209828"/>
  <p:tag name="ORIGINALWIDTH" val="1.852686"/>
  <p:tag name="EMFCHILD" val="True"/>
</p:tagLst>
</file>

<file path=ppt/tags/tag700.xml><?xml version="1.0" encoding="utf-8"?>
<p:tagLst xmlns:p="http://schemas.openxmlformats.org/presentationml/2006/main">
  <p:tag name="ORIGINALHEIGHT" val="2.382826"/>
  <p:tag name="ORIGINALWIDTH" val="1.3672"/>
  <p:tag name="EMFCHILD" val="True"/>
</p:tagLst>
</file>

<file path=ppt/tags/tag701.xml><?xml version="1.0" encoding="utf-8"?>
<p:tagLst xmlns:p="http://schemas.openxmlformats.org/presentationml/2006/main">
  <p:tag name="ORIGINALHEIGHT" val=".1953495"/>
  <p:tag name="ORIGINALWIDTH" val="5.781275"/>
  <p:tag name="EMFCHILD" val="True"/>
</p:tagLst>
</file>

<file path=ppt/tags/tag702.xml><?xml version="1.0" encoding="utf-8"?>
<p:tagLst xmlns:p="http://schemas.openxmlformats.org/presentationml/2006/main">
  <p:tag name="ORIGINALHEIGHT" val="6.406274"/>
  <p:tag name="ORIGINALWIDTH" val="76.95313"/>
  <p:tag name="LATEXADDIN" val="\documentclass{article}&#10;\usepackage{amsmath}&#10;\usepackage{amssymb}&#10;\usepackage{times}&#10;\pagestyle{empty}&#10;\begin{document}&#10;&#10;$\mathbb{P}\left(\exists i: X_i\leq \mu/2\right)\leq\frac{1}{n}$ when $u\geq 16\ln{n}$&#10;&#10;\end{document}&#10;"/>
  <p:tag name="IGUANATEXSIZE" val="32"/>
  <p:tag name="IGUANATEXCURSOR" val="205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703.xml><?xml version="1.0" encoding="utf-8"?>
<p:tagLst xmlns:p="http://schemas.openxmlformats.org/presentationml/2006/main">
  <p:tag name="ORIGINALHEIGHT" val="3.632824"/>
  <p:tag name="ORIGINALWIDTH" val="2.695325"/>
  <p:tag name="LATEXADDIN" val="\documentclass{article}&#10;\usepackage{amsmath}&#10;\usepackage{amssymb}&#10;\usepackage{times}&#10;\pagestyle{empty}&#10;\begin{document}&#10;&#10;$\mathbb{P}\left(\exists i: X_i\leq \mu/2\right)\leq\frac{1}{n}$ when $u\geq 16\ln{n}$&#10;&#10;\end{document}&#10;"/>
  <p:tag name="IGUANATEXSIZE" val="32"/>
  <p:tag name="IGUANATEXCURSOR" val="205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704.xml><?xml version="1.0" encoding="utf-8"?>
<p:tagLst xmlns:p="http://schemas.openxmlformats.org/presentationml/2006/main">
  <p:tag name="ORIGINALHEIGHT" val="5.3125"/>
  <p:tag name="ORIGINALWIDTH" val="1.09375"/>
  <p:tag name="EMFCHILD" val="True"/>
</p:tagLst>
</file>

<file path=ppt/tags/tag705.xml><?xml version="1.0" encoding="utf-8"?>
<p:tagLst xmlns:p="http://schemas.openxmlformats.org/presentationml/2006/main">
  <p:tag name="ORIGINALHEIGHT" val="3.671875"/>
  <p:tag name="ORIGINALWIDTH" val="2.03125"/>
  <p:tag name="EMFCHILD" val="True"/>
</p:tagLst>
</file>

<file path=ppt/tags/tag706.xml><?xml version="1.0" encoding="utf-8"?>
<p:tagLst xmlns:p="http://schemas.openxmlformats.org/presentationml/2006/main">
  <p:tag name="ORIGINALHEIGHT" val="3.59375"/>
  <p:tag name="ORIGINALWIDTH" val="1.21095"/>
  <p:tag name="EMFCHILD" val="True"/>
</p:tagLst>
</file>

<file path=ppt/tags/tag707.xml><?xml version="1.0" encoding="utf-8"?>
<p:tagLst xmlns:p="http://schemas.openxmlformats.org/presentationml/2006/main">
  <p:tag name="ORIGINALHEIGHT" val="2.265625"/>
  <p:tag name="ORIGINALWIDTH" val=".5078248"/>
  <p:tag name="EMFCHILD" val="True"/>
</p:tagLst>
</file>

<file path=ppt/tags/tag708.xml><?xml version="1.0" encoding="utf-8"?>
<p:tagLst xmlns:p="http://schemas.openxmlformats.org/presentationml/2006/main">
  <p:tag name="ORIGINALHEIGHT" val="3.632824"/>
  <p:tag name="ORIGINALWIDTH" val="3.789075"/>
  <p:tag name="EMFCHILD" val="True"/>
</p:tagLst>
</file>

<file path=ppt/tags/tag709.xml><?xml version="1.0" encoding="utf-8"?>
<p:tagLst xmlns:p="http://schemas.openxmlformats.org/presentationml/2006/main">
  <p:tag name="ORIGINALHEIGHT" val="2.5"/>
  <p:tag name="ORIGINALWIDTH" val=".9765749"/>
  <p:tag name="EMFCHILD" val="True"/>
</p:tagLst>
</file>

<file path=ppt/tags/tag71.xml><?xml version="1.0" encoding="utf-8"?>
<p:tagLst xmlns:p="http://schemas.openxmlformats.org/presentationml/2006/main">
  <p:tag name="ORIGINALHEIGHT" val="2.165186"/>
  <p:tag name="ORIGINALWIDTH" val="2.142857"/>
  <p:tag name="EMFCHILD" val="True"/>
</p:tagLst>
</file>

<file path=ppt/tags/tag710.xml><?xml version="1.0" encoding="utf-8"?>
<p:tagLst xmlns:p="http://schemas.openxmlformats.org/presentationml/2006/main">
  <p:tag name="ORIGINALHEIGHT" val="4.101574"/>
  <p:tag name="ORIGINALWIDTH" val="2.8125"/>
  <p:tag name="EMFCHILD" val="True"/>
</p:tagLst>
</file>

<file path=ppt/tags/tag711.xml><?xml version="1.0" encoding="utf-8"?>
<p:tagLst xmlns:p="http://schemas.openxmlformats.org/presentationml/2006/main">
  <p:tag name="ORIGINALHEIGHT" val="3.515625"/>
  <p:tag name="ORIGINALWIDTH" val="2.5"/>
  <p:tag name="EMFCHILD" val="True"/>
</p:tagLst>
</file>

<file path=ppt/tags/tag712.xml><?xml version="1.0" encoding="utf-8"?>
<p:tagLst xmlns:p="http://schemas.openxmlformats.org/presentationml/2006/main">
  <p:tag name="ORIGINALHEIGHT" val="5.3125"/>
  <p:tag name="ORIGINALWIDTH" val="1.796875"/>
  <p:tag name="EMFCHILD" val="True"/>
</p:tagLst>
</file>

<file path=ppt/tags/tag713.xml><?xml version="1.0" encoding="utf-8"?>
<p:tagLst xmlns:p="http://schemas.openxmlformats.org/presentationml/2006/main">
  <p:tag name="ORIGINALHEIGHT" val="3.515625"/>
  <p:tag name="ORIGINALWIDTH" val="1.83595"/>
  <p:tag name="EMFCHILD" val="True"/>
</p:tagLst>
</file>

<file path=ppt/tags/tag714.xml><?xml version="1.0" encoding="utf-8"?>
<p:tagLst xmlns:p="http://schemas.openxmlformats.org/presentationml/2006/main">
  <p:tag name="ORIGINALHEIGHT" val="5.3125"/>
  <p:tag name="ORIGINALWIDTH" val="1.0547"/>
  <p:tag name="EMFCHILD" val="True"/>
</p:tagLst>
</file>

<file path=ppt/tags/tag715.xml><?xml version="1.0" encoding="utf-8"?>
<p:tagLst xmlns:p="http://schemas.openxmlformats.org/presentationml/2006/main">
  <p:tag name="ORIGINALHEIGHT" val="4.101574"/>
  <p:tag name="ORIGINALWIDTH" val="2.8125"/>
  <p:tag name="EMFCHILD" val="True"/>
</p:tagLst>
</file>

<file path=ppt/tags/tag716.xml><?xml version="1.0" encoding="utf-8"?>
<p:tagLst xmlns:p="http://schemas.openxmlformats.org/presentationml/2006/main">
  <p:tag name="ORIGINALHEIGHT" val="2.46095"/>
  <p:tag name="ORIGINALWIDTH" val="1.171875"/>
  <p:tag name="EMFCHILD" val="True"/>
</p:tagLst>
</file>

<file path=ppt/tags/tag717.xml><?xml version="1.0" encoding="utf-8"?>
<p:tagLst xmlns:p="http://schemas.openxmlformats.org/presentationml/2006/main">
  <p:tag name="ORIGINALHEIGHT" val="1.6797"/>
  <p:tag name="ORIGINALWIDTH" val="1.953125"/>
  <p:tag name="EMFCHILD" val="True"/>
</p:tagLst>
</file>

<file path=ppt/tags/tag718.xml><?xml version="1.0" encoding="utf-8"?>
<p:tagLst xmlns:p="http://schemas.openxmlformats.org/presentationml/2006/main">
  <p:tag name="ORIGINALHEIGHT" val="2.46095"/>
  <p:tag name="ORIGINALWIDTH" val="3.08595"/>
  <p:tag name="EMFCHILD" val="True"/>
</p:tagLst>
</file>

<file path=ppt/tags/tag719.xml><?xml version="1.0" encoding="utf-8"?>
<p:tagLst xmlns:p="http://schemas.openxmlformats.org/presentationml/2006/main">
  <p:tag name="ORIGINALHEIGHT" val="3.632824"/>
  <p:tag name="ORIGINALWIDTH" val="2.1875"/>
  <p:tag name="EMFCHILD" val="True"/>
</p:tagLst>
</file>

<file path=ppt/tags/tag72.xml><?xml version="1.0" encoding="utf-8"?>
<p:tagLst xmlns:p="http://schemas.openxmlformats.org/presentationml/2006/main">
  <p:tag name="ORIGINALHEIGHT" val="3.125"/>
  <p:tag name="ORIGINALWIDTH" val="2.142857"/>
  <p:tag name="EMFCHILD" val="True"/>
</p:tagLst>
</file>

<file path=ppt/tags/tag720.xml><?xml version="1.0" encoding="utf-8"?>
<p:tagLst xmlns:p="http://schemas.openxmlformats.org/presentationml/2006/main">
  <p:tag name="ORIGINALHEIGHT" val="2.5"/>
  <p:tag name="ORIGINALWIDTH" val="1.83595"/>
  <p:tag name="EMFCHILD" val="True"/>
</p:tagLst>
</file>

<file path=ppt/tags/tag721.xml><?xml version="1.0" encoding="utf-8"?>
<p:tagLst xmlns:p="http://schemas.openxmlformats.org/presentationml/2006/main">
  <p:tag name="ORIGINALHEIGHT" val="2.421875"/>
  <p:tag name="ORIGINALWIDTH" val="2.14845"/>
  <p:tag name="EMFCHILD" val="True"/>
</p:tagLst>
</file>

<file path=ppt/tags/tag722.xml><?xml version="1.0" encoding="utf-8"?>
<p:tagLst xmlns:p="http://schemas.openxmlformats.org/presentationml/2006/main">
  <p:tag name="ORIGINALHEIGHT" val="2.421875"/>
  <p:tag name="ORIGINALWIDTH" val="2.382825"/>
  <p:tag name="EMFCHILD" val="True"/>
</p:tagLst>
</file>

<file path=ppt/tags/tag723.xml><?xml version="1.0" encoding="utf-8"?>
<p:tagLst xmlns:p="http://schemas.openxmlformats.org/presentationml/2006/main">
  <p:tag name="ORIGINALHEIGHT" val="4.101574"/>
  <p:tag name="ORIGINALWIDTH" val="2.8125"/>
  <p:tag name="EMFCHILD" val="True"/>
</p:tagLst>
</file>

<file path=ppt/tags/tag724.xml><?xml version="1.0" encoding="utf-8"?>
<p:tagLst xmlns:p="http://schemas.openxmlformats.org/presentationml/2006/main">
  <p:tag name="ORIGINALHEIGHT" val="3.515625"/>
  <p:tag name="ORIGINALWIDTH" val="1.52345"/>
  <p:tag name="EMFCHILD" val="True"/>
</p:tagLst>
</file>

<file path=ppt/tags/tag725.xml><?xml version="1.0" encoding="utf-8"?>
<p:tagLst xmlns:p="http://schemas.openxmlformats.org/presentationml/2006/main">
  <p:tag name="ORIGINALHEIGHT" val="3.632824"/>
  <p:tag name="ORIGINALWIDTH" val="1.914075"/>
  <p:tag name="EMFCHILD" val="True"/>
</p:tagLst>
</file>

<file path=ppt/tags/tag726.xml><?xml version="1.0" encoding="utf-8"?>
<p:tagLst xmlns:p="http://schemas.openxmlformats.org/presentationml/2006/main">
  <p:tag name="ORIGINALHEIGHT" val="3.671875"/>
  <p:tag name="ORIGINALWIDTH" val="1.015625"/>
  <p:tag name="EMFCHILD" val="True"/>
</p:tagLst>
</file>

<file path=ppt/tags/tag727.xml><?xml version="1.0" encoding="utf-8"?>
<p:tagLst xmlns:p="http://schemas.openxmlformats.org/presentationml/2006/main">
  <p:tag name="ORIGINALHEIGHT" val="2.34375"/>
  <p:tag name="ORIGINALWIDTH" val="2.34375"/>
  <p:tag name="EMFCHILD" val="True"/>
</p:tagLst>
</file>

<file path=ppt/tags/tag728.xml><?xml version="1.0" encoding="utf-8"?>
<p:tagLst xmlns:p="http://schemas.openxmlformats.org/presentationml/2006/main">
  <p:tag name="ORIGINALHEIGHT" val="2.421875"/>
  <p:tag name="ORIGINALWIDTH" val="2.5"/>
  <p:tag name="EMFCHILD" val="True"/>
</p:tagLst>
</file>

<file path=ppt/tags/tag729.xml><?xml version="1.0" encoding="utf-8"?>
<p:tagLst xmlns:p="http://schemas.openxmlformats.org/presentationml/2006/main">
  <p:tag name="ORIGINALHEIGHT" val=".1953494"/>
  <p:tag name="ORIGINALWIDTH" val="2.26565"/>
  <p:tag name="EMFCHILD" val="True"/>
</p:tagLst>
</file>

<file path=ppt/tags/tag73.xml><?xml version="1.0" encoding="utf-8"?>
<p:tagLst xmlns:p="http://schemas.openxmlformats.org/presentationml/2006/main">
  <p:tag name="ORIGINALHEIGHT" val="3.370543"/>
  <p:tag name="ORIGINALWIDTH" val="1.875"/>
  <p:tag name="EMFCHILD" val="True"/>
</p:tagLst>
</file>

<file path=ppt/tags/tag730.xml><?xml version="1.0" encoding="utf-8"?>
<p:tagLst xmlns:p="http://schemas.openxmlformats.org/presentationml/2006/main">
  <p:tag name="ORIGINALHEIGHT" val="27.20002"/>
  <p:tag name="ORIGINALWIDTH" val="103.9"/>
  <p:tag name="LATEXADDIN" val="\documentclass{article}&#10;\usepackage{amsmath}&#10;\usepackage{amssymb}&#10;\usepackage{times}&#10;\pagestyle{empty}&#10;\begin{document}&#10;&#10;When $m=\Theta(n)$:&#10;&#10;\hspace{2em} the max load is $O\left(\frac{\log{n}}{\log\log{n}}\right)$ with high probability.&#10;&#10;\vspace{1ex}&#10;&#10;When $m=\Omega(n\log{n})$:&#10;&#10;\hspace{2em} the max load is $O\left(\frac{m}{n}\right)$ with high probability.&#10;&#10;\end{document}&#10;"/>
  <p:tag name="IGUANATEXSIZE" val="50"/>
  <p:tag name="IGUANATEXCURSOR" val="246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731.xml><?xml version="1.0" encoding="utf-8"?>
<p:tagLst xmlns:p="http://schemas.openxmlformats.org/presentationml/2006/main">
  <p:tag name="ORIGINALHEIGHT" val="3.2"/>
  <p:tag name="ORIGINALWIDTH" val="4.275008"/>
  <p:tag name="LATEXADDIN" val="\documentclass{article}&#10;\usepackage{amsmath}&#10;\usepackage{amssymb}&#10;\usepackage{times}&#10;\pagestyle{empty}&#10;\begin{document}&#10;&#10;When $m=\Theta(n)$:&#10;&#10;\hspace{2em} the max load is $O\left(\frac{\log{n}}{\log\log{n}}\right)$ with high probability.&#10;&#10;\vspace{1ex}&#10;&#10;When $m=\Omega(n\log{n})$:&#10;&#10;\hspace{2em} the max load is $O\left(\frac{m}{n}\right)$ with high probability.&#10;&#10;\end{document}&#10;"/>
  <p:tag name="IGUANATEXSIZE" val="50"/>
  <p:tag name="IGUANATEXCURSOR" val="246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732.xml><?xml version="1.0" encoding="utf-8"?>
<p:tagLst xmlns:p="http://schemas.openxmlformats.org/presentationml/2006/main">
  <p:tag name="ORIGINALHEIGHT" val="3.25"/>
  <p:tag name="ORIGINALWIDTH" val="2.2"/>
  <p:tag name="EMFCHILD" val="True"/>
</p:tagLst>
</file>

<file path=ppt/tags/tag733.xml><?xml version="1.0" encoding="utf-8"?>
<p:tagLst xmlns:p="http://schemas.openxmlformats.org/presentationml/2006/main">
  <p:tag name="ORIGINALHEIGHT" val="2.225008"/>
  <p:tag name="ORIGINALWIDTH" val="1.85"/>
  <p:tag name="EMFCHILD" val="True"/>
</p:tagLst>
</file>

<file path=ppt/tags/tag734.xml><?xml version="1.0" encoding="utf-8"?>
<p:tagLst xmlns:p="http://schemas.openxmlformats.org/presentationml/2006/main">
  <p:tag name="ORIGINALHEIGHT" val="2.175008"/>
  <p:tag name="ORIGINALWIDTH" val="2.15"/>
  <p:tag name="EMFCHILD" val="True"/>
</p:tagLst>
</file>

<file path=ppt/tags/tag735.xml><?xml version="1.0" encoding="utf-8"?>
<p:tagLst xmlns:p="http://schemas.openxmlformats.org/presentationml/2006/main">
  <p:tag name="ORIGINALHEIGHT" val="2.15"/>
  <p:tag name="ORIGINALWIDTH" val="3.775008"/>
  <p:tag name="EMFCHILD" val="True"/>
</p:tagLst>
</file>

<file path=ppt/tags/tag736.xml><?xml version="1.0" encoding="utf-8"?>
<p:tagLst xmlns:p="http://schemas.openxmlformats.org/presentationml/2006/main">
  <p:tag name="ORIGINALHEIGHT" val="1.125008"/>
  <p:tag name="ORIGINALWIDTH" val="3.05"/>
  <p:tag name="EMFCHILD" val="True"/>
</p:tagLst>
</file>

<file path=ppt/tags/tag737.xml><?xml version="1.0" encoding="utf-8"?>
<p:tagLst xmlns:p="http://schemas.openxmlformats.org/presentationml/2006/main">
  <p:tag name="ORIGINALHEIGHT" val="3.45"/>
  <p:tag name="ORIGINALWIDTH" val="3.05"/>
  <p:tag name="EMFCHILD" val="True"/>
</p:tagLst>
</file>

<file path=ppt/tags/tag738.xml><?xml version="1.0" encoding="utf-8"?>
<p:tagLst xmlns:p="http://schemas.openxmlformats.org/presentationml/2006/main">
  <p:tag name="ORIGINALHEIGHT" val="4.725008"/>
  <p:tag name="ORIGINALWIDTH" val="1.075008"/>
  <p:tag name="EMFCHILD" val="True"/>
</p:tagLst>
</file>

<file path=ppt/tags/tag739.xml><?xml version="1.0" encoding="utf-8"?>
<p:tagLst xmlns:p="http://schemas.openxmlformats.org/presentationml/2006/main">
  <p:tag name="ORIGINALHEIGHT" val="2.15"/>
  <p:tag name="ORIGINALWIDTH" val="2.5"/>
  <p:tag name="EMFCHILD" val="True"/>
</p:tagLst>
</file>

<file path=ppt/tags/tag74.xml><?xml version="1.0" encoding="utf-8"?>
<p:tagLst xmlns:p="http://schemas.openxmlformats.org/presentationml/2006/main">
  <p:tag name="ORIGINALHEIGHT" val="2.7009"/>
  <p:tag name="ORIGINALWIDTH" val="2.8125"/>
  <p:tag name="EMFCHILD" val="True"/>
</p:tagLst>
</file>

<file path=ppt/tags/tag740.xml><?xml version="1.0" encoding="utf-8"?>
<p:tagLst xmlns:p="http://schemas.openxmlformats.org/presentationml/2006/main">
  <p:tag name="ORIGINALHEIGHT" val="4.725008"/>
  <p:tag name="ORIGINALWIDTH" val="1.075008"/>
  <p:tag name="EMFCHILD" val="True"/>
</p:tagLst>
</file>

<file path=ppt/tags/tag741.xml><?xml version="1.0" encoding="utf-8"?>
<p:tagLst xmlns:p="http://schemas.openxmlformats.org/presentationml/2006/main">
  <p:tag name="ORIGINALHEIGHT" val="2.225008"/>
  <p:tag name="ORIGINALWIDTH" val=".5250078"/>
  <p:tag name="EMFCHILD" val="True"/>
</p:tagLst>
</file>

<file path=ppt/tags/tag742.xml><?xml version="1.0" encoding="utf-8"?>
<p:tagLst xmlns:p="http://schemas.openxmlformats.org/presentationml/2006/main">
  <p:tag name="ORIGINALHEIGHT" val="2.775008"/>
  <p:tag name="ORIGINALWIDTH" val="1.225008"/>
  <p:tag name="EMFCHILD" val="True"/>
</p:tagLst>
</file>

<file path=ppt/tags/tag743.xml><?xml version="1.0" encoding="utf-8"?>
<p:tagLst xmlns:p="http://schemas.openxmlformats.org/presentationml/2006/main">
  <p:tag name="ORIGINALHEIGHT" val="3.25"/>
  <p:tag name="ORIGINALWIDTH" val="2.2"/>
  <p:tag name="EMFCHILD" val="True"/>
</p:tagLst>
</file>

<file path=ppt/tags/tag744.xml><?xml version="1.0" encoding="utf-8"?>
<p:tagLst xmlns:p="http://schemas.openxmlformats.org/presentationml/2006/main">
  <p:tag name="ORIGINALHEIGHT" val="2.2"/>
  <p:tag name="ORIGINALWIDTH" val="1.85"/>
  <p:tag name="EMFCHILD" val="True"/>
</p:tagLst>
</file>

<file path=ppt/tags/tag745.xml><?xml version="1.0" encoding="utf-8"?>
<p:tagLst xmlns:p="http://schemas.openxmlformats.org/presentationml/2006/main">
  <p:tag name="ORIGINALHEIGHT" val="2.175008"/>
  <p:tag name="ORIGINALWIDTH" val="3.5"/>
  <p:tag name="EMFCHILD" val="True"/>
</p:tagLst>
</file>

<file path=ppt/tags/tag746.xml><?xml version="1.0" encoding="utf-8"?>
<p:tagLst xmlns:p="http://schemas.openxmlformats.org/presentationml/2006/main">
  <p:tag name="ORIGINALHEIGHT" val="2.2"/>
  <p:tag name="ORIGINALWIDTH" val="1.85"/>
  <p:tag name="EMFCHILD" val="True"/>
</p:tagLst>
</file>

<file path=ppt/tags/tag747.xml><?xml version="1.0" encoding="utf-8"?>
<p:tagLst xmlns:p="http://schemas.openxmlformats.org/presentationml/2006/main">
  <p:tag name="ORIGINALHEIGHT" val="2.15"/>
  <p:tag name="ORIGINALWIDTH" val="2.125008"/>
  <p:tag name="EMFCHILD" val="True"/>
</p:tagLst>
</file>

<file path=ppt/tags/tag748.xml><?xml version="1.0" encoding="utf-8"?>
<p:tagLst xmlns:p="http://schemas.openxmlformats.org/presentationml/2006/main">
  <p:tag name="ORIGINALHEIGHT" val="3.25"/>
  <p:tag name="ORIGINALWIDTH" val="1.1"/>
  <p:tag name="EMFCHILD" val="True"/>
</p:tagLst>
</file>

<file path=ppt/tags/tag749.xml><?xml version="1.0" encoding="utf-8"?>
<p:tagLst xmlns:p="http://schemas.openxmlformats.org/presentationml/2006/main">
  <p:tag name="ORIGINALHEIGHT" val="2.2"/>
  <p:tag name="ORIGINALWIDTH" val="2.025008"/>
  <p:tag name="EMFCHILD" val="True"/>
</p:tagLst>
</file>

<file path=ppt/tags/tag75.xml><?xml version="1.0" encoding="utf-8"?>
<p:tagLst xmlns:p="http://schemas.openxmlformats.org/presentationml/2006/main">
  <p:tag name="ORIGINALHEIGHT" val="3.191972"/>
  <p:tag name="ORIGINALWIDTH" val="1.941971"/>
  <p:tag name="EMFCHILD" val="True"/>
</p:tagLst>
</file>

<file path=ppt/tags/tag750.xml><?xml version="1.0" encoding="utf-8"?>
<p:tagLst xmlns:p="http://schemas.openxmlformats.org/presentationml/2006/main">
  <p:tag name="ORIGINALHEIGHT" val="2.2"/>
  <p:tag name="ORIGINALWIDTH" val="1.875008"/>
  <p:tag name="EMFCHILD" val="True"/>
</p:tagLst>
</file>

<file path=ppt/tags/tag751.xml><?xml version="1.0" encoding="utf-8"?>
<p:tagLst xmlns:p="http://schemas.openxmlformats.org/presentationml/2006/main">
  <p:tag name="ORIGINALHEIGHT" val="3.275008"/>
  <p:tag name="ORIGINALWIDTH" val="2.125008"/>
  <p:tag name="EMFCHILD" val="True"/>
</p:tagLst>
</file>

<file path=ppt/tags/tag752.xml><?xml version="1.0" encoding="utf-8"?>
<p:tagLst xmlns:p="http://schemas.openxmlformats.org/presentationml/2006/main">
  <p:tag name="ORIGINALHEIGHT" val="3.25"/>
  <p:tag name="ORIGINALWIDTH" val="1.075008"/>
  <p:tag name="EMFCHILD" val="True"/>
</p:tagLst>
</file>

<file path=ppt/tags/tag753.xml><?xml version="1.0" encoding="utf-8"?>
<p:tagLst xmlns:p="http://schemas.openxmlformats.org/presentationml/2006/main">
  <p:tag name="ORIGINALHEIGHT" val="2.2"/>
  <p:tag name="ORIGINALWIDTH" val="1.375008"/>
  <p:tag name="EMFCHILD" val="True"/>
</p:tagLst>
</file>

<file path=ppt/tags/tag754.xml><?xml version="1.0" encoding="utf-8"?>
<p:tagLst xmlns:p="http://schemas.openxmlformats.org/presentationml/2006/main">
  <p:tag name="ORIGINALHEIGHT" val="3.45"/>
  <p:tag name="ORIGINALWIDTH" val="3.175008"/>
  <p:tag name="EMFCHILD" val="True"/>
</p:tagLst>
</file>

<file path=ppt/tags/tag755.xml><?xml version="1.0" encoding="utf-8"?>
<p:tagLst xmlns:p="http://schemas.openxmlformats.org/presentationml/2006/main">
  <p:tag name="ORIGINALHEIGHT" val="8.525007"/>
  <p:tag name="ORIGINALWIDTH" val="1.75"/>
  <p:tag name="EMFCHILD" val="True"/>
</p:tagLst>
</file>

<file path=ppt/tags/tag756.xml><?xml version="1.0" encoding="utf-8"?>
<p:tagLst xmlns:p="http://schemas.openxmlformats.org/presentationml/2006/main">
  <p:tag name="ORIGINALHEIGHT" val="2.3"/>
  <p:tag name="ORIGINALWIDTH" val=".7250079"/>
  <p:tag name="EMFCHILD" val="True"/>
</p:tagLst>
</file>

<file path=ppt/tags/tag757.xml><?xml version="1.0" encoding="utf-8"?>
<p:tagLst xmlns:p="http://schemas.openxmlformats.org/presentationml/2006/main">
  <p:tag name="ORIGINALHEIGHT" val="1.5"/>
  <p:tag name="ORIGINALWIDTH" val="1.575008"/>
  <p:tag name="EMFCHILD" val="True"/>
</p:tagLst>
</file>

<file path=ppt/tags/tag758.xml><?xml version="1.0" encoding="utf-8"?>
<p:tagLst xmlns:p="http://schemas.openxmlformats.org/presentationml/2006/main">
  <p:tag name="ORIGINALHEIGHT" val="2.15"/>
  <p:tag name="ORIGINALWIDTH" val="1.625008"/>
  <p:tag name="EMFCHILD" val="True"/>
</p:tagLst>
</file>

<file path=ppt/tags/tag759.xml><?xml version="1.0" encoding="utf-8"?>
<p:tagLst xmlns:p="http://schemas.openxmlformats.org/presentationml/2006/main">
  <p:tag name="ORIGINALHEIGHT" val="1.475008"/>
  <p:tag name="ORIGINALWIDTH" val="1.975008"/>
  <p:tag name="EMFCHILD" val="True"/>
</p:tagLst>
</file>

<file path=ppt/tags/tag76.xml><?xml version="1.0" encoding="utf-8"?>
<p:tagLst xmlns:p="http://schemas.openxmlformats.org/presentationml/2006/main">
  <p:tag name="ORIGINALHEIGHT" val="1.1384"/>
  <p:tag name="ORIGINALWIDTH" val=".6473285"/>
  <p:tag name="EMFCHILD" val="True"/>
</p:tagLst>
</file>

<file path=ppt/tags/tag760.xml><?xml version="1.0" encoding="utf-8"?>
<p:tagLst xmlns:p="http://schemas.openxmlformats.org/presentationml/2006/main">
  <p:tag name="ORIGINALHEIGHT" val="2.3"/>
  <p:tag name="ORIGINALWIDTH" val=".7250079"/>
  <p:tag name="EMFCHILD" val="True"/>
</p:tagLst>
</file>

<file path=ppt/tags/tag761.xml><?xml version="1.0" encoding="utf-8"?>
<p:tagLst xmlns:p="http://schemas.openxmlformats.org/presentationml/2006/main">
  <p:tag name="ORIGINALHEIGHT" val="1.5"/>
  <p:tag name="ORIGINALWIDTH" val="1.575008"/>
  <p:tag name="EMFCHILD" val="True"/>
</p:tagLst>
</file>

<file path=ppt/tags/tag762.xml><?xml version="1.0" encoding="utf-8"?>
<p:tagLst xmlns:p="http://schemas.openxmlformats.org/presentationml/2006/main">
  <p:tag name="ORIGINALHEIGHT" val="2.175008"/>
  <p:tag name="ORIGINALWIDTH" val="1.625008"/>
  <p:tag name="EMFCHILD" val="True"/>
</p:tagLst>
</file>

<file path=ppt/tags/tag763.xml><?xml version="1.0" encoding="utf-8"?>
<p:tagLst xmlns:p="http://schemas.openxmlformats.org/presentationml/2006/main">
  <p:tag name="ORIGINALHEIGHT" val="2.3"/>
  <p:tag name="ORIGINALWIDTH" val=".7250079"/>
  <p:tag name="EMFCHILD" val="True"/>
</p:tagLst>
</file>

<file path=ppt/tags/tag764.xml><?xml version="1.0" encoding="utf-8"?>
<p:tagLst xmlns:p="http://schemas.openxmlformats.org/presentationml/2006/main">
  <p:tag name="ORIGINALHEIGHT" val="1.5"/>
  <p:tag name="ORIGINALWIDTH" val="1.55"/>
  <p:tag name="EMFCHILD" val="True"/>
</p:tagLst>
</file>

<file path=ppt/tags/tag765.xml><?xml version="1.0" encoding="utf-8"?>
<p:tagLst xmlns:p="http://schemas.openxmlformats.org/presentationml/2006/main">
  <p:tag name="ORIGINALHEIGHT" val="2.175008"/>
  <p:tag name="ORIGINALWIDTH" val="1.625008"/>
  <p:tag name="EMFCHILD" val="True"/>
</p:tagLst>
</file>

<file path=ppt/tags/tag766.xml><?xml version="1.0" encoding="utf-8"?>
<p:tagLst xmlns:p="http://schemas.openxmlformats.org/presentationml/2006/main">
  <p:tag name="ORIGINALHEIGHT" val="1.5"/>
  <p:tag name="ORIGINALWIDTH" val="1.975008"/>
  <p:tag name="EMFCHILD" val="True"/>
</p:tagLst>
</file>

<file path=ppt/tags/tag767.xml><?xml version="1.0" encoding="utf-8"?>
<p:tagLst xmlns:p="http://schemas.openxmlformats.org/presentationml/2006/main">
  <p:tag name="ORIGINALHEIGHT" val="8.525007"/>
  <p:tag name="ORIGINALWIDTH" val="1.725008"/>
  <p:tag name="EMFCHILD" val="True"/>
</p:tagLst>
</file>

<file path=ppt/tags/tag768.xml><?xml version="1.0" encoding="utf-8"?>
<p:tagLst xmlns:p="http://schemas.openxmlformats.org/presentationml/2006/main">
  <p:tag name="ORIGINALHEIGHT" val="2.2"/>
  <p:tag name="ORIGINALWIDTH" val="3.1"/>
  <p:tag name="EMFCHILD" val="True"/>
</p:tagLst>
</file>

<file path=ppt/tags/tag769.xml><?xml version="1.0" encoding="utf-8"?>
<p:tagLst xmlns:p="http://schemas.openxmlformats.org/presentationml/2006/main">
  <p:tag name="ORIGINALHEIGHT" val="3.25"/>
  <p:tag name="ORIGINALWIDTH" val="1.1"/>
  <p:tag name="EMFCHILD" val="True"/>
</p:tagLst>
</file>

<file path=ppt/tags/tag77.xml><?xml version="1.0" encoding="utf-8"?>
<p:tagLst xmlns:p="http://schemas.openxmlformats.org/presentationml/2006/main">
  <p:tag name="ORIGINALHEIGHT" val="3.191972"/>
  <p:tag name="ORIGINALWIDTH" val="2.678572"/>
  <p:tag name="EMFCHILD" val="True"/>
</p:tagLst>
</file>

<file path=ppt/tags/tag770.xml><?xml version="1.0" encoding="utf-8"?>
<p:tagLst xmlns:p="http://schemas.openxmlformats.org/presentationml/2006/main">
  <p:tag name="ORIGINALHEIGHT" val="2.775008"/>
  <p:tag name="ORIGINALWIDTH" val="1.225008"/>
  <p:tag name="EMFCHILD" val="True"/>
</p:tagLst>
</file>

<file path=ppt/tags/tag771.xml><?xml version="1.0" encoding="utf-8"?>
<p:tagLst xmlns:p="http://schemas.openxmlformats.org/presentationml/2006/main">
  <p:tag name="ORIGINALHEIGHT" val="3.25"/>
  <p:tag name="ORIGINALWIDTH" val="2.2"/>
  <p:tag name="EMFCHILD" val="True"/>
</p:tagLst>
</file>

<file path=ppt/tags/tag772.xml><?xml version="1.0" encoding="utf-8"?>
<p:tagLst xmlns:p="http://schemas.openxmlformats.org/presentationml/2006/main">
  <p:tag name="ORIGINALHEIGHT" val="3.25"/>
  <p:tag name="ORIGINALWIDTH" val="2.2"/>
  <p:tag name="EMFCHILD" val="True"/>
</p:tagLst>
</file>

<file path=ppt/tags/tag773.xml><?xml version="1.0" encoding="utf-8"?>
<p:tagLst xmlns:p="http://schemas.openxmlformats.org/presentationml/2006/main">
  <p:tag name="ORIGINALHEIGHT" val="3.25"/>
  <p:tag name="ORIGINALWIDTH" val="1.1"/>
  <p:tag name="EMFCHILD" val="True"/>
</p:tagLst>
</file>

<file path=ppt/tags/tag774.xml><?xml version="1.0" encoding="utf-8"?>
<p:tagLst xmlns:p="http://schemas.openxmlformats.org/presentationml/2006/main">
  <p:tag name="ORIGINALHEIGHT" val="3.2"/>
  <p:tag name="ORIGINALWIDTH" val="2.05"/>
  <p:tag name="EMFCHILD" val="True"/>
</p:tagLst>
</file>

<file path=ppt/tags/tag775.xml><?xml version="1.0" encoding="utf-8"?>
<p:tagLst xmlns:p="http://schemas.openxmlformats.org/presentationml/2006/main">
  <p:tag name="ORIGINALHEIGHT" val="3.25"/>
  <p:tag name="ORIGINALWIDTH" val="2.2"/>
  <p:tag name="EMFCHILD" val="True"/>
</p:tagLst>
</file>

<file path=ppt/tags/tag776.xml><?xml version="1.0" encoding="utf-8"?>
<p:tagLst xmlns:p="http://schemas.openxmlformats.org/presentationml/2006/main">
  <p:tag name="ORIGINALHEIGHT" val="3.2"/>
  <p:tag name="ORIGINALWIDTH" val="2.125008"/>
  <p:tag name="EMFCHILD" val="True"/>
</p:tagLst>
</file>

<file path=ppt/tags/tag777.xml><?xml version="1.0" encoding="utf-8"?>
<p:tagLst xmlns:p="http://schemas.openxmlformats.org/presentationml/2006/main">
  <p:tag name="ORIGINALHEIGHT" val="2.175008"/>
  <p:tag name="ORIGINALWIDTH" val="1.5"/>
  <p:tag name="EMFCHILD" val="True"/>
</p:tagLst>
</file>

<file path=ppt/tags/tag778.xml><?xml version="1.0" encoding="utf-8"?>
<p:tagLst xmlns:p="http://schemas.openxmlformats.org/presentationml/2006/main">
  <p:tag name="ORIGINALHEIGHT" val="2.2"/>
  <p:tag name="ORIGINALWIDTH" val="2.025008"/>
  <p:tag name="EMFCHILD" val="True"/>
</p:tagLst>
</file>

<file path=ppt/tags/tag779.xml><?xml version="1.0" encoding="utf-8"?>
<p:tagLst xmlns:p="http://schemas.openxmlformats.org/presentationml/2006/main">
  <p:tag name="ORIGINALHEIGHT" val="3.275008"/>
  <p:tag name="ORIGINALWIDTH" val="2.15"/>
  <p:tag name="EMFCHILD" val="True"/>
</p:tagLst>
</file>

<file path=ppt/tags/tag78.xml><?xml version="1.0" encoding="utf-8"?>
<p:tagLst xmlns:p="http://schemas.openxmlformats.org/presentationml/2006/main">
  <p:tag name="ORIGINALHEIGHT" val="4.665186"/>
  <p:tag name="ORIGINALWIDTH" val="1.071429"/>
  <p:tag name="EMFCHILD" val="True"/>
</p:tagLst>
</file>

<file path=ppt/tags/tag780.xml><?xml version="1.0" encoding="utf-8"?>
<p:tagLst xmlns:p="http://schemas.openxmlformats.org/presentationml/2006/main">
  <p:tag name="ORIGINALHEIGHT" val="2.2"/>
  <p:tag name="ORIGINALWIDTH" val="1.875008"/>
  <p:tag name="EMFCHILD" val="True"/>
</p:tagLst>
</file>

<file path=ppt/tags/tag781.xml><?xml version="1.0" encoding="utf-8"?>
<p:tagLst xmlns:p="http://schemas.openxmlformats.org/presentationml/2006/main">
  <p:tag name="ORIGINALHEIGHT" val="3.275008"/>
  <p:tag name="ORIGINALWIDTH" val="2.125008"/>
  <p:tag name="EMFCHILD" val="True"/>
</p:tagLst>
</file>

<file path=ppt/tags/tag782.xml><?xml version="1.0" encoding="utf-8"?>
<p:tagLst xmlns:p="http://schemas.openxmlformats.org/presentationml/2006/main">
  <p:tag name="ORIGINALHEIGHT" val="3.25"/>
  <p:tag name="ORIGINALWIDTH" val="1.1"/>
  <p:tag name="EMFCHILD" val="True"/>
</p:tagLst>
</file>

<file path=ppt/tags/tag783.xml><?xml version="1.0" encoding="utf-8"?>
<p:tagLst xmlns:p="http://schemas.openxmlformats.org/presentationml/2006/main">
  <p:tag name="ORIGINALHEIGHT" val="3.25"/>
  <p:tag name="ORIGINALWIDTH" val="1.075008"/>
  <p:tag name="EMFCHILD" val="True"/>
</p:tagLst>
</file>

<file path=ppt/tags/tag784.xml><?xml version="1.0" encoding="utf-8"?>
<p:tagLst xmlns:p="http://schemas.openxmlformats.org/presentationml/2006/main">
  <p:tag name="ORIGINALHEIGHT" val="3.25"/>
  <p:tag name="ORIGINALWIDTH" val="1.1"/>
  <p:tag name="EMFCHILD" val="True"/>
</p:tagLst>
</file>

<file path=ppt/tags/tag785.xml><?xml version="1.0" encoding="utf-8"?>
<p:tagLst xmlns:p="http://schemas.openxmlformats.org/presentationml/2006/main">
  <p:tag name="ORIGINALHEIGHT" val="2.775008"/>
  <p:tag name="ORIGINALWIDTH" val="1.225008"/>
  <p:tag name="EMFCHILD" val="True"/>
</p:tagLst>
</file>

<file path=ppt/tags/tag786.xml><?xml version="1.0" encoding="utf-8"?>
<p:tagLst xmlns:p="http://schemas.openxmlformats.org/presentationml/2006/main">
  <p:tag name="ORIGINALHEIGHT" val="3.175008"/>
  <p:tag name="ORIGINALWIDTH" val="2.125008"/>
  <p:tag name="EMFCHILD" val="True"/>
</p:tagLst>
</file>

<file path=ppt/tags/tag787.xml><?xml version="1.0" encoding="utf-8"?>
<p:tagLst xmlns:p="http://schemas.openxmlformats.org/presentationml/2006/main">
  <p:tag name="ORIGINALHEIGHT" val=".5250078"/>
  <p:tag name="ORIGINALWIDTH" val=".5250078"/>
  <p:tag name="EMFCHILD" val="True"/>
</p:tagLst>
</file>

<file path=ppt/tags/tag788.xml><?xml version="1.0" encoding="utf-8"?>
<p:tagLst xmlns:p="http://schemas.openxmlformats.org/presentationml/2006/main">
  <p:tag name="ORIGINALHEIGHT" val="3.2"/>
  <p:tag name="ORIGINALWIDTH" val="4.275008"/>
  <p:tag name="EMFCHILD" val="True"/>
</p:tagLst>
</file>

<file path=ppt/tags/tag789.xml><?xml version="1.0" encoding="utf-8"?>
<p:tagLst xmlns:p="http://schemas.openxmlformats.org/presentationml/2006/main">
  <p:tag name="ORIGINALHEIGHT" val="3.25"/>
  <p:tag name="ORIGINALWIDTH" val="2.2"/>
  <p:tag name="EMFCHILD" val="True"/>
</p:tagLst>
</file>

<file path=ppt/tags/tag79.xml><?xml version="1.0" encoding="utf-8"?>
<p:tagLst xmlns:p="http://schemas.openxmlformats.org/presentationml/2006/main">
  <p:tag name="ORIGINALHEIGHT" val="3.191972"/>
  <p:tag name="ORIGINALWIDTH" val="3.794643"/>
  <p:tag name="EMFCHILD" val="True"/>
</p:tagLst>
</file>

<file path=ppt/tags/tag790.xml><?xml version="1.0" encoding="utf-8"?>
<p:tagLst xmlns:p="http://schemas.openxmlformats.org/presentationml/2006/main">
  <p:tag name="ORIGINALHEIGHT" val="2.225008"/>
  <p:tag name="ORIGINALWIDTH" val="1.85"/>
  <p:tag name="EMFCHILD" val="True"/>
</p:tagLst>
</file>

<file path=ppt/tags/tag791.xml><?xml version="1.0" encoding="utf-8"?>
<p:tagLst xmlns:p="http://schemas.openxmlformats.org/presentationml/2006/main">
  <p:tag name="ORIGINALHEIGHT" val="2.175008"/>
  <p:tag name="ORIGINALWIDTH" val="2.15"/>
  <p:tag name="EMFCHILD" val="True"/>
</p:tagLst>
</file>

<file path=ppt/tags/tag792.xml><?xml version="1.0" encoding="utf-8"?>
<p:tagLst xmlns:p="http://schemas.openxmlformats.org/presentationml/2006/main">
  <p:tag name="ORIGINALHEIGHT" val="2.15"/>
  <p:tag name="ORIGINALWIDTH" val="3.775008"/>
  <p:tag name="EMFCHILD" val="True"/>
</p:tagLst>
</file>

<file path=ppt/tags/tag793.xml><?xml version="1.0" encoding="utf-8"?>
<p:tagLst xmlns:p="http://schemas.openxmlformats.org/presentationml/2006/main">
  <p:tag name="ORIGINALHEIGHT" val="1.125008"/>
  <p:tag name="ORIGINALWIDTH" val="3.05"/>
  <p:tag name="EMFCHILD" val="True"/>
</p:tagLst>
</file>

<file path=ppt/tags/tag794.xml><?xml version="1.0" encoding="utf-8"?>
<p:tagLst xmlns:p="http://schemas.openxmlformats.org/presentationml/2006/main">
  <p:tag name="ORIGINALHEIGHT" val="3.35"/>
  <p:tag name="ORIGINALWIDTH" val="2.925008"/>
  <p:tag name="EMFCHILD" val="True"/>
</p:tagLst>
</file>

<file path=ppt/tags/tag795.xml><?xml version="1.0" encoding="utf-8"?>
<p:tagLst xmlns:p="http://schemas.openxmlformats.org/presentationml/2006/main">
  <p:tag name="ORIGINALHEIGHT" val="4.725008"/>
  <p:tag name="ORIGINALWIDTH" val="1.075008"/>
  <p:tag name="EMFCHILD" val="True"/>
</p:tagLst>
</file>

<file path=ppt/tags/tag796.xml><?xml version="1.0" encoding="utf-8"?>
<p:tagLst xmlns:p="http://schemas.openxmlformats.org/presentationml/2006/main">
  <p:tag name="ORIGINALHEIGHT" val="2.15"/>
  <p:tag name="ORIGINALWIDTH" val="2.475008"/>
  <p:tag name="EMFCHILD" val="True"/>
</p:tagLst>
</file>

<file path=ppt/tags/tag797.xml><?xml version="1.0" encoding="utf-8"?>
<p:tagLst xmlns:p="http://schemas.openxmlformats.org/presentationml/2006/main">
  <p:tag name="ORIGINALHEIGHT" val="3.3"/>
  <p:tag name="ORIGINALWIDTH" val="1.025008"/>
  <p:tag name="EMFCHILD" val="True"/>
</p:tagLst>
</file>

<file path=ppt/tags/tag798.xml><?xml version="1.0" encoding="utf-8"?>
<p:tagLst xmlns:p="http://schemas.openxmlformats.org/presentationml/2006/main">
  <p:tag name="ORIGINALHEIGHT" val="2.175008"/>
  <p:tag name="ORIGINALWIDTH" val="2.025008"/>
  <p:tag name="EMFCHILD" val="True"/>
</p:tagLst>
</file>

<file path=ppt/tags/tag799.xml><?xml version="1.0" encoding="utf-8"?>
<p:tagLst xmlns:p="http://schemas.openxmlformats.org/presentationml/2006/main">
  <p:tag name="ORIGINALHEIGHT" val="3.125008"/>
  <p:tag name="ORIGINALWIDTH" val="2.1"/>
  <p:tag name="EMFCHILD" val="True"/>
</p:tagLst>
</file>

<file path=ppt/tags/tag8.xml><?xml version="1.0" encoding="utf-8"?>
<p:tagLst xmlns:p="http://schemas.openxmlformats.org/presentationml/2006/main">
  <p:tag name="ORIGINALHEIGHT" val="2.1875"/>
  <p:tag name="ORIGINALWIDTH" val="1.852686"/>
  <p:tag name="EMFCHILD" val="True"/>
</p:tagLst>
</file>

<file path=ppt/tags/tag80.xml><?xml version="1.0" encoding="utf-8"?>
<p:tagLst xmlns:p="http://schemas.openxmlformats.org/presentationml/2006/main">
  <p:tag name="ORIGINALHEIGHT" val="3.616071"/>
  <p:tag name="ORIGINALWIDTH" val="2.8125"/>
  <p:tag name="EMFCHILD" val="True"/>
</p:tagLst>
</file>

<file path=ppt/tags/tag800.xml><?xml version="1.0" encoding="utf-8"?>
<p:tagLst xmlns:p="http://schemas.openxmlformats.org/presentationml/2006/main">
  <p:tag name="ORIGINALHEIGHT" val="2.15"/>
  <p:tag name="ORIGINALWIDTH" val="2.5"/>
  <p:tag name="EMFCHILD" val="True"/>
</p:tagLst>
</file>

<file path=ppt/tags/tag801.xml><?xml version="1.0" encoding="utf-8"?>
<p:tagLst xmlns:p="http://schemas.openxmlformats.org/presentationml/2006/main">
  <p:tag name="ORIGINALHEIGHT" val="4.725008"/>
  <p:tag name="ORIGINALWIDTH" val="1.075008"/>
  <p:tag name="EMFCHILD" val="True"/>
</p:tagLst>
</file>

<file path=ppt/tags/tag802.xml><?xml version="1.0" encoding="utf-8"?>
<p:tagLst xmlns:p="http://schemas.openxmlformats.org/presentationml/2006/main">
  <p:tag name="ORIGINALHEIGHT" val="2.225008"/>
  <p:tag name="ORIGINALWIDTH" val=".5"/>
  <p:tag name="EMFCHILD" val="True"/>
</p:tagLst>
</file>

<file path=ppt/tags/tag803.xml><?xml version="1.0" encoding="utf-8"?>
<p:tagLst xmlns:p="http://schemas.openxmlformats.org/presentationml/2006/main">
  <p:tag name="ORIGINALHEIGHT" val="2.8"/>
  <p:tag name="ORIGINALWIDTH" val="1.225008"/>
  <p:tag name="EMFCHILD" val="True"/>
</p:tagLst>
</file>

<file path=ppt/tags/tag804.xml><?xml version="1.0" encoding="utf-8"?>
<p:tagLst xmlns:p="http://schemas.openxmlformats.org/presentationml/2006/main">
  <p:tag name="ORIGINALHEIGHT" val="3.25"/>
  <p:tag name="ORIGINALWIDTH" val="2.2"/>
  <p:tag name="EMFCHILD" val="True"/>
</p:tagLst>
</file>

<file path=ppt/tags/tag805.xml><?xml version="1.0" encoding="utf-8"?>
<p:tagLst xmlns:p="http://schemas.openxmlformats.org/presentationml/2006/main">
  <p:tag name="ORIGINALHEIGHT" val="2.225008"/>
  <p:tag name="ORIGINALWIDTH" val="1.85"/>
  <p:tag name="EMFCHILD" val="True"/>
</p:tagLst>
</file>

<file path=ppt/tags/tag806.xml><?xml version="1.0" encoding="utf-8"?>
<p:tagLst xmlns:p="http://schemas.openxmlformats.org/presentationml/2006/main">
  <p:tag name="ORIGINALHEIGHT" val="2.175008"/>
  <p:tag name="ORIGINALWIDTH" val="3.5"/>
  <p:tag name="EMFCHILD" val="True"/>
</p:tagLst>
</file>

<file path=ppt/tags/tag807.xml><?xml version="1.0" encoding="utf-8"?>
<p:tagLst xmlns:p="http://schemas.openxmlformats.org/presentationml/2006/main">
  <p:tag name="ORIGINALHEIGHT" val="2.225008"/>
  <p:tag name="ORIGINALWIDTH" val="1.85"/>
  <p:tag name="EMFCHILD" val="True"/>
</p:tagLst>
</file>

<file path=ppt/tags/tag808.xml><?xml version="1.0" encoding="utf-8"?>
<p:tagLst xmlns:p="http://schemas.openxmlformats.org/presentationml/2006/main">
  <p:tag name="ORIGINALHEIGHT" val="2.15"/>
  <p:tag name="ORIGINALWIDTH" val="2.125008"/>
  <p:tag name="EMFCHILD" val="True"/>
</p:tagLst>
</file>

<file path=ppt/tags/tag809.xml><?xml version="1.0" encoding="utf-8"?>
<p:tagLst xmlns:p="http://schemas.openxmlformats.org/presentationml/2006/main">
  <p:tag name="ORIGINALHEIGHT" val="3.25"/>
  <p:tag name="ORIGINALWIDTH" val="1.1"/>
  <p:tag name="EMFCHILD" val="True"/>
</p:tagLst>
</file>

<file path=ppt/tags/tag81.xml><?xml version="1.0" encoding="utf-8"?>
<p:tagLst xmlns:p="http://schemas.openxmlformats.org/presentationml/2006/main">
  <p:tag name="ORIGINALHEIGHT" val="4.665186"/>
  <p:tag name="ORIGINALWIDTH" val="1.071429"/>
  <p:tag name="EMFCHILD" val="True"/>
</p:tagLst>
</file>

<file path=ppt/tags/tag810.xml><?xml version="1.0" encoding="utf-8"?>
<p:tagLst xmlns:p="http://schemas.openxmlformats.org/presentationml/2006/main">
  <p:tag name="ORIGINALHEIGHT" val="2.225008"/>
  <p:tag name="ORIGINALWIDTH" val="2.025008"/>
  <p:tag name="EMFCHILD" val="True"/>
</p:tagLst>
</file>

<file path=ppt/tags/tag811.xml><?xml version="1.0" encoding="utf-8"?>
<p:tagLst xmlns:p="http://schemas.openxmlformats.org/presentationml/2006/main">
  <p:tag name="ORIGINALHEIGHT" val="2.225008"/>
  <p:tag name="ORIGINALWIDTH" val="1.875008"/>
  <p:tag name="EMFCHILD" val="True"/>
</p:tagLst>
</file>

<file path=ppt/tags/tag812.xml><?xml version="1.0" encoding="utf-8"?>
<p:tagLst xmlns:p="http://schemas.openxmlformats.org/presentationml/2006/main">
  <p:tag name="ORIGINALHEIGHT" val="3.3"/>
  <p:tag name="ORIGINALWIDTH" val="2.125008"/>
  <p:tag name="EMFCHILD" val="True"/>
</p:tagLst>
</file>

<file path=ppt/tags/tag813.xml><?xml version="1.0" encoding="utf-8"?>
<p:tagLst xmlns:p="http://schemas.openxmlformats.org/presentationml/2006/main">
  <p:tag name="ORIGINALHEIGHT" val="3.25"/>
  <p:tag name="ORIGINALWIDTH" val="1.075008"/>
  <p:tag name="EMFCHILD" val="True"/>
</p:tagLst>
</file>

<file path=ppt/tags/tag814.xml><?xml version="1.0" encoding="utf-8"?>
<p:tagLst xmlns:p="http://schemas.openxmlformats.org/presentationml/2006/main">
  <p:tag name="ORIGINALHEIGHT" val="2.225008"/>
  <p:tag name="ORIGINALWIDTH" val="1.375008"/>
  <p:tag name="EMFCHILD" val="True"/>
</p:tagLst>
</file>

<file path=ppt/tags/tag815.xml><?xml version="1.0" encoding="utf-8"?>
<p:tagLst xmlns:p="http://schemas.openxmlformats.org/presentationml/2006/main">
  <p:tag name="ORIGINALHEIGHT" val="3.45"/>
  <p:tag name="ORIGINALWIDTH" val="3.175008"/>
  <p:tag name="EMFCHILD" val="True"/>
</p:tagLst>
</file>

<file path=ppt/tags/tag816.xml><?xml version="1.0" encoding="utf-8"?>
<p:tagLst xmlns:p="http://schemas.openxmlformats.org/presentationml/2006/main">
  <p:tag name="ORIGINALHEIGHT" val="5.675008"/>
  <p:tag name="ORIGINALWIDTH" val="1.2"/>
  <p:tag name="EMFCHILD" val="True"/>
</p:tagLst>
</file>

<file path=ppt/tags/tag817.xml><?xml version="1.0" encoding="utf-8"?>
<p:tagLst xmlns:p="http://schemas.openxmlformats.org/presentationml/2006/main">
  <p:tag name="ORIGINALHEIGHT" val="1.5"/>
  <p:tag name="ORIGINALWIDTH" val="2.95"/>
  <p:tag name="EMFCHILD" val="True"/>
</p:tagLst>
</file>

<file path=ppt/tags/tag818.xml><?xml version="1.0" encoding="utf-8"?>
<p:tagLst xmlns:p="http://schemas.openxmlformats.org/presentationml/2006/main">
  <p:tag name="ORIGINALHEIGHT" val="1.475008"/>
  <p:tag name="ORIGINALWIDTH" val="1.975008"/>
  <p:tag name="EMFCHILD" val="True"/>
</p:tagLst>
</file>

<file path=ppt/tags/tag819.xml><?xml version="1.0" encoding="utf-8"?>
<p:tagLst xmlns:p="http://schemas.openxmlformats.org/presentationml/2006/main">
  <p:tag name="ORIGINALHEIGHT" val="5.675008"/>
  <p:tag name="ORIGINALWIDTH" val="1.2"/>
  <p:tag name="EMFCHILD" val="True"/>
</p:tagLst>
</file>

<file path=ppt/tags/tag82.xml><?xml version="1.0" encoding="utf-8"?>
<p:tagLst xmlns:p="http://schemas.openxmlformats.org/presentationml/2006/main">
  <p:tag name="ORIGINALHEIGHT" val="3.102686"/>
  <p:tag name="ORIGINALWIDTH" val="1.517857"/>
  <p:tag name="EMFCHILD" val="True"/>
</p:tagLst>
</file>

<file path=ppt/tags/tag820.xml><?xml version="1.0" encoding="utf-8"?>
<p:tagLst xmlns:p="http://schemas.openxmlformats.org/presentationml/2006/main">
  <p:tag name="ORIGINALHEIGHT" val="2.225008"/>
  <p:tag name="ORIGINALWIDTH" val="3.1"/>
  <p:tag name="EMFCHILD" val="True"/>
</p:tagLst>
</file>

<file path=ppt/tags/tag821.xml><?xml version="1.0" encoding="utf-8"?>
<p:tagLst xmlns:p="http://schemas.openxmlformats.org/presentationml/2006/main">
  <p:tag name="ORIGINALHEIGHT" val="3.25"/>
  <p:tag name="ORIGINALWIDTH" val="1.075008"/>
  <p:tag name="EMFCHILD" val="True"/>
</p:tagLst>
</file>

<file path=ppt/tags/tag822.xml><?xml version="1.0" encoding="utf-8"?>
<p:tagLst xmlns:p="http://schemas.openxmlformats.org/presentationml/2006/main">
  <p:tag name="ORIGINALHEIGHT" val="2.8"/>
  <p:tag name="ORIGINALWIDTH" val="1.225008"/>
  <p:tag name="EMFCHILD" val="True"/>
</p:tagLst>
</file>

<file path=ppt/tags/tag823.xml><?xml version="1.0" encoding="utf-8"?>
<p:tagLst xmlns:p="http://schemas.openxmlformats.org/presentationml/2006/main">
  <p:tag name="ORIGINALHEIGHT" val="3.25"/>
  <p:tag name="ORIGINALWIDTH" val="2.2"/>
  <p:tag name="EMFCHILD" val="True"/>
</p:tagLst>
</file>

<file path=ppt/tags/tag824.xml><?xml version="1.0" encoding="utf-8"?>
<p:tagLst xmlns:p="http://schemas.openxmlformats.org/presentationml/2006/main">
  <p:tag name="ORIGINALHEIGHT" val="3.25"/>
  <p:tag name="ORIGINALWIDTH" val="2.2"/>
  <p:tag name="EMFCHILD" val="True"/>
</p:tagLst>
</file>

<file path=ppt/tags/tag825.xml><?xml version="1.0" encoding="utf-8"?>
<p:tagLst xmlns:p="http://schemas.openxmlformats.org/presentationml/2006/main">
  <p:tag name="ORIGINALHEIGHT" val="3.25"/>
  <p:tag name="ORIGINALWIDTH" val="1.1"/>
  <p:tag name="EMFCHILD" val="True"/>
</p:tagLst>
</file>

<file path=ppt/tags/tag826.xml><?xml version="1.0" encoding="utf-8"?>
<p:tagLst xmlns:p="http://schemas.openxmlformats.org/presentationml/2006/main">
  <p:tag name="ORIGINALHEIGHT" val="3.2"/>
  <p:tag name="ORIGINALWIDTH" val="2.025008"/>
  <p:tag name="EMFCHILD" val="True"/>
</p:tagLst>
</file>

<file path=ppt/tags/tag827.xml><?xml version="1.0" encoding="utf-8"?>
<p:tagLst xmlns:p="http://schemas.openxmlformats.org/presentationml/2006/main">
  <p:tag name="ORIGINALHEIGHT" val="3.25"/>
  <p:tag name="ORIGINALWIDTH" val="2.2"/>
  <p:tag name="EMFCHILD" val="True"/>
</p:tagLst>
</file>

<file path=ppt/tags/tag828.xml><?xml version="1.0" encoding="utf-8"?>
<p:tagLst xmlns:p="http://schemas.openxmlformats.org/presentationml/2006/main">
  <p:tag name="ORIGINALHEIGHT" val="3.2"/>
  <p:tag name="ORIGINALWIDTH" val="2.15"/>
  <p:tag name="EMFCHILD" val="True"/>
</p:tagLst>
</file>

<file path=ppt/tags/tag829.xml><?xml version="1.0" encoding="utf-8"?>
<p:tagLst xmlns:p="http://schemas.openxmlformats.org/presentationml/2006/main">
  <p:tag name="ORIGINALHEIGHT" val="2.175008"/>
  <p:tag name="ORIGINALWIDTH" val="1.525008"/>
  <p:tag name="EMFCHILD" val="True"/>
</p:tagLst>
</file>

<file path=ppt/tags/tag83.xml><?xml version="1.0" encoding="utf-8"?>
<p:tagLst xmlns:p="http://schemas.openxmlformats.org/presentationml/2006/main">
  <p:tag name="ORIGINALHEIGHT" val="3.102686"/>
  <p:tag name="ORIGINALWIDTH" val="3.058043"/>
  <p:tag name="EMFCHILD" val="True"/>
</p:tagLst>
</file>

<file path=ppt/tags/tag830.xml><?xml version="1.0" encoding="utf-8"?>
<p:tagLst xmlns:p="http://schemas.openxmlformats.org/presentationml/2006/main">
  <p:tag name="ORIGINALHEIGHT" val="2.225008"/>
  <p:tag name="ORIGINALWIDTH" val="2.025008"/>
  <p:tag name="EMFCHILD" val="True"/>
</p:tagLst>
</file>

<file path=ppt/tags/tag831.xml><?xml version="1.0" encoding="utf-8"?>
<p:tagLst xmlns:p="http://schemas.openxmlformats.org/presentationml/2006/main">
  <p:tag name="ORIGINALHEIGHT" val="3.3"/>
  <p:tag name="ORIGINALWIDTH" val="2.125008"/>
  <p:tag name="EMFCHILD" val="True"/>
</p:tagLst>
</file>

<file path=ppt/tags/tag832.xml><?xml version="1.0" encoding="utf-8"?>
<p:tagLst xmlns:p="http://schemas.openxmlformats.org/presentationml/2006/main">
  <p:tag name="ORIGINALHEIGHT" val="2.225008"/>
  <p:tag name="ORIGINALWIDTH" val="1.85"/>
  <p:tag name="EMFCHILD" val="True"/>
</p:tagLst>
</file>

<file path=ppt/tags/tag833.xml><?xml version="1.0" encoding="utf-8"?>
<p:tagLst xmlns:p="http://schemas.openxmlformats.org/presentationml/2006/main">
  <p:tag name="ORIGINALHEIGHT" val="3.3"/>
  <p:tag name="ORIGINALWIDTH" val="2.125008"/>
  <p:tag name="EMFCHILD" val="True"/>
</p:tagLst>
</file>

<file path=ppt/tags/tag834.xml><?xml version="1.0" encoding="utf-8"?>
<p:tagLst xmlns:p="http://schemas.openxmlformats.org/presentationml/2006/main">
  <p:tag name="ORIGINALHEIGHT" val="3.25"/>
  <p:tag name="ORIGINALWIDTH" val="1.1"/>
  <p:tag name="EMFCHILD" val="True"/>
</p:tagLst>
</file>

<file path=ppt/tags/tag835.xml><?xml version="1.0" encoding="utf-8"?>
<p:tagLst xmlns:p="http://schemas.openxmlformats.org/presentationml/2006/main">
  <p:tag name="ORIGINALHEIGHT" val="3.25"/>
  <p:tag name="ORIGINALWIDTH" val="1.1"/>
  <p:tag name="EMFCHILD" val="True"/>
</p:tagLst>
</file>

<file path=ppt/tags/tag836.xml><?xml version="1.0" encoding="utf-8"?>
<p:tagLst xmlns:p="http://schemas.openxmlformats.org/presentationml/2006/main">
  <p:tag name="ORIGINALHEIGHT" val="3.25"/>
  <p:tag name="ORIGINALWIDTH" val="1.1"/>
  <p:tag name="EMFCHILD" val="True"/>
</p:tagLst>
</file>

<file path=ppt/tags/tag837.xml><?xml version="1.0" encoding="utf-8"?>
<p:tagLst xmlns:p="http://schemas.openxmlformats.org/presentationml/2006/main">
  <p:tag name="ORIGINALHEIGHT" val="2.8"/>
  <p:tag name="ORIGINALWIDTH" val="1.225008"/>
  <p:tag name="EMFCHILD" val="True"/>
</p:tagLst>
</file>

<file path=ppt/tags/tag838.xml><?xml version="1.0" encoding="utf-8"?>
<p:tagLst xmlns:p="http://schemas.openxmlformats.org/presentationml/2006/main">
  <p:tag name="ORIGINALHEIGHT" val="3.175008"/>
  <p:tag name="ORIGINALWIDTH" val="2.125008"/>
  <p:tag name="EMFCHILD" val="True"/>
</p:tagLst>
</file>

<file path=ppt/tags/tag839.xml><?xml version="1.0" encoding="utf-8"?>
<p:tagLst xmlns:p="http://schemas.openxmlformats.org/presentationml/2006/main">
  <p:tag name="ORIGINALHEIGHT" val=".5250078"/>
  <p:tag name="ORIGINALWIDTH" val=".5"/>
  <p:tag name="EMFCHILD" val="True"/>
</p:tagLst>
</file>

<file path=ppt/tags/tag84.xml><?xml version="1.0" encoding="utf-8"?>
<p:tagLst xmlns:p="http://schemas.openxmlformats.org/presentationml/2006/main">
  <p:tag name="ORIGINALHEIGHT" val="3.370543"/>
  <p:tag name="ORIGINALWIDTH" val="1.897329"/>
  <p:tag name="EMFCHILD" val="True"/>
</p:tagLst>
</file>

<file path=ppt/tags/tag840.xml><?xml version="1.0" encoding="utf-8"?>
<p:tagLst xmlns:p="http://schemas.openxmlformats.org/presentationml/2006/main">
  <p:tag name="ORIGINALHEIGHT" val=".1750236"/>
  <p:tag name="ORIGINALWIDTH" val="13.02502"/>
  <p:tag name="EMFCHILD" val="True"/>
</p:tagLst>
</file>

<file path=ppt/tags/tag841.xml><?xml version="1.0" encoding="utf-8"?>
<p:tagLst xmlns:p="http://schemas.openxmlformats.org/presentationml/2006/main">
  <p:tag name="ORIGINALHEIGHT" val=".1750394"/>
  <p:tag name="ORIGINALWIDTH" val="3.275024"/>
  <p:tag name="EMFCHILD" val="True"/>
</p:tagLst>
</file>

<file path=ppt/tags/tag842.xml><?xml version="1.0" encoding="utf-8"?>
<p:tagLst xmlns:p="http://schemas.openxmlformats.org/presentationml/2006/main">
  <p:tag name="ORIGINALHEIGHT" val="11.35002"/>
  <p:tag name="ORIGINALWIDTH" val="96.27499"/>
  <p:tag name="LATEXADDIN" val="\documentclass{article}&#10;\usepackage{amsmath}&#10;\usepackage{amssymb}&#10;\usepackage{times}&#10;\pagestyle{empty}&#10;\begin{document}&#10;&#10;When $m=\Omega(n\log{n})$:&#10;&#10;\hspace{2em} each bin's load is $\Theta\left(\frac{m}{n}\right)$ with high probability.&#10;&#10;\end{document}&#10;"/>
  <p:tag name="IGUANATEXSIZE" val="50"/>
  <p:tag name="IGUANATEXCURSOR" val="188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843.xml><?xml version="1.0" encoding="utf-8"?>
<p:tagLst xmlns:p="http://schemas.openxmlformats.org/presentationml/2006/main">
  <p:tag name="ORIGINALHEIGHT" val="3.300001"/>
  <p:tag name="ORIGINALWIDTH" val="4.25"/>
  <p:tag name="LATEXADDIN" val="\documentclass{article}&#10;\usepackage{amsmath}&#10;\usepackage{amssymb}&#10;\usepackage{times}&#10;\pagestyle{empty}&#10;\begin{document}&#10;&#10;When $m=\Omega(n\log{n})$:&#10;&#10;\hspace{2em} each bin's load is $\Theta\left(\frac{m}{n}\right)$ with high probability.&#10;&#10;\end{document}&#10;"/>
  <p:tag name="IGUANATEXSIZE" val="50"/>
  <p:tag name="IGUANATEXCURSOR" val="188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844.xml><?xml version="1.0" encoding="utf-8"?>
<p:tagLst xmlns:p="http://schemas.openxmlformats.org/presentationml/2006/main">
  <p:tag name="ORIGINALHEIGHT" val="3.350001"/>
  <p:tag name="ORIGINALWIDTH" val="2.174992"/>
  <p:tag name="EMFCHILD" val="True"/>
</p:tagLst>
</file>

<file path=ppt/tags/tag845.xml><?xml version="1.0" encoding="utf-8"?>
<p:tagLst xmlns:p="http://schemas.openxmlformats.org/presentationml/2006/main">
  <p:tag name="ORIGINALHEIGHT" val="2.3"/>
  <p:tag name="ORIGINALWIDTH" val="1.824992"/>
  <p:tag name="EMFCHILD" val="True"/>
</p:tagLst>
</file>

<file path=ppt/tags/tag846.xml><?xml version="1.0" encoding="utf-8"?>
<p:tagLst xmlns:p="http://schemas.openxmlformats.org/presentationml/2006/main">
  <p:tag name="ORIGINALHEIGHT" val="2.25"/>
  <p:tag name="ORIGINALWIDTH" val="2.15"/>
  <p:tag name="EMFCHILD" val="True"/>
</p:tagLst>
</file>

<file path=ppt/tags/tag847.xml><?xml version="1.0" encoding="utf-8"?>
<p:tagLst xmlns:p="http://schemas.openxmlformats.org/presentationml/2006/main">
  <p:tag name="ORIGINALHEIGHT" val="2.225008"/>
  <p:tag name="ORIGINALWIDTH" val="3.75"/>
  <p:tag name="EMFCHILD" val="True"/>
</p:tagLst>
</file>

<file path=ppt/tags/tag848.xml><?xml version="1.0" encoding="utf-8"?>
<p:tagLst xmlns:p="http://schemas.openxmlformats.org/presentationml/2006/main">
  <p:tag name="ORIGINALHEIGHT" val="1.15"/>
  <p:tag name="ORIGINALWIDTH" val="3.05"/>
  <p:tag name="EMFCHILD" val="True"/>
</p:tagLst>
</file>

<file path=ppt/tags/tag849.xml><?xml version="1.0" encoding="utf-8"?>
<p:tagLst xmlns:p="http://schemas.openxmlformats.org/presentationml/2006/main">
  <p:tag name="ORIGINALHEIGHT" val="3.475009"/>
  <p:tag name="ORIGINALWIDTH" val="2.9"/>
  <p:tag name="EMFCHILD" val="True"/>
</p:tagLst>
</file>

<file path=ppt/tags/tag85.xml><?xml version="1.0" encoding="utf-8"?>
<p:tagLst xmlns:p="http://schemas.openxmlformats.org/presentationml/2006/main">
  <p:tag name="ORIGINALHEIGHT" val="4.665186"/>
  <p:tag name="ORIGINALWIDTH" val="1.071429"/>
  <p:tag name="EMFCHILD" val="True"/>
</p:tagLst>
</file>

<file path=ppt/tags/tag850.xml><?xml version="1.0" encoding="utf-8"?>
<p:tagLst xmlns:p="http://schemas.openxmlformats.org/presentationml/2006/main">
  <p:tag name="ORIGINALHEIGHT" val="4.950001"/>
  <p:tag name="ORIGINALWIDTH" val="1.05"/>
  <p:tag name="EMFCHILD" val="True"/>
</p:tagLst>
</file>

<file path=ppt/tags/tag851.xml><?xml version="1.0" encoding="utf-8"?>
<p:tagLst xmlns:p="http://schemas.openxmlformats.org/presentationml/2006/main">
  <p:tag name="ORIGINALHEIGHT" val="2.225008"/>
  <p:tag name="ORIGINALWIDTH" val="2.474992"/>
  <p:tag name="EMFCHILD" val="True"/>
</p:tagLst>
</file>

<file path=ppt/tags/tag852.xml><?xml version="1.0" encoding="utf-8"?>
<p:tagLst xmlns:p="http://schemas.openxmlformats.org/presentationml/2006/main">
  <p:tag name="ORIGINALHEIGHT" val="3.425009"/>
  <p:tag name="ORIGINALWIDTH" val="1.024992"/>
  <p:tag name="EMFCHILD" val="True"/>
</p:tagLst>
</file>

<file path=ppt/tags/tag853.xml><?xml version="1.0" encoding="utf-8"?>
<p:tagLst xmlns:p="http://schemas.openxmlformats.org/presentationml/2006/main">
  <p:tag name="ORIGINALHEIGHT" val="2.25"/>
  <p:tag name="ORIGINALWIDTH" val="2.024992"/>
  <p:tag name="EMFCHILD" val="True"/>
</p:tagLst>
</file>

<file path=ppt/tags/tag854.xml><?xml version="1.0" encoding="utf-8"?>
<p:tagLst xmlns:p="http://schemas.openxmlformats.org/presentationml/2006/main">
  <p:tag name="ORIGINALHEIGHT" val="3.250001"/>
  <p:tag name="ORIGINALWIDTH" val="2.1"/>
  <p:tag name="EMFCHILD" val="True"/>
</p:tagLst>
</file>

<file path=ppt/tags/tag855.xml><?xml version="1.0" encoding="utf-8"?>
<p:tagLst xmlns:p="http://schemas.openxmlformats.org/presentationml/2006/main">
  <p:tag name="ORIGINALHEIGHT" val="2.225008"/>
  <p:tag name="ORIGINALWIDTH" val="2.5"/>
  <p:tag name="EMFCHILD" val="True"/>
</p:tagLst>
</file>

<file path=ppt/tags/tag856.xml><?xml version="1.0" encoding="utf-8"?>
<p:tagLst xmlns:p="http://schemas.openxmlformats.org/presentationml/2006/main">
  <p:tag name="ORIGINALHEIGHT" val="4.950001"/>
  <p:tag name="ORIGINALWIDTH" val="1.074992"/>
  <p:tag name="EMFCHILD" val="True"/>
</p:tagLst>
</file>

<file path=ppt/tags/tag857.xml><?xml version="1.0" encoding="utf-8"?>
<p:tagLst xmlns:p="http://schemas.openxmlformats.org/presentationml/2006/main">
  <p:tag name="ORIGINALHEIGHT" val="2.3"/>
  <p:tag name="ORIGINALWIDTH" val=".4999999"/>
  <p:tag name="EMFCHILD" val="True"/>
</p:tagLst>
</file>

<file path=ppt/tags/tag858.xml><?xml version="1.0" encoding="utf-8"?>
<p:tagLst xmlns:p="http://schemas.openxmlformats.org/presentationml/2006/main">
  <p:tag name="ORIGINALHEIGHT" val="2.325008"/>
  <p:tag name="ORIGINALWIDTH" val="1.824992"/>
  <p:tag name="EMFCHILD" val="True"/>
</p:tagLst>
</file>

<file path=ppt/tags/tag859.xml><?xml version="1.0" encoding="utf-8"?>
<p:tagLst xmlns:p="http://schemas.openxmlformats.org/presentationml/2006/main">
  <p:tag name="ORIGINALHEIGHT" val="2.325008"/>
  <p:tag name="ORIGINALWIDTH" val="1.85"/>
  <p:tag name="EMFCHILD" val="True"/>
</p:tagLst>
</file>

<file path=ppt/tags/tag86.xml><?xml version="1.0" encoding="utf-8"?>
<p:tagLst xmlns:p="http://schemas.openxmlformats.org/presentationml/2006/main">
  <p:tag name="ORIGINALHEIGHT" val="3.080357"/>
  <p:tag name="ORIGINALWIDTH" val="2.5"/>
  <p:tag name="EMFCHILD" val="True"/>
</p:tagLst>
</file>

<file path=ppt/tags/tag860.xml><?xml version="1.0" encoding="utf-8"?>
<p:tagLst xmlns:p="http://schemas.openxmlformats.org/presentationml/2006/main">
  <p:tag name="ORIGINALHEIGHT" val="2.325008"/>
  <p:tag name="ORIGINALWIDTH" val="1.75"/>
  <p:tag name="EMFCHILD" val="True"/>
</p:tagLst>
</file>

<file path=ppt/tags/tag861.xml><?xml version="1.0" encoding="utf-8"?>
<p:tagLst xmlns:p="http://schemas.openxmlformats.org/presentationml/2006/main">
  <p:tag name="ORIGINALHEIGHT" val="3.375009"/>
  <p:tag name="ORIGINALWIDTH" val="2.174992"/>
  <p:tag name="EMFCHILD" val="True"/>
</p:tagLst>
</file>

<file path=ppt/tags/tag862.xml><?xml version="1.0" encoding="utf-8"?>
<p:tagLst xmlns:p="http://schemas.openxmlformats.org/presentationml/2006/main">
  <p:tag name="ORIGINALHEIGHT" val="3.425009"/>
  <p:tag name="ORIGINALWIDTH" val="2.124992"/>
  <p:tag name="EMFCHILD" val="True"/>
</p:tagLst>
</file>

<file path=ppt/tags/tag863.xml><?xml version="1.0" encoding="utf-8"?>
<p:tagLst xmlns:p="http://schemas.openxmlformats.org/presentationml/2006/main">
  <p:tag name="ORIGINALHEIGHT" val="3.375009"/>
  <p:tag name="ORIGINALWIDTH" val="1.074992"/>
  <p:tag name="EMFCHILD" val="True"/>
</p:tagLst>
</file>

<file path=ppt/tags/tag864.xml><?xml version="1.0" encoding="utf-8"?>
<p:tagLst xmlns:p="http://schemas.openxmlformats.org/presentationml/2006/main">
  <p:tag name="ORIGINALHEIGHT" val="2.275008"/>
  <p:tag name="ORIGINALWIDTH" val="2.15"/>
  <p:tag name="EMFCHILD" val="True"/>
</p:tagLst>
</file>

<file path=ppt/tags/tag865.xml><?xml version="1.0" encoding="utf-8"?>
<p:tagLst xmlns:p="http://schemas.openxmlformats.org/presentationml/2006/main">
  <p:tag name="ORIGINALHEIGHT" val="1.225008"/>
  <p:tag name="ORIGINALWIDTH" val=".6249921"/>
  <p:tag name="EMFCHILD" val="True"/>
</p:tagLst>
</file>

<file path=ppt/tags/tag866.xml><?xml version="1.0" encoding="utf-8"?>
<p:tagLst xmlns:p="http://schemas.openxmlformats.org/presentationml/2006/main">
  <p:tag name="ORIGINALHEIGHT" val="2.325008"/>
  <p:tag name="ORIGINALWIDTH" val="1.35"/>
  <p:tag name="EMFCHILD" val="True"/>
</p:tagLst>
</file>

<file path=ppt/tags/tag867.xml><?xml version="1.0" encoding="utf-8"?>
<p:tagLst xmlns:p="http://schemas.openxmlformats.org/presentationml/2006/main">
  <p:tag name="ORIGINALHEIGHT" val="3.375009"/>
  <p:tag name="ORIGINALWIDTH" val="1.074992"/>
  <p:tag name="EMFCHILD" val="True"/>
</p:tagLst>
</file>

<file path=ppt/tags/tag868.xml><?xml version="1.0" encoding="utf-8"?>
<p:tagLst xmlns:p="http://schemas.openxmlformats.org/presentationml/2006/main">
  <p:tag name="ORIGINALHEIGHT" val="2.325008"/>
  <p:tag name="ORIGINALWIDTH" val="2.024992"/>
  <p:tag name="EMFCHILD" val="True"/>
</p:tagLst>
</file>

<file path=ppt/tags/tag869.xml><?xml version="1.0" encoding="utf-8"?>
<p:tagLst xmlns:p="http://schemas.openxmlformats.org/presentationml/2006/main">
  <p:tag name="ORIGINALHEIGHT" val="2.325008"/>
  <p:tag name="ORIGINALWIDTH" val="1.874992"/>
  <p:tag name="EMFCHILD" val="True"/>
</p:tagLst>
</file>

<file path=ppt/tags/tag87.xml><?xml version="1.0" encoding="utf-8"?>
<p:tagLst xmlns:p="http://schemas.openxmlformats.org/presentationml/2006/main">
  <p:tag name="ORIGINALHEIGHT" val="4.665186"/>
  <p:tag name="ORIGINALWIDTH" val="1.071429"/>
  <p:tag name="EMFCHILD" val="True"/>
</p:tagLst>
</file>

<file path=ppt/tags/tag870.xml><?xml version="1.0" encoding="utf-8"?>
<p:tagLst xmlns:p="http://schemas.openxmlformats.org/presentationml/2006/main">
  <p:tag name="ORIGINALHEIGHT" val="3.425009"/>
  <p:tag name="ORIGINALWIDTH" val="2.124992"/>
  <p:tag name="EMFCHILD" val="True"/>
</p:tagLst>
</file>

<file path=ppt/tags/tag871.xml><?xml version="1.0" encoding="utf-8"?>
<p:tagLst xmlns:p="http://schemas.openxmlformats.org/presentationml/2006/main">
  <p:tag name="ORIGINALHEIGHT" val="3.375009"/>
  <p:tag name="ORIGINALWIDTH" val="1.1"/>
  <p:tag name="EMFCHILD" val="True"/>
</p:tagLst>
</file>

<file path=ppt/tags/tag872.xml><?xml version="1.0" encoding="utf-8"?>
<p:tagLst xmlns:p="http://schemas.openxmlformats.org/presentationml/2006/main">
  <p:tag name="ORIGINALHEIGHT" val="2.325008"/>
  <p:tag name="ORIGINALWIDTH" val="1.35"/>
  <p:tag name="EMFCHILD" val="True"/>
</p:tagLst>
</file>

<file path=ppt/tags/tag873.xml><?xml version="1.0" encoding="utf-8"?>
<p:tagLst xmlns:p="http://schemas.openxmlformats.org/presentationml/2006/main">
  <p:tag name="ORIGINALHEIGHT" val="3.575009"/>
  <p:tag name="ORIGINALWIDTH" val="3.05"/>
  <p:tag name="EMFCHILD" val="True"/>
</p:tagLst>
</file>

<file path=ppt/tags/tag874.xml><?xml version="1.0" encoding="utf-8"?>
<p:tagLst xmlns:p="http://schemas.openxmlformats.org/presentationml/2006/main">
  <p:tag name="ORIGINALHEIGHT" val="5.925009"/>
  <p:tag name="ORIGINALWIDTH" val="1.2"/>
  <p:tag name="EMFCHILD" val="True"/>
</p:tagLst>
</file>

<file path=ppt/tags/tag875.xml><?xml version="1.0" encoding="utf-8"?>
<p:tagLst xmlns:p="http://schemas.openxmlformats.org/presentationml/2006/main">
  <p:tag name="ORIGINALHEIGHT" val="1.575008"/>
  <p:tag name="ORIGINALWIDTH" val="2.95"/>
  <p:tag name="EMFCHILD" val="True"/>
</p:tagLst>
</file>

<file path=ppt/tags/tag876.xml><?xml version="1.0" encoding="utf-8"?>
<p:tagLst xmlns:p="http://schemas.openxmlformats.org/presentationml/2006/main">
  <p:tag name="ORIGINALHEIGHT" val="1.55"/>
  <p:tag name="ORIGINALWIDTH" val="1.95"/>
  <p:tag name="EMFCHILD" val="True"/>
</p:tagLst>
</file>

<file path=ppt/tags/tag877.xml><?xml version="1.0" encoding="utf-8"?>
<p:tagLst xmlns:p="http://schemas.openxmlformats.org/presentationml/2006/main">
  <p:tag name="ORIGINALHEIGHT" val="5.925009"/>
  <p:tag name="ORIGINALWIDTH" val="1.2"/>
  <p:tag name="EMFCHILD" val="True"/>
</p:tagLst>
</file>

<file path=ppt/tags/tag878.xml><?xml version="1.0" encoding="utf-8"?>
<p:tagLst xmlns:p="http://schemas.openxmlformats.org/presentationml/2006/main">
  <p:tag name="ORIGINALHEIGHT" val="2.3"/>
  <p:tag name="ORIGINALWIDTH" val="3.074992"/>
  <p:tag name="EMFCHILD" val="True"/>
</p:tagLst>
</file>

<file path=ppt/tags/tag879.xml><?xml version="1.0" encoding="utf-8"?>
<p:tagLst xmlns:p="http://schemas.openxmlformats.org/presentationml/2006/main">
  <p:tag name="ORIGINALHEIGHT" val="3.375009"/>
  <p:tag name="ORIGINALWIDTH" val="1.074992"/>
  <p:tag name="EMFCHILD" val="True"/>
</p:tagLst>
</file>

<file path=ppt/tags/tag88.xml><?xml version="1.0" encoding="utf-8"?>
<p:tagLst xmlns:p="http://schemas.openxmlformats.org/presentationml/2006/main">
  <p:tag name="ORIGINALHEIGHT" val="3.616071"/>
  <p:tag name="ORIGINALWIDTH" val="2.8125"/>
  <p:tag name="EMFCHILD" val="True"/>
</p:tagLst>
</file>

<file path=ppt/tags/tag880.xml><?xml version="1.0" encoding="utf-8"?>
<p:tagLst xmlns:p="http://schemas.openxmlformats.org/presentationml/2006/main">
  <p:tag name="ORIGINALHEIGHT" val="2.900001"/>
  <p:tag name="ORIGINALWIDTH" val="1.224992"/>
  <p:tag name="EMFCHILD" val="True"/>
</p:tagLst>
</file>

<file path=ppt/tags/tag881.xml><?xml version="1.0" encoding="utf-8"?>
<p:tagLst xmlns:p="http://schemas.openxmlformats.org/presentationml/2006/main">
  <p:tag name="ORIGINALHEIGHT" val="3.375009"/>
  <p:tag name="ORIGINALWIDTH" val="2.2"/>
  <p:tag name="EMFCHILD" val="True"/>
</p:tagLst>
</file>

<file path=ppt/tags/tag882.xml><?xml version="1.0" encoding="utf-8"?>
<p:tagLst xmlns:p="http://schemas.openxmlformats.org/presentationml/2006/main">
  <p:tag name="ORIGINALHEIGHT" val="3.375009"/>
  <p:tag name="ORIGINALWIDTH" val="2.174992"/>
  <p:tag name="EMFCHILD" val="True"/>
</p:tagLst>
</file>

<file path=ppt/tags/tag883.xml><?xml version="1.0" encoding="utf-8"?>
<p:tagLst xmlns:p="http://schemas.openxmlformats.org/presentationml/2006/main">
  <p:tag name="ORIGINALHEIGHT" val="3.375009"/>
  <p:tag name="ORIGINALWIDTH" val="1.1"/>
  <p:tag name="EMFCHILD" val="True"/>
</p:tagLst>
</file>

<file path=ppt/tags/tag884.xml><?xml version="1.0" encoding="utf-8"?>
<p:tagLst xmlns:p="http://schemas.openxmlformats.org/presentationml/2006/main">
  <p:tag name="ORIGINALHEIGHT" val="3.350001"/>
  <p:tag name="ORIGINALWIDTH" val="2.024992"/>
  <p:tag name="EMFCHILD" val="True"/>
</p:tagLst>
</file>

<file path=ppt/tags/tag885.xml><?xml version="1.0" encoding="utf-8"?>
<p:tagLst xmlns:p="http://schemas.openxmlformats.org/presentationml/2006/main">
  <p:tag name="ORIGINALHEIGHT" val="3.375009"/>
  <p:tag name="ORIGINALWIDTH" val="2.174992"/>
  <p:tag name="EMFCHILD" val="True"/>
</p:tagLst>
</file>

<file path=ppt/tags/tag886.xml><?xml version="1.0" encoding="utf-8"?>
<p:tagLst xmlns:p="http://schemas.openxmlformats.org/presentationml/2006/main">
  <p:tag name="ORIGINALHEIGHT" val="3.350001"/>
  <p:tag name="ORIGINALWIDTH" val="2.15"/>
  <p:tag name="EMFCHILD" val="True"/>
</p:tagLst>
</file>

<file path=ppt/tags/tag887.xml><?xml version="1.0" encoding="utf-8"?>
<p:tagLst xmlns:p="http://schemas.openxmlformats.org/presentationml/2006/main">
  <p:tag name="ORIGINALHEIGHT" val="2.275008"/>
  <p:tag name="ORIGINALWIDTH" val="1.5"/>
  <p:tag name="EMFCHILD" val="True"/>
</p:tagLst>
</file>

<file path=ppt/tags/tag888.xml><?xml version="1.0" encoding="utf-8"?>
<p:tagLst xmlns:p="http://schemas.openxmlformats.org/presentationml/2006/main">
  <p:tag name="ORIGINALHEIGHT" val="2.325008"/>
  <p:tag name="ORIGINALWIDTH" val="2.024992"/>
  <p:tag name="EMFCHILD" val="True"/>
</p:tagLst>
</file>

<file path=ppt/tags/tag889.xml><?xml version="1.0" encoding="utf-8"?>
<p:tagLst xmlns:p="http://schemas.openxmlformats.org/presentationml/2006/main">
  <p:tag name="ORIGINALHEIGHT" val="3.425009"/>
  <p:tag name="ORIGINALWIDTH" val="2.124992"/>
  <p:tag name="EMFCHILD" val="True"/>
</p:tagLst>
</file>

<file path=ppt/tags/tag89.xml><?xml version="1.0" encoding="utf-8"?>
<p:tagLst xmlns:p="http://schemas.openxmlformats.org/presentationml/2006/main">
  <p:tag name="ORIGINALHEIGHT" val="8.370543"/>
  <p:tag name="ORIGINALWIDTH" val="1.7634"/>
  <p:tag name="EMFCHILD" val="True"/>
</p:tagLst>
</file>

<file path=ppt/tags/tag890.xml><?xml version="1.0" encoding="utf-8"?>
<p:tagLst xmlns:p="http://schemas.openxmlformats.org/presentationml/2006/main">
  <p:tag name="ORIGINALHEIGHT" val="2.325008"/>
  <p:tag name="ORIGINALWIDTH" val="1.85"/>
  <p:tag name="EMFCHILD" val="True"/>
</p:tagLst>
</file>

<file path=ppt/tags/tag891.xml><?xml version="1.0" encoding="utf-8"?>
<p:tagLst xmlns:p="http://schemas.openxmlformats.org/presentationml/2006/main">
  <p:tag name="ORIGINALHEIGHT" val="3.425009"/>
  <p:tag name="ORIGINALWIDTH" val="2.124992"/>
  <p:tag name="EMFCHILD" val="True"/>
</p:tagLst>
</file>

<file path=ppt/tags/tag892.xml><?xml version="1.0" encoding="utf-8"?>
<p:tagLst xmlns:p="http://schemas.openxmlformats.org/presentationml/2006/main">
  <p:tag name="ORIGINALHEIGHT" val="3.375009"/>
  <p:tag name="ORIGINALWIDTH" val="1.074992"/>
  <p:tag name="EMFCHILD" val="True"/>
</p:tagLst>
</file>

<file path=ppt/tags/tag893.xml><?xml version="1.0" encoding="utf-8"?>
<p:tagLst xmlns:p="http://schemas.openxmlformats.org/presentationml/2006/main">
  <p:tag name="ORIGINALHEIGHT" val="3.375009"/>
  <p:tag name="ORIGINALWIDTH" val="1.1"/>
  <p:tag name="EMFCHILD" val="True"/>
</p:tagLst>
</file>

<file path=ppt/tags/tag894.xml><?xml version="1.0" encoding="utf-8"?>
<p:tagLst xmlns:p="http://schemas.openxmlformats.org/presentationml/2006/main">
  <p:tag name="ORIGINALHEIGHT" val="3.375009"/>
  <p:tag name="ORIGINALWIDTH" val="1.074992"/>
  <p:tag name="EMFCHILD" val="True"/>
</p:tagLst>
</file>

<file path=ppt/tags/tag895.xml><?xml version="1.0" encoding="utf-8"?>
<p:tagLst xmlns:p="http://schemas.openxmlformats.org/presentationml/2006/main">
  <p:tag name="ORIGINALHEIGHT" val="2.900001"/>
  <p:tag name="ORIGINALWIDTH" val="1.224992"/>
  <p:tag name="EMFCHILD" val="True"/>
</p:tagLst>
</file>

<file path=ppt/tags/tag896.xml><?xml version="1.0" encoding="utf-8"?>
<p:tagLst xmlns:p="http://schemas.openxmlformats.org/presentationml/2006/main">
  <p:tag name="ORIGINALHEIGHT" val="3.300001"/>
  <p:tag name="ORIGINALWIDTH" val="2.124992"/>
  <p:tag name="EMFCHILD" val="True"/>
</p:tagLst>
</file>

<file path=ppt/tags/tag897.xml><?xml version="1.0" encoding="utf-8"?>
<p:tagLst xmlns:p="http://schemas.openxmlformats.org/presentationml/2006/main">
  <p:tag name="ORIGINALHEIGHT" val=".5500001"/>
  <p:tag name="ORIGINALWIDTH" val=".4999999"/>
  <p:tag name="EMFCHILD" val="True"/>
</p:tagLst>
</file>

<file path=ppt/tags/tag898.xml><?xml version="1.0" encoding="utf-8"?>
<p:tagLst xmlns:p="http://schemas.openxmlformats.org/presentationml/2006/main">
  <p:tag name="ORIGINALHEIGHT" val=".1750237"/>
  <p:tag name="ORIGINALWIDTH" val="3.250015"/>
  <p:tag name="EMFCHILD" val="True"/>
</p:tagLst>
</file>

<file path=ppt/tags/tag899.xml><?xml version="1.0" encoding="utf-8"?>
<p:tagLst xmlns:p="http://schemas.openxmlformats.org/presentationml/2006/main">
  <p:tag name="ORIGINALHEIGHT" val="10.75"/>
  <p:tag name="ORIGINALWIDTH" val="103.025"/>
  <p:tag name="LATEXADDIN" val="\documentclass{article}&#10;\usepackage{amsmath}&#10;\usepackage{amssymb}&#10;\usepackage{times}&#10;\pagestyle{empty}&#10;\begin{document}&#10;&#10;When $m=n$:&#10;&#10;\hspace{2em} the max load is $O(\log\log{n})$ with high probability.&#10;&#10;\end{document}&#10;"/>
  <p:tag name="IGUANATEXSIZE" val="50"/>
  <p:tag name="IGUANATEXCURSOR" val="130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9.xml><?xml version="1.0" encoding="utf-8"?>
<p:tagLst xmlns:p="http://schemas.openxmlformats.org/presentationml/2006/main">
  <p:tag name="ORIGINALHEIGHT" val="3.147329"/>
  <p:tag name="ORIGINALWIDTH" val="2.142857"/>
  <p:tag name="EMFCHILD" val="True"/>
</p:tagLst>
</file>

<file path=ppt/tags/tag90.xml><?xml version="1.0" encoding="utf-8"?>
<p:tagLst xmlns:p="http://schemas.openxmlformats.org/presentationml/2006/main">
  <p:tag name="ORIGINALHEIGHT" val="1.473214"/>
  <p:tag name="ORIGINALWIDTH" val="1.383929"/>
  <p:tag name="EMFCHILD" val="True"/>
</p:tagLst>
</file>

<file path=ppt/tags/tag900.xml><?xml version="1.0" encoding="utf-8"?>
<p:tagLst xmlns:p="http://schemas.openxmlformats.org/presentationml/2006/main">
  <p:tag name="ORIGINALHEIGHT" val="3.400001"/>
  <p:tag name="ORIGINALWIDTH" val="4.25"/>
  <p:tag name="LATEXADDIN" val="\documentclass{article}&#10;\usepackage{amsmath}&#10;\usepackage{amssymb}&#10;\usepackage{times}&#10;\pagestyle{empty}&#10;\begin{document}&#10;&#10;When $m=n$:&#10;&#10;\hspace{2em} the max load is $O(\log\log{n})$ with high probability.&#10;&#10;\end{document}&#10;"/>
  <p:tag name="IGUANATEXSIZE" val="50"/>
  <p:tag name="IGUANATEXCURSOR" val="130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901.xml><?xml version="1.0" encoding="utf-8"?>
<p:tagLst xmlns:p="http://schemas.openxmlformats.org/presentationml/2006/main">
  <p:tag name="ORIGINALHEIGHT" val="3.425009"/>
  <p:tag name="ORIGINALWIDTH" val="2.2"/>
  <p:tag name="EMFCHILD" val="True"/>
</p:tagLst>
</file>

<file path=ppt/tags/tag902.xml><?xml version="1.0" encoding="utf-8"?>
<p:tagLst xmlns:p="http://schemas.openxmlformats.org/presentationml/2006/main">
  <p:tag name="ORIGINALHEIGHT" val="2.400001"/>
  <p:tag name="ORIGINALWIDTH" val="1.825008"/>
  <p:tag name="EMFCHILD" val="True"/>
</p:tagLst>
</file>

<file path=ppt/tags/tag903.xml><?xml version="1.0" encoding="utf-8"?>
<p:tagLst xmlns:p="http://schemas.openxmlformats.org/presentationml/2006/main">
  <p:tag name="ORIGINALHEIGHT" val="2.325008"/>
  <p:tag name="ORIGINALWIDTH" val="2.15"/>
  <p:tag name="EMFCHILD" val="True"/>
</p:tagLst>
</file>

<file path=ppt/tags/tag904.xml><?xml version="1.0" encoding="utf-8"?>
<p:tagLst xmlns:p="http://schemas.openxmlformats.org/presentationml/2006/main">
  <p:tag name="ORIGINALHEIGHT" val="2.3"/>
  <p:tag name="ORIGINALWIDTH" val="3.775008"/>
  <p:tag name="EMFCHILD" val="True"/>
</p:tagLst>
</file>

<file path=ppt/tags/tag905.xml><?xml version="1.0" encoding="utf-8"?>
<p:tagLst xmlns:p="http://schemas.openxmlformats.org/presentationml/2006/main">
  <p:tag name="ORIGINALHEIGHT" val="1.175008"/>
  <p:tag name="ORIGINALWIDTH" val="3.05"/>
  <p:tag name="EMFCHILD" val="True"/>
</p:tagLst>
</file>

<file path=ppt/tags/tag906.xml><?xml version="1.0" encoding="utf-8"?>
<p:tagLst xmlns:p="http://schemas.openxmlformats.org/presentationml/2006/main">
  <p:tag name="ORIGINALHEIGHT" val="2.3"/>
  <p:tag name="ORIGINALWIDTH" val="2.475008"/>
  <p:tag name="EMFCHILD" val="True"/>
</p:tagLst>
</file>

<file path=ppt/tags/tag907.xml><?xml version="1.0" encoding="utf-8"?>
<p:tagLst xmlns:p="http://schemas.openxmlformats.org/presentationml/2006/main">
  <p:tag name="ORIGINALHEIGHT" val="2.400001"/>
  <p:tag name="ORIGINALWIDTH" val=".5250078"/>
  <p:tag name="EMFCHILD" val="True"/>
</p:tagLst>
</file>

<file path=ppt/tags/tag908.xml><?xml version="1.0" encoding="utf-8"?>
<p:tagLst xmlns:p="http://schemas.openxmlformats.org/presentationml/2006/main">
  <p:tag name="ORIGINALHEIGHT" val="2.975008"/>
  <p:tag name="ORIGINALWIDTH" val="1.225008"/>
  <p:tag name="EMFCHILD" val="True"/>
</p:tagLst>
</file>

<file path=ppt/tags/tag909.xml><?xml version="1.0" encoding="utf-8"?>
<p:tagLst xmlns:p="http://schemas.openxmlformats.org/presentationml/2006/main">
  <p:tag name="ORIGINALHEIGHT" val="3.450001"/>
  <p:tag name="ORIGINALWIDTH" val="2.175008"/>
  <p:tag name="EMFCHILD" val="True"/>
</p:tagLst>
</file>

<file path=ppt/tags/tag91.xml><?xml version="1.0" encoding="utf-8"?>
<p:tagLst xmlns:p="http://schemas.openxmlformats.org/presentationml/2006/main">
  <p:tag name="ORIGINALHEIGHT" val="1.696429"/>
  <p:tag name="ORIGINALWIDTH" val="1.093757"/>
  <p:tag name="EMFCHILD" val="True"/>
</p:tagLst>
</file>

<file path=ppt/tags/tag910.xml><?xml version="1.0" encoding="utf-8"?>
<p:tagLst xmlns:p="http://schemas.openxmlformats.org/presentationml/2006/main">
  <p:tag name="ORIGINALHEIGHT" val="2.375008"/>
  <p:tag name="ORIGINALWIDTH" val="1.825008"/>
  <p:tag name="EMFCHILD" val="True"/>
</p:tagLst>
</file>

<file path=ppt/tags/tag911.xml><?xml version="1.0" encoding="utf-8"?>
<p:tagLst xmlns:p="http://schemas.openxmlformats.org/presentationml/2006/main">
  <p:tag name="ORIGINALHEIGHT" val="2.325008"/>
  <p:tag name="ORIGINALWIDTH" val="3.475008"/>
  <p:tag name="EMFCHILD" val="True"/>
</p:tagLst>
</file>

<file path=ppt/tags/tag912.xml><?xml version="1.0" encoding="utf-8"?>
<p:tagLst xmlns:p="http://schemas.openxmlformats.org/presentationml/2006/main">
  <p:tag name="ORIGINALHEIGHT" val="2.375008"/>
  <p:tag name="ORIGINALWIDTH" val="1.875008"/>
  <p:tag name="EMFCHILD" val="True"/>
</p:tagLst>
</file>

<file path=ppt/tags/tag913.xml><?xml version="1.0" encoding="utf-8"?>
<p:tagLst xmlns:p="http://schemas.openxmlformats.org/presentationml/2006/main">
  <p:tag name="ORIGINALHEIGHT" val="2.275008"/>
  <p:tag name="ORIGINALWIDTH" val="2.125008"/>
  <p:tag name="EMFCHILD" val="True"/>
</p:tagLst>
</file>

<file path=ppt/tags/tag914.xml><?xml version="1.0" encoding="utf-8"?>
<p:tagLst xmlns:p="http://schemas.openxmlformats.org/presentationml/2006/main">
  <p:tag name="ORIGINALHEIGHT" val="3.450001"/>
  <p:tag name="ORIGINALWIDTH" val="1.1"/>
  <p:tag name="EMFCHILD" val="True"/>
</p:tagLst>
</file>

<file path=ppt/tags/tag915.xml><?xml version="1.0" encoding="utf-8"?>
<p:tagLst xmlns:p="http://schemas.openxmlformats.org/presentationml/2006/main">
  <p:tag name="ORIGINALHEIGHT" val="2.375008"/>
  <p:tag name="ORIGINALWIDTH" val="2.025008"/>
  <p:tag name="EMFCHILD" val="True"/>
</p:tagLst>
</file>

<file path=ppt/tags/tag916.xml><?xml version="1.0" encoding="utf-8"?>
<p:tagLst xmlns:p="http://schemas.openxmlformats.org/presentationml/2006/main">
  <p:tag name="ORIGINALHEIGHT" val="2.375008"/>
  <p:tag name="ORIGINALWIDTH" val="1.85"/>
  <p:tag name="EMFCHILD" val="True"/>
</p:tagLst>
</file>

<file path=ppt/tags/tag917.xml><?xml version="1.0" encoding="utf-8"?>
<p:tagLst xmlns:p="http://schemas.openxmlformats.org/presentationml/2006/main">
  <p:tag name="ORIGINALHEIGHT" val="3.500001"/>
  <p:tag name="ORIGINALWIDTH" val="2.15"/>
  <p:tag name="EMFCHILD" val="True"/>
</p:tagLst>
</file>

<file path=ppt/tags/tag918.xml><?xml version="1.0" encoding="utf-8"?>
<p:tagLst xmlns:p="http://schemas.openxmlformats.org/presentationml/2006/main">
  <p:tag name="ORIGINALHEIGHT" val="3.450001"/>
  <p:tag name="ORIGINALWIDTH" val="1.075008"/>
  <p:tag name="EMFCHILD" val="True"/>
</p:tagLst>
</file>

<file path=ppt/tags/tag919.xml><?xml version="1.0" encoding="utf-8"?>
<p:tagLst xmlns:p="http://schemas.openxmlformats.org/presentationml/2006/main">
  <p:tag name="ORIGINALHEIGHT" val="2.35"/>
  <p:tag name="ORIGINALWIDTH" val="1.375008"/>
  <p:tag name="EMFCHILD" val="True"/>
</p:tagLst>
</file>

<file path=ppt/tags/tag92.xml><?xml version="1.0" encoding="utf-8"?>
<p:tagLst xmlns:p="http://schemas.openxmlformats.org/presentationml/2006/main">
  <p:tag name="ORIGINALHEIGHT" val="3.236614"/>
  <p:tag name="ORIGINALWIDTH" val=".8259"/>
  <p:tag name="EMFCHILD" val="True"/>
</p:tagLst>
</file>

<file path=ppt/tags/tag920.xml><?xml version="1.0" encoding="utf-8"?>
<p:tagLst xmlns:p="http://schemas.openxmlformats.org/presentationml/2006/main">
  <p:tag name="ORIGINALHEIGHT" val="3.675009"/>
  <p:tag name="ORIGINALWIDTH" val="3.175008"/>
  <p:tag name="EMFCHILD" val="True"/>
</p:tagLst>
</file>

<file path=ppt/tags/tag921.xml><?xml version="1.0" encoding="utf-8"?>
<p:tagLst xmlns:p="http://schemas.openxmlformats.org/presentationml/2006/main">
  <p:tag name="ORIGINALHEIGHT" val="5.050001"/>
  <p:tag name="ORIGINALWIDTH" val="1.075008"/>
  <p:tag name="EMFCHILD" val="True"/>
</p:tagLst>
</file>

<file path=ppt/tags/tag922.xml><?xml version="1.0" encoding="utf-8"?>
<p:tagLst xmlns:p="http://schemas.openxmlformats.org/presentationml/2006/main">
  <p:tag name="ORIGINALHEIGHT" val="3.500001"/>
  <p:tag name="ORIGINALWIDTH" val="1.025008"/>
  <p:tag name="EMFCHILD" val="True"/>
</p:tagLst>
</file>

<file path=ppt/tags/tag923.xml><?xml version="1.0" encoding="utf-8"?>
<p:tagLst xmlns:p="http://schemas.openxmlformats.org/presentationml/2006/main">
  <p:tag name="ORIGINALHEIGHT" val="2.3"/>
  <p:tag name="ORIGINALWIDTH" val="2.05"/>
  <p:tag name="EMFCHILD" val="True"/>
</p:tagLst>
</file>

<file path=ppt/tags/tag924.xml><?xml version="1.0" encoding="utf-8"?>
<p:tagLst xmlns:p="http://schemas.openxmlformats.org/presentationml/2006/main">
  <p:tag name="ORIGINALHEIGHT" val="3.325009"/>
  <p:tag name="ORIGINALWIDTH" val="2.1"/>
  <p:tag name="EMFCHILD" val="True"/>
</p:tagLst>
</file>

<file path=ppt/tags/tag925.xml><?xml version="1.0" encoding="utf-8"?>
<p:tagLst xmlns:p="http://schemas.openxmlformats.org/presentationml/2006/main">
  <p:tag name="ORIGINALHEIGHT" val="3.500001"/>
  <p:tag name="ORIGINALWIDTH" val="1.025008"/>
  <p:tag name="EMFCHILD" val="True"/>
</p:tagLst>
</file>

<file path=ppt/tags/tag926.xml><?xml version="1.0" encoding="utf-8"?>
<p:tagLst xmlns:p="http://schemas.openxmlformats.org/presentationml/2006/main">
  <p:tag name="ORIGINALHEIGHT" val="2.3"/>
  <p:tag name="ORIGINALWIDTH" val="2.025008"/>
  <p:tag name="EMFCHILD" val="True"/>
</p:tagLst>
</file>

<file path=ppt/tags/tag927.xml><?xml version="1.0" encoding="utf-8"?>
<p:tagLst xmlns:p="http://schemas.openxmlformats.org/presentationml/2006/main">
  <p:tag name="ORIGINALHEIGHT" val="3.325009"/>
  <p:tag name="ORIGINALWIDTH" val="2.1"/>
  <p:tag name="EMFCHILD" val="True"/>
</p:tagLst>
</file>

<file path=ppt/tags/tag928.xml><?xml version="1.0" encoding="utf-8"?>
<p:tagLst xmlns:p="http://schemas.openxmlformats.org/presentationml/2006/main">
  <p:tag name="ORIGINALHEIGHT" val="2.275008"/>
  <p:tag name="ORIGINALWIDTH" val="2.5"/>
  <p:tag name="EMFCHILD" val="True"/>
</p:tagLst>
</file>

<file path=ppt/tags/tag929.xml><?xml version="1.0" encoding="utf-8"?>
<p:tagLst xmlns:p="http://schemas.openxmlformats.org/presentationml/2006/main">
  <p:tag name="ORIGINALHEIGHT" val="5.050001"/>
  <p:tag name="ORIGINALWIDTH" val="1.05"/>
  <p:tag name="EMFCHILD" val="True"/>
</p:tagLst>
</file>

<file path=ppt/tags/tag93.xml><?xml version="1.0" encoding="utf-8"?>
<p:tagLst xmlns:p="http://schemas.openxmlformats.org/presentationml/2006/main">
  <p:tag name="ORIGINALHEIGHT" val="2.165186"/>
  <p:tag name="ORIGINALWIDTH" val="1.183043"/>
  <p:tag name="EMFCHILD" val="True"/>
</p:tagLst>
</file>

<file path=ppt/tags/tag930.xml><?xml version="1.0" encoding="utf-8"?>
<p:tagLst xmlns:p="http://schemas.openxmlformats.org/presentationml/2006/main">
  <p:tag name="ORIGINALHEIGHT" val="2.35"/>
  <p:tag name="ORIGINALWIDTH" val="3.1"/>
  <p:tag name="EMFCHILD" val="True"/>
</p:tagLst>
</file>

<file path=ppt/tags/tag931.xml><?xml version="1.0" encoding="utf-8"?>
<p:tagLst xmlns:p="http://schemas.openxmlformats.org/presentationml/2006/main">
  <p:tag name="ORIGINALHEIGHT" val="3.450001"/>
  <p:tag name="ORIGINALWIDTH" val="1.075008"/>
  <p:tag name="EMFCHILD" val="True"/>
</p:tagLst>
</file>

<file path=ppt/tags/tag932.xml><?xml version="1.0" encoding="utf-8"?>
<p:tagLst xmlns:p="http://schemas.openxmlformats.org/presentationml/2006/main">
  <p:tag name="ORIGINALHEIGHT" val="2.975008"/>
  <p:tag name="ORIGINALWIDTH" val="1.225008"/>
  <p:tag name="EMFCHILD" val="True"/>
</p:tagLst>
</file>

<file path=ppt/tags/tag933.xml><?xml version="1.0" encoding="utf-8"?>
<p:tagLst xmlns:p="http://schemas.openxmlformats.org/presentationml/2006/main">
  <p:tag name="ORIGINALHEIGHT" val="3.450001"/>
  <p:tag name="ORIGINALWIDTH" val="2.2"/>
  <p:tag name="EMFCHILD" val="True"/>
</p:tagLst>
</file>

<file path=ppt/tags/tag934.xml><?xml version="1.0" encoding="utf-8"?>
<p:tagLst xmlns:p="http://schemas.openxmlformats.org/presentationml/2006/main">
  <p:tag name="ORIGINALHEIGHT" val="3.450001"/>
  <p:tag name="ORIGINALWIDTH" val="2.2"/>
  <p:tag name="EMFCHILD" val="True"/>
</p:tagLst>
</file>

<file path=ppt/tags/tag935.xml><?xml version="1.0" encoding="utf-8"?>
<p:tagLst xmlns:p="http://schemas.openxmlformats.org/presentationml/2006/main">
  <p:tag name="ORIGINALHEIGHT" val="3.450001"/>
  <p:tag name="ORIGINALWIDTH" val="1.075008"/>
  <p:tag name="EMFCHILD" val="True"/>
</p:tagLst>
</file>

<file path=ppt/tags/tag936.xml><?xml version="1.0" encoding="utf-8"?>
<p:tagLst xmlns:p="http://schemas.openxmlformats.org/presentationml/2006/main">
  <p:tag name="ORIGINALHEIGHT" val="3.425009"/>
  <p:tag name="ORIGINALWIDTH" val="2.025008"/>
  <p:tag name="EMFCHILD" val="True"/>
</p:tagLst>
</file>

<file path=ppt/tags/tag937.xml><?xml version="1.0" encoding="utf-8"?>
<p:tagLst xmlns:p="http://schemas.openxmlformats.org/presentationml/2006/main">
  <p:tag name="ORIGINALHEIGHT" val="3.450001"/>
  <p:tag name="ORIGINALWIDTH" val="2.2"/>
  <p:tag name="EMFCHILD" val="True"/>
</p:tagLst>
</file>

<file path=ppt/tags/tag938.xml><?xml version="1.0" encoding="utf-8"?>
<p:tagLst xmlns:p="http://schemas.openxmlformats.org/presentationml/2006/main">
  <p:tag name="ORIGINALHEIGHT" val="3.425009"/>
  <p:tag name="ORIGINALWIDTH" val="2.125008"/>
  <p:tag name="EMFCHILD" val="True"/>
</p:tagLst>
</file>

<file path=ppt/tags/tag939.xml><?xml version="1.0" encoding="utf-8"?>
<p:tagLst xmlns:p="http://schemas.openxmlformats.org/presentationml/2006/main">
  <p:tag name="ORIGINALHEIGHT" val="2.325008"/>
  <p:tag name="ORIGINALWIDTH" val="1.5"/>
  <p:tag name="EMFCHILD" val="True"/>
</p:tagLst>
</file>

<file path=ppt/tags/tag94.xml><?xml version="1.0" encoding="utf-8"?>
<p:tagLst xmlns:p="http://schemas.openxmlformats.org/presentationml/2006/main">
  <p:tag name="ORIGINALHEIGHT" val="2.410714"/>
  <p:tag name="ORIGINALWIDTH" val="2.366072"/>
  <p:tag name="EMFCHILD" val="True"/>
</p:tagLst>
</file>

<file path=ppt/tags/tag940.xml><?xml version="1.0" encoding="utf-8"?>
<p:tagLst xmlns:p="http://schemas.openxmlformats.org/presentationml/2006/main">
  <p:tag name="ORIGINALHEIGHT" val="2.375008"/>
  <p:tag name="ORIGINALWIDTH" val="2.025008"/>
  <p:tag name="EMFCHILD" val="True"/>
</p:tagLst>
</file>

<file path=ppt/tags/tag941.xml><?xml version="1.0" encoding="utf-8"?>
<p:tagLst xmlns:p="http://schemas.openxmlformats.org/presentationml/2006/main">
  <p:tag name="ORIGINALHEIGHT" val="3.500001"/>
  <p:tag name="ORIGINALWIDTH" val="2.125008"/>
  <p:tag name="EMFCHILD" val="True"/>
</p:tagLst>
</file>

<file path=ppt/tags/tag942.xml><?xml version="1.0" encoding="utf-8"?>
<p:tagLst xmlns:p="http://schemas.openxmlformats.org/presentationml/2006/main">
  <p:tag name="ORIGINALHEIGHT" val="2.375008"/>
  <p:tag name="ORIGINALWIDTH" val="1.85"/>
  <p:tag name="EMFCHILD" val="True"/>
</p:tagLst>
</file>

<file path=ppt/tags/tag943.xml><?xml version="1.0" encoding="utf-8"?>
<p:tagLst xmlns:p="http://schemas.openxmlformats.org/presentationml/2006/main">
  <p:tag name="ORIGINALHEIGHT" val="3.500001"/>
  <p:tag name="ORIGINALWIDTH" val="2.125008"/>
  <p:tag name="EMFCHILD" val="True"/>
</p:tagLst>
</file>

<file path=ppt/tags/tag944.xml><?xml version="1.0" encoding="utf-8"?>
<p:tagLst xmlns:p="http://schemas.openxmlformats.org/presentationml/2006/main">
  <p:tag name="ORIGINALHEIGHT" val="3.450001"/>
  <p:tag name="ORIGINALWIDTH" val="1.1"/>
  <p:tag name="EMFCHILD" val="True"/>
</p:tagLst>
</file>

<file path=ppt/tags/tag945.xml><?xml version="1.0" encoding="utf-8"?>
<p:tagLst xmlns:p="http://schemas.openxmlformats.org/presentationml/2006/main">
  <p:tag name="ORIGINALHEIGHT" val="3.450001"/>
  <p:tag name="ORIGINALWIDTH" val="1.1"/>
  <p:tag name="EMFCHILD" val="True"/>
</p:tagLst>
</file>

<file path=ppt/tags/tag946.xml><?xml version="1.0" encoding="utf-8"?>
<p:tagLst xmlns:p="http://schemas.openxmlformats.org/presentationml/2006/main">
  <p:tag name="ORIGINALHEIGHT" val="3.450001"/>
  <p:tag name="ORIGINALWIDTH" val="1.1"/>
  <p:tag name="EMFCHILD" val="True"/>
</p:tagLst>
</file>

<file path=ppt/tags/tag947.xml><?xml version="1.0" encoding="utf-8"?>
<p:tagLst xmlns:p="http://schemas.openxmlformats.org/presentationml/2006/main">
  <p:tag name="ORIGINALHEIGHT" val="2.975008"/>
  <p:tag name="ORIGINALWIDTH" val="1.2"/>
  <p:tag name="EMFCHILD" val="True"/>
</p:tagLst>
</file>

<file path=ppt/tags/tag948.xml><?xml version="1.0" encoding="utf-8"?>
<p:tagLst xmlns:p="http://schemas.openxmlformats.org/presentationml/2006/main">
  <p:tag name="ORIGINALHEIGHT" val="3.375009"/>
  <p:tag name="ORIGINALWIDTH" val="2.125008"/>
  <p:tag name="EMFCHILD" val="True"/>
</p:tagLst>
</file>

<file path=ppt/tags/tag949.xml><?xml version="1.0" encoding="utf-8"?>
<p:tagLst xmlns:p="http://schemas.openxmlformats.org/presentationml/2006/main">
  <p:tag name="ORIGINALHEIGHT" val=".5500001"/>
  <p:tag name="ORIGINALWIDTH" val=".4999999"/>
  <p:tag name="EMFCHILD" val="True"/>
</p:tagLst>
</file>

<file path=ppt/tags/tag95.xml><?xml version="1.0" encoding="utf-8"?>
<p:tagLst xmlns:p="http://schemas.openxmlformats.org/presentationml/2006/main">
  <p:tag name="ORIGINALHEIGHT" val="2.366071"/>
  <p:tag name="ORIGINALWIDTH" val="1.428572"/>
  <p:tag name="EMFCHILD" val="True"/>
</p:tagLst>
</file>

<file path=ppt/tags/tag950.xml><?xml version="1.0" encoding="utf-8"?>
<p:tagLst xmlns:p="http://schemas.openxmlformats.org/presentationml/2006/main">
  <p:tag name="ORIGINALHEIGHT" val="39.53126"/>
  <p:tag name="ORIGINALWIDTH" val="106.25"/>
  <p:tag name="LATEXADDIN" val="\documentclass{article}&#10;\usepackage{amsmath}&#10;\usepackage{amssymb}&#10;\usepackage{times}&#10;\pagestyle{empty}&#10;\begin{document}&#10;&#10;For independent r.v. $X_1,X_2,\cdots, X_n$ where $X_i\in[a_i,b_i]$,&#10;&#10;let $X=\sum_{i=1}^{n}X_i$, then:&#10;&#10;\vspace{2ex}&#10;&#10;for any $t&gt;0$,&#10;&#10;\hspace{2em}$\mathbb{P}(X\geq\mathbb{E}(X)+t)\leq\exp\left(-\frac{2t^2}{\sum_{i=1}^{n}{(b_i-a_i)^2}}\right)$&#10;&#10;\vspace{1ex}&#10;&#10;\hspace{2em}$\mathbb{P}(X\leq\mathbb{E}(X)-t)\leq\exp\left(-\frac{2t^2}{\sum_{i=1}^{n}{(b_i-a_i)^2}}\right)$&#10;&#10;\end{document}&#10;"/>
  <p:tag name="IGUANATEXSIZE" val="56"/>
  <p:tag name="IGUANATEXCURSOR" val="421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</p:tagLst>
</file>

<file path=ppt/tags/tag951.xml><?xml version="1.0" encoding="utf-8"?>
<p:tagLst xmlns:p="http://schemas.openxmlformats.org/presentationml/2006/main">
  <p:tag name="ORIGINALHEIGHT" val="3.080357"/>
  <p:tag name="ORIGINALWIDTH" val="2.433043"/>
  <p:tag name="LATEXADDIN" val="\documentclass{article}&#10;\usepackage{amsmath}&#10;\usepackage{amssymb}&#10;\usepackage{times}&#10;\pagestyle{empty}&#10;\begin{document}&#10;&#10;For independent r.v. $X_1,X_2,\cdots, X_n$ where $X_i\in[a_i,b_i]$,&#10;&#10;let $X=\sum_{i=1}^{n}X_i$, then:&#10;&#10;\vspace{2ex}&#10;&#10;for any $t&gt;0$,&#10;&#10;\hspace{2em}$\mathbb{P}(X\geq\mathbb{E}(X)+t)\leq\exp\left(-\frac{2t^2}{\sum_{i=1}^{n}{(b_i-a_i)^2}}\right)$&#10;&#10;\vspace{1ex}&#10;&#10;\hspace{2em}$\mathbb{P}(X\leq\mathbb{E}(X)-t)\leq\exp\left(-\frac{2t^2}{\sum_{i=1}^{n}{(b_i-a_i)^2}}\right)$&#10;&#10;\end{document}&#10;"/>
  <p:tag name="IGUANATEXSIZE" val="56"/>
  <p:tag name="IGUANATEXCURSOR" val="421"/>
  <p:tag name="TRANSPARENCY" val="True"/>
  <p:tag name="FILENAME" val=""/>
  <p:tag name="LATEXENGINEID" val="0"/>
  <p:tag name="TEMPFOLDER" val="D:\IguanaTex\Temp\"/>
  <p:tag name="LATEXFORMHEIGHT" val="312"/>
  <p:tag name="LATEXFORMWIDTH" val="384"/>
  <p:tag name="LATEXFORMWRAP" val="True"/>
  <p:tag name="BITMAPVECTOR" val="1"/>
  <p:tag name="EMFCHILD" val="True"/>
</p:tagLst>
</file>

<file path=ppt/tags/tag952.xml><?xml version="1.0" encoding="utf-8"?>
<p:tagLst xmlns:p="http://schemas.openxmlformats.org/presentationml/2006/main">
  <p:tag name="ORIGINALHEIGHT" val="2.1875"/>
  <p:tag name="ORIGINALWIDTH" val="2.031257"/>
  <p:tag name="EMFCHILD" val="True"/>
</p:tagLst>
</file>

<file path=ppt/tags/tag953.xml><?xml version="1.0" encoding="utf-8"?>
<p:tagLst xmlns:p="http://schemas.openxmlformats.org/presentationml/2006/main">
  <p:tag name="ORIGINALHEIGHT" val="2.142857"/>
  <p:tag name="ORIGINALWIDTH" val="1.517857"/>
  <p:tag name="EMFCHILD" val="True"/>
</p:tagLst>
</file>

<file path=ppt/tags/tag954.xml><?xml version="1.0" encoding="utf-8"?>
<p:tagLst xmlns:p="http://schemas.openxmlformats.org/presentationml/2006/main">
  <p:tag name="ORIGINALHEIGHT" val="3.191972"/>
  <p:tag name="ORIGINALWIDTH" val="1.093757"/>
  <p:tag name="EMFCHILD" val="True"/>
</p:tagLst>
</file>

<file path=ppt/tags/tag955.xml><?xml version="1.0" encoding="utf-8"?>
<p:tagLst xmlns:p="http://schemas.openxmlformats.org/presentationml/2006/main">
  <p:tag name="ORIGINALHEIGHT" val="2.142857"/>
  <p:tag name="ORIGINALWIDTH" val="2.142857"/>
  <p:tag name="EMFCHILD" val="True"/>
</p:tagLst>
</file>

<file path=ppt/tags/tag956.xml><?xml version="1.0" encoding="utf-8"?>
<p:tagLst xmlns:p="http://schemas.openxmlformats.org/presentationml/2006/main">
  <p:tag name="ORIGINALHEIGHT" val="3.236614"/>
  <p:tag name="ORIGINALWIDTH" val="2.120543"/>
  <p:tag name="EMFCHILD" val="True"/>
</p:tagLst>
</file>

<file path=ppt/tags/tag957.xml><?xml version="1.0" encoding="utf-8"?>
<p:tagLst xmlns:p="http://schemas.openxmlformats.org/presentationml/2006/main">
  <p:tag name="ORIGINALHEIGHT" val="2.1875"/>
  <p:tag name="ORIGINALWIDTH" val="1.830357"/>
  <p:tag name="EMFCHILD" val="True"/>
</p:tagLst>
</file>

<file path=ppt/tags/tag958.xml><?xml version="1.0" encoding="utf-8"?>
<p:tagLst xmlns:p="http://schemas.openxmlformats.org/presentationml/2006/main">
  <p:tag name="ORIGINALHEIGHT" val="3.147329"/>
  <p:tag name="ORIGINALWIDTH" val="2.142857"/>
  <p:tag name="EMFCHILD" val="True"/>
</p:tagLst>
</file>

<file path=ppt/tags/tag959.xml><?xml version="1.0" encoding="utf-8"?>
<p:tagLst xmlns:p="http://schemas.openxmlformats.org/presentationml/2006/main">
  <p:tag name="ORIGINALHEIGHT" val="2.1875"/>
  <p:tag name="ORIGINALWIDTH" val="1.830357"/>
  <p:tag name="EMFCHILD" val="True"/>
</p:tagLst>
</file>

<file path=ppt/tags/tag96.xml><?xml version="1.0" encoding="utf-8"?>
<p:tagLst xmlns:p="http://schemas.openxmlformats.org/presentationml/2006/main">
  <p:tag name="ORIGINALHEIGHT" val="3.236614"/>
  <p:tag name="ORIGINALWIDTH" val=".8482144"/>
  <p:tag name="EMFCHILD" val="True"/>
</p:tagLst>
</file>

<file path=ppt/tags/tag960.xml><?xml version="1.0" encoding="utf-8"?>
<p:tagLst xmlns:p="http://schemas.openxmlformats.org/presentationml/2006/main">
  <p:tag name="ORIGINALHEIGHT" val="2.142857"/>
  <p:tag name="ORIGINALWIDTH" val="2.165185"/>
  <p:tag name="EMFCHILD" val="True"/>
</p:tagLst>
</file>

<file path=ppt/tags/tag961.xml><?xml version="1.0" encoding="utf-8"?>
<p:tagLst xmlns:p="http://schemas.openxmlformats.org/presentationml/2006/main">
  <p:tag name="ORIGINALHEIGHT" val="3.236614"/>
  <p:tag name="ORIGINALWIDTH" val="2.120543"/>
  <p:tag name="EMFCHILD" val="True"/>
</p:tagLst>
</file>

<file path=ppt/tags/tag962.xml><?xml version="1.0" encoding="utf-8"?>
<p:tagLst xmlns:p="http://schemas.openxmlformats.org/presentationml/2006/main">
  <p:tag name="ORIGINALHEIGHT" val="2.1875"/>
  <p:tag name="ORIGINALWIDTH" val="1.830357"/>
  <p:tag name="EMFCHILD" val="True"/>
</p:tagLst>
</file>

<file path=ppt/tags/tag963.xml><?xml version="1.0" encoding="utf-8"?>
<p:tagLst xmlns:p="http://schemas.openxmlformats.org/presentationml/2006/main">
  <p:tag name="ORIGINALHEIGHT" val="2.142857"/>
  <p:tag name="ORIGINALWIDTH" val="2.142857"/>
  <p:tag name="EMFCHILD" val="True"/>
</p:tagLst>
</file>

<file path=ppt/tags/tag964.xml><?xml version="1.0" encoding="utf-8"?>
<p:tagLst xmlns:p="http://schemas.openxmlformats.org/presentationml/2006/main">
  <p:tag name="ORIGINALHEIGHT" val="2.745543"/>
  <p:tag name="ORIGINALWIDTH" val="1.227686"/>
  <p:tag name="EMFCHILD" val="True"/>
</p:tagLst>
</file>

<file path=ppt/tags/tag965.xml><?xml version="1.0" encoding="utf-8"?>
<p:tagLst xmlns:p="http://schemas.openxmlformats.org/presentationml/2006/main">
  <p:tag name="ORIGINALHEIGHT" val="2.142857"/>
  <p:tag name="ORIGINALWIDTH" val="1.517857"/>
  <p:tag name="EMFCHILD" val="True"/>
</p:tagLst>
</file>

<file path=ppt/tags/tag966.xml><?xml version="1.0" encoding="utf-8"?>
<p:tagLst xmlns:p="http://schemas.openxmlformats.org/presentationml/2006/main">
  <p:tag name="ORIGINALHEIGHT" val=".5133999"/>
  <p:tag name="ORIGINALWIDTH" val=".5133998"/>
  <p:tag name="EMFCHILD" val="True"/>
</p:tagLst>
</file>

<file path=ppt/tags/tag967.xml><?xml version="1.0" encoding="utf-8"?>
<p:tagLst xmlns:p="http://schemas.openxmlformats.org/presentationml/2006/main">
  <p:tag name="ORIGINALHEIGHT" val="2.165186"/>
  <p:tag name="ORIGINALWIDTH" val="2.098214"/>
  <p:tag name="EMFCHILD" val="True"/>
</p:tagLst>
</file>

<file path=ppt/tags/tag968.xml><?xml version="1.0" encoding="utf-8"?>
<p:tagLst xmlns:p="http://schemas.openxmlformats.org/presentationml/2006/main">
  <p:tag name="ORIGINALHEIGHT" val=".5133999"/>
  <p:tag name="ORIGINALWIDTH" val=".5133998"/>
  <p:tag name="EMFCHILD" val="True"/>
</p:tagLst>
</file>

<file path=ppt/tags/tag969.xml><?xml version="1.0" encoding="utf-8"?>
<p:tagLst xmlns:p="http://schemas.openxmlformats.org/presentationml/2006/main">
  <p:tag name="ORIGINALHEIGHT" val="3.191972"/>
  <p:tag name="ORIGINALWIDTH" val="3.794643"/>
  <p:tag name="EMFCHILD" val="True"/>
</p:tagLst>
</file>

<file path=ppt/tags/tag97.xml><?xml version="1.0" encoding="utf-8"?>
<p:tagLst xmlns:p="http://schemas.openxmlformats.org/presentationml/2006/main">
  <p:tag name="ORIGINALHEIGHT" val="2.343757"/>
  <p:tag name="ORIGINALWIDTH" val=".6919714"/>
  <p:tag name="EMFCHILD" val="True"/>
</p:tagLst>
</file>

<file path=ppt/tags/tag970.xml><?xml version="1.0" encoding="utf-8"?>
<p:tagLst xmlns:p="http://schemas.openxmlformats.org/presentationml/2006/main">
  <p:tag name="ORIGINALHEIGHT" val="2.165186"/>
  <p:tag name="ORIGINALWIDTH" val="1.183043"/>
  <p:tag name="EMFCHILD" val="True"/>
</p:tagLst>
</file>

<file path=ppt/tags/tag971.xml><?xml version="1.0" encoding="utf-8"?>
<p:tagLst xmlns:p="http://schemas.openxmlformats.org/presentationml/2006/main">
  <p:tag name="ORIGINALHEIGHT" val="1.383929"/>
  <p:tag name="ORIGINALWIDTH" val=".5580427"/>
  <p:tag name="EMFCHILD" val="True"/>
</p:tagLst>
</file>

<file path=ppt/tags/tag972.xml><?xml version="1.0" encoding="utf-8"?>
<p:tagLst xmlns:p="http://schemas.openxmlformats.org/presentationml/2006/main">
  <p:tag name="ORIGINALHEIGHT" val="3.191972"/>
  <p:tag name="ORIGINALWIDTH" val="3.772328"/>
  <p:tag name="EMFCHILD" val="True"/>
</p:tagLst>
</file>

<file path=ppt/tags/tag973.xml><?xml version="1.0" encoding="utf-8"?>
<p:tagLst xmlns:p="http://schemas.openxmlformats.org/presentationml/2006/main">
  <p:tag name="ORIGINALHEIGHT" val="2.165186"/>
  <p:tag name="ORIGINALWIDTH" val="1.406257"/>
  <p:tag name="EMFCHILD" val="True"/>
</p:tagLst>
</file>

<file path=ppt/tags/tag974.xml><?xml version="1.0" encoding="utf-8"?>
<p:tagLst xmlns:p="http://schemas.openxmlformats.org/presentationml/2006/main">
  <p:tag name="ORIGINALHEIGHT" val="1.383929"/>
  <p:tag name="ORIGINALWIDTH" val=".5357143"/>
  <p:tag name="EMFCHILD" val="True"/>
</p:tagLst>
</file>

<file path=ppt/tags/tag975.xml><?xml version="1.0" encoding="utf-8"?>
<p:tagLst xmlns:p="http://schemas.openxmlformats.org/presentationml/2006/main">
  <p:tag name="ORIGINALHEIGHT" val=".4910714"/>
  <p:tag name="ORIGINALWIDTH" val=".4910714"/>
  <p:tag name="EMFCHILD" val="True"/>
</p:tagLst>
</file>

<file path=ppt/tags/tag976.xml><?xml version="1.0" encoding="utf-8"?>
<p:tagLst xmlns:p="http://schemas.openxmlformats.org/presentationml/2006/main">
  <p:tag name="ORIGINALHEIGHT" val=".4910714"/>
  <p:tag name="ORIGINALWIDTH" val=".4910714"/>
  <p:tag name="EMFCHILD" val="True"/>
</p:tagLst>
</file>

<file path=ppt/tags/tag977.xml><?xml version="1.0" encoding="utf-8"?>
<p:tagLst xmlns:p="http://schemas.openxmlformats.org/presentationml/2006/main">
  <p:tag name="ORIGINALHEIGHT" val=".4910714"/>
  <p:tag name="ORIGINALWIDTH" val=".4910714"/>
  <p:tag name="EMFCHILD" val="True"/>
</p:tagLst>
</file>

<file path=ppt/tags/tag978.xml><?xml version="1.0" encoding="utf-8"?>
<p:tagLst xmlns:p="http://schemas.openxmlformats.org/presentationml/2006/main">
  <p:tag name="ORIGINALHEIGHT" val="1.383929"/>
  <p:tag name="ORIGINALWIDTH" val=".5357143"/>
  <p:tag name="EMFCHILD" val="True"/>
</p:tagLst>
</file>

<file path=ppt/tags/tag979.xml><?xml version="1.0" encoding="utf-8"?>
<p:tagLst xmlns:p="http://schemas.openxmlformats.org/presentationml/2006/main">
  <p:tag name="ORIGINALHEIGHT" val="3.191972"/>
  <p:tag name="ORIGINALWIDTH" val="3.772328"/>
  <p:tag name="EMFCHILD" val="True"/>
</p:tagLst>
</file>

<file path=ppt/tags/tag98.xml><?xml version="1.0" encoding="utf-8"?>
<p:tagLst xmlns:p="http://schemas.openxmlformats.org/presentationml/2006/main">
  <p:tag name="ORIGINALHEIGHT" val="1.5625"/>
  <p:tag name="ORIGINALWIDTH" val=".9598286"/>
  <p:tag name="EMFCHILD" val="True"/>
</p:tagLst>
</file>

<file path=ppt/tags/tag980.xml><?xml version="1.0" encoding="utf-8"?>
<p:tagLst xmlns:p="http://schemas.openxmlformats.org/presentationml/2006/main">
  <p:tag name="ORIGINALHEIGHT" val="1.473214"/>
  <p:tag name="ORIGINALWIDTH" val="1.964286"/>
  <p:tag name="EMFCHILD" val="True"/>
</p:tagLst>
</file>

<file path=ppt/tags/tag981.xml><?xml version="1.0" encoding="utf-8"?>
<p:tagLst xmlns:p="http://schemas.openxmlformats.org/presentationml/2006/main">
  <p:tag name="ORIGINALHEIGHT" val="2.165186"/>
  <p:tag name="ORIGINALWIDTH" val="3.080357"/>
  <p:tag name="EMFCHILD" val="True"/>
</p:tagLst>
</file>

<file path=ppt/tags/tag982.xml><?xml version="1.0" encoding="utf-8"?>
<p:tagLst xmlns:p="http://schemas.openxmlformats.org/presentationml/2006/main">
  <p:tag name="ORIGINALHEIGHT" val="3.191972"/>
  <p:tag name="ORIGINALWIDTH" val="2.209828"/>
  <p:tag name="EMFCHILD" val="True"/>
</p:tagLst>
</file>

<file path=ppt/tags/tag983.xml><?xml version="1.0" encoding="utf-8"?>
<p:tagLst xmlns:p="http://schemas.openxmlformats.org/presentationml/2006/main">
  <p:tag name="ORIGINALHEIGHT" val="2.1875"/>
  <p:tag name="ORIGINALWIDTH" val="1.830357"/>
  <p:tag name="EMFCHILD" val="True"/>
</p:tagLst>
</file>

<file path=ppt/tags/tag984.xml><?xml version="1.0" encoding="utf-8"?>
<p:tagLst xmlns:p="http://schemas.openxmlformats.org/presentationml/2006/main">
  <p:tag name="ORIGINALHEIGHT" val="2.142857"/>
  <p:tag name="ORIGINALWIDTH" val="1.517857"/>
  <p:tag name="EMFCHILD" val="True"/>
</p:tagLst>
</file>

<file path=ppt/tags/tag985.xml><?xml version="1.0" encoding="utf-8"?>
<p:tagLst xmlns:p="http://schemas.openxmlformats.org/presentationml/2006/main">
  <p:tag name="ORIGINALHEIGHT" val="2.1875"/>
  <p:tag name="ORIGINALWIDTH" val="1.830357"/>
  <p:tag name="EMFCHILD" val="True"/>
</p:tagLst>
</file>

<file path=ppt/tags/tag986.xml><?xml version="1.0" encoding="utf-8"?>
<p:tagLst xmlns:p="http://schemas.openxmlformats.org/presentationml/2006/main">
  <p:tag name="ORIGINALHEIGHT" val="3.191972"/>
  <p:tag name="ORIGINALWIDTH" val="3.772328"/>
  <p:tag name="EMFCHILD" val="True"/>
</p:tagLst>
</file>

<file path=ppt/tags/tag987.xml><?xml version="1.0" encoding="utf-8"?>
<p:tagLst xmlns:p="http://schemas.openxmlformats.org/presentationml/2006/main">
  <p:tag name="ORIGINALHEIGHT" val="2.1875"/>
  <p:tag name="ORIGINALWIDTH" val=".9821428"/>
  <p:tag name="EMFCHILD" val="True"/>
</p:tagLst>
</file>

<file path=ppt/tags/tag988.xml><?xml version="1.0" encoding="utf-8"?>
<p:tagLst xmlns:p="http://schemas.openxmlformats.org/presentationml/2006/main">
  <p:tag name="ORIGINALHEIGHT" val="2.7009"/>
  <p:tag name="ORIGINALWIDTH" val="2.299114"/>
  <p:tag name="EMFCHILD" val="True"/>
</p:tagLst>
</file>

<file path=ppt/tags/tag989.xml><?xml version="1.0" encoding="utf-8"?>
<p:tagLst xmlns:p="http://schemas.openxmlformats.org/presentationml/2006/main">
  <p:tag name="ORIGINALHEIGHT" val="4.642857"/>
  <p:tag name="ORIGINALWIDTH" val=".6249999"/>
  <p:tag name="EMFCHILD" val="True"/>
</p:tagLst>
</file>

<file path=ppt/tags/tag99.xml><?xml version="1.0" encoding="utf-8"?>
<p:tagLst xmlns:p="http://schemas.openxmlformats.org/presentationml/2006/main">
  <p:tag name="ORIGINALHEIGHT" val="1.941971"/>
  <p:tag name="ORIGINALWIDTH" val="1.897329"/>
  <p:tag name="EMFCHILD" val="True"/>
</p:tagLst>
</file>

<file path=ppt/tags/tag990.xml><?xml version="1.0" encoding="utf-8"?>
<p:tagLst xmlns:p="http://schemas.openxmlformats.org/presentationml/2006/main">
  <p:tag name="ORIGINALHEIGHT" val="2.120543"/>
  <p:tag name="ORIGINALWIDTH" val="2.098214"/>
  <p:tag name="EMFCHILD" val="True"/>
</p:tagLst>
</file>

<file path=ppt/tags/tag991.xml><?xml version="1.0" encoding="utf-8"?>
<p:tagLst xmlns:p="http://schemas.openxmlformats.org/presentationml/2006/main">
  <p:tag name="ORIGINALHEIGHT" val="2.1875"/>
  <p:tag name="ORIGINALWIDTH" val=".9821428"/>
  <p:tag name="EMFCHILD" val="True"/>
</p:tagLst>
</file>

<file path=ppt/tags/tag992.xml><?xml version="1.0" encoding="utf-8"?>
<p:tagLst xmlns:p="http://schemas.openxmlformats.org/presentationml/2006/main">
  <p:tag name="ORIGINALHEIGHT" val="1.383929"/>
  <p:tag name="ORIGINALWIDTH" val=".5357143"/>
  <p:tag name="EMFCHILD" val="True"/>
</p:tagLst>
</file>

<file path=ppt/tags/tag993.xml><?xml version="1.0" encoding="utf-8"?>
<p:tagLst xmlns:p="http://schemas.openxmlformats.org/presentationml/2006/main">
  <p:tag name="ORIGINALHEIGHT" val="3.281257"/>
  <p:tag name="ORIGINALWIDTH" val="1.674114"/>
  <p:tag name="EMFCHILD" val="True"/>
</p:tagLst>
</file>

<file path=ppt/tags/tag994.xml><?xml version="1.0" encoding="utf-8"?>
<p:tagLst xmlns:p="http://schemas.openxmlformats.org/presentationml/2006/main">
  <p:tag name="ORIGINALHEIGHT" val="2.1875"/>
  <p:tag name="ORIGINALWIDTH" val=".9598284"/>
  <p:tag name="EMFCHILD" val="True"/>
</p:tagLst>
</file>

<file path=ppt/tags/tag995.xml><?xml version="1.0" encoding="utf-8"?>
<p:tagLst xmlns:p="http://schemas.openxmlformats.org/presentationml/2006/main">
  <p:tag name="ORIGINALHEIGHT" val="4.642857"/>
  <p:tag name="ORIGINALWIDTH" val=".6249999"/>
  <p:tag name="EMFCHILD" val="True"/>
</p:tagLst>
</file>

<file path=ppt/tags/tag996.xml><?xml version="1.0" encoding="utf-8"?>
<p:tagLst xmlns:p="http://schemas.openxmlformats.org/presentationml/2006/main">
  <p:tag name="ORIGINALHEIGHT" val="1.1384"/>
  <p:tag name="ORIGINALWIDTH" val=".6473284"/>
  <p:tag name="EMFCHILD" val="True"/>
</p:tagLst>
</file>

<file path=ppt/tags/tag997.xml><?xml version="1.0" encoding="utf-8"?>
<p:tagLst xmlns:p="http://schemas.openxmlformats.org/presentationml/2006/main">
  <p:tag name="ORIGINALHEIGHT" val="3.169643"/>
  <p:tag name="ORIGINALWIDTH" val="1.093757"/>
  <p:tag name="EMFCHILD" val="True"/>
</p:tagLst>
</file>

<file path=ppt/tags/tag998.xml><?xml version="1.0" encoding="utf-8"?>
<p:tagLst xmlns:p="http://schemas.openxmlformats.org/presentationml/2006/main">
  <p:tag name="ORIGINALHEIGHT" val="2.1875"/>
  <p:tag name="ORIGINALWIDTH" val="1.830357"/>
  <p:tag name="EMFCHILD" val="True"/>
</p:tagLst>
</file>

<file path=ppt/tags/tag999.xml><?xml version="1.0" encoding="utf-8"?>
<p:tagLst xmlns:p="http://schemas.openxmlformats.org/presentationml/2006/main">
  <p:tag name="ORIGINALHEIGHT" val="2.723214"/>
  <p:tag name="ORIGINALWIDTH" val="1.227686"/>
  <p:tag name="EMFCHIL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/>
  <PresentationFormat>On-screen Show (4:3)</PresentationFormat>
  <Paragraphs>380</Paragraphs>
  <Slides>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Arial</vt:lpstr>
      <vt:lpstr>宋体</vt:lpstr>
      <vt:lpstr>Wingdings</vt:lpstr>
      <vt:lpstr>Times New Roman</vt:lpstr>
      <vt:lpstr>Calibri Light</vt:lpstr>
      <vt:lpstr>Calibri</vt:lpstr>
      <vt:lpstr>等线</vt:lpstr>
      <vt:lpstr>Office 主题​​</vt:lpstr>
      <vt:lpstr>Review and Preview</vt:lpstr>
      <vt:lpstr>(Very) Brief Review</vt:lpstr>
      <vt:lpstr>Approximation  Algorithms</vt:lpstr>
      <vt:lpstr>Dealing with NP-hard problems…</vt:lpstr>
      <vt:lpstr>Approximation Ratio</vt:lpstr>
      <vt:lpstr>Set Cover</vt:lpstr>
      <vt:lpstr>Set Cover Greedy solution is close to optimal</vt:lpstr>
      <vt:lpstr>Bin Packing</vt:lpstr>
      <vt:lpstr>First Fit</vt:lpstr>
      <vt:lpstr>First Fit Decreasing (FFD)</vt:lpstr>
      <vt:lpstr>PowerPoint 演示文稿</vt:lpstr>
      <vt:lpstr>PowerPoint 演示文稿</vt:lpstr>
      <vt:lpstr>PowerPoint 演示文稿</vt:lpstr>
      <vt:lpstr>Inapproximability </vt:lpstr>
      <vt:lpstr>If you want to know more…</vt:lpstr>
      <vt:lpstr>Randomized  Algorithms</vt:lpstr>
      <vt:lpstr>Balls-into-Bins Model</vt:lpstr>
      <vt:lpstr>Chernoff Bounds</vt:lpstr>
      <vt:lpstr>(Convenient) Chernoff Bounds</vt:lpstr>
      <vt:lpstr>Load Balancing</vt:lpstr>
      <vt:lpstr>Chernoff Bounds in Action: Load Balancing</vt:lpstr>
      <vt:lpstr>Chernoff Bounds in Action: Load Balancing</vt:lpstr>
      <vt:lpstr>Load Balancing</vt:lpstr>
      <vt:lpstr>Power of Two Choices</vt:lpstr>
      <vt:lpstr> </vt:lpstr>
      <vt:lpstr>Hoeffding’s Inequality</vt:lpstr>
      <vt:lpstr>(Convenient) Hoeffding’s Inequality</vt:lpstr>
      <vt:lpstr>Hoeffding’s Inequality in Action: Randomized Quicksort</vt:lpstr>
      <vt:lpstr>Hoeffding’s Inequality in Action: Randomized Quicksort</vt:lpstr>
      <vt:lpstr>The Probabilistic Method</vt:lpstr>
      <vt:lpstr>Simple example of the probabilistic method No Large Monochromatic Clique</vt:lpstr>
      <vt:lpstr>Simple example of the probabilistic method Max Satisfiability of 3-CNF</vt:lpstr>
      <vt:lpstr>Derandomization</vt:lpstr>
      <vt:lpstr>Derandomization of Max-E3SAT Method of Conditional Expectation</vt:lpstr>
      <vt:lpstr>If you want to know more…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and Preview</dc:title>
  <dc:creator>Chaodong</dc:creator>
  <cp:lastModifiedBy>iPad</cp:lastModifiedBy>
  <cp:revision>158</cp:revision>
  <dcterms:created xsi:type="dcterms:W3CDTF">1900-01-01T00:00:00Z</dcterms:created>
  <dcterms:modified xsi:type="dcterms:W3CDTF">1900-01-01T00:00:00Z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2052-11.3.1</vt:lpwstr>
  </property>
</Properties>
</file>